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8"/>
  </p:notesMasterIdLst>
  <p:handoutMasterIdLst>
    <p:handoutMasterId r:id="rId69"/>
  </p:handoutMasterIdLst>
  <p:sldIdLst>
    <p:sldId id="308" r:id="rId2"/>
    <p:sldId id="288" r:id="rId3"/>
    <p:sldId id="289" r:id="rId4"/>
    <p:sldId id="286" r:id="rId5"/>
    <p:sldId id="2147483642" r:id="rId6"/>
    <p:sldId id="371" r:id="rId7"/>
    <p:sldId id="290" r:id="rId8"/>
    <p:sldId id="292" r:id="rId9"/>
    <p:sldId id="293" r:id="rId10"/>
    <p:sldId id="258" r:id="rId11"/>
    <p:sldId id="294" r:id="rId12"/>
    <p:sldId id="256" r:id="rId13"/>
    <p:sldId id="265" r:id="rId14"/>
    <p:sldId id="296" r:id="rId15"/>
    <p:sldId id="314" r:id="rId16"/>
    <p:sldId id="315" r:id="rId17"/>
    <p:sldId id="385" r:id="rId18"/>
    <p:sldId id="386" r:id="rId19"/>
    <p:sldId id="321" r:id="rId20"/>
    <p:sldId id="287" r:id="rId21"/>
    <p:sldId id="270" r:id="rId22"/>
    <p:sldId id="320" r:id="rId23"/>
    <p:sldId id="298" r:id="rId24"/>
    <p:sldId id="372" r:id="rId25"/>
    <p:sldId id="2147483644" r:id="rId26"/>
    <p:sldId id="368" r:id="rId27"/>
    <p:sldId id="380" r:id="rId28"/>
    <p:sldId id="381" r:id="rId29"/>
    <p:sldId id="375" r:id="rId30"/>
    <p:sldId id="382" r:id="rId31"/>
    <p:sldId id="373" r:id="rId32"/>
    <p:sldId id="323" r:id="rId33"/>
    <p:sldId id="364" r:id="rId34"/>
    <p:sldId id="324" r:id="rId35"/>
    <p:sldId id="376" r:id="rId36"/>
    <p:sldId id="377" r:id="rId37"/>
    <p:sldId id="326" r:id="rId38"/>
    <p:sldId id="378" r:id="rId39"/>
    <p:sldId id="379" r:id="rId40"/>
    <p:sldId id="350" r:id="rId41"/>
    <p:sldId id="329" r:id="rId42"/>
    <p:sldId id="299" r:id="rId43"/>
    <p:sldId id="332" r:id="rId44"/>
    <p:sldId id="383" r:id="rId45"/>
    <p:sldId id="333" r:id="rId46"/>
    <p:sldId id="384" r:id="rId47"/>
    <p:sldId id="300" r:id="rId48"/>
    <p:sldId id="2147483645" r:id="rId49"/>
    <p:sldId id="339" r:id="rId50"/>
    <p:sldId id="280" r:id="rId51"/>
    <p:sldId id="335" r:id="rId52"/>
    <p:sldId id="355" r:id="rId53"/>
    <p:sldId id="336" r:id="rId54"/>
    <p:sldId id="303" r:id="rId55"/>
    <p:sldId id="2147483647" r:id="rId56"/>
    <p:sldId id="345" r:id="rId57"/>
    <p:sldId id="302" r:id="rId58"/>
    <p:sldId id="341" r:id="rId59"/>
    <p:sldId id="342" r:id="rId60"/>
    <p:sldId id="343" r:id="rId61"/>
    <p:sldId id="305" r:id="rId62"/>
    <p:sldId id="262" r:id="rId63"/>
    <p:sldId id="346" r:id="rId64"/>
    <p:sldId id="347" r:id="rId65"/>
    <p:sldId id="348" r:id="rId66"/>
    <p:sldId id="291" r:id="rId6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017008B6-3FFD-4BDC-8186-F55938689B22}">
          <p14:sldIdLst>
            <p14:sldId id="308"/>
            <p14:sldId id="288"/>
            <p14:sldId id="289"/>
            <p14:sldId id="286"/>
            <p14:sldId id="2147483642"/>
            <p14:sldId id="371"/>
            <p14:sldId id="290"/>
            <p14:sldId id="292"/>
          </p14:sldIdLst>
        </p14:section>
        <p14:section name="Ouverture de la séance" id="{2EB02A95-5B55-41FB-8E86-2A90C4C55040}">
          <p14:sldIdLst>
            <p14:sldId id="293"/>
            <p14:sldId id="258"/>
          </p14:sldIdLst>
        </p14:section>
        <p14:section name="Discussion informelle" id="{424B5FE0-E67A-49E0-BAF3-0DF201233B69}">
          <p14:sldIdLst>
            <p14:sldId id="294"/>
            <p14:sldId id="256"/>
            <p14:sldId id="265"/>
          </p14:sldIdLst>
        </p14:section>
        <p14:section name="Contrôle des cahiers" id="{D246771F-C8AA-4F75-BAD7-8024CAB55D79}">
          <p14:sldIdLst/>
        </p14:section>
        <p14:section name="Activation des prérequis" id="{8E8D053C-3AAA-4FF0-9D84-FCA59ECBA887}">
          <p14:sldIdLst>
            <p14:sldId id="296"/>
            <p14:sldId id="314"/>
            <p14:sldId id="315"/>
            <p14:sldId id="385"/>
            <p14:sldId id="386"/>
          </p14:sldIdLst>
        </p14:section>
        <p14:section name="Déclaration de l’objectif" id="{096B6BF6-20D6-43DE-B358-982838B98259}">
          <p14:sldIdLst>
            <p14:sldId id="321"/>
            <p14:sldId id="287"/>
            <p14:sldId id="270"/>
            <p14:sldId id="320"/>
          </p14:sldIdLst>
        </p14:section>
        <p14:section name="Modelage" id="{6D007598-4F88-4283-9E36-970C44D688AD}">
          <p14:sldIdLst>
            <p14:sldId id="298"/>
            <p14:sldId id="372"/>
            <p14:sldId id="2147483644"/>
            <p14:sldId id="368"/>
            <p14:sldId id="380"/>
            <p14:sldId id="381"/>
            <p14:sldId id="375"/>
            <p14:sldId id="382"/>
            <p14:sldId id="373"/>
            <p14:sldId id="323"/>
            <p14:sldId id="364"/>
            <p14:sldId id="324"/>
            <p14:sldId id="376"/>
            <p14:sldId id="377"/>
            <p14:sldId id="326"/>
            <p14:sldId id="378"/>
            <p14:sldId id="379"/>
            <p14:sldId id="350"/>
            <p14:sldId id="329"/>
          </p14:sldIdLst>
        </p14:section>
        <p14:section name="Pratique collective" id="{CF34AB29-930A-422C-8BB3-41EE66488593}">
          <p14:sldIdLst>
            <p14:sldId id="299"/>
            <p14:sldId id="332"/>
            <p14:sldId id="383"/>
            <p14:sldId id="333"/>
            <p14:sldId id="384"/>
          </p14:sldIdLst>
        </p14:section>
        <p14:section name="Pratique en binôme" id="{B5D45BF5-6276-4DCA-B0C6-B46ADF983B36}">
          <p14:sldIdLst>
            <p14:sldId id="300"/>
            <p14:sldId id="2147483645"/>
            <p14:sldId id="339"/>
            <p14:sldId id="280"/>
            <p14:sldId id="335"/>
            <p14:sldId id="355"/>
            <p14:sldId id="336"/>
          </p14:sldIdLst>
        </p14:section>
        <p14:section name="Pratique autonome" id="{89211873-F649-4A72-AB32-DC4F4703E8C4}">
          <p14:sldIdLst>
            <p14:sldId id="303"/>
            <p14:sldId id="2147483647"/>
            <p14:sldId id="345"/>
            <p14:sldId id="302"/>
            <p14:sldId id="341"/>
            <p14:sldId id="342"/>
            <p14:sldId id="343"/>
          </p14:sldIdLst>
        </p14:section>
        <p14:section name="Clôture de la séance" id="{EBCF91DF-0CDC-4636-96C9-6E6A8A771057}">
          <p14:sldIdLst>
            <p14:sldId id="305"/>
            <p14:sldId id="262"/>
            <p14:sldId id="346"/>
            <p14:sldId id="347"/>
            <p14:sldId id="348"/>
            <p14:sldId id="29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EBD3"/>
    <a:srgbClr val="002060"/>
    <a:srgbClr val="E6F7E3"/>
    <a:srgbClr val="037A40"/>
    <a:srgbClr val="1D6FA9"/>
    <a:srgbClr val="156082"/>
    <a:srgbClr val="DCEAF7"/>
    <a:srgbClr val="7F7F7F"/>
    <a:srgbClr val="F19D19"/>
    <a:srgbClr val="DCE6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548" autoAdjust="0"/>
    <p:restoredTop sz="94660"/>
  </p:normalViewPr>
  <p:slideViewPr>
    <p:cSldViewPr snapToGrid="0">
      <p:cViewPr varScale="1">
        <p:scale>
          <a:sx n="82" d="100"/>
          <a:sy n="82" d="100"/>
        </p:scale>
        <p:origin x="557" y="72"/>
      </p:cViewPr>
      <p:guideLst/>
    </p:cSldViewPr>
  </p:slideViewPr>
  <p:notesTextViewPr>
    <p:cViewPr>
      <p:scale>
        <a:sx n="1" d="1"/>
        <a:sy n="1" d="1"/>
      </p:scale>
      <p:origin x="0" y="0"/>
    </p:cViewPr>
  </p:notesTextViewPr>
  <p:notesViewPr>
    <p:cSldViewPr snapToGrid="0">
      <p:cViewPr>
        <p:scale>
          <a:sx n="53" d="100"/>
          <a:sy n="53" d="100"/>
        </p:scale>
        <p:origin x="2648" y="3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CA5832-8482-8A13-D616-D4DC4E00088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a:extLst>
              <a:ext uri="{FF2B5EF4-FFF2-40B4-BE49-F238E27FC236}">
                <a16:creationId xmlns:a16="http://schemas.microsoft.com/office/drawing/2014/main" id="{BE1AF20E-8CB3-9A78-DAA5-452D3E71FC8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2F2FC19-8473-42DA-A224-417563F70EEA}" type="datetimeFigureOut">
              <a:rPr lang="fr-FR" smtClean="0"/>
              <a:t>12/02/2026</a:t>
            </a:fld>
            <a:endParaRPr lang="fr-FR"/>
          </a:p>
        </p:txBody>
      </p:sp>
      <p:sp>
        <p:nvSpPr>
          <p:cNvPr id="4" name="Footer Placeholder 3">
            <a:extLst>
              <a:ext uri="{FF2B5EF4-FFF2-40B4-BE49-F238E27FC236}">
                <a16:creationId xmlns:a16="http://schemas.microsoft.com/office/drawing/2014/main" id="{2B9D4D5A-5873-3B93-7107-421D27E9FC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Slide Number Placeholder 4">
            <a:extLst>
              <a:ext uri="{FF2B5EF4-FFF2-40B4-BE49-F238E27FC236}">
                <a16:creationId xmlns:a16="http://schemas.microsoft.com/office/drawing/2014/main" id="{149A08A6-BCEB-76AD-D845-2FB6B36FF1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700F93E-B376-4B8D-8801-C9B277E79C77}" type="slidenum">
              <a:rPr lang="fr-FR" smtClean="0"/>
              <a:t>‹N°›</a:t>
            </a:fld>
            <a:endParaRPr lang="fr-FR"/>
          </a:p>
        </p:txBody>
      </p:sp>
    </p:spTree>
    <p:extLst>
      <p:ext uri="{BB962C8B-B14F-4D97-AF65-F5344CB8AC3E}">
        <p14:creationId xmlns:p14="http://schemas.microsoft.com/office/powerpoint/2010/main" val="17027077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945F59-58A7-4602-A285-8B7522B6192F}" type="datetimeFigureOut">
              <a:rPr lang="fr-FR" smtClean="0"/>
              <a:t>12/02/2026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A4B3F7-B838-4AD4-9179-ECE6A67C82A7}" type="slidenum">
              <a:rPr lang="fr-FR" smtClean="0"/>
              <a:t>‹N°›</a:t>
            </a:fld>
            <a:endParaRPr lang="fr-FR"/>
          </a:p>
        </p:txBody>
      </p:sp>
    </p:spTree>
    <p:extLst>
      <p:ext uri="{BB962C8B-B14F-4D97-AF65-F5344CB8AC3E}">
        <p14:creationId xmlns:p14="http://schemas.microsoft.com/office/powerpoint/2010/main" val="311143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BFA4B3F7-B838-4AD4-9179-ECE6A67C82A7}" type="slidenum">
              <a:rPr lang="fr-FR" smtClean="0"/>
              <a:t>11</a:t>
            </a:fld>
            <a:endParaRPr lang="fr-FR"/>
          </a:p>
        </p:txBody>
      </p:sp>
    </p:spTree>
    <p:extLst>
      <p:ext uri="{BB962C8B-B14F-4D97-AF65-F5344CB8AC3E}">
        <p14:creationId xmlns:p14="http://schemas.microsoft.com/office/powerpoint/2010/main" val="31711907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2.png"/><Relationship Id="rId7" Type="http://schemas.openxmlformats.org/officeDocument/2006/relationships/image" Target="../media/image8.sv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 Id="rId9" Type="http://schemas.openxmlformats.org/officeDocument/2006/relationships/image" Target="../media/image14.png"/></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png"/><Relationship Id="rId7" Type="http://schemas.openxmlformats.org/officeDocument/2006/relationships/image" Target="../media/image19.jpe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8.png"/><Relationship Id="rId5" Type="http://schemas.openxmlformats.org/officeDocument/2006/relationships/image" Target="../media/image17.png"/><Relationship Id="rId10" Type="http://schemas.microsoft.com/office/2007/relationships/hdphoto" Target="../media/hdphoto3.wdp"/><Relationship Id="rId4" Type="http://schemas.openxmlformats.org/officeDocument/2006/relationships/image" Target="../media/image16.png"/><Relationship Id="rId9" Type="http://schemas.openxmlformats.org/officeDocument/2006/relationships/image" Target="../media/image21.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13.png"/><Relationship Id="rId2" Type="http://schemas.openxmlformats.org/officeDocument/2006/relationships/image" Target="../media/image22.png"/><Relationship Id="rId1" Type="http://schemas.openxmlformats.org/officeDocument/2006/relationships/slideMaster" Target="../slideMasters/slideMaster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hyperlink" Target="https://drive.google.com/drive/folders/15A4aThGXboZ7RlTminYue4etFTXwyFRM?usp=drive_link" TargetMode="External"/><Relationship Id="rId3" Type="http://schemas.openxmlformats.org/officeDocument/2006/relationships/image" Target="../media/image27.png"/><Relationship Id="rId7" Type="http://schemas.openxmlformats.org/officeDocument/2006/relationships/image" Target="../media/image31.sv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30.png"/><Relationship Id="rId5" Type="http://schemas.openxmlformats.org/officeDocument/2006/relationships/image" Target="../media/image29.svg"/><Relationship Id="rId10" Type="http://schemas.openxmlformats.org/officeDocument/2006/relationships/image" Target="../media/image33.svg"/><Relationship Id="rId4" Type="http://schemas.openxmlformats.org/officeDocument/2006/relationships/image" Target="../media/image28.png"/><Relationship Id="rId9" Type="http://schemas.openxmlformats.org/officeDocument/2006/relationships/image" Target="../media/image32.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image" Target="../media/image3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gif"/><Relationship Id="rId1" Type="http://schemas.openxmlformats.org/officeDocument/2006/relationships/slideMaster" Target="../slideMasters/slideMaster1.xml"/><Relationship Id="rId5" Type="http://schemas.openxmlformats.org/officeDocument/2006/relationships/image" Target="../media/image12.png"/><Relationship Id="rId4" Type="http://schemas.microsoft.com/office/2007/relationships/hdphoto" Target="../media/hdphoto4.wdp"/></Relationships>
</file>

<file path=ppt/slideLayouts/_rels/slideLayout1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40.png"/><Relationship Id="rId1" Type="http://schemas.openxmlformats.org/officeDocument/2006/relationships/slideMaster" Target="../slideMasters/slideMaster1.xml"/><Relationship Id="rId4" Type="http://schemas.openxmlformats.org/officeDocument/2006/relationships/image" Target="../media/image4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8.svg"/><Relationship Id="rId2" Type="http://schemas.openxmlformats.org/officeDocument/2006/relationships/image" Target="../media/image35.gif"/><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25.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40.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40.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35.gif"/><Relationship Id="rId1" Type="http://schemas.openxmlformats.org/officeDocument/2006/relationships/slideMaster" Target="../slideMasters/slideMaster1.xml"/><Relationship Id="rId4" Type="http://schemas.microsoft.com/office/2007/relationships/hdphoto" Target="../media/hdphoto7.wdp"/></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5.gif"/><Relationship Id="rId1" Type="http://schemas.openxmlformats.org/officeDocument/2006/relationships/slideMaster" Target="../slideMasters/slideMaster1.xml"/><Relationship Id="rId4" Type="http://schemas.microsoft.com/office/2007/relationships/hdphoto" Target="../media/hdphoto8.wdp"/></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5.gif"/><Relationship Id="rId1" Type="http://schemas.openxmlformats.org/officeDocument/2006/relationships/slideMaster" Target="../slideMasters/slideMaster1.xml"/><Relationship Id="rId4" Type="http://schemas.microsoft.com/office/2007/relationships/hdphoto" Target="../media/hdphoto9.wdp"/></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gif"/><Relationship Id="rId1" Type="http://schemas.openxmlformats.org/officeDocument/2006/relationships/slideMaster" Target="../slideMasters/slideMaster1.xml"/><Relationship Id="rId4" Type="http://schemas.microsoft.com/office/2007/relationships/hdphoto" Target="../media/hdphoto4.wdp"/></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de garde">
    <p:spTree>
      <p:nvGrpSpPr>
        <p:cNvPr id="1" name=""/>
        <p:cNvGrpSpPr/>
        <p:nvPr/>
      </p:nvGrpSpPr>
      <p:grpSpPr>
        <a:xfrm>
          <a:off x="0" y="0"/>
          <a:ext cx="0" cy="0"/>
          <a:chOff x="0" y="0"/>
          <a:chExt cx="0" cy="0"/>
        </a:xfrm>
      </p:grpSpPr>
      <p:sp>
        <p:nvSpPr>
          <p:cNvPr id="23" name="Google Shape;738;p98">
            <a:extLst>
              <a:ext uri="{FF2B5EF4-FFF2-40B4-BE49-F238E27FC236}">
                <a16:creationId xmlns:a16="http://schemas.microsoft.com/office/drawing/2014/main" id="{1530F5E6-2DBF-5246-2FFD-73AE39131B49}"/>
              </a:ext>
            </a:extLst>
          </p:cNvPr>
          <p:cNvSpPr txBox="1"/>
          <p:nvPr userDrawn="1"/>
        </p:nvSpPr>
        <p:spPr>
          <a:xfrm>
            <a:off x="10470737" y="135102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b="1">
                <a:solidFill>
                  <a:srgbClr val="FFFFFF"/>
                </a:solidFill>
                <a:latin typeface="Calibri"/>
                <a:ea typeface="Calibri"/>
                <a:cs typeface="Calibri"/>
              </a:rPr>
              <a:t>Niveau</a:t>
            </a:r>
            <a:r>
              <a:rPr lang="fr-FR" sz="1200" b="1">
                <a:solidFill>
                  <a:srgbClr val="FFFFFF"/>
                </a:solidFill>
                <a:latin typeface="Dosis"/>
                <a:ea typeface="Dosis"/>
                <a:cs typeface="Dosis"/>
              </a:rPr>
              <a:t>    </a:t>
            </a:r>
            <a:r>
              <a:rPr lang="fr-FR" sz="1000" b="1">
                <a:solidFill>
                  <a:srgbClr val="FFFFFF"/>
                </a:solidFill>
                <a:latin typeface="Dosis"/>
                <a:ea typeface="Dosis"/>
                <a:cs typeface="Dosis"/>
              </a:rPr>
              <a:t>            </a:t>
            </a:r>
            <a:r>
              <a:rPr lang="fr-FR" sz="1200" b="1">
                <a:solidFill>
                  <a:srgbClr val="FFFFFF"/>
                </a:solidFill>
                <a:latin typeface="Dosis"/>
                <a:ea typeface="Dosis"/>
                <a:cs typeface="Dosis"/>
              </a:rPr>
              <a:t>             </a:t>
            </a:r>
            <a:endParaRPr lang="fr-FR" sz="1100"/>
          </a:p>
        </p:txBody>
      </p:sp>
      <p:pic>
        <p:nvPicPr>
          <p:cNvPr id="24" name="Google Shape;743;p98">
            <a:extLst>
              <a:ext uri="{FF2B5EF4-FFF2-40B4-BE49-F238E27FC236}">
                <a16:creationId xmlns:a16="http://schemas.microsoft.com/office/drawing/2014/main" id="{3C8FAB56-B905-B4D3-C85A-B1EC17789934}"/>
              </a:ext>
            </a:extLst>
          </p:cNvPr>
          <p:cNvPicPr>
            <a:picLocks noChangeAspect="1"/>
          </p:cNvPicPr>
          <p:nvPr userDrawn="1"/>
        </p:nvPicPr>
        <p:blipFill>
          <a:blip r:embed="rId2">
            <a:alphaModFix/>
          </a:blip>
          <a:srcRect/>
          <a:stretch>
            <a:fillRect/>
          </a:stretch>
        </p:blipFill>
        <p:spPr>
          <a:xfrm>
            <a:off x="10400923" y="1260711"/>
            <a:ext cx="1519859" cy="1217796"/>
          </a:xfrm>
          <a:prstGeom prst="rect">
            <a:avLst/>
          </a:prstGeom>
          <a:noFill/>
          <a:ln cap="flat">
            <a:noFill/>
          </a:ln>
        </p:spPr>
      </p:pic>
      <p:sp>
        <p:nvSpPr>
          <p:cNvPr id="25" name="Google Shape;744;p98">
            <a:extLst>
              <a:ext uri="{FF2B5EF4-FFF2-40B4-BE49-F238E27FC236}">
                <a16:creationId xmlns:a16="http://schemas.microsoft.com/office/drawing/2014/main" id="{E352CC90-04F9-4FEC-7808-329A389DB36D}"/>
              </a:ext>
            </a:extLst>
          </p:cNvPr>
          <p:cNvSpPr txBox="1"/>
          <p:nvPr userDrawn="1"/>
        </p:nvSpPr>
        <p:spPr>
          <a:xfrm>
            <a:off x="10521700" y="140090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sz="1800" b="1" dirty="0">
                <a:solidFill>
                  <a:srgbClr val="FFFFFF"/>
                </a:solidFill>
                <a:latin typeface="Calibri" panose="020F0502020204030204" pitchFamily="34" charset="0"/>
                <a:ea typeface="Calibri" panose="020F0502020204030204" pitchFamily="34" charset="0"/>
                <a:cs typeface="Calibri" panose="020F0502020204030204" pitchFamily="34" charset="0"/>
              </a:rPr>
              <a:t>Niveau</a:t>
            </a:r>
            <a:r>
              <a:rPr lang="fr-FR" sz="1600" b="1" dirty="0">
                <a:solidFill>
                  <a:srgbClr val="FFFFFF"/>
                </a:solidFill>
                <a:latin typeface="Calibri" panose="020F0502020204030204" pitchFamily="34" charset="0"/>
                <a:ea typeface="Calibri" panose="020F0502020204030204" pitchFamily="34" charset="0"/>
                <a:cs typeface="Calibri" panose="020F0502020204030204" pitchFamily="34" charset="0"/>
              </a:rPr>
              <a:t>         </a:t>
            </a:r>
            <a:endParaRPr lang="fr-FR" dirty="0">
              <a:latin typeface="Calibri" panose="020F0502020204030204" pitchFamily="34" charset="0"/>
              <a:ea typeface="Calibri" panose="020F0502020204030204" pitchFamily="34" charset="0"/>
              <a:cs typeface="Calibri" panose="020F0502020204030204" pitchFamily="34" charset="0"/>
            </a:endParaRPr>
          </a:p>
        </p:txBody>
      </p:sp>
      <p:sp>
        <p:nvSpPr>
          <p:cNvPr id="26" name="Google Shape;745;p98">
            <a:extLst>
              <a:ext uri="{FF2B5EF4-FFF2-40B4-BE49-F238E27FC236}">
                <a16:creationId xmlns:a16="http://schemas.microsoft.com/office/drawing/2014/main" id="{3902D7DD-335C-B83B-FBF0-3461CEB92A0F}"/>
              </a:ext>
            </a:extLst>
          </p:cNvPr>
          <p:cNvSpPr txBox="1"/>
          <p:nvPr userDrawn="1"/>
        </p:nvSpPr>
        <p:spPr>
          <a:xfrm>
            <a:off x="10599248" y="1869610"/>
            <a:ext cx="1123203" cy="346210"/>
          </a:xfrm>
          <a:prstGeom prst="rect">
            <a:avLst/>
          </a:prstGeom>
          <a:noFill/>
          <a:ln cap="flat">
            <a:noFill/>
          </a:ln>
        </p:spPr>
        <p:txBody>
          <a:bodyPr vert="horz" wrap="square" lIns="68570" tIns="34271" rIns="68570" bIns="34271" anchor="t" anchorCtr="1" compatLnSpc="1">
            <a:spAutoFit/>
          </a:bodyPr>
          <a:lstStyle/>
          <a:p>
            <a:pPr algn="ctr" defTabSz="914378">
              <a:buClrTx/>
              <a:defRPr sz="1800" b="0" i="0" u="none" strike="noStrike" kern="0" cap="none" spc="0" baseline="0">
                <a:solidFill>
                  <a:srgbClr val="000000"/>
                </a:solidFill>
                <a:uFillTx/>
              </a:defRPr>
            </a:pPr>
            <a:r>
              <a:rPr lang="fr-FR" sz="1800" b="1" dirty="0">
                <a:solidFill>
                  <a:srgbClr val="FCBF18"/>
                </a:solidFill>
                <a:latin typeface="Calibri" panose="020F0502020204030204" pitchFamily="34" charset="0"/>
                <a:ea typeface="Calibri" panose="020F0502020204030204" pitchFamily="34" charset="0"/>
                <a:cs typeface="Calibri" panose="020F0502020204030204" pitchFamily="34" charset="0"/>
              </a:rPr>
              <a:t> </a:t>
            </a:r>
          </a:p>
        </p:txBody>
      </p:sp>
      <p:grpSp>
        <p:nvGrpSpPr>
          <p:cNvPr id="27" name="Groupe 26">
            <a:extLst>
              <a:ext uri="{FF2B5EF4-FFF2-40B4-BE49-F238E27FC236}">
                <a16:creationId xmlns:a16="http://schemas.microsoft.com/office/drawing/2014/main" id="{4665E728-B129-706A-BDB1-22B94D41AFBF}"/>
              </a:ext>
            </a:extLst>
          </p:cNvPr>
          <p:cNvGrpSpPr/>
          <p:nvPr userDrawn="1"/>
        </p:nvGrpSpPr>
        <p:grpSpPr>
          <a:xfrm>
            <a:off x="271218" y="4592685"/>
            <a:ext cx="6693265" cy="522000"/>
            <a:chOff x="304312" y="4531839"/>
            <a:chExt cx="5990003" cy="696796"/>
          </a:xfrm>
          <a:solidFill>
            <a:srgbClr val="037A40"/>
          </a:solidFill>
        </p:grpSpPr>
        <p:sp>
          <p:nvSpPr>
            <p:cNvPr id="28" name="Google Shape;223;p26">
              <a:extLst>
                <a:ext uri="{FF2B5EF4-FFF2-40B4-BE49-F238E27FC236}">
                  <a16:creationId xmlns:a16="http://schemas.microsoft.com/office/drawing/2014/main" id="{A46CB91A-EBEB-F991-CD39-28DB7BAB45BE}"/>
                </a:ext>
              </a:extLst>
            </p:cNvPr>
            <p:cNvSpPr/>
            <p:nvPr/>
          </p:nvSpPr>
          <p:spPr>
            <a:xfrm>
              <a:off x="304312" y="4531839"/>
              <a:ext cx="5990003" cy="696796"/>
            </a:xfrm>
            <a:prstGeom prst="rect">
              <a:avLst/>
            </a:prstGeom>
            <a:grpFill/>
            <a:ln w="38103" cap="flat">
              <a:noFill/>
              <a:prstDash val="solid"/>
            </a:ln>
          </p:spPr>
          <p:txBody>
            <a:bodyPr vert="horz" wrap="square" lIns="68570" tIns="34271" rIns="68570" bIns="34271" anchor="ctr" anchorCtr="0" compatLnSpc="1">
              <a:noAutofit/>
            </a:bodyPr>
            <a:lstStyle/>
            <a:p>
              <a:pPr defTabSz="914378">
                <a:buClrTx/>
              </a:pPr>
              <a:endParaRPr lang="fr-FR" sz="1800" b="1" dirty="0">
                <a:solidFill>
                  <a:srgbClr val="FFFFFF"/>
                </a:solidFill>
                <a:latin typeface="Calibri"/>
                <a:ea typeface="Calibri"/>
                <a:cs typeface="Calibri"/>
              </a:endParaRPr>
            </a:p>
          </p:txBody>
        </p:sp>
        <p:sp>
          <p:nvSpPr>
            <p:cNvPr id="29" name="Google Shape;735;p98">
              <a:extLst>
                <a:ext uri="{FF2B5EF4-FFF2-40B4-BE49-F238E27FC236}">
                  <a16:creationId xmlns:a16="http://schemas.microsoft.com/office/drawing/2014/main" id="{AD1724B8-EA3E-2F08-C15C-29C1D1553FDD}"/>
                </a:ext>
              </a:extLst>
            </p:cNvPr>
            <p:cNvSpPr/>
            <p:nvPr/>
          </p:nvSpPr>
          <p:spPr>
            <a:xfrm>
              <a:off x="1853337" y="4607219"/>
              <a:ext cx="59640" cy="546036"/>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p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grpSp>
        <p:nvGrpSpPr>
          <p:cNvPr id="31" name="Groupe 30">
            <a:extLst>
              <a:ext uri="{FF2B5EF4-FFF2-40B4-BE49-F238E27FC236}">
                <a16:creationId xmlns:a16="http://schemas.microsoft.com/office/drawing/2014/main" id="{CF462A6B-5C20-3975-F90E-B1FC46965C44}"/>
              </a:ext>
            </a:extLst>
          </p:cNvPr>
          <p:cNvGrpSpPr/>
          <p:nvPr userDrawn="1"/>
        </p:nvGrpSpPr>
        <p:grpSpPr>
          <a:xfrm>
            <a:off x="271218" y="5289789"/>
            <a:ext cx="6693265" cy="522000"/>
            <a:chOff x="304312" y="5304657"/>
            <a:chExt cx="5990003" cy="696796"/>
          </a:xfrm>
          <a:solidFill>
            <a:srgbClr val="00B050"/>
          </a:solidFill>
        </p:grpSpPr>
        <p:sp>
          <p:nvSpPr>
            <p:cNvPr id="32" name="Google Shape;224;p26">
              <a:extLst>
                <a:ext uri="{FF2B5EF4-FFF2-40B4-BE49-F238E27FC236}">
                  <a16:creationId xmlns:a16="http://schemas.microsoft.com/office/drawing/2014/main" id="{DEB7DF84-BD99-EC95-89FA-F9508B730598}"/>
                </a:ext>
              </a:extLst>
            </p:cNvPr>
            <p:cNvSpPr/>
            <p:nvPr/>
          </p:nvSpPr>
          <p:spPr>
            <a:xfrm>
              <a:off x="304312" y="5304657"/>
              <a:ext cx="5990003" cy="696796"/>
            </a:xfrm>
            <a:prstGeom prst="rect">
              <a:avLst/>
            </a:prstGeom>
            <a:grpFill/>
            <a:ln w="38103" cap="flat">
              <a:noFill/>
              <a:prstDash val="solid"/>
            </a:ln>
            <a:effectLst/>
          </p:spPr>
          <p:txBody>
            <a:bodyPr vert="horz" wrap="square" lIns="68570" tIns="34271" rIns="68570" bIns="34271" anchor="ctr" anchorCtr="0" compatLnSpc="1">
              <a:noAutofit/>
            </a:bodyPr>
            <a:lstStyle/>
            <a:p>
              <a:pPr defTabSz="914378">
                <a:buClrTx/>
                <a:defRPr sz="1800" b="0" i="0" u="none" strike="noStrike" kern="0" cap="none" spc="0" baseline="0">
                  <a:solidFill>
                    <a:srgbClr val="000000"/>
                  </a:solidFill>
                  <a:uFillTx/>
                </a:defRPr>
              </a:pPr>
              <a:r>
                <a:rPr lang="fr-FR" sz="1800" b="1" dirty="0">
                  <a:solidFill>
                    <a:srgbClr val="FFFFFF"/>
                  </a:solidFill>
                  <a:latin typeface="Calibri"/>
                  <a:ea typeface="Calibri"/>
                  <a:cs typeface="Calibri"/>
                </a:rPr>
                <a:t> </a:t>
              </a:r>
              <a:r>
                <a:rPr lang="fr-FR" sz="2000" b="1" dirty="0">
                  <a:solidFill>
                    <a:srgbClr val="FFFFFF"/>
                  </a:solidFill>
                  <a:latin typeface="Calibri"/>
                  <a:ea typeface="Calibri"/>
                  <a:cs typeface="Calibri"/>
                </a:rPr>
                <a:t> </a:t>
              </a:r>
            </a:p>
          </p:txBody>
        </p:sp>
        <p:sp>
          <p:nvSpPr>
            <p:cNvPr id="33" name="Google Shape;742;p98">
              <a:extLst>
                <a:ext uri="{FF2B5EF4-FFF2-40B4-BE49-F238E27FC236}">
                  <a16:creationId xmlns:a16="http://schemas.microsoft.com/office/drawing/2014/main" id="{2683E674-65A3-93A9-1D16-D4E9E60AFC0F}"/>
                </a:ext>
              </a:extLst>
            </p:cNvPr>
            <p:cNvSpPr/>
            <p:nvPr/>
          </p:nvSpPr>
          <p:spPr>
            <a:xfrm>
              <a:off x="1850355" y="5380322"/>
              <a:ext cx="65604" cy="545467"/>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p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pic>
        <p:nvPicPr>
          <p:cNvPr id="35" name="Google Shape;730;p98" descr="الصفحة الرئيسية">
            <a:extLst>
              <a:ext uri="{FF2B5EF4-FFF2-40B4-BE49-F238E27FC236}">
                <a16:creationId xmlns:a16="http://schemas.microsoft.com/office/drawing/2014/main" id="{022D203A-7644-5D55-624B-311DEAA3376B}"/>
              </a:ext>
            </a:extLst>
          </p:cNvPr>
          <p:cNvPicPr>
            <a:picLocks noChangeAspect="1"/>
          </p:cNvPicPr>
          <p:nvPr userDrawn="1"/>
        </p:nvPicPr>
        <p:blipFill>
          <a:blip r:embed="rId3">
            <a:alphaModFix/>
          </a:blip>
          <a:srcRect/>
          <a:stretch>
            <a:fillRect/>
          </a:stretch>
        </p:blipFill>
        <p:spPr>
          <a:xfrm>
            <a:off x="3668233" y="0"/>
            <a:ext cx="4855535" cy="736270"/>
          </a:xfrm>
          <a:prstGeom prst="rect">
            <a:avLst/>
          </a:prstGeom>
          <a:noFill/>
          <a:ln cap="flat">
            <a:noFill/>
          </a:ln>
        </p:spPr>
      </p:pic>
      <p:sp>
        <p:nvSpPr>
          <p:cNvPr id="45" name="Espace réservé du texte 43">
            <a:extLst>
              <a:ext uri="{FF2B5EF4-FFF2-40B4-BE49-F238E27FC236}">
                <a16:creationId xmlns:a16="http://schemas.microsoft.com/office/drawing/2014/main" id="{7F5E0C99-8D40-CBB2-766A-713159421275}"/>
              </a:ext>
            </a:extLst>
          </p:cNvPr>
          <p:cNvSpPr>
            <a:spLocks noGrp="1"/>
          </p:cNvSpPr>
          <p:nvPr>
            <p:ph type="body" sz="quarter" idx="14" hasCustomPrompt="1"/>
          </p:nvPr>
        </p:nvSpPr>
        <p:spPr>
          <a:xfrm>
            <a:off x="10803924" y="1882678"/>
            <a:ext cx="717129" cy="346211"/>
          </a:xfrm>
        </p:spPr>
        <p:txBody>
          <a:bodyPr>
            <a:noAutofit/>
          </a:bodyPr>
          <a:lstStyle>
            <a:lvl1pPr marL="0" indent="0" algn="ctr" defTabSz="914378" rtl="0" eaLnBrk="1" latinLnBrk="0" hangingPunct="1">
              <a:buClrTx/>
              <a:buNone/>
              <a:defRPr lang="fr-FR" sz="1800" b="1" i="0" u="none" strike="noStrike" kern="0" cap="none" spc="0" baseline="0" dirty="0">
                <a:solidFill>
                  <a:srgbClr val="FCBF18"/>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 AC</a:t>
            </a:r>
            <a:endParaRPr lang="fr-FR" dirty="0"/>
          </a:p>
        </p:txBody>
      </p:sp>
      <p:sp>
        <p:nvSpPr>
          <p:cNvPr id="7" name="Text Placeholder 6">
            <a:extLst>
              <a:ext uri="{FF2B5EF4-FFF2-40B4-BE49-F238E27FC236}">
                <a16:creationId xmlns:a16="http://schemas.microsoft.com/office/drawing/2014/main" id="{1F167873-4F2A-2E68-9DEA-31794E958BD3}"/>
              </a:ext>
            </a:extLst>
          </p:cNvPr>
          <p:cNvSpPr>
            <a:spLocks noGrp="1"/>
          </p:cNvSpPr>
          <p:nvPr>
            <p:ph type="body" sz="quarter" idx="19" hasCustomPrompt="1"/>
          </p:nvPr>
        </p:nvSpPr>
        <p:spPr>
          <a:xfrm>
            <a:off x="1686856" y="2366503"/>
            <a:ext cx="409473" cy="522000"/>
          </a:xfrm>
        </p:spPr>
        <p:txBody>
          <a:bodyPr/>
          <a:lstStyle>
            <a:lvl1pPr>
              <a:buNone/>
              <a:defRPr lang="fr-FR" sz="3000" b="1" i="0" u="none" strike="noStrike" kern="0" cap="none" spc="0" baseline="0" dirty="0">
                <a:solidFill>
                  <a:srgbClr val="037A40"/>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8" name="TextBox 7">
            <a:extLst>
              <a:ext uri="{FF2B5EF4-FFF2-40B4-BE49-F238E27FC236}">
                <a16:creationId xmlns:a16="http://schemas.microsoft.com/office/drawing/2014/main" id="{99E42638-5610-A241-4463-6A085A6F726B}"/>
              </a:ext>
            </a:extLst>
          </p:cNvPr>
          <p:cNvSpPr txBox="1"/>
          <p:nvPr userDrawn="1"/>
        </p:nvSpPr>
        <p:spPr>
          <a:xfrm>
            <a:off x="391996" y="1378425"/>
            <a:ext cx="8955203" cy="923330"/>
          </a:xfrm>
          <a:prstGeom prst="rect">
            <a:avLst/>
          </a:prstGeom>
          <a:noFill/>
        </p:spPr>
        <p:txBody>
          <a:bodyPr wrap="square" rtlCol="0">
            <a:spAutoFit/>
          </a:bodyPr>
          <a:lstStyle/>
          <a:p>
            <a:pPr lvl="0"/>
            <a:r>
              <a:rPr lang="fr-FR" sz="5400" b="1" i="0" u="none" strike="noStrike" kern="0" cap="none" spc="0" baseline="0" dirty="0">
                <a:solidFill>
                  <a:srgbClr val="037A40"/>
                </a:solidFill>
                <a:uFillTx/>
                <a:latin typeface="Calibri"/>
                <a:cs typeface="Calibri"/>
              </a:rPr>
              <a:t>Science de la vie et de la terre</a:t>
            </a:r>
          </a:p>
        </p:txBody>
      </p:sp>
      <p:sp>
        <p:nvSpPr>
          <p:cNvPr id="9" name="TextBox 8">
            <a:extLst>
              <a:ext uri="{FF2B5EF4-FFF2-40B4-BE49-F238E27FC236}">
                <a16:creationId xmlns:a16="http://schemas.microsoft.com/office/drawing/2014/main" id="{D017F484-2477-B3F9-BE05-6957BC8C2899}"/>
              </a:ext>
            </a:extLst>
          </p:cNvPr>
          <p:cNvSpPr txBox="1"/>
          <p:nvPr userDrawn="1"/>
        </p:nvSpPr>
        <p:spPr>
          <a:xfrm>
            <a:off x="391997" y="2305050"/>
            <a:ext cx="1519200" cy="553998"/>
          </a:xfrm>
          <a:prstGeom prst="rect">
            <a:avLst/>
          </a:prstGeom>
          <a:noFill/>
        </p:spPr>
        <p:txBody>
          <a:bodyPr wrap="square" rtlCol="0">
            <a:spAutoFit/>
          </a:bodyPr>
          <a:lstStyle/>
          <a:p>
            <a:pPr lvl="0"/>
            <a:r>
              <a:rPr lang="en-US" sz="3000" b="1" i="0" u="none" strike="noStrike" kern="0" cap="none" spc="0" baseline="0" dirty="0">
                <a:solidFill>
                  <a:srgbClr val="037A40"/>
                </a:solidFill>
                <a:uFillTx/>
                <a:latin typeface="Calibri" panose="020F0502020204030204" pitchFamily="34" charset="0"/>
                <a:cs typeface="Calibri" panose="020F0502020204030204" pitchFamily="34" charset="0"/>
              </a:rPr>
              <a:t>Période</a:t>
            </a:r>
            <a:endParaRPr lang="fr-FR" sz="3000" b="1" i="0" u="none" strike="noStrike" kern="0" cap="none" spc="0" baseline="0" dirty="0">
              <a:solidFill>
                <a:srgbClr val="037A40"/>
              </a:solidFill>
              <a:uFillTx/>
              <a:latin typeface="Calibri" panose="020F0502020204030204" pitchFamily="34" charset="0"/>
              <a:cs typeface="Calibri" panose="020F0502020204030204" pitchFamily="34" charset="0"/>
            </a:endParaRPr>
          </a:p>
        </p:txBody>
      </p:sp>
      <p:sp>
        <p:nvSpPr>
          <p:cNvPr id="2" name="Espace réservé du texte 43">
            <a:extLst>
              <a:ext uri="{FF2B5EF4-FFF2-40B4-BE49-F238E27FC236}">
                <a16:creationId xmlns:a16="http://schemas.microsoft.com/office/drawing/2014/main" id="{7DEC17B5-AD7F-BD47-F7CF-DD89EBC16D6B}"/>
              </a:ext>
            </a:extLst>
          </p:cNvPr>
          <p:cNvSpPr>
            <a:spLocks noGrp="1"/>
          </p:cNvSpPr>
          <p:nvPr>
            <p:ph type="body" sz="quarter" idx="20"/>
          </p:nvPr>
        </p:nvSpPr>
        <p:spPr>
          <a:xfrm>
            <a:off x="2120815" y="4591216"/>
            <a:ext cx="4843667"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endParaRPr lang="fr-FR" dirty="0"/>
          </a:p>
        </p:txBody>
      </p:sp>
      <p:sp>
        <p:nvSpPr>
          <p:cNvPr id="5" name="Espace réservé du texte 43">
            <a:extLst>
              <a:ext uri="{FF2B5EF4-FFF2-40B4-BE49-F238E27FC236}">
                <a16:creationId xmlns:a16="http://schemas.microsoft.com/office/drawing/2014/main" id="{DD979FC7-7D7A-BA7E-4DF0-D43F0F90D5D7}"/>
              </a:ext>
            </a:extLst>
          </p:cNvPr>
          <p:cNvSpPr>
            <a:spLocks noGrp="1"/>
          </p:cNvSpPr>
          <p:nvPr>
            <p:ph type="body" sz="quarter" idx="22" hasCustomPrompt="1"/>
          </p:nvPr>
        </p:nvSpPr>
        <p:spPr>
          <a:xfrm>
            <a:off x="271217" y="4591216"/>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a:t>Chapitre 2</a:t>
            </a:r>
            <a:endParaRPr lang="fr-FR" dirty="0"/>
          </a:p>
        </p:txBody>
      </p:sp>
      <p:sp>
        <p:nvSpPr>
          <p:cNvPr id="6" name="Espace réservé du texte 43">
            <a:extLst>
              <a:ext uri="{FF2B5EF4-FFF2-40B4-BE49-F238E27FC236}">
                <a16:creationId xmlns:a16="http://schemas.microsoft.com/office/drawing/2014/main" id="{9A565E53-78F6-3990-8269-7E3C33DC136E}"/>
              </a:ext>
            </a:extLst>
          </p:cNvPr>
          <p:cNvSpPr>
            <a:spLocks noGrp="1"/>
          </p:cNvSpPr>
          <p:nvPr>
            <p:ph type="body" sz="quarter" idx="23" hasCustomPrompt="1"/>
          </p:nvPr>
        </p:nvSpPr>
        <p:spPr>
          <a:xfrm>
            <a:off x="271217" y="5288319"/>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fr-FR" sz="1800" b="1" dirty="0">
                <a:solidFill>
                  <a:srgbClr val="FFFFFF"/>
                </a:solidFill>
                <a:latin typeface="Calibri"/>
                <a:ea typeface="Calibri"/>
                <a:cs typeface="Calibri"/>
              </a:rPr>
              <a:t>Tâche</a:t>
            </a:r>
            <a:r>
              <a:rPr lang="en-US" dirty="0"/>
              <a:t> 1</a:t>
            </a:r>
            <a:endParaRPr lang="fr-FR" dirty="0"/>
          </a:p>
        </p:txBody>
      </p:sp>
      <p:sp>
        <p:nvSpPr>
          <p:cNvPr id="10" name="Espace réservé du texte 43">
            <a:extLst>
              <a:ext uri="{FF2B5EF4-FFF2-40B4-BE49-F238E27FC236}">
                <a16:creationId xmlns:a16="http://schemas.microsoft.com/office/drawing/2014/main" id="{9D40EE84-97BD-1D2C-C9FD-BC704A6339F3}"/>
              </a:ext>
            </a:extLst>
          </p:cNvPr>
          <p:cNvSpPr>
            <a:spLocks noGrp="1"/>
          </p:cNvSpPr>
          <p:nvPr>
            <p:ph type="body" sz="quarter" idx="24"/>
          </p:nvPr>
        </p:nvSpPr>
        <p:spPr>
          <a:xfrm>
            <a:off x="2120815" y="5288319"/>
            <a:ext cx="4843667" cy="521999"/>
          </a:xfrm>
        </p:spPr>
        <p:txBody>
          <a:bodyPr anchor="ctr">
            <a:normAutofit/>
          </a:bodyPr>
          <a:lstStyle>
            <a:lvl1pPr marL="0" marR="0" indent="0" algn="l" defTabSz="342900" rtl="0" eaLnBrk="1" fontAlgn="auto" latinLnBrk="0" hangingPunct="1">
              <a:lnSpc>
                <a:spcPct val="90000"/>
              </a:lnSpc>
              <a:spcBef>
                <a:spcPts val="1000"/>
              </a:spcBef>
              <a:spcAft>
                <a:spcPts val="0"/>
              </a:spcAft>
              <a:buClrTx/>
              <a:buSzTx/>
              <a:buFont typeface="Arial" panose="020B0604020202020204" pitchFamily="34" charset="0"/>
              <a:buNone/>
              <a:tabLst/>
              <a:defRPr lang="fr-FR" sz="1800" b="1" kern="1200">
                <a:solidFill>
                  <a:srgbClr val="FFFFFF"/>
                </a:solidFill>
                <a:latin typeface="Calibri"/>
                <a:ea typeface="Calibri"/>
                <a:cs typeface="Calibri"/>
              </a:defRPr>
            </a:lvl1pPr>
          </a:lstStyle>
          <a:p>
            <a:pPr marL="0" marR="0" lvl="0" indent="0" algn="l" defTabSz="3429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p:txBody>
      </p:sp>
      <p:pic>
        <p:nvPicPr>
          <p:cNvPr id="3" name="Image 16">
            <a:extLst>
              <a:ext uri="{FF2B5EF4-FFF2-40B4-BE49-F238E27FC236}">
                <a16:creationId xmlns:a16="http://schemas.microsoft.com/office/drawing/2014/main" id="{90524A8E-E48F-3EF0-D60C-1776D259D3BC}"/>
              </a:ext>
            </a:extLst>
          </p:cNvPr>
          <p:cNvPicPr>
            <a:picLocks noChangeAspect="1"/>
          </p:cNvPicPr>
          <p:nvPr userDrawn="1"/>
        </p:nvPicPr>
        <p:blipFill>
          <a:blip r:embed="rId4">
            <a:extLst>
              <a:ext uri="{BEBA8EAE-BF5A-486C-A8C5-ECC9F3942E4B}">
                <a14:imgProps xmlns:a14="http://schemas.microsoft.com/office/drawing/2010/main">
                  <a14:imgLayer r:embed="rId5">
                    <a14:imgEffect>
                      <a14:backgroundRemoval t="10000" b="98780" l="4112" r="93586">
                        <a14:foregroundMark x1="23684" y1="23902" x2="23684" y2="23902"/>
                        <a14:foregroundMark x1="23684" y1="23902" x2="22204" y2="56098"/>
                        <a14:foregroundMark x1="22204" y1="56098" x2="43257" y2="40000"/>
                        <a14:foregroundMark x1="43257" y1="40000" x2="66118" y2="34146"/>
                        <a14:foregroundMark x1="66118" y1="34146" x2="53618" y2="34634"/>
                        <a14:foregroundMark x1="53618" y1="34634" x2="52632" y2="54146"/>
                        <a14:foregroundMark x1="52632" y1="54146" x2="61184" y2="35854"/>
                        <a14:foregroundMark x1="61184" y1="35854" x2="68421" y2="52195"/>
                        <a14:foregroundMark x1="68421" y1="52195" x2="57237" y2="75854"/>
                        <a14:foregroundMark x1="57237" y1="75854" x2="69901" y2="75610"/>
                        <a14:foregroundMark x1="69901" y1="75610" x2="53289" y2="79512"/>
                        <a14:foregroundMark x1="53289" y1="79512" x2="77796" y2="81220"/>
                        <a14:foregroundMark x1="77796" y1="81220" x2="24342" y2="80000"/>
                        <a14:foregroundMark x1="24342" y1="80000" x2="11513" y2="88537"/>
                        <a14:foregroundMark x1="11513" y1="88537" x2="18586" y2="68049"/>
                        <a14:foregroundMark x1="18586" y1="68049" x2="31743" y2="70976"/>
                        <a14:foregroundMark x1="31743" y1="70976" x2="38322" y2="89024"/>
                        <a14:foregroundMark x1="38322" y1="89024" x2="38816" y2="92439"/>
                        <a14:foregroundMark x1="27632" y1="40000" x2="13322" y2="80976"/>
                        <a14:foregroundMark x1="13322" y1="80976" x2="37829" y2="47561"/>
                        <a14:foregroundMark x1="37829" y1="47561" x2="36349" y2="73659"/>
                        <a14:foregroundMark x1="36349" y1="73659" x2="33388" y2="54634"/>
                        <a14:foregroundMark x1="33388" y1="54634" x2="29605" y2="82683"/>
                        <a14:foregroundMark x1="29605" y1="82683" x2="12664" y2="87073"/>
                        <a14:foregroundMark x1="12664" y1="87073" x2="10691" y2="67805"/>
                        <a14:foregroundMark x1="10691" y1="67805" x2="7072" y2="94390"/>
                        <a14:foregroundMark x1="7072" y1="94390" x2="19901" y2="88293"/>
                        <a14:foregroundMark x1="19901" y1="88293" x2="30921" y2="92927"/>
                        <a14:foregroundMark x1="30921" y1="92927" x2="67270" y2="85610"/>
                        <a14:foregroundMark x1="67270" y1="85610" x2="79276" y2="90732"/>
                        <a14:foregroundMark x1="79276" y1="90732" x2="45724" y2="96098"/>
                        <a14:foregroundMark x1="45724" y1="96098" x2="66612" y2="92195"/>
                        <a14:foregroundMark x1="66612" y1="92195" x2="76809" y2="69512"/>
                        <a14:foregroundMark x1="76809" y1="69512" x2="57730" y2="88537"/>
                        <a14:foregroundMark x1="57730" y1="88537" x2="25987" y2="93659"/>
                        <a14:foregroundMark x1="25987" y1="93659" x2="11678" y2="86098"/>
                        <a14:foregroundMark x1="11678" y1="86098" x2="30592" y2="48780"/>
                        <a14:foregroundMark x1="30592" y1="48780" x2="58553" y2="65366"/>
                        <a14:foregroundMark x1="58553" y1="65366" x2="70066" y2="64390"/>
                        <a14:foregroundMark x1="70066" y1="64390" x2="72862" y2="56098"/>
                        <a14:foregroundMark x1="21382" y1="35366" x2="5263" y2="85610"/>
                        <a14:foregroundMark x1="5263" y1="85610" x2="21053" y2="97073"/>
                        <a14:foregroundMark x1="21053" y1="97073" x2="45559" y2="93659"/>
                        <a14:foregroundMark x1="45559" y1="93659" x2="61678" y2="94878"/>
                        <a14:foregroundMark x1="61678" y1="94878" x2="87993" y2="93659"/>
                        <a14:foregroundMark x1="87993" y1="93659" x2="88158" y2="76585"/>
                        <a14:foregroundMark x1="88158" y1="76585" x2="80263" y2="61707"/>
                        <a14:foregroundMark x1="80263" y1="61707" x2="70395" y2="29268"/>
                        <a14:foregroundMark x1="70395" y1="29268" x2="60197" y2="19756"/>
                        <a14:foregroundMark x1="60197" y1="19756" x2="59211" y2="19756"/>
                        <a14:foregroundMark x1="15789" y1="30732" x2="5099" y2="56585"/>
                        <a14:foregroundMark x1="5099" y1="56585" x2="3618" y2="77561"/>
                        <a14:foregroundMark x1="3618" y1="77561" x2="7072" y2="93902"/>
                        <a14:foregroundMark x1="7072" y1="93902" x2="18750" y2="97805"/>
                        <a14:foregroundMark x1="18750" y1="97805" x2="26480" y2="97317"/>
                        <a14:foregroundMark x1="11349" y1="53415" x2="1151" y2="70488"/>
                        <a14:foregroundMark x1="1151" y1="70488" x2="4276" y2="87561"/>
                        <a14:foregroundMark x1="4276" y1="87561" x2="15625" y2="92195"/>
                        <a14:foregroundMark x1="15625" y1="92195" x2="15625" y2="92195"/>
                        <a14:foregroundMark x1="49671" y1="56341" x2="72533" y2="57561"/>
                        <a14:foregroundMark x1="72533" y1="57561" x2="73355" y2="77073"/>
                        <a14:foregroundMark x1="73355" y1="77073" x2="56250" y2="82439"/>
                        <a14:foregroundMark x1="56250" y1="82439" x2="50822" y2="61220"/>
                        <a14:foregroundMark x1="50822" y1="61220" x2="53125" y2="57073"/>
                        <a14:foregroundMark x1="69901" y1="61220" x2="60526" y2="74146"/>
                        <a14:foregroundMark x1="60526" y1="74146" x2="71875" y2="70000"/>
                        <a14:foregroundMark x1="71875" y1="70000" x2="68421" y2="61220"/>
                        <a14:foregroundMark x1="44901" y1="92683" x2="87500" y2="69512"/>
                        <a14:foregroundMark x1="87500" y1="69512" x2="93586" y2="87561"/>
                        <a14:foregroundMark x1="93586" y1="87561" x2="91941" y2="98780"/>
                        <a14:foregroundMark x1="75493" y1="58537" x2="76809" y2="41220"/>
                        <a14:foregroundMark x1="76809" y1="41220" x2="72204" y2="25854"/>
                        <a14:foregroundMark x1="72204" y1="25854" x2="60526" y2="23659"/>
                        <a14:foregroundMark x1="60526" y1="23659" x2="56743" y2="24878"/>
                      </a14:backgroundRemoval>
                    </a14:imgEffect>
                  </a14:imgLayer>
                </a14:imgProps>
              </a:ext>
            </a:extLst>
          </a:blip>
          <a:stretch>
            <a:fillRect/>
          </a:stretch>
        </p:blipFill>
        <p:spPr>
          <a:xfrm>
            <a:off x="7786894" y="3491604"/>
            <a:ext cx="4255186" cy="2869452"/>
          </a:xfrm>
          <a:prstGeom prst="rect">
            <a:avLst/>
          </a:prstGeom>
        </p:spPr>
      </p:pic>
      <p:sp>
        <p:nvSpPr>
          <p:cNvPr id="4" name="Google Shape;735;p98">
            <a:extLst>
              <a:ext uri="{FF2B5EF4-FFF2-40B4-BE49-F238E27FC236}">
                <a16:creationId xmlns:a16="http://schemas.microsoft.com/office/drawing/2014/main" id="{AA32DAC6-E40B-3260-CF4C-57F69A65368F}"/>
              </a:ext>
            </a:extLst>
          </p:cNvPr>
          <p:cNvSpPr/>
          <p:nvPr userDrawn="1"/>
        </p:nvSpPr>
        <p:spPr>
          <a:xfrm>
            <a:off x="1968787" y="4613885"/>
            <a:ext cx="66642" cy="479598"/>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2400" kern="0" noProof="0" dirty="0">
              <a:solidFill>
                <a:srgbClr val="FFFFFF"/>
              </a:solidFill>
              <a:latin typeface="Calibri"/>
              <a:ea typeface="Calibri"/>
              <a:cs typeface="Calibri"/>
            </a:endParaRPr>
          </a:p>
        </p:txBody>
      </p:sp>
      <p:sp>
        <p:nvSpPr>
          <p:cNvPr id="11" name="Google Shape;735;p98">
            <a:extLst>
              <a:ext uri="{FF2B5EF4-FFF2-40B4-BE49-F238E27FC236}">
                <a16:creationId xmlns:a16="http://schemas.microsoft.com/office/drawing/2014/main" id="{6706102D-42C9-61DB-F81D-8B81F55C8119}"/>
              </a:ext>
            </a:extLst>
          </p:cNvPr>
          <p:cNvSpPr/>
          <p:nvPr userDrawn="1"/>
        </p:nvSpPr>
        <p:spPr>
          <a:xfrm>
            <a:off x="1968787" y="5310990"/>
            <a:ext cx="66642" cy="479598"/>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2400" kern="0" noProof="0" dirty="0">
              <a:solidFill>
                <a:srgbClr val="FFFFFF"/>
              </a:solidFill>
              <a:latin typeface="Calibri"/>
              <a:ea typeface="Calibri"/>
              <a:cs typeface="Calibri"/>
            </a:endParaRPr>
          </a:p>
        </p:txBody>
      </p:sp>
    </p:spTree>
    <p:extLst>
      <p:ext uri="{BB962C8B-B14F-4D97-AF65-F5344CB8AC3E}">
        <p14:creationId xmlns:p14="http://schemas.microsoft.com/office/powerpoint/2010/main" val="128812508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280651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2" name="Groupe 1">
            <a:extLst>
              <a:ext uri="{FF2B5EF4-FFF2-40B4-BE49-F238E27FC236}">
                <a16:creationId xmlns:a16="http://schemas.microsoft.com/office/drawing/2014/main" id="{C22727D2-BE22-8622-92D4-25E68C3F1FFB}"/>
              </a:ext>
            </a:extLst>
          </p:cNvPr>
          <p:cNvGrpSpPr/>
          <p:nvPr userDrawn="1"/>
        </p:nvGrpSpPr>
        <p:grpSpPr>
          <a:xfrm>
            <a:off x="326095" y="267178"/>
            <a:ext cx="523639" cy="458540"/>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4">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sp>
        <p:nvSpPr>
          <p:cNvPr id="5" name="ZoneTexte 4">
            <a:extLst>
              <a:ext uri="{FF2B5EF4-FFF2-40B4-BE49-F238E27FC236}">
                <a16:creationId xmlns:a16="http://schemas.microsoft.com/office/drawing/2014/main" id="{BDC5D4E5-59CF-DD84-D4E9-422961FC3B66}"/>
              </a:ext>
            </a:extLst>
          </p:cNvPr>
          <p:cNvSpPr txBox="1"/>
          <p:nvPr userDrawn="1"/>
        </p:nvSpPr>
        <p:spPr>
          <a:xfrm>
            <a:off x="11748194" y="95600"/>
            <a:ext cx="274643" cy="307777"/>
          </a:xfrm>
          <a:prstGeom prst="rect">
            <a:avLst/>
          </a:prstGeom>
          <a:solidFill>
            <a:srgbClr val="C00000"/>
          </a:solidFill>
        </p:spPr>
        <p:txBody>
          <a:bodyPr wrap="square" rtlCol="0">
            <a:spAutoFit/>
          </a:bodyPr>
          <a:lstStyle/>
          <a:p>
            <a:pPr algn="ctr"/>
            <a:r>
              <a:rPr lang="en-US" b="1" dirty="0">
                <a:solidFill>
                  <a:schemeClr val="bg1"/>
                </a:solidFill>
              </a:rPr>
              <a:t>M</a:t>
            </a:r>
            <a:endParaRPr lang="fr-FR" b="1" dirty="0">
              <a:solidFill>
                <a:schemeClr val="bg1"/>
              </a:solidFill>
            </a:endParaRPr>
          </a:p>
        </p:txBody>
      </p:sp>
    </p:spTree>
    <p:extLst>
      <p:ext uri="{BB962C8B-B14F-4D97-AF65-F5344CB8AC3E}">
        <p14:creationId xmlns:p14="http://schemas.microsoft.com/office/powerpoint/2010/main" val="36949680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ZoneTexte 9">
            <a:extLst>
              <a:ext uri="{FF2B5EF4-FFF2-40B4-BE49-F238E27FC236}">
                <a16:creationId xmlns:a16="http://schemas.microsoft.com/office/drawing/2014/main" id="{35F82235-1647-48CF-0D02-D2A4A746DF20}"/>
              </a:ext>
            </a:extLst>
          </p:cNvPr>
          <p:cNvSpPr txBox="1"/>
          <p:nvPr userDrawn="1"/>
        </p:nvSpPr>
        <p:spPr>
          <a:xfrm>
            <a:off x="11597589" y="56566"/>
            <a:ext cx="598963" cy="369332"/>
          </a:xfrm>
          <a:prstGeom prst="rect">
            <a:avLst/>
          </a:prstGeom>
          <a:solidFill>
            <a:srgbClr val="0F9ED5"/>
          </a:solidFill>
        </p:spPr>
        <p:txBody>
          <a:bodyPr wrap="square" rtlCol="0">
            <a:spAutoFit/>
          </a:bodyPr>
          <a:lstStyle/>
          <a:p>
            <a:r>
              <a:rPr lang="en-US" b="1" dirty="0">
                <a:solidFill>
                  <a:schemeClr val="bg1"/>
                </a:solidFill>
              </a:rPr>
              <a:t>PC</a:t>
            </a:r>
            <a:endParaRPr lang="fr-FR" b="1" dirty="0">
              <a:solidFill>
                <a:schemeClr val="bg1"/>
              </a:solidFill>
            </a:endParaRP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655501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23966297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271092"/>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21137"/>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hq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Tree>
    <p:extLst>
      <p:ext uri="{BB962C8B-B14F-4D97-AF65-F5344CB8AC3E}">
        <p14:creationId xmlns:p14="http://schemas.microsoft.com/office/powerpoint/2010/main" val="124057685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Clô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a:extLst>
              <a:ext uri="{FF2B5EF4-FFF2-40B4-BE49-F238E27FC236}">
                <a16:creationId xmlns:a16="http://schemas.microsoft.com/office/drawing/2014/main" id="{1186D531-053D-7666-CC80-C267D50E17B6}"/>
              </a:ext>
            </a:extLst>
          </p:cNvPr>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C</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999662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rôle des cahiers">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solidFill>
                  <a:prstClr val="white">
                    <a:lumMod val="65000"/>
                  </a:prstClr>
                </a:solidFill>
                <a:latin typeface="Calibri" panose="020F0502020204030204"/>
              </a:rPr>
              <a:t>L’enseignant contrôle les réalisations d’un échantillon d’élèves avant de passer à la correction au tableau</a:t>
            </a:r>
            <a:endParaRPr lang="fr-FR" dirty="0"/>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 devoir à corriger ou capture d’écran du livret</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70BAB172-2F58-33A8-7C80-58366D5F18EC}"/>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187194401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cônes pour l’enseignant">
    <p:bg>
      <p:bgPr>
        <a:solidFill>
          <a:srgbClr val="DCE6F2"/>
        </a:solidFill>
        <a:effectLst/>
      </p:bgPr>
    </p:bg>
    <p:spTree>
      <p:nvGrpSpPr>
        <p:cNvPr id="1" name=""/>
        <p:cNvGrpSpPr/>
        <p:nvPr/>
      </p:nvGrpSpPr>
      <p:grpSpPr>
        <a:xfrm>
          <a:off x="0" y="0"/>
          <a:ext cx="0" cy="0"/>
          <a:chOff x="0" y="0"/>
          <a:chExt cx="0" cy="0"/>
        </a:xfrm>
      </p:grpSpPr>
      <p:sp>
        <p:nvSpPr>
          <p:cNvPr id="6" name="Google Shape;321;p52">
            <a:extLst>
              <a:ext uri="{FF2B5EF4-FFF2-40B4-BE49-F238E27FC236}">
                <a16:creationId xmlns:a16="http://schemas.microsoft.com/office/drawing/2014/main" id="{72ADEC78-C166-E7B6-0228-F3ECC0331BC2}"/>
              </a:ext>
            </a:extLst>
          </p:cNvPr>
          <p:cNvSpPr txBox="1"/>
          <p:nvPr userDrawn="1"/>
        </p:nvSpPr>
        <p:spPr>
          <a:xfrm>
            <a:off x="2151695" y="1298921"/>
            <a:ext cx="4239248"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Pages réservées à l’enseignant(e)</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sp>
        <p:nvSpPr>
          <p:cNvPr id="7" name="Google Shape;322;p52">
            <a:extLst>
              <a:ext uri="{FF2B5EF4-FFF2-40B4-BE49-F238E27FC236}">
                <a16:creationId xmlns:a16="http://schemas.microsoft.com/office/drawing/2014/main" id="{E4C322F2-106E-8B8C-D527-BEB0DA3609BD}"/>
              </a:ext>
            </a:extLst>
          </p:cNvPr>
          <p:cNvSpPr txBox="1"/>
          <p:nvPr userDrawn="1"/>
        </p:nvSpPr>
        <p:spPr>
          <a:xfrm>
            <a:off x="2151695" y="2226131"/>
            <a:ext cx="8241199"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Modelage de la tâche par l’enseignant (explicitation à haute voix)</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pic>
        <p:nvPicPr>
          <p:cNvPr id="8" name="Google Shape;318;p52" descr="Image générée">
            <a:extLst>
              <a:ext uri="{FF2B5EF4-FFF2-40B4-BE49-F238E27FC236}">
                <a16:creationId xmlns:a16="http://schemas.microsoft.com/office/drawing/2014/main" id="{AA7CEDC4-4EAD-5796-C8DE-A3FE218AEFCB}"/>
              </a:ext>
            </a:extLst>
          </p:cNvPr>
          <p:cNvPicPr preferRelativeResize="0"/>
          <p:nvPr userDrawn="1"/>
        </p:nvPicPr>
        <p:blipFill rotWithShape="1">
          <a:blip r:embed="rId2">
            <a:alphaModFix/>
          </a:blip>
          <a:srcRect t="23545" r="71114" b="60700"/>
          <a:stretch/>
        </p:blipFill>
        <p:spPr>
          <a:xfrm>
            <a:off x="992594" y="2946687"/>
            <a:ext cx="1035476" cy="854359"/>
          </a:xfrm>
          <a:prstGeom prst="rect">
            <a:avLst/>
          </a:prstGeom>
          <a:noFill/>
          <a:ln>
            <a:noFill/>
          </a:ln>
        </p:spPr>
      </p:pic>
      <p:sp>
        <p:nvSpPr>
          <p:cNvPr id="9" name="Google Shape;322;p52">
            <a:extLst>
              <a:ext uri="{FF2B5EF4-FFF2-40B4-BE49-F238E27FC236}">
                <a16:creationId xmlns:a16="http://schemas.microsoft.com/office/drawing/2014/main" id="{B506BC51-2309-B11A-BF8E-62D4306DA8F0}"/>
              </a:ext>
            </a:extLst>
          </p:cNvPr>
          <p:cNvSpPr txBox="1"/>
          <p:nvPr userDrawn="1"/>
        </p:nvSpPr>
        <p:spPr>
          <a:xfrm>
            <a:off x="2151695" y="3159518"/>
            <a:ext cx="93593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Consignes et explications données aux élèves – hors modelage (à dire à haute voix)</a:t>
            </a:r>
            <a:endParaRPr sz="2000" kern="0" dirty="0">
              <a:solidFill>
                <a:srgbClr val="000000"/>
              </a:solidFill>
              <a:latin typeface="Calibri" panose="020F0502020204030204" pitchFamily="34" charset="0"/>
              <a:ea typeface="Arial"/>
              <a:cs typeface="Calibri" panose="020F0502020204030204" pitchFamily="34" charset="0"/>
              <a:sym typeface="Arial"/>
            </a:endParaRPr>
          </a:p>
        </p:txBody>
      </p:sp>
      <p:sp>
        <p:nvSpPr>
          <p:cNvPr id="10" name="Google Shape;332;p53">
            <a:extLst>
              <a:ext uri="{FF2B5EF4-FFF2-40B4-BE49-F238E27FC236}">
                <a16:creationId xmlns:a16="http://schemas.microsoft.com/office/drawing/2014/main" id="{73DA3CC4-D07A-FD24-06B2-470FF6AFCBFE}"/>
              </a:ext>
            </a:extLst>
          </p:cNvPr>
          <p:cNvSpPr txBox="1"/>
          <p:nvPr userDrawn="1"/>
        </p:nvSpPr>
        <p:spPr>
          <a:xfrm>
            <a:off x="2151695" y="4005511"/>
            <a:ext cx="3971611" cy="420457"/>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133" b="1" kern="0" dirty="0">
                <a:solidFill>
                  <a:srgbClr val="44546A"/>
                </a:solidFill>
                <a:latin typeface="Calibri" panose="020F0502020204030204" pitchFamily="34" charset="0"/>
                <a:ea typeface="Calibri"/>
                <a:cs typeface="Calibri" panose="020F0502020204030204" pitchFamily="34" charset="0"/>
                <a:sym typeface="Calibri"/>
              </a:rPr>
              <a:t>Rappel du contrat de classe </a:t>
            </a:r>
            <a:endParaRPr sz="1867" kern="0" dirty="0">
              <a:solidFill>
                <a:srgbClr val="000000"/>
              </a:solidFill>
              <a:latin typeface="Calibri" panose="020F0502020204030204" pitchFamily="34" charset="0"/>
              <a:cs typeface="Calibri" panose="020F0502020204030204" pitchFamily="34" charset="0"/>
              <a:sym typeface="Arial"/>
            </a:endParaRPr>
          </a:p>
        </p:txBody>
      </p:sp>
      <p:pic>
        <p:nvPicPr>
          <p:cNvPr id="11" name="Google Shape;336;p53">
            <a:extLst>
              <a:ext uri="{FF2B5EF4-FFF2-40B4-BE49-F238E27FC236}">
                <a16:creationId xmlns:a16="http://schemas.microsoft.com/office/drawing/2014/main" id="{707D932E-E30A-7595-2289-FC158DAB3283}"/>
              </a:ext>
            </a:extLst>
          </p:cNvPr>
          <p:cNvPicPr preferRelativeResize="0"/>
          <p:nvPr userDrawn="1"/>
        </p:nvPicPr>
        <p:blipFill rotWithShape="1">
          <a:blip r:embed="rId3">
            <a:alphaModFix/>
          </a:blip>
          <a:srcRect/>
          <a:stretch/>
        </p:blipFill>
        <p:spPr>
          <a:xfrm>
            <a:off x="1127953" y="4033935"/>
            <a:ext cx="753729" cy="603600"/>
          </a:xfrm>
          <a:prstGeom prst="rect">
            <a:avLst/>
          </a:prstGeom>
          <a:noFill/>
          <a:ln>
            <a:noFill/>
          </a:ln>
        </p:spPr>
      </p:pic>
      <p:sp>
        <p:nvSpPr>
          <p:cNvPr id="12" name="Google Shape;291;p51">
            <a:extLst>
              <a:ext uri="{FF2B5EF4-FFF2-40B4-BE49-F238E27FC236}">
                <a16:creationId xmlns:a16="http://schemas.microsoft.com/office/drawing/2014/main" id="{B102DBF7-8612-EAB2-F4F6-FE2824A33C62}"/>
              </a:ext>
            </a:extLst>
          </p:cNvPr>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panose="020F0502020204030204" pitchFamily="34" charset="0"/>
                <a:ea typeface="Calibri"/>
                <a:cs typeface="Calibri" panose="020F0502020204030204" pitchFamily="34" charset="0"/>
                <a:sym typeface="Calibri"/>
              </a:rPr>
              <a:t>Icônes pour l’enseignant</a:t>
            </a:r>
            <a:endParaRPr lang="fr-FR" sz="1867" kern="0" dirty="0">
              <a:solidFill>
                <a:srgbClr val="000000"/>
              </a:solidFill>
              <a:latin typeface="Calibri" panose="020F0502020204030204" pitchFamily="34" charset="0"/>
              <a:cs typeface="Calibri" panose="020F0502020204030204" pitchFamily="34" charset="0"/>
              <a:sym typeface="Arial"/>
            </a:endParaRPr>
          </a:p>
        </p:txBody>
      </p:sp>
      <p:grpSp>
        <p:nvGrpSpPr>
          <p:cNvPr id="13" name="Groupe 3">
            <a:extLst>
              <a:ext uri="{FF2B5EF4-FFF2-40B4-BE49-F238E27FC236}">
                <a16:creationId xmlns:a16="http://schemas.microsoft.com/office/drawing/2014/main" id="{7C8BB474-F23B-5C87-47EF-B73EA69BFC17}"/>
              </a:ext>
            </a:extLst>
          </p:cNvPr>
          <p:cNvGrpSpPr/>
          <p:nvPr userDrawn="1"/>
        </p:nvGrpSpPr>
        <p:grpSpPr>
          <a:xfrm>
            <a:off x="1153868" y="2019636"/>
            <a:ext cx="814489" cy="699291"/>
            <a:chOff x="277892" y="2322046"/>
            <a:chExt cx="828656" cy="786827"/>
          </a:xfrm>
        </p:grpSpPr>
        <p:sp>
          <p:nvSpPr>
            <p:cNvPr id="14" name="Freeform 2">
              <a:extLst>
                <a:ext uri="{FF2B5EF4-FFF2-40B4-BE49-F238E27FC236}">
                  <a16:creationId xmlns:a16="http://schemas.microsoft.com/office/drawing/2014/main" id="{410781AD-EC8B-9893-FFEA-ADFD5BF9DD5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latin typeface="Calibri" panose="020F0502020204030204" pitchFamily="34" charset="0"/>
                <a:cs typeface="Calibri" panose="020F0502020204030204" pitchFamily="34" charset="0"/>
              </a:endParaRPr>
            </a:p>
          </p:txBody>
        </p:sp>
        <p:sp>
          <p:nvSpPr>
            <p:cNvPr id="15" name="Freeform 4">
              <a:extLst>
                <a:ext uri="{FF2B5EF4-FFF2-40B4-BE49-F238E27FC236}">
                  <a16:creationId xmlns:a16="http://schemas.microsoft.com/office/drawing/2014/main" id="{50FDC7F3-F5D0-66D4-CD0D-B9EC4EE2A3C9}"/>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6">
                <a:alphaModFix amt="72000"/>
                <a:extLst>
                  <a:ext uri="{96DAC541-7B7A-43D3-8B79-37D633B846F1}">
                    <asvg:svgBlip xmlns:asvg="http://schemas.microsoft.com/office/drawing/2016/SVG/main" r:embed="rId7"/>
                  </a:ext>
                </a:extLst>
              </a:blip>
              <a:stretch>
                <a:fillRect l="-101449" t="-1678"/>
              </a:stretch>
            </a:blipFill>
            <a:ln cap="rnd">
              <a:noFill/>
              <a:prstDash val="solid"/>
              <a:round/>
            </a:ln>
          </p:spPr>
          <p:txBody>
            <a:bodyPr/>
            <a:lstStyle/>
            <a:p>
              <a:endParaRPr lang="fr-FR">
                <a:latin typeface="Calibri" panose="020F0502020204030204" pitchFamily="34" charset="0"/>
                <a:cs typeface="Calibri" panose="020F0502020204030204" pitchFamily="34" charset="0"/>
              </a:endParaRPr>
            </a:p>
          </p:txBody>
        </p:sp>
      </p:grpSp>
      <p:pic>
        <p:nvPicPr>
          <p:cNvPr id="16" name="Picture 2" descr="Image générée">
            <a:extLst>
              <a:ext uri="{FF2B5EF4-FFF2-40B4-BE49-F238E27FC236}">
                <a16:creationId xmlns:a16="http://schemas.microsoft.com/office/drawing/2014/main" id="{527D9024-1749-B2A5-B66C-218973707C9F}"/>
              </a:ext>
            </a:extLst>
          </p:cNvPr>
          <p:cNvPicPr>
            <a:picLocks noChangeAspect="1" noChangeArrowheads="1"/>
          </p:cNvPicPr>
          <p:nvPr userDrawn="1"/>
        </p:nvPicPr>
        <p:blipFill rotWithShape="1">
          <a:blip r:embed="rId8" cstate="print">
            <a:extLst>
              <a:ext uri="{28A0092B-C50C-407E-A947-70E740481C1C}">
                <a14:useLocalDpi xmlns:a14="http://schemas.microsoft.com/office/drawing/2010/main" val="0"/>
              </a:ext>
            </a:extLst>
          </a:blip>
          <a:srcRect t="11064" b="10678"/>
          <a:stretch>
            <a:fillRect/>
          </a:stretch>
        </p:blipFill>
        <p:spPr bwMode="auto">
          <a:xfrm>
            <a:off x="1153867"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52">
            <a:extLst>
              <a:ext uri="{FF2B5EF4-FFF2-40B4-BE49-F238E27FC236}">
                <a16:creationId xmlns:a16="http://schemas.microsoft.com/office/drawing/2014/main" id="{99F2DA21-0D6B-EEDA-E4D7-20FE6425D166}"/>
              </a:ext>
            </a:extLst>
          </p:cNvPr>
          <p:cNvPicPr>
            <a:picLocks noChangeAspect="1"/>
          </p:cNvPicPr>
          <p:nvPr userDrawn="1"/>
        </p:nvPicPr>
        <p:blipFill>
          <a:blip r:embed="rId9">
            <a:duotone>
              <a:schemeClr val="accent2">
                <a:shade val="45000"/>
                <a:satMod val="135000"/>
              </a:schemeClr>
              <a:prstClr val="white"/>
            </a:duotone>
          </a:blip>
          <a:stretch>
            <a:fillRect/>
          </a:stretch>
        </p:blipFill>
        <p:spPr>
          <a:xfrm>
            <a:off x="1198230" y="4942460"/>
            <a:ext cx="590757" cy="603600"/>
          </a:xfrm>
          <a:prstGeom prst="ellipse">
            <a:avLst/>
          </a:prstGeom>
          <a:solidFill>
            <a:srgbClr val="FFC000"/>
          </a:solidFill>
          <a:ln>
            <a:noFill/>
          </a:ln>
        </p:spPr>
      </p:pic>
      <p:sp>
        <p:nvSpPr>
          <p:cNvPr id="18" name="Google Shape;332;p53">
            <a:extLst>
              <a:ext uri="{FF2B5EF4-FFF2-40B4-BE49-F238E27FC236}">
                <a16:creationId xmlns:a16="http://schemas.microsoft.com/office/drawing/2014/main" id="{D8F68E27-C54B-2365-46CC-80826021819A}"/>
              </a:ext>
            </a:extLst>
          </p:cNvPr>
          <p:cNvSpPr txBox="1"/>
          <p:nvPr userDrawn="1"/>
        </p:nvSpPr>
        <p:spPr>
          <a:xfrm>
            <a:off x="2064863" y="5034031"/>
            <a:ext cx="3971611" cy="420457"/>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133" b="1" kern="0" dirty="0">
                <a:solidFill>
                  <a:srgbClr val="44546A"/>
                </a:solidFill>
                <a:latin typeface="Calibri" panose="020F0502020204030204" pitchFamily="34" charset="0"/>
                <a:ea typeface="Calibri"/>
                <a:cs typeface="Calibri" panose="020F0502020204030204" pitchFamily="34" charset="0"/>
                <a:sym typeface="Calibri"/>
              </a:rPr>
              <a:t>Correction du devoir maison</a:t>
            </a:r>
            <a:endParaRPr sz="1867" kern="0" dirty="0">
              <a:solidFill>
                <a:srgbClr val="000000"/>
              </a:solidFill>
              <a:latin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193520114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cônes pour l’élève">
    <p:bg>
      <p:bgPr>
        <a:solidFill>
          <a:srgbClr val="DCE6F2"/>
        </a:solidFill>
        <a:effectLst/>
      </p:bgPr>
    </p:bg>
    <p:spTree>
      <p:nvGrpSpPr>
        <p:cNvPr id="1" name=""/>
        <p:cNvGrpSpPr/>
        <p:nvPr/>
      </p:nvGrpSpPr>
      <p:grpSpPr>
        <a:xfrm>
          <a:off x="0" y="0"/>
          <a:ext cx="0" cy="0"/>
          <a:chOff x="0" y="0"/>
          <a:chExt cx="0" cy="0"/>
        </a:xfrm>
      </p:grpSpPr>
      <p:grpSp>
        <p:nvGrpSpPr>
          <p:cNvPr id="2" name="Groupe 20">
            <a:extLst>
              <a:ext uri="{FF2B5EF4-FFF2-40B4-BE49-F238E27FC236}">
                <a16:creationId xmlns:a16="http://schemas.microsoft.com/office/drawing/2014/main" id="{455484CA-69F8-E897-4194-227636DCF03E}"/>
              </a:ext>
            </a:extLst>
          </p:cNvPr>
          <p:cNvGrpSpPr/>
          <p:nvPr userDrawn="1"/>
        </p:nvGrpSpPr>
        <p:grpSpPr>
          <a:xfrm>
            <a:off x="863927" y="4507781"/>
            <a:ext cx="5760430" cy="603600"/>
            <a:chOff x="647945" y="3380837"/>
            <a:chExt cx="4320322" cy="452700"/>
          </a:xfrm>
        </p:grpSpPr>
        <p:sp>
          <p:nvSpPr>
            <p:cNvPr id="3" name="Google Shape;334;p53">
              <a:extLst>
                <a:ext uri="{FF2B5EF4-FFF2-40B4-BE49-F238E27FC236}">
                  <a16:creationId xmlns:a16="http://schemas.microsoft.com/office/drawing/2014/main" id="{F98C3186-68F4-DA75-23D3-C638DE9F3D4C}"/>
                </a:ext>
              </a:extLst>
            </p:cNvPr>
            <p:cNvSpPr txBox="1"/>
            <p:nvPr/>
          </p:nvSpPr>
          <p:spPr>
            <a:xfrm>
              <a:off x="1372968" y="3457186"/>
              <a:ext cx="3595299" cy="300002"/>
            </a:xfrm>
            <a:prstGeom prst="rect">
              <a:avLst/>
            </a:prstGeom>
            <a:noFill/>
            <a:ln>
              <a:noFill/>
            </a:ln>
          </p:spPr>
          <p:txBody>
            <a:bodyPr spcFirstLastPara="1" wrap="square" lIns="91400" tIns="45667" rIns="91400" bIns="45667" anchor="t" anchorCtr="0">
              <a:spAutoFit/>
            </a:bodyPr>
            <a:lstStyle/>
            <a:p>
              <a:pPr defTabSz="1219170" eaLnBrk="0" fontAlgn="base" hangingPunct="0">
                <a:spcBef>
                  <a:spcPct val="0"/>
                </a:spcBef>
                <a:spcAft>
                  <a:spcPct val="0"/>
                </a:spcAft>
              </a:pPr>
              <a:r>
                <a:rPr lang="fr-FR" altLang="fr-FR" sz="2000" b="1" kern="0" dirty="0">
                  <a:solidFill>
                    <a:srgbClr val="44546A"/>
                  </a:solidFill>
                  <a:latin typeface="Calibri" panose="020F0502020204030204" pitchFamily="34" charset="0"/>
                  <a:cs typeface="Calibri" panose="020F0502020204030204" pitchFamily="34" charset="0"/>
                  <a:sym typeface="Arial"/>
                </a:rPr>
                <a:t>Les élèves travaillent en autonomie</a:t>
              </a:r>
              <a:endParaRPr lang="fr-FR" altLang="fr-FR" sz="2000" kern="0" dirty="0">
                <a:solidFill>
                  <a:srgbClr val="000000"/>
                </a:solidFill>
                <a:latin typeface="Calibri" panose="020F0502020204030204" pitchFamily="34" charset="0"/>
                <a:cs typeface="Calibri" panose="020F0502020204030204" pitchFamily="34" charset="0"/>
                <a:sym typeface="Arial"/>
              </a:endParaRPr>
            </a:p>
          </p:txBody>
        </p:sp>
        <p:pic>
          <p:nvPicPr>
            <p:cNvPr id="4" name="Google Shape;338;p53">
              <a:extLst>
                <a:ext uri="{FF2B5EF4-FFF2-40B4-BE49-F238E27FC236}">
                  <a16:creationId xmlns:a16="http://schemas.microsoft.com/office/drawing/2014/main" id="{EE8B5758-FC32-6DBC-FA34-8AD293E331F4}"/>
                </a:ext>
              </a:extLst>
            </p:cNvPr>
            <p:cNvPicPr preferRelativeResize="0"/>
            <p:nvPr/>
          </p:nvPicPr>
          <p:blipFill rotWithShape="1">
            <a:blip r:embed="rId2">
              <a:alphaModFix/>
            </a:blip>
            <a:srcRect/>
            <a:stretch/>
          </p:blipFill>
          <p:spPr>
            <a:xfrm>
              <a:off x="647945" y="3380837"/>
              <a:ext cx="460215" cy="452700"/>
            </a:xfrm>
            <a:prstGeom prst="rect">
              <a:avLst/>
            </a:prstGeom>
            <a:noFill/>
            <a:ln>
              <a:noFill/>
            </a:ln>
          </p:spPr>
        </p:pic>
      </p:grpSp>
      <p:grpSp>
        <p:nvGrpSpPr>
          <p:cNvPr id="5" name="Groupe 19">
            <a:extLst>
              <a:ext uri="{FF2B5EF4-FFF2-40B4-BE49-F238E27FC236}">
                <a16:creationId xmlns:a16="http://schemas.microsoft.com/office/drawing/2014/main" id="{6A2A93EC-87F6-95D1-5797-17C55B688302}"/>
              </a:ext>
            </a:extLst>
          </p:cNvPr>
          <p:cNvGrpSpPr/>
          <p:nvPr userDrawn="1"/>
        </p:nvGrpSpPr>
        <p:grpSpPr>
          <a:xfrm>
            <a:off x="884384" y="3752370"/>
            <a:ext cx="10372677" cy="498415"/>
            <a:chOff x="663288" y="2814277"/>
            <a:chExt cx="7779508" cy="373811"/>
          </a:xfrm>
        </p:grpSpPr>
        <p:sp>
          <p:nvSpPr>
            <p:cNvPr id="19" name="Google Shape;335;p53">
              <a:extLst>
                <a:ext uri="{FF2B5EF4-FFF2-40B4-BE49-F238E27FC236}">
                  <a16:creationId xmlns:a16="http://schemas.microsoft.com/office/drawing/2014/main" id="{16265EDD-5F5E-B918-CCF9-5A4977E0A2E1}"/>
                </a:ext>
              </a:extLst>
            </p:cNvPr>
            <p:cNvSpPr txBox="1"/>
            <p:nvPr/>
          </p:nvSpPr>
          <p:spPr>
            <a:xfrm>
              <a:off x="1372969" y="2851181"/>
              <a:ext cx="7069827" cy="300001"/>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FR" altLang="fr-FR" sz="2000" b="1" kern="0" dirty="0">
                  <a:solidFill>
                    <a:srgbClr val="44546A"/>
                  </a:solidFill>
                  <a:latin typeface="Calibri" panose="020F0502020204030204" pitchFamily="34" charset="0"/>
                  <a:cs typeface="Calibri" panose="020F0502020204030204" pitchFamily="34" charset="0"/>
                  <a:sym typeface="Arial"/>
                </a:rPr>
                <a:t>Les élèves travaillent en binômes</a:t>
              </a:r>
            </a:p>
          </p:txBody>
        </p:sp>
        <p:pic>
          <p:nvPicPr>
            <p:cNvPr id="20" name="Google Shape;339;p53">
              <a:extLst>
                <a:ext uri="{FF2B5EF4-FFF2-40B4-BE49-F238E27FC236}">
                  <a16:creationId xmlns:a16="http://schemas.microsoft.com/office/drawing/2014/main" id="{43A7DB30-C267-63FA-52A5-387FE7EB2813}"/>
                </a:ext>
              </a:extLst>
            </p:cNvPr>
            <p:cNvPicPr preferRelativeResize="0"/>
            <p:nvPr/>
          </p:nvPicPr>
          <p:blipFill rotWithShape="1">
            <a:blip r:embed="rId3">
              <a:alphaModFix/>
            </a:blip>
            <a:srcRect/>
            <a:stretch/>
          </p:blipFill>
          <p:spPr>
            <a:xfrm>
              <a:off x="663288" y="2814277"/>
              <a:ext cx="413750" cy="373811"/>
            </a:xfrm>
            <a:prstGeom prst="rect">
              <a:avLst/>
            </a:prstGeom>
            <a:noFill/>
            <a:ln>
              <a:noFill/>
            </a:ln>
          </p:spPr>
        </p:pic>
      </p:grpSp>
      <p:grpSp>
        <p:nvGrpSpPr>
          <p:cNvPr id="21" name="Groupe 17">
            <a:extLst>
              <a:ext uri="{FF2B5EF4-FFF2-40B4-BE49-F238E27FC236}">
                <a16:creationId xmlns:a16="http://schemas.microsoft.com/office/drawing/2014/main" id="{AB8F74CF-5AE3-7B7C-8F1A-7138C5479B0F}"/>
              </a:ext>
            </a:extLst>
          </p:cNvPr>
          <p:cNvGrpSpPr/>
          <p:nvPr userDrawn="1"/>
        </p:nvGrpSpPr>
        <p:grpSpPr>
          <a:xfrm>
            <a:off x="887673" y="2319672"/>
            <a:ext cx="6840126" cy="498414"/>
            <a:chOff x="657162" y="1688359"/>
            <a:chExt cx="5130094" cy="373810"/>
          </a:xfrm>
        </p:grpSpPr>
        <p:pic>
          <p:nvPicPr>
            <p:cNvPr id="22" name="Google Shape;289;p51">
              <a:extLst>
                <a:ext uri="{FF2B5EF4-FFF2-40B4-BE49-F238E27FC236}">
                  <a16:creationId xmlns:a16="http://schemas.microsoft.com/office/drawing/2014/main" id="{AF9116B7-A8C5-1AC9-6D6A-06E46B310BA3}"/>
                </a:ext>
              </a:extLst>
            </p:cNvPr>
            <p:cNvPicPr preferRelativeResize="0"/>
            <p:nvPr/>
          </p:nvPicPr>
          <p:blipFill rotWithShape="1">
            <a:blip r:embed="rId4">
              <a:alphaModFix/>
            </a:blip>
            <a:srcRect/>
            <a:stretch/>
          </p:blipFill>
          <p:spPr>
            <a:xfrm>
              <a:off x="657162" y="1688359"/>
              <a:ext cx="417704" cy="373810"/>
            </a:xfrm>
            <a:prstGeom prst="rect">
              <a:avLst/>
            </a:prstGeom>
            <a:noFill/>
            <a:ln>
              <a:noFill/>
            </a:ln>
          </p:spPr>
        </p:pic>
        <p:sp>
          <p:nvSpPr>
            <p:cNvPr id="23" name="Google Shape;290;p51">
              <a:extLst>
                <a:ext uri="{FF2B5EF4-FFF2-40B4-BE49-F238E27FC236}">
                  <a16:creationId xmlns:a16="http://schemas.microsoft.com/office/drawing/2014/main" id="{7C2661D8-C739-826A-F71A-B0D3928B2B2F}"/>
                </a:ext>
              </a:extLst>
            </p:cNvPr>
            <p:cNvSpPr txBox="1"/>
            <p:nvPr/>
          </p:nvSpPr>
          <p:spPr>
            <a:xfrm>
              <a:off x="1364376" y="1725263"/>
              <a:ext cx="4422880" cy="300001"/>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écoutent l’enseignant avec attention</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grpSp>
      <p:grpSp>
        <p:nvGrpSpPr>
          <p:cNvPr id="24" name="Groupe 16">
            <a:extLst>
              <a:ext uri="{FF2B5EF4-FFF2-40B4-BE49-F238E27FC236}">
                <a16:creationId xmlns:a16="http://schemas.microsoft.com/office/drawing/2014/main" id="{55116010-721E-395D-81F9-3AB0089260C9}"/>
              </a:ext>
            </a:extLst>
          </p:cNvPr>
          <p:cNvGrpSpPr/>
          <p:nvPr userDrawn="1"/>
        </p:nvGrpSpPr>
        <p:grpSpPr>
          <a:xfrm>
            <a:off x="954798" y="1692132"/>
            <a:ext cx="5669559" cy="426303"/>
            <a:chOff x="716099" y="1269098"/>
            <a:chExt cx="4252169" cy="319727"/>
          </a:xfrm>
        </p:grpSpPr>
        <p:sp>
          <p:nvSpPr>
            <p:cNvPr id="25" name="Google Shape;293;p51">
              <a:extLst>
                <a:ext uri="{FF2B5EF4-FFF2-40B4-BE49-F238E27FC236}">
                  <a16:creationId xmlns:a16="http://schemas.microsoft.com/office/drawing/2014/main" id="{7032D0E0-EBEC-53E8-0B49-48526A3D36F9}"/>
                </a:ext>
              </a:extLst>
            </p:cNvPr>
            <p:cNvSpPr txBox="1"/>
            <p:nvPr/>
          </p:nvSpPr>
          <p:spPr>
            <a:xfrm>
              <a:off x="1372969" y="1278960"/>
              <a:ext cx="3595299"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lèvent la main pour participer</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pic>
          <p:nvPicPr>
            <p:cNvPr id="26" name="Google Shape;294;p51" descr="Lever la main - Icônes mains et gestes gratuites">
              <a:extLst>
                <a:ext uri="{FF2B5EF4-FFF2-40B4-BE49-F238E27FC236}">
                  <a16:creationId xmlns:a16="http://schemas.microsoft.com/office/drawing/2014/main" id="{2ACEC901-186A-BF79-835B-E57B82F459EF}"/>
                </a:ext>
              </a:extLst>
            </p:cNvPr>
            <p:cNvPicPr preferRelativeResize="0"/>
            <p:nvPr/>
          </p:nvPicPr>
          <p:blipFill rotWithShape="1">
            <a:blip r:embed="rId5">
              <a:alphaModFix/>
            </a:blip>
            <a:srcRect/>
            <a:stretch/>
          </p:blipFill>
          <p:spPr>
            <a:xfrm>
              <a:off x="716099" y="1269098"/>
              <a:ext cx="405665" cy="319727"/>
            </a:xfrm>
            <a:prstGeom prst="rect">
              <a:avLst/>
            </a:prstGeom>
            <a:noFill/>
            <a:ln>
              <a:noFill/>
            </a:ln>
          </p:spPr>
        </p:pic>
      </p:grpSp>
      <p:grpSp>
        <p:nvGrpSpPr>
          <p:cNvPr id="27" name="Groupe 4">
            <a:extLst>
              <a:ext uri="{FF2B5EF4-FFF2-40B4-BE49-F238E27FC236}">
                <a16:creationId xmlns:a16="http://schemas.microsoft.com/office/drawing/2014/main" id="{A476E449-2EDB-16AA-E1CA-9C17502AAE06}"/>
              </a:ext>
            </a:extLst>
          </p:cNvPr>
          <p:cNvGrpSpPr/>
          <p:nvPr userDrawn="1"/>
        </p:nvGrpSpPr>
        <p:grpSpPr>
          <a:xfrm>
            <a:off x="863575" y="916351"/>
            <a:ext cx="6681334" cy="603600"/>
            <a:chOff x="915782" y="892042"/>
            <a:chExt cx="6681334" cy="603600"/>
          </a:xfrm>
        </p:grpSpPr>
        <p:sp>
          <p:nvSpPr>
            <p:cNvPr id="28" name="Google Shape;333;p53">
              <a:extLst>
                <a:ext uri="{FF2B5EF4-FFF2-40B4-BE49-F238E27FC236}">
                  <a16:creationId xmlns:a16="http://schemas.microsoft.com/office/drawing/2014/main" id="{DFD7CD4B-7B90-E1D3-21AD-ACB5739F4ED9}"/>
                </a:ext>
              </a:extLst>
            </p:cNvPr>
            <p:cNvSpPr txBox="1"/>
            <p:nvPr/>
          </p:nvSpPr>
          <p:spPr>
            <a:xfrm>
              <a:off x="1882832" y="949173"/>
              <a:ext cx="57142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utilisent l’ardoise pour répondre</a:t>
              </a:r>
              <a:endParaRPr sz="2000" kern="0" dirty="0">
                <a:solidFill>
                  <a:srgbClr val="000000"/>
                </a:solidFill>
                <a:latin typeface="Calibri" panose="020F0502020204030204" pitchFamily="34" charset="0"/>
                <a:cs typeface="Calibri" panose="020F0502020204030204" pitchFamily="34" charset="0"/>
                <a:sym typeface="Arial"/>
              </a:endParaRPr>
            </a:p>
          </p:txBody>
        </p:sp>
        <p:grpSp>
          <p:nvGrpSpPr>
            <p:cNvPr id="29" name="Groupe 26">
              <a:extLst>
                <a:ext uri="{FF2B5EF4-FFF2-40B4-BE49-F238E27FC236}">
                  <a16:creationId xmlns:a16="http://schemas.microsoft.com/office/drawing/2014/main" id="{A0ECEF0B-4454-0780-970F-F29223465F33}"/>
                </a:ext>
              </a:extLst>
            </p:cNvPr>
            <p:cNvGrpSpPr/>
            <p:nvPr/>
          </p:nvGrpSpPr>
          <p:grpSpPr>
            <a:xfrm>
              <a:off x="915782" y="892042"/>
              <a:ext cx="632111" cy="603600"/>
              <a:chOff x="779845" y="4335989"/>
              <a:chExt cx="442253" cy="575842"/>
            </a:xfrm>
          </p:grpSpPr>
          <p:pic>
            <p:nvPicPr>
              <p:cNvPr id="30" name="Google Shape;307;p51" descr="Une image contenant Dessin animé, clipart, Animation, illustration&#10;&#10;Description générée automatiquement">
                <a:extLst>
                  <a:ext uri="{FF2B5EF4-FFF2-40B4-BE49-F238E27FC236}">
                    <a16:creationId xmlns:a16="http://schemas.microsoft.com/office/drawing/2014/main" id="{631B41C6-5093-1874-B93F-DF1E71265567}"/>
                  </a:ext>
                </a:extLst>
              </p:cNvPr>
              <p:cNvPicPr preferRelativeResize="0"/>
              <p:nvPr/>
            </p:nvPicPr>
            <p:blipFill rotWithShape="1">
              <a:blip r:embed="rId6">
                <a:alphaModFix/>
              </a:blip>
              <a:srcRect l="18242" t="9344" r="18458" b="23864"/>
              <a:stretch/>
            </p:blipFill>
            <p:spPr>
              <a:xfrm>
                <a:off x="779845" y="4335989"/>
                <a:ext cx="442253" cy="575842"/>
              </a:xfrm>
              <a:prstGeom prst="rect">
                <a:avLst/>
              </a:prstGeom>
              <a:noFill/>
              <a:ln>
                <a:noFill/>
              </a:ln>
            </p:spPr>
          </p:pic>
          <p:sp>
            <p:nvSpPr>
              <p:cNvPr id="31" name="Rectangle 30">
                <a:extLst>
                  <a:ext uri="{FF2B5EF4-FFF2-40B4-BE49-F238E27FC236}">
                    <a16:creationId xmlns:a16="http://schemas.microsoft.com/office/drawing/2014/main" id="{B7B9C88E-B244-D0E5-DBC7-CAAEF4B2E030}"/>
                  </a:ext>
                </a:extLst>
              </p:cNvPr>
              <p:cNvSpPr/>
              <p:nvPr/>
            </p:nvSpPr>
            <p:spPr>
              <a:xfrm>
                <a:off x="1078544" y="4438901"/>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Calibri" panose="020F0502020204030204" pitchFamily="34" charset="0"/>
                  <a:cs typeface="Calibri" panose="020F0502020204030204" pitchFamily="34" charset="0"/>
                  <a:sym typeface="Arial"/>
                </a:endParaRPr>
              </a:p>
            </p:txBody>
          </p:sp>
        </p:grpSp>
      </p:grpSp>
      <p:grpSp>
        <p:nvGrpSpPr>
          <p:cNvPr id="32" name="Groupe 18">
            <a:extLst>
              <a:ext uri="{FF2B5EF4-FFF2-40B4-BE49-F238E27FC236}">
                <a16:creationId xmlns:a16="http://schemas.microsoft.com/office/drawing/2014/main" id="{F3573989-899D-DD36-F65B-31E027EEE3BF}"/>
              </a:ext>
            </a:extLst>
          </p:cNvPr>
          <p:cNvGrpSpPr/>
          <p:nvPr userDrawn="1"/>
        </p:nvGrpSpPr>
        <p:grpSpPr>
          <a:xfrm>
            <a:off x="915782" y="3014983"/>
            <a:ext cx="8342891" cy="482880"/>
            <a:chOff x="686836" y="2261237"/>
            <a:chExt cx="6257168" cy="362160"/>
          </a:xfrm>
        </p:grpSpPr>
        <p:sp>
          <p:nvSpPr>
            <p:cNvPr id="33" name="Google Shape;295;p51">
              <a:extLst>
                <a:ext uri="{FF2B5EF4-FFF2-40B4-BE49-F238E27FC236}">
                  <a16:creationId xmlns:a16="http://schemas.microsoft.com/office/drawing/2014/main" id="{6D8A138A-8404-BF79-B7CE-ED709CE3DE1C}"/>
                </a:ext>
              </a:extLst>
            </p:cNvPr>
            <p:cNvSpPr txBox="1"/>
            <p:nvPr/>
          </p:nvSpPr>
          <p:spPr>
            <a:xfrm>
              <a:off x="1372968" y="2323395"/>
              <a:ext cx="5571036"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élèvent gardent des traces écrites sur les livrets ou leurs cahiers</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grpSp>
          <p:nvGrpSpPr>
            <p:cNvPr id="34" name="Groupe 37">
              <a:extLst>
                <a:ext uri="{FF2B5EF4-FFF2-40B4-BE49-F238E27FC236}">
                  <a16:creationId xmlns:a16="http://schemas.microsoft.com/office/drawing/2014/main" id="{D258F6F1-54E9-CC65-6804-B72492331640}"/>
                </a:ext>
              </a:extLst>
            </p:cNvPr>
            <p:cNvGrpSpPr/>
            <p:nvPr/>
          </p:nvGrpSpPr>
          <p:grpSpPr>
            <a:xfrm>
              <a:off x="686836" y="2261237"/>
              <a:ext cx="413750" cy="353971"/>
              <a:chOff x="10280460" y="4850932"/>
              <a:chExt cx="630930" cy="588164"/>
            </a:xfrm>
          </p:grpSpPr>
          <p:pic>
            <p:nvPicPr>
              <p:cNvPr id="35" name="Picture 7">
                <a:extLst>
                  <a:ext uri="{FF2B5EF4-FFF2-40B4-BE49-F238E27FC236}">
                    <a16:creationId xmlns:a16="http://schemas.microsoft.com/office/drawing/2014/main" id="{D769BB9A-B098-79E1-8239-99CA09660C46}"/>
                  </a:ext>
                </a:extLst>
              </p:cNvPr>
              <p:cNvPicPr>
                <a:picLocks noChangeAspect="1"/>
              </p:cNvPicPr>
              <p:nvPr/>
            </p:nvPicPr>
            <p:blipFill>
              <a:blip r:embed="rId7"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36" name="Picture 7">
                <a:extLst>
                  <a:ext uri="{FF2B5EF4-FFF2-40B4-BE49-F238E27FC236}">
                    <a16:creationId xmlns:a16="http://schemas.microsoft.com/office/drawing/2014/main" id="{C784C1E5-128D-2566-862A-59901DE4B6A7}"/>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grpSp>
      <p:sp>
        <p:nvSpPr>
          <p:cNvPr id="37" name="Google Shape;291;p51">
            <a:extLst>
              <a:ext uri="{FF2B5EF4-FFF2-40B4-BE49-F238E27FC236}">
                <a16:creationId xmlns:a16="http://schemas.microsoft.com/office/drawing/2014/main" id="{A40F8BC1-7C32-736A-15E5-657A517D14A8}"/>
              </a:ext>
            </a:extLst>
          </p:cNvPr>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panose="020F0502020204030204" pitchFamily="34" charset="0"/>
                <a:ea typeface="Calibri"/>
                <a:cs typeface="Calibri" panose="020F0502020204030204" pitchFamily="34" charset="0"/>
                <a:sym typeface="Calibri"/>
              </a:rPr>
              <a:t>Icônes pour l’élève</a:t>
            </a:r>
            <a:endParaRPr lang="fr-FR" sz="1867" kern="0" dirty="0">
              <a:solidFill>
                <a:srgbClr val="000000"/>
              </a:solidFill>
              <a:latin typeface="Calibri" panose="020F0502020204030204" pitchFamily="34" charset="0"/>
              <a:cs typeface="Calibri" panose="020F0502020204030204" pitchFamily="34" charset="0"/>
              <a:sym typeface="Arial"/>
            </a:endParaRPr>
          </a:p>
        </p:txBody>
      </p:sp>
      <p:sp>
        <p:nvSpPr>
          <p:cNvPr id="38" name="Google Shape;335;p53">
            <a:extLst>
              <a:ext uri="{FF2B5EF4-FFF2-40B4-BE49-F238E27FC236}">
                <a16:creationId xmlns:a16="http://schemas.microsoft.com/office/drawing/2014/main" id="{2369AF76-2833-62D1-EB9E-5C27BDD16343}"/>
              </a:ext>
            </a:extLst>
          </p:cNvPr>
          <p:cNvSpPr txBox="1"/>
          <p:nvPr userDrawn="1"/>
        </p:nvSpPr>
        <p:spPr>
          <a:xfrm>
            <a:off x="1830624" y="5422784"/>
            <a:ext cx="4867240"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MA" sz="2000" b="1" kern="0" dirty="0">
                <a:solidFill>
                  <a:srgbClr val="44546A"/>
                </a:solidFill>
                <a:latin typeface="Calibri" panose="020F0502020204030204" pitchFamily="34" charset="0"/>
                <a:ea typeface="Calibri"/>
                <a:cs typeface="Calibri" panose="020F0502020204030204" pitchFamily="34" charset="0"/>
                <a:sym typeface="Calibri"/>
              </a:rPr>
              <a:t>L</a:t>
            </a:r>
            <a:r>
              <a:rPr lang="fr" sz="2000" b="1" kern="0" dirty="0">
                <a:solidFill>
                  <a:srgbClr val="44546A"/>
                </a:solidFill>
                <a:latin typeface="Calibri" panose="020F0502020204030204" pitchFamily="34" charset="0"/>
                <a:ea typeface="Calibri"/>
                <a:cs typeface="Calibri" panose="020F0502020204030204" pitchFamily="34" charset="0"/>
                <a:sym typeface="Calibri"/>
              </a:rPr>
              <a:t>es élèves passent au tableau</a:t>
            </a:r>
            <a:endParaRPr sz="2000" kern="0" dirty="0">
              <a:solidFill>
                <a:srgbClr val="000000"/>
              </a:solidFill>
              <a:latin typeface="Calibri" panose="020F0502020204030204" pitchFamily="34" charset="0"/>
              <a:cs typeface="Calibri" panose="020F0502020204030204" pitchFamily="34" charset="0"/>
              <a:sym typeface="Arial"/>
            </a:endParaRPr>
          </a:p>
        </p:txBody>
      </p:sp>
      <p:pic>
        <p:nvPicPr>
          <p:cNvPr id="39" name="Picture 1">
            <a:extLst>
              <a:ext uri="{FF2B5EF4-FFF2-40B4-BE49-F238E27FC236}">
                <a16:creationId xmlns:a16="http://schemas.microsoft.com/office/drawing/2014/main" id="{6AE998C4-B93B-EDF2-241A-2D56A1D7A190}"/>
              </a:ext>
            </a:extLst>
          </p:cNvPr>
          <p:cNvPicPr>
            <a:picLocks noChangeAspect="1"/>
          </p:cNvPicPr>
          <p:nvPr userDrawn="1"/>
        </p:nvPicPr>
        <p:blipFill>
          <a:blip r:embed="rId9" cstate="hqprint">
            <a:extLst>
              <a:ext uri="{BEBA8EAE-BF5A-486C-A8C5-ECC9F3942E4B}">
                <a14:imgProps xmlns:a14="http://schemas.microsoft.com/office/drawing/2010/main">
                  <a14:imgLayer r:embed="rId10">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863575" y="5298758"/>
            <a:ext cx="648055" cy="648055"/>
          </a:xfrm>
          <a:prstGeom prst="rect">
            <a:avLst/>
          </a:prstGeom>
        </p:spPr>
      </p:pic>
    </p:spTree>
    <p:extLst>
      <p:ext uri="{BB962C8B-B14F-4D97-AF65-F5344CB8AC3E}">
        <p14:creationId xmlns:p14="http://schemas.microsoft.com/office/powerpoint/2010/main" val="78124073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Matériel nécessaire">
    <p:bg>
      <p:bgPr>
        <a:solidFill>
          <a:srgbClr val="DCE6F2"/>
        </a:solidFill>
        <a:effectLst/>
      </p:bgPr>
    </p:bg>
    <p:spTree>
      <p:nvGrpSpPr>
        <p:cNvPr id="1" name=""/>
        <p:cNvGrpSpPr/>
        <p:nvPr/>
      </p:nvGrpSpPr>
      <p:grpSpPr>
        <a:xfrm>
          <a:off x="0" y="0"/>
          <a:ext cx="0" cy="0"/>
          <a:chOff x="0" y="0"/>
          <a:chExt cx="0" cy="0"/>
        </a:xfrm>
      </p:grpSpPr>
      <p:grpSp>
        <p:nvGrpSpPr>
          <p:cNvPr id="6" name="Google Shape;250;p28">
            <a:extLst>
              <a:ext uri="{FF2B5EF4-FFF2-40B4-BE49-F238E27FC236}">
                <a16:creationId xmlns:a16="http://schemas.microsoft.com/office/drawing/2014/main" id="{A8360E5E-9716-211B-4AB4-F30E96005C08}"/>
              </a:ext>
            </a:extLst>
          </p:cNvPr>
          <p:cNvGrpSpPr/>
          <p:nvPr userDrawn="1"/>
        </p:nvGrpSpPr>
        <p:grpSpPr>
          <a:xfrm>
            <a:off x="1306286" y="1032992"/>
            <a:ext cx="9579427" cy="5403036"/>
            <a:chOff x="1619475" y="1029778"/>
            <a:chExt cx="6095701" cy="3804525"/>
          </a:xfrm>
        </p:grpSpPr>
        <p:sp>
          <p:nvSpPr>
            <p:cNvPr id="7" name="Google Shape;251;p28">
              <a:extLst>
                <a:ext uri="{FF2B5EF4-FFF2-40B4-BE49-F238E27FC236}">
                  <a16:creationId xmlns:a16="http://schemas.microsoft.com/office/drawing/2014/main" id="{FA17CCFF-EE09-3EC4-5D73-7FB52CE59901}"/>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panose="020F0502020204030204" pitchFamily="34" charset="0"/>
                <a:ea typeface="Calibri"/>
                <a:cs typeface="Calibri" panose="020F0502020204030204" pitchFamily="34" charset="0"/>
                <a:sym typeface="Arial"/>
              </a:endParaRPr>
            </a:p>
          </p:txBody>
        </p:sp>
        <p:sp>
          <p:nvSpPr>
            <p:cNvPr id="8" name="Google Shape;252;p28">
              <a:extLst>
                <a:ext uri="{FF2B5EF4-FFF2-40B4-BE49-F238E27FC236}">
                  <a16:creationId xmlns:a16="http://schemas.microsoft.com/office/drawing/2014/main" id="{ECBB120E-536C-8FEB-869A-62ABAFAC3241}"/>
                </a:ext>
              </a:extLst>
            </p:cNvPr>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9" name="Google Shape;255;p28">
            <a:extLst>
              <a:ext uri="{FF2B5EF4-FFF2-40B4-BE49-F238E27FC236}">
                <a16:creationId xmlns:a16="http://schemas.microsoft.com/office/drawing/2014/main" id="{A70412DC-1D3C-A7CC-7D08-6DA571BCD97C}"/>
              </a:ext>
            </a:extLst>
          </p:cNvPr>
          <p:cNvSpPr/>
          <p:nvPr userDrawn="1"/>
        </p:nvSpPr>
        <p:spPr>
          <a:xfrm>
            <a:off x="948075" y="181482"/>
            <a:ext cx="3947196" cy="584801"/>
          </a:xfrm>
          <a:prstGeom prst="rect">
            <a:avLst/>
          </a:prstGeom>
          <a:noFill/>
          <a:ln cap="flat">
            <a:noFill/>
            <a:prstDash val="solid"/>
          </a:ln>
        </p:spPr>
        <p:txBody>
          <a:bodyPr vert="horz" wrap="square" lIns="91427" tIns="45695" rIns="91427" bIns="45695" anchor="t" anchorCtr="0" compatLnSpc="1">
            <a:noAutofit/>
          </a:bodyPr>
          <a:lstStyle/>
          <a:p>
            <a:pPr defTabSz="457189">
              <a:lnSpc>
                <a:spcPct val="90000"/>
              </a:lnSpc>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rPr>
              <a:t>Matériel nécessaire</a:t>
            </a:r>
          </a:p>
        </p:txBody>
      </p:sp>
      <p:sp>
        <p:nvSpPr>
          <p:cNvPr id="10" name="Google Shape;995;p109">
            <a:extLst>
              <a:ext uri="{FF2B5EF4-FFF2-40B4-BE49-F238E27FC236}">
                <a16:creationId xmlns:a16="http://schemas.microsoft.com/office/drawing/2014/main" id="{22D538A4-3182-65C8-6ABA-050037FC3F41}"/>
              </a:ext>
            </a:extLst>
          </p:cNvPr>
          <p:cNvSpPr txBox="1"/>
          <p:nvPr userDrawn="1"/>
        </p:nvSpPr>
        <p:spPr>
          <a:xfrm>
            <a:off x="1508625" y="1416789"/>
            <a:ext cx="4266849" cy="650167"/>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lnSpc>
                <a:spcPct val="130000"/>
              </a:lnSpc>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l’enseignant</a:t>
            </a:r>
          </a:p>
        </p:txBody>
      </p:sp>
      <p:sp>
        <p:nvSpPr>
          <p:cNvPr id="11" name="Google Shape;996;p109">
            <a:extLst>
              <a:ext uri="{FF2B5EF4-FFF2-40B4-BE49-F238E27FC236}">
                <a16:creationId xmlns:a16="http://schemas.microsoft.com/office/drawing/2014/main" id="{66364002-3C43-EA1F-98DB-2415C1736FA0}"/>
              </a:ext>
            </a:extLst>
          </p:cNvPr>
          <p:cNvSpPr txBox="1"/>
          <p:nvPr userDrawn="1"/>
        </p:nvSpPr>
        <p:spPr>
          <a:xfrm>
            <a:off x="5991497" y="1416788"/>
            <a:ext cx="4360944" cy="650168"/>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l’élève</a:t>
            </a:r>
          </a:p>
        </p:txBody>
      </p:sp>
      <p:pic>
        <p:nvPicPr>
          <p:cNvPr id="13" name="Picture 12">
            <a:extLst>
              <a:ext uri="{FF2B5EF4-FFF2-40B4-BE49-F238E27FC236}">
                <a16:creationId xmlns:a16="http://schemas.microsoft.com/office/drawing/2014/main" id="{90826B0B-A604-22AA-6B36-0CE111A5321B}"/>
              </a:ext>
            </a:extLst>
          </p:cNvPr>
          <p:cNvPicPr>
            <a:picLocks noChangeAspect="1"/>
          </p:cNvPicPr>
          <p:nvPr userDrawn="1"/>
        </p:nvPicPr>
        <p:blipFill>
          <a:blip r:embed="rId2">
            <a:clrChange>
              <a:clrFrom>
                <a:srgbClr val="FFFFFF"/>
              </a:clrFrom>
              <a:clrTo>
                <a:srgbClr val="FFFFFF">
                  <a:alpha val="0"/>
                </a:srgbClr>
              </a:clrTo>
            </a:clrChange>
          </a:blip>
          <a:stretch>
            <a:fillRect/>
          </a:stretch>
        </p:blipFill>
        <p:spPr>
          <a:xfrm rot="19675284">
            <a:off x="8544238" y="4865352"/>
            <a:ext cx="1564020" cy="174252"/>
          </a:xfrm>
          <a:prstGeom prst="rect">
            <a:avLst/>
          </a:prstGeom>
        </p:spPr>
      </p:pic>
      <p:pic>
        <p:nvPicPr>
          <p:cNvPr id="14" name="Picture 13">
            <a:extLst>
              <a:ext uri="{FF2B5EF4-FFF2-40B4-BE49-F238E27FC236}">
                <a16:creationId xmlns:a16="http://schemas.microsoft.com/office/drawing/2014/main" id="{F8EC4882-7C52-C087-E415-A9FE7DECFDEF}"/>
              </a:ext>
            </a:extLst>
          </p:cNvPr>
          <p:cNvPicPr>
            <a:picLocks noChangeAspect="1"/>
          </p:cNvPicPr>
          <p:nvPr userDrawn="1"/>
        </p:nvPicPr>
        <p:blipFill>
          <a:blip r:embed="rId3"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5" t="23325" r="26247" b="30055"/>
          <a:stretch>
            <a:fillRect/>
          </a:stretch>
        </p:blipFill>
        <p:spPr>
          <a:xfrm>
            <a:off x="8786281" y="2316888"/>
            <a:ext cx="1478097" cy="1109845"/>
          </a:xfrm>
          <a:prstGeom prst="rect">
            <a:avLst/>
          </a:prstGeom>
          <a:ln w="19050">
            <a:noFill/>
          </a:ln>
          <a:effectLst>
            <a:outerShdw blurRad="50800" dist="38100" dir="2700000" algn="tl" rotWithShape="0">
              <a:prstClr val="black">
                <a:alpha val="40000"/>
              </a:prstClr>
            </a:outerShdw>
          </a:effectLst>
        </p:spPr>
      </p:pic>
      <p:pic>
        <p:nvPicPr>
          <p:cNvPr id="15" name="Picture 14">
            <a:extLst>
              <a:ext uri="{FF2B5EF4-FFF2-40B4-BE49-F238E27FC236}">
                <a16:creationId xmlns:a16="http://schemas.microsoft.com/office/drawing/2014/main" id="{A0BC54C1-3967-5578-4E72-B4CAFC18A087}"/>
              </a:ext>
            </a:extLst>
          </p:cNvPr>
          <p:cNvPicPr>
            <a:picLocks noChangeAspect="1"/>
          </p:cNvPicPr>
          <p:nvPr userDrawn="1"/>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492110" y="5381605"/>
            <a:ext cx="413335" cy="397411"/>
          </a:xfrm>
          <a:prstGeom prst="rect">
            <a:avLst/>
          </a:prstGeom>
        </p:spPr>
      </p:pic>
      <p:pic>
        <p:nvPicPr>
          <p:cNvPr id="40" name="Picture 4">
            <a:extLst>
              <a:ext uri="{FF2B5EF4-FFF2-40B4-BE49-F238E27FC236}">
                <a16:creationId xmlns:a16="http://schemas.microsoft.com/office/drawing/2014/main" id="{CC630518-916E-ACA4-D8BB-8D1B317C61B0}"/>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769475" y="4700745"/>
            <a:ext cx="1491516" cy="1080393"/>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1" name="ZoneTexte 10">
            <a:extLst>
              <a:ext uri="{FF2B5EF4-FFF2-40B4-BE49-F238E27FC236}">
                <a16:creationId xmlns:a16="http://schemas.microsoft.com/office/drawing/2014/main" id="{136304CA-9344-CA01-AF56-88EE7AC7B643}"/>
              </a:ext>
            </a:extLst>
          </p:cNvPr>
          <p:cNvSpPr txBox="1"/>
          <p:nvPr userDrawn="1"/>
        </p:nvSpPr>
        <p:spPr>
          <a:xfrm>
            <a:off x="8617364" y="3426733"/>
            <a:ext cx="1907400" cy="261610"/>
          </a:xfrm>
          <a:prstGeom prst="rect">
            <a:avLst/>
          </a:prstGeom>
          <a:noFill/>
        </p:spPr>
        <p:txBody>
          <a:bodyPr wrap="square" rtlCol="0">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Cahier de l’élève</a:t>
            </a:r>
          </a:p>
        </p:txBody>
      </p:sp>
      <p:sp>
        <p:nvSpPr>
          <p:cNvPr id="42" name="Rectangle 41">
            <a:extLst>
              <a:ext uri="{FF2B5EF4-FFF2-40B4-BE49-F238E27FC236}">
                <a16:creationId xmlns:a16="http://schemas.microsoft.com/office/drawing/2014/main" id="{33213196-BB7D-7049-E6FD-D6A3E6F126B3}"/>
              </a:ext>
            </a:extLst>
          </p:cNvPr>
          <p:cNvSpPr/>
          <p:nvPr userDrawn="1"/>
        </p:nvSpPr>
        <p:spPr>
          <a:xfrm>
            <a:off x="4218715" y="3878375"/>
            <a:ext cx="1349291" cy="600164"/>
          </a:xfrm>
          <a:prstGeom prst="rect">
            <a:avLst/>
          </a:prstGeom>
        </p:spPr>
        <p:txBody>
          <a:bodyPr wrap="square">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Fiche technique de préparation de la séance</a:t>
            </a:r>
          </a:p>
        </p:txBody>
      </p:sp>
      <p:pic>
        <p:nvPicPr>
          <p:cNvPr id="43" name="Image 20">
            <a:extLst>
              <a:ext uri="{FF2B5EF4-FFF2-40B4-BE49-F238E27FC236}">
                <a16:creationId xmlns:a16="http://schemas.microsoft.com/office/drawing/2014/main" id="{F7D6FA7E-4E73-2155-87D8-FD7655791AF4}"/>
              </a:ext>
            </a:extLst>
          </p:cNvPr>
          <p:cNvPicPr>
            <a:picLocks noChangeAspect="1"/>
          </p:cNvPicPr>
          <p:nvPr userDrawn="1"/>
        </p:nvPicPr>
        <p:blipFill>
          <a:blip r:embed="rId6"/>
          <a:stretch>
            <a:fillRect/>
          </a:stretch>
        </p:blipFill>
        <p:spPr>
          <a:xfrm>
            <a:off x="4010586" y="2316888"/>
            <a:ext cx="1765551" cy="1457749"/>
          </a:xfrm>
          <a:prstGeom prst="rect">
            <a:avLst/>
          </a:prstGeom>
          <a:ln>
            <a:solidFill>
              <a:schemeClr val="accent1"/>
            </a:solidFill>
          </a:ln>
          <a:effectLst>
            <a:outerShdw blurRad="50800" dist="38100" dir="2700000" algn="tl" rotWithShape="0">
              <a:prstClr val="black">
                <a:alpha val="40000"/>
              </a:prstClr>
            </a:outerShdw>
          </a:effectLst>
        </p:spPr>
      </p:pic>
      <p:sp>
        <p:nvSpPr>
          <p:cNvPr id="44" name="Rectangle 43">
            <a:extLst>
              <a:ext uri="{FF2B5EF4-FFF2-40B4-BE49-F238E27FC236}">
                <a16:creationId xmlns:a16="http://schemas.microsoft.com/office/drawing/2014/main" id="{035B0005-5CB7-5851-ED75-A8F4E9987C07}"/>
              </a:ext>
            </a:extLst>
          </p:cNvPr>
          <p:cNvSpPr/>
          <p:nvPr userDrawn="1"/>
        </p:nvSpPr>
        <p:spPr>
          <a:xfrm>
            <a:off x="2118499" y="3514273"/>
            <a:ext cx="1349291" cy="261610"/>
          </a:xfrm>
          <a:prstGeom prst="rect">
            <a:avLst/>
          </a:prstGeom>
        </p:spPr>
        <p:txBody>
          <a:bodyPr wrap="square">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Support PPT</a:t>
            </a:r>
          </a:p>
        </p:txBody>
      </p:sp>
      <p:sp>
        <p:nvSpPr>
          <p:cNvPr id="45" name="ZoneTexte 24">
            <a:extLst>
              <a:ext uri="{FF2B5EF4-FFF2-40B4-BE49-F238E27FC236}">
                <a16:creationId xmlns:a16="http://schemas.microsoft.com/office/drawing/2014/main" id="{212D7E7D-188B-E302-A4A1-B9D9218ED360}"/>
              </a:ext>
            </a:extLst>
          </p:cNvPr>
          <p:cNvSpPr txBox="1"/>
          <p:nvPr userDrawn="1"/>
        </p:nvSpPr>
        <p:spPr>
          <a:xfrm>
            <a:off x="6383334" y="3948484"/>
            <a:ext cx="1907400" cy="261610"/>
          </a:xfrm>
          <a:prstGeom prst="rect">
            <a:avLst/>
          </a:prstGeom>
          <a:noFill/>
        </p:spPr>
        <p:txBody>
          <a:bodyPr wrap="square" rtlCol="0">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Livret</a:t>
            </a:r>
          </a:p>
        </p:txBody>
      </p:sp>
      <p:sp>
        <p:nvSpPr>
          <p:cNvPr id="47" name="Picture Placeholder 46">
            <a:extLst>
              <a:ext uri="{FF2B5EF4-FFF2-40B4-BE49-F238E27FC236}">
                <a16:creationId xmlns:a16="http://schemas.microsoft.com/office/drawing/2014/main" id="{E158C153-CEB9-6B25-4344-46AB868B4159}"/>
              </a:ext>
            </a:extLst>
          </p:cNvPr>
          <p:cNvSpPr>
            <a:spLocks noGrp="1"/>
          </p:cNvSpPr>
          <p:nvPr>
            <p:ph type="pic" sz="quarter" idx="10"/>
          </p:nvPr>
        </p:nvSpPr>
        <p:spPr>
          <a:xfrm>
            <a:off x="1773800" y="2320200"/>
            <a:ext cx="1976400" cy="1108800"/>
          </a:xfrm>
        </p:spPr>
        <p:txBody>
          <a:bodyPr/>
          <a:lstStyle/>
          <a:p>
            <a:endParaRPr lang="fr-FR"/>
          </a:p>
        </p:txBody>
      </p:sp>
      <p:sp>
        <p:nvSpPr>
          <p:cNvPr id="48" name="Picture Placeholder 46">
            <a:extLst>
              <a:ext uri="{FF2B5EF4-FFF2-40B4-BE49-F238E27FC236}">
                <a16:creationId xmlns:a16="http://schemas.microsoft.com/office/drawing/2014/main" id="{F5AA724E-4917-3B05-FA7A-466E7FD5919B}"/>
              </a:ext>
            </a:extLst>
          </p:cNvPr>
          <p:cNvSpPr>
            <a:spLocks noGrp="1"/>
          </p:cNvSpPr>
          <p:nvPr>
            <p:ph type="pic" sz="quarter" idx="11"/>
          </p:nvPr>
        </p:nvSpPr>
        <p:spPr>
          <a:xfrm>
            <a:off x="1847600" y="4260622"/>
            <a:ext cx="1828800" cy="1728000"/>
          </a:xfrm>
        </p:spPr>
        <p:txBody>
          <a:bodyPr/>
          <a:lstStyle/>
          <a:p>
            <a:endParaRPr lang="fr-FR"/>
          </a:p>
        </p:txBody>
      </p:sp>
      <p:sp>
        <p:nvSpPr>
          <p:cNvPr id="49" name="Picture Placeholder 46">
            <a:extLst>
              <a:ext uri="{FF2B5EF4-FFF2-40B4-BE49-F238E27FC236}">
                <a16:creationId xmlns:a16="http://schemas.microsoft.com/office/drawing/2014/main" id="{824CE353-F760-8F0B-B724-42EC32B6F969}"/>
              </a:ext>
            </a:extLst>
          </p:cNvPr>
          <p:cNvSpPr>
            <a:spLocks noGrp="1"/>
          </p:cNvSpPr>
          <p:nvPr>
            <p:ph type="pic" sz="quarter" idx="12"/>
          </p:nvPr>
        </p:nvSpPr>
        <p:spPr>
          <a:xfrm>
            <a:off x="6770034" y="2373367"/>
            <a:ext cx="1134000" cy="1587600"/>
          </a:xfrm>
        </p:spPr>
        <p:txBody>
          <a:bodyPr/>
          <a:lstStyle/>
          <a:p>
            <a:endParaRPr lang="fr-FR"/>
          </a:p>
        </p:txBody>
      </p:sp>
      <p:pic>
        <p:nvPicPr>
          <p:cNvPr id="50" name="Picture 49" descr="Image générée">
            <a:extLst>
              <a:ext uri="{FF2B5EF4-FFF2-40B4-BE49-F238E27FC236}">
                <a16:creationId xmlns:a16="http://schemas.microsoft.com/office/drawing/2014/main" id="{5F3834D9-D25B-1AA0-4467-FDDA80A5FD8A}"/>
              </a:ext>
            </a:extLst>
          </p:cNvPr>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961519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epérage dans le chapitr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Repérage dans </a:t>
            </a:r>
            <a:r>
              <a:rPr lang="fr-FR" sz="3200" b="1" kern="0" dirty="0">
                <a:solidFill>
                  <a:srgbClr val="44546A"/>
                </a:solidFill>
                <a:latin typeface="Calibri"/>
                <a:cs typeface="Calibri"/>
              </a:rPr>
              <a:t>le chapitre</a:t>
            </a:r>
            <a:endParaRPr lang="fr-FR" sz="3200" i="1" kern="0" dirty="0">
              <a:solidFill>
                <a:srgbClr val="44546A"/>
              </a:solidFill>
              <a:latin typeface="Calibri" panose="020F0502020204030204" pitchFamily="34" charset="0"/>
              <a:ea typeface="Calibri"/>
              <a:cs typeface="Calibri" panose="020F0502020204030204" pitchFamily="34" charset="0"/>
              <a:sym typeface="Arial"/>
            </a:endParaRP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286;p29">
            <a:extLst>
              <a:ext uri="{FF2B5EF4-FFF2-40B4-BE49-F238E27FC236}">
                <a16:creationId xmlns:a16="http://schemas.microsoft.com/office/drawing/2014/main" id="{ABDCD58E-FB84-201F-97D0-4B520E132A8C}"/>
              </a:ext>
            </a:extLst>
          </p:cNvPr>
          <p:cNvSpPr>
            <a:spLocks/>
          </p:cNvSpPr>
          <p:nvPr userDrawn="1"/>
        </p:nvSpPr>
        <p:spPr>
          <a:xfrm>
            <a:off x="3132175" y="2873353"/>
            <a:ext cx="8145605"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defRPr/>
            </a:pPr>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19" name="Google Shape;289;p29">
            <a:extLst>
              <a:ext uri="{FF2B5EF4-FFF2-40B4-BE49-F238E27FC236}">
                <a16:creationId xmlns:a16="http://schemas.microsoft.com/office/drawing/2014/main" id="{4017964E-FA83-761C-86B1-3E5647955B13}"/>
              </a:ext>
            </a:extLst>
          </p:cNvPr>
          <p:cNvSpPr>
            <a:spLocks/>
          </p:cNvSpPr>
          <p:nvPr userDrawn="1"/>
        </p:nvSpPr>
        <p:spPr>
          <a:xfrm>
            <a:off x="1703823" y="2873356"/>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25" name="Rectangle 24">
            <a:extLst>
              <a:ext uri="{FF2B5EF4-FFF2-40B4-BE49-F238E27FC236}">
                <a16:creationId xmlns:a16="http://schemas.microsoft.com/office/drawing/2014/main" id="{E2D8B298-C52A-F641-FE46-F63A5D014E5F}"/>
              </a:ext>
            </a:extLst>
          </p:cNvPr>
          <p:cNvSpPr>
            <a:spLocks/>
          </p:cNvSpPr>
          <p:nvPr userDrawn="1"/>
        </p:nvSpPr>
        <p:spPr>
          <a:xfrm>
            <a:off x="948074" y="1308144"/>
            <a:ext cx="10321337" cy="55447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31" name="Text Placeholder 30">
            <a:extLst>
              <a:ext uri="{FF2B5EF4-FFF2-40B4-BE49-F238E27FC236}">
                <a16:creationId xmlns:a16="http://schemas.microsoft.com/office/drawing/2014/main" id="{ACE85E0A-429A-B51A-FED1-DABE33E433BE}"/>
              </a:ext>
            </a:extLst>
          </p:cNvPr>
          <p:cNvSpPr>
            <a:spLocks noGrp="1"/>
          </p:cNvSpPr>
          <p:nvPr>
            <p:ph type="body" sz="quarter" idx="12" hasCustomPrompt="1"/>
          </p:nvPr>
        </p:nvSpPr>
        <p:spPr>
          <a:xfrm>
            <a:off x="956582" y="1308064"/>
            <a:ext cx="10321200" cy="554400"/>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a:t>Chapitre 1 : Relations vivant-vivant</a:t>
            </a:r>
            <a:endParaRPr lang="fr-FR" dirty="0"/>
          </a:p>
        </p:txBody>
      </p:sp>
      <p:sp>
        <p:nvSpPr>
          <p:cNvPr id="33" name="Text Placeholder 30">
            <a:extLst>
              <a:ext uri="{FF2B5EF4-FFF2-40B4-BE49-F238E27FC236}">
                <a16:creationId xmlns:a16="http://schemas.microsoft.com/office/drawing/2014/main" id="{74B77D63-73E9-1593-011E-46752471AACE}"/>
              </a:ext>
            </a:extLst>
          </p:cNvPr>
          <p:cNvSpPr>
            <a:spLocks noGrp="1"/>
          </p:cNvSpPr>
          <p:nvPr>
            <p:ph type="body" sz="quarter" idx="14" hasCustomPrompt="1"/>
          </p:nvPr>
        </p:nvSpPr>
        <p:spPr>
          <a:xfrm>
            <a:off x="1703823" y="2873199"/>
            <a:ext cx="1227600"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1</a:t>
            </a:r>
          </a:p>
        </p:txBody>
      </p:sp>
      <p:sp>
        <p:nvSpPr>
          <p:cNvPr id="36" name="Text Placeholder 30">
            <a:extLst>
              <a:ext uri="{FF2B5EF4-FFF2-40B4-BE49-F238E27FC236}">
                <a16:creationId xmlns:a16="http://schemas.microsoft.com/office/drawing/2014/main" id="{5F879908-CFB2-F5B3-9CE2-A65F5F3E6223}"/>
              </a:ext>
            </a:extLst>
          </p:cNvPr>
          <p:cNvSpPr>
            <a:spLocks noGrp="1"/>
          </p:cNvSpPr>
          <p:nvPr>
            <p:ph type="body" sz="quarter" idx="17" hasCustomPrompt="1"/>
          </p:nvPr>
        </p:nvSpPr>
        <p:spPr>
          <a:xfrm>
            <a:off x="3139379" y="2873199"/>
            <a:ext cx="8144401"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defRPr/>
            </a:pPr>
            <a:r>
              <a:rPr lang="fr-FR" sz="2000" dirty="0">
                <a:solidFill>
                  <a:prstClr val="black"/>
                </a:solidFill>
                <a:latin typeface="Calibri" panose="020F0502020204030204" pitchFamily="34" charset="0"/>
                <a:cs typeface="Calibri" panose="020F0502020204030204" pitchFamily="34" charset="0"/>
                <a:sym typeface="Arial"/>
              </a:rPr>
              <a:t>Identifier le type de relation d’exploitation et ses caractéristiques</a:t>
            </a:r>
          </a:p>
        </p:txBody>
      </p:sp>
      <p:sp>
        <p:nvSpPr>
          <p:cNvPr id="6" name="Rectangle 5">
            <a:extLst>
              <a:ext uri="{FF2B5EF4-FFF2-40B4-BE49-F238E27FC236}">
                <a16:creationId xmlns:a16="http://schemas.microsoft.com/office/drawing/2014/main" id="{F89CEE65-9627-A065-406C-D0416F5E70D1}"/>
              </a:ext>
            </a:extLst>
          </p:cNvPr>
          <p:cNvSpPr>
            <a:spLocks/>
          </p:cNvSpPr>
          <p:nvPr userDrawn="1"/>
        </p:nvSpPr>
        <p:spPr>
          <a:xfrm>
            <a:off x="1339721" y="2120717"/>
            <a:ext cx="9898863" cy="494615"/>
          </a:xfrm>
          <a:prstGeom prst="rect">
            <a:avLst/>
          </a:prstGeom>
          <a:solidFill>
            <a:srgbClr val="1D6F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7" name="Text Placeholder 30">
            <a:extLst>
              <a:ext uri="{FF2B5EF4-FFF2-40B4-BE49-F238E27FC236}">
                <a16:creationId xmlns:a16="http://schemas.microsoft.com/office/drawing/2014/main" id="{5C1F621F-48A7-3B73-016A-666E38883073}"/>
              </a:ext>
            </a:extLst>
          </p:cNvPr>
          <p:cNvSpPr>
            <a:spLocks noGrp="1"/>
          </p:cNvSpPr>
          <p:nvPr>
            <p:ph type="body" sz="quarter" idx="24" hasCustomPrompt="1"/>
          </p:nvPr>
        </p:nvSpPr>
        <p:spPr>
          <a:xfrm>
            <a:off x="1348223" y="2120637"/>
            <a:ext cx="9898732" cy="494546"/>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err="1"/>
              <a:t>Séquence</a:t>
            </a:r>
            <a:r>
              <a:rPr lang="en-US" dirty="0"/>
              <a:t> 1 : Relations </a:t>
            </a:r>
            <a:r>
              <a:rPr lang="en-US" dirty="0" err="1"/>
              <a:t>d’exploitation</a:t>
            </a:r>
            <a:endParaRPr lang="en-US" dirty="0"/>
          </a:p>
        </p:txBody>
      </p:sp>
      <p:sp>
        <p:nvSpPr>
          <p:cNvPr id="9" name="Google Shape;286;p29">
            <a:extLst>
              <a:ext uri="{FF2B5EF4-FFF2-40B4-BE49-F238E27FC236}">
                <a16:creationId xmlns:a16="http://schemas.microsoft.com/office/drawing/2014/main" id="{4D9B2296-F4A8-F01C-635B-95350C14B275}"/>
              </a:ext>
            </a:extLst>
          </p:cNvPr>
          <p:cNvSpPr>
            <a:spLocks/>
          </p:cNvSpPr>
          <p:nvPr userDrawn="1"/>
        </p:nvSpPr>
        <p:spPr>
          <a:xfrm>
            <a:off x="3140677" y="4683091"/>
            <a:ext cx="8145605"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8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defRPr/>
            </a:pPr>
            <a:endParaRPr lang="fr-FR" sz="2000" dirty="0">
              <a:solidFill>
                <a:schemeClr val="bg2"/>
              </a:solidFill>
              <a:latin typeface="Calibri" panose="020F0502020204030204" pitchFamily="34" charset="0"/>
              <a:cs typeface="Calibri" panose="020F0502020204030204" pitchFamily="34" charset="0"/>
              <a:sym typeface="Arial"/>
            </a:endParaRPr>
          </a:p>
        </p:txBody>
      </p:sp>
      <p:sp>
        <p:nvSpPr>
          <p:cNvPr id="10" name="Google Shape;289;p29">
            <a:extLst>
              <a:ext uri="{FF2B5EF4-FFF2-40B4-BE49-F238E27FC236}">
                <a16:creationId xmlns:a16="http://schemas.microsoft.com/office/drawing/2014/main" id="{82EC8553-22FA-A547-D471-3AF6D6395AAE}"/>
              </a:ext>
            </a:extLst>
          </p:cNvPr>
          <p:cNvSpPr>
            <a:spLocks/>
          </p:cNvSpPr>
          <p:nvPr userDrawn="1"/>
        </p:nvSpPr>
        <p:spPr>
          <a:xfrm>
            <a:off x="1702674" y="4682937"/>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8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schemeClr val="bg2"/>
              </a:solidFill>
              <a:latin typeface="Calibri" panose="020F0502020204030204" pitchFamily="34" charset="0"/>
              <a:cs typeface="Calibri" panose="020F0502020204030204" pitchFamily="34" charset="0"/>
              <a:sym typeface="Arial"/>
            </a:endParaRPr>
          </a:p>
        </p:txBody>
      </p:sp>
      <p:sp>
        <p:nvSpPr>
          <p:cNvPr id="11" name="Text Placeholder 30">
            <a:extLst>
              <a:ext uri="{FF2B5EF4-FFF2-40B4-BE49-F238E27FC236}">
                <a16:creationId xmlns:a16="http://schemas.microsoft.com/office/drawing/2014/main" id="{6CD6B33D-72A6-DA03-1907-6091D0506918}"/>
              </a:ext>
            </a:extLst>
          </p:cNvPr>
          <p:cNvSpPr>
            <a:spLocks noGrp="1"/>
          </p:cNvSpPr>
          <p:nvPr>
            <p:ph type="body" sz="quarter" idx="25" hasCustomPrompt="1"/>
          </p:nvPr>
        </p:nvSpPr>
        <p:spPr>
          <a:xfrm>
            <a:off x="1702674" y="4682780"/>
            <a:ext cx="1227600" cy="734400"/>
          </a:xfrm>
        </p:spPr>
        <p:txBody>
          <a:bodyPr anchor="ctr"/>
          <a:lstStyle>
            <a:lvl1pPr algn="ctr">
              <a:buNone/>
              <a:defRPr sz="2000" b="0">
                <a:solidFill>
                  <a:schemeClr val="bg2"/>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2</a:t>
            </a:r>
          </a:p>
        </p:txBody>
      </p:sp>
      <p:sp>
        <p:nvSpPr>
          <p:cNvPr id="12" name="Text Placeholder 30">
            <a:extLst>
              <a:ext uri="{FF2B5EF4-FFF2-40B4-BE49-F238E27FC236}">
                <a16:creationId xmlns:a16="http://schemas.microsoft.com/office/drawing/2014/main" id="{60559DCE-9034-76AA-7F03-AD960D4C0BC4}"/>
              </a:ext>
            </a:extLst>
          </p:cNvPr>
          <p:cNvSpPr>
            <a:spLocks noGrp="1"/>
          </p:cNvSpPr>
          <p:nvPr>
            <p:ph type="body" sz="quarter" idx="26" hasCustomPrompt="1"/>
          </p:nvPr>
        </p:nvSpPr>
        <p:spPr>
          <a:xfrm>
            <a:off x="3147881" y="4682937"/>
            <a:ext cx="8144401" cy="734400"/>
          </a:xfrm>
        </p:spPr>
        <p:txBody>
          <a:bodyPr anchor="ctr"/>
          <a:lstStyle>
            <a:lvl1pPr algn="ctr">
              <a:buNone/>
              <a:defRPr sz="2000" b="0">
                <a:solidFill>
                  <a:schemeClr val="bg2"/>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defRPr/>
            </a:pPr>
            <a:r>
              <a:rPr lang="fr-FR" sz="2000" dirty="0">
                <a:solidFill>
                  <a:prstClr val="black"/>
                </a:solidFill>
                <a:latin typeface="Calibri" panose="020F0502020204030204" pitchFamily="34" charset="0"/>
                <a:cs typeface="Calibri" panose="020F0502020204030204" pitchFamily="34" charset="0"/>
                <a:sym typeface="Arial"/>
              </a:rPr>
              <a:t>Identifier le type de relation de compétition ou mutualisme et leurs caractéristiques.</a:t>
            </a:r>
          </a:p>
        </p:txBody>
      </p:sp>
      <p:sp>
        <p:nvSpPr>
          <p:cNvPr id="13" name="Rectangle 12">
            <a:extLst>
              <a:ext uri="{FF2B5EF4-FFF2-40B4-BE49-F238E27FC236}">
                <a16:creationId xmlns:a16="http://schemas.microsoft.com/office/drawing/2014/main" id="{31D96935-9C28-F26E-BED5-5A912445CB69}"/>
              </a:ext>
            </a:extLst>
          </p:cNvPr>
          <p:cNvSpPr>
            <a:spLocks/>
          </p:cNvSpPr>
          <p:nvPr userDrawn="1"/>
        </p:nvSpPr>
        <p:spPr>
          <a:xfrm>
            <a:off x="1348223" y="3930455"/>
            <a:ext cx="9898863" cy="494615"/>
          </a:xfrm>
          <a:prstGeom prst="rect">
            <a:avLst/>
          </a:prstGeom>
          <a:solidFill>
            <a:srgbClr val="1D6F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14" name="Text Placeholder 30">
            <a:extLst>
              <a:ext uri="{FF2B5EF4-FFF2-40B4-BE49-F238E27FC236}">
                <a16:creationId xmlns:a16="http://schemas.microsoft.com/office/drawing/2014/main" id="{31D148C6-5492-AED5-7F54-3E33BB132E1D}"/>
              </a:ext>
            </a:extLst>
          </p:cNvPr>
          <p:cNvSpPr>
            <a:spLocks noGrp="1"/>
          </p:cNvSpPr>
          <p:nvPr>
            <p:ph type="body" sz="quarter" idx="27" hasCustomPrompt="1"/>
          </p:nvPr>
        </p:nvSpPr>
        <p:spPr>
          <a:xfrm>
            <a:off x="1356725" y="3930375"/>
            <a:ext cx="9898732" cy="494546"/>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err="1"/>
              <a:t>Séquence</a:t>
            </a:r>
            <a:r>
              <a:rPr lang="en-US" dirty="0"/>
              <a:t> 2 : </a:t>
            </a:r>
            <a:r>
              <a:rPr lang="fr-FR" dirty="0"/>
              <a:t>Relations de compétition et de mutualisme</a:t>
            </a:r>
            <a:endParaRPr lang="en-US" dirty="0"/>
          </a:p>
        </p:txBody>
      </p:sp>
    </p:spTree>
    <p:extLst>
      <p:ext uri="{BB962C8B-B14F-4D97-AF65-F5344CB8AC3E}">
        <p14:creationId xmlns:p14="http://schemas.microsoft.com/office/powerpoint/2010/main" val="367760099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rientations didactiques">
    <p:bg>
      <p:bgPr>
        <a:solidFill>
          <a:srgbClr val="DCEAF7"/>
        </a:solidFill>
        <a:effectLst/>
      </p:bgPr>
    </p:bg>
    <p:spTree>
      <p:nvGrpSpPr>
        <p:cNvPr id="1" name=""/>
        <p:cNvGrpSpPr/>
        <p:nvPr/>
      </p:nvGrpSpPr>
      <p:grpSpPr>
        <a:xfrm>
          <a:off x="0" y="0"/>
          <a:ext cx="0" cy="0"/>
          <a:chOff x="0" y="0"/>
          <a:chExt cx="0" cy="0"/>
        </a:xfrm>
      </p:grpSpPr>
      <p:sp>
        <p:nvSpPr>
          <p:cNvPr id="12" name="Google Shape;853;p104">
            <a:extLst>
              <a:ext uri="{FF2B5EF4-FFF2-40B4-BE49-F238E27FC236}">
                <a16:creationId xmlns:a16="http://schemas.microsoft.com/office/drawing/2014/main" id="{C295CB38-5765-1953-FCB3-90200B7911C4}"/>
              </a:ext>
            </a:extLst>
          </p:cNvPr>
          <p:cNvSpPr/>
          <p:nvPr userDrawn="1"/>
        </p:nvSpPr>
        <p:spPr>
          <a:xfrm>
            <a:off x="825760" y="226972"/>
            <a:ext cx="9932872" cy="494105"/>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Orientations didactiques pour cette séance</a:t>
            </a:r>
            <a:endParaRPr lang="en-US" sz="2400" kern="0" dirty="0">
              <a:solidFill>
                <a:srgbClr val="44546A"/>
              </a:solidFill>
              <a:latin typeface="Calibri" panose="020F0502020204030204" pitchFamily="34" charset="0"/>
              <a:cs typeface="Calibri" panose="020F0502020204030204" pitchFamily="34" charset="0"/>
              <a:sym typeface="Arial"/>
            </a:endParaRPr>
          </a:p>
        </p:txBody>
      </p:sp>
      <p:pic>
        <p:nvPicPr>
          <p:cNvPr id="15" name="Picture 14" descr="Image générée">
            <a:extLst>
              <a:ext uri="{FF2B5EF4-FFF2-40B4-BE49-F238E27FC236}">
                <a16:creationId xmlns:a16="http://schemas.microsoft.com/office/drawing/2014/main" id="{381B1BC2-8735-DB66-B5F6-3C1A854D65AE}"/>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350063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atique Pédagogique Efficac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Pratique Pédagogique Efficace de la Semaine</a:t>
            </a: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à coins arrondis 2">
            <a:extLst>
              <a:ext uri="{FF2B5EF4-FFF2-40B4-BE49-F238E27FC236}">
                <a16:creationId xmlns:a16="http://schemas.microsoft.com/office/drawing/2014/main" id="{07817361-C8BF-DC04-5CC1-00D7EE33E80A}"/>
              </a:ext>
            </a:extLst>
          </p:cNvPr>
          <p:cNvSpPr/>
          <p:nvPr userDrawn="1"/>
        </p:nvSpPr>
        <p:spPr>
          <a:xfrm>
            <a:off x="304800" y="1262245"/>
            <a:ext cx="11291147" cy="5597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2133" b="1" kern="0" dirty="0">
                <a:solidFill>
                  <a:srgbClr val="FFFFFF"/>
                </a:solidFill>
                <a:latin typeface="Calibri" panose="020F0502020204030204" pitchFamily="34" charset="0"/>
                <a:cs typeface="Calibri" panose="020F0502020204030204" pitchFamily="34" charset="0"/>
                <a:sym typeface="Arial"/>
              </a:rPr>
              <a:t>Donner un feedback de manière efficace aux élèves</a:t>
            </a:r>
          </a:p>
        </p:txBody>
      </p:sp>
      <p:sp>
        <p:nvSpPr>
          <p:cNvPr id="7" name="Rectangle à coins arrondis 13">
            <a:extLst>
              <a:ext uri="{FF2B5EF4-FFF2-40B4-BE49-F238E27FC236}">
                <a16:creationId xmlns:a16="http://schemas.microsoft.com/office/drawing/2014/main" id="{710314CC-0AB6-DA63-763A-7BA531C34D31}"/>
              </a:ext>
            </a:extLst>
          </p:cNvPr>
          <p:cNvSpPr/>
          <p:nvPr userDrawn="1"/>
        </p:nvSpPr>
        <p:spPr>
          <a:xfrm>
            <a:off x="304800" y="2628796"/>
            <a:ext cx="2873248"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Pourquoi c’est important ?</a:t>
            </a:r>
          </a:p>
        </p:txBody>
      </p:sp>
      <p:pic>
        <p:nvPicPr>
          <p:cNvPr id="8" name="Image 18">
            <a:extLst>
              <a:ext uri="{FF2B5EF4-FFF2-40B4-BE49-F238E27FC236}">
                <a16:creationId xmlns:a16="http://schemas.microsoft.com/office/drawing/2014/main" id="{BE35A20A-79A6-BC4C-B761-793B343AFC49}"/>
              </a:ext>
            </a:extLst>
          </p:cNvPr>
          <p:cNvPicPr>
            <a:picLocks noChangeAspect="1"/>
          </p:cNvPicPr>
          <p:nvPr userDrawn="1"/>
        </p:nvPicPr>
        <p:blipFill>
          <a:blip r:embed="rId3"/>
          <a:stretch>
            <a:fillRect/>
          </a:stretch>
        </p:blipFill>
        <p:spPr>
          <a:xfrm>
            <a:off x="10141874" y="1158017"/>
            <a:ext cx="1137399" cy="751840"/>
          </a:xfrm>
          <a:prstGeom prst="rect">
            <a:avLst/>
          </a:prstGeom>
          <a:ln w="38100">
            <a:solidFill>
              <a:srgbClr val="156082"/>
            </a:solidFill>
          </a:ln>
        </p:spPr>
      </p:pic>
      <p:sp>
        <p:nvSpPr>
          <p:cNvPr id="9" name="Rectangle à coins arrondis 22">
            <a:extLst>
              <a:ext uri="{FF2B5EF4-FFF2-40B4-BE49-F238E27FC236}">
                <a16:creationId xmlns:a16="http://schemas.microsoft.com/office/drawing/2014/main" id="{231233C5-A6EF-A81F-8794-ECA65494280A}"/>
              </a:ext>
            </a:extLst>
          </p:cNvPr>
          <p:cNvSpPr/>
          <p:nvPr userDrawn="1"/>
        </p:nvSpPr>
        <p:spPr>
          <a:xfrm>
            <a:off x="362779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Bonnes pratiques</a:t>
            </a:r>
          </a:p>
        </p:txBody>
      </p:sp>
      <p:sp>
        <p:nvSpPr>
          <p:cNvPr id="10" name="Rectangle à coins arrondis 23">
            <a:extLst>
              <a:ext uri="{FF2B5EF4-FFF2-40B4-BE49-F238E27FC236}">
                <a16:creationId xmlns:a16="http://schemas.microsoft.com/office/drawing/2014/main" id="{224B6940-5456-5257-0478-EEF645943074}"/>
              </a:ext>
            </a:extLst>
          </p:cNvPr>
          <p:cNvSpPr/>
          <p:nvPr userDrawn="1"/>
        </p:nvSpPr>
        <p:spPr>
          <a:xfrm>
            <a:off x="783674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Pratiques à éviter</a:t>
            </a:r>
          </a:p>
        </p:txBody>
      </p:sp>
      <p:sp>
        <p:nvSpPr>
          <p:cNvPr id="27" name="Rectangle 26">
            <a:extLst>
              <a:ext uri="{FF2B5EF4-FFF2-40B4-BE49-F238E27FC236}">
                <a16:creationId xmlns:a16="http://schemas.microsoft.com/office/drawing/2014/main" id="{35BE10E1-FAE9-07F0-EE56-E170BA07A2EC}"/>
              </a:ext>
            </a:extLst>
          </p:cNvPr>
          <p:cNvSpPr/>
          <p:nvPr userDrawn="1"/>
        </p:nvSpPr>
        <p:spPr>
          <a:xfrm>
            <a:off x="304800" y="6150185"/>
            <a:ext cx="11291147" cy="67733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Pour plus d’informations Veuillez consulter le lien Suivant : </a:t>
            </a:r>
          </a:p>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Autres questions ? Veuillez Contacter l’inspecteur encadrant</a:t>
            </a:r>
          </a:p>
        </p:txBody>
      </p:sp>
      <p:pic>
        <p:nvPicPr>
          <p:cNvPr id="42" name="Graphic 41" descr="Handshake with solid fill">
            <a:extLst>
              <a:ext uri="{FF2B5EF4-FFF2-40B4-BE49-F238E27FC236}">
                <a16:creationId xmlns:a16="http://schemas.microsoft.com/office/drawing/2014/main" id="{43B73333-66C9-B016-85F3-57ED66A47BC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221083" y="1993815"/>
            <a:ext cx="549076" cy="549076"/>
          </a:xfrm>
          <a:prstGeom prst="rect">
            <a:avLst/>
          </a:prstGeom>
        </p:spPr>
      </p:pic>
      <p:pic>
        <p:nvPicPr>
          <p:cNvPr id="44" name="Graphic 43" descr="No sign with solid fill">
            <a:extLst>
              <a:ext uri="{FF2B5EF4-FFF2-40B4-BE49-F238E27FC236}">
                <a16:creationId xmlns:a16="http://schemas.microsoft.com/office/drawing/2014/main" id="{010C90E2-D2BB-4844-7DD3-B8E18C29F8E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9640956" y="2013585"/>
            <a:ext cx="500918" cy="500918"/>
          </a:xfrm>
          <a:prstGeom prst="rect">
            <a:avLst/>
          </a:prstGeom>
        </p:spPr>
      </p:pic>
      <p:sp>
        <p:nvSpPr>
          <p:cNvPr id="50" name="Text Placeholder 49">
            <a:extLst>
              <a:ext uri="{FF2B5EF4-FFF2-40B4-BE49-F238E27FC236}">
                <a16:creationId xmlns:a16="http://schemas.microsoft.com/office/drawing/2014/main" id="{99ABF8C0-44A0-D350-70D7-F757FE2866EA}"/>
              </a:ext>
            </a:extLst>
          </p:cNvPr>
          <p:cNvSpPr>
            <a:spLocks noGrp="1"/>
          </p:cNvSpPr>
          <p:nvPr>
            <p:ph type="body" sz="quarter" idx="10" hasCustomPrompt="1"/>
          </p:nvPr>
        </p:nvSpPr>
        <p:spPr>
          <a:xfrm>
            <a:off x="253322" y="3190552"/>
            <a:ext cx="2873248"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1" name="Text Placeholder 49">
            <a:extLst>
              <a:ext uri="{FF2B5EF4-FFF2-40B4-BE49-F238E27FC236}">
                <a16:creationId xmlns:a16="http://schemas.microsoft.com/office/drawing/2014/main" id="{93ED2D80-264B-2858-5374-3ACA0D7E4307}"/>
              </a:ext>
            </a:extLst>
          </p:cNvPr>
          <p:cNvSpPr>
            <a:spLocks noGrp="1"/>
          </p:cNvSpPr>
          <p:nvPr>
            <p:ph type="body" sz="quarter" idx="11" hasCustomPrompt="1"/>
          </p:nvPr>
        </p:nvSpPr>
        <p:spPr>
          <a:xfrm>
            <a:off x="3627796" y="3190551"/>
            <a:ext cx="3759199"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2" name="Text Placeholder 49">
            <a:extLst>
              <a:ext uri="{FF2B5EF4-FFF2-40B4-BE49-F238E27FC236}">
                <a16:creationId xmlns:a16="http://schemas.microsoft.com/office/drawing/2014/main" id="{F3B207E1-EF2D-9BAB-F462-3268E1DEBFE2}"/>
              </a:ext>
            </a:extLst>
          </p:cNvPr>
          <p:cNvSpPr>
            <a:spLocks noGrp="1"/>
          </p:cNvSpPr>
          <p:nvPr>
            <p:ph type="body" sz="quarter" idx="12" hasCustomPrompt="1"/>
          </p:nvPr>
        </p:nvSpPr>
        <p:spPr>
          <a:xfrm>
            <a:off x="7816647" y="3190551"/>
            <a:ext cx="3779300"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 name="Text Placeholder 4">
            <a:extLst>
              <a:ext uri="{FF2B5EF4-FFF2-40B4-BE49-F238E27FC236}">
                <a16:creationId xmlns:a16="http://schemas.microsoft.com/office/drawing/2014/main" id="{E30863B3-86D2-D6DA-8984-19E4C3B97364}"/>
              </a:ext>
            </a:extLst>
          </p:cNvPr>
          <p:cNvSpPr>
            <a:spLocks noGrp="1"/>
          </p:cNvSpPr>
          <p:nvPr>
            <p:ph type="body" sz="quarter" idx="13" hasCustomPrompt="1"/>
          </p:nvPr>
        </p:nvSpPr>
        <p:spPr>
          <a:xfrm>
            <a:off x="5648039" y="6238017"/>
            <a:ext cx="4493835" cy="389965"/>
          </a:xfrm>
        </p:spPr>
        <p:txBody>
          <a:bodyPr>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latin typeface="Calibri" panose="020F0502020204030204" pitchFamily="34" charset="0"/>
                <a:cs typeface="Calibri" panose="020F0502020204030204" pitchFamily="34" charset="0"/>
              </a:defRPr>
            </a:lvl1pPr>
            <a:lvl2pPr>
              <a:buNone/>
              <a:defRPr sz="1200">
                <a:latin typeface="Calibri" panose="020F0502020204030204" pitchFamily="34" charset="0"/>
                <a:cs typeface="Calibri" panose="020F0502020204030204" pitchFamily="34" charset="0"/>
              </a:defRPr>
            </a:lvl2pPr>
            <a:lvl3pPr>
              <a:buNone/>
              <a:defRPr sz="1200">
                <a:latin typeface="Calibri" panose="020F0502020204030204" pitchFamily="34" charset="0"/>
                <a:cs typeface="Calibri" panose="020F0502020204030204" pitchFamily="34" charset="0"/>
              </a:defRPr>
            </a:lvl3pPr>
            <a:lvl4pPr>
              <a:buNone/>
              <a:defRPr sz="1200">
                <a:latin typeface="Calibri" panose="020F0502020204030204" pitchFamily="34" charset="0"/>
                <a:cs typeface="Calibri" panose="020F0502020204030204" pitchFamily="34" charset="0"/>
              </a:defRPr>
            </a:lvl4pPr>
            <a:lvl5pPr>
              <a:buNone/>
              <a:defRPr sz="1200">
                <a:latin typeface="Calibri" panose="020F0502020204030204" pitchFamily="34" charset="0"/>
                <a:cs typeface="Calibri" panose="020F0502020204030204" pitchFamily="34" charset="0"/>
              </a:defRPr>
            </a:lvl5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sz="1600" kern="0" dirty="0">
                <a:solidFill>
                  <a:srgbClr val="000000"/>
                </a:solidFill>
                <a:latin typeface="Calibri" panose="020F0502020204030204" pitchFamily="34" charset="0"/>
                <a:cs typeface="Calibri" panose="020F0502020204030204" pitchFamily="34" charset="0"/>
                <a:sym typeface="Arial"/>
              </a:rPr>
              <a:t>« </a:t>
            </a:r>
            <a:r>
              <a:rPr lang="fr-FR" sz="1600" kern="0" dirty="0">
                <a:solidFill>
                  <a:srgbClr val="000000"/>
                </a:solidFill>
                <a:latin typeface="Calibri" panose="020F0502020204030204" pitchFamily="34" charset="0"/>
                <a:cs typeface="Calibri" panose="020F0502020204030204" pitchFamily="34" charset="0"/>
                <a:sym typeface="Arial"/>
                <a:hlinkClick r:id="rId8"/>
              </a:rPr>
              <a:t>Banque des pratiques pédagogiques efficaces </a:t>
            </a:r>
            <a:r>
              <a:rPr lang="fr-FR" sz="1600" kern="0" dirty="0">
                <a:solidFill>
                  <a:srgbClr val="000000"/>
                </a:solidFill>
                <a:latin typeface="Calibri" panose="020F0502020204030204" pitchFamily="34" charset="0"/>
                <a:cs typeface="Calibri" panose="020F0502020204030204" pitchFamily="34" charset="0"/>
                <a:sym typeface="Arial"/>
              </a:rPr>
              <a:t>»</a:t>
            </a:r>
          </a:p>
        </p:txBody>
      </p:sp>
      <p:pic>
        <p:nvPicPr>
          <p:cNvPr id="11" name="Graphic 10" descr="Bullseye with solid fill">
            <a:extLst>
              <a:ext uri="{FF2B5EF4-FFF2-40B4-BE49-F238E27FC236}">
                <a16:creationId xmlns:a16="http://schemas.microsoft.com/office/drawing/2014/main" id="{DA838800-BA03-865C-FAC5-9BCCC281F097}"/>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439746" y="2014103"/>
            <a:ext cx="500400" cy="500400"/>
          </a:xfrm>
          <a:prstGeom prst="rect">
            <a:avLst/>
          </a:prstGeom>
        </p:spPr>
      </p:pic>
    </p:spTree>
    <p:extLst>
      <p:ext uri="{BB962C8B-B14F-4D97-AF65-F5344CB8AC3E}">
        <p14:creationId xmlns:p14="http://schemas.microsoft.com/office/powerpoint/2010/main" val="200356827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ructure de la séance">
    <p:bg>
      <p:bgPr>
        <a:solidFill>
          <a:srgbClr val="DCE6F2"/>
        </a:solidFill>
        <a:effectLst/>
      </p:bgPr>
    </p:bg>
    <p:spTree>
      <p:nvGrpSpPr>
        <p:cNvPr id="1" name=""/>
        <p:cNvGrpSpPr/>
        <p:nvPr/>
      </p:nvGrpSpPr>
      <p:grpSpPr>
        <a:xfrm>
          <a:off x="0" y="0"/>
          <a:ext cx="0" cy="0"/>
          <a:chOff x="0" y="0"/>
          <a:chExt cx="0" cy="0"/>
        </a:xfrm>
      </p:grpSpPr>
      <p:grpSp>
        <p:nvGrpSpPr>
          <p:cNvPr id="4" name="Google Shape;250;p28">
            <a:extLst>
              <a:ext uri="{FF2B5EF4-FFF2-40B4-BE49-F238E27FC236}">
                <a16:creationId xmlns:a16="http://schemas.microsoft.com/office/drawing/2014/main" id="{AB71405C-E132-F074-752A-522052544B0D}"/>
              </a:ext>
            </a:extLst>
          </p:cNvPr>
          <p:cNvGrpSpPr/>
          <p:nvPr userDrawn="1"/>
        </p:nvGrpSpPr>
        <p:grpSpPr>
          <a:xfrm>
            <a:off x="1945490" y="1011968"/>
            <a:ext cx="8301023" cy="5193545"/>
            <a:chOff x="1619475" y="1029778"/>
            <a:chExt cx="6095701" cy="3804525"/>
          </a:xfrm>
        </p:grpSpPr>
        <p:sp>
          <p:nvSpPr>
            <p:cNvPr id="5" name="Google Shape;251;p28">
              <a:extLst>
                <a:ext uri="{FF2B5EF4-FFF2-40B4-BE49-F238E27FC236}">
                  <a16:creationId xmlns:a16="http://schemas.microsoft.com/office/drawing/2014/main" id="{424CAD94-9BC3-9334-E90D-3BB5EE56D37F}"/>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sp>
          <p:nvSpPr>
            <p:cNvPr id="11" name="Google Shape;252;p28">
              <a:extLst>
                <a:ext uri="{FF2B5EF4-FFF2-40B4-BE49-F238E27FC236}">
                  <a16:creationId xmlns:a16="http://schemas.microsoft.com/office/drawing/2014/main" id="{7D76BE51-F758-84BB-A089-AD0F5E8B552A}"/>
                </a:ext>
              </a:extLst>
            </p:cNvPr>
            <p:cNvSpPr/>
            <p:nvPr/>
          </p:nvSpPr>
          <p:spPr>
            <a:xfrm>
              <a:off x="1740952" y="1097174"/>
              <a:ext cx="5852746" cy="366973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12" name="Google Shape;255;p28">
            <a:extLst>
              <a:ext uri="{FF2B5EF4-FFF2-40B4-BE49-F238E27FC236}">
                <a16:creationId xmlns:a16="http://schemas.microsoft.com/office/drawing/2014/main" id="{7DA7A975-0BFA-0171-FB29-113FAAFBB3EE}"/>
              </a:ext>
            </a:extLst>
          </p:cNvPr>
          <p:cNvSpPr/>
          <p:nvPr userDrawn="1"/>
        </p:nvSpPr>
        <p:spPr>
          <a:xfrm>
            <a:off x="963315" y="165262"/>
            <a:ext cx="3947196" cy="584801"/>
          </a:xfrm>
          <a:prstGeom prst="rect">
            <a:avLst/>
          </a:prstGeom>
          <a:noFill/>
          <a:ln cap="flat">
            <a:noFill/>
            <a:prstDash val="solid"/>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Structure de la séance</a:t>
            </a:r>
            <a:endParaRPr lang="fr-FR" sz="1467" kern="0" dirty="0">
              <a:solidFill>
                <a:srgbClr val="000000"/>
              </a:solidFill>
              <a:latin typeface="Calibri" panose="020F0502020204030204" pitchFamily="34" charset="0"/>
              <a:cs typeface="Calibri" panose="020F0502020204030204" pitchFamily="34" charset="0"/>
              <a:sym typeface="Arial"/>
            </a:endParaRPr>
          </a:p>
        </p:txBody>
      </p:sp>
      <p:pic>
        <p:nvPicPr>
          <p:cNvPr id="13" name="Picture 2" descr="Image générée">
            <a:extLst>
              <a:ext uri="{FF2B5EF4-FFF2-40B4-BE49-F238E27FC236}">
                <a16:creationId xmlns:a16="http://schemas.microsoft.com/office/drawing/2014/main" id="{A1C7E789-651D-CC90-8513-248F5C858B8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2" y="30483"/>
            <a:ext cx="727815" cy="854359"/>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a:extLst>
              <a:ext uri="{FF2B5EF4-FFF2-40B4-BE49-F238E27FC236}">
                <a16:creationId xmlns:a16="http://schemas.microsoft.com/office/drawing/2014/main" id="{A3FE43CA-6C2F-0686-9241-631290B69727}"/>
              </a:ext>
            </a:extLst>
          </p:cNvPr>
          <p:cNvGrpSpPr/>
          <p:nvPr userDrawn="1"/>
        </p:nvGrpSpPr>
        <p:grpSpPr>
          <a:xfrm>
            <a:off x="2336946" y="1407978"/>
            <a:ext cx="7518111" cy="548005"/>
            <a:chOff x="1764463" y="1060636"/>
            <a:chExt cx="5638583" cy="411004"/>
          </a:xfrm>
        </p:grpSpPr>
        <p:sp>
          <p:nvSpPr>
            <p:cNvPr id="17" name="Google Shape;275;p28">
              <a:extLst>
                <a:ext uri="{FF2B5EF4-FFF2-40B4-BE49-F238E27FC236}">
                  <a16:creationId xmlns:a16="http://schemas.microsoft.com/office/drawing/2014/main" id="{08E6331C-0B84-F58D-2A65-7DFAB9994FF1}"/>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solidFill>
                <a:srgbClr val="F19D19"/>
              </a:solidFill>
              <a:prstDash val="solid"/>
            </a:ln>
          </p:spPr>
          <p:txBody>
            <a:bodyPr vert="horz" wrap="square" lIns="68567" tIns="34271" rIns="68567" bIns="34271" anchor="ctr" anchorCtr="1" compatLnSpc="1">
              <a:noAutofit/>
            </a:bodyPr>
            <a:lstStyle/>
            <a:p>
              <a:pPr algn="ctr" defTabSz="1219110"/>
              <a:r>
                <a:rPr lang="fr-FR" sz="2133" b="1" kern="0" dirty="0">
                  <a:solidFill>
                    <a:srgbClr val="FFFFFF"/>
                  </a:solidFill>
                  <a:latin typeface="Calibri" panose="020F0502020204030204" pitchFamily="34" charset="0"/>
                  <a:ea typeface="Calibri"/>
                  <a:cs typeface="Calibri" panose="020F0502020204030204" pitchFamily="34" charset="0"/>
                  <a:sym typeface="Arial"/>
                </a:rPr>
                <a:t>1</a:t>
              </a:r>
            </a:p>
          </p:txBody>
        </p:sp>
        <p:sp>
          <p:nvSpPr>
            <p:cNvPr id="18" name="Google Shape;276;p28">
              <a:extLst>
                <a:ext uri="{FF2B5EF4-FFF2-40B4-BE49-F238E27FC236}">
                  <a16:creationId xmlns:a16="http://schemas.microsoft.com/office/drawing/2014/main" id="{521BD7C7-59D6-F138-978F-4AB155889227}"/>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0" name="Google Shape;278;p28">
              <a:extLst>
                <a:ext uri="{FF2B5EF4-FFF2-40B4-BE49-F238E27FC236}">
                  <a16:creationId xmlns:a16="http://schemas.microsoft.com/office/drawing/2014/main" id="{256F3608-8BCC-D992-72CC-8A7F795FDC1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1" name="Google Shape;277;p28">
              <a:extLst>
                <a:ext uri="{FF2B5EF4-FFF2-40B4-BE49-F238E27FC236}">
                  <a16:creationId xmlns:a16="http://schemas.microsoft.com/office/drawing/2014/main" id="{3CB598B3-3A75-3B5B-656D-CB59D4B85F3C}"/>
                </a:ext>
              </a:extLst>
            </p:cNvPr>
            <p:cNvSpPr txBox="1"/>
            <p:nvPr/>
          </p:nvSpPr>
          <p:spPr>
            <a:xfrm>
              <a:off x="2214439" y="1112834"/>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Ouverture de la séance</a:t>
              </a:r>
            </a:p>
          </p:txBody>
        </p:sp>
      </p:grpSp>
      <p:sp>
        <p:nvSpPr>
          <p:cNvPr id="22" name="Google Shape;275;p28">
            <a:extLst>
              <a:ext uri="{FF2B5EF4-FFF2-40B4-BE49-F238E27FC236}">
                <a16:creationId xmlns:a16="http://schemas.microsoft.com/office/drawing/2014/main" id="{13B66026-2F1C-8EEC-C55A-3E2267A81F31}"/>
              </a:ext>
            </a:extLst>
          </p:cNvPr>
          <p:cNvSpPr/>
          <p:nvPr userDrawn="1"/>
        </p:nvSpPr>
        <p:spPr>
          <a:xfrm>
            <a:off x="2336945" y="2310757"/>
            <a:ext cx="395203" cy="39520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C00000"/>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2</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23" name="Google Shape;276;p28">
            <a:extLst>
              <a:ext uri="{FF2B5EF4-FFF2-40B4-BE49-F238E27FC236}">
                <a16:creationId xmlns:a16="http://schemas.microsoft.com/office/drawing/2014/main" id="{35EE909F-5B77-43E5-71AF-AA17BE0B6885}"/>
              </a:ext>
            </a:extLst>
          </p:cNvPr>
          <p:cNvSpPr/>
          <p:nvPr userDrawn="1"/>
        </p:nvSpPr>
        <p:spPr>
          <a:xfrm>
            <a:off x="2860122" y="2234356"/>
            <a:ext cx="6994935" cy="548005"/>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C0000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6" name="Google Shape;278;p28">
            <a:extLst>
              <a:ext uri="{FF2B5EF4-FFF2-40B4-BE49-F238E27FC236}">
                <a16:creationId xmlns:a16="http://schemas.microsoft.com/office/drawing/2014/main" id="{131447B8-88F5-B917-3031-E64441CCE5E4}"/>
              </a:ext>
            </a:extLst>
          </p:cNvPr>
          <p:cNvSpPr/>
          <p:nvPr userDrawn="1"/>
        </p:nvSpPr>
        <p:spPr>
          <a:xfrm>
            <a:off x="9301364" y="2248560"/>
            <a:ext cx="519597"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8" name="Google Shape;277;p28">
            <a:extLst>
              <a:ext uri="{FF2B5EF4-FFF2-40B4-BE49-F238E27FC236}">
                <a16:creationId xmlns:a16="http://schemas.microsoft.com/office/drawing/2014/main" id="{94B8B070-367E-06E9-E0A9-6E278B2B32BC}"/>
              </a:ext>
            </a:extLst>
          </p:cNvPr>
          <p:cNvSpPr txBox="1"/>
          <p:nvPr userDrawn="1"/>
        </p:nvSpPr>
        <p:spPr>
          <a:xfrm>
            <a:off x="2930042" y="2318590"/>
            <a:ext cx="5296572" cy="461614"/>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Modelage</a:t>
            </a:r>
          </a:p>
        </p:txBody>
      </p:sp>
      <p:grpSp>
        <p:nvGrpSpPr>
          <p:cNvPr id="29" name="Group 28">
            <a:extLst>
              <a:ext uri="{FF2B5EF4-FFF2-40B4-BE49-F238E27FC236}">
                <a16:creationId xmlns:a16="http://schemas.microsoft.com/office/drawing/2014/main" id="{484A0DD3-A018-7BDC-5E24-9925ADE4860D}"/>
              </a:ext>
            </a:extLst>
          </p:cNvPr>
          <p:cNvGrpSpPr/>
          <p:nvPr userDrawn="1"/>
        </p:nvGrpSpPr>
        <p:grpSpPr>
          <a:xfrm>
            <a:off x="2336946" y="3060735"/>
            <a:ext cx="7518111" cy="548005"/>
            <a:chOff x="1764463" y="1060636"/>
            <a:chExt cx="5638583" cy="411004"/>
          </a:xfrm>
        </p:grpSpPr>
        <p:sp>
          <p:nvSpPr>
            <p:cNvPr id="30" name="Google Shape;275;p28">
              <a:extLst>
                <a:ext uri="{FF2B5EF4-FFF2-40B4-BE49-F238E27FC236}">
                  <a16:creationId xmlns:a16="http://schemas.microsoft.com/office/drawing/2014/main" id="{EE0B76E1-6822-AE01-6764-F5FB75D528E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F9ED5"/>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3</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1" name="Google Shape;276;p28">
              <a:extLst>
                <a:ext uri="{FF2B5EF4-FFF2-40B4-BE49-F238E27FC236}">
                  <a16:creationId xmlns:a16="http://schemas.microsoft.com/office/drawing/2014/main" id="{FA1826B2-60AC-A0B9-0CF8-1D592120006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0F9ED5"/>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3" name="Google Shape;278;p28">
              <a:extLst>
                <a:ext uri="{FF2B5EF4-FFF2-40B4-BE49-F238E27FC236}">
                  <a16:creationId xmlns:a16="http://schemas.microsoft.com/office/drawing/2014/main" id="{070F7352-D540-A174-1DC1-79CEFBB4D70D}"/>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34" name="Google Shape;277;p28">
              <a:extLst>
                <a:ext uri="{FF2B5EF4-FFF2-40B4-BE49-F238E27FC236}">
                  <a16:creationId xmlns:a16="http://schemas.microsoft.com/office/drawing/2014/main" id="{36DE7B8F-39E3-8D2B-2B8B-410700C8C370}"/>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collective</a:t>
              </a:r>
            </a:p>
          </p:txBody>
        </p:sp>
      </p:grpSp>
      <p:grpSp>
        <p:nvGrpSpPr>
          <p:cNvPr id="35" name="Group 34">
            <a:extLst>
              <a:ext uri="{FF2B5EF4-FFF2-40B4-BE49-F238E27FC236}">
                <a16:creationId xmlns:a16="http://schemas.microsoft.com/office/drawing/2014/main" id="{97BB5DC2-04A1-3B98-9B4A-6A1DFDCBE183}"/>
              </a:ext>
            </a:extLst>
          </p:cNvPr>
          <p:cNvGrpSpPr/>
          <p:nvPr userDrawn="1"/>
        </p:nvGrpSpPr>
        <p:grpSpPr>
          <a:xfrm>
            <a:off x="2336946" y="3887114"/>
            <a:ext cx="7518111" cy="548005"/>
            <a:chOff x="1764463" y="1060636"/>
            <a:chExt cx="5638583" cy="411004"/>
          </a:xfrm>
        </p:grpSpPr>
        <p:sp>
          <p:nvSpPr>
            <p:cNvPr id="36" name="Google Shape;275;p28">
              <a:extLst>
                <a:ext uri="{FF2B5EF4-FFF2-40B4-BE49-F238E27FC236}">
                  <a16:creationId xmlns:a16="http://schemas.microsoft.com/office/drawing/2014/main" id="{DE53882E-663B-ACF6-4055-29CE20FCBAD6}"/>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70C0"/>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4</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7" name="Google Shape;276;p28">
              <a:extLst>
                <a:ext uri="{FF2B5EF4-FFF2-40B4-BE49-F238E27FC236}">
                  <a16:creationId xmlns:a16="http://schemas.microsoft.com/office/drawing/2014/main" id="{FD13BDDE-0F3A-173D-BB5D-4BDF593AB9A4}"/>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0070C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9" name="Google Shape;278;p28">
              <a:extLst>
                <a:ext uri="{FF2B5EF4-FFF2-40B4-BE49-F238E27FC236}">
                  <a16:creationId xmlns:a16="http://schemas.microsoft.com/office/drawing/2014/main" id="{9AE8B48F-9157-ADAC-2056-9DCC817229F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0" name="Google Shape;277;p28">
              <a:extLst>
                <a:ext uri="{FF2B5EF4-FFF2-40B4-BE49-F238E27FC236}">
                  <a16:creationId xmlns:a16="http://schemas.microsoft.com/office/drawing/2014/main" id="{97A7A3E6-D824-B5AB-142A-0A76180C6E21}"/>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en binôme</a:t>
              </a:r>
            </a:p>
          </p:txBody>
        </p:sp>
      </p:grpSp>
      <p:grpSp>
        <p:nvGrpSpPr>
          <p:cNvPr id="41" name="Group 40">
            <a:extLst>
              <a:ext uri="{FF2B5EF4-FFF2-40B4-BE49-F238E27FC236}">
                <a16:creationId xmlns:a16="http://schemas.microsoft.com/office/drawing/2014/main" id="{BD1C3A7F-72C7-633D-F6E7-0C21959DAABF}"/>
              </a:ext>
            </a:extLst>
          </p:cNvPr>
          <p:cNvGrpSpPr/>
          <p:nvPr userDrawn="1"/>
        </p:nvGrpSpPr>
        <p:grpSpPr>
          <a:xfrm>
            <a:off x="2336946" y="4713491"/>
            <a:ext cx="7518111" cy="548005"/>
            <a:chOff x="1764463" y="1060636"/>
            <a:chExt cx="5638583" cy="411004"/>
          </a:xfrm>
        </p:grpSpPr>
        <p:sp>
          <p:nvSpPr>
            <p:cNvPr id="43" name="Google Shape;275;p28">
              <a:extLst>
                <a:ext uri="{FF2B5EF4-FFF2-40B4-BE49-F238E27FC236}">
                  <a16:creationId xmlns:a16="http://schemas.microsoft.com/office/drawing/2014/main" id="{D7E88F6C-134A-2D52-8809-D16E173DEB8B}"/>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8BC145"/>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5</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45" name="Google Shape;276;p28">
              <a:extLst>
                <a:ext uri="{FF2B5EF4-FFF2-40B4-BE49-F238E27FC236}">
                  <a16:creationId xmlns:a16="http://schemas.microsoft.com/office/drawing/2014/main" id="{14CB13DE-5B8A-7209-0929-3CD0EEAF6D9B}"/>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92D05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48" name="Google Shape;278;p28">
              <a:extLst>
                <a:ext uri="{FF2B5EF4-FFF2-40B4-BE49-F238E27FC236}">
                  <a16:creationId xmlns:a16="http://schemas.microsoft.com/office/drawing/2014/main" id="{DFEE628A-E51B-AAB4-D7B0-ED8582314510}"/>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9" name="Google Shape;277;p28">
              <a:extLst>
                <a:ext uri="{FF2B5EF4-FFF2-40B4-BE49-F238E27FC236}">
                  <a16:creationId xmlns:a16="http://schemas.microsoft.com/office/drawing/2014/main" id="{5A277F9A-C52D-C449-7586-9EA90403EDFC}"/>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autonome</a:t>
              </a:r>
            </a:p>
          </p:txBody>
        </p:sp>
      </p:grpSp>
      <p:grpSp>
        <p:nvGrpSpPr>
          <p:cNvPr id="53" name="Group 52">
            <a:extLst>
              <a:ext uri="{FF2B5EF4-FFF2-40B4-BE49-F238E27FC236}">
                <a16:creationId xmlns:a16="http://schemas.microsoft.com/office/drawing/2014/main" id="{38609008-8598-8DA3-5CF0-36C7F92580DF}"/>
              </a:ext>
            </a:extLst>
          </p:cNvPr>
          <p:cNvGrpSpPr/>
          <p:nvPr userDrawn="1"/>
        </p:nvGrpSpPr>
        <p:grpSpPr>
          <a:xfrm>
            <a:off x="2336946" y="5539871"/>
            <a:ext cx="7518111" cy="548005"/>
            <a:chOff x="1764463" y="1060636"/>
            <a:chExt cx="5638583" cy="411004"/>
          </a:xfrm>
        </p:grpSpPr>
        <p:sp>
          <p:nvSpPr>
            <p:cNvPr id="54" name="Google Shape;275;p28">
              <a:extLst>
                <a:ext uri="{FF2B5EF4-FFF2-40B4-BE49-F238E27FC236}">
                  <a16:creationId xmlns:a16="http://schemas.microsoft.com/office/drawing/2014/main" id="{7A5BFF89-3876-69CC-9A25-265205B19B7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6</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55" name="Google Shape;276;p28">
              <a:extLst>
                <a:ext uri="{FF2B5EF4-FFF2-40B4-BE49-F238E27FC236}">
                  <a16:creationId xmlns:a16="http://schemas.microsoft.com/office/drawing/2014/main" id="{516AE221-2B10-10F0-74F7-99F581D8E5A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57" name="Google Shape;278;p28">
              <a:extLst>
                <a:ext uri="{FF2B5EF4-FFF2-40B4-BE49-F238E27FC236}">
                  <a16:creationId xmlns:a16="http://schemas.microsoft.com/office/drawing/2014/main" id="{C06BF0CF-9607-5CE3-2B1B-82BB78BA62F2}"/>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58" name="Google Shape;277;p28">
              <a:extLst>
                <a:ext uri="{FF2B5EF4-FFF2-40B4-BE49-F238E27FC236}">
                  <a16:creationId xmlns:a16="http://schemas.microsoft.com/office/drawing/2014/main" id="{392280B0-7590-3FE1-5000-E5BA3C9C5BCF}"/>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Clôture</a:t>
              </a:r>
            </a:p>
          </p:txBody>
        </p:sp>
      </p:grpSp>
      <p:sp>
        <p:nvSpPr>
          <p:cNvPr id="60" name="Text Placeholder 59">
            <a:extLst>
              <a:ext uri="{FF2B5EF4-FFF2-40B4-BE49-F238E27FC236}">
                <a16:creationId xmlns:a16="http://schemas.microsoft.com/office/drawing/2014/main" id="{2997086D-6002-18E9-088F-7D2FC79B25E4}"/>
              </a:ext>
            </a:extLst>
          </p:cNvPr>
          <p:cNvSpPr>
            <a:spLocks noGrp="1"/>
          </p:cNvSpPr>
          <p:nvPr>
            <p:ph type="body" sz="quarter" idx="10" hasCustomPrompt="1"/>
          </p:nvPr>
        </p:nvSpPr>
        <p:spPr>
          <a:xfrm>
            <a:off x="7879221" y="1447571"/>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1" name="Text Placeholder 59">
            <a:extLst>
              <a:ext uri="{FF2B5EF4-FFF2-40B4-BE49-F238E27FC236}">
                <a16:creationId xmlns:a16="http://schemas.microsoft.com/office/drawing/2014/main" id="{13288093-8A60-FA70-C6FB-7D69FB80D893}"/>
              </a:ext>
            </a:extLst>
          </p:cNvPr>
          <p:cNvSpPr>
            <a:spLocks noGrp="1"/>
          </p:cNvSpPr>
          <p:nvPr>
            <p:ph type="body" sz="quarter" idx="11" hasCustomPrompt="1"/>
          </p:nvPr>
        </p:nvSpPr>
        <p:spPr>
          <a:xfrm>
            <a:off x="7879221" y="2277958"/>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2" name="Text Placeholder 59">
            <a:extLst>
              <a:ext uri="{FF2B5EF4-FFF2-40B4-BE49-F238E27FC236}">
                <a16:creationId xmlns:a16="http://schemas.microsoft.com/office/drawing/2014/main" id="{A3A18267-30BE-A144-8A47-7EDFF6042B2F}"/>
              </a:ext>
            </a:extLst>
          </p:cNvPr>
          <p:cNvSpPr>
            <a:spLocks noGrp="1"/>
          </p:cNvSpPr>
          <p:nvPr>
            <p:ph type="body" sz="quarter" idx="12" hasCustomPrompt="1"/>
          </p:nvPr>
        </p:nvSpPr>
        <p:spPr>
          <a:xfrm>
            <a:off x="7879220" y="3104337"/>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3" name="Text Placeholder 59">
            <a:extLst>
              <a:ext uri="{FF2B5EF4-FFF2-40B4-BE49-F238E27FC236}">
                <a16:creationId xmlns:a16="http://schemas.microsoft.com/office/drawing/2014/main" id="{69911D84-D37E-215F-8EF0-B39B19B6F1A1}"/>
              </a:ext>
            </a:extLst>
          </p:cNvPr>
          <p:cNvSpPr>
            <a:spLocks noGrp="1"/>
          </p:cNvSpPr>
          <p:nvPr>
            <p:ph type="body" sz="quarter" idx="13" hasCustomPrompt="1"/>
          </p:nvPr>
        </p:nvSpPr>
        <p:spPr>
          <a:xfrm>
            <a:off x="7879219" y="3928027"/>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4" name="Text Placeholder 59">
            <a:extLst>
              <a:ext uri="{FF2B5EF4-FFF2-40B4-BE49-F238E27FC236}">
                <a16:creationId xmlns:a16="http://schemas.microsoft.com/office/drawing/2014/main" id="{DBCF547F-8119-1ABE-E176-4FEDF97A3CC1}"/>
              </a:ext>
            </a:extLst>
          </p:cNvPr>
          <p:cNvSpPr>
            <a:spLocks noGrp="1"/>
          </p:cNvSpPr>
          <p:nvPr>
            <p:ph type="body" sz="quarter" idx="14" hasCustomPrompt="1"/>
          </p:nvPr>
        </p:nvSpPr>
        <p:spPr>
          <a:xfrm>
            <a:off x="7879218" y="4757093"/>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5" name="Text Placeholder 59">
            <a:extLst>
              <a:ext uri="{FF2B5EF4-FFF2-40B4-BE49-F238E27FC236}">
                <a16:creationId xmlns:a16="http://schemas.microsoft.com/office/drawing/2014/main" id="{4E6C3199-30EC-380B-E406-0655DBA57A7E}"/>
              </a:ext>
            </a:extLst>
          </p:cNvPr>
          <p:cNvSpPr>
            <a:spLocks noGrp="1"/>
          </p:cNvSpPr>
          <p:nvPr>
            <p:ph type="body" sz="quarter" idx="15" hasCustomPrompt="1"/>
          </p:nvPr>
        </p:nvSpPr>
        <p:spPr>
          <a:xfrm>
            <a:off x="7879217" y="5583473"/>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05 min</a:t>
            </a:r>
            <a:endParaRPr lang="fr-FR" dirty="0"/>
          </a:p>
        </p:txBody>
      </p:sp>
    </p:spTree>
    <p:extLst>
      <p:ext uri="{BB962C8B-B14F-4D97-AF65-F5344CB8AC3E}">
        <p14:creationId xmlns:p14="http://schemas.microsoft.com/office/powerpoint/2010/main" val="256119092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uver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Ouverture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15" name="Google Shape;1333;p128">
            <a:extLst>
              <a:ext uri="{FF2B5EF4-FFF2-40B4-BE49-F238E27FC236}">
                <a16:creationId xmlns:a16="http://schemas.microsoft.com/office/drawing/2014/main" id="{E4A7273E-67E2-0C23-0C4F-F01019D0FF62}"/>
              </a:ext>
            </a:extLst>
          </p:cNvPr>
          <p:cNvPicPr>
            <a:picLocks noChangeAspect="1"/>
          </p:cNvPicPr>
          <p:nvPr userDrawn="1"/>
        </p:nvPicPr>
        <p:blipFill>
          <a:blip r:embed="rId5">
            <a:alphaModFix/>
          </a:blip>
          <a:srcRect/>
          <a:stretch>
            <a:fillRect/>
          </a:stretch>
        </p:blipFill>
        <p:spPr>
          <a:xfrm>
            <a:off x="6261214" y="1609414"/>
            <a:ext cx="649253" cy="649253"/>
          </a:xfrm>
          <a:prstGeom prst="rect">
            <a:avLst/>
          </a:prstGeom>
          <a:noFill/>
          <a:ln cap="flat">
            <a:noFill/>
          </a:ln>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249933436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scussion informell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993162"/>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Discussion informelle</a:t>
            </a:r>
          </a:p>
        </p:txBody>
      </p:sp>
      <p:pic>
        <p:nvPicPr>
          <p:cNvPr id="13" name="Picture 1">
            <a:extLst>
              <a:ext uri="{FF2B5EF4-FFF2-40B4-BE49-F238E27FC236}">
                <a16:creationId xmlns:a16="http://schemas.microsoft.com/office/drawing/2014/main" id="{81DC4E81-0C61-B93A-A49E-EEE6F672BAA1}"/>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1124103" y="1875577"/>
            <a:ext cx="2856443" cy="28564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4" name="Freeform 17">
            <a:extLst>
              <a:ext uri="{FF2B5EF4-FFF2-40B4-BE49-F238E27FC236}">
                <a16:creationId xmlns:a16="http://schemas.microsoft.com/office/drawing/2014/main" id="{C744DE00-AF1E-C1C2-374B-720BC4F53728}"/>
              </a:ext>
            </a:extLst>
          </p:cNvPr>
          <p:cNvSpPr>
            <a:spLocks noEditPoints="1"/>
          </p:cNvSpPr>
          <p:nvPr userDrawn="1"/>
        </p:nvSpPr>
        <p:spPr bwMode="auto">
          <a:xfrm>
            <a:off x="1890297" y="1779907"/>
            <a:ext cx="691824" cy="704171"/>
          </a:xfrm>
          <a:custGeom>
            <a:avLst/>
            <a:gdLst>
              <a:gd name="T0" fmla="*/ 1830 w 2759"/>
              <a:gd name="T1" fmla="*/ 1151 h 2558"/>
              <a:gd name="T2" fmla="*/ 2122 w 2759"/>
              <a:gd name="T3" fmla="*/ 851 h 2558"/>
              <a:gd name="T4" fmla="*/ 1243 w 2759"/>
              <a:gd name="T5" fmla="*/ 851 h 2558"/>
              <a:gd name="T6" fmla="*/ 1533 w 2759"/>
              <a:gd name="T7" fmla="*/ 1151 h 2558"/>
              <a:gd name="T8" fmla="*/ 1243 w 2759"/>
              <a:gd name="T9" fmla="*/ 851 h 2558"/>
              <a:gd name="T10" fmla="*/ 655 w 2759"/>
              <a:gd name="T11" fmla="*/ 1151 h 2558"/>
              <a:gd name="T12" fmla="*/ 946 w 2759"/>
              <a:gd name="T13" fmla="*/ 851 h 2558"/>
              <a:gd name="T14" fmla="*/ 1379 w 2759"/>
              <a:gd name="T15" fmla="*/ 0 h 2558"/>
              <a:gd name="T16" fmla="*/ 1584 w 2759"/>
              <a:gd name="T17" fmla="*/ 11 h 2558"/>
              <a:gd name="T18" fmla="*/ 1778 w 2759"/>
              <a:gd name="T19" fmla="*/ 43 h 2558"/>
              <a:gd name="T20" fmla="*/ 1962 w 2759"/>
              <a:gd name="T21" fmla="*/ 97 h 2558"/>
              <a:gd name="T22" fmla="*/ 2131 w 2759"/>
              <a:gd name="T23" fmla="*/ 168 h 2558"/>
              <a:gd name="T24" fmla="*/ 2285 w 2759"/>
              <a:gd name="T25" fmla="*/ 255 h 2558"/>
              <a:gd name="T26" fmla="*/ 2421 w 2759"/>
              <a:gd name="T27" fmla="*/ 357 h 2558"/>
              <a:gd name="T28" fmla="*/ 2536 w 2759"/>
              <a:gd name="T29" fmla="*/ 473 h 2558"/>
              <a:gd name="T30" fmla="*/ 2630 w 2759"/>
              <a:gd name="T31" fmla="*/ 600 h 2558"/>
              <a:gd name="T32" fmla="*/ 2700 w 2759"/>
              <a:gd name="T33" fmla="*/ 738 h 2558"/>
              <a:gd name="T34" fmla="*/ 2744 w 2759"/>
              <a:gd name="T35" fmla="*/ 884 h 2558"/>
              <a:gd name="T36" fmla="*/ 2759 w 2759"/>
              <a:gd name="T37" fmla="*/ 1038 h 2558"/>
              <a:gd name="T38" fmla="*/ 2744 w 2759"/>
              <a:gd name="T39" fmla="*/ 1191 h 2558"/>
              <a:gd name="T40" fmla="*/ 2700 w 2759"/>
              <a:gd name="T41" fmla="*/ 1338 h 2558"/>
              <a:gd name="T42" fmla="*/ 2630 w 2759"/>
              <a:gd name="T43" fmla="*/ 1476 h 2558"/>
              <a:gd name="T44" fmla="*/ 2536 w 2759"/>
              <a:gd name="T45" fmla="*/ 1604 h 2558"/>
              <a:gd name="T46" fmla="*/ 2421 w 2759"/>
              <a:gd name="T47" fmla="*/ 1720 h 2558"/>
              <a:gd name="T48" fmla="*/ 2285 w 2759"/>
              <a:gd name="T49" fmla="*/ 1822 h 2558"/>
              <a:gd name="T50" fmla="*/ 2131 w 2759"/>
              <a:gd name="T51" fmla="*/ 1909 h 2558"/>
              <a:gd name="T52" fmla="*/ 1962 w 2759"/>
              <a:gd name="T53" fmla="*/ 1980 h 2558"/>
              <a:gd name="T54" fmla="*/ 1778 w 2759"/>
              <a:gd name="T55" fmla="*/ 2032 h 2558"/>
              <a:gd name="T56" fmla="*/ 1584 w 2759"/>
              <a:gd name="T57" fmla="*/ 2066 h 2558"/>
              <a:gd name="T58" fmla="*/ 1379 w 2759"/>
              <a:gd name="T59" fmla="*/ 2077 h 2558"/>
              <a:gd name="T60" fmla="*/ 1221 w 2759"/>
              <a:gd name="T61" fmla="*/ 2068 h 2558"/>
              <a:gd name="T62" fmla="*/ 1067 w 2759"/>
              <a:gd name="T63" fmla="*/ 2045 h 2558"/>
              <a:gd name="T64" fmla="*/ 250 w 2759"/>
              <a:gd name="T65" fmla="*/ 2558 h 2558"/>
              <a:gd name="T66" fmla="*/ 518 w 2759"/>
              <a:gd name="T67" fmla="*/ 1847 h 2558"/>
              <a:gd name="T68" fmla="*/ 381 w 2759"/>
              <a:gd name="T69" fmla="*/ 1752 h 2558"/>
              <a:gd name="T70" fmla="*/ 261 w 2759"/>
              <a:gd name="T71" fmla="*/ 1644 h 2558"/>
              <a:gd name="T72" fmla="*/ 163 w 2759"/>
              <a:gd name="T73" fmla="*/ 1526 h 2558"/>
              <a:gd name="T74" fmla="*/ 85 w 2759"/>
              <a:gd name="T75" fmla="*/ 1396 h 2558"/>
              <a:gd name="T76" fmla="*/ 32 w 2759"/>
              <a:gd name="T77" fmla="*/ 1259 h 2558"/>
              <a:gd name="T78" fmla="*/ 3 w 2759"/>
              <a:gd name="T79" fmla="*/ 1113 h 2558"/>
              <a:gd name="T80" fmla="*/ 3 w 2759"/>
              <a:gd name="T81" fmla="*/ 960 h 2558"/>
              <a:gd name="T82" fmla="*/ 33 w 2759"/>
              <a:gd name="T83" fmla="*/ 810 h 2558"/>
              <a:gd name="T84" fmla="*/ 90 w 2759"/>
              <a:gd name="T85" fmla="*/ 668 h 2558"/>
              <a:gd name="T86" fmla="*/ 172 w 2759"/>
              <a:gd name="T87" fmla="*/ 535 h 2558"/>
              <a:gd name="T88" fmla="*/ 277 w 2759"/>
              <a:gd name="T89" fmla="*/ 413 h 2558"/>
              <a:gd name="T90" fmla="*/ 404 w 2759"/>
              <a:gd name="T91" fmla="*/ 304 h 2558"/>
              <a:gd name="T92" fmla="*/ 549 w 2759"/>
              <a:gd name="T93" fmla="*/ 208 h 2558"/>
              <a:gd name="T94" fmla="*/ 711 w 2759"/>
              <a:gd name="T95" fmla="*/ 129 h 2558"/>
              <a:gd name="T96" fmla="*/ 888 w 2759"/>
              <a:gd name="T97" fmla="*/ 68 h 2558"/>
              <a:gd name="T98" fmla="*/ 1077 w 2759"/>
              <a:gd name="T99" fmla="*/ 25 h 2558"/>
              <a:gd name="T100" fmla="*/ 1276 w 2759"/>
              <a:gd name="T101" fmla="*/ 3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59" h="2558">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a:solidFill>
                <a:prstClr val="black"/>
              </a:solidFill>
              <a:latin typeface="Georgia"/>
              <a:cs typeface="Arial" panose="020B0604020202020204" pitchFamily="34" charset="0"/>
            </a:endParaRPr>
          </a:p>
        </p:txBody>
      </p:sp>
      <p:sp>
        <p:nvSpPr>
          <p:cNvPr id="15" name="Freeform 18">
            <a:extLst>
              <a:ext uri="{FF2B5EF4-FFF2-40B4-BE49-F238E27FC236}">
                <a16:creationId xmlns:a16="http://schemas.microsoft.com/office/drawing/2014/main" id="{87772EAF-D513-9472-B872-5A7B64B000FE}"/>
              </a:ext>
            </a:extLst>
          </p:cNvPr>
          <p:cNvSpPr>
            <a:spLocks/>
          </p:cNvSpPr>
          <p:nvPr userDrawn="1"/>
        </p:nvSpPr>
        <p:spPr bwMode="auto">
          <a:xfrm rot="21039827">
            <a:off x="2207633" y="1946096"/>
            <a:ext cx="584715" cy="634720"/>
          </a:xfrm>
          <a:custGeom>
            <a:avLst/>
            <a:gdLst>
              <a:gd name="T0" fmla="*/ 1716 w 2331"/>
              <a:gd name="T1" fmla="*/ 35 h 2303"/>
              <a:gd name="T2" fmla="*/ 1866 w 2331"/>
              <a:gd name="T3" fmla="*/ 117 h 2303"/>
              <a:gd name="T4" fmla="*/ 1999 w 2331"/>
              <a:gd name="T5" fmla="*/ 214 h 2303"/>
              <a:gd name="T6" fmla="*/ 2113 w 2331"/>
              <a:gd name="T7" fmla="*/ 324 h 2303"/>
              <a:gd name="T8" fmla="*/ 2204 w 2331"/>
              <a:gd name="T9" fmla="*/ 446 h 2303"/>
              <a:gd name="T10" fmla="*/ 2273 w 2331"/>
              <a:gd name="T11" fmla="*/ 579 h 2303"/>
              <a:gd name="T12" fmla="*/ 2316 w 2331"/>
              <a:gd name="T13" fmla="*/ 719 h 2303"/>
              <a:gd name="T14" fmla="*/ 2331 w 2331"/>
              <a:gd name="T15" fmla="*/ 867 h 2303"/>
              <a:gd name="T16" fmla="*/ 2317 w 2331"/>
              <a:gd name="T17" fmla="*/ 1007 h 2303"/>
              <a:gd name="T18" fmla="*/ 2279 w 2331"/>
              <a:gd name="T19" fmla="*/ 1141 h 2303"/>
              <a:gd name="T20" fmla="*/ 2217 w 2331"/>
              <a:gd name="T21" fmla="*/ 1268 h 2303"/>
              <a:gd name="T22" fmla="*/ 2133 w 2331"/>
              <a:gd name="T23" fmla="*/ 1385 h 2303"/>
              <a:gd name="T24" fmla="*/ 2030 w 2331"/>
              <a:gd name="T25" fmla="*/ 1492 h 2303"/>
              <a:gd name="T26" fmla="*/ 1908 w 2331"/>
              <a:gd name="T27" fmla="*/ 1588 h 2303"/>
              <a:gd name="T28" fmla="*/ 1771 w 2331"/>
              <a:gd name="T29" fmla="*/ 1672 h 2303"/>
              <a:gd name="T30" fmla="*/ 1392 w 2331"/>
              <a:gd name="T31" fmla="*/ 1805 h 2303"/>
              <a:gd name="T32" fmla="*/ 1251 w 2331"/>
              <a:gd name="T33" fmla="*/ 1831 h 2303"/>
              <a:gd name="T34" fmla="*/ 1104 w 2331"/>
              <a:gd name="T35" fmla="*/ 1846 h 2303"/>
              <a:gd name="T36" fmla="*/ 924 w 2331"/>
              <a:gd name="T37" fmla="*/ 1845 h 2303"/>
              <a:gd name="T38" fmla="*/ 724 w 2331"/>
              <a:gd name="T39" fmla="*/ 1821 h 2303"/>
              <a:gd name="T40" fmla="*/ 536 w 2331"/>
              <a:gd name="T41" fmla="*/ 1775 h 2303"/>
              <a:gd name="T42" fmla="*/ 361 w 2331"/>
              <a:gd name="T43" fmla="*/ 1709 h 2303"/>
              <a:gd name="T44" fmla="*/ 202 w 2331"/>
              <a:gd name="T45" fmla="*/ 1624 h 2303"/>
              <a:gd name="T46" fmla="*/ 63 w 2331"/>
              <a:gd name="T47" fmla="*/ 1524 h 2303"/>
              <a:gd name="T48" fmla="*/ 17 w 2331"/>
              <a:gd name="T49" fmla="*/ 1469 h 2303"/>
              <a:gd name="T50" fmla="*/ 144 w 2331"/>
              <a:gd name="T51" fmla="*/ 1468 h 2303"/>
              <a:gd name="T52" fmla="*/ 363 w 2331"/>
              <a:gd name="T53" fmla="*/ 1445 h 2303"/>
              <a:gd name="T54" fmla="*/ 569 w 2331"/>
              <a:gd name="T55" fmla="*/ 1402 h 2303"/>
              <a:gd name="T56" fmla="*/ 765 w 2331"/>
              <a:gd name="T57" fmla="*/ 1341 h 2303"/>
              <a:gd name="T58" fmla="*/ 946 w 2331"/>
              <a:gd name="T59" fmla="*/ 1261 h 2303"/>
              <a:gd name="T60" fmla="*/ 1112 w 2331"/>
              <a:gd name="T61" fmla="*/ 1164 h 2303"/>
              <a:gd name="T62" fmla="*/ 1259 w 2331"/>
              <a:gd name="T63" fmla="*/ 1053 h 2303"/>
              <a:gd name="T64" fmla="*/ 1387 w 2331"/>
              <a:gd name="T65" fmla="*/ 928 h 2303"/>
              <a:gd name="T66" fmla="*/ 1493 w 2331"/>
              <a:gd name="T67" fmla="*/ 791 h 2303"/>
              <a:gd name="T68" fmla="*/ 1576 w 2331"/>
              <a:gd name="T69" fmla="*/ 644 h 2303"/>
              <a:gd name="T70" fmla="*/ 1633 w 2331"/>
              <a:gd name="T71" fmla="*/ 488 h 2303"/>
              <a:gd name="T72" fmla="*/ 1663 w 2331"/>
              <a:gd name="T73" fmla="*/ 324 h 2303"/>
              <a:gd name="T74" fmla="*/ 1664 w 2331"/>
              <a:gd name="T75" fmla="*/ 178 h 2303"/>
              <a:gd name="T76" fmla="*/ 1648 w 2331"/>
              <a:gd name="T77" fmla="*/ 58 h 2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1" h="2303">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dirty="0">
              <a:solidFill>
                <a:prstClr val="black"/>
              </a:solidFill>
              <a:latin typeface="Georgia"/>
              <a:cs typeface="Arial" panose="020B0604020202020204" pitchFamily="34" charset="0"/>
            </a:endParaRP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spTree>
    <p:extLst>
      <p:ext uri="{BB962C8B-B14F-4D97-AF65-F5344CB8AC3E}">
        <p14:creationId xmlns:p14="http://schemas.microsoft.com/office/powerpoint/2010/main" val="343608701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lide Contrôle des cahier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16464" y="2131992"/>
            <a:ext cx="5985399" cy="1701300"/>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4400" b="1" kern="0" dirty="0">
                <a:solidFill>
                  <a:srgbClr val="F19D19"/>
                </a:solidFill>
                <a:latin typeface="Calibri" panose="020F0502020204030204" pitchFamily="34" charset="0"/>
                <a:cs typeface="Calibri" panose="020F0502020204030204" pitchFamily="34" charset="0"/>
              </a:rPr>
              <a:t>Contrôle des cahiers et correction des devoirs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3" name="Image 11" descr="Une image contenant Visage humain, personne, habits, dessin&#10;&#10;Le contenu généré par l’IA peut être incorrect.">
            <a:extLst>
              <a:ext uri="{FF2B5EF4-FFF2-40B4-BE49-F238E27FC236}">
                <a16:creationId xmlns:a16="http://schemas.microsoft.com/office/drawing/2014/main" id="{566E1B4D-074A-EFA3-17EB-A3834A0427C3}"/>
              </a:ext>
            </a:extLst>
          </p:cNvPr>
          <p:cNvPicPr>
            <a:picLocks noChangeAspect="1"/>
          </p:cNvPicPr>
          <p:nvPr userDrawn="1"/>
        </p:nvPicPr>
        <p:blipFill>
          <a:blip r:embed="rId2"/>
          <a:stretch>
            <a:fillRect/>
          </a:stretch>
        </p:blipFill>
        <p:spPr>
          <a:xfrm>
            <a:off x="289743" y="1746941"/>
            <a:ext cx="3766659" cy="3766659"/>
          </a:xfrm>
          <a:prstGeom prst="rect">
            <a:avLst/>
          </a:prstGeom>
        </p:spPr>
      </p:pic>
    </p:spTree>
    <p:extLst>
      <p:ext uri="{BB962C8B-B14F-4D97-AF65-F5344CB8AC3E}">
        <p14:creationId xmlns:p14="http://schemas.microsoft.com/office/powerpoint/2010/main" val="335575491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ctivité préparatoir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4995540" y="2500904"/>
            <a:ext cx="5985399" cy="814262"/>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4400" b="1" kern="0" dirty="0">
                <a:solidFill>
                  <a:srgbClr val="F19D19"/>
                </a:solidFill>
                <a:latin typeface="Calibri" panose="020F0502020204030204" pitchFamily="34" charset="0"/>
                <a:cs typeface="Calibri" panose="020F0502020204030204" pitchFamily="34" charset="0"/>
              </a:rPr>
              <a:t>Activité préparatoire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3" name="Image 11" descr="Une image contenant Visage humain, personne, habits, dessin&#10;&#10;Le contenu généré par l’IA peut être incorrect.">
            <a:extLst>
              <a:ext uri="{FF2B5EF4-FFF2-40B4-BE49-F238E27FC236}">
                <a16:creationId xmlns:a16="http://schemas.microsoft.com/office/drawing/2014/main" id="{566E1B4D-074A-EFA3-17EB-A3834A0427C3}"/>
              </a:ext>
            </a:extLst>
          </p:cNvPr>
          <p:cNvPicPr>
            <a:picLocks noChangeAspect="1"/>
          </p:cNvPicPr>
          <p:nvPr userDrawn="1"/>
        </p:nvPicPr>
        <p:blipFill>
          <a:blip r:embed="rId2"/>
          <a:stretch>
            <a:fillRect/>
          </a:stretch>
        </p:blipFill>
        <p:spPr>
          <a:xfrm>
            <a:off x="289743" y="1746941"/>
            <a:ext cx="3766659" cy="3766659"/>
          </a:xfrm>
          <a:prstGeom prst="rect">
            <a:avLst/>
          </a:prstGeom>
        </p:spPr>
      </p:pic>
    </p:spTree>
    <p:extLst>
      <p:ext uri="{BB962C8B-B14F-4D97-AF65-F5344CB8AC3E}">
        <p14:creationId xmlns:p14="http://schemas.microsoft.com/office/powerpoint/2010/main" val="250526848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ctivation des prérequi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840616"/>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Activation des prérequis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2" name="Image 2">
            <a:extLst>
              <a:ext uri="{FF2B5EF4-FFF2-40B4-BE49-F238E27FC236}">
                <a16:creationId xmlns:a16="http://schemas.microsoft.com/office/drawing/2014/main" id="{1801F4AF-8932-E23F-A90D-D75E958CBA2A}"/>
              </a:ext>
            </a:extLst>
          </p:cNvPr>
          <p:cNvPicPr>
            <a:picLocks noChangeAspect="1"/>
          </p:cNvPicPr>
          <p:nvPr userDrawn="1"/>
        </p:nvPicPr>
        <p:blipFill>
          <a:blip r:embed="rId2"/>
          <a:stretch>
            <a:fillRect/>
          </a:stretch>
        </p:blipFill>
        <p:spPr>
          <a:xfrm>
            <a:off x="399616" y="1583362"/>
            <a:ext cx="3843765" cy="3843765"/>
          </a:xfrm>
          <a:prstGeom prst="rect">
            <a:avLst/>
          </a:prstGeom>
        </p:spPr>
      </p:pic>
    </p:spTree>
    <p:extLst>
      <p:ext uri="{BB962C8B-B14F-4D97-AF65-F5344CB8AC3E}">
        <p14:creationId xmlns:p14="http://schemas.microsoft.com/office/powerpoint/2010/main" val="301919966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ynthèse des prérequis">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Synthèse des prérequis</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1136650"/>
            <a:ext cx="11174095" cy="5264150"/>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une synthèse des prérequis</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820773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éclaration de l’objectif">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Déclaration de l’objectif </a:t>
            </a:r>
            <a:b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b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de la séance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grpSp>
        <p:nvGrpSpPr>
          <p:cNvPr id="3" name="Groupe 1">
            <a:extLst>
              <a:ext uri="{FF2B5EF4-FFF2-40B4-BE49-F238E27FC236}">
                <a16:creationId xmlns:a16="http://schemas.microsoft.com/office/drawing/2014/main" id="{2DE31D31-74FF-5927-3B7C-DF53EAFFDF93}"/>
              </a:ext>
            </a:extLst>
          </p:cNvPr>
          <p:cNvGrpSpPr/>
          <p:nvPr userDrawn="1"/>
        </p:nvGrpSpPr>
        <p:grpSpPr>
          <a:xfrm>
            <a:off x="1204787" y="2139690"/>
            <a:ext cx="2432604" cy="2689799"/>
            <a:chOff x="1169970" y="1521517"/>
            <a:chExt cx="2675209" cy="2958054"/>
          </a:xfrm>
        </p:grpSpPr>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169970" y="1804362"/>
              <a:ext cx="2675209" cy="2675209"/>
            </a:xfrm>
            <a:prstGeom prst="rect">
              <a:avLst/>
            </a:prstGeom>
          </p:spPr>
        </p:pic>
        <p:pic>
          <p:nvPicPr>
            <p:cNvPr id="5" name="Google Shape;1205;p11">
              <a:extLst>
                <a:ext uri="{FF2B5EF4-FFF2-40B4-BE49-F238E27FC236}">
                  <a16:creationId xmlns:a16="http://schemas.microsoft.com/office/drawing/2014/main" id="{CEECF5B1-A983-36B2-1E0A-1DE0AB11762A}"/>
                </a:ext>
              </a:extLst>
            </p:cNvPr>
            <p:cNvPicPr preferRelativeResize="0"/>
            <p:nvPr/>
          </p:nvPicPr>
          <p:blipFill rotWithShape="1">
            <a:blip r:embed="rId4">
              <a:alphaModFix/>
            </a:blip>
            <a:srcRect/>
            <a:stretch/>
          </p:blipFill>
          <p:spPr>
            <a:xfrm>
              <a:off x="2671488" y="1521517"/>
              <a:ext cx="1173691" cy="1173691"/>
            </a:xfrm>
            <a:prstGeom prst="rect">
              <a:avLst/>
            </a:prstGeom>
            <a:noFill/>
            <a:ln>
              <a:noFill/>
            </a:ln>
          </p:spPr>
        </p:pic>
      </p:grpSp>
    </p:spTree>
    <p:extLst>
      <p:ext uri="{BB962C8B-B14F-4D97-AF65-F5344CB8AC3E}">
        <p14:creationId xmlns:p14="http://schemas.microsoft.com/office/powerpoint/2010/main" val="17747360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lide declaration de l'objectif">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endParaRPr lang="fr-FR" dirty="0"/>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3247602"/>
            <a:ext cx="11174095" cy="3153198"/>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une capture d’écran illustrant la tâche ciblée par cet objectif</a:t>
            </a:r>
          </a:p>
          <a:p>
            <a:pPr lvl="0"/>
            <a:endParaRPr lang="fr-FR" dirty="0"/>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2054;p38">
            <a:extLst>
              <a:ext uri="{FF2B5EF4-FFF2-40B4-BE49-F238E27FC236}">
                <a16:creationId xmlns:a16="http://schemas.microsoft.com/office/drawing/2014/main" id="{E68972AD-29C5-3385-642B-0C5308EE8844}"/>
              </a:ext>
            </a:extLst>
          </p:cNvPr>
          <p:cNvSpPr/>
          <p:nvPr userDrawn="1"/>
        </p:nvSpPr>
        <p:spPr>
          <a:xfrm>
            <a:off x="1396677" y="1831580"/>
            <a:ext cx="9651623" cy="830997"/>
          </a:xfrm>
          <a:prstGeom prst="roundRect">
            <a:avLst>
              <a:gd name="adj" fmla="val 50000"/>
            </a:avLst>
          </a:prstGeom>
          <a:noFill/>
          <a:ln w="19050">
            <a:solidFill>
              <a:srgbClr val="72B6D3"/>
            </a:solidFill>
          </a:ln>
        </p:spPr>
        <p:txBody>
          <a:bodyPr spcFirstLastPara="1" wrap="square" lIns="121900" tIns="121900" rIns="121900" bIns="121900" anchor="ctr" anchorCtr="0">
            <a:noAutofit/>
          </a:bodyPr>
          <a:lstStyle/>
          <a:p>
            <a:pPr algn="ctr"/>
            <a:endParaRPr sz="2400" dirty="0">
              <a:latin typeface="Calibri" panose="020F0502020204030204" pitchFamily="34" charset="0"/>
              <a:cs typeface="Calibri" panose="020F0502020204030204" pitchFamily="34" charset="0"/>
            </a:endParaRPr>
          </a:p>
        </p:txBody>
      </p:sp>
      <p:pic>
        <p:nvPicPr>
          <p:cNvPr id="4" name="Image 15">
            <a:extLst>
              <a:ext uri="{FF2B5EF4-FFF2-40B4-BE49-F238E27FC236}">
                <a16:creationId xmlns:a16="http://schemas.microsoft.com/office/drawing/2014/main" id="{ED85EDE7-D9A6-2F96-809C-0BCE91611A1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0238" y="1567130"/>
            <a:ext cx="805544" cy="805544"/>
          </a:xfrm>
          <a:prstGeom prst="rect">
            <a:avLst/>
          </a:prstGeom>
          <a:ln>
            <a:noFill/>
          </a:ln>
        </p:spPr>
      </p:pic>
      <p:sp>
        <p:nvSpPr>
          <p:cNvPr id="10" name="Text Placeholder 9">
            <a:extLst>
              <a:ext uri="{FF2B5EF4-FFF2-40B4-BE49-F238E27FC236}">
                <a16:creationId xmlns:a16="http://schemas.microsoft.com/office/drawing/2014/main" id="{6AFD452F-0A61-50AE-900C-126871647602}"/>
              </a:ext>
            </a:extLst>
          </p:cNvPr>
          <p:cNvSpPr>
            <a:spLocks noGrp="1"/>
          </p:cNvSpPr>
          <p:nvPr>
            <p:ph type="body" sz="quarter" idx="12" hasCustomPrompt="1"/>
          </p:nvPr>
        </p:nvSpPr>
        <p:spPr>
          <a:xfrm>
            <a:off x="2212975" y="1831975"/>
            <a:ext cx="8582025" cy="819150"/>
          </a:xfrm>
        </p:spPr>
        <p:txBody>
          <a:bodyPr/>
          <a:lstStyle>
            <a:lvl1pPr>
              <a:buNone/>
              <a:defRPr sz="2000">
                <a:latin typeface="Calibri" panose="020F0502020204030204" pitchFamily="34" charset="0"/>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fr-FR" dirty="0"/>
              <a:t>Identifier le type de relation d’exploitation entre deux êtres vivants dans un écosystème donné.</a:t>
            </a:r>
          </a:p>
        </p:txBody>
      </p:sp>
    </p:spTree>
    <p:extLst>
      <p:ext uri="{BB962C8B-B14F-4D97-AF65-F5344CB8AC3E}">
        <p14:creationId xmlns:p14="http://schemas.microsoft.com/office/powerpoint/2010/main" val="273723125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odelage">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9C82A8D-28C0-EB5E-3709-AF311F8D01CD}"/>
              </a:ext>
            </a:extLst>
          </p:cNvPr>
          <p:cNvGrpSpPr/>
          <p:nvPr userDrawn="1"/>
        </p:nvGrpSpPr>
        <p:grpSpPr>
          <a:xfrm>
            <a:off x="812158" y="829917"/>
            <a:ext cx="10567685" cy="5198169"/>
            <a:chOff x="2184400" y="1402025"/>
            <a:chExt cx="7823200" cy="4942038"/>
          </a:xfrm>
        </p:grpSpPr>
        <p:sp>
          <p:nvSpPr>
            <p:cNvPr id="7" name="Rectangle : coins arrondis 10">
              <a:extLst>
                <a:ext uri="{FF2B5EF4-FFF2-40B4-BE49-F238E27FC236}">
                  <a16:creationId xmlns:a16="http://schemas.microsoft.com/office/drawing/2014/main" id="{3F189926-0EF4-AA79-2B18-4601E9F8A8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75D9E3C6-7F1C-98B2-DE3E-BEA5903BEC4E}"/>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sp>
        <p:nvSpPr>
          <p:cNvPr id="10" name="Oval 9">
            <a:extLst>
              <a:ext uri="{FF2B5EF4-FFF2-40B4-BE49-F238E27FC236}">
                <a16:creationId xmlns:a16="http://schemas.microsoft.com/office/drawing/2014/main" id="{275B312E-EE1D-91E7-D2A4-94C6C58C9E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2" name="ZoneTexte 12">
            <a:extLst>
              <a:ext uri="{FF2B5EF4-FFF2-40B4-BE49-F238E27FC236}">
                <a16:creationId xmlns:a16="http://schemas.microsoft.com/office/drawing/2014/main" id="{928CA9CB-1960-5BE9-8BA5-06D197E76037}"/>
              </a:ext>
            </a:extLst>
          </p:cNvPr>
          <p:cNvSpPr txBox="1"/>
          <p:nvPr userDrawn="1"/>
        </p:nvSpPr>
        <p:spPr>
          <a:xfrm>
            <a:off x="2858328" y="3954018"/>
            <a:ext cx="6097656" cy="769441"/>
          </a:xfrm>
          <a:prstGeom prst="rect">
            <a:avLst/>
          </a:prstGeom>
          <a:noFill/>
        </p:spPr>
        <p:txBody>
          <a:bodyPr wrap="square">
            <a:spAutoFit/>
          </a:bodyPr>
          <a:lstStyle/>
          <a:p>
            <a:pPr algn="ctr" defTabSz="457189">
              <a:defRPr/>
            </a:pPr>
            <a:r>
              <a:rPr lang="fr-FR" sz="4400" b="1" dirty="0">
                <a:solidFill>
                  <a:srgbClr val="C00000"/>
                </a:solidFill>
                <a:latin typeface="Calibri" panose="020F0502020204030204"/>
              </a:rPr>
              <a:t>Modelage</a:t>
            </a:r>
          </a:p>
        </p:txBody>
      </p:sp>
      <p:pic>
        <p:nvPicPr>
          <p:cNvPr id="13" name="Image 5">
            <a:extLst>
              <a:ext uri="{FF2B5EF4-FFF2-40B4-BE49-F238E27FC236}">
                <a16:creationId xmlns:a16="http://schemas.microsoft.com/office/drawing/2014/main" id="{8F67DF80-3377-88C2-8858-2773AE1645FA}"/>
              </a:ext>
            </a:extLst>
          </p:cNvPr>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a:extLst>
              <a:ext uri="{FF2B5EF4-FFF2-40B4-BE49-F238E27FC236}">
                <a16:creationId xmlns:a16="http://schemas.microsoft.com/office/drawing/2014/main" id="{7D66805A-4845-FD80-804A-C183910E655C}"/>
              </a:ext>
            </a:extLst>
          </p:cNvPr>
          <p:cNvGrpSpPr/>
          <p:nvPr userDrawn="1"/>
        </p:nvGrpSpPr>
        <p:grpSpPr>
          <a:xfrm>
            <a:off x="5759801" y="1145404"/>
            <a:ext cx="591112" cy="561273"/>
            <a:chOff x="277892" y="2322046"/>
            <a:chExt cx="828656" cy="786827"/>
          </a:xfrm>
        </p:grpSpPr>
        <p:sp>
          <p:nvSpPr>
            <p:cNvPr id="15" name="Freeform 2">
              <a:extLst>
                <a:ext uri="{FF2B5EF4-FFF2-40B4-BE49-F238E27FC236}">
                  <a16:creationId xmlns:a16="http://schemas.microsoft.com/office/drawing/2014/main" id="{E2D83DE9-3B8E-3EA6-79DA-4EDDD8844EC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02566BFB-6FF0-C108-1D4D-9FEF91C910F7}"/>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6">
                <a:alphaModFix amt="72000"/>
                <a:extLst>
                  <a:ext uri="{96DAC541-7B7A-43D3-8B79-37D633B846F1}">
                    <asvg:svgBlip xmlns:asvg="http://schemas.microsoft.com/office/drawing/2016/SVG/main" r:embed="rId7"/>
                  </a:ext>
                </a:extLst>
              </a:blip>
              <a:stretch>
                <a:fillRect l="-101449" t="-1678"/>
              </a:stretch>
            </a:blipFill>
            <a:ln cap="rnd">
              <a:noFill/>
              <a:prstDash val="solid"/>
              <a:round/>
            </a:ln>
          </p:spPr>
          <p:txBody>
            <a:bodyPr/>
            <a:lstStyle/>
            <a:p>
              <a:endParaRPr lang="fr-FR"/>
            </a:p>
          </p:txBody>
        </p:sp>
      </p:grpSp>
      <p:sp>
        <p:nvSpPr>
          <p:cNvPr id="17" name="Text Placeholder 23">
            <a:extLst>
              <a:ext uri="{FF2B5EF4-FFF2-40B4-BE49-F238E27FC236}">
                <a16:creationId xmlns:a16="http://schemas.microsoft.com/office/drawing/2014/main" id="{F11AACC7-6BBA-FB2F-ED06-97D2C944B07B}"/>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269812116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Notions clé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C00000"/>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C00000"/>
            </a:solidFill>
            <a:ln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C00000"/>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C00000"/>
          </a:solidFill>
          <a:ln w="25402"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C00000"/>
          </a:solidFill>
          <a:ln cap="flat">
            <a:solidFill>
              <a:srgbClr val="C00000"/>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M</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C00000"/>
                </a:solidFill>
                <a:uFillTx/>
                <a:latin typeface="Calibri" panose="020F0502020204030204" pitchFamily="34" charset="0"/>
                <a:ea typeface="+mn-ea"/>
                <a:cs typeface="Calibri" panose="020F0502020204030204" pitchFamily="34" charset="0"/>
              </a:rPr>
              <a:t>Introduction de notions clés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204787" y="2396885"/>
            <a:ext cx="2432604" cy="2432604"/>
          </a:xfrm>
          <a:prstGeom prst="rect">
            <a:avLst/>
          </a:prstGeom>
        </p:spPr>
      </p:pic>
    </p:spTree>
    <p:extLst>
      <p:ext uri="{BB962C8B-B14F-4D97-AF65-F5344CB8AC3E}">
        <p14:creationId xmlns:p14="http://schemas.microsoft.com/office/powerpoint/2010/main" val="108229488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âche principal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C00000"/>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C00000"/>
            </a:solidFill>
            <a:ln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C00000"/>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C00000"/>
          </a:solidFill>
          <a:ln w="25402"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C00000"/>
          </a:solidFill>
          <a:ln cap="flat">
            <a:solidFill>
              <a:srgbClr val="C00000"/>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M</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C00000"/>
                </a:solidFill>
                <a:uFillTx/>
                <a:latin typeface="Calibri" panose="020F0502020204030204" pitchFamily="34" charset="0"/>
                <a:ea typeface="+mn-ea"/>
                <a:cs typeface="Calibri" panose="020F0502020204030204" pitchFamily="34" charset="0"/>
              </a:rPr>
              <a:t>Modelage de la tâche principale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204787" y="2396885"/>
            <a:ext cx="2432604" cy="2432604"/>
          </a:xfrm>
          <a:prstGeom prst="rect">
            <a:avLst/>
          </a:prstGeom>
        </p:spPr>
      </p:pic>
    </p:spTree>
    <p:extLst>
      <p:ext uri="{BB962C8B-B14F-4D97-AF65-F5344CB8AC3E}">
        <p14:creationId xmlns:p14="http://schemas.microsoft.com/office/powerpoint/2010/main" val="280683490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ratique collective">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818CB3E-F584-78E1-8764-EFFBC0C304CB}"/>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40E721E3-A192-7DDF-411F-CD6F3A7CBB52}"/>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970F1763-EFA5-6D9D-B9D5-3013F318A333}"/>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a:p>
              <a:pPr algn="ctr" defTabSz="457189">
                <a:defRPr/>
              </a:pPr>
              <a:r>
                <a:rPr lang="fr-FR" sz="4400" b="1" dirty="0">
                  <a:solidFill>
                    <a:srgbClr val="0F9ED5"/>
                  </a:solidFill>
                  <a:latin typeface="Calibri" panose="020F0502020204030204"/>
                </a:rPr>
                <a:t>Pratique collective</a:t>
              </a:r>
            </a:p>
          </p:txBody>
        </p:sp>
      </p:grpSp>
      <p:sp>
        <p:nvSpPr>
          <p:cNvPr id="10" name="Oval 9">
            <a:extLst>
              <a:ext uri="{FF2B5EF4-FFF2-40B4-BE49-F238E27FC236}">
                <a16:creationId xmlns:a16="http://schemas.microsoft.com/office/drawing/2014/main" id="{62ED4730-5EB5-C846-AAF0-FA87753C74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
            <a:extLst>
              <a:ext uri="{FF2B5EF4-FFF2-40B4-BE49-F238E27FC236}">
                <a16:creationId xmlns:a16="http://schemas.microsoft.com/office/drawing/2014/main" id="{79E6CAA1-6560-6DE7-7F6D-A94F7B9BA8E5}"/>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992506" y="1398207"/>
            <a:ext cx="2206989" cy="2206989"/>
          </a:xfrm>
          <a:prstGeom prst="rect">
            <a:avLst/>
          </a:prstGeom>
        </p:spPr>
      </p:pic>
      <p:sp>
        <p:nvSpPr>
          <p:cNvPr id="13" name="Text Placeholder 23">
            <a:extLst>
              <a:ext uri="{FF2B5EF4-FFF2-40B4-BE49-F238E27FC236}">
                <a16:creationId xmlns:a16="http://schemas.microsoft.com/office/drawing/2014/main" id="{A6DA47B5-A346-C69B-BDB7-D323D5643890}"/>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338034744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ratique en binôme">
    <p:bg>
      <p:bgPr>
        <a:gradFill>
          <a:gsLst>
            <a:gs pos="8000">
              <a:srgbClr val="16537F"/>
            </a:gs>
            <a:gs pos="100000">
              <a:srgbClr val="16537F"/>
            </a:gs>
            <a:gs pos="39000">
              <a:schemeClr val="accent4">
                <a:lumMod val="0"/>
                <a:lumOff val="100000"/>
              </a:schemeClr>
            </a:gs>
            <a:gs pos="73000">
              <a:srgbClr val="16537F"/>
            </a:gs>
          </a:gsLst>
          <a:path path="circl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D8193AB-FB1F-142E-2002-6FE9DEB2BFD0}"/>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364162B8-DB3E-A677-B3B0-423DFF0BE754}"/>
                </a:ext>
              </a:extLst>
            </p:cNvPr>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F2A46882-096C-691E-AA66-E1636863F4D9}"/>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4400" b="1" dirty="0">
                <a:solidFill>
                  <a:srgbClr val="0070C0"/>
                </a:solidFill>
                <a:latin typeface="Calibri" panose="020F0502020204030204"/>
              </a:endParaRPr>
            </a:p>
            <a:p>
              <a:pPr algn="ctr" defTabSz="457189">
                <a:defRPr/>
              </a:pPr>
              <a:r>
                <a:rPr lang="fr-FR" sz="4400" b="1" dirty="0">
                  <a:solidFill>
                    <a:srgbClr val="0070C0"/>
                  </a:solidFill>
                  <a:latin typeface="Calibri" panose="020F0502020204030204"/>
                </a:rPr>
                <a:t>Pratique en binôme</a:t>
              </a:r>
            </a:p>
          </p:txBody>
        </p:sp>
      </p:grpSp>
      <p:sp>
        <p:nvSpPr>
          <p:cNvPr id="10" name="Oval 9">
            <a:extLst>
              <a:ext uri="{FF2B5EF4-FFF2-40B4-BE49-F238E27FC236}">
                <a16:creationId xmlns:a16="http://schemas.microsoft.com/office/drawing/2014/main" id="{979E02AC-1272-F890-A1D4-24BE30689B03}"/>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BC77F27D-3D28-E243-22FE-1AF96E5D0956}"/>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711" b="96094" l="1465" r="99219">
                        <a14:foregroundMark x1="25977" y1="7813" x2="51270" y2="18555"/>
                        <a14:foregroundMark x1="28809" y1="22070" x2="28125" y2="23438"/>
                      </a14:backgroundRemoval>
                    </a14:imgEffect>
                  </a14:imgLayer>
                </a14:imgProps>
              </a:ext>
              <a:ext uri="{28A0092B-C50C-407E-A947-70E740481C1C}">
                <a14:useLocalDpi xmlns:a14="http://schemas.microsoft.com/office/drawing/2010/main" val="0"/>
              </a:ext>
            </a:extLst>
          </a:blip>
          <a:stretch>
            <a:fillRect/>
          </a:stretch>
        </p:blipFill>
        <p:spPr>
          <a:xfrm>
            <a:off x="4959577" y="1244095"/>
            <a:ext cx="2494771" cy="2494771"/>
          </a:xfrm>
          <a:prstGeom prst="rect">
            <a:avLst/>
          </a:prstGeom>
        </p:spPr>
      </p:pic>
      <p:sp>
        <p:nvSpPr>
          <p:cNvPr id="13" name="Text Placeholder 23">
            <a:extLst>
              <a:ext uri="{FF2B5EF4-FFF2-40B4-BE49-F238E27FC236}">
                <a16:creationId xmlns:a16="http://schemas.microsoft.com/office/drawing/2014/main" id="{FE9A70FA-56D5-E562-AB92-2D1AAFB7722F}"/>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308108497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B, l'exercice à travailler">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Espace réservé du contenu 12">
            <a:extLst>
              <a:ext uri="{FF2B5EF4-FFF2-40B4-BE49-F238E27FC236}">
                <a16:creationId xmlns:a16="http://schemas.microsoft.com/office/drawing/2014/main" id="{DAF3345B-F972-61D2-B05E-3D1433CCAC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
        <p:nvSpPr>
          <p:cNvPr id="5" name="Text Placeholder 2">
            <a:extLst>
              <a:ext uri="{FF2B5EF4-FFF2-40B4-BE49-F238E27FC236}">
                <a16:creationId xmlns:a16="http://schemas.microsoft.com/office/drawing/2014/main" id="{C8A755D0-1152-1698-AF19-075EF3D3A017}"/>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360706111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B, Correction de l'exercic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Espace réservé du contenu 12">
            <a:extLst>
              <a:ext uri="{FF2B5EF4-FFF2-40B4-BE49-F238E27FC236}">
                <a16:creationId xmlns:a16="http://schemas.microsoft.com/office/drawing/2014/main" id="{DAF3345B-F972-61D2-B05E-3D1433CCAC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Correction de l'exercice</a:t>
            </a:r>
          </a:p>
        </p:txBody>
      </p:sp>
      <p:sp>
        <p:nvSpPr>
          <p:cNvPr id="5" name="Text Placeholder 2">
            <a:extLst>
              <a:ext uri="{FF2B5EF4-FFF2-40B4-BE49-F238E27FC236}">
                <a16:creationId xmlns:a16="http://schemas.microsoft.com/office/drawing/2014/main" id="{C8A755D0-1152-1698-AF19-075EF3D3A017}"/>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188181594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ratique autonome">
    <p:bg>
      <p:bgPr>
        <a:gradFill>
          <a:gsLst>
            <a:gs pos="74000">
              <a:schemeClr val="accent2">
                <a:lumMod val="0"/>
                <a:lumOff val="100000"/>
              </a:schemeClr>
            </a:gs>
            <a:gs pos="2000">
              <a:srgbClr val="8BC145"/>
            </a:gs>
            <a:gs pos="91000">
              <a:srgbClr val="8BC145"/>
            </a:gs>
          </a:gsLst>
          <a:path path="shap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6B7B771-D9E6-7703-B664-984A50A9B632}"/>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0593496A-7222-9DC4-B8A3-41363F57615D}"/>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600DE2B5-C21D-C983-F082-F6DB19AA8B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4000" b="1" dirty="0">
                <a:solidFill>
                  <a:prstClr val="black"/>
                </a:solidFill>
                <a:latin typeface="Calibri" panose="020F0502020204030204"/>
              </a:endParaRPr>
            </a:p>
            <a:p>
              <a:pPr algn="ctr" defTabSz="457189">
                <a:defRPr/>
              </a:pPr>
              <a:endParaRPr lang="fr-FR" sz="4000" b="1" dirty="0">
                <a:solidFill>
                  <a:prstClr val="black"/>
                </a:solidFill>
                <a:latin typeface="Calibri" panose="020F0502020204030204"/>
              </a:endParaRPr>
            </a:p>
            <a:p>
              <a:pPr algn="ctr" defTabSz="457189">
                <a:defRPr/>
              </a:pPr>
              <a:r>
                <a:rPr lang="fr-FR" sz="4400" b="1" dirty="0">
                  <a:solidFill>
                    <a:srgbClr val="8BC145"/>
                  </a:solidFill>
                  <a:latin typeface="Calibri" panose="020F0502020204030204"/>
                </a:rPr>
                <a:t>Pratique autonome</a:t>
              </a:r>
            </a:p>
          </p:txBody>
        </p:sp>
      </p:grpSp>
      <p:sp>
        <p:nvSpPr>
          <p:cNvPr id="10" name="Oval 9">
            <a:extLst>
              <a:ext uri="{FF2B5EF4-FFF2-40B4-BE49-F238E27FC236}">
                <a16:creationId xmlns:a16="http://schemas.microsoft.com/office/drawing/2014/main" id="{874E8214-1EA9-2524-0E0A-6BE86BDF2C26}"/>
              </a:ext>
            </a:extLst>
          </p:cNvPr>
          <p:cNvSpPr/>
          <p:nvPr/>
        </p:nvSpPr>
        <p:spPr>
          <a:xfrm>
            <a:off x="10366088" y="5002108"/>
            <a:ext cx="649878" cy="649879"/>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0922D62D-2CC4-E988-BDFA-75264CC07681}"/>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
        <p:nvSpPr>
          <p:cNvPr id="13" name="Text Placeholder 23">
            <a:extLst>
              <a:ext uri="{FF2B5EF4-FFF2-40B4-BE49-F238E27FC236}">
                <a16:creationId xmlns:a16="http://schemas.microsoft.com/office/drawing/2014/main" id="{450EC0AC-AE50-353B-FC81-2F80EE9A46B9}"/>
              </a:ext>
            </a:extLst>
          </p:cNvPr>
          <p:cNvSpPr>
            <a:spLocks noGrp="1"/>
          </p:cNvSpPr>
          <p:nvPr>
            <p:ph type="body" sz="quarter" idx="10" hasCustomPrompt="1"/>
          </p:nvPr>
        </p:nvSpPr>
        <p:spPr>
          <a:xfrm>
            <a:off x="8979409" y="5148686"/>
            <a:ext cx="1488776"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221427869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A, l'exercice à travailler ">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271092"/>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21137"/>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hq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
        <p:nvSpPr>
          <p:cNvPr id="2" name="Espace réservé du contenu 12">
            <a:extLst>
              <a:ext uri="{FF2B5EF4-FFF2-40B4-BE49-F238E27FC236}">
                <a16:creationId xmlns:a16="http://schemas.microsoft.com/office/drawing/2014/main" id="{9DD1B16D-1996-B134-78C1-F1BCCE89F2A7}"/>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
        <p:nvSpPr>
          <p:cNvPr id="3" name="Text Placeholder 2">
            <a:extLst>
              <a:ext uri="{FF2B5EF4-FFF2-40B4-BE49-F238E27FC236}">
                <a16:creationId xmlns:a16="http://schemas.microsoft.com/office/drawing/2014/main" id="{F761AB2B-C65C-FE07-DA69-7E8AF9FA4443}"/>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412892602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lô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Clôture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860537" y="5229083"/>
            <a:ext cx="1499616"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05 min</a:t>
            </a:r>
            <a:endParaRPr lang="fr-FR" dirty="0"/>
          </a:p>
        </p:txBody>
      </p:sp>
    </p:spTree>
    <p:extLst>
      <p:ext uri="{BB962C8B-B14F-4D97-AF65-F5344CB8AC3E}">
        <p14:creationId xmlns:p14="http://schemas.microsoft.com/office/powerpoint/2010/main" val="143373325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lide devoir maison ">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a:extLst>
              <a:ext uri="{FF2B5EF4-FFF2-40B4-BE49-F238E27FC236}">
                <a16:creationId xmlns:a16="http://schemas.microsoft.com/office/drawing/2014/main" id="{1186D531-053D-7666-CC80-C267D50E17B6}"/>
              </a:ext>
            </a:extLst>
          </p:cNvPr>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C</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contenu 12">
            <a:extLst>
              <a:ext uri="{FF2B5EF4-FFF2-40B4-BE49-F238E27FC236}">
                <a16:creationId xmlns:a16="http://schemas.microsoft.com/office/drawing/2014/main" id="{C76A0BA3-F678-6E27-051B-2A913F5D5DE5}"/>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 devoir à faire à la maison ou la capture d’écran du livret.</a:t>
            </a:r>
          </a:p>
        </p:txBody>
      </p:sp>
      <p:sp>
        <p:nvSpPr>
          <p:cNvPr id="3" name="Text Placeholder 2">
            <a:extLst>
              <a:ext uri="{FF2B5EF4-FFF2-40B4-BE49-F238E27FC236}">
                <a16:creationId xmlns:a16="http://schemas.microsoft.com/office/drawing/2014/main" id="{0BF74FCE-19AA-2ABA-0F7A-5BFE91FC403D}"/>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77350309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7D6CB4-D5E0-255A-D1DC-2090D98B6F2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07C596B-9060-C73D-988B-933619E2C5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D925645-3992-73C1-B7D9-83B3414DA554}"/>
              </a:ext>
            </a:extLst>
          </p:cNvPr>
          <p:cNvSpPr>
            <a:spLocks noGrp="1"/>
          </p:cNvSpPr>
          <p:nvPr>
            <p:ph type="dt" sz="half" idx="10"/>
          </p:nvPr>
        </p:nvSpPr>
        <p:spPr/>
        <p:txBody>
          <a:bodyPr/>
          <a:lstStyle/>
          <a:p>
            <a:fld id="{D03B0BB0-0C34-4B10-ACDF-EACD0FA6154F}" type="datetimeFigureOut">
              <a:rPr lang="fr-FR" smtClean="0"/>
              <a:t>12/02/2026</a:t>
            </a:fld>
            <a:endParaRPr lang="fr-FR"/>
          </a:p>
        </p:txBody>
      </p:sp>
      <p:sp>
        <p:nvSpPr>
          <p:cNvPr id="5" name="Espace réservé du pied de page 4">
            <a:extLst>
              <a:ext uri="{FF2B5EF4-FFF2-40B4-BE49-F238E27FC236}">
                <a16:creationId xmlns:a16="http://schemas.microsoft.com/office/drawing/2014/main" id="{1D6A59ED-4700-4062-BF8B-2CC57435B37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8E9F18B-8E77-9500-6820-87AF5B16095D}"/>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411672305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CA458F-2512-35F6-17BC-106AB251049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36E1150-90A2-9F92-2182-EAEED0D411D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3A9A9C4-7B64-F690-48DE-91AA2D0A9908}"/>
              </a:ext>
            </a:extLst>
          </p:cNvPr>
          <p:cNvSpPr>
            <a:spLocks noGrp="1"/>
          </p:cNvSpPr>
          <p:nvPr>
            <p:ph type="dt" sz="half" idx="10"/>
          </p:nvPr>
        </p:nvSpPr>
        <p:spPr/>
        <p:txBody>
          <a:bodyPr/>
          <a:lstStyle/>
          <a:p>
            <a:fld id="{D03B0BB0-0C34-4B10-ACDF-EACD0FA6154F}" type="datetimeFigureOut">
              <a:rPr lang="fr-FR" smtClean="0"/>
              <a:t>12/02/2026</a:t>
            </a:fld>
            <a:endParaRPr lang="fr-FR"/>
          </a:p>
        </p:txBody>
      </p:sp>
      <p:sp>
        <p:nvSpPr>
          <p:cNvPr id="5" name="Espace réservé du pied de page 4">
            <a:extLst>
              <a:ext uri="{FF2B5EF4-FFF2-40B4-BE49-F238E27FC236}">
                <a16:creationId xmlns:a16="http://schemas.microsoft.com/office/drawing/2014/main" id="{5731C833-F5F1-19BE-0FC1-22A56E5CB73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421557C-E8E2-88A7-3931-25BBB92AE8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39497952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FD7C76-CA2B-57C8-5B7E-DB8C99C9B0D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685EAB4-90DB-C44B-3AF0-0122A8A671D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E3346BB-CFF7-AD6B-201A-FCF11EC822F2}"/>
              </a:ext>
            </a:extLst>
          </p:cNvPr>
          <p:cNvSpPr>
            <a:spLocks noGrp="1"/>
          </p:cNvSpPr>
          <p:nvPr>
            <p:ph type="dt" sz="half" idx="10"/>
          </p:nvPr>
        </p:nvSpPr>
        <p:spPr/>
        <p:txBody>
          <a:bodyPr/>
          <a:lstStyle/>
          <a:p>
            <a:fld id="{D03B0BB0-0C34-4B10-ACDF-EACD0FA6154F}" type="datetimeFigureOut">
              <a:rPr lang="fr-FR" smtClean="0"/>
              <a:t>12/02/2026</a:t>
            </a:fld>
            <a:endParaRPr lang="fr-FR"/>
          </a:p>
        </p:txBody>
      </p:sp>
      <p:sp>
        <p:nvSpPr>
          <p:cNvPr id="5" name="Espace réservé du pied de page 4">
            <a:extLst>
              <a:ext uri="{FF2B5EF4-FFF2-40B4-BE49-F238E27FC236}">
                <a16:creationId xmlns:a16="http://schemas.microsoft.com/office/drawing/2014/main" id="{1F7BDABC-576B-CBBB-3AF1-CFD797E6B27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2DF6E42-1452-3011-0330-A7AC647788B2}"/>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1390849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013A38-1EBE-A72A-4B94-A778570E495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61F48A-18E1-FE2C-22D9-A835F3976CC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1AF196C-C1D3-2EE1-A515-B6A7FA4D727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63FCDA3-0D1C-069E-B43B-AF1C7E2CA754}"/>
              </a:ext>
            </a:extLst>
          </p:cNvPr>
          <p:cNvSpPr>
            <a:spLocks noGrp="1"/>
          </p:cNvSpPr>
          <p:nvPr>
            <p:ph type="dt" sz="half" idx="10"/>
          </p:nvPr>
        </p:nvSpPr>
        <p:spPr/>
        <p:txBody>
          <a:bodyPr/>
          <a:lstStyle/>
          <a:p>
            <a:fld id="{D03B0BB0-0C34-4B10-ACDF-EACD0FA6154F}" type="datetimeFigureOut">
              <a:rPr lang="fr-FR" smtClean="0"/>
              <a:t>12/02/2026</a:t>
            </a:fld>
            <a:endParaRPr lang="fr-FR"/>
          </a:p>
        </p:txBody>
      </p:sp>
      <p:sp>
        <p:nvSpPr>
          <p:cNvPr id="6" name="Espace réservé du pied de page 5">
            <a:extLst>
              <a:ext uri="{FF2B5EF4-FFF2-40B4-BE49-F238E27FC236}">
                <a16:creationId xmlns:a16="http://schemas.microsoft.com/office/drawing/2014/main" id="{ADE20BDA-C5FC-A025-D6F6-EA5CD4B5585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DE8B263-4A71-39DD-5C76-0BBAAC67D64B}"/>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65767751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397850-407C-3ED9-DCC1-B9B859DD462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CE57CD9-B92D-DB20-5A9F-BDE10F3128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FCE6B9E-2F01-D160-23F0-D69401DFC1E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1249E26-B33C-4CC0-6A07-C69C8EDBD0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4D1B625-4F39-843A-9038-BFE63192138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5744FDA-B113-EB64-D3C8-ACAA4372C643}"/>
              </a:ext>
            </a:extLst>
          </p:cNvPr>
          <p:cNvSpPr>
            <a:spLocks noGrp="1"/>
          </p:cNvSpPr>
          <p:nvPr>
            <p:ph type="dt" sz="half" idx="10"/>
          </p:nvPr>
        </p:nvSpPr>
        <p:spPr/>
        <p:txBody>
          <a:bodyPr/>
          <a:lstStyle/>
          <a:p>
            <a:fld id="{D03B0BB0-0C34-4B10-ACDF-EACD0FA6154F}" type="datetimeFigureOut">
              <a:rPr lang="fr-FR" smtClean="0"/>
              <a:t>12/02/2026</a:t>
            </a:fld>
            <a:endParaRPr lang="fr-FR"/>
          </a:p>
        </p:txBody>
      </p:sp>
      <p:sp>
        <p:nvSpPr>
          <p:cNvPr id="8" name="Espace réservé du pied de page 7">
            <a:extLst>
              <a:ext uri="{FF2B5EF4-FFF2-40B4-BE49-F238E27FC236}">
                <a16:creationId xmlns:a16="http://schemas.microsoft.com/office/drawing/2014/main" id="{6789C29A-4CC1-DDCD-96B2-4D97D250630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D6D1AF8-30BB-FFA4-8602-8B4B38F80FF6}"/>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7683404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AB53BB-3E3D-063F-B297-D62AC044172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FFF0F35-A834-44FB-3385-235A2609B4C0}"/>
              </a:ext>
            </a:extLst>
          </p:cNvPr>
          <p:cNvSpPr>
            <a:spLocks noGrp="1"/>
          </p:cNvSpPr>
          <p:nvPr>
            <p:ph type="dt" sz="half" idx="10"/>
          </p:nvPr>
        </p:nvSpPr>
        <p:spPr/>
        <p:txBody>
          <a:bodyPr/>
          <a:lstStyle/>
          <a:p>
            <a:fld id="{D03B0BB0-0C34-4B10-ACDF-EACD0FA6154F}" type="datetimeFigureOut">
              <a:rPr lang="fr-FR" smtClean="0"/>
              <a:t>12/02/2026</a:t>
            </a:fld>
            <a:endParaRPr lang="fr-FR"/>
          </a:p>
        </p:txBody>
      </p:sp>
      <p:sp>
        <p:nvSpPr>
          <p:cNvPr id="4" name="Espace réservé du pied de page 3">
            <a:extLst>
              <a:ext uri="{FF2B5EF4-FFF2-40B4-BE49-F238E27FC236}">
                <a16:creationId xmlns:a16="http://schemas.microsoft.com/office/drawing/2014/main" id="{B10CADCD-6655-1E71-E9E7-519A7BDBA38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2623ADB-4151-BE8E-26E1-9A457A9811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74409568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1F509CF-6FEC-2EE9-9B15-9A20EE2088E4}"/>
              </a:ext>
            </a:extLst>
          </p:cNvPr>
          <p:cNvSpPr>
            <a:spLocks noGrp="1"/>
          </p:cNvSpPr>
          <p:nvPr>
            <p:ph type="dt" sz="half" idx="10"/>
          </p:nvPr>
        </p:nvSpPr>
        <p:spPr/>
        <p:txBody>
          <a:bodyPr/>
          <a:lstStyle/>
          <a:p>
            <a:fld id="{D03B0BB0-0C34-4B10-ACDF-EACD0FA6154F}" type="datetimeFigureOut">
              <a:rPr lang="fr-FR" smtClean="0"/>
              <a:t>12/02/2026</a:t>
            </a:fld>
            <a:endParaRPr lang="fr-FR"/>
          </a:p>
        </p:txBody>
      </p:sp>
      <p:sp>
        <p:nvSpPr>
          <p:cNvPr id="3" name="Espace réservé du pied de page 2">
            <a:extLst>
              <a:ext uri="{FF2B5EF4-FFF2-40B4-BE49-F238E27FC236}">
                <a16:creationId xmlns:a16="http://schemas.microsoft.com/office/drawing/2014/main" id="{92B67623-D981-F7B4-3FB0-0E1E0375D2B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D62BB9-AC39-EF12-765A-46767DFA606E}"/>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50501171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7DDCB1-A8E4-F8B0-F5A7-24D6B10A37F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FEF833B-6463-E8C5-F183-3B5DB3DB4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CF26C76-1698-47EF-8D75-6991869C5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DB30515-19F5-BC27-083C-985C1D3A4CCB}"/>
              </a:ext>
            </a:extLst>
          </p:cNvPr>
          <p:cNvSpPr>
            <a:spLocks noGrp="1"/>
          </p:cNvSpPr>
          <p:nvPr>
            <p:ph type="dt" sz="half" idx="10"/>
          </p:nvPr>
        </p:nvSpPr>
        <p:spPr/>
        <p:txBody>
          <a:bodyPr/>
          <a:lstStyle/>
          <a:p>
            <a:fld id="{D03B0BB0-0C34-4B10-ACDF-EACD0FA6154F}" type="datetimeFigureOut">
              <a:rPr lang="fr-FR" smtClean="0"/>
              <a:t>12/02/2026</a:t>
            </a:fld>
            <a:endParaRPr lang="fr-FR"/>
          </a:p>
        </p:txBody>
      </p:sp>
      <p:sp>
        <p:nvSpPr>
          <p:cNvPr id="6" name="Espace réservé du pied de page 5">
            <a:extLst>
              <a:ext uri="{FF2B5EF4-FFF2-40B4-BE49-F238E27FC236}">
                <a16:creationId xmlns:a16="http://schemas.microsoft.com/office/drawing/2014/main" id="{F34D5ED6-F0CE-7DE2-BDA4-126FC350004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35274F0-D15B-62AE-743F-E7FEDDD649F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83565102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05A142-2C20-AFC9-9698-9A9981E5CBC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43BF5DE-ACA4-E552-2A87-01F046D207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4701E04-9A33-A8A6-6CA8-601B9E71B2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385318D-7A1F-774E-8C7D-646E8D428DB8}"/>
              </a:ext>
            </a:extLst>
          </p:cNvPr>
          <p:cNvSpPr>
            <a:spLocks noGrp="1"/>
          </p:cNvSpPr>
          <p:nvPr>
            <p:ph type="dt" sz="half" idx="10"/>
          </p:nvPr>
        </p:nvSpPr>
        <p:spPr/>
        <p:txBody>
          <a:bodyPr/>
          <a:lstStyle/>
          <a:p>
            <a:fld id="{D03B0BB0-0C34-4B10-ACDF-EACD0FA6154F}" type="datetimeFigureOut">
              <a:rPr lang="fr-FR" smtClean="0"/>
              <a:t>12/02/2026</a:t>
            </a:fld>
            <a:endParaRPr lang="fr-FR"/>
          </a:p>
        </p:txBody>
      </p:sp>
      <p:sp>
        <p:nvSpPr>
          <p:cNvPr id="6" name="Espace réservé du pied de page 5">
            <a:extLst>
              <a:ext uri="{FF2B5EF4-FFF2-40B4-BE49-F238E27FC236}">
                <a16:creationId xmlns:a16="http://schemas.microsoft.com/office/drawing/2014/main" id="{B2B1F594-F245-3490-1986-61461F012BE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392BD1E-4AD7-A5A0-CA43-D84AFDB96DF7}"/>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21736241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023BC-6740-9B98-BA88-E73BC905D3F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D15FC6-78AA-2F20-9213-ED07B9D135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61B4A9-ACC0-878C-EEC8-D510BF67EE48}"/>
              </a:ext>
            </a:extLst>
          </p:cNvPr>
          <p:cNvSpPr>
            <a:spLocks noGrp="1"/>
          </p:cNvSpPr>
          <p:nvPr>
            <p:ph type="dt" sz="half" idx="10"/>
          </p:nvPr>
        </p:nvSpPr>
        <p:spPr/>
        <p:txBody>
          <a:bodyPr/>
          <a:lstStyle/>
          <a:p>
            <a:fld id="{D03B0BB0-0C34-4B10-ACDF-EACD0FA6154F}" type="datetimeFigureOut">
              <a:rPr lang="fr-FR" smtClean="0"/>
              <a:t>12/02/2026</a:t>
            </a:fld>
            <a:endParaRPr lang="fr-FR"/>
          </a:p>
        </p:txBody>
      </p:sp>
      <p:sp>
        <p:nvSpPr>
          <p:cNvPr id="5" name="Espace réservé du pied de page 4">
            <a:extLst>
              <a:ext uri="{FF2B5EF4-FFF2-40B4-BE49-F238E27FC236}">
                <a16:creationId xmlns:a16="http://schemas.microsoft.com/office/drawing/2014/main" id="{C96C4B90-192C-B2DA-EE2D-91CAD59242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9DFAEF-7D14-9A4E-659C-8F6A371B6C4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68133156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2A9420-E15E-6F2E-09B5-6D70440220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B2B366-540E-57E6-117D-53B623E054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4DCEE-3C92-99E5-AEDF-6005AA36730E}"/>
              </a:ext>
            </a:extLst>
          </p:cNvPr>
          <p:cNvSpPr>
            <a:spLocks noGrp="1"/>
          </p:cNvSpPr>
          <p:nvPr>
            <p:ph type="dt" sz="half" idx="10"/>
          </p:nvPr>
        </p:nvSpPr>
        <p:spPr/>
        <p:txBody>
          <a:bodyPr/>
          <a:lstStyle/>
          <a:p>
            <a:fld id="{D03B0BB0-0C34-4B10-ACDF-EACD0FA6154F}" type="datetimeFigureOut">
              <a:rPr lang="fr-FR" smtClean="0"/>
              <a:t>12/02/2026</a:t>
            </a:fld>
            <a:endParaRPr lang="fr-FR"/>
          </a:p>
        </p:txBody>
      </p:sp>
      <p:sp>
        <p:nvSpPr>
          <p:cNvPr id="5" name="Espace réservé du pied de page 4">
            <a:extLst>
              <a:ext uri="{FF2B5EF4-FFF2-40B4-BE49-F238E27FC236}">
                <a16:creationId xmlns:a16="http://schemas.microsoft.com/office/drawing/2014/main" id="{2CDF65CC-A58F-7C98-A121-99B978E75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630D65-F02F-F89B-2B64-2FD2F71A689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90174362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68B7D6-72FD-23EC-C6E6-953B0A5B9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1DA3A3-D9BA-C806-C100-A31FE09116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C0920-3829-AA94-F2C5-CFE7152D4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B0BB0-0C34-4B10-ACDF-EACD0FA6154F}" type="datetimeFigureOut">
              <a:rPr lang="fr-FR" smtClean="0"/>
              <a:t>12/02/2026</a:t>
            </a:fld>
            <a:endParaRPr lang="fr-FR"/>
          </a:p>
        </p:txBody>
      </p:sp>
      <p:sp>
        <p:nvSpPr>
          <p:cNvPr id="5" name="Espace réservé du pied de page 4">
            <a:extLst>
              <a:ext uri="{FF2B5EF4-FFF2-40B4-BE49-F238E27FC236}">
                <a16:creationId xmlns:a16="http://schemas.microsoft.com/office/drawing/2014/main" id="{AD3EB402-30F3-6FBA-D48E-6957733E9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BA3FC22-293D-2F1B-E36D-B1660CD5C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6BB794-D201-4EBE-865A-45FE0EF738B6}" type="slidenum">
              <a:rPr lang="fr-FR" smtClean="0"/>
              <a:t>‹N°›</a:t>
            </a:fld>
            <a:endParaRPr lang="fr-FR"/>
          </a:p>
        </p:txBody>
      </p:sp>
    </p:spTree>
    <p:extLst>
      <p:ext uri="{BB962C8B-B14F-4D97-AF65-F5344CB8AC3E}">
        <p14:creationId xmlns:p14="http://schemas.microsoft.com/office/powerpoint/2010/main" val="1312416514"/>
      </p:ext>
    </p:extLst>
  </p:cSld>
  <p:clrMap bg1="lt1" tx1="dk1" bg2="lt2" tx2="dk2" accent1="accent1" accent2="accent2" accent3="accent3" accent4="accent4" accent5="accent5" accent6="accent6" hlink="hlink" folHlink="folHlink"/>
  <p:sldLayoutIdLst>
    <p:sldLayoutId id="2147483666" r:id="rId1"/>
    <p:sldLayoutId id="2147483660" r:id="rId2"/>
    <p:sldLayoutId id="2147483661" r:id="rId3"/>
    <p:sldLayoutId id="2147483662" r:id="rId4"/>
    <p:sldLayoutId id="2147483663" r:id="rId5"/>
    <p:sldLayoutId id="2147483664" r:id="rId6"/>
    <p:sldLayoutId id="2147483665" r:id="rId7"/>
    <p:sldLayoutId id="2147483674" r:id="rId8"/>
    <p:sldLayoutId id="2147483675" r:id="rId9"/>
    <p:sldLayoutId id="2147483676" r:id="rId10"/>
    <p:sldLayoutId id="2147483677" r:id="rId11"/>
    <p:sldLayoutId id="2147483678" r:id="rId12"/>
    <p:sldLayoutId id="2147483698" r:id="rId13"/>
    <p:sldLayoutId id="2147483680" r:id="rId14"/>
    <p:sldLayoutId id="2147483681" r:id="rId15"/>
    <p:sldLayoutId id="2147483684" r:id="rId16"/>
    <p:sldLayoutId id="2147483685" r:id="rId17"/>
    <p:sldLayoutId id="2147483686" r:id="rId18"/>
    <p:sldLayoutId id="2147483703" r:id="rId19"/>
    <p:sldLayoutId id="2147483687" r:id="rId20"/>
    <p:sldLayoutId id="2147483688" r:id="rId21"/>
    <p:sldLayoutId id="2147483689" r:id="rId22"/>
    <p:sldLayoutId id="2147483699" r:id="rId23"/>
    <p:sldLayoutId id="2147483690" r:id="rId24"/>
    <p:sldLayoutId id="2147483704" r:id="rId25"/>
    <p:sldLayoutId id="2147483705" r:id="rId26"/>
    <p:sldLayoutId id="2147483691" r:id="rId27"/>
    <p:sldLayoutId id="2147483692" r:id="rId28"/>
    <p:sldLayoutId id="2147483693" r:id="rId29"/>
    <p:sldLayoutId id="2147483694" r:id="rId30"/>
    <p:sldLayoutId id="2147483695" r:id="rId31"/>
    <p:sldLayoutId id="2147483696" r:id="rId32"/>
    <p:sldLayoutId id="2147483697" r:id="rId33"/>
    <p:sldLayoutId id="2147483702" r:id="rId34"/>
    <p:sldLayoutId id="2147483700" r:id="rId35"/>
    <p:sldLayoutId id="2147483701" r:id="rId36"/>
    <p:sldLayoutId id="2147483682" r:id="rId37"/>
    <p:sldLayoutId id="2147483683" r:id="rId38"/>
    <p:sldLayoutId id="2147483653" r:id="rId39"/>
    <p:sldLayoutId id="2147483654" r:id="rId40"/>
    <p:sldLayoutId id="2147483655" r:id="rId41"/>
    <p:sldLayoutId id="2147483656" r:id="rId42"/>
    <p:sldLayoutId id="2147483657" r:id="rId43"/>
    <p:sldLayoutId id="2147483658" r:id="rId44"/>
    <p:sldLayoutId id="2147483659" r:id="rId45"/>
  </p:sldLayoutIdLst>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4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hyperlink" Target="https://drive.google.com/drive/folders/1EL5AcbXKLcZcptBw8zodh5LsuwwjlMQY?usp=drive_link" TargetMode="Externa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54.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3.xml"/><Relationship Id="rId1" Type="http://schemas.openxmlformats.org/officeDocument/2006/relationships/themeOverride" Target="../theme/themeOverride1.xml"/><Relationship Id="rId4" Type="http://schemas.microsoft.com/office/2007/relationships/hdphoto" Target="../media/hdphoto3.wdp"/></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3.xml"/><Relationship Id="rId1" Type="http://schemas.openxmlformats.org/officeDocument/2006/relationships/themeOverride" Target="../theme/themeOverride2.xml"/><Relationship Id="rId4" Type="http://schemas.microsoft.com/office/2007/relationships/hdphoto" Target="../media/hdphoto3.wdp"/></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6.png"/><Relationship Id="rId1" Type="http://schemas.openxmlformats.org/officeDocument/2006/relationships/slideLayout" Target="../slideLayouts/slideLayout3.xml"/><Relationship Id="rId4" Type="http://schemas.microsoft.com/office/2007/relationships/hdphoto" Target="../media/hdphoto12.wdp"/></Relationships>
</file>

<file path=ppt/slides/_rels/slide33.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58.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58.png"/><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35.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58.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6.png"/><Relationship Id="rId1" Type="http://schemas.openxmlformats.org/officeDocument/2006/relationships/slideLayout" Target="../slideLayouts/slideLayout3.xml"/><Relationship Id="rId4" Type="http://schemas.microsoft.com/office/2007/relationships/hdphoto" Target="../media/hdphoto12.wdp"/></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18.png"/><Relationship Id="rId1" Type="http://schemas.openxmlformats.org/officeDocument/2006/relationships/slideLayout" Target="../slideLayouts/slideLayout4.xml"/><Relationship Id="rId4" Type="http://schemas.openxmlformats.org/officeDocument/2006/relationships/image" Target="../media/image60.png"/></Relationships>
</file>

<file path=ppt/slides/_rels/slide4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18.png"/><Relationship Id="rId1" Type="http://schemas.openxmlformats.org/officeDocument/2006/relationships/slideLayout" Target="../slideLayouts/slideLayout4.xml"/><Relationship Id="rId4" Type="http://schemas.openxmlformats.org/officeDocument/2006/relationships/image" Target="../media/image60.png"/></Relationships>
</file>

<file path=ppt/slides/_rels/slide4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16.png"/><Relationship Id="rId1" Type="http://schemas.openxmlformats.org/officeDocument/2006/relationships/slideLayout" Target="../slideLayouts/slideLayout4.xml"/><Relationship Id="rId4" Type="http://schemas.microsoft.com/office/2007/relationships/hdphoto" Target="../media/hdphoto13.wdp"/></Relationships>
</file>

<file path=ppt/slides/_rels/slide46.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61.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63.png"/><Relationship Id="rId1" Type="http://schemas.openxmlformats.org/officeDocument/2006/relationships/slideLayout" Target="../slideLayouts/slideLayout29.xml"/><Relationship Id="rId5" Type="http://schemas.microsoft.com/office/2007/relationships/hdphoto" Target="../media/hdphoto15.wdp"/><Relationship Id="rId4" Type="http://schemas.openxmlformats.org/officeDocument/2006/relationships/image" Target="../media/image64.png"/></Relationships>
</file>

<file path=ppt/slides/_rels/slide50.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65.pn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microsoft.com/office/2007/relationships/hdphoto" Target="../media/hdphoto15.wdp"/><Relationship Id="rId7" Type="http://schemas.microsoft.com/office/2007/relationships/hdphoto" Target="../media/hdphoto3.wdp"/><Relationship Id="rId2" Type="http://schemas.openxmlformats.org/officeDocument/2006/relationships/image" Target="../media/image64.png"/><Relationship Id="rId1" Type="http://schemas.openxmlformats.org/officeDocument/2006/relationships/slideLayout" Target="../slideLayouts/slideLayout5.xml"/><Relationship Id="rId6" Type="http://schemas.openxmlformats.org/officeDocument/2006/relationships/image" Target="../media/image21.png"/><Relationship Id="rId5" Type="http://schemas.microsoft.com/office/2007/relationships/hdphoto" Target="../media/hdphoto14.wdp"/><Relationship Id="rId4" Type="http://schemas.openxmlformats.org/officeDocument/2006/relationships/image" Target="../media/image63.png"/></Relationships>
</file>

<file path=ppt/slides/_rels/slide52.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64.png"/><Relationship Id="rId1" Type="http://schemas.openxmlformats.org/officeDocument/2006/relationships/slideLayout" Target="../slideLayouts/slideLayout5.xml"/><Relationship Id="rId5" Type="http://schemas.microsoft.com/office/2007/relationships/hdphoto" Target="../media/hdphoto3.wdp"/><Relationship Id="rId4" Type="http://schemas.openxmlformats.org/officeDocument/2006/relationships/image" Target="../media/image21.png"/></Relationships>
</file>

<file path=ppt/slides/_rels/slide53.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64.png"/><Relationship Id="rId1" Type="http://schemas.openxmlformats.org/officeDocument/2006/relationships/slideLayout" Target="../slideLayouts/slideLayout5.xml"/><Relationship Id="rId5" Type="http://schemas.microsoft.com/office/2007/relationships/hdphoto" Target="../media/hdphoto3.wdp"/><Relationship Id="rId4" Type="http://schemas.openxmlformats.org/officeDocument/2006/relationships/image" Target="../media/image2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55.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66.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32.xml"/><Relationship Id="rId4" Type="http://schemas.openxmlformats.org/officeDocument/2006/relationships/image" Target="../media/image67.png"/></Relationships>
</file>

<file path=ppt/slides/_rels/slide57.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65.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68.png"/><Relationship Id="rId1" Type="http://schemas.openxmlformats.org/officeDocument/2006/relationships/slideLayout" Target="../slideLayouts/slideLayout6.xml"/><Relationship Id="rId6" Type="http://schemas.openxmlformats.org/officeDocument/2006/relationships/image" Target="../media/image67.png"/><Relationship Id="rId5" Type="http://schemas.microsoft.com/office/2007/relationships/hdphoto" Target="../media/hdphoto3.wdp"/><Relationship Id="rId4" Type="http://schemas.openxmlformats.org/officeDocument/2006/relationships/image" Target="../media/image21.png"/></Relationships>
</file>

<file path=ppt/slides/_rels/slide59.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68.png"/><Relationship Id="rId1" Type="http://schemas.openxmlformats.org/officeDocument/2006/relationships/slideLayout" Target="../slideLayouts/slideLayout6.xml"/><Relationship Id="rId6" Type="http://schemas.openxmlformats.org/officeDocument/2006/relationships/image" Target="../media/image67.png"/><Relationship Id="rId5" Type="http://schemas.microsoft.com/office/2007/relationships/hdphoto" Target="../media/hdphoto3.wdp"/><Relationship Id="rId4" Type="http://schemas.openxmlformats.org/officeDocument/2006/relationships/image" Target="../media/image21.png"/></Relationships>
</file>

<file path=ppt/slides/_rels/slide60.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68.png"/><Relationship Id="rId1" Type="http://schemas.openxmlformats.org/officeDocument/2006/relationships/slideLayout" Target="../slideLayouts/slideLayout6.xml"/><Relationship Id="rId6" Type="http://schemas.openxmlformats.org/officeDocument/2006/relationships/image" Target="../media/image67.png"/><Relationship Id="rId5" Type="http://schemas.microsoft.com/office/2007/relationships/hdphoto" Target="../media/hdphoto3.wdp"/><Relationship Id="rId4" Type="http://schemas.openxmlformats.org/officeDocument/2006/relationships/image" Target="../media/image21.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62.xml.rels><?xml version="1.0" encoding="UTF-8" standalone="yes"?>
<Relationships xmlns="http://schemas.openxmlformats.org/package/2006/relationships"><Relationship Id="rId3" Type="http://schemas.openxmlformats.org/officeDocument/2006/relationships/hyperlink" Target="https://pixabay.com/fr/question-point-d-interrogation-1015308/" TargetMode="External"/><Relationship Id="rId2" Type="http://schemas.openxmlformats.org/officeDocument/2006/relationships/image" Target="../media/image69.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6FEA15-69D0-A51C-B0B6-70FD8D1867D3}"/>
              </a:ext>
            </a:extLst>
          </p:cNvPr>
          <p:cNvSpPr>
            <a:spLocks noGrp="1"/>
          </p:cNvSpPr>
          <p:nvPr>
            <p:ph type="body" sz="quarter" idx="14"/>
          </p:nvPr>
        </p:nvSpPr>
        <p:spPr/>
        <p:txBody>
          <a:bodyPr/>
          <a:lstStyle/>
          <a:p>
            <a:r>
              <a:rPr lang="fr-FR" noProof="0" dirty="0"/>
              <a:t>2 AC</a:t>
            </a:r>
          </a:p>
        </p:txBody>
      </p:sp>
      <p:sp>
        <p:nvSpPr>
          <p:cNvPr id="9" name="Text Placeholder 8">
            <a:extLst>
              <a:ext uri="{FF2B5EF4-FFF2-40B4-BE49-F238E27FC236}">
                <a16:creationId xmlns:a16="http://schemas.microsoft.com/office/drawing/2014/main" id="{C1C22208-84FE-450F-4951-F81B343D1D06}"/>
              </a:ext>
            </a:extLst>
          </p:cNvPr>
          <p:cNvSpPr>
            <a:spLocks noGrp="1"/>
          </p:cNvSpPr>
          <p:nvPr>
            <p:ph type="body" sz="quarter" idx="19"/>
          </p:nvPr>
        </p:nvSpPr>
        <p:spPr/>
        <p:txBody>
          <a:bodyPr/>
          <a:lstStyle/>
          <a:p>
            <a:r>
              <a:rPr lang="fr-FR" noProof="0" dirty="0"/>
              <a:t>3</a:t>
            </a:r>
          </a:p>
        </p:txBody>
      </p:sp>
      <p:sp>
        <p:nvSpPr>
          <p:cNvPr id="4" name="Text Placeholder 3">
            <a:extLst>
              <a:ext uri="{FF2B5EF4-FFF2-40B4-BE49-F238E27FC236}">
                <a16:creationId xmlns:a16="http://schemas.microsoft.com/office/drawing/2014/main" id="{538EAEDA-9B09-E9AF-A7F9-C457C2446A39}"/>
              </a:ext>
            </a:extLst>
          </p:cNvPr>
          <p:cNvSpPr>
            <a:spLocks noGrp="1"/>
          </p:cNvSpPr>
          <p:nvPr>
            <p:ph type="body" sz="quarter" idx="20"/>
          </p:nvPr>
        </p:nvSpPr>
        <p:spPr>
          <a:xfrm>
            <a:off x="2060422" y="4590606"/>
            <a:ext cx="4921403" cy="544989"/>
          </a:xfrm>
        </p:spPr>
        <p:txBody>
          <a:bodyPr>
            <a:noAutofit/>
          </a:bodyPr>
          <a:lstStyle/>
          <a:p>
            <a:pPr>
              <a:lnSpc>
                <a:spcPct val="100000"/>
              </a:lnSpc>
            </a:pPr>
            <a:r>
              <a:rPr lang="fr-FR" noProof="0" dirty="0">
                <a:solidFill>
                  <a:schemeClr val="bg1"/>
                </a:solidFill>
              </a:rPr>
              <a:t>Les maladies et fonctionnement du système immunitaire</a:t>
            </a:r>
          </a:p>
        </p:txBody>
      </p:sp>
      <p:sp>
        <p:nvSpPr>
          <p:cNvPr id="5" name="Text Placeholder 4">
            <a:extLst>
              <a:ext uri="{FF2B5EF4-FFF2-40B4-BE49-F238E27FC236}">
                <a16:creationId xmlns:a16="http://schemas.microsoft.com/office/drawing/2014/main" id="{07BA12AC-286E-611E-6564-F58EF395FFB4}"/>
              </a:ext>
            </a:extLst>
          </p:cNvPr>
          <p:cNvSpPr>
            <a:spLocks noGrp="1"/>
          </p:cNvSpPr>
          <p:nvPr>
            <p:ph type="body" sz="quarter" idx="22"/>
          </p:nvPr>
        </p:nvSpPr>
        <p:spPr>
          <a:xfrm>
            <a:off x="271217" y="4591216"/>
            <a:ext cx="1671883" cy="521999"/>
          </a:xfrm>
        </p:spPr>
        <p:txBody>
          <a:bodyPr/>
          <a:lstStyle/>
          <a:p>
            <a:pPr algn="ctr"/>
            <a:r>
              <a:rPr lang="fr-FR" noProof="0" dirty="0"/>
              <a:t>Chapitre 2</a:t>
            </a:r>
          </a:p>
        </p:txBody>
      </p:sp>
      <p:sp>
        <p:nvSpPr>
          <p:cNvPr id="6" name="Text Placeholder 5">
            <a:extLst>
              <a:ext uri="{FF2B5EF4-FFF2-40B4-BE49-F238E27FC236}">
                <a16:creationId xmlns:a16="http://schemas.microsoft.com/office/drawing/2014/main" id="{DEBD0900-5EEC-DF07-2A76-91F0F440BAC3}"/>
              </a:ext>
            </a:extLst>
          </p:cNvPr>
          <p:cNvSpPr>
            <a:spLocks noGrp="1"/>
          </p:cNvSpPr>
          <p:nvPr>
            <p:ph type="body" sz="quarter" idx="23"/>
          </p:nvPr>
        </p:nvSpPr>
        <p:spPr>
          <a:xfrm>
            <a:off x="271217" y="5288319"/>
            <a:ext cx="1671883" cy="521999"/>
          </a:xfrm>
        </p:spPr>
        <p:txBody>
          <a:bodyPr/>
          <a:lstStyle/>
          <a:p>
            <a:pPr algn="ctr"/>
            <a:r>
              <a:rPr lang="fr-FR" noProof="0" dirty="0"/>
              <a:t>Tâche 5</a:t>
            </a:r>
          </a:p>
        </p:txBody>
      </p:sp>
      <p:sp>
        <p:nvSpPr>
          <p:cNvPr id="7" name="Text Placeholder 6">
            <a:extLst>
              <a:ext uri="{FF2B5EF4-FFF2-40B4-BE49-F238E27FC236}">
                <a16:creationId xmlns:a16="http://schemas.microsoft.com/office/drawing/2014/main" id="{21BEDC05-80CF-B10E-D5C6-D0C7E83F2FDC}"/>
              </a:ext>
            </a:extLst>
          </p:cNvPr>
          <p:cNvSpPr>
            <a:spLocks noGrp="1"/>
          </p:cNvSpPr>
          <p:nvPr>
            <p:ph type="body" sz="quarter" idx="24"/>
          </p:nvPr>
        </p:nvSpPr>
        <p:spPr>
          <a:xfrm>
            <a:off x="2079472" y="5269268"/>
            <a:ext cx="4843667" cy="521999"/>
          </a:xfrm>
        </p:spPr>
        <p:txBody>
          <a:bodyPr>
            <a:noAutofit/>
          </a:bodyPr>
          <a:lstStyle/>
          <a:p>
            <a:r>
              <a:rPr lang="fr-FR" sz="1600" noProof="0" dirty="0">
                <a:solidFill>
                  <a:schemeClr val="bg1"/>
                </a:solidFill>
              </a:rPr>
              <a:t>Déduire le rôle des anticorps dans la guérison à partir de</a:t>
            </a:r>
            <a:r>
              <a:rPr lang="fr-FR" sz="1600" noProof="0" dirty="0"/>
              <a:t> résultats expérimentaux</a:t>
            </a:r>
          </a:p>
        </p:txBody>
      </p:sp>
    </p:spTree>
    <p:extLst>
      <p:ext uri="{BB962C8B-B14F-4D97-AF65-F5344CB8AC3E}">
        <p14:creationId xmlns:p14="http://schemas.microsoft.com/office/powerpoint/2010/main" val="302700451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984009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362397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 name="Picture Placeholder 9" descr="A cartoon of a person working on a plant&#10;&#10;AI-generated content may be incorrect.">
            <a:extLst>
              <a:ext uri="{FF2B5EF4-FFF2-40B4-BE49-F238E27FC236}">
                <a16:creationId xmlns:a16="http://schemas.microsoft.com/office/drawing/2014/main" id="{4AD6A894-977A-5AB6-270A-61E73FD9B5C8}"/>
              </a:ext>
            </a:extLst>
          </p:cNvPr>
          <p:cNvPicPr>
            <a:picLocks noGrp="1" noChangeAspect="1"/>
          </p:cNvPicPr>
          <p:nvPr>
            <p:ph type="pic" sz="quarter" idx="10"/>
          </p:nvPr>
        </p:nvPicPr>
        <p:blipFill>
          <a:blip r:embed="rId2" cstate="hqprint">
            <a:extLst>
              <a:ext uri="{28A0092B-C50C-407E-A947-70E740481C1C}">
                <a14:useLocalDpi xmlns:a14="http://schemas.microsoft.com/office/drawing/2010/main" val="0"/>
              </a:ext>
            </a:extLst>
          </a:blip>
          <a:srcRect l="162" r="162"/>
          <a:stretch>
            <a:fillRect/>
          </a:stretch>
        </p:blipFill>
        <p:spPr/>
      </p:pic>
      <p:pic>
        <p:nvPicPr>
          <p:cNvPr id="12" name="Picture Placeholder 11" descr="A cartoon of kids studying&#10;&#10;AI-generated content may be incorrect.">
            <a:extLst>
              <a:ext uri="{FF2B5EF4-FFF2-40B4-BE49-F238E27FC236}">
                <a16:creationId xmlns:a16="http://schemas.microsoft.com/office/drawing/2014/main" id="{C26EBEDD-C088-BFE1-2C78-1E6364CEC42E}"/>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3935" r="3935"/>
          <a:stretch>
            <a:fillRect/>
          </a:stretch>
        </p:blipFill>
        <p:spPr/>
      </p:pic>
    </p:spTree>
    <p:extLst>
      <p:ext uri="{BB962C8B-B14F-4D97-AF65-F5344CB8AC3E}">
        <p14:creationId xmlns:p14="http://schemas.microsoft.com/office/powerpoint/2010/main" val="276918081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DDF061A-525C-931B-1620-48DA5ACAB266}"/>
            </a:ext>
          </a:extLst>
        </p:cNvPr>
        <p:cNvGrpSpPr/>
        <p:nvPr/>
      </p:nvGrpSpPr>
      <p:grpSpPr>
        <a:xfrm>
          <a:off x="0" y="0"/>
          <a:ext cx="0" cy="0"/>
          <a:chOff x="0" y="0"/>
          <a:chExt cx="0" cy="0"/>
        </a:xfrm>
      </p:grpSpPr>
      <p:grpSp>
        <p:nvGrpSpPr>
          <p:cNvPr id="22" name="Groupe 21">
            <a:extLst>
              <a:ext uri="{FF2B5EF4-FFF2-40B4-BE49-F238E27FC236}">
                <a16:creationId xmlns:a16="http://schemas.microsoft.com/office/drawing/2014/main" id="{F21AD5E8-426F-A0F4-AE31-5359272AA98D}"/>
              </a:ext>
            </a:extLst>
          </p:cNvPr>
          <p:cNvGrpSpPr/>
          <p:nvPr/>
        </p:nvGrpSpPr>
        <p:grpSpPr>
          <a:xfrm>
            <a:off x="979336" y="2863471"/>
            <a:ext cx="10265100" cy="543109"/>
            <a:chOff x="963450" y="3092649"/>
            <a:chExt cx="10265100" cy="560284"/>
          </a:xfrm>
          <a:solidFill>
            <a:schemeClr val="accent4">
              <a:lumMod val="60000"/>
              <a:lumOff val="40000"/>
            </a:schemeClr>
          </a:solidFill>
        </p:grpSpPr>
        <p:sp>
          <p:nvSpPr>
            <p:cNvPr id="23" name="Google Shape;292;p29">
              <a:extLst>
                <a:ext uri="{FF2B5EF4-FFF2-40B4-BE49-F238E27FC236}">
                  <a16:creationId xmlns:a16="http://schemas.microsoft.com/office/drawing/2014/main" id="{734CCB68-C0AD-F4EF-BAF5-4096B797615A}"/>
                </a:ext>
              </a:extLst>
            </p:cNvPr>
            <p:cNvSpPr/>
            <p:nvPr/>
          </p:nvSpPr>
          <p:spPr>
            <a:xfrm>
              <a:off x="2428129" y="3092649"/>
              <a:ext cx="8800421" cy="560284"/>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accent6">
                <a:alpha val="50000"/>
              </a:schemeClr>
            </a:solidFill>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ctr" anchorCtr="0">
              <a:normAutofit/>
            </a:bodyPr>
            <a:lstStyle/>
            <a:p>
              <a:pPr marL="228600" indent="-228600" algn="ctr">
                <a:lnSpc>
                  <a:spcPct val="90000"/>
                </a:lnSpc>
                <a:buClr>
                  <a:prstClr val="black"/>
                </a:buClr>
                <a:buSzPts val="2000"/>
              </a:pPr>
              <a:endParaRPr lang="fr-FR" b="1" noProof="0" dirty="0">
                <a:solidFill>
                  <a:prstClr val="black"/>
                </a:solidFill>
                <a:latin typeface="Calibri"/>
                <a:cs typeface="Calibri"/>
              </a:endParaRPr>
            </a:p>
          </p:txBody>
        </p:sp>
        <p:sp>
          <p:nvSpPr>
            <p:cNvPr id="24" name="Google Shape;293;p29">
              <a:extLst>
                <a:ext uri="{FF2B5EF4-FFF2-40B4-BE49-F238E27FC236}">
                  <a16:creationId xmlns:a16="http://schemas.microsoft.com/office/drawing/2014/main" id="{F7682218-6984-C03F-C4D2-7736109FDB20}"/>
                </a:ext>
              </a:extLst>
            </p:cNvPr>
            <p:cNvSpPr/>
            <p:nvPr/>
          </p:nvSpPr>
          <p:spPr>
            <a:xfrm>
              <a:off x="963450" y="3092649"/>
              <a:ext cx="1349096" cy="560284"/>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accent6">
                <a:alpha val="50000"/>
              </a:schemeClr>
            </a:solidFill>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ctr" anchorCtr="0">
              <a:normAutofit/>
            </a:bodyPr>
            <a:lstStyle/>
            <a:p>
              <a:pPr marL="228600" indent="-228600" algn="ctr">
                <a:lnSpc>
                  <a:spcPct val="90000"/>
                </a:lnSpc>
                <a:buClr>
                  <a:prstClr val="black"/>
                </a:buClr>
                <a:buSzPts val="2000"/>
              </a:pPr>
              <a:r>
                <a:rPr lang="fr-FR" b="1" noProof="0" dirty="0">
                  <a:solidFill>
                    <a:prstClr val="black"/>
                  </a:solidFill>
                  <a:latin typeface="Calibri"/>
                  <a:cs typeface="Calibri"/>
                </a:rPr>
                <a:t>Tâche 2</a:t>
              </a:r>
            </a:p>
          </p:txBody>
        </p:sp>
      </p:grpSp>
      <p:sp>
        <p:nvSpPr>
          <p:cNvPr id="31" name="ZoneTexte 30">
            <a:extLst>
              <a:ext uri="{FF2B5EF4-FFF2-40B4-BE49-F238E27FC236}">
                <a16:creationId xmlns:a16="http://schemas.microsoft.com/office/drawing/2014/main" id="{D9758819-D2AD-D82D-7FB6-1F033F8B7BAA}"/>
              </a:ext>
            </a:extLst>
          </p:cNvPr>
          <p:cNvSpPr txBox="1"/>
          <p:nvPr/>
        </p:nvSpPr>
        <p:spPr>
          <a:xfrm>
            <a:off x="2518466" y="2912847"/>
            <a:ext cx="8674302"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i="0" u="none" strike="noStrike" kern="0" cap="none" spc="0" normalizeH="0" baseline="0" noProof="0" dirty="0">
                <a:ln>
                  <a:noFill/>
                </a:ln>
                <a:solidFill>
                  <a:prstClr val="black"/>
                </a:solidFill>
                <a:effectLst/>
                <a:uLnTx/>
                <a:uFillTx/>
                <a:latin typeface="Aptos" panose="02110004020202020204"/>
                <a:ea typeface="+mn-ea"/>
                <a:cs typeface="+mn-cs"/>
              </a:rPr>
              <a:t>Compléter un schéma de l’organisation du Système immunitaire.</a:t>
            </a:r>
          </a:p>
        </p:txBody>
      </p:sp>
      <p:sp>
        <p:nvSpPr>
          <p:cNvPr id="32" name="Rectangle 31">
            <a:extLst>
              <a:ext uri="{FF2B5EF4-FFF2-40B4-BE49-F238E27FC236}">
                <a16:creationId xmlns:a16="http://schemas.microsoft.com/office/drawing/2014/main" id="{BE67EFB3-3C65-9A35-4FCB-1A0998D74D9D}"/>
              </a:ext>
            </a:extLst>
          </p:cNvPr>
          <p:cNvSpPr/>
          <p:nvPr/>
        </p:nvSpPr>
        <p:spPr>
          <a:xfrm>
            <a:off x="900663" y="1423861"/>
            <a:ext cx="10439999" cy="515076"/>
          </a:xfrm>
          <a:prstGeom prst="rect">
            <a:avLst/>
          </a:prstGeom>
          <a:solidFill>
            <a:schemeClr val="tx2">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Aptos" panose="02110004020202020204"/>
                <a:ea typeface="+mn-ea"/>
                <a:cs typeface="+mn-cs"/>
              </a:rPr>
              <a:t>Séquence 1 : Les maladies : causes, modes de transmission et prévention</a:t>
            </a:r>
          </a:p>
        </p:txBody>
      </p:sp>
      <p:sp>
        <p:nvSpPr>
          <p:cNvPr id="33" name="Rectangle 32">
            <a:extLst>
              <a:ext uri="{FF2B5EF4-FFF2-40B4-BE49-F238E27FC236}">
                <a16:creationId xmlns:a16="http://schemas.microsoft.com/office/drawing/2014/main" id="{C85C4EB7-03E8-7DD4-675C-B10C8C519C36}"/>
              </a:ext>
            </a:extLst>
          </p:cNvPr>
          <p:cNvSpPr/>
          <p:nvPr/>
        </p:nvSpPr>
        <p:spPr>
          <a:xfrm>
            <a:off x="900664" y="2092913"/>
            <a:ext cx="10439999" cy="498149"/>
          </a:xfrm>
          <a:prstGeom prst="rect">
            <a:avLst/>
          </a:prstGeom>
          <a:solidFill>
            <a:schemeClr val="tx2">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Aptos" panose="02110004020202020204"/>
                <a:ea typeface="+mn-ea"/>
                <a:cs typeface="+mn-cs"/>
              </a:rPr>
              <a:t>Séquence 2 : Rôle du système immunitaire dans la résistance aux maladies</a:t>
            </a:r>
          </a:p>
        </p:txBody>
      </p:sp>
      <p:sp>
        <p:nvSpPr>
          <p:cNvPr id="35" name="ZoneTexte 34">
            <a:extLst>
              <a:ext uri="{FF2B5EF4-FFF2-40B4-BE49-F238E27FC236}">
                <a16:creationId xmlns:a16="http://schemas.microsoft.com/office/drawing/2014/main" id="{E5507358-EC68-DF89-1213-BCEB208C9940}"/>
              </a:ext>
            </a:extLst>
          </p:cNvPr>
          <p:cNvSpPr txBox="1"/>
          <p:nvPr/>
        </p:nvSpPr>
        <p:spPr>
          <a:xfrm>
            <a:off x="900663" y="856997"/>
            <a:ext cx="10439999" cy="400110"/>
          </a:xfrm>
          <a:prstGeom prst="rect">
            <a:avLst/>
          </a:prstGeom>
          <a:solidFill>
            <a:srgbClr val="00345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sz="2000" b="1">
                <a:solidFill>
                  <a:schemeClr val="bg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Aptos" panose="02110004020202020204"/>
                <a:ea typeface="+mn-ea"/>
                <a:cs typeface="+mn-cs"/>
              </a:rPr>
              <a:t>Chapitre 1 :  Les maladies et fonctionnement du système immunitaire</a:t>
            </a:r>
          </a:p>
        </p:txBody>
      </p:sp>
      <p:grpSp>
        <p:nvGrpSpPr>
          <p:cNvPr id="13" name="Groupe 12">
            <a:extLst>
              <a:ext uri="{FF2B5EF4-FFF2-40B4-BE49-F238E27FC236}">
                <a16:creationId xmlns:a16="http://schemas.microsoft.com/office/drawing/2014/main" id="{5829E0C8-F0BC-417E-E1B9-69F252D04BB6}"/>
              </a:ext>
            </a:extLst>
          </p:cNvPr>
          <p:cNvGrpSpPr/>
          <p:nvPr/>
        </p:nvGrpSpPr>
        <p:grpSpPr>
          <a:xfrm>
            <a:off x="979336" y="3562506"/>
            <a:ext cx="10265100" cy="556118"/>
            <a:chOff x="979336" y="3622620"/>
            <a:chExt cx="10265100" cy="556118"/>
          </a:xfrm>
        </p:grpSpPr>
        <p:sp>
          <p:nvSpPr>
            <p:cNvPr id="2" name="Google Shape;510;p5">
              <a:extLst>
                <a:ext uri="{FF2B5EF4-FFF2-40B4-BE49-F238E27FC236}">
                  <a16:creationId xmlns:a16="http://schemas.microsoft.com/office/drawing/2014/main" id="{41ACF08C-9461-479C-C9B9-27E5CB8B3E0A}"/>
                </a:ext>
              </a:extLst>
            </p:cNvPr>
            <p:cNvSpPr txBox="1">
              <a:spLocks/>
            </p:cNvSpPr>
            <p:nvPr/>
          </p:nvSpPr>
          <p:spPr>
            <a:xfrm>
              <a:off x="979336" y="3622620"/>
              <a:ext cx="1349096" cy="545535"/>
            </a:xfrm>
            <a:prstGeom prst="roundRect">
              <a:avLst/>
            </a:prstGeom>
            <a:solidFill>
              <a:schemeClr val="accent6">
                <a:alpha val="50000"/>
              </a:schemeClr>
            </a:solidFill>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ctr" anchorCtr="0">
              <a:normAutofit/>
            </a:bodyPr>
            <a:lstStyle>
              <a:defPPr marR="0" lvl="0" algn="l" rtl="0">
                <a:lnSpc>
                  <a:spcPct val="100000"/>
                </a:lnSpc>
                <a:spcBef>
                  <a:spcPts val="0"/>
                </a:spcBef>
                <a:spcAft>
                  <a:spcPts val="0"/>
                </a:spcAft>
                <a:defRPr lang="fr-FR"/>
              </a:defPPr>
              <a:lvl1pPr marL="228600" marR="0" lvl="0" indent="-228600" algn="ctr" fontAlgn="auto">
                <a:lnSpc>
                  <a:spcPct val="90000"/>
                </a:lnSpc>
                <a:spcBef>
                  <a:spcPts val="0"/>
                </a:spcBef>
                <a:spcAft>
                  <a:spcPts val="0"/>
                </a:spcAft>
                <a:buClr>
                  <a:prstClr val="black"/>
                </a:buClr>
                <a:buSzPts val="2000"/>
                <a:buFont typeface="Arial"/>
                <a:buNone/>
                <a:tabLst/>
                <a:defRPr kumimoji="0" b="1" i="0" u="none" strike="noStrike" cap="none" spc="0" normalizeH="0" baseline="0">
                  <a:ln>
                    <a:noFill/>
                  </a:ln>
                  <a:solidFill>
                    <a:prstClr val="black"/>
                  </a:solidFill>
                  <a:effectLst/>
                  <a:uLnTx/>
                  <a:uFillTx/>
                  <a:latin typeface="Calibri"/>
                  <a:ea typeface="Calibri"/>
                  <a:cs typeface="Calibri"/>
                </a:defRPr>
              </a:lvl1pPr>
              <a:lvl2pPr marL="914400" marR="0" lvl="1" indent="-342900">
                <a:lnSpc>
                  <a:spcPct val="90000"/>
                </a:lnSpc>
                <a:spcBef>
                  <a:spcPts val="500"/>
                </a:spcBef>
                <a:spcAft>
                  <a:spcPts val="0"/>
                </a:spcAft>
                <a:buClr>
                  <a:schemeClr val="lt1"/>
                </a:buClr>
                <a:buSzPts val="1800"/>
                <a:buFont typeface="Arial"/>
                <a:buChar char="•"/>
                <a:defRPr b="1" i="0" u="none" strike="noStrike" cap="none">
                  <a:solidFill>
                    <a:schemeClr val="lt1"/>
                  </a:solidFill>
                  <a:latin typeface="Calibri"/>
                  <a:ea typeface="Calibri"/>
                  <a:cs typeface="Calibri"/>
                </a:defRPr>
              </a:lvl2pPr>
              <a:lvl3pPr marL="1371600" marR="0" lvl="2" indent="-342900">
                <a:lnSpc>
                  <a:spcPct val="90000"/>
                </a:lnSpc>
                <a:spcBef>
                  <a:spcPts val="500"/>
                </a:spcBef>
                <a:spcAft>
                  <a:spcPts val="0"/>
                </a:spcAft>
                <a:buClr>
                  <a:schemeClr val="lt1"/>
                </a:buClr>
                <a:buSzPts val="1800"/>
                <a:buFont typeface="Arial"/>
                <a:buChar char="•"/>
                <a:defRPr b="1" i="0" u="none" strike="noStrike" cap="none">
                  <a:solidFill>
                    <a:schemeClr val="lt1"/>
                  </a:solidFill>
                  <a:latin typeface="Calibri"/>
                  <a:ea typeface="Calibri"/>
                  <a:cs typeface="Calibri"/>
                </a:defRPr>
              </a:lvl3pPr>
              <a:lvl4pPr marL="1828800" marR="0" lvl="3" indent="-342900">
                <a:lnSpc>
                  <a:spcPct val="90000"/>
                </a:lnSpc>
                <a:spcBef>
                  <a:spcPts val="500"/>
                </a:spcBef>
                <a:spcAft>
                  <a:spcPts val="0"/>
                </a:spcAft>
                <a:buClr>
                  <a:schemeClr val="lt1"/>
                </a:buClr>
                <a:buSzPts val="1800"/>
                <a:buFont typeface="Arial"/>
                <a:buChar char="•"/>
                <a:defRPr b="1" i="0" u="none" strike="noStrike" cap="none">
                  <a:solidFill>
                    <a:schemeClr val="lt1"/>
                  </a:solidFill>
                  <a:latin typeface="Calibri"/>
                  <a:ea typeface="Calibri"/>
                  <a:cs typeface="Calibri"/>
                </a:defRPr>
              </a:lvl4pPr>
              <a:lvl5pPr marL="2286000" marR="0" lvl="4" indent="-342900">
                <a:lnSpc>
                  <a:spcPct val="90000"/>
                </a:lnSpc>
                <a:spcBef>
                  <a:spcPts val="500"/>
                </a:spcBef>
                <a:spcAft>
                  <a:spcPts val="0"/>
                </a:spcAft>
                <a:buClr>
                  <a:schemeClr val="lt1"/>
                </a:buClr>
                <a:buSzPts val="1800"/>
                <a:buFont typeface="Arial"/>
                <a:buChar char="•"/>
                <a:defRPr b="1" i="0" u="none" strike="noStrike" cap="none">
                  <a:solidFill>
                    <a:schemeClr val="lt1"/>
                  </a:solidFill>
                  <a:latin typeface="Calibri"/>
                  <a:ea typeface="Calibri"/>
                  <a:cs typeface="Calibri"/>
                </a:defRPr>
              </a:lvl5pPr>
              <a:lvl6pPr marL="2743200" marR="0" lvl="5" indent="-342900">
                <a:lnSpc>
                  <a:spcPct val="90000"/>
                </a:lnSpc>
                <a:spcBef>
                  <a:spcPts val="500"/>
                </a:spcBef>
                <a:spcAft>
                  <a:spcPts val="0"/>
                </a:spcAft>
                <a:buClr>
                  <a:schemeClr val="dk1"/>
                </a:buClr>
                <a:buSzPts val="1800"/>
                <a:buFont typeface="Arial"/>
                <a:buChar char="•"/>
                <a:defRPr b="0" i="0" u="none" strike="noStrike" cap="none">
                  <a:solidFill>
                    <a:schemeClr val="dk1"/>
                  </a:solidFill>
                  <a:latin typeface="Arial"/>
                  <a:ea typeface="Arial"/>
                  <a:cs typeface="Arial"/>
                </a:defRPr>
              </a:lvl6pPr>
              <a:lvl7pPr marL="3200400" marR="0" lvl="6" indent="-342900">
                <a:lnSpc>
                  <a:spcPct val="90000"/>
                </a:lnSpc>
                <a:spcBef>
                  <a:spcPts val="500"/>
                </a:spcBef>
                <a:spcAft>
                  <a:spcPts val="0"/>
                </a:spcAft>
                <a:buClr>
                  <a:schemeClr val="dk1"/>
                </a:buClr>
                <a:buSzPts val="1800"/>
                <a:buFont typeface="Arial"/>
                <a:buChar char="•"/>
                <a:defRPr b="0" i="0" u="none" strike="noStrike" cap="none">
                  <a:solidFill>
                    <a:schemeClr val="dk1"/>
                  </a:solidFill>
                  <a:latin typeface="Arial"/>
                  <a:ea typeface="Arial"/>
                  <a:cs typeface="Arial"/>
                </a:defRPr>
              </a:lvl7pPr>
              <a:lvl8pPr marL="3657600" marR="0" lvl="7" indent="-342900">
                <a:lnSpc>
                  <a:spcPct val="90000"/>
                </a:lnSpc>
                <a:spcBef>
                  <a:spcPts val="500"/>
                </a:spcBef>
                <a:spcAft>
                  <a:spcPts val="0"/>
                </a:spcAft>
                <a:buClr>
                  <a:schemeClr val="dk1"/>
                </a:buClr>
                <a:buSzPts val="1800"/>
                <a:buFont typeface="Arial"/>
                <a:buChar char="•"/>
                <a:defRPr b="0" i="0" u="none" strike="noStrike" cap="none">
                  <a:solidFill>
                    <a:schemeClr val="dk1"/>
                  </a:solidFill>
                  <a:latin typeface="Arial"/>
                  <a:ea typeface="Arial"/>
                  <a:cs typeface="Arial"/>
                </a:defRPr>
              </a:lvl8pPr>
              <a:lvl9pPr marL="4114800" marR="0" lvl="8" indent="-342900">
                <a:lnSpc>
                  <a:spcPct val="90000"/>
                </a:lnSpc>
                <a:spcBef>
                  <a:spcPts val="500"/>
                </a:spcBef>
                <a:spcAft>
                  <a:spcPts val="0"/>
                </a:spcAft>
                <a:buClr>
                  <a:schemeClr val="dk1"/>
                </a:buClr>
                <a:buSzPts val="1800"/>
                <a:buFont typeface="Arial"/>
                <a:buChar char="•"/>
                <a:defRPr b="0" i="0" u="none" strike="noStrike" cap="none">
                  <a:solidFill>
                    <a:schemeClr val="dk1"/>
                  </a:solidFill>
                  <a:latin typeface="Arial"/>
                  <a:ea typeface="Arial"/>
                  <a:cs typeface="Arial"/>
                </a:defRPr>
              </a:lvl9pPr>
            </a:lstStyle>
            <a:p>
              <a:pPr marL="228600" marR="0" lvl="0" indent="-228600" algn="ctr" defTabSz="914400" rtl="0" eaLnBrk="1" fontAlgn="auto" latinLnBrk="0" hangingPunct="1">
                <a:lnSpc>
                  <a:spcPct val="90000"/>
                </a:lnSpc>
                <a:spcBef>
                  <a:spcPts val="0"/>
                </a:spcBef>
                <a:spcAft>
                  <a:spcPts val="0"/>
                </a:spcAft>
                <a:buClr>
                  <a:prstClr val="black"/>
                </a:buClr>
                <a:buSzPts val="2000"/>
                <a:buFont typeface="Arial"/>
                <a:buNone/>
                <a:tabLst/>
                <a:defRPr/>
              </a:pPr>
              <a:r>
                <a:rPr kumimoji="0" lang="fr-FR" sz="1800" b="1" i="0" u="none" strike="noStrike" kern="1200" cap="none" spc="0" normalizeH="0" baseline="0" noProof="0" dirty="0">
                  <a:ln>
                    <a:noFill/>
                  </a:ln>
                  <a:solidFill>
                    <a:prstClr val="black"/>
                  </a:solidFill>
                  <a:effectLst/>
                  <a:uLnTx/>
                  <a:uFillTx/>
                  <a:latin typeface="Calibri"/>
                  <a:cs typeface="Calibri"/>
                  <a:sym typeface="Calibri"/>
                </a:rPr>
                <a:t>Tâche 3</a:t>
              </a:r>
            </a:p>
          </p:txBody>
        </p:sp>
        <p:sp>
          <p:nvSpPr>
            <p:cNvPr id="3" name="Google Shape;511;p5">
              <a:extLst>
                <a:ext uri="{FF2B5EF4-FFF2-40B4-BE49-F238E27FC236}">
                  <a16:creationId xmlns:a16="http://schemas.microsoft.com/office/drawing/2014/main" id="{39CB3824-3DB4-A081-B7A5-44A06BF8AA55}"/>
                </a:ext>
              </a:extLst>
            </p:cNvPr>
            <p:cNvSpPr txBox="1">
              <a:spLocks/>
            </p:cNvSpPr>
            <p:nvPr/>
          </p:nvSpPr>
          <p:spPr>
            <a:xfrm>
              <a:off x="2466798" y="3633203"/>
              <a:ext cx="8777638" cy="545535"/>
            </a:xfrm>
            <a:prstGeom prst="roundRect">
              <a:avLst/>
            </a:prstGeom>
            <a:solidFill>
              <a:schemeClr val="accent6">
                <a:alpha val="50000"/>
              </a:schemeClr>
            </a:solidFill>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ctr" anchorCtr="0">
              <a:normAutofit/>
            </a:bodyPr>
            <a:lstStyle>
              <a:defPPr marR="0" lvl="0" algn="l" rtl="0">
                <a:lnSpc>
                  <a:spcPct val="100000"/>
                </a:lnSpc>
                <a:spcBef>
                  <a:spcPts val="0"/>
                </a:spcBef>
                <a:spcAft>
                  <a:spcPts val="0"/>
                </a:spcAft>
                <a:defRPr lang="fr-FR"/>
              </a:defPPr>
              <a:lvl1pPr marL="228600" marR="0" lvl="0" indent="-228600" fontAlgn="auto">
                <a:lnSpc>
                  <a:spcPct val="90000"/>
                </a:lnSpc>
                <a:spcBef>
                  <a:spcPts val="0"/>
                </a:spcBef>
                <a:spcAft>
                  <a:spcPts val="0"/>
                </a:spcAft>
                <a:buClr>
                  <a:prstClr val="black"/>
                </a:buClr>
                <a:buSzPts val="2000"/>
                <a:buFont typeface="Arial"/>
                <a:buNone/>
                <a:tabLst/>
                <a:defRPr kumimoji="0" sz="2000" b="0" i="0" u="none" strike="noStrike" cap="none" spc="0" normalizeH="0" baseline="0">
                  <a:ln>
                    <a:noFill/>
                  </a:ln>
                  <a:solidFill>
                    <a:prstClr val="black"/>
                  </a:solidFill>
                  <a:effectLst/>
                  <a:uLnTx/>
                  <a:uFillTx/>
                  <a:latin typeface="Calibri"/>
                  <a:ea typeface="Calibri"/>
                  <a:cs typeface="Calibri"/>
                </a:defRPr>
              </a:lvl1pPr>
              <a:lvl2pPr marL="914400" marR="0" lvl="1" indent="-342900">
                <a:lnSpc>
                  <a:spcPct val="90000"/>
                </a:lnSpc>
                <a:spcBef>
                  <a:spcPts val="500"/>
                </a:spcBef>
                <a:spcAft>
                  <a:spcPts val="0"/>
                </a:spcAft>
                <a:buClr>
                  <a:schemeClr val="lt1"/>
                </a:buClr>
                <a:buSzPts val="1800"/>
                <a:buFont typeface="Arial"/>
                <a:buChar char="•"/>
                <a:defRPr b="1" i="0" u="none" strike="noStrike" cap="none">
                  <a:solidFill>
                    <a:schemeClr val="lt1"/>
                  </a:solidFill>
                  <a:latin typeface="Calibri"/>
                  <a:ea typeface="Calibri"/>
                  <a:cs typeface="Calibri"/>
                </a:defRPr>
              </a:lvl2pPr>
              <a:lvl3pPr marL="1371600" marR="0" lvl="2" indent="-342900">
                <a:lnSpc>
                  <a:spcPct val="90000"/>
                </a:lnSpc>
                <a:spcBef>
                  <a:spcPts val="500"/>
                </a:spcBef>
                <a:spcAft>
                  <a:spcPts val="0"/>
                </a:spcAft>
                <a:buClr>
                  <a:schemeClr val="lt1"/>
                </a:buClr>
                <a:buSzPts val="1800"/>
                <a:buFont typeface="Arial"/>
                <a:buChar char="•"/>
                <a:defRPr b="1" i="0" u="none" strike="noStrike" cap="none">
                  <a:solidFill>
                    <a:schemeClr val="lt1"/>
                  </a:solidFill>
                  <a:latin typeface="Calibri"/>
                  <a:ea typeface="Calibri"/>
                  <a:cs typeface="Calibri"/>
                </a:defRPr>
              </a:lvl3pPr>
              <a:lvl4pPr marL="1828800" marR="0" lvl="3" indent="-342900">
                <a:lnSpc>
                  <a:spcPct val="90000"/>
                </a:lnSpc>
                <a:spcBef>
                  <a:spcPts val="500"/>
                </a:spcBef>
                <a:spcAft>
                  <a:spcPts val="0"/>
                </a:spcAft>
                <a:buClr>
                  <a:schemeClr val="lt1"/>
                </a:buClr>
                <a:buSzPts val="1800"/>
                <a:buFont typeface="Arial"/>
                <a:buChar char="•"/>
                <a:defRPr b="1" i="0" u="none" strike="noStrike" cap="none">
                  <a:solidFill>
                    <a:schemeClr val="lt1"/>
                  </a:solidFill>
                  <a:latin typeface="Calibri"/>
                  <a:ea typeface="Calibri"/>
                  <a:cs typeface="Calibri"/>
                </a:defRPr>
              </a:lvl4pPr>
              <a:lvl5pPr marL="2286000" marR="0" lvl="4" indent="-342900">
                <a:lnSpc>
                  <a:spcPct val="90000"/>
                </a:lnSpc>
                <a:spcBef>
                  <a:spcPts val="500"/>
                </a:spcBef>
                <a:spcAft>
                  <a:spcPts val="0"/>
                </a:spcAft>
                <a:buClr>
                  <a:schemeClr val="lt1"/>
                </a:buClr>
                <a:buSzPts val="1800"/>
                <a:buFont typeface="Arial"/>
                <a:buChar char="•"/>
                <a:defRPr b="1" i="0" u="none" strike="noStrike" cap="none">
                  <a:solidFill>
                    <a:schemeClr val="lt1"/>
                  </a:solidFill>
                  <a:latin typeface="Calibri"/>
                  <a:ea typeface="Calibri"/>
                  <a:cs typeface="Calibri"/>
                </a:defRPr>
              </a:lvl5pPr>
              <a:lvl6pPr marL="2743200" marR="0" lvl="5" indent="-342900">
                <a:lnSpc>
                  <a:spcPct val="90000"/>
                </a:lnSpc>
                <a:spcBef>
                  <a:spcPts val="500"/>
                </a:spcBef>
                <a:spcAft>
                  <a:spcPts val="0"/>
                </a:spcAft>
                <a:buClr>
                  <a:schemeClr val="dk1"/>
                </a:buClr>
                <a:buSzPts val="1800"/>
                <a:buFont typeface="Arial"/>
                <a:buChar char="•"/>
                <a:defRPr b="0" i="0" u="none" strike="noStrike" cap="none">
                  <a:solidFill>
                    <a:schemeClr val="dk1"/>
                  </a:solidFill>
                  <a:latin typeface="Arial"/>
                  <a:ea typeface="Arial"/>
                  <a:cs typeface="Arial"/>
                </a:defRPr>
              </a:lvl6pPr>
              <a:lvl7pPr marL="3200400" marR="0" lvl="6" indent="-342900">
                <a:lnSpc>
                  <a:spcPct val="90000"/>
                </a:lnSpc>
                <a:spcBef>
                  <a:spcPts val="500"/>
                </a:spcBef>
                <a:spcAft>
                  <a:spcPts val="0"/>
                </a:spcAft>
                <a:buClr>
                  <a:schemeClr val="dk1"/>
                </a:buClr>
                <a:buSzPts val="1800"/>
                <a:buFont typeface="Arial"/>
                <a:buChar char="•"/>
                <a:defRPr b="0" i="0" u="none" strike="noStrike" cap="none">
                  <a:solidFill>
                    <a:schemeClr val="dk1"/>
                  </a:solidFill>
                  <a:latin typeface="Arial"/>
                  <a:ea typeface="Arial"/>
                  <a:cs typeface="Arial"/>
                </a:defRPr>
              </a:lvl7pPr>
              <a:lvl8pPr marL="3657600" marR="0" lvl="7" indent="-342900">
                <a:lnSpc>
                  <a:spcPct val="90000"/>
                </a:lnSpc>
                <a:spcBef>
                  <a:spcPts val="500"/>
                </a:spcBef>
                <a:spcAft>
                  <a:spcPts val="0"/>
                </a:spcAft>
                <a:buClr>
                  <a:schemeClr val="dk1"/>
                </a:buClr>
                <a:buSzPts val="1800"/>
                <a:buFont typeface="Arial"/>
                <a:buChar char="•"/>
                <a:defRPr b="0" i="0" u="none" strike="noStrike" cap="none">
                  <a:solidFill>
                    <a:schemeClr val="dk1"/>
                  </a:solidFill>
                  <a:latin typeface="Arial"/>
                  <a:ea typeface="Arial"/>
                  <a:cs typeface="Arial"/>
                </a:defRPr>
              </a:lvl8pPr>
              <a:lvl9pPr marL="4114800" marR="0" lvl="8" indent="-342900">
                <a:lnSpc>
                  <a:spcPct val="90000"/>
                </a:lnSpc>
                <a:spcBef>
                  <a:spcPts val="500"/>
                </a:spcBef>
                <a:spcAft>
                  <a:spcPts val="0"/>
                </a:spcAft>
                <a:buClr>
                  <a:schemeClr val="dk1"/>
                </a:buClr>
                <a:buSzPts val="1800"/>
                <a:buFont typeface="Arial"/>
                <a:buChar char="•"/>
                <a:defRPr b="0" i="0" u="none" strike="noStrike" cap="none">
                  <a:solidFill>
                    <a:schemeClr val="dk1"/>
                  </a:solidFill>
                  <a:latin typeface="Arial"/>
                  <a:ea typeface="Arial"/>
                  <a:cs typeface="Arial"/>
                </a:defRPr>
              </a:lvl9pPr>
            </a:lstStyle>
            <a:p>
              <a:pPr marL="228600" marR="0" lvl="0" indent="-228600" algn="ctr" defTabSz="914400" rtl="0" eaLnBrk="1" fontAlgn="auto" latinLnBrk="0" hangingPunct="1">
                <a:lnSpc>
                  <a:spcPct val="90000"/>
                </a:lnSpc>
                <a:spcBef>
                  <a:spcPts val="0"/>
                </a:spcBef>
                <a:spcAft>
                  <a:spcPts val="0"/>
                </a:spcAft>
                <a:buClr>
                  <a:prstClr val="black"/>
                </a:buClr>
                <a:buSzPts val="2000"/>
                <a:buFont typeface="Arial"/>
                <a:buNone/>
                <a:tabLst/>
                <a:defRPr/>
              </a:pPr>
              <a:r>
                <a:rPr kumimoji="0" lang="fr-FR" b="0" i="0" u="none" strike="noStrike" kern="1200" cap="none" spc="0" normalizeH="0" baseline="0" noProof="0" dirty="0">
                  <a:ln>
                    <a:noFill/>
                  </a:ln>
                  <a:solidFill>
                    <a:prstClr val="black"/>
                  </a:solidFill>
                  <a:effectLst/>
                  <a:uLnTx/>
                  <a:uFillTx/>
                  <a:latin typeface="Calibri"/>
                  <a:cs typeface="Calibri"/>
                  <a:sym typeface="Calibri"/>
                </a:rPr>
                <a:t>Décrire le rôle de la phagocytose dans l’immunité.</a:t>
              </a:r>
            </a:p>
          </p:txBody>
        </p:sp>
      </p:grpSp>
      <p:grpSp>
        <p:nvGrpSpPr>
          <p:cNvPr id="12" name="Groupe 11">
            <a:extLst>
              <a:ext uri="{FF2B5EF4-FFF2-40B4-BE49-F238E27FC236}">
                <a16:creationId xmlns:a16="http://schemas.microsoft.com/office/drawing/2014/main" id="{EF7B0F1F-9A31-4D13-F88D-9EACB0DEFEBB}"/>
              </a:ext>
            </a:extLst>
          </p:cNvPr>
          <p:cNvGrpSpPr/>
          <p:nvPr/>
        </p:nvGrpSpPr>
        <p:grpSpPr>
          <a:xfrm>
            <a:off x="1007226" y="4274550"/>
            <a:ext cx="10265100" cy="514482"/>
            <a:chOff x="1007226" y="4269853"/>
            <a:chExt cx="10265100" cy="514482"/>
          </a:xfrm>
        </p:grpSpPr>
        <p:sp>
          <p:nvSpPr>
            <p:cNvPr id="4" name="Google Shape;510;p5">
              <a:extLst>
                <a:ext uri="{FF2B5EF4-FFF2-40B4-BE49-F238E27FC236}">
                  <a16:creationId xmlns:a16="http://schemas.microsoft.com/office/drawing/2014/main" id="{67D85AC5-DA5E-86DC-1D9D-3878D43B9DFC}"/>
                </a:ext>
              </a:extLst>
            </p:cNvPr>
            <p:cNvSpPr txBox="1">
              <a:spLocks/>
            </p:cNvSpPr>
            <p:nvPr/>
          </p:nvSpPr>
          <p:spPr>
            <a:xfrm>
              <a:off x="1007226" y="4269853"/>
              <a:ext cx="1349096" cy="503899"/>
            </a:xfrm>
            <a:prstGeom prst="roundRect">
              <a:avLst/>
            </a:prstGeom>
            <a:solidFill>
              <a:schemeClr val="accent6">
                <a:alpha val="50000"/>
              </a:schemeClr>
            </a:solidFill>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ctr" anchorCtr="0">
              <a:normAutofit/>
            </a:bodyPr>
            <a:lstStyle>
              <a:defPPr marR="0" lvl="0" algn="l" rtl="0">
                <a:lnSpc>
                  <a:spcPct val="100000"/>
                </a:lnSpc>
                <a:spcBef>
                  <a:spcPts val="0"/>
                </a:spcBef>
                <a:spcAft>
                  <a:spcPts val="0"/>
                </a:spcAft>
              </a:defPPr>
              <a:lvl1pPr marL="457200" marR="0" lvl="0" indent="-228600" algn="ctr" rtl="0">
                <a:lnSpc>
                  <a:spcPct val="90000"/>
                </a:lnSpc>
                <a:spcBef>
                  <a:spcPts val="10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228600" marR="0" lvl="0" indent="-228600" algn="ctr" defTabSz="914400" rtl="0" eaLnBrk="1" fontAlgn="auto" latinLnBrk="0" hangingPunct="1">
                <a:lnSpc>
                  <a:spcPct val="90000"/>
                </a:lnSpc>
                <a:spcBef>
                  <a:spcPts val="0"/>
                </a:spcBef>
                <a:spcAft>
                  <a:spcPts val="0"/>
                </a:spcAft>
                <a:buClr>
                  <a:prstClr val="black"/>
                </a:buClr>
                <a:buSzPts val="2000"/>
                <a:buFont typeface="Arial"/>
                <a:buNone/>
                <a:tabLst/>
                <a:defRPr/>
              </a:pPr>
              <a:r>
                <a:rPr kumimoji="0" lang="fr-FR" sz="1800" b="1" i="0" u="none" strike="noStrike" kern="1200" cap="none" spc="0" normalizeH="0" baseline="0" noProof="0" dirty="0">
                  <a:ln>
                    <a:noFill/>
                  </a:ln>
                  <a:solidFill>
                    <a:prstClr val="black"/>
                  </a:solidFill>
                  <a:effectLst/>
                  <a:uLnTx/>
                  <a:uFillTx/>
                  <a:latin typeface="Calibri"/>
                  <a:cs typeface="Calibri"/>
                  <a:sym typeface="Calibri"/>
                </a:rPr>
                <a:t>Tâche 4</a:t>
              </a:r>
            </a:p>
          </p:txBody>
        </p:sp>
        <p:sp>
          <p:nvSpPr>
            <p:cNvPr id="5" name="Google Shape;511;p5">
              <a:extLst>
                <a:ext uri="{FF2B5EF4-FFF2-40B4-BE49-F238E27FC236}">
                  <a16:creationId xmlns:a16="http://schemas.microsoft.com/office/drawing/2014/main" id="{9C445D34-8D91-1740-97AC-257641673B64}"/>
                </a:ext>
              </a:extLst>
            </p:cNvPr>
            <p:cNvSpPr txBox="1">
              <a:spLocks/>
            </p:cNvSpPr>
            <p:nvPr/>
          </p:nvSpPr>
          <p:spPr>
            <a:xfrm>
              <a:off x="2494688" y="4280436"/>
              <a:ext cx="8777638" cy="503899"/>
            </a:xfrm>
            <a:prstGeom prst="roundRect">
              <a:avLst/>
            </a:prstGeom>
            <a:solidFill>
              <a:schemeClr val="accent6">
                <a:alpha val="50000"/>
              </a:schemeClr>
            </a:solidFill>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ctr" anchorCtr="0">
              <a:normAutofit/>
            </a:bodyPr>
            <a:lstStyle>
              <a:defPPr marR="0" lvl="0" algn="l" rtl="0">
                <a:lnSpc>
                  <a:spcPct val="100000"/>
                </a:lnSpc>
                <a:spcBef>
                  <a:spcPts val="0"/>
                </a:spcBef>
                <a:spcAft>
                  <a:spcPts val="0"/>
                </a:spcAft>
              </a:defPPr>
              <a:lvl1pPr marL="457200" marR="0" lvl="0" indent="-228600" algn="ctr" rtl="0">
                <a:lnSpc>
                  <a:spcPct val="90000"/>
                </a:lnSpc>
                <a:spcBef>
                  <a:spcPts val="10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228600" marR="0" lvl="0" indent="-228600" defTabSz="914400" rtl="0" eaLnBrk="1" fontAlgn="auto" latinLnBrk="0" hangingPunct="1">
                <a:lnSpc>
                  <a:spcPct val="90000"/>
                </a:lnSpc>
                <a:spcBef>
                  <a:spcPts val="0"/>
                </a:spcBef>
                <a:spcAft>
                  <a:spcPts val="0"/>
                </a:spcAft>
                <a:buClr>
                  <a:prstClr val="black"/>
                </a:buClr>
                <a:buSzPts val="2000"/>
                <a:buFont typeface="Arial"/>
                <a:buNone/>
                <a:tabLst/>
                <a:defRPr/>
              </a:pPr>
              <a:r>
                <a:rPr kumimoji="0" lang="fr-FR" sz="2000" b="0" i="0" u="none" strike="noStrike" kern="1200" cap="none" spc="0" normalizeH="0" baseline="0" noProof="0" dirty="0">
                  <a:ln>
                    <a:noFill/>
                  </a:ln>
                  <a:solidFill>
                    <a:prstClr val="black"/>
                  </a:solidFill>
                  <a:effectLst/>
                  <a:uLnTx/>
                  <a:uFillTx/>
                  <a:latin typeface="Calibri"/>
                  <a:cs typeface="Calibri"/>
                  <a:sym typeface="Calibri"/>
                </a:rPr>
                <a:t>Décrire le rôle des lymphocytes T dans la lyse des cellules cibles</a:t>
              </a:r>
            </a:p>
          </p:txBody>
        </p:sp>
      </p:grpSp>
      <p:grpSp>
        <p:nvGrpSpPr>
          <p:cNvPr id="10" name="Groupe 9">
            <a:extLst>
              <a:ext uri="{FF2B5EF4-FFF2-40B4-BE49-F238E27FC236}">
                <a16:creationId xmlns:a16="http://schemas.microsoft.com/office/drawing/2014/main" id="{AC590D08-4463-D9E6-BFD9-7F0CE4D855A8}"/>
              </a:ext>
            </a:extLst>
          </p:cNvPr>
          <p:cNvGrpSpPr/>
          <p:nvPr/>
        </p:nvGrpSpPr>
        <p:grpSpPr>
          <a:xfrm>
            <a:off x="928514" y="4973533"/>
            <a:ext cx="10393098" cy="750244"/>
            <a:chOff x="928514" y="4952663"/>
            <a:chExt cx="10393098" cy="750244"/>
          </a:xfrm>
        </p:grpSpPr>
        <p:sp>
          <p:nvSpPr>
            <p:cNvPr id="28" name="Rectangle: Rounded Corners 11">
              <a:extLst>
                <a:ext uri="{FF2B5EF4-FFF2-40B4-BE49-F238E27FC236}">
                  <a16:creationId xmlns:a16="http://schemas.microsoft.com/office/drawing/2014/main" id="{3D08A759-333C-A738-1887-158D42AC7CE2}"/>
                </a:ext>
              </a:extLst>
            </p:cNvPr>
            <p:cNvSpPr/>
            <p:nvPr/>
          </p:nvSpPr>
          <p:spPr>
            <a:xfrm>
              <a:off x="928514" y="4952663"/>
              <a:ext cx="10393098" cy="750244"/>
            </a:xfrm>
            <a:prstGeom prst="roundRect">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6" name="Google Shape;510;p5">
              <a:extLst>
                <a:ext uri="{FF2B5EF4-FFF2-40B4-BE49-F238E27FC236}">
                  <a16:creationId xmlns:a16="http://schemas.microsoft.com/office/drawing/2014/main" id="{91198CA3-7EE8-DC3C-695D-7B52D16BA746}"/>
                </a:ext>
              </a:extLst>
            </p:cNvPr>
            <p:cNvSpPr txBox="1">
              <a:spLocks/>
            </p:cNvSpPr>
            <p:nvPr/>
          </p:nvSpPr>
          <p:spPr>
            <a:xfrm>
              <a:off x="979336" y="5031386"/>
              <a:ext cx="1349096" cy="574532"/>
            </a:xfrm>
            <a:prstGeom prst="roundRect">
              <a:avLst/>
            </a:prstGeom>
            <a:solidFill>
              <a:schemeClr val="bg1"/>
            </a:solidFill>
            <a:ln w="9528" cap="flat">
              <a:solidFill>
                <a:srgbClr val="44546A"/>
              </a:solidFill>
              <a:prstDash val="solid"/>
              <a:miter/>
            </a:ln>
          </p:spPr>
          <p:txBody>
            <a:bodyPr vert="horz" wrap="square" lIns="68570" tIns="34271" rIns="68570" bIns="34271" anchor="ctr" anchorCtr="1" compatLnSpc="1">
              <a:noAutofit/>
            </a:bodyPr>
            <a:lstStyle>
              <a:defPPr>
                <a:defRPr lang="fr-FR"/>
              </a:defPPr>
              <a:lvl1pPr marR="0" lvl="0" indent="0" algn="ctr" fontAlgn="auto">
                <a:lnSpc>
                  <a:spcPct val="100000"/>
                </a:lnSpc>
                <a:spcBef>
                  <a:spcPts val="0"/>
                </a:spcBef>
                <a:spcAft>
                  <a:spcPts val="0"/>
                </a:spcAft>
                <a:buClrTx/>
                <a:buSzTx/>
                <a:buFontTx/>
                <a:buNone/>
                <a:tabLst/>
                <a:defRPr kumimoji="0" sz="2000" b="1" i="0" u="none" strike="noStrike" kern="0" cap="none" spc="0" normalizeH="0" baseline="0">
                  <a:ln>
                    <a:noFill/>
                  </a:ln>
                  <a:solidFill>
                    <a:srgbClr val="000000"/>
                  </a:solidFill>
                  <a:effectLst/>
                  <a:uLnTx/>
                  <a:uFillTx/>
                  <a:latin typeface="Aptos" panose="02110004020202020204"/>
                  <a:cs typeface="Calibri"/>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fr-FR" sz="1800" noProof="0" dirty="0">
                  <a:sym typeface="Calibri"/>
                </a:rPr>
                <a:t>Tâche 5</a:t>
              </a:r>
            </a:p>
          </p:txBody>
        </p:sp>
        <p:sp>
          <p:nvSpPr>
            <p:cNvPr id="7" name="Google Shape;511;p5">
              <a:extLst>
                <a:ext uri="{FF2B5EF4-FFF2-40B4-BE49-F238E27FC236}">
                  <a16:creationId xmlns:a16="http://schemas.microsoft.com/office/drawing/2014/main" id="{26CC4EA1-F8DA-05C8-AA50-12E66C56C293}"/>
                </a:ext>
              </a:extLst>
            </p:cNvPr>
            <p:cNvSpPr txBox="1">
              <a:spLocks/>
            </p:cNvSpPr>
            <p:nvPr/>
          </p:nvSpPr>
          <p:spPr>
            <a:xfrm>
              <a:off x="2466798" y="5041969"/>
              <a:ext cx="8777638" cy="563949"/>
            </a:xfrm>
            <a:prstGeom prst="roundRect">
              <a:avLst/>
            </a:prstGeom>
            <a:solidFill>
              <a:schemeClr val="bg1"/>
            </a:solidFill>
            <a:ln w="9528" cap="flat">
              <a:solidFill>
                <a:srgbClr val="44546A"/>
              </a:solidFill>
              <a:prstDash val="solid"/>
              <a:miter/>
            </a:ln>
          </p:spPr>
          <p:txBody>
            <a:bodyPr vert="horz" wrap="square" lIns="68570" tIns="34271" rIns="68570" bIns="34271" anchor="ctr" anchorCtr="1" compatLnSpc="1">
              <a:noAutofit/>
            </a:bodyPr>
            <a:lstStyle>
              <a:defPPr>
                <a:defRPr lang="fr-FR"/>
              </a:defPPr>
              <a:lvl1pPr marR="0" lvl="0" indent="0" algn="ctr" fontAlgn="auto">
                <a:lnSpc>
                  <a:spcPct val="100000"/>
                </a:lnSpc>
                <a:spcBef>
                  <a:spcPts val="0"/>
                </a:spcBef>
                <a:spcAft>
                  <a:spcPts val="0"/>
                </a:spcAft>
                <a:buClrTx/>
                <a:buSzTx/>
                <a:buFontTx/>
                <a:buNone/>
                <a:tabLst/>
                <a:defRPr kumimoji="0" sz="2000" b="1" i="0" u="none" strike="noStrike" kern="0" cap="none" spc="0" normalizeH="0" baseline="0">
                  <a:ln>
                    <a:noFill/>
                  </a:ln>
                  <a:solidFill>
                    <a:srgbClr val="000000"/>
                  </a:solidFill>
                  <a:effectLst/>
                  <a:uLnTx/>
                  <a:uFillTx/>
                  <a:latin typeface="Aptos" panose="02110004020202020204"/>
                  <a:cs typeface="Calibri"/>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fr-FR" noProof="0" dirty="0">
                  <a:sym typeface="Calibri"/>
                </a:rPr>
                <a:t>Déduire le rôle des anticorps dans la guérison à partir des résultats expérimentaux.</a:t>
              </a:r>
            </a:p>
          </p:txBody>
        </p:sp>
      </p:grpSp>
      <p:grpSp>
        <p:nvGrpSpPr>
          <p:cNvPr id="11" name="Groupe 10">
            <a:extLst>
              <a:ext uri="{FF2B5EF4-FFF2-40B4-BE49-F238E27FC236}">
                <a16:creationId xmlns:a16="http://schemas.microsoft.com/office/drawing/2014/main" id="{53413BE7-5F44-7D97-E77D-DAE85D546D5A}"/>
              </a:ext>
            </a:extLst>
          </p:cNvPr>
          <p:cNvGrpSpPr/>
          <p:nvPr/>
        </p:nvGrpSpPr>
        <p:grpSpPr>
          <a:xfrm>
            <a:off x="1007226" y="5851127"/>
            <a:ext cx="10265100" cy="660637"/>
            <a:chOff x="1007226" y="5851127"/>
            <a:chExt cx="10265100" cy="660637"/>
          </a:xfrm>
        </p:grpSpPr>
        <p:sp>
          <p:nvSpPr>
            <p:cNvPr id="8" name="Google Shape;510;p5">
              <a:extLst>
                <a:ext uri="{FF2B5EF4-FFF2-40B4-BE49-F238E27FC236}">
                  <a16:creationId xmlns:a16="http://schemas.microsoft.com/office/drawing/2014/main" id="{F8761E98-AA46-578A-434F-072B16FAE4F1}"/>
                </a:ext>
              </a:extLst>
            </p:cNvPr>
            <p:cNvSpPr txBox="1">
              <a:spLocks/>
            </p:cNvSpPr>
            <p:nvPr/>
          </p:nvSpPr>
          <p:spPr>
            <a:xfrm>
              <a:off x="1007226" y="5851127"/>
              <a:ext cx="1349096" cy="660637"/>
            </a:xfrm>
            <a:prstGeom prst="roundRect">
              <a:avLst/>
            </a:prstGeom>
            <a:solidFill>
              <a:schemeClr val="accent6">
                <a:alpha val="50000"/>
              </a:schemeClr>
            </a:solidFill>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ctr" anchorCtr="0">
              <a:normAutofit/>
            </a:bodyPr>
            <a:lstStyle>
              <a:defPPr marR="0" lvl="0" algn="l" rtl="0">
                <a:lnSpc>
                  <a:spcPct val="100000"/>
                </a:lnSpc>
                <a:spcBef>
                  <a:spcPts val="0"/>
                </a:spcBef>
                <a:spcAft>
                  <a:spcPts val="0"/>
                </a:spcAft>
              </a:defPPr>
              <a:lvl1pPr marL="457200" marR="0" lvl="0" indent="-228600" algn="ctr" rtl="0">
                <a:lnSpc>
                  <a:spcPct val="90000"/>
                </a:lnSpc>
                <a:spcBef>
                  <a:spcPts val="10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228600" marR="0" lvl="0" indent="-228600" algn="ctr" defTabSz="914400" rtl="0" eaLnBrk="1" fontAlgn="auto" latinLnBrk="0" hangingPunct="1">
                <a:lnSpc>
                  <a:spcPct val="90000"/>
                </a:lnSpc>
                <a:spcBef>
                  <a:spcPts val="0"/>
                </a:spcBef>
                <a:spcAft>
                  <a:spcPts val="0"/>
                </a:spcAft>
                <a:buClr>
                  <a:prstClr val="black"/>
                </a:buClr>
                <a:buSzPts val="2000"/>
                <a:buFont typeface="Arial"/>
                <a:buNone/>
                <a:tabLst/>
                <a:defRPr/>
              </a:pPr>
              <a:r>
                <a:rPr kumimoji="0" lang="fr-FR" sz="1800" b="1" i="0" u="none" strike="noStrike" kern="1200" cap="none" spc="0" normalizeH="0" baseline="0" noProof="0" dirty="0">
                  <a:ln>
                    <a:noFill/>
                  </a:ln>
                  <a:solidFill>
                    <a:prstClr val="black"/>
                  </a:solidFill>
                  <a:effectLst/>
                  <a:uLnTx/>
                  <a:uFillTx/>
                  <a:latin typeface="Calibri"/>
                  <a:cs typeface="Calibri"/>
                  <a:sym typeface="Calibri"/>
                </a:rPr>
                <a:t>Tâche 6</a:t>
              </a:r>
            </a:p>
          </p:txBody>
        </p:sp>
        <p:sp>
          <p:nvSpPr>
            <p:cNvPr id="9" name="Google Shape;511;p5">
              <a:extLst>
                <a:ext uri="{FF2B5EF4-FFF2-40B4-BE49-F238E27FC236}">
                  <a16:creationId xmlns:a16="http://schemas.microsoft.com/office/drawing/2014/main" id="{D2F19CCD-E159-676D-53DD-06DFE485E9C5}"/>
                </a:ext>
              </a:extLst>
            </p:cNvPr>
            <p:cNvSpPr txBox="1">
              <a:spLocks/>
            </p:cNvSpPr>
            <p:nvPr/>
          </p:nvSpPr>
          <p:spPr>
            <a:xfrm>
              <a:off x="2494688" y="5861710"/>
              <a:ext cx="8777638" cy="650054"/>
            </a:xfrm>
            <a:prstGeom prst="roundRect">
              <a:avLst/>
            </a:prstGeom>
            <a:solidFill>
              <a:schemeClr val="accent6">
                <a:alpha val="50000"/>
              </a:schemeClr>
            </a:solidFill>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ctr" anchorCtr="0">
              <a:normAutofit lnSpcReduction="10000"/>
            </a:bodyPr>
            <a:lstStyle>
              <a:defPPr marR="0" lvl="0" algn="l" rtl="0">
                <a:lnSpc>
                  <a:spcPct val="100000"/>
                </a:lnSpc>
                <a:spcBef>
                  <a:spcPts val="0"/>
                </a:spcBef>
                <a:spcAft>
                  <a:spcPts val="0"/>
                </a:spcAft>
              </a:defPPr>
              <a:lvl1pPr marL="457200" marR="0" lvl="0" indent="-228600" algn="ctr" rtl="0">
                <a:lnSpc>
                  <a:spcPct val="90000"/>
                </a:lnSpc>
                <a:spcBef>
                  <a:spcPts val="10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228600" marR="0" lvl="0" indent="-228600" defTabSz="914400" rtl="0" eaLnBrk="1" fontAlgn="auto" latinLnBrk="0" hangingPunct="1">
                <a:lnSpc>
                  <a:spcPct val="90000"/>
                </a:lnSpc>
                <a:spcBef>
                  <a:spcPts val="0"/>
                </a:spcBef>
                <a:spcAft>
                  <a:spcPts val="0"/>
                </a:spcAft>
                <a:buClr>
                  <a:prstClr val="black"/>
                </a:buClr>
                <a:buSzPts val="2000"/>
                <a:buFont typeface="Arial"/>
                <a:buNone/>
                <a:tabLst/>
                <a:defRPr/>
              </a:pPr>
              <a:r>
                <a:rPr kumimoji="0" lang="fr-FR" b="0" i="0" u="none" strike="noStrike" kern="1200" cap="none" spc="0" normalizeH="0" baseline="0" noProof="0" dirty="0">
                  <a:ln>
                    <a:noFill/>
                  </a:ln>
                  <a:solidFill>
                    <a:prstClr val="black"/>
                  </a:solidFill>
                  <a:effectLst/>
                  <a:uLnTx/>
                  <a:uFillTx/>
                  <a:latin typeface="Calibri"/>
                  <a:cs typeface="Calibri"/>
                  <a:sym typeface="Calibri"/>
                </a:rPr>
                <a:t>Expliquer le rôle du système immunitaire dans la défense de l’organisme contre les maladies.</a:t>
              </a:r>
            </a:p>
          </p:txBody>
        </p:sp>
      </p:grpSp>
    </p:spTree>
    <p:extLst>
      <p:ext uri="{BB962C8B-B14F-4D97-AF65-F5344CB8AC3E}">
        <p14:creationId xmlns:p14="http://schemas.microsoft.com/office/powerpoint/2010/main" val="128984551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288;p29">
            <a:extLst>
              <a:ext uri="{FF2B5EF4-FFF2-40B4-BE49-F238E27FC236}">
                <a16:creationId xmlns:a16="http://schemas.microsoft.com/office/drawing/2014/main" id="{DB0419AF-12E8-4B75-B2A3-79C60BD7B153}"/>
              </a:ext>
            </a:extLst>
          </p:cNvPr>
          <p:cNvSpPr/>
          <p:nvPr/>
        </p:nvSpPr>
        <p:spPr>
          <a:xfrm>
            <a:off x="2245578" y="1103514"/>
            <a:ext cx="9313026" cy="1072799"/>
          </a:xfrm>
          <a:custGeom>
            <a:avLst>
              <a:gd name="f0" fmla="val 244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sz="2000" kern="0" noProof="0" dirty="0">
              <a:solidFill>
                <a:srgbClr val="000000"/>
              </a:solidFill>
              <a:latin typeface="Calibri" panose="020F0502020204030204" pitchFamily="34" charset="0"/>
              <a:cs typeface="Calibri" panose="020F0502020204030204" pitchFamily="34" charset="0"/>
              <a:sym typeface="Arial"/>
            </a:endParaRPr>
          </a:p>
        </p:txBody>
      </p:sp>
      <p:sp>
        <p:nvSpPr>
          <p:cNvPr id="7" name="Google Shape;289;p29">
            <a:extLst>
              <a:ext uri="{FF2B5EF4-FFF2-40B4-BE49-F238E27FC236}">
                <a16:creationId xmlns:a16="http://schemas.microsoft.com/office/drawing/2014/main" id="{6032A094-4B75-9B75-81F8-5C0A96A7FEC5}"/>
              </a:ext>
            </a:extLst>
          </p:cNvPr>
          <p:cNvSpPr/>
          <p:nvPr/>
        </p:nvSpPr>
        <p:spPr>
          <a:xfrm>
            <a:off x="412308" y="1122972"/>
            <a:ext cx="1606147" cy="1072797"/>
          </a:xfrm>
          <a:custGeom>
            <a:avLst>
              <a:gd name="f0" fmla="val 19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l"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lang="fr-FR" sz="2000" b="1" noProof="0" dirty="0">
              <a:latin typeface="Calibri" panose="020F0502020204030204" pitchFamily="34" charset="0"/>
              <a:cs typeface="Calibri" panose="020F0502020204030204" pitchFamily="34" charset="0"/>
            </a:endParaRPr>
          </a:p>
        </p:txBody>
      </p:sp>
      <p:sp>
        <p:nvSpPr>
          <p:cNvPr id="8" name="Google Shape;292;p29">
            <a:extLst>
              <a:ext uri="{FF2B5EF4-FFF2-40B4-BE49-F238E27FC236}">
                <a16:creationId xmlns:a16="http://schemas.microsoft.com/office/drawing/2014/main" id="{A96B0953-8A9F-2B58-6DE2-1051EC9FAB64}"/>
              </a:ext>
            </a:extLst>
          </p:cNvPr>
          <p:cNvSpPr/>
          <p:nvPr/>
        </p:nvSpPr>
        <p:spPr>
          <a:xfrm>
            <a:off x="2235200" y="3517428"/>
            <a:ext cx="9323404" cy="2124945"/>
          </a:xfrm>
          <a:custGeom>
            <a:avLst>
              <a:gd name="f0" fmla="val 16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sz="2000"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9" name="Google Shape;293;p29">
            <a:extLst>
              <a:ext uri="{FF2B5EF4-FFF2-40B4-BE49-F238E27FC236}">
                <a16:creationId xmlns:a16="http://schemas.microsoft.com/office/drawing/2014/main" id="{544EDA35-E020-83A7-38E8-D3AF7F799FEF}"/>
              </a:ext>
            </a:extLst>
          </p:cNvPr>
          <p:cNvSpPr/>
          <p:nvPr/>
        </p:nvSpPr>
        <p:spPr>
          <a:xfrm>
            <a:off x="412307" y="3536143"/>
            <a:ext cx="1606147" cy="2105489"/>
          </a:xfrm>
          <a:custGeom>
            <a:avLst>
              <a:gd name="f0" fmla="val 177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defTabSz="1219140">
              <a:defRPr sz="1800" b="0" i="0" u="none" strike="noStrike" kern="0" cap="none" spc="0" baseline="0">
                <a:solidFill>
                  <a:srgbClr val="000000"/>
                </a:solidFill>
                <a:uFillTx/>
              </a:defRPr>
            </a:pPr>
            <a:endParaRPr lang="fr-FR" sz="2000" b="1"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3" name="Google Shape;288;p29">
            <a:extLst>
              <a:ext uri="{FF2B5EF4-FFF2-40B4-BE49-F238E27FC236}">
                <a16:creationId xmlns:a16="http://schemas.microsoft.com/office/drawing/2014/main" id="{48DD3D7D-51E7-9A1D-BDA1-1A57D1ED1119}"/>
              </a:ext>
            </a:extLst>
          </p:cNvPr>
          <p:cNvSpPr/>
          <p:nvPr/>
        </p:nvSpPr>
        <p:spPr>
          <a:xfrm>
            <a:off x="2245578" y="2373432"/>
            <a:ext cx="9313025" cy="94687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numCol="2" anchor="ctr" anchorCtr="0" compatLnSpc="1">
            <a:noAutofit/>
          </a:bodyPr>
          <a:lstStyle/>
          <a:p>
            <a:pPr marL="287850" indent="-287850" defTabSz="1219140">
              <a:buClr>
                <a:srgbClr val="000000"/>
              </a:buClr>
              <a:buSzPts val="1200"/>
              <a:buFont typeface="Arial"/>
              <a:buChar char="•"/>
              <a:defRPr sz="1800" b="0" i="0" u="none" strike="noStrike" kern="0" cap="none" spc="0" baseline="0">
                <a:solidFill>
                  <a:srgbClr val="000000"/>
                </a:solidFill>
                <a:uFillTx/>
              </a:defRPr>
            </a:pPr>
            <a:endParaRPr lang="fr-FR" sz="2000" kern="0" noProof="0" dirty="0">
              <a:solidFill>
                <a:srgbClr val="000000"/>
              </a:solidFill>
              <a:latin typeface="Calibri" panose="020F0502020204030204" pitchFamily="34" charset="0"/>
              <a:cs typeface="Calibri" panose="020F0502020204030204" pitchFamily="34" charset="0"/>
              <a:sym typeface="Arial"/>
            </a:endParaRPr>
          </a:p>
        </p:txBody>
      </p:sp>
      <p:sp>
        <p:nvSpPr>
          <p:cNvPr id="14" name="Google Shape;289;p29">
            <a:extLst>
              <a:ext uri="{FF2B5EF4-FFF2-40B4-BE49-F238E27FC236}">
                <a16:creationId xmlns:a16="http://schemas.microsoft.com/office/drawing/2014/main" id="{8F2A31FA-AF00-D81F-2074-6BDAD3556153}"/>
              </a:ext>
            </a:extLst>
          </p:cNvPr>
          <p:cNvSpPr/>
          <p:nvPr/>
        </p:nvSpPr>
        <p:spPr>
          <a:xfrm>
            <a:off x="402908" y="2439216"/>
            <a:ext cx="1606147" cy="946877"/>
          </a:xfrm>
          <a:custGeom>
            <a:avLst>
              <a:gd name="f0" fmla="val 19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lang="fr-FR" sz="2000" b="1" noProof="0" dirty="0">
              <a:latin typeface="Calibri" panose="020F0502020204030204" pitchFamily="34" charset="0"/>
              <a:cs typeface="Calibri" panose="020F0502020204030204" pitchFamily="34" charset="0"/>
            </a:endParaRPr>
          </a:p>
        </p:txBody>
      </p:sp>
      <p:sp>
        <p:nvSpPr>
          <p:cNvPr id="16" name="Text Placeholder 3">
            <a:extLst>
              <a:ext uri="{FF2B5EF4-FFF2-40B4-BE49-F238E27FC236}">
                <a16:creationId xmlns:a16="http://schemas.microsoft.com/office/drawing/2014/main" id="{178AE3B1-E6F8-42FE-A6B9-960A499B711F}"/>
              </a:ext>
            </a:extLst>
          </p:cNvPr>
          <p:cNvSpPr txBox="1">
            <a:spLocks/>
          </p:cNvSpPr>
          <p:nvPr/>
        </p:nvSpPr>
        <p:spPr>
          <a:xfrm>
            <a:off x="2325441" y="1194510"/>
            <a:ext cx="9463104" cy="890805"/>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None/>
              <a:defRPr sz="1800" b="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000" b="1" noProof="0" dirty="0"/>
              <a:t>La tâche à réussir pendant la séance :</a:t>
            </a:r>
          </a:p>
          <a:p>
            <a:pPr marL="285750" indent="-285750">
              <a:buFont typeface="Arial" panose="020B0604020202020204" pitchFamily="34" charset="0"/>
              <a:buChar char="•"/>
            </a:pPr>
            <a:r>
              <a:rPr lang="fr-FR" sz="2000" noProof="0" dirty="0"/>
              <a:t>Déduire le rôle des anticorps dans la guérison </a:t>
            </a:r>
          </a:p>
        </p:txBody>
      </p:sp>
      <p:sp>
        <p:nvSpPr>
          <p:cNvPr id="17" name="Text Placeholder 3">
            <a:extLst>
              <a:ext uri="{FF2B5EF4-FFF2-40B4-BE49-F238E27FC236}">
                <a16:creationId xmlns:a16="http://schemas.microsoft.com/office/drawing/2014/main" id="{A16C0127-9DD3-53F9-FE9C-ABA1D6CA430D}"/>
              </a:ext>
            </a:extLst>
          </p:cNvPr>
          <p:cNvSpPr txBox="1">
            <a:spLocks/>
          </p:cNvSpPr>
          <p:nvPr/>
        </p:nvSpPr>
        <p:spPr>
          <a:xfrm>
            <a:off x="2217704" y="2440832"/>
            <a:ext cx="9340900" cy="945261"/>
          </a:xfrm>
          <a:prstGeom prst="rect">
            <a:avLst/>
          </a:prstGeom>
        </p:spPr>
        <p:txBody>
          <a:bodyPr numCol="2" anchor="ctr"/>
          <a:lstStyle>
            <a:lvl1pPr marL="228600" indent="-228600" algn="l" defTabSz="914400" rtl="0" eaLnBrk="1" latinLnBrk="0" hangingPunct="1">
              <a:lnSpc>
                <a:spcPct val="90000"/>
              </a:lnSpc>
              <a:spcBef>
                <a:spcPts val="1000"/>
              </a:spcBef>
              <a:buFont typeface="Arial" panose="020B0604020202020204" pitchFamily="34" charset="0"/>
              <a:buChar char="•"/>
              <a:defRPr sz="1800" b="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000" noProof="0" dirty="0"/>
              <a:t>Anticorps</a:t>
            </a:r>
          </a:p>
          <a:p>
            <a:r>
              <a:rPr lang="fr-FR" sz="2000" noProof="0" dirty="0"/>
              <a:t>Neutraliser </a:t>
            </a:r>
          </a:p>
          <a:p>
            <a:r>
              <a:rPr lang="fr-FR" sz="2000" noProof="0" dirty="0"/>
              <a:t>Sérum</a:t>
            </a:r>
          </a:p>
          <a:p>
            <a:r>
              <a:rPr lang="fr-FR" sz="2000" noProof="0" dirty="0"/>
              <a:t>Immunisé.</a:t>
            </a:r>
          </a:p>
        </p:txBody>
      </p:sp>
      <p:sp>
        <p:nvSpPr>
          <p:cNvPr id="18" name="Text Placeholder 3">
            <a:extLst>
              <a:ext uri="{FF2B5EF4-FFF2-40B4-BE49-F238E27FC236}">
                <a16:creationId xmlns:a16="http://schemas.microsoft.com/office/drawing/2014/main" id="{5D6A8BE8-89D1-5F22-6D3C-99F0799F8DEB}"/>
              </a:ext>
            </a:extLst>
          </p:cNvPr>
          <p:cNvSpPr txBox="1">
            <a:spLocks/>
          </p:cNvSpPr>
          <p:nvPr/>
        </p:nvSpPr>
        <p:spPr>
          <a:xfrm>
            <a:off x="2302729" y="3507567"/>
            <a:ext cx="9478724" cy="2218343"/>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None/>
              <a:defRPr sz="1800" b="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fr-FR" sz="2000" b="1" noProof="0" dirty="0"/>
              <a:t>Les stratégies enseignées pendant le modelage et pratiques pendant la séance sont :</a:t>
            </a:r>
          </a:p>
          <a:p>
            <a:pPr marL="285750" indent="-285750">
              <a:spcBef>
                <a:spcPts val="600"/>
              </a:spcBef>
              <a:buFont typeface="Arial" panose="020B0604020202020204" pitchFamily="34" charset="0"/>
              <a:buChar char="•"/>
            </a:pPr>
            <a:r>
              <a:rPr lang="fr-FR" sz="2000" noProof="0" dirty="0"/>
              <a:t>Tirer une conclusion à partir des résultats expérimentaux.</a:t>
            </a:r>
          </a:p>
          <a:p>
            <a:pPr marL="285750" indent="-285750">
              <a:spcBef>
                <a:spcPts val="600"/>
              </a:spcBef>
              <a:buFont typeface="Arial" panose="020B0604020202020204" pitchFamily="34" charset="0"/>
              <a:buChar char="•"/>
            </a:pPr>
            <a:r>
              <a:rPr lang="fr-FR" sz="2000" noProof="0" dirty="0"/>
              <a:t>Déduire comment les anticorps neutralisent les antigènes et protège l’organisme contre les maladies.</a:t>
            </a:r>
          </a:p>
          <a:p>
            <a:pPr>
              <a:spcBef>
                <a:spcPts val="600"/>
              </a:spcBef>
            </a:pPr>
            <a:r>
              <a:rPr lang="fr-FR" sz="2000" b="1" noProof="0" dirty="0"/>
              <a:t>Les outils mobilisés</a:t>
            </a:r>
          </a:p>
          <a:p>
            <a:pPr marL="285750" indent="-285750">
              <a:spcBef>
                <a:spcPts val="600"/>
              </a:spcBef>
              <a:buFont typeface="Arial" panose="020B0604020202020204" pitchFamily="34" charset="0"/>
              <a:buChar char="•"/>
            </a:pPr>
            <a:r>
              <a:rPr lang="fr-FR" sz="2000" noProof="0" dirty="0"/>
              <a:t>Données expérimentales.</a:t>
            </a:r>
          </a:p>
        </p:txBody>
      </p:sp>
      <p:sp>
        <p:nvSpPr>
          <p:cNvPr id="20" name="Google Shape;853;p104">
            <a:extLst>
              <a:ext uri="{FF2B5EF4-FFF2-40B4-BE49-F238E27FC236}">
                <a16:creationId xmlns:a16="http://schemas.microsoft.com/office/drawing/2014/main" id="{6564A30E-7F1C-F926-A721-DAD6689EFEF4}"/>
              </a:ext>
            </a:extLst>
          </p:cNvPr>
          <p:cNvSpPr/>
          <p:nvPr/>
        </p:nvSpPr>
        <p:spPr>
          <a:xfrm>
            <a:off x="412307" y="2392556"/>
            <a:ext cx="1605600" cy="946800"/>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fr-FR" sz="2000" b="1" noProof="0" dirty="0">
                <a:latin typeface="Calibri" panose="020F0502020204030204" pitchFamily="34" charset="0"/>
                <a:cs typeface="Calibri" panose="020F0502020204030204" pitchFamily="34" charset="0"/>
              </a:rPr>
              <a:t>Notions clés</a:t>
            </a:r>
          </a:p>
        </p:txBody>
      </p:sp>
      <p:sp>
        <p:nvSpPr>
          <p:cNvPr id="21" name="Google Shape;853;p104">
            <a:extLst>
              <a:ext uri="{FF2B5EF4-FFF2-40B4-BE49-F238E27FC236}">
                <a16:creationId xmlns:a16="http://schemas.microsoft.com/office/drawing/2014/main" id="{7A967060-6080-8657-C168-AAAA345A0B5E}"/>
              </a:ext>
            </a:extLst>
          </p:cNvPr>
          <p:cNvSpPr/>
          <p:nvPr/>
        </p:nvSpPr>
        <p:spPr>
          <a:xfrm>
            <a:off x="403455" y="1132547"/>
            <a:ext cx="1605600" cy="1063221"/>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fr-FR" sz="2000" b="1" noProof="0" dirty="0">
                <a:latin typeface="Calibri" panose="020F0502020204030204" pitchFamily="34" charset="0"/>
                <a:cs typeface="Calibri" panose="020F0502020204030204" pitchFamily="34" charset="0"/>
              </a:rPr>
              <a:t>Tâches à réussir</a:t>
            </a:r>
          </a:p>
        </p:txBody>
      </p:sp>
      <p:sp>
        <p:nvSpPr>
          <p:cNvPr id="22" name="Google Shape;853;p104">
            <a:extLst>
              <a:ext uri="{FF2B5EF4-FFF2-40B4-BE49-F238E27FC236}">
                <a16:creationId xmlns:a16="http://schemas.microsoft.com/office/drawing/2014/main" id="{302794D7-B75D-443C-FA67-7588362F1440}"/>
              </a:ext>
            </a:extLst>
          </p:cNvPr>
          <p:cNvSpPr/>
          <p:nvPr/>
        </p:nvSpPr>
        <p:spPr>
          <a:xfrm>
            <a:off x="412307" y="3536142"/>
            <a:ext cx="1605600" cy="2074615"/>
          </a:xfrm>
          <a:prstGeom prst="rect">
            <a:avLst/>
          </a:prstGeom>
          <a:noFill/>
          <a:ln cap="flat">
            <a:noFill/>
            <a:prstDash val="solid"/>
          </a:ln>
        </p:spPr>
        <p:txBody>
          <a:bodyPr vert="horz" wrap="square" lIns="91427" tIns="45695" rIns="91427" bIns="45695" anchor="ctr" anchorCtr="0" compatLnSpc="1">
            <a:noAutofit/>
          </a:bodyPr>
          <a:lstStyle/>
          <a:p>
            <a:pPr algn="ctr" defTabSz="1219140">
              <a:defRPr sz="1800" b="0" i="0" u="none" strike="noStrike" kern="0" cap="none" spc="0" baseline="0">
                <a:solidFill>
                  <a:srgbClr val="000000"/>
                </a:solidFill>
                <a:uFillTx/>
              </a:defRPr>
            </a:pPr>
            <a:r>
              <a:rPr lang="fr-FR" sz="2000" b="1"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Stratégies et outils didactiques</a:t>
            </a:r>
          </a:p>
        </p:txBody>
      </p:sp>
      <p:sp>
        <p:nvSpPr>
          <p:cNvPr id="2" name="Google Shape;288;p29">
            <a:extLst>
              <a:ext uri="{FF2B5EF4-FFF2-40B4-BE49-F238E27FC236}">
                <a16:creationId xmlns:a16="http://schemas.microsoft.com/office/drawing/2014/main" id="{921BECC6-22C0-575D-44ED-D364CC466775}"/>
              </a:ext>
            </a:extLst>
          </p:cNvPr>
          <p:cNvSpPr/>
          <p:nvPr/>
        </p:nvSpPr>
        <p:spPr>
          <a:xfrm>
            <a:off x="2245579" y="5839493"/>
            <a:ext cx="9313025" cy="960141"/>
          </a:xfrm>
          <a:custGeom>
            <a:avLst>
              <a:gd name="f0" fmla="val 209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sz="2000"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3" name="Google Shape;289;p29">
            <a:extLst>
              <a:ext uri="{FF2B5EF4-FFF2-40B4-BE49-F238E27FC236}">
                <a16:creationId xmlns:a16="http://schemas.microsoft.com/office/drawing/2014/main" id="{F428E202-E9E4-D2F2-C0B5-8E947009B9FF}"/>
              </a:ext>
            </a:extLst>
          </p:cNvPr>
          <p:cNvSpPr/>
          <p:nvPr/>
        </p:nvSpPr>
        <p:spPr>
          <a:xfrm>
            <a:off x="412308" y="5838418"/>
            <a:ext cx="1606147" cy="952906"/>
          </a:xfrm>
          <a:custGeom>
            <a:avLst>
              <a:gd name="f0" fmla="val 2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r>
              <a:rPr lang="fr-FR" sz="2000" b="1"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Eléments de feedback</a:t>
            </a:r>
            <a:endParaRPr lang="fr-FR" sz="2000"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4" name="Text Placeholder 3">
            <a:extLst>
              <a:ext uri="{FF2B5EF4-FFF2-40B4-BE49-F238E27FC236}">
                <a16:creationId xmlns:a16="http://schemas.microsoft.com/office/drawing/2014/main" id="{30A46B81-47C5-A9F3-6413-D286C94F698B}"/>
              </a:ext>
            </a:extLst>
          </p:cNvPr>
          <p:cNvSpPr txBox="1">
            <a:spLocks/>
          </p:cNvSpPr>
          <p:nvPr/>
        </p:nvSpPr>
        <p:spPr>
          <a:xfrm>
            <a:off x="2217705" y="5846456"/>
            <a:ext cx="9340900" cy="924603"/>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None/>
              <a:defRPr sz="1800" b="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fr-FR" sz="2000" b="1" noProof="0" dirty="0"/>
              <a:t>   Pendant le feedback, attirer l’attention des élèves sur les erreurs fréquentes :</a:t>
            </a:r>
          </a:p>
          <a:p>
            <a:pPr marL="285750" indent="-285750">
              <a:spcBef>
                <a:spcPts val="600"/>
              </a:spcBef>
              <a:buFont typeface="Arial" panose="020B0604020202020204" pitchFamily="34" charset="0"/>
              <a:buChar char="•"/>
            </a:pPr>
            <a:r>
              <a:rPr lang="fr-FR" sz="2000" b="1" noProof="0" dirty="0"/>
              <a:t>//</a:t>
            </a:r>
          </a:p>
        </p:txBody>
      </p:sp>
    </p:spTree>
    <p:extLst>
      <p:ext uri="{BB962C8B-B14F-4D97-AF65-F5344CB8AC3E}">
        <p14:creationId xmlns:p14="http://schemas.microsoft.com/office/powerpoint/2010/main" val="336107277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B02162E-6615-C435-D3B5-F9D4D8FC547B}"/>
              </a:ext>
            </a:extLst>
          </p:cNvPr>
          <p:cNvSpPr>
            <a:spLocks noGrp="1"/>
          </p:cNvSpPr>
          <p:nvPr>
            <p:ph type="body" sz="quarter" idx="10"/>
          </p:nvPr>
        </p:nvSpPr>
        <p:spPr>
          <a:xfrm>
            <a:off x="253322" y="3190552"/>
            <a:ext cx="2873248" cy="2835344"/>
          </a:xfrm>
        </p:spPr>
        <p:txBody>
          <a:bodyPr>
            <a:noAutofit/>
          </a:bodyPr>
          <a:lstStyle/>
          <a:p>
            <a:pPr algn="just"/>
            <a:r>
              <a:rPr lang="fr-FR" sz="1200" noProof="0" dirty="0"/>
              <a:t>Le feedback ne doit pas être un jugement sur l’élève ni sur ses capacités</a:t>
            </a:r>
          </a:p>
          <a:p>
            <a:pPr algn="just"/>
            <a:r>
              <a:rPr lang="fr-FR" sz="1200" noProof="0" dirty="0"/>
              <a:t>Le feedback est une opportunité d’apprentissage pour les élèves en exploitant des erreurs ou de bonnes réponses</a:t>
            </a:r>
          </a:p>
          <a:p>
            <a:pPr algn="just"/>
            <a:r>
              <a:rPr lang="fr-FR" sz="1200" noProof="0" dirty="0"/>
              <a:t>Le feedback permet aux élèves d’être conscients des critères de réussite d’une tâche </a:t>
            </a:r>
          </a:p>
          <a:p>
            <a:pPr algn="just"/>
            <a:r>
              <a:rPr lang="fr-FR" sz="1200" noProof="0" dirty="0"/>
              <a:t>Le feedback encourage les élèves à identifier les erreurs à ne pas reproduire, ou alors les bonnes pratiques à renforcer</a:t>
            </a:r>
          </a:p>
        </p:txBody>
      </p:sp>
      <p:sp>
        <p:nvSpPr>
          <p:cNvPr id="3" name="Text Placeholder 2">
            <a:extLst>
              <a:ext uri="{FF2B5EF4-FFF2-40B4-BE49-F238E27FC236}">
                <a16:creationId xmlns:a16="http://schemas.microsoft.com/office/drawing/2014/main" id="{A01C8524-423A-CC26-F5E6-826429CC90D9}"/>
              </a:ext>
            </a:extLst>
          </p:cNvPr>
          <p:cNvSpPr>
            <a:spLocks noGrp="1"/>
          </p:cNvSpPr>
          <p:nvPr>
            <p:ph type="body" sz="quarter" idx="11"/>
          </p:nvPr>
        </p:nvSpPr>
        <p:spPr>
          <a:xfrm>
            <a:off x="3627796" y="3190551"/>
            <a:ext cx="3759199" cy="2835344"/>
          </a:xfrm>
        </p:spPr>
        <p:txBody>
          <a:bodyPr>
            <a:normAutofit/>
          </a:bodyPr>
          <a:lstStyle/>
          <a:p>
            <a:pPr algn="just"/>
            <a:r>
              <a:rPr lang="fr-FR" sz="1400" noProof="0" dirty="0"/>
              <a:t>Demander aux élèves de justifier leurs réponses et de verbaliser leur raisonnement</a:t>
            </a:r>
          </a:p>
          <a:p>
            <a:pPr algn="just"/>
            <a:r>
              <a:rPr lang="fr-FR" sz="1400" noProof="0" dirty="0"/>
              <a:t>Donner des feedbacks aux élèves de manière instantanée à chaque fois que l’occasion se présente (ne pas laisser passer des erreurs)</a:t>
            </a:r>
          </a:p>
          <a:p>
            <a:pPr algn="just"/>
            <a:r>
              <a:rPr lang="fr-FR" sz="1400" noProof="0" dirty="0"/>
              <a:t>Donner un feedback spécifique, détaillé et objectif aux élèves:</a:t>
            </a:r>
          </a:p>
          <a:p>
            <a:pPr lvl="1" algn="just">
              <a:buFont typeface="Wingdings" panose="05000000000000000000" pitchFamily="2" charset="2"/>
              <a:buChar char="ü"/>
            </a:pPr>
            <a:r>
              <a:rPr lang="fr-FR" sz="1400" noProof="0" dirty="0"/>
              <a:t>« Voici pourquoi c’est une bonne réponse »; « Voici ce que tu as bien fait … »</a:t>
            </a:r>
          </a:p>
          <a:p>
            <a:pPr lvl="1" algn="just">
              <a:buFont typeface="Wingdings" panose="05000000000000000000" pitchFamily="2" charset="2"/>
              <a:buChar char="ü"/>
            </a:pPr>
            <a:r>
              <a:rPr lang="fr-FR" sz="1400" noProof="0" dirty="0"/>
              <a:t>« Voici pourquoi c’est une réponse incomplète. Voici l’erreur »</a:t>
            </a:r>
          </a:p>
        </p:txBody>
      </p:sp>
      <p:sp>
        <p:nvSpPr>
          <p:cNvPr id="4" name="Text Placeholder 3">
            <a:extLst>
              <a:ext uri="{FF2B5EF4-FFF2-40B4-BE49-F238E27FC236}">
                <a16:creationId xmlns:a16="http://schemas.microsoft.com/office/drawing/2014/main" id="{D3931108-6E1E-A80D-8E1A-D3ADCD2D3079}"/>
              </a:ext>
            </a:extLst>
          </p:cNvPr>
          <p:cNvSpPr>
            <a:spLocks noGrp="1"/>
          </p:cNvSpPr>
          <p:nvPr>
            <p:ph type="body" sz="quarter" idx="12"/>
          </p:nvPr>
        </p:nvSpPr>
        <p:spPr>
          <a:xfrm>
            <a:off x="7816647" y="3190551"/>
            <a:ext cx="3779300" cy="2835344"/>
          </a:xfrm>
        </p:spPr>
        <p:txBody>
          <a:bodyPr>
            <a:normAutofit/>
          </a:bodyPr>
          <a:lstStyle/>
          <a:p>
            <a:pPr algn="just"/>
            <a:r>
              <a:rPr lang="fr-FR" sz="1400" noProof="0" dirty="0"/>
              <a:t>Ne pas donner de feedback ou donner du feedback de manière occasionnelle seulement</a:t>
            </a:r>
          </a:p>
          <a:p>
            <a:pPr algn="just"/>
            <a:r>
              <a:rPr lang="fr-FR" sz="1400" noProof="0" dirty="0"/>
              <a:t>Donner un feedback générique sans préciser pourquoi: « Bien »; « C’est faux » ; « Excellent »</a:t>
            </a:r>
          </a:p>
          <a:p>
            <a:pPr algn="just"/>
            <a:r>
              <a:rPr lang="fr-FR" sz="1400" noProof="0" dirty="0"/>
              <a:t>Porter un jugement de valeur sur l’élève: « Tu es intelligent »; « Tu es paresseux »; …</a:t>
            </a:r>
          </a:p>
          <a:p>
            <a:pPr algn="just"/>
            <a:r>
              <a:rPr lang="fr-FR" sz="1400" noProof="0" dirty="0"/>
              <a:t>S’adresser uniquement à l’élève concerné</a:t>
            </a:r>
          </a:p>
        </p:txBody>
      </p:sp>
      <p:sp>
        <p:nvSpPr>
          <p:cNvPr id="8" name="Text Placeholder 7">
            <a:extLst>
              <a:ext uri="{FF2B5EF4-FFF2-40B4-BE49-F238E27FC236}">
                <a16:creationId xmlns:a16="http://schemas.microsoft.com/office/drawing/2014/main" id="{BBB4D9A9-6B13-24B6-C677-7C7FC8FBA5FD}"/>
              </a:ext>
            </a:extLst>
          </p:cNvPr>
          <p:cNvSpPr>
            <a:spLocks noGrp="1"/>
          </p:cNvSpPr>
          <p:nvPr>
            <p:ph type="body" sz="quarter" idx="13"/>
          </p:nvPr>
        </p:nvSpPr>
        <p:spPr>
          <a:xfrm>
            <a:off x="5648039" y="6218581"/>
            <a:ext cx="4493835" cy="332277"/>
          </a:xfrm>
        </p:spPr>
        <p:txBody>
          <a:bodyPr/>
          <a:lstStyle/>
          <a:p>
            <a:r>
              <a:rPr lang="fr-FR" kern="0" noProof="0" dirty="0">
                <a:solidFill>
                  <a:srgbClr val="000000"/>
                </a:solidFill>
                <a:sym typeface="Arial"/>
              </a:rPr>
              <a:t>« </a:t>
            </a:r>
            <a:r>
              <a:rPr lang="fr-FR" kern="0" noProof="0" dirty="0">
                <a:solidFill>
                  <a:srgbClr val="000000"/>
                </a:solidFill>
                <a:sym typeface="Arial"/>
                <a:hlinkClick r:id="rId2"/>
              </a:rPr>
              <a:t>Banque des pratiques pédagogiques efficaces </a:t>
            </a:r>
            <a:r>
              <a:rPr lang="fr-FR" kern="0" noProof="0" dirty="0">
                <a:solidFill>
                  <a:srgbClr val="000000"/>
                </a:solidFill>
                <a:sym typeface="Arial"/>
              </a:rPr>
              <a:t>»</a:t>
            </a:r>
          </a:p>
        </p:txBody>
      </p:sp>
    </p:spTree>
    <p:extLst>
      <p:ext uri="{BB962C8B-B14F-4D97-AF65-F5344CB8AC3E}">
        <p14:creationId xmlns:p14="http://schemas.microsoft.com/office/powerpoint/2010/main" val="228460113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A6DED1F-E8FA-A1FE-9C4D-8848890EB22B}"/>
              </a:ext>
            </a:extLst>
          </p:cNvPr>
          <p:cNvSpPr>
            <a:spLocks noGrp="1"/>
          </p:cNvSpPr>
          <p:nvPr>
            <p:ph type="body" sz="quarter" idx="10"/>
          </p:nvPr>
        </p:nvSpPr>
        <p:spPr>
          <a:xfrm>
            <a:off x="7879217" y="1447571"/>
            <a:ext cx="1147653" cy="460800"/>
          </a:xfrm>
        </p:spPr>
        <p:txBody>
          <a:bodyPr/>
          <a:lstStyle/>
          <a:p>
            <a:pPr algn="ctr"/>
            <a:r>
              <a:rPr lang="fr-FR" noProof="0" dirty="0"/>
              <a:t>05 min</a:t>
            </a:r>
          </a:p>
        </p:txBody>
      </p:sp>
      <p:sp>
        <p:nvSpPr>
          <p:cNvPr id="3" name="Text Placeholder 2">
            <a:extLst>
              <a:ext uri="{FF2B5EF4-FFF2-40B4-BE49-F238E27FC236}">
                <a16:creationId xmlns:a16="http://schemas.microsoft.com/office/drawing/2014/main" id="{4F1B72B7-595C-352E-A002-BC30F0A3FF7D}"/>
              </a:ext>
            </a:extLst>
          </p:cNvPr>
          <p:cNvSpPr>
            <a:spLocks noGrp="1"/>
          </p:cNvSpPr>
          <p:nvPr>
            <p:ph type="body" sz="quarter" idx="11"/>
          </p:nvPr>
        </p:nvSpPr>
        <p:spPr>
          <a:xfrm>
            <a:off x="7879217" y="2277958"/>
            <a:ext cx="1147653" cy="460800"/>
          </a:xfrm>
        </p:spPr>
        <p:txBody>
          <a:bodyPr/>
          <a:lstStyle/>
          <a:p>
            <a:pPr algn="ctr"/>
            <a:r>
              <a:rPr lang="fr-FR" noProof="0" dirty="0"/>
              <a:t>10 min</a:t>
            </a:r>
          </a:p>
        </p:txBody>
      </p:sp>
      <p:sp>
        <p:nvSpPr>
          <p:cNvPr id="4" name="Text Placeholder 3">
            <a:extLst>
              <a:ext uri="{FF2B5EF4-FFF2-40B4-BE49-F238E27FC236}">
                <a16:creationId xmlns:a16="http://schemas.microsoft.com/office/drawing/2014/main" id="{2362C5F7-6700-6B26-1943-A8A45E94CFD7}"/>
              </a:ext>
            </a:extLst>
          </p:cNvPr>
          <p:cNvSpPr>
            <a:spLocks noGrp="1"/>
          </p:cNvSpPr>
          <p:nvPr>
            <p:ph type="body" sz="quarter" idx="12"/>
          </p:nvPr>
        </p:nvSpPr>
        <p:spPr>
          <a:xfrm>
            <a:off x="7879217" y="3104337"/>
            <a:ext cx="1147653" cy="460800"/>
          </a:xfrm>
        </p:spPr>
        <p:txBody>
          <a:bodyPr/>
          <a:lstStyle/>
          <a:p>
            <a:pPr algn="ctr"/>
            <a:r>
              <a:rPr lang="fr-FR" noProof="0" dirty="0"/>
              <a:t>05 min</a:t>
            </a:r>
          </a:p>
        </p:txBody>
      </p:sp>
      <p:sp>
        <p:nvSpPr>
          <p:cNvPr id="5" name="Text Placeholder 4">
            <a:extLst>
              <a:ext uri="{FF2B5EF4-FFF2-40B4-BE49-F238E27FC236}">
                <a16:creationId xmlns:a16="http://schemas.microsoft.com/office/drawing/2014/main" id="{0B35B39A-E37B-7515-3A0F-CD987323FF21}"/>
              </a:ext>
            </a:extLst>
          </p:cNvPr>
          <p:cNvSpPr>
            <a:spLocks noGrp="1"/>
          </p:cNvSpPr>
          <p:nvPr>
            <p:ph type="body" sz="quarter" idx="13"/>
          </p:nvPr>
        </p:nvSpPr>
        <p:spPr>
          <a:xfrm>
            <a:off x="7879217" y="3928027"/>
            <a:ext cx="1147653" cy="460800"/>
          </a:xfrm>
        </p:spPr>
        <p:txBody>
          <a:bodyPr/>
          <a:lstStyle/>
          <a:p>
            <a:pPr algn="ctr"/>
            <a:r>
              <a:rPr lang="fr-FR" noProof="0" dirty="0"/>
              <a:t>10 min</a:t>
            </a:r>
          </a:p>
        </p:txBody>
      </p:sp>
      <p:sp>
        <p:nvSpPr>
          <p:cNvPr id="6" name="Text Placeholder 5">
            <a:extLst>
              <a:ext uri="{FF2B5EF4-FFF2-40B4-BE49-F238E27FC236}">
                <a16:creationId xmlns:a16="http://schemas.microsoft.com/office/drawing/2014/main" id="{DCD682AE-CA97-F16E-C451-D3E806BD04FF}"/>
              </a:ext>
            </a:extLst>
          </p:cNvPr>
          <p:cNvSpPr>
            <a:spLocks noGrp="1"/>
          </p:cNvSpPr>
          <p:nvPr>
            <p:ph type="body" sz="quarter" idx="14"/>
          </p:nvPr>
        </p:nvSpPr>
        <p:spPr>
          <a:xfrm>
            <a:off x="7879217" y="4757093"/>
            <a:ext cx="1147653" cy="460800"/>
          </a:xfrm>
        </p:spPr>
        <p:txBody>
          <a:bodyPr/>
          <a:lstStyle/>
          <a:p>
            <a:pPr algn="ctr"/>
            <a:r>
              <a:rPr lang="fr-FR" noProof="0" dirty="0"/>
              <a:t>05 min</a:t>
            </a:r>
          </a:p>
        </p:txBody>
      </p:sp>
      <p:sp>
        <p:nvSpPr>
          <p:cNvPr id="7" name="Text Placeholder 6">
            <a:extLst>
              <a:ext uri="{FF2B5EF4-FFF2-40B4-BE49-F238E27FC236}">
                <a16:creationId xmlns:a16="http://schemas.microsoft.com/office/drawing/2014/main" id="{497366E0-3DFF-DDCD-E342-D424E5371FC3}"/>
              </a:ext>
            </a:extLst>
          </p:cNvPr>
          <p:cNvSpPr>
            <a:spLocks noGrp="1"/>
          </p:cNvSpPr>
          <p:nvPr>
            <p:ph type="body" sz="quarter" idx="15"/>
          </p:nvPr>
        </p:nvSpPr>
        <p:spPr>
          <a:xfrm>
            <a:off x="7879217" y="5583473"/>
            <a:ext cx="1147653" cy="460800"/>
          </a:xfrm>
        </p:spPr>
        <p:txBody>
          <a:bodyPr/>
          <a:lstStyle/>
          <a:p>
            <a:pPr algn="ctr"/>
            <a:r>
              <a:rPr lang="fr-FR" noProof="0" dirty="0"/>
              <a:t>05 min</a:t>
            </a:r>
          </a:p>
        </p:txBody>
      </p:sp>
    </p:spTree>
    <p:extLst>
      <p:ext uri="{BB962C8B-B14F-4D97-AF65-F5344CB8AC3E}">
        <p14:creationId xmlns:p14="http://schemas.microsoft.com/office/powerpoint/2010/main" val="18577010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1BFFC17-0CD6-89B0-27FC-84C8A6549EE0}"/>
              </a:ext>
            </a:extLst>
          </p:cNvPr>
          <p:cNvSpPr>
            <a:spLocks noGrp="1"/>
          </p:cNvSpPr>
          <p:nvPr>
            <p:ph type="body" sz="quarter" idx="10"/>
          </p:nvPr>
        </p:nvSpPr>
        <p:spPr/>
        <p:txBody>
          <a:bodyPr>
            <a:normAutofit fontScale="92500" lnSpcReduction="20000"/>
          </a:bodyPr>
          <a:lstStyle/>
          <a:p>
            <a:r>
              <a:rPr lang="fr-FR" noProof="0" dirty="0"/>
              <a:t>05 min</a:t>
            </a:r>
          </a:p>
        </p:txBody>
      </p:sp>
    </p:spTree>
    <p:extLst>
      <p:ext uri="{BB962C8B-B14F-4D97-AF65-F5344CB8AC3E}">
        <p14:creationId xmlns:p14="http://schemas.microsoft.com/office/powerpoint/2010/main" val="187130771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B6F5DF-0766-C867-1810-88D60798CD41}"/>
              </a:ext>
            </a:extLst>
          </p:cNvPr>
          <p:cNvSpPr>
            <a:spLocks noGrp="1"/>
          </p:cNvSpPr>
          <p:nvPr>
            <p:ph type="title"/>
          </p:nvPr>
        </p:nvSpPr>
        <p:spPr/>
        <p:txBody>
          <a:bodyPr/>
          <a:lstStyle/>
          <a:p>
            <a:r>
              <a:rPr lang="fr-FR" noProof="0" dirty="0">
                <a:solidFill>
                  <a:prstClr val="white">
                    <a:lumMod val="65000"/>
                  </a:prstClr>
                </a:solidFill>
                <a:latin typeface="Calibri" panose="020F0502020204030204"/>
              </a:rPr>
              <a:t>Bonjour! Prêts pour démarrer notre séance? Allons-y!</a:t>
            </a:r>
            <a:endParaRPr lang="fr-FR" noProof="0" dirty="0"/>
          </a:p>
        </p:txBody>
      </p:sp>
      <p:sp>
        <p:nvSpPr>
          <p:cNvPr id="9" name="Content Placeholder 8">
            <a:extLst>
              <a:ext uri="{FF2B5EF4-FFF2-40B4-BE49-F238E27FC236}">
                <a16:creationId xmlns:a16="http://schemas.microsoft.com/office/drawing/2014/main" id="{7AD43FBD-3D96-5C11-B29E-7B7C90DACC25}"/>
              </a:ext>
            </a:extLst>
          </p:cNvPr>
          <p:cNvSpPr>
            <a:spLocks noGrp="1"/>
          </p:cNvSpPr>
          <p:nvPr>
            <p:ph sz="quarter" idx="11"/>
          </p:nvPr>
        </p:nvSpPr>
        <p:spPr/>
        <p:txBody>
          <a:bodyPr/>
          <a:lstStyle/>
          <a:p>
            <a:endParaRPr lang="fr-FR" noProof="0" dirty="0"/>
          </a:p>
        </p:txBody>
      </p:sp>
      <p:pic>
        <p:nvPicPr>
          <p:cNvPr id="6" name="Google Shape;5926;p4" descr="Une fusée Soyouz décolle vers l'ISS avec un Russe et un Américain à bord, fusée  qui décolle - heartfeltfuneralcompany.co.uk">
            <a:extLst>
              <a:ext uri="{FF2B5EF4-FFF2-40B4-BE49-F238E27FC236}">
                <a16:creationId xmlns:a16="http://schemas.microsoft.com/office/drawing/2014/main" id="{D838B08A-7DEA-CBC4-308E-04C430712264}"/>
              </a:ext>
            </a:extLst>
          </p:cNvPr>
          <p:cNvPicPr preferRelativeResize="0"/>
          <p:nvPr/>
        </p:nvPicPr>
        <p:blipFill rotWithShape="1">
          <a:blip r:embed="rId2">
            <a:alphaModFix/>
          </a:blip>
          <a:srcRect l="12628" r="42945"/>
          <a:stretch/>
        </p:blipFill>
        <p:spPr>
          <a:xfrm>
            <a:off x="3948453" y="1699037"/>
            <a:ext cx="4295093" cy="3951537"/>
          </a:xfrm>
          <a:prstGeom prst="ellipse">
            <a:avLst/>
          </a:prstGeom>
          <a:noFill/>
          <a:ln>
            <a:noFill/>
          </a:ln>
        </p:spPr>
      </p:pic>
    </p:spTree>
    <p:extLst>
      <p:ext uri="{BB962C8B-B14F-4D97-AF65-F5344CB8AC3E}">
        <p14:creationId xmlns:p14="http://schemas.microsoft.com/office/powerpoint/2010/main" val="376398631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9B1F6A-5117-74A4-6783-8DF71E620B20}"/>
              </a:ext>
            </a:extLst>
          </p:cNvPr>
          <p:cNvSpPr>
            <a:spLocks noGrp="1"/>
          </p:cNvSpPr>
          <p:nvPr>
            <p:ph type="body" sz="quarter" idx="10"/>
          </p:nvPr>
        </p:nvSpPr>
        <p:spPr/>
        <p:txBody>
          <a:bodyPr/>
          <a:lstStyle/>
          <a:p>
            <a:r>
              <a:rPr lang="fr-FR" noProof="0" dirty="0"/>
              <a:t>1 min</a:t>
            </a:r>
          </a:p>
        </p:txBody>
      </p:sp>
    </p:spTree>
    <p:extLst>
      <p:ext uri="{BB962C8B-B14F-4D97-AF65-F5344CB8AC3E}">
        <p14:creationId xmlns:p14="http://schemas.microsoft.com/office/powerpoint/2010/main" val="383739346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8BFAD14A-5CD2-F115-D5F1-55A9E4D4C943}"/>
              </a:ext>
            </a:extLst>
          </p:cNvPr>
          <p:cNvSpPr>
            <a:spLocks noGrp="1"/>
          </p:cNvSpPr>
          <p:nvPr>
            <p:ph type="title"/>
          </p:nvPr>
        </p:nvSpPr>
        <p:spPr/>
        <p:txBody>
          <a:bodyPr/>
          <a:lstStyle/>
          <a:p>
            <a:r>
              <a:rPr lang="fr-FR" sz="1800" noProof="0" dirty="0">
                <a:solidFill>
                  <a:schemeClr val="bg1">
                    <a:lumMod val="50000"/>
                  </a:schemeClr>
                </a:solidFill>
              </a:rPr>
              <a:t>Qui peut me rappeler la signification de ces icônes?</a:t>
            </a:r>
            <a:endParaRPr lang="fr-FR" sz="1800" noProof="0" dirty="0"/>
          </a:p>
        </p:txBody>
      </p:sp>
      <p:sp>
        <p:nvSpPr>
          <p:cNvPr id="7" name="Espace réservé du contenu 6">
            <a:extLst>
              <a:ext uri="{FF2B5EF4-FFF2-40B4-BE49-F238E27FC236}">
                <a16:creationId xmlns:a16="http://schemas.microsoft.com/office/drawing/2014/main" id="{FF79423D-A211-E359-3ADA-88468D534BA3}"/>
              </a:ext>
            </a:extLst>
          </p:cNvPr>
          <p:cNvSpPr>
            <a:spLocks noGrp="1"/>
          </p:cNvSpPr>
          <p:nvPr>
            <p:ph sz="quarter" idx="11"/>
          </p:nvPr>
        </p:nvSpPr>
        <p:spPr/>
        <p:txBody>
          <a:bodyPr/>
          <a:lstStyle/>
          <a:p>
            <a:r>
              <a:rPr lang="fr-FR" sz="1100" noProof="0" dirty="0">
                <a:solidFill>
                  <a:srgbClr val="AEABAB"/>
                </a:solidFill>
              </a:rPr>
              <a:t>Demander à 3 élèves au hasard</a:t>
            </a:r>
          </a:p>
        </p:txBody>
      </p:sp>
      <p:pic>
        <p:nvPicPr>
          <p:cNvPr id="9" name="Google Shape;1173;p113" descr="Lever la main - Icônes mains et gestes gratuites">
            <a:extLst>
              <a:ext uri="{FF2B5EF4-FFF2-40B4-BE49-F238E27FC236}">
                <a16:creationId xmlns:a16="http://schemas.microsoft.com/office/drawing/2014/main" id="{9F98256E-5527-DC36-48D6-418FD8A63E4F}"/>
              </a:ext>
            </a:extLst>
          </p:cNvPr>
          <p:cNvPicPr>
            <a:picLocks noChangeAspect="1"/>
          </p:cNvPicPr>
          <p:nvPr/>
        </p:nvPicPr>
        <p:blipFill>
          <a:blip r:embed="rId2">
            <a:alphaModFix/>
          </a:blip>
          <a:srcRect/>
          <a:stretch>
            <a:fillRect/>
          </a:stretch>
        </p:blipFill>
        <p:spPr>
          <a:xfrm>
            <a:off x="2133600" y="2115480"/>
            <a:ext cx="1756042" cy="1756042"/>
          </a:xfrm>
          <a:prstGeom prst="rect">
            <a:avLst/>
          </a:prstGeom>
          <a:noFill/>
          <a:ln cap="flat">
            <a:noFill/>
          </a:ln>
        </p:spPr>
      </p:pic>
      <p:pic>
        <p:nvPicPr>
          <p:cNvPr id="10" name="Google Shape;1174;p113">
            <a:extLst>
              <a:ext uri="{FF2B5EF4-FFF2-40B4-BE49-F238E27FC236}">
                <a16:creationId xmlns:a16="http://schemas.microsoft.com/office/drawing/2014/main" id="{730133DB-1135-1E01-7978-D36D96088783}"/>
              </a:ext>
            </a:extLst>
          </p:cNvPr>
          <p:cNvPicPr>
            <a:picLocks noChangeAspect="1"/>
          </p:cNvPicPr>
          <p:nvPr/>
        </p:nvPicPr>
        <p:blipFill>
          <a:blip r:embed="rId3">
            <a:alphaModFix/>
          </a:blip>
          <a:srcRect/>
          <a:stretch>
            <a:fillRect/>
          </a:stretch>
        </p:blipFill>
        <p:spPr>
          <a:xfrm>
            <a:off x="8677197" y="2115480"/>
            <a:ext cx="1747084" cy="1747084"/>
          </a:xfrm>
          <a:prstGeom prst="rect">
            <a:avLst/>
          </a:prstGeom>
          <a:noFill/>
          <a:ln cap="flat">
            <a:noFill/>
          </a:ln>
        </p:spPr>
      </p:pic>
      <p:pic>
        <p:nvPicPr>
          <p:cNvPr id="3" name="Google Shape;1333;p128">
            <a:extLst>
              <a:ext uri="{FF2B5EF4-FFF2-40B4-BE49-F238E27FC236}">
                <a16:creationId xmlns:a16="http://schemas.microsoft.com/office/drawing/2014/main" id="{1EE48F6D-F006-8CF3-F155-FBE9DEF41A91}"/>
              </a:ext>
            </a:extLst>
          </p:cNvPr>
          <p:cNvPicPr>
            <a:picLocks noChangeAspect="1"/>
          </p:cNvPicPr>
          <p:nvPr/>
        </p:nvPicPr>
        <p:blipFill>
          <a:blip r:embed="rId4">
            <a:alphaModFix/>
          </a:blip>
          <a:srcRect/>
          <a:stretch>
            <a:fillRect/>
          </a:stretch>
        </p:blipFill>
        <p:spPr>
          <a:xfrm>
            <a:off x="11081316" y="225184"/>
            <a:ext cx="452042" cy="452042"/>
          </a:xfrm>
          <a:prstGeom prst="rect">
            <a:avLst/>
          </a:prstGeom>
          <a:noFill/>
          <a:ln cap="flat">
            <a:noFill/>
          </a:ln>
        </p:spPr>
      </p:pic>
      <p:pic>
        <p:nvPicPr>
          <p:cNvPr id="4" name="Picture 2" descr="Lever la main - Icônes mains et gestes gratuites">
            <a:extLst>
              <a:ext uri="{FF2B5EF4-FFF2-40B4-BE49-F238E27FC236}">
                <a16:creationId xmlns:a16="http://schemas.microsoft.com/office/drawing/2014/main" id="{40CF9AB9-32F9-D1BE-825C-8DA659EFA28F}"/>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11589416" y="461518"/>
            <a:ext cx="431416" cy="431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270909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FCFF5-44F3-ECD3-CD6F-0C38F8831059}"/>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DB545A46-849B-F9C1-A55E-C3B41BAEE263}"/>
              </a:ext>
            </a:extLst>
          </p:cNvPr>
          <p:cNvSpPr>
            <a:spLocks noGrp="1"/>
          </p:cNvSpPr>
          <p:nvPr>
            <p:ph type="title"/>
          </p:nvPr>
        </p:nvSpPr>
        <p:spPr/>
        <p:txBody>
          <a:bodyPr/>
          <a:lstStyle/>
          <a:p>
            <a:endParaRPr lang="fr-FR" noProof="0" dirty="0"/>
          </a:p>
        </p:txBody>
      </p:sp>
      <p:sp>
        <p:nvSpPr>
          <p:cNvPr id="7" name="Espace réservé du contenu 6">
            <a:extLst>
              <a:ext uri="{FF2B5EF4-FFF2-40B4-BE49-F238E27FC236}">
                <a16:creationId xmlns:a16="http://schemas.microsoft.com/office/drawing/2014/main" id="{888A8C63-1272-1FEA-2FC1-240FA8B16AB3}"/>
              </a:ext>
            </a:extLst>
          </p:cNvPr>
          <p:cNvSpPr>
            <a:spLocks noGrp="1"/>
          </p:cNvSpPr>
          <p:nvPr>
            <p:ph sz="quarter" idx="11"/>
          </p:nvPr>
        </p:nvSpPr>
        <p:spPr/>
        <p:txBody>
          <a:bodyPr/>
          <a:lstStyle/>
          <a:p>
            <a:endParaRPr lang="fr-FR" noProof="0" dirty="0">
              <a:solidFill>
                <a:srgbClr val="AEABAB"/>
              </a:solidFill>
            </a:endParaRPr>
          </a:p>
        </p:txBody>
      </p:sp>
      <p:pic>
        <p:nvPicPr>
          <p:cNvPr id="9" name="Google Shape;1173;p113" descr="Lever la main - Icônes mains et gestes gratuites">
            <a:extLst>
              <a:ext uri="{FF2B5EF4-FFF2-40B4-BE49-F238E27FC236}">
                <a16:creationId xmlns:a16="http://schemas.microsoft.com/office/drawing/2014/main" id="{0539993E-512D-55A5-D681-31356781B0F2}"/>
              </a:ext>
            </a:extLst>
          </p:cNvPr>
          <p:cNvPicPr>
            <a:picLocks noChangeAspect="1"/>
          </p:cNvPicPr>
          <p:nvPr/>
        </p:nvPicPr>
        <p:blipFill>
          <a:blip r:embed="rId2">
            <a:alphaModFix/>
          </a:blip>
          <a:srcRect/>
          <a:stretch>
            <a:fillRect/>
          </a:stretch>
        </p:blipFill>
        <p:spPr>
          <a:xfrm>
            <a:off x="2133600" y="2115480"/>
            <a:ext cx="1756042" cy="1756042"/>
          </a:xfrm>
          <a:prstGeom prst="rect">
            <a:avLst/>
          </a:prstGeom>
          <a:noFill/>
          <a:ln cap="flat">
            <a:noFill/>
          </a:ln>
        </p:spPr>
      </p:pic>
      <p:pic>
        <p:nvPicPr>
          <p:cNvPr id="10" name="Google Shape;1174;p113">
            <a:extLst>
              <a:ext uri="{FF2B5EF4-FFF2-40B4-BE49-F238E27FC236}">
                <a16:creationId xmlns:a16="http://schemas.microsoft.com/office/drawing/2014/main" id="{59FEE208-2B5A-6403-1725-A52EA619FD8B}"/>
              </a:ext>
            </a:extLst>
          </p:cNvPr>
          <p:cNvPicPr>
            <a:picLocks noChangeAspect="1"/>
          </p:cNvPicPr>
          <p:nvPr/>
        </p:nvPicPr>
        <p:blipFill>
          <a:blip r:embed="rId3">
            <a:alphaModFix/>
          </a:blip>
          <a:srcRect/>
          <a:stretch>
            <a:fillRect/>
          </a:stretch>
        </p:blipFill>
        <p:spPr>
          <a:xfrm>
            <a:off x="8677197" y="2115480"/>
            <a:ext cx="1747084" cy="1747084"/>
          </a:xfrm>
          <a:prstGeom prst="rect">
            <a:avLst/>
          </a:prstGeom>
          <a:noFill/>
          <a:ln cap="flat">
            <a:noFill/>
          </a:ln>
        </p:spPr>
      </p:pic>
      <p:sp>
        <p:nvSpPr>
          <p:cNvPr id="3" name="ZoneTexte 2">
            <a:extLst>
              <a:ext uri="{FF2B5EF4-FFF2-40B4-BE49-F238E27FC236}">
                <a16:creationId xmlns:a16="http://schemas.microsoft.com/office/drawing/2014/main" id="{DE251DD0-AFBA-78FA-88A3-99DEA1591817}"/>
              </a:ext>
            </a:extLst>
          </p:cNvPr>
          <p:cNvSpPr txBox="1"/>
          <p:nvPr/>
        </p:nvSpPr>
        <p:spPr>
          <a:xfrm>
            <a:off x="1515264" y="4077885"/>
            <a:ext cx="3771982" cy="646331"/>
          </a:xfrm>
          <a:prstGeom prst="rect">
            <a:avLst/>
          </a:prstGeom>
          <a:noFill/>
        </p:spPr>
        <p:txBody>
          <a:bodyPr wrap="square">
            <a:spAutoFit/>
          </a:bodyPr>
          <a:lstStyle/>
          <a:p>
            <a:pPr defTabSz="914378">
              <a:buClrTx/>
              <a:defRPr sz="1800" b="0" i="0" u="none" strike="noStrike" kern="0" cap="none" spc="0" baseline="0">
                <a:solidFill>
                  <a:srgbClr val="000000"/>
                </a:solidFill>
                <a:uFillTx/>
              </a:defRPr>
            </a:pPr>
            <a:r>
              <a:rPr lang="fr-FR" sz="1800" b="1" noProof="0" dirty="0">
                <a:solidFill>
                  <a:srgbClr val="44546A"/>
                </a:solidFill>
                <a:latin typeface="Calibri"/>
                <a:ea typeface="Calibri"/>
                <a:cs typeface="Calibri"/>
              </a:rPr>
              <a:t>Je participe activement.</a:t>
            </a:r>
          </a:p>
          <a:p>
            <a:pPr defTabSz="914378">
              <a:buClrTx/>
              <a:defRPr sz="1800" b="0" i="0" u="none" strike="noStrike" kern="0" cap="none" spc="0" baseline="0">
                <a:solidFill>
                  <a:srgbClr val="000000"/>
                </a:solidFill>
                <a:uFillTx/>
              </a:defRPr>
            </a:pPr>
            <a:r>
              <a:rPr lang="fr-FR" sz="1800" b="1" noProof="0" dirty="0">
                <a:solidFill>
                  <a:srgbClr val="44546A"/>
                </a:solidFill>
                <a:latin typeface="Calibri"/>
                <a:ea typeface="Calibri"/>
                <a:cs typeface="Calibri"/>
              </a:rPr>
              <a:t>Je lève la main pour participer</a:t>
            </a:r>
            <a:endParaRPr lang="fr-FR" sz="1200" noProof="0" dirty="0"/>
          </a:p>
        </p:txBody>
      </p:sp>
      <p:sp>
        <p:nvSpPr>
          <p:cNvPr id="4" name="Google Shape;1186;p114">
            <a:extLst>
              <a:ext uri="{FF2B5EF4-FFF2-40B4-BE49-F238E27FC236}">
                <a16:creationId xmlns:a16="http://schemas.microsoft.com/office/drawing/2014/main" id="{BA912C29-713E-AEE3-8DAC-6D0BEE26707E}"/>
              </a:ext>
            </a:extLst>
          </p:cNvPr>
          <p:cNvSpPr txBox="1"/>
          <p:nvPr/>
        </p:nvSpPr>
        <p:spPr>
          <a:xfrm>
            <a:off x="7350558" y="4077885"/>
            <a:ext cx="4400362" cy="900208"/>
          </a:xfrm>
          <a:prstGeom prst="rect">
            <a:avLst/>
          </a:prstGeom>
          <a:noFill/>
          <a:ln cap="flat">
            <a:noFill/>
          </a:ln>
        </p:spPr>
        <p:txBody>
          <a:bodyPr vert="horz" wrap="square" lIns="68570" tIns="34271" rIns="68570" bIns="34271" anchor="t" anchorCtr="0" compatLnSpc="1">
            <a:spAutoFit/>
          </a:bodyPr>
          <a:lstStyle/>
          <a:p>
            <a:pPr defTabSz="914378">
              <a:buClrTx/>
              <a:defRPr sz="1800" b="0" i="0" u="none" strike="noStrike" kern="0" cap="none" spc="0" baseline="0">
                <a:solidFill>
                  <a:srgbClr val="000000"/>
                </a:solidFill>
                <a:uFillTx/>
              </a:defRPr>
            </a:pPr>
            <a:r>
              <a:rPr lang="fr-FR" b="1" noProof="0" dirty="0">
                <a:solidFill>
                  <a:srgbClr val="44546A"/>
                </a:solidFill>
                <a:latin typeface="Calibri" panose="020F0502020204030204" pitchFamily="34" charset="0"/>
                <a:ea typeface="Calibri"/>
                <a:cs typeface="Calibri" panose="020F0502020204030204" pitchFamily="34" charset="0"/>
              </a:rPr>
              <a:t>Je prête attention quand l’enseignant parle</a:t>
            </a:r>
            <a:endParaRPr lang="fr-FR" noProof="0" dirty="0">
              <a:latin typeface="Calibri" panose="020F0502020204030204" pitchFamily="34" charset="0"/>
              <a:cs typeface="Calibri" panose="020F0502020204030204" pitchFamily="34" charset="0"/>
            </a:endParaRPr>
          </a:p>
          <a:p>
            <a:pPr defTabSz="914378">
              <a:buClrTx/>
              <a:defRPr sz="1800" b="0" i="0" u="none" strike="noStrike" kern="0" cap="none" spc="0" baseline="0">
                <a:solidFill>
                  <a:srgbClr val="000000"/>
                </a:solidFill>
                <a:uFillTx/>
              </a:defRPr>
            </a:pPr>
            <a:r>
              <a:rPr lang="fr-FR" b="1" noProof="0" dirty="0">
                <a:solidFill>
                  <a:srgbClr val="44546A"/>
                </a:solidFill>
                <a:latin typeface="Calibri" panose="020F0502020204030204" pitchFamily="34" charset="0"/>
                <a:ea typeface="Calibri"/>
                <a:cs typeface="Calibri" panose="020F0502020204030204" pitchFamily="34" charset="0"/>
              </a:rPr>
              <a:t>Je prête attention quand d’autres camarades répondent à l’enseignant</a:t>
            </a:r>
            <a:endParaRPr lang="fr-FR" noProof="0" dirty="0">
              <a:latin typeface="Calibri" panose="020F0502020204030204" pitchFamily="34" charset="0"/>
              <a:cs typeface="Calibri" panose="020F0502020204030204" pitchFamily="34" charset="0"/>
            </a:endParaRPr>
          </a:p>
        </p:txBody>
      </p:sp>
      <p:pic>
        <p:nvPicPr>
          <p:cNvPr id="2" name="Image 8">
            <a:extLst>
              <a:ext uri="{FF2B5EF4-FFF2-40B4-BE49-F238E27FC236}">
                <a16:creationId xmlns:a16="http://schemas.microsoft.com/office/drawing/2014/main" id="{C1F8369D-D9F1-260D-479C-3D7615A8CD1A}"/>
              </a:ext>
            </a:extLst>
          </p:cNvPr>
          <p:cNvPicPr>
            <a:picLocks noChangeAspect="1"/>
          </p:cNvPicPr>
          <p:nvPr/>
        </p:nvPicPr>
        <p:blipFill>
          <a:blip r:embed="rId3"/>
          <a:stretch>
            <a:fillRect/>
          </a:stretch>
        </p:blipFill>
        <p:spPr>
          <a:xfrm>
            <a:off x="11645716" y="505406"/>
            <a:ext cx="325863" cy="325863"/>
          </a:xfrm>
          <a:prstGeom prst="rect">
            <a:avLst/>
          </a:prstGeom>
        </p:spPr>
      </p:pic>
    </p:spTree>
    <p:extLst>
      <p:ext uri="{BB962C8B-B14F-4D97-AF65-F5344CB8AC3E}">
        <p14:creationId xmlns:p14="http://schemas.microsoft.com/office/powerpoint/2010/main" val="403192434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D8251AF-3382-19E1-031C-98C58BB3E45D}"/>
              </a:ext>
            </a:extLst>
          </p:cNvPr>
          <p:cNvSpPr>
            <a:spLocks noGrp="1"/>
          </p:cNvSpPr>
          <p:nvPr>
            <p:ph type="body" sz="quarter" idx="10"/>
          </p:nvPr>
        </p:nvSpPr>
        <p:spPr/>
        <p:txBody>
          <a:bodyPr/>
          <a:lstStyle/>
          <a:p>
            <a:r>
              <a:rPr lang="fr-FR" noProof="0" dirty="0"/>
              <a:t>2 min</a:t>
            </a:r>
          </a:p>
        </p:txBody>
      </p:sp>
    </p:spTree>
    <p:extLst>
      <p:ext uri="{BB962C8B-B14F-4D97-AF65-F5344CB8AC3E}">
        <p14:creationId xmlns:p14="http://schemas.microsoft.com/office/powerpoint/2010/main" val="179583021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808D3F-4C8E-08E1-39EC-556A6D13E5D8}"/>
              </a:ext>
            </a:extLst>
          </p:cNvPr>
          <p:cNvSpPr>
            <a:spLocks noGrp="1"/>
          </p:cNvSpPr>
          <p:nvPr>
            <p:ph type="title"/>
          </p:nvPr>
        </p:nvSpPr>
        <p:spPr>
          <a:xfrm>
            <a:off x="778058" y="392111"/>
            <a:ext cx="8589877" cy="276227"/>
          </a:xfrm>
        </p:spPr>
        <p:txBody>
          <a:bodyPr/>
          <a:lstStyle/>
          <a:p>
            <a:r>
              <a:rPr lang="fr-FR" sz="1800" noProof="0" dirty="0">
                <a:solidFill>
                  <a:schemeClr val="tx1">
                    <a:lumMod val="50000"/>
                    <a:lumOff val="50000"/>
                  </a:schemeClr>
                </a:solidFill>
                <a:latin typeface="Calibri" panose="020F0502020204030204"/>
              </a:rPr>
              <a:t>Rappelons-nous d’abord des types de cellules qui interviennent dans l’immunité.</a:t>
            </a:r>
          </a:p>
        </p:txBody>
      </p:sp>
      <p:sp>
        <p:nvSpPr>
          <p:cNvPr id="3" name="ZoneTexte 2">
            <a:extLst>
              <a:ext uri="{FF2B5EF4-FFF2-40B4-BE49-F238E27FC236}">
                <a16:creationId xmlns:a16="http://schemas.microsoft.com/office/drawing/2014/main" id="{562B6B44-ED57-5CEF-8B51-FC19D0931F54}"/>
              </a:ext>
            </a:extLst>
          </p:cNvPr>
          <p:cNvSpPr txBox="1"/>
          <p:nvPr/>
        </p:nvSpPr>
        <p:spPr>
          <a:xfrm>
            <a:off x="3588695" y="2590193"/>
            <a:ext cx="2918299" cy="400110"/>
          </a:xfrm>
          <a:prstGeom prst="rect">
            <a:avLst/>
          </a:prstGeom>
          <a:noFill/>
        </p:spPr>
        <p:txBody>
          <a:bodyPr wrap="square" rtlCol="0">
            <a:spAutoFit/>
          </a:bodyPr>
          <a:lstStyle/>
          <a:p>
            <a:pPr algn="l"/>
            <a:r>
              <a:rPr lang="fr-FR" sz="2000" noProof="0" dirty="0">
                <a:latin typeface="Calibri" panose="020F0502020204030204" pitchFamily="34" charset="0"/>
                <a:cs typeface="Calibri" panose="020F0502020204030204" pitchFamily="34" charset="0"/>
              </a:rPr>
              <a:t>……………………………………...</a:t>
            </a:r>
          </a:p>
        </p:txBody>
      </p:sp>
      <p:sp>
        <p:nvSpPr>
          <p:cNvPr id="5" name="ZoneTexte 4">
            <a:extLst>
              <a:ext uri="{FF2B5EF4-FFF2-40B4-BE49-F238E27FC236}">
                <a16:creationId xmlns:a16="http://schemas.microsoft.com/office/drawing/2014/main" id="{4D7D5C36-A1F9-A97A-4909-826C6578699C}"/>
              </a:ext>
            </a:extLst>
          </p:cNvPr>
          <p:cNvSpPr txBox="1"/>
          <p:nvPr/>
        </p:nvSpPr>
        <p:spPr>
          <a:xfrm>
            <a:off x="1400176" y="1606237"/>
            <a:ext cx="7801786" cy="461665"/>
          </a:xfrm>
          <a:prstGeom prst="rect">
            <a:avLst/>
          </a:prstGeom>
          <a:ln w="19050">
            <a:noFill/>
            <a:prstDash val="dash"/>
          </a:ln>
        </p:spPr>
        <p:txBody>
          <a:bodyPr wrap="square">
            <a:spAutoFit/>
          </a:bodyPr>
          <a:lstStyle>
            <a:defPPr>
              <a:defRPr lang="fr-FR"/>
            </a:defPPr>
            <a:lvl1pPr lvl="0" defTabSz="457200">
              <a:spcAft>
                <a:spcPts val="600"/>
              </a:spcAft>
              <a:defRPr kumimoji="0" sz="2400" b="1" i="0" u="none" strike="noStrike" cap="none" spc="0" normalizeH="0" baseline="0">
                <a:ln>
                  <a:noFill/>
                </a:ln>
                <a:effectLst/>
                <a:uLnTx/>
                <a:uFillTx/>
                <a:latin typeface="Calibri" panose="020F0502020204030204"/>
              </a:defRPr>
            </a:lvl1pPr>
          </a:lstStyle>
          <a:p>
            <a:r>
              <a:rPr lang="fr-FR" noProof="0" dirty="0"/>
              <a:t>1- Citez les cellules qui interviennent dans l’immunité: </a:t>
            </a:r>
          </a:p>
        </p:txBody>
      </p:sp>
      <p:sp>
        <p:nvSpPr>
          <p:cNvPr id="6" name="ZoneTexte 5">
            <a:extLst>
              <a:ext uri="{FF2B5EF4-FFF2-40B4-BE49-F238E27FC236}">
                <a16:creationId xmlns:a16="http://schemas.microsoft.com/office/drawing/2014/main" id="{81248EF6-F8F6-552B-46E6-3270AE47C799}"/>
              </a:ext>
            </a:extLst>
          </p:cNvPr>
          <p:cNvSpPr txBox="1"/>
          <p:nvPr/>
        </p:nvSpPr>
        <p:spPr>
          <a:xfrm>
            <a:off x="3588695" y="3573194"/>
            <a:ext cx="2918299" cy="400110"/>
          </a:xfrm>
          <a:prstGeom prst="rect">
            <a:avLst/>
          </a:prstGeom>
          <a:noFill/>
        </p:spPr>
        <p:txBody>
          <a:bodyPr wrap="square" rtlCol="0">
            <a:spAutoFit/>
          </a:bodyPr>
          <a:lstStyle/>
          <a:p>
            <a:pPr algn="l"/>
            <a:r>
              <a:rPr lang="fr-FR" sz="2000" noProof="0" dirty="0">
                <a:latin typeface="Calibri" panose="020F0502020204030204" pitchFamily="34" charset="0"/>
                <a:cs typeface="Calibri" panose="020F0502020204030204" pitchFamily="34" charset="0"/>
              </a:rPr>
              <a:t>……………………………………...</a:t>
            </a:r>
          </a:p>
        </p:txBody>
      </p:sp>
      <p:sp>
        <p:nvSpPr>
          <p:cNvPr id="7" name="ZoneTexte 6">
            <a:extLst>
              <a:ext uri="{FF2B5EF4-FFF2-40B4-BE49-F238E27FC236}">
                <a16:creationId xmlns:a16="http://schemas.microsoft.com/office/drawing/2014/main" id="{B2D8B347-F75B-A30B-D29F-22436EC84E0E}"/>
              </a:ext>
            </a:extLst>
          </p:cNvPr>
          <p:cNvSpPr txBox="1"/>
          <p:nvPr/>
        </p:nvSpPr>
        <p:spPr>
          <a:xfrm>
            <a:off x="3588695" y="4556194"/>
            <a:ext cx="2918299" cy="400110"/>
          </a:xfrm>
          <a:prstGeom prst="rect">
            <a:avLst/>
          </a:prstGeom>
          <a:noFill/>
        </p:spPr>
        <p:txBody>
          <a:bodyPr wrap="square" rtlCol="0">
            <a:spAutoFit/>
          </a:bodyPr>
          <a:lstStyle/>
          <a:p>
            <a:pPr algn="l"/>
            <a:r>
              <a:rPr lang="fr-FR" sz="2000" noProof="0" dirty="0">
                <a:latin typeface="Calibri" panose="020F0502020204030204" pitchFamily="34" charset="0"/>
                <a:cs typeface="Calibri" panose="020F0502020204030204" pitchFamily="34" charset="0"/>
              </a:rPr>
              <a:t>……………………………………...</a:t>
            </a:r>
          </a:p>
        </p:txBody>
      </p:sp>
      <p:sp>
        <p:nvSpPr>
          <p:cNvPr id="15" name="Espace réservé du contenu 3">
            <a:extLst>
              <a:ext uri="{FF2B5EF4-FFF2-40B4-BE49-F238E27FC236}">
                <a16:creationId xmlns:a16="http://schemas.microsoft.com/office/drawing/2014/main" id="{9355760A-A4A0-F009-6429-28E460973217}"/>
              </a:ext>
            </a:extLst>
          </p:cNvPr>
          <p:cNvSpPr txBox="1">
            <a:spLocks/>
          </p:cNvSpPr>
          <p:nvPr/>
        </p:nvSpPr>
        <p:spPr>
          <a:xfrm>
            <a:off x="778058" y="701294"/>
            <a:ext cx="8589877" cy="27622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342900">
              <a:spcAft>
                <a:spcPts val="300"/>
              </a:spcAft>
              <a:defRPr/>
            </a:pPr>
            <a:r>
              <a:rPr lang="fr-FR" sz="1100" noProof="0" dirty="0">
                <a:solidFill>
                  <a:schemeClr val="tx1">
                    <a:lumMod val="50000"/>
                    <a:lumOff val="50000"/>
                  </a:schemeClr>
                </a:solidFill>
                <a:latin typeface="Calibri" panose="020F0502020204030204"/>
              </a:rPr>
              <a:t>Inviter les élèves à passer au tableau. </a:t>
            </a:r>
          </a:p>
        </p:txBody>
      </p:sp>
      <p:pic>
        <p:nvPicPr>
          <p:cNvPr id="16" name="Picture 1">
            <a:extLst>
              <a:ext uri="{FF2B5EF4-FFF2-40B4-BE49-F238E27FC236}">
                <a16:creationId xmlns:a16="http://schemas.microsoft.com/office/drawing/2014/main" id="{10614D1C-45F6-1680-811D-E1FE84A4F983}"/>
              </a:ext>
            </a:extLst>
          </p:cNvPr>
          <p:cNvPicPr>
            <a:picLocks noChangeAspect="1"/>
          </p:cNvPicPr>
          <p:nvPr/>
        </p:nvPicPr>
        <p:blipFill>
          <a:blip r:embed="rId2" cstate="hqprint">
            <a:extLst>
              <a:ext uri="{BEBA8EAE-BF5A-486C-A8C5-ECC9F3942E4B}">
                <a14:imgProps xmlns:a14="http://schemas.microsoft.com/office/drawing/2010/main">
                  <a14:imgLayer r:embed="rId3">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1105972" y="201859"/>
            <a:ext cx="648055" cy="648055"/>
          </a:xfrm>
          <a:prstGeom prst="rect">
            <a:avLst/>
          </a:prstGeom>
        </p:spPr>
      </p:pic>
    </p:spTree>
    <p:extLst>
      <p:ext uri="{BB962C8B-B14F-4D97-AF65-F5344CB8AC3E}">
        <p14:creationId xmlns:p14="http://schemas.microsoft.com/office/powerpoint/2010/main" val="388052026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A2DB28-C0D0-A7E6-BA86-9514ED4ED0D4}"/>
            </a:ext>
          </a:extLst>
        </p:cNvPr>
        <p:cNvGrpSpPr/>
        <p:nvPr/>
      </p:nvGrpSpPr>
      <p:grpSpPr>
        <a:xfrm>
          <a:off x="0" y="0"/>
          <a:ext cx="0" cy="0"/>
          <a:chOff x="0" y="0"/>
          <a:chExt cx="0" cy="0"/>
        </a:xfrm>
      </p:grpSpPr>
      <p:sp>
        <p:nvSpPr>
          <p:cNvPr id="12" name="ZoneTexte 11">
            <a:extLst>
              <a:ext uri="{FF2B5EF4-FFF2-40B4-BE49-F238E27FC236}">
                <a16:creationId xmlns:a16="http://schemas.microsoft.com/office/drawing/2014/main" id="{765E21C7-D6FA-EB39-6610-92FBB2729432}"/>
              </a:ext>
            </a:extLst>
          </p:cNvPr>
          <p:cNvSpPr txBox="1"/>
          <p:nvPr/>
        </p:nvSpPr>
        <p:spPr>
          <a:xfrm>
            <a:off x="3588695" y="2590193"/>
            <a:ext cx="2918299" cy="400110"/>
          </a:xfrm>
          <a:prstGeom prst="rect">
            <a:avLst/>
          </a:prstGeom>
          <a:noFill/>
        </p:spPr>
        <p:txBody>
          <a:bodyPr wrap="square" rtlCol="0">
            <a:spAutoFit/>
          </a:bodyPr>
          <a:lstStyle/>
          <a:p>
            <a:pPr algn="l"/>
            <a:r>
              <a:rPr lang="fr-FR" sz="2000" noProof="0" dirty="0">
                <a:latin typeface="Calibri" panose="020F0502020204030204" pitchFamily="34" charset="0"/>
                <a:cs typeface="Calibri" panose="020F0502020204030204" pitchFamily="34" charset="0"/>
              </a:rPr>
              <a:t>……………………………………...</a:t>
            </a:r>
          </a:p>
        </p:txBody>
      </p:sp>
      <p:sp>
        <p:nvSpPr>
          <p:cNvPr id="13" name="ZoneTexte 12">
            <a:extLst>
              <a:ext uri="{FF2B5EF4-FFF2-40B4-BE49-F238E27FC236}">
                <a16:creationId xmlns:a16="http://schemas.microsoft.com/office/drawing/2014/main" id="{97885330-80D3-C261-BEA1-7FBC7235CD39}"/>
              </a:ext>
            </a:extLst>
          </p:cNvPr>
          <p:cNvSpPr txBox="1"/>
          <p:nvPr/>
        </p:nvSpPr>
        <p:spPr>
          <a:xfrm>
            <a:off x="1400176" y="1606237"/>
            <a:ext cx="7801786" cy="461665"/>
          </a:xfrm>
          <a:prstGeom prst="rect">
            <a:avLst/>
          </a:prstGeom>
          <a:ln w="19050">
            <a:noFill/>
            <a:prstDash val="dash"/>
          </a:ln>
        </p:spPr>
        <p:txBody>
          <a:bodyPr wrap="square">
            <a:spAutoFit/>
          </a:bodyPr>
          <a:lstStyle>
            <a:defPPr>
              <a:defRPr lang="fr-FR"/>
            </a:defPPr>
            <a:lvl1pPr lvl="0" defTabSz="457200">
              <a:spcAft>
                <a:spcPts val="600"/>
              </a:spcAft>
              <a:defRPr kumimoji="0" sz="2400" b="1" i="0" u="none" strike="noStrike" cap="none" spc="0" normalizeH="0" baseline="0">
                <a:ln>
                  <a:noFill/>
                </a:ln>
                <a:effectLst/>
                <a:uLnTx/>
                <a:uFillTx/>
                <a:latin typeface="Calibri" panose="020F0502020204030204"/>
              </a:defRPr>
            </a:lvl1pPr>
          </a:lstStyle>
          <a:p>
            <a:r>
              <a:rPr lang="fr-FR" noProof="0" dirty="0"/>
              <a:t>Les cellules qui interviennent dans l’immunité sont : </a:t>
            </a:r>
          </a:p>
        </p:txBody>
      </p:sp>
      <p:sp>
        <p:nvSpPr>
          <p:cNvPr id="14" name="ZoneTexte 13">
            <a:extLst>
              <a:ext uri="{FF2B5EF4-FFF2-40B4-BE49-F238E27FC236}">
                <a16:creationId xmlns:a16="http://schemas.microsoft.com/office/drawing/2014/main" id="{9E164BF7-D2F9-3FA0-C947-5A70034DE80D}"/>
              </a:ext>
            </a:extLst>
          </p:cNvPr>
          <p:cNvSpPr txBox="1"/>
          <p:nvPr/>
        </p:nvSpPr>
        <p:spPr>
          <a:xfrm>
            <a:off x="3588695" y="3573194"/>
            <a:ext cx="2918299" cy="400110"/>
          </a:xfrm>
          <a:prstGeom prst="rect">
            <a:avLst/>
          </a:prstGeom>
          <a:noFill/>
        </p:spPr>
        <p:txBody>
          <a:bodyPr wrap="square" rtlCol="0">
            <a:spAutoFit/>
          </a:bodyPr>
          <a:lstStyle/>
          <a:p>
            <a:pPr algn="l"/>
            <a:r>
              <a:rPr lang="fr-FR" sz="2000" noProof="0" dirty="0">
                <a:latin typeface="Calibri" panose="020F0502020204030204" pitchFamily="34" charset="0"/>
                <a:cs typeface="Calibri" panose="020F0502020204030204" pitchFamily="34" charset="0"/>
              </a:rPr>
              <a:t>……………………………………...</a:t>
            </a:r>
          </a:p>
        </p:txBody>
      </p:sp>
      <p:sp>
        <p:nvSpPr>
          <p:cNvPr id="15" name="ZoneTexte 14">
            <a:extLst>
              <a:ext uri="{FF2B5EF4-FFF2-40B4-BE49-F238E27FC236}">
                <a16:creationId xmlns:a16="http://schemas.microsoft.com/office/drawing/2014/main" id="{D2EDF446-EF35-A2C2-C902-8C076D1427D7}"/>
              </a:ext>
            </a:extLst>
          </p:cNvPr>
          <p:cNvSpPr txBox="1"/>
          <p:nvPr/>
        </p:nvSpPr>
        <p:spPr>
          <a:xfrm>
            <a:off x="3588695" y="4556194"/>
            <a:ext cx="2918299" cy="400110"/>
          </a:xfrm>
          <a:prstGeom prst="rect">
            <a:avLst/>
          </a:prstGeom>
          <a:noFill/>
        </p:spPr>
        <p:txBody>
          <a:bodyPr wrap="square" rtlCol="0">
            <a:spAutoFit/>
          </a:bodyPr>
          <a:lstStyle/>
          <a:p>
            <a:pPr algn="l"/>
            <a:r>
              <a:rPr lang="fr-FR" sz="2000" noProof="0" dirty="0">
                <a:latin typeface="Calibri" panose="020F0502020204030204" pitchFamily="34" charset="0"/>
                <a:cs typeface="Calibri" panose="020F0502020204030204" pitchFamily="34" charset="0"/>
              </a:rPr>
              <a:t>……………………………………...</a:t>
            </a:r>
          </a:p>
        </p:txBody>
      </p:sp>
      <p:sp>
        <p:nvSpPr>
          <p:cNvPr id="2" name="Titre 1">
            <a:extLst>
              <a:ext uri="{FF2B5EF4-FFF2-40B4-BE49-F238E27FC236}">
                <a16:creationId xmlns:a16="http://schemas.microsoft.com/office/drawing/2014/main" id="{644D2AC0-C9AC-D6AB-6F4C-A240D8635BCA}"/>
              </a:ext>
            </a:extLst>
          </p:cNvPr>
          <p:cNvSpPr>
            <a:spLocks noGrp="1"/>
          </p:cNvSpPr>
          <p:nvPr>
            <p:ph type="title"/>
          </p:nvPr>
        </p:nvSpPr>
        <p:spPr>
          <a:xfrm>
            <a:off x="703921" y="378163"/>
            <a:ext cx="9419794" cy="267549"/>
          </a:xfrm>
        </p:spPr>
        <p:txBody>
          <a:bodyPr/>
          <a:lstStyle/>
          <a:p>
            <a:pPr defTabSz="342900">
              <a:spcAft>
                <a:spcPts val="300"/>
              </a:spcAft>
              <a:defRPr/>
            </a:pPr>
            <a:r>
              <a:rPr lang="fr-FR" sz="1800" noProof="0" dirty="0">
                <a:solidFill>
                  <a:schemeClr val="tx1">
                    <a:lumMod val="50000"/>
                    <a:lumOff val="50000"/>
                  </a:schemeClr>
                </a:solidFill>
                <a:latin typeface="Calibri" panose="020F0502020204030204"/>
              </a:rPr>
              <a:t>Il y a principalement trois cellules immunitaires. </a:t>
            </a:r>
          </a:p>
        </p:txBody>
      </p:sp>
      <p:sp>
        <p:nvSpPr>
          <p:cNvPr id="4" name="Espace réservé du contenu 3">
            <a:extLst>
              <a:ext uri="{FF2B5EF4-FFF2-40B4-BE49-F238E27FC236}">
                <a16:creationId xmlns:a16="http://schemas.microsoft.com/office/drawing/2014/main" id="{056AA572-DDFF-69BB-05E5-B854253ED06E}"/>
              </a:ext>
            </a:extLst>
          </p:cNvPr>
          <p:cNvSpPr>
            <a:spLocks noGrp="1"/>
          </p:cNvSpPr>
          <p:nvPr>
            <p:ph sz="quarter" idx="11"/>
          </p:nvPr>
        </p:nvSpPr>
        <p:spPr>
          <a:xfrm>
            <a:off x="831148" y="645713"/>
            <a:ext cx="9292568" cy="204202"/>
          </a:xfrm>
        </p:spPr>
        <p:txBody>
          <a:bodyPr/>
          <a:lstStyle/>
          <a:p>
            <a:pPr defTabSz="342900">
              <a:spcAft>
                <a:spcPts val="300"/>
              </a:spcAft>
              <a:buClrTx/>
              <a:defRPr/>
            </a:pPr>
            <a:r>
              <a:rPr lang="fr-FR" sz="1100" noProof="0" dirty="0">
                <a:solidFill>
                  <a:schemeClr val="tx1">
                    <a:lumMod val="50000"/>
                    <a:lumOff val="50000"/>
                  </a:schemeClr>
                </a:solidFill>
                <a:latin typeface="Calibri" panose="020F0502020204030204"/>
              </a:rPr>
              <a:t>Inviter les élèves à passer au tableau. </a:t>
            </a:r>
          </a:p>
        </p:txBody>
      </p:sp>
      <p:pic>
        <p:nvPicPr>
          <p:cNvPr id="10" name="Picture 1">
            <a:extLst>
              <a:ext uri="{FF2B5EF4-FFF2-40B4-BE49-F238E27FC236}">
                <a16:creationId xmlns:a16="http://schemas.microsoft.com/office/drawing/2014/main" id="{F8EA9D28-5129-D356-F32E-034C4227D11A}"/>
              </a:ext>
            </a:extLst>
          </p:cNvPr>
          <p:cNvPicPr>
            <a:picLocks noChangeAspect="1"/>
          </p:cNvPicPr>
          <p:nvPr/>
        </p:nvPicPr>
        <p:blipFill>
          <a:blip r:embed="rId2" cstate="hqprint">
            <a:extLst>
              <a:ext uri="{BEBA8EAE-BF5A-486C-A8C5-ECC9F3942E4B}">
                <a14:imgProps xmlns:a14="http://schemas.microsoft.com/office/drawing/2010/main">
                  <a14:imgLayer r:embed="rId3">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1105972" y="201859"/>
            <a:ext cx="648055" cy="648055"/>
          </a:xfrm>
          <a:prstGeom prst="rect">
            <a:avLst/>
          </a:prstGeom>
        </p:spPr>
      </p:pic>
      <p:sp>
        <p:nvSpPr>
          <p:cNvPr id="7" name="ZoneTexte 6">
            <a:extLst>
              <a:ext uri="{FF2B5EF4-FFF2-40B4-BE49-F238E27FC236}">
                <a16:creationId xmlns:a16="http://schemas.microsoft.com/office/drawing/2014/main" id="{523B8EE8-4A50-25AE-9461-B5DE8301FFBB}"/>
              </a:ext>
            </a:extLst>
          </p:cNvPr>
          <p:cNvSpPr txBox="1"/>
          <p:nvPr/>
        </p:nvSpPr>
        <p:spPr>
          <a:xfrm>
            <a:off x="3773520" y="2464360"/>
            <a:ext cx="2548647" cy="461665"/>
          </a:xfrm>
          <a:prstGeom prst="rect">
            <a:avLst/>
          </a:prstGeom>
          <a:noFill/>
        </p:spPr>
        <p:txBody>
          <a:bodyPr wrap="square" rtlCol="0">
            <a:spAutoFit/>
          </a:bodyPr>
          <a:lstStyle/>
          <a:p>
            <a:pPr algn="l"/>
            <a:r>
              <a:rPr lang="fr-FR" sz="2400" b="1" noProof="0" dirty="0">
                <a:solidFill>
                  <a:srgbClr val="FF0000"/>
                </a:solidFill>
                <a:latin typeface="Calibri" panose="020F0502020204030204" pitchFamily="34" charset="0"/>
                <a:cs typeface="Calibri" panose="020F0502020204030204" pitchFamily="34" charset="0"/>
              </a:rPr>
              <a:t>Les lymphocytes T</a:t>
            </a:r>
          </a:p>
        </p:txBody>
      </p:sp>
      <p:sp>
        <p:nvSpPr>
          <p:cNvPr id="8" name="ZoneTexte 7">
            <a:extLst>
              <a:ext uri="{FF2B5EF4-FFF2-40B4-BE49-F238E27FC236}">
                <a16:creationId xmlns:a16="http://schemas.microsoft.com/office/drawing/2014/main" id="{C072130F-3DF2-009E-D763-522A1AC3CC5F}"/>
              </a:ext>
            </a:extLst>
          </p:cNvPr>
          <p:cNvSpPr txBox="1"/>
          <p:nvPr/>
        </p:nvSpPr>
        <p:spPr>
          <a:xfrm>
            <a:off x="3773520" y="3429000"/>
            <a:ext cx="2548647" cy="461665"/>
          </a:xfrm>
          <a:prstGeom prst="rect">
            <a:avLst/>
          </a:prstGeom>
          <a:noFill/>
        </p:spPr>
        <p:txBody>
          <a:bodyPr wrap="square" rtlCol="0">
            <a:spAutoFit/>
          </a:bodyPr>
          <a:lstStyle/>
          <a:p>
            <a:pPr algn="l"/>
            <a:r>
              <a:rPr lang="fr-FR" sz="2400" b="1" noProof="0" dirty="0">
                <a:solidFill>
                  <a:srgbClr val="FF0000"/>
                </a:solidFill>
                <a:latin typeface="Calibri" panose="020F0502020204030204" pitchFamily="34" charset="0"/>
                <a:cs typeface="Calibri" panose="020F0502020204030204" pitchFamily="34" charset="0"/>
              </a:rPr>
              <a:t>Les lymphocytes B </a:t>
            </a:r>
          </a:p>
        </p:txBody>
      </p:sp>
      <p:sp>
        <p:nvSpPr>
          <p:cNvPr id="11" name="ZoneTexte 10">
            <a:extLst>
              <a:ext uri="{FF2B5EF4-FFF2-40B4-BE49-F238E27FC236}">
                <a16:creationId xmlns:a16="http://schemas.microsoft.com/office/drawing/2014/main" id="{696289F1-4216-E026-7652-2A4118816601}"/>
              </a:ext>
            </a:extLst>
          </p:cNvPr>
          <p:cNvSpPr txBox="1"/>
          <p:nvPr/>
        </p:nvSpPr>
        <p:spPr>
          <a:xfrm>
            <a:off x="3840133" y="4394679"/>
            <a:ext cx="2548647" cy="461665"/>
          </a:xfrm>
          <a:prstGeom prst="rect">
            <a:avLst/>
          </a:prstGeom>
          <a:noFill/>
        </p:spPr>
        <p:txBody>
          <a:bodyPr wrap="square" rtlCol="0">
            <a:spAutoFit/>
          </a:bodyPr>
          <a:lstStyle/>
          <a:p>
            <a:pPr algn="l"/>
            <a:r>
              <a:rPr lang="fr-FR" sz="2400" b="1" noProof="0" dirty="0">
                <a:solidFill>
                  <a:srgbClr val="FF0000"/>
                </a:solidFill>
                <a:latin typeface="Calibri" panose="020F0502020204030204" pitchFamily="34" charset="0"/>
                <a:cs typeface="Calibri" panose="020F0502020204030204" pitchFamily="34" charset="0"/>
              </a:rPr>
              <a:t>Les phagocytes</a:t>
            </a:r>
          </a:p>
        </p:txBody>
      </p:sp>
    </p:spTree>
    <p:extLst>
      <p:ext uri="{BB962C8B-B14F-4D97-AF65-F5344CB8AC3E}">
        <p14:creationId xmlns:p14="http://schemas.microsoft.com/office/powerpoint/2010/main" val="54572169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7210E7-4737-C143-8BE6-F6305B5AE3B9}"/>
              </a:ext>
            </a:extLst>
          </p:cNvPr>
          <p:cNvSpPr>
            <a:spLocks noGrp="1"/>
          </p:cNvSpPr>
          <p:nvPr>
            <p:ph type="title"/>
          </p:nvPr>
        </p:nvSpPr>
        <p:spPr/>
        <p:txBody>
          <a:bodyPr/>
          <a:lstStyle/>
          <a:p>
            <a:r>
              <a:rPr lang="fr-FR" sz="1800" noProof="0" dirty="0">
                <a:solidFill>
                  <a:schemeClr val="tx1">
                    <a:lumMod val="50000"/>
                    <a:lumOff val="50000"/>
                  </a:schemeClr>
                </a:solidFill>
              </a:rPr>
              <a:t>Le dialogue suivant correspond à une étape de la démarche d’investigation visant à vérifier si la levure est responsable du gonflement de la pâte. Répondez à la question suivante.</a:t>
            </a:r>
          </a:p>
        </p:txBody>
      </p:sp>
      <p:sp>
        <p:nvSpPr>
          <p:cNvPr id="4" name="Espace réservé du contenu 3">
            <a:extLst>
              <a:ext uri="{FF2B5EF4-FFF2-40B4-BE49-F238E27FC236}">
                <a16:creationId xmlns:a16="http://schemas.microsoft.com/office/drawing/2014/main" id="{A3B1AD34-24AB-9EB0-2AE7-3EB90A3BB881}"/>
              </a:ext>
            </a:extLst>
          </p:cNvPr>
          <p:cNvSpPr>
            <a:spLocks noGrp="1"/>
          </p:cNvSpPr>
          <p:nvPr>
            <p:ph sz="quarter" idx="11"/>
          </p:nvPr>
        </p:nvSpPr>
        <p:spPr>
          <a:xfrm>
            <a:off x="768330" y="746160"/>
            <a:ext cx="10529705" cy="268287"/>
          </a:xfrm>
        </p:spPr>
        <p:txBody>
          <a:bodyPr/>
          <a:lstStyle/>
          <a:p>
            <a:r>
              <a:rPr lang="fr-FR" noProof="0" dirty="0"/>
              <a:t>Inviter certains élèves à répondre oralement. Exiger la justification. </a:t>
            </a:r>
          </a:p>
        </p:txBody>
      </p:sp>
      <p:grpSp>
        <p:nvGrpSpPr>
          <p:cNvPr id="9" name="Groupe 8">
            <a:extLst>
              <a:ext uri="{FF2B5EF4-FFF2-40B4-BE49-F238E27FC236}">
                <a16:creationId xmlns:a16="http://schemas.microsoft.com/office/drawing/2014/main" id="{85CD0FC6-88AF-5C2D-A6D6-98D3EA1F0F64}"/>
              </a:ext>
            </a:extLst>
          </p:cNvPr>
          <p:cNvGrpSpPr/>
          <p:nvPr/>
        </p:nvGrpSpPr>
        <p:grpSpPr>
          <a:xfrm>
            <a:off x="2165519" y="2007690"/>
            <a:ext cx="7860961" cy="3319507"/>
            <a:chOff x="1653700" y="2765086"/>
            <a:chExt cx="7626689" cy="3188242"/>
          </a:xfrm>
        </p:grpSpPr>
        <p:pic>
          <p:nvPicPr>
            <p:cNvPr id="5" name="Image 4">
              <a:extLst>
                <a:ext uri="{FF2B5EF4-FFF2-40B4-BE49-F238E27FC236}">
                  <a16:creationId xmlns:a16="http://schemas.microsoft.com/office/drawing/2014/main" id="{AA346B8A-977E-4050-4408-8609A1B2B581}"/>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rcRect l="186" t="2151" r="1194"/>
            <a:stretch>
              <a:fillRect/>
            </a:stretch>
          </p:blipFill>
          <p:spPr>
            <a:xfrm>
              <a:off x="1653700" y="2765086"/>
              <a:ext cx="7626689" cy="3188242"/>
            </a:xfrm>
            <a:prstGeom prst="rect">
              <a:avLst/>
            </a:prstGeom>
          </p:spPr>
        </p:pic>
        <p:sp>
          <p:nvSpPr>
            <p:cNvPr id="7" name="Bulle narrative : rectangle à coins arrondis 6">
              <a:extLst>
                <a:ext uri="{FF2B5EF4-FFF2-40B4-BE49-F238E27FC236}">
                  <a16:creationId xmlns:a16="http://schemas.microsoft.com/office/drawing/2014/main" id="{8FFF5B8B-4FE2-7565-545C-B55204798B4D}"/>
                </a:ext>
              </a:extLst>
            </p:cNvPr>
            <p:cNvSpPr/>
            <p:nvPr/>
          </p:nvSpPr>
          <p:spPr>
            <a:xfrm>
              <a:off x="1653700" y="4328808"/>
              <a:ext cx="2568103" cy="1206230"/>
            </a:xfrm>
            <a:prstGeom prst="wedgeRoundRectCallout">
              <a:avLst>
                <a:gd name="adj1" fmla="val 57864"/>
                <a:gd name="adj2" fmla="val -55079"/>
                <a:gd name="adj3" fmla="val 1666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500" b="1" noProof="0" dirty="0">
                  <a:solidFill>
                    <a:schemeClr val="tx1"/>
                  </a:solidFill>
                  <a:latin typeface="Comic Sans MS" panose="030F0702030302020204" pitchFamily="66" charset="0"/>
                </a:rPr>
                <a:t>Notre hypothèse est donc , confirmée. </a:t>
              </a:r>
            </a:p>
            <a:p>
              <a:pPr algn="ctr"/>
              <a:r>
                <a:rPr lang="fr-FR" sz="1500" b="1" noProof="0" dirty="0">
                  <a:solidFill>
                    <a:schemeClr val="tx1"/>
                  </a:solidFill>
                  <a:latin typeface="Comic Sans MS" panose="030F0702030302020204" pitchFamily="66" charset="0"/>
                </a:rPr>
                <a:t>On conclut que la levure est responsable du gonflement de la pâte</a:t>
              </a:r>
              <a:r>
                <a:rPr lang="fr-FR" sz="1400" b="1" noProof="0" dirty="0">
                  <a:solidFill>
                    <a:schemeClr val="tx1"/>
                  </a:solidFill>
                  <a:latin typeface="+mj-lt"/>
                </a:rPr>
                <a:t>.</a:t>
              </a:r>
            </a:p>
          </p:txBody>
        </p:sp>
      </p:grpSp>
      <p:sp>
        <p:nvSpPr>
          <p:cNvPr id="10" name="ZoneTexte 9">
            <a:extLst>
              <a:ext uri="{FF2B5EF4-FFF2-40B4-BE49-F238E27FC236}">
                <a16:creationId xmlns:a16="http://schemas.microsoft.com/office/drawing/2014/main" id="{61681A93-43CE-4FCE-7500-60821A32B154}"/>
              </a:ext>
            </a:extLst>
          </p:cNvPr>
          <p:cNvSpPr txBox="1"/>
          <p:nvPr/>
        </p:nvSpPr>
        <p:spPr>
          <a:xfrm>
            <a:off x="663108" y="1280236"/>
            <a:ext cx="11643192" cy="461665"/>
          </a:xfrm>
          <a:prstGeom prst="rect">
            <a:avLst/>
          </a:prstGeom>
          <a:ln w="19050">
            <a:noFill/>
            <a:prstDash val="dash"/>
          </a:ln>
        </p:spPr>
        <p:txBody>
          <a:bodyPr wrap="square">
            <a:spAutoFit/>
          </a:bodyPr>
          <a:lstStyle>
            <a:defPPr>
              <a:defRPr lang="fr-FR"/>
            </a:defPPr>
            <a:lvl1pPr lvl="0" defTabSz="457200">
              <a:spcAft>
                <a:spcPts val="600"/>
              </a:spcAft>
              <a:defRPr kumimoji="0" sz="2400" b="1" i="0" u="none" strike="noStrike" cap="none" spc="0" normalizeH="0" baseline="0">
                <a:ln>
                  <a:noFill/>
                </a:ln>
                <a:effectLst/>
                <a:uLnTx/>
                <a:uFillTx/>
                <a:latin typeface="Calibri" panose="020F0502020204030204"/>
              </a:defRPr>
            </a:lvl1pPr>
          </a:lstStyle>
          <a:p>
            <a:r>
              <a:rPr lang="fr-FR" noProof="0" dirty="0"/>
              <a:t>2. Identifiez l’étape de la démarche que les deux élèves évoquent dans leur dialogue.</a:t>
            </a:r>
          </a:p>
        </p:txBody>
      </p:sp>
    </p:spTree>
    <p:extLst>
      <p:ext uri="{BB962C8B-B14F-4D97-AF65-F5344CB8AC3E}">
        <p14:creationId xmlns:p14="http://schemas.microsoft.com/office/powerpoint/2010/main" val="254142728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F660E-2F89-90FF-3A80-773B32A3CF8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85691FE-6D1A-EC33-862E-46685062F24E}"/>
              </a:ext>
            </a:extLst>
          </p:cNvPr>
          <p:cNvSpPr>
            <a:spLocks noGrp="1"/>
          </p:cNvSpPr>
          <p:nvPr>
            <p:ph type="title"/>
          </p:nvPr>
        </p:nvSpPr>
        <p:spPr>
          <a:xfrm>
            <a:off x="774903" y="209550"/>
            <a:ext cx="10756494" cy="704850"/>
          </a:xfrm>
        </p:spPr>
        <p:txBody>
          <a:bodyPr/>
          <a:lstStyle/>
          <a:p>
            <a:r>
              <a:rPr lang="fr-FR" sz="1800" noProof="0" dirty="0">
                <a:solidFill>
                  <a:schemeClr val="tx1">
                    <a:lumMod val="50000"/>
                    <a:lumOff val="50000"/>
                  </a:schemeClr>
                </a:solidFill>
              </a:rPr>
              <a:t>Afin de répondre à une question scientifique par l’investigation nous proposons une hypothèse, puis nous élaborons un protocole expérimental, nous le mettons en œuvre, nous organisons les résultats obtenus puis enfin nous tirons une conclusion à partir de ces résultats. c’est cette dernière étape qui nous intéresse.</a:t>
            </a:r>
          </a:p>
        </p:txBody>
      </p:sp>
      <p:grpSp>
        <p:nvGrpSpPr>
          <p:cNvPr id="3" name="Groupe 2">
            <a:extLst>
              <a:ext uri="{FF2B5EF4-FFF2-40B4-BE49-F238E27FC236}">
                <a16:creationId xmlns:a16="http://schemas.microsoft.com/office/drawing/2014/main" id="{04BA94EB-AF42-0FAD-15D7-6B41E4E08C58}"/>
              </a:ext>
            </a:extLst>
          </p:cNvPr>
          <p:cNvGrpSpPr/>
          <p:nvPr/>
        </p:nvGrpSpPr>
        <p:grpSpPr>
          <a:xfrm>
            <a:off x="2077026" y="1899874"/>
            <a:ext cx="7860961" cy="3319507"/>
            <a:chOff x="1653700" y="2765086"/>
            <a:chExt cx="7626689" cy="3188242"/>
          </a:xfrm>
        </p:grpSpPr>
        <p:pic>
          <p:nvPicPr>
            <p:cNvPr id="6" name="Image 5">
              <a:extLst>
                <a:ext uri="{FF2B5EF4-FFF2-40B4-BE49-F238E27FC236}">
                  <a16:creationId xmlns:a16="http://schemas.microsoft.com/office/drawing/2014/main" id="{71DE1A30-DBCB-7C84-4382-159527B17229}"/>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rcRect l="186" t="2151" r="1194"/>
            <a:stretch>
              <a:fillRect/>
            </a:stretch>
          </p:blipFill>
          <p:spPr>
            <a:xfrm>
              <a:off x="1653700" y="2765086"/>
              <a:ext cx="7626689" cy="3188242"/>
            </a:xfrm>
            <a:prstGeom prst="rect">
              <a:avLst/>
            </a:prstGeom>
          </p:spPr>
        </p:pic>
        <p:sp>
          <p:nvSpPr>
            <p:cNvPr id="8" name="Bulle narrative : rectangle à coins arrondis 7">
              <a:extLst>
                <a:ext uri="{FF2B5EF4-FFF2-40B4-BE49-F238E27FC236}">
                  <a16:creationId xmlns:a16="http://schemas.microsoft.com/office/drawing/2014/main" id="{1C2124AF-E36E-D40F-672E-329F23B2A289}"/>
                </a:ext>
              </a:extLst>
            </p:cNvPr>
            <p:cNvSpPr/>
            <p:nvPr/>
          </p:nvSpPr>
          <p:spPr>
            <a:xfrm>
              <a:off x="1653700" y="4328808"/>
              <a:ext cx="2568103" cy="1206230"/>
            </a:xfrm>
            <a:prstGeom prst="wedgeRoundRectCallout">
              <a:avLst>
                <a:gd name="adj1" fmla="val 57864"/>
                <a:gd name="adj2" fmla="val -55079"/>
                <a:gd name="adj3" fmla="val 1666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500" b="1" noProof="0" dirty="0">
                  <a:solidFill>
                    <a:schemeClr val="tx1"/>
                  </a:solidFill>
                  <a:latin typeface="Comic Sans MS" panose="030F0702030302020204" pitchFamily="66" charset="0"/>
                </a:rPr>
                <a:t>Notre hypothèse est donc , confirmée. </a:t>
              </a:r>
            </a:p>
            <a:p>
              <a:pPr algn="ctr"/>
              <a:r>
                <a:rPr lang="fr-FR" sz="1500" b="1" noProof="0" dirty="0">
                  <a:solidFill>
                    <a:schemeClr val="tx1"/>
                  </a:solidFill>
                  <a:latin typeface="Comic Sans MS" panose="030F0702030302020204" pitchFamily="66" charset="0"/>
                </a:rPr>
                <a:t>On conclut que la levure est responsable du gonflement de la pâte</a:t>
              </a:r>
              <a:r>
                <a:rPr lang="fr-FR" sz="1400" b="1" noProof="0" dirty="0">
                  <a:solidFill>
                    <a:schemeClr val="tx1"/>
                  </a:solidFill>
                  <a:latin typeface="+mj-lt"/>
                </a:rPr>
                <a:t>.</a:t>
              </a:r>
            </a:p>
          </p:txBody>
        </p:sp>
      </p:grpSp>
      <p:sp>
        <p:nvSpPr>
          <p:cNvPr id="5" name="ZoneTexte 4">
            <a:extLst>
              <a:ext uri="{FF2B5EF4-FFF2-40B4-BE49-F238E27FC236}">
                <a16:creationId xmlns:a16="http://schemas.microsoft.com/office/drawing/2014/main" id="{FD7E2B38-C42C-4D4D-759A-6514AAEC88B6}"/>
              </a:ext>
            </a:extLst>
          </p:cNvPr>
          <p:cNvSpPr txBox="1"/>
          <p:nvPr/>
        </p:nvSpPr>
        <p:spPr>
          <a:xfrm>
            <a:off x="3494777" y="5422252"/>
            <a:ext cx="5316746" cy="707886"/>
          </a:xfrm>
          <a:prstGeom prst="rect">
            <a:avLst/>
          </a:prstGeom>
          <a:noFill/>
        </p:spPr>
        <p:txBody>
          <a:bodyPr wrap="square">
            <a:spAutoFit/>
          </a:bodyPr>
          <a:lstStyle/>
          <a:p>
            <a:r>
              <a:rPr lang="fr-FR" sz="2000" b="1" noProof="0" dirty="0"/>
              <a:t>Etape concernée est : </a:t>
            </a:r>
          </a:p>
          <a:p>
            <a:r>
              <a:rPr lang="fr-FR" sz="2000" b="1" noProof="0" dirty="0"/>
              <a:t>Tirer une conclusion à partir des résultats.</a:t>
            </a:r>
          </a:p>
        </p:txBody>
      </p:sp>
    </p:spTree>
    <p:extLst>
      <p:ext uri="{BB962C8B-B14F-4D97-AF65-F5344CB8AC3E}">
        <p14:creationId xmlns:p14="http://schemas.microsoft.com/office/powerpoint/2010/main" val="86222235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texte 12"/>
          <p:cNvSpPr>
            <a:spLocks noGrp="1"/>
          </p:cNvSpPr>
          <p:nvPr>
            <p:ph type="body" sz="quarter" idx="10"/>
          </p:nvPr>
        </p:nvSpPr>
        <p:spPr/>
        <p:txBody>
          <a:bodyPr/>
          <a:lstStyle/>
          <a:p>
            <a:r>
              <a:rPr lang="fr-FR" noProof="0" dirty="0">
                <a:solidFill>
                  <a:schemeClr val="tx1">
                    <a:lumMod val="50000"/>
                    <a:lumOff val="50000"/>
                  </a:schemeClr>
                </a:solidFill>
              </a:rPr>
              <a:t>1 min</a:t>
            </a:r>
          </a:p>
        </p:txBody>
      </p:sp>
      <p:sp>
        <p:nvSpPr>
          <p:cNvPr id="15" name="Rectangle 14"/>
          <p:cNvSpPr/>
          <p:nvPr/>
        </p:nvSpPr>
        <p:spPr>
          <a:xfrm>
            <a:off x="6360160" y="2194560"/>
            <a:ext cx="3962400" cy="19202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noProof="0" dirty="0"/>
              <a:t>Activité préparatoire</a:t>
            </a:r>
          </a:p>
        </p:txBody>
      </p:sp>
    </p:spTree>
    <p:extLst>
      <p:ext uri="{BB962C8B-B14F-4D97-AF65-F5344CB8AC3E}">
        <p14:creationId xmlns:p14="http://schemas.microsoft.com/office/powerpoint/2010/main" val="68085685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936103-7F12-ADA3-A8F7-30644B3C143A}"/>
              </a:ext>
            </a:extLst>
          </p:cNvPr>
          <p:cNvSpPr>
            <a:spLocks noGrp="1"/>
          </p:cNvSpPr>
          <p:nvPr>
            <p:ph type="title"/>
          </p:nvPr>
        </p:nvSpPr>
        <p:spPr>
          <a:xfrm>
            <a:off x="778058" y="297924"/>
            <a:ext cx="10529279" cy="387224"/>
          </a:xfrm>
        </p:spPr>
        <p:txBody>
          <a:bodyPr/>
          <a:lstStyle/>
          <a:p>
            <a:r>
              <a:rPr lang="fr-FR" sz="1800" noProof="0" dirty="0">
                <a:solidFill>
                  <a:schemeClr val="tx1">
                    <a:lumMod val="50000"/>
                    <a:lumOff val="50000"/>
                  </a:schemeClr>
                </a:solidFill>
              </a:rPr>
              <a:t>Maintenant, Lisez le dialogue ci-dessous. Avez-vous d’autres question à poser à l’enseignante?</a:t>
            </a:r>
          </a:p>
        </p:txBody>
      </p:sp>
      <p:sp>
        <p:nvSpPr>
          <p:cNvPr id="4" name="Espace réservé du contenu 3">
            <a:extLst>
              <a:ext uri="{FF2B5EF4-FFF2-40B4-BE49-F238E27FC236}">
                <a16:creationId xmlns:a16="http://schemas.microsoft.com/office/drawing/2014/main" id="{5919F960-10B6-1FFD-346C-3E546E2595FD}"/>
              </a:ext>
            </a:extLst>
          </p:cNvPr>
          <p:cNvSpPr>
            <a:spLocks noGrp="1"/>
          </p:cNvSpPr>
          <p:nvPr>
            <p:ph sz="quarter" idx="11"/>
          </p:nvPr>
        </p:nvSpPr>
        <p:spPr>
          <a:xfrm>
            <a:off x="777953" y="738105"/>
            <a:ext cx="10529705" cy="268287"/>
          </a:xfrm>
        </p:spPr>
        <p:txBody>
          <a:bodyPr/>
          <a:lstStyle/>
          <a:p>
            <a:endParaRPr lang="fr-FR" noProof="0" dirty="0"/>
          </a:p>
        </p:txBody>
      </p:sp>
      <p:pic>
        <p:nvPicPr>
          <p:cNvPr id="7" name="Image 6">
            <a:extLst>
              <a:ext uri="{FF2B5EF4-FFF2-40B4-BE49-F238E27FC236}">
                <a16:creationId xmlns:a16="http://schemas.microsoft.com/office/drawing/2014/main" id="{16883D64-6A13-5CD9-0961-D48EF1E5D86D}"/>
              </a:ext>
            </a:extLst>
          </p:cNvPr>
          <p:cNvPicPr>
            <a:picLocks noChangeAspect="1"/>
          </p:cNvPicPr>
          <p:nvPr/>
        </p:nvPicPr>
        <p:blipFill>
          <a:blip r:embed="rId2"/>
          <a:stretch>
            <a:fillRect/>
          </a:stretch>
        </p:blipFill>
        <p:spPr>
          <a:xfrm>
            <a:off x="3428998" y="1806099"/>
            <a:ext cx="5899828" cy="3933218"/>
          </a:xfrm>
          <a:prstGeom prst="rect">
            <a:avLst/>
          </a:prstGeom>
        </p:spPr>
      </p:pic>
      <p:sp>
        <p:nvSpPr>
          <p:cNvPr id="6" name="Bulle narrative : rectangle à coins arrondis 5">
            <a:extLst>
              <a:ext uri="{FF2B5EF4-FFF2-40B4-BE49-F238E27FC236}">
                <a16:creationId xmlns:a16="http://schemas.microsoft.com/office/drawing/2014/main" id="{4E8D5052-B77B-A7B0-58B6-7362E38525DC}"/>
              </a:ext>
            </a:extLst>
          </p:cNvPr>
          <p:cNvSpPr/>
          <p:nvPr/>
        </p:nvSpPr>
        <p:spPr>
          <a:xfrm>
            <a:off x="228599" y="1741253"/>
            <a:ext cx="3487367" cy="1840148"/>
          </a:xfrm>
          <a:prstGeom prst="wedgeRoundRectCallout">
            <a:avLst>
              <a:gd name="adj1" fmla="val 81268"/>
              <a:gd name="adj2" fmla="val 49851"/>
              <a:gd name="adj3" fmla="val 16667"/>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900" b="1" noProof="0" dirty="0">
                <a:latin typeface="Calibri" panose="020F0502020204030204" pitchFamily="34" charset="0"/>
                <a:cs typeface="Calibri" panose="020F0502020204030204" pitchFamily="34" charset="0"/>
              </a:rPr>
              <a:t>Madame , je voudrais savoir s’il y a d’autres mécanismes de l’immunité qu’on doit savoir en plus de la phagocytose et de la lyse par les lymphocytes T ? </a:t>
            </a:r>
          </a:p>
        </p:txBody>
      </p:sp>
      <p:sp>
        <p:nvSpPr>
          <p:cNvPr id="8" name="Bulle narrative : rectangle à coins arrondis 7">
            <a:extLst>
              <a:ext uri="{FF2B5EF4-FFF2-40B4-BE49-F238E27FC236}">
                <a16:creationId xmlns:a16="http://schemas.microsoft.com/office/drawing/2014/main" id="{D0A238D0-CC68-C7DC-875F-1C617FEFFEA8}"/>
              </a:ext>
            </a:extLst>
          </p:cNvPr>
          <p:cNvSpPr/>
          <p:nvPr/>
        </p:nvSpPr>
        <p:spPr>
          <a:xfrm>
            <a:off x="9163051" y="3030167"/>
            <a:ext cx="2800350" cy="1941883"/>
          </a:xfrm>
          <a:prstGeom prst="wedgeRoundRectCallout">
            <a:avLst>
              <a:gd name="adj1" fmla="val -93032"/>
              <a:gd name="adj2" fmla="val -31173"/>
              <a:gd name="adj3" fmla="val 16667"/>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900" b="1" noProof="0" dirty="0">
                <a:latin typeface="Calibri" panose="020F0502020204030204" pitchFamily="34" charset="0"/>
                <a:cs typeface="Calibri" panose="020F0502020204030204" pitchFamily="34" charset="0"/>
              </a:rPr>
              <a:t>Effectivement, Ayman, Nous avons expliquer  le rôle des lymphocytes T, il nous  reste à connaitre le rôle des lymphocytes B.</a:t>
            </a:r>
          </a:p>
        </p:txBody>
      </p:sp>
    </p:spTree>
    <p:extLst>
      <p:ext uri="{BB962C8B-B14F-4D97-AF65-F5344CB8AC3E}">
        <p14:creationId xmlns:p14="http://schemas.microsoft.com/office/powerpoint/2010/main" val="217483911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636CC49-5EB1-0659-3408-C0AC69921968}"/>
              </a:ext>
            </a:extLst>
          </p:cNvPr>
          <p:cNvSpPr>
            <a:spLocks noGrp="1"/>
          </p:cNvSpPr>
          <p:nvPr>
            <p:ph type="body" sz="quarter" idx="10"/>
          </p:nvPr>
        </p:nvSpPr>
        <p:spPr/>
        <p:txBody>
          <a:bodyPr/>
          <a:lstStyle/>
          <a:p>
            <a:r>
              <a:rPr lang="fr-FR" noProof="0" dirty="0"/>
              <a:t>1 min</a:t>
            </a:r>
          </a:p>
        </p:txBody>
      </p:sp>
    </p:spTree>
    <p:extLst>
      <p:ext uri="{BB962C8B-B14F-4D97-AF65-F5344CB8AC3E}">
        <p14:creationId xmlns:p14="http://schemas.microsoft.com/office/powerpoint/2010/main" val="266218471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E9C3F-3FB2-5908-1D32-43442AB49B14}"/>
              </a:ext>
            </a:extLst>
          </p:cNvPr>
          <p:cNvSpPr>
            <a:spLocks noGrp="1"/>
          </p:cNvSpPr>
          <p:nvPr>
            <p:ph type="title"/>
          </p:nvPr>
        </p:nvSpPr>
        <p:spPr>
          <a:xfrm>
            <a:off x="778058" y="406784"/>
            <a:ext cx="10529279" cy="267549"/>
          </a:xfrm>
        </p:spPr>
        <p:txBody>
          <a:bodyPr/>
          <a:lstStyle/>
          <a:p>
            <a:r>
              <a:rPr lang="fr-FR" sz="1800" noProof="0" dirty="0">
                <a:solidFill>
                  <a:schemeClr val="tx1">
                    <a:lumMod val="50000"/>
                    <a:lumOff val="50000"/>
                  </a:schemeClr>
                </a:solidFill>
              </a:rPr>
              <a:t>A la fin de cette séance, vous serez capables </a:t>
            </a:r>
            <a:r>
              <a:rPr lang="fr-FR" sz="1800" spc="-50" noProof="0" dirty="0">
                <a:solidFill>
                  <a:schemeClr val="tx1">
                    <a:lumMod val="50000"/>
                    <a:lumOff val="50000"/>
                  </a:schemeClr>
                </a:solidFill>
              </a:rPr>
              <a:t>de:</a:t>
            </a:r>
            <a:br>
              <a:rPr lang="fr-FR" sz="1800" spc="-50" noProof="0" dirty="0">
                <a:solidFill>
                  <a:schemeClr val="tx1">
                    <a:lumMod val="50000"/>
                    <a:lumOff val="50000"/>
                  </a:schemeClr>
                </a:solidFill>
              </a:rPr>
            </a:br>
            <a:endParaRPr lang="fr-FR" sz="1800" noProof="0" dirty="0">
              <a:solidFill>
                <a:schemeClr val="tx1">
                  <a:lumMod val="50000"/>
                  <a:lumOff val="50000"/>
                </a:schemeClr>
              </a:solidFill>
            </a:endParaRPr>
          </a:p>
        </p:txBody>
      </p:sp>
      <p:sp>
        <p:nvSpPr>
          <p:cNvPr id="4" name="Content Placeholder 3">
            <a:extLst>
              <a:ext uri="{FF2B5EF4-FFF2-40B4-BE49-F238E27FC236}">
                <a16:creationId xmlns:a16="http://schemas.microsoft.com/office/drawing/2014/main" id="{7B6DD65C-B6D1-7DD2-8728-E8C4210B83F5}"/>
              </a:ext>
            </a:extLst>
          </p:cNvPr>
          <p:cNvSpPr>
            <a:spLocks noGrp="1"/>
          </p:cNvSpPr>
          <p:nvPr>
            <p:ph sz="quarter" idx="11"/>
          </p:nvPr>
        </p:nvSpPr>
        <p:spPr>
          <a:xfrm>
            <a:off x="768226" y="776493"/>
            <a:ext cx="10529705" cy="268287"/>
          </a:xfrm>
        </p:spPr>
        <p:txBody>
          <a:bodyPr/>
          <a:lstStyle/>
          <a:p>
            <a:endParaRPr lang="fr-FR" noProof="0" dirty="0"/>
          </a:p>
        </p:txBody>
      </p:sp>
      <p:sp>
        <p:nvSpPr>
          <p:cNvPr id="5" name="Text Placeholder 4">
            <a:extLst>
              <a:ext uri="{FF2B5EF4-FFF2-40B4-BE49-F238E27FC236}">
                <a16:creationId xmlns:a16="http://schemas.microsoft.com/office/drawing/2014/main" id="{D2A158CA-69AB-4D39-679B-48B09F24FDC4}"/>
              </a:ext>
            </a:extLst>
          </p:cNvPr>
          <p:cNvSpPr>
            <a:spLocks noGrp="1"/>
          </p:cNvSpPr>
          <p:nvPr>
            <p:ph type="body" sz="quarter" idx="12"/>
          </p:nvPr>
        </p:nvSpPr>
        <p:spPr>
          <a:xfrm>
            <a:off x="2305050" y="1831975"/>
            <a:ext cx="8077200" cy="819150"/>
          </a:xfrm>
        </p:spPr>
        <p:txBody>
          <a:bodyPr anchor="ctr">
            <a:noAutofit/>
          </a:bodyPr>
          <a:lstStyle/>
          <a:p>
            <a:pPr algn="ctr"/>
            <a:r>
              <a:rPr lang="fr-FR" sz="2800" b="1" noProof="0" dirty="0">
                <a:solidFill>
                  <a:srgbClr val="106585"/>
                </a:solidFill>
                <a:latin typeface="Calibri" panose="020F0502020204030204"/>
                <a:cs typeface="+mn-cs"/>
              </a:rPr>
              <a:t>Déduire le rôle des anticorps dans la guérison à partir des résultats expérimentaux.</a:t>
            </a:r>
          </a:p>
        </p:txBody>
      </p:sp>
    </p:spTree>
    <p:extLst>
      <p:ext uri="{BB962C8B-B14F-4D97-AF65-F5344CB8AC3E}">
        <p14:creationId xmlns:p14="http://schemas.microsoft.com/office/powerpoint/2010/main" val="214202739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2E6F77C-F03C-A753-C6D8-0D2BED3BCD55}"/>
              </a:ext>
            </a:extLst>
          </p:cNvPr>
          <p:cNvSpPr>
            <a:spLocks noGrp="1"/>
          </p:cNvSpPr>
          <p:nvPr>
            <p:ph type="body" sz="quarter" idx="10"/>
          </p:nvPr>
        </p:nvSpPr>
        <p:spPr/>
        <p:txBody>
          <a:bodyPr>
            <a:normAutofit fontScale="92500" lnSpcReduction="20000"/>
          </a:bodyPr>
          <a:lstStyle/>
          <a:p>
            <a:r>
              <a:rPr lang="fr-FR" noProof="0" dirty="0"/>
              <a:t>5 min</a:t>
            </a:r>
          </a:p>
        </p:txBody>
      </p:sp>
    </p:spTree>
    <p:extLst>
      <p:ext uri="{BB962C8B-B14F-4D97-AF65-F5344CB8AC3E}">
        <p14:creationId xmlns:p14="http://schemas.microsoft.com/office/powerpoint/2010/main" val="177156023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9BCBA0E-5563-9DFC-E677-627BEC9EC305}"/>
              </a:ext>
            </a:extLst>
          </p:cNvPr>
          <p:cNvSpPr>
            <a:spLocks noGrp="1"/>
          </p:cNvSpPr>
          <p:nvPr>
            <p:ph type="body" sz="quarter" idx="10"/>
          </p:nvPr>
        </p:nvSpPr>
        <p:spPr/>
        <p:txBody>
          <a:bodyPr/>
          <a:lstStyle/>
          <a:p>
            <a:r>
              <a:rPr lang="fr-FR" noProof="0" dirty="0"/>
              <a:t>3 min</a:t>
            </a:r>
          </a:p>
        </p:txBody>
      </p:sp>
    </p:spTree>
    <p:extLst>
      <p:ext uri="{BB962C8B-B14F-4D97-AF65-F5344CB8AC3E}">
        <p14:creationId xmlns:p14="http://schemas.microsoft.com/office/powerpoint/2010/main" val="79002060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A85C60-207F-5EF5-DB5B-BD83B8B0CD0E}"/>
              </a:ext>
            </a:extLst>
          </p:cNvPr>
          <p:cNvSpPr>
            <a:spLocks noGrp="1"/>
          </p:cNvSpPr>
          <p:nvPr>
            <p:ph type="title"/>
          </p:nvPr>
        </p:nvSpPr>
        <p:spPr>
          <a:xfrm>
            <a:off x="957454" y="335494"/>
            <a:ext cx="10277091" cy="461665"/>
          </a:xfrm>
        </p:spPr>
        <p:txBody>
          <a:bodyPr/>
          <a:lstStyle/>
          <a:p>
            <a:r>
              <a:rPr lang="fr-FR" sz="1800" dirty="0">
                <a:solidFill>
                  <a:schemeClr val="tx1">
                    <a:lumMod val="50000"/>
                    <a:lumOff val="50000"/>
                  </a:schemeClr>
                </a:solidFill>
              </a:rPr>
              <a:t>Avant de commencer, vous allez d’abord apporter les rectifications nécessaires sur le document de la page 18 du livret. Le mot « </a:t>
            </a:r>
            <a:r>
              <a:rPr lang="fr-FR" sz="1800" u="sng" dirty="0">
                <a:solidFill>
                  <a:schemeClr val="tx1">
                    <a:lumMod val="50000"/>
                    <a:lumOff val="50000"/>
                  </a:schemeClr>
                </a:solidFill>
              </a:rPr>
              <a:t>Lymphocyte B</a:t>
            </a:r>
            <a:r>
              <a:rPr lang="fr-FR" sz="1800" dirty="0">
                <a:solidFill>
                  <a:schemeClr val="tx1">
                    <a:lumMod val="50000"/>
                    <a:lumOff val="50000"/>
                  </a:schemeClr>
                </a:solidFill>
              </a:rPr>
              <a:t> » à la place de « Lymphocyte T tueur ».</a:t>
            </a:r>
            <a:endParaRPr lang="fr-FR" sz="1800" dirty="0"/>
          </a:p>
        </p:txBody>
      </p:sp>
      <p:pic>
        <p:nvPicPr>
          <p:cNvPr id="6" name="Image 5" descr="Une image contenant texte, capture d’écran, Police, Page web&#10;&#10;Le contenu généré par l’IA peut être incorrect.">
            <a:extLst>
              <a:ext uri="{FF2B5EF4-FFF2-40B4-BE49-F238E27FC236}">
                <a16:creationId xmlns:a16="http://schemas.microsoft.com/office/drawing/2014/main" id="{E5C1B1B9-4439-C421-F4FA-5BBFAACF9FC5}"/>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rcRect l="687" t="2203" r="890"/>
          <a:stretch>
            <a:fillRect/>
          </a:stretch>
        </p:blipFill>
        <p:spPr>
          <a:xfrm>
            <a:off x="1876426" y="1356004"/>
            <a:ext cx="7905749" cy="3801783"/>
          </a:xfrm>
          <a:prstGeom prst="rect">
            <a:avLst/>
          </a:prstGeom>
        </p:spPr>
      </p:pic>
      <p:grpSp>
        <p:nvGrpSpPr>
          <p:cNvPr id="7" name="Groupe 6">
            <a:extLst>
              <a:ext uri="{FF2B5EF4-FFF2-40B4-BE49-F238E27FC236}">
                <a16:creationId xmlns:a16="http://schemas.microsoft.com/office/drawing/2014/main" id="{2E6DF024-BBB8-852C-EA39-1CE610CEA72F}"/>
              </a:ext>
            </a:extLst>
          </p:cNvPr>
          <p:cNvGrpSpPr/>
          <p:nvPr/>
        </p:nvGrpSpPr>
        <p:grpSpPr>
          <a:xfrm>
            <a:off x="5648326" y="2549009"/>
            <a:ext cx="5649486" cy="1042132"/>
            <a:chOff x="3894564" y="4034909"/>
            <a:chExt cx="5649486" cy="1042132"/>
          </a:xfrm>
        </p:grpSpPr>
        <p:sp>
          <p:nvSpPr>
            <p:cNvPr id="8" name="ZoneTexte 7">
              <a:extLst>
                <a:ext uri="{FF2B5EF4-FFF2-40B4-BE49-F238E27FC236}">
                  <a16:creationId xmlns:a16="http://schemas.microsoft.com/office/drawing/2014/main" id="{F70AA4E7-C13D-CF65-97C6-68B27D8DEC2A}"/>
                </a:ext>
              </a:extLst>
            </p:cNvPr>
            <p:cNvSpPr txBox="1"/>
            <p:nvPr/>
          </p:nvSpPr>
          <p:spPr>
            <a:xfrm>
              <a:off x="8039100" y="4034909"/>
              <a:ext cx="1504950" cy="707886"/>
            </a:xfrm>
            <a:prstGeom prst="rect">
              <a:avLst/>
            </a:prstGeom>
            <a:noFill/>
            <a:ln w="1905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Lymphocyte B  </a:t>
              </a:r>
            </a:p>
          </p:txBody>
        </p:sp>
        <p:cxnSp>
          <p:nvCxnSpPr>
            <p:cNvPr id="9" name="Connecteur droit avec flèche 8">
              <a:extLst>
                <a:ext uri="{FF2B5EF4-FFF2-40B4-BE49-F238E27FC236}">
                  <a16:creationId xmlns:a16="http://schemas.microsoft.com/office/drawing/2014/main" id="{B6A129C7-CCAD-2547-2A09-7D9110B31A83}"/>
                </a:ext>
              </a:extLst>
            </p:cNvPr>
            <p:cNvCxnSpPr>
              <a:cxnSpLocks/>
            </p:cNvCxnSpPr>
            <p:nvPr/>
          </p:nvCxnSpPr>
          <p:spPr>
            <a:xfrm flipH="1">
              <a:off x="4866113" y="4384543"/>
              <a:ext cx="3172987" cy="461665"/>
            </a:xfrm>
            <a:prstGeom prst="straightConnector1">
              <a:avLst/>
            </a:prstGeom>
            <a:ln w="19050">
              <a:solidFill>
                <a:srgbClr val="C00000"/>
              </a:solidFill>
              <a:tailEnd type="stealth" w="lg" len="lg"/>
            </a:ln>
          </p:spPr>
          <p:style>
            <a:lnRef idx="2">
              <a:schemeClr val="accent1"/>
            </a:lnRef>
            <a:fillRef idx="0">
              <a:schemeClr val="accent1"/>
            </a:fillRef>
            <a:effectRef idx="1">
              <a:schemeClr val="accent1"/>
            </a:effectRef>
            <a:fontRef idx="minor">
              <a:schemeClr val="tx1"/>
            </a:fontRef>
          </p:style>
        </p:cxnSp>
        <p:sp>
          <p:nvSpPr>
            <p:cNvPr id="11" name="ZoneTexte 10">
              <a:extLst>
                <a:ext uri="{FF2B5EF4-FFF2-40B4-BE49-F238E27FC236}">
                  <a16:creationId xmlns:a16="http://schemas.microsoft.com/office/drawing/2014/main" id="{04A50FD2-C86A-AF2A-992D-A84892AD8AF0}"/>
                </a:ext>
              </a:extLst>
            </p:cNvPr>
            <p:cNvSpPr txBox="1"/>
            <p:nvPr/>
          </p:nvSpPr>
          <p:spPr>
            <a:xfrm>
              <a:off x="3894564" y="4615376"/>
              <a:ext cx="960862" cy="461665"/>
            </a:xfrm>
            <a:prstGeom prst="rect">
              <a:avLst/>
            </a:prstGeom>
            <a:noFill/>
            <a:ln w="1905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p>
          </p:txBody>
        </p:sp>
      </p:grpSp>
      <p:sp>
        <p:nvSpPr>
          <p:cNvPr id="14" name="ZoneTexte 13">
            <a:extLst>
              <a:ext uri="{FF2B5EF4-FFF2-40B4-BE49-F238E27FC236}">
                <a16:creationId xmlns:a16="http://schemas.microsoft.com/office/drawing/2014/main" id="{A7BF7BC8-1347-11B5-EBFD-8A068A71FF7A}"/>
              </a:ext>
            </a:extLst>
          </p:cNvPr>
          <p:cNvSpPr txBox="1"/>
          <p:nvPr/>
        </p:nvSpPr>
        <p:spPr>
          <a:xfrm>
            <a:off x="5343525" y="5271163"/>
            <a:ext cx="1504950" cy="461665"/>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Page 18 </a:t>
            </a:r>
          </a:p>
        </p:txBody>
      </p:sp>
    </p:spTree>
    <p:extLst>
      <p:ext uri="{BB962C8B-B14F-4D97-AF65-F5344CB8AC3E}">
        <p14:creationId xmlns:p14="http://schemas.microsoft.com/office/powerpoint/2010/main" val="112970381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1800" noProof="0" dirty="0">
                <a:solidFill>
                  <a:schemeClr val="tx1">
                    <a:lumMod val="50000"/>
                    <a:lumOff val="50000"/>
                  </a:schemeClr>
                </a:solidFill>
              </a:rPr>
              <a:t>Voici quelques définitions qu’on aura besoin dans cette séance. Je commence par définir </a:t>
            </a:r>
            <a:r>
              <a:rPr lang="fr-FR" sz="1800" u="sng" noProof="0" dirty="0">
                <a:solidFill>
                  <a:schemeClr val="tx1">
                    <a:lumMod val="50000"/>
                    <a:lumOff val="50000"/>
                  </a:schemeClr>
                </a:solidFill>
              </a:rPr>
              <a:t>les anticorps.   </a:t>
            </a:r>
          </a:p>
        </p:txBody>
      </p:sp>
      <p:sp>
        <p:nvSpPr>
          <p:cNvPr id="4" name="Espace réservé du contenu 3"/>
          <p:cNvSpPr>
            <a:spLocks noGrp="1"/>
          </p:cNvSpPr>
          <p:nvPr>
            <p:ph sz="quarter" idx="11"/>
          </p:nvPr>
        </p:nvSpPr>
        <p:spPr/>
        <p:txBody>
          <a:bodyPr/>
          <a:lstStyle/>
          <a:p>
            <a:r>
              <a:rPr lang="fr-FR" sz="1100" noProof="0" dirty="0">
                <a:solidFill>
                  <a:schemeClr val="tx1">
                    <a:lumMod val="50000"/>
                    <a:lumOff val="50000"/>
                  </a:schemeClr>
                </a:solidFill>
              </a:rPr>
              <a:t>Rectifier le schéma  sur le livret, il s’agit de lymphocyte B et non pas de lymphocytes T.</a:t>
            </a:r>
          </a:p>
        </p:txBody>
      </p:sp>
      <p:sp>
        <p:nvSpPr>
          <p:cNvPr id="3" name="ZoneTexte 2">
            <a:extLst>
              <a:ext uri="{FF2B5EF4-FFF2-40B4-BE49-F238E27FC236}">
                <a16:creationId xmlns:a16="http://schemas.microsoft.com/office/drawing/2014/main" id="{8AE468C6-124F-FB4B-62F6-A3AA42E57665}"/>
              </a:ext>
            </a:extLst>
          </p:cNvPr>
          <p:cNvSpPr txBox="1"/>
          <p:nvPr/>
        </p:nvSpPr>
        <p:spPr>
          <a:xfrm>
            <a:off x="955630" y="2003176"/>
            <a:ext cx="10426321" cy="830997"/>
          </a:xfrm>
          <a:prstGeom prst="rect">
            <a:avLst/>
          </a:prstGeom>
          <a:solidFill>
            <a:schemeClr val="bg1">
              <a:lumMod val="95000"/>
            </a:schemeClr>
          </a:solidFill>
        </p:spPr>
        <p:txBody>
          <a:bodyPr wrap="square">
            <a:spAutoFit/>
          </a:bodyPr>
          <a:lstStyle>
            <a:defPPr>
              <a:defRPr lang="fr-FR"/>
            </a:defPPr>
            <a:lvl1pPr>
              <a:defRPr sz="2400"/>
            </a:lvl1pPr>
          </a:lstStyle>
          <a:p>
            <a:r>
              <a:rPr lang="fr-FR" noProof="0" dirty="0"/>
              <a:t>Des substances sécrétées par les </a:t>
            </a:r>
            <a:r>
              <a:rPr lang="fr-FR" b="1" noProof="0" dirty="0">
                <a:solidFill>
                  <a:srgbClr val="FF0000"/>
                </a:solidFill>
              </a:rPr>
              <a:t>lymphocytes B </a:t>
            </a:r>
            <a:r>
              <a:rPr lang="fr-FR" noProof="0" dirty="0"/>
              <a:t>activées. Elle se fixent sur un antigène de manière </a:t>
            </a:r>
            <a:r>
              <a:rPr lang="fr-FR" b="1" noProof="0" dirty="0">
                <a:solidFill>
                  <a:srgbClr val="FF0000"/>
                </a:solidFill>
              </a:rPr>
              <a:t>spécifique</a:t>
            </a:r>
            <a:r>
              <a:rPr lang="fr-FR" noProof="0" dirty="0"/>
              <a:t> et le </a:t>
            </a:r>
            <a:r>
              <a:rPr lang="fr-FR" b="1" noProof="0" dirty="0">
                <a:solidFill>
                  <a:srgbClr val="FF0000"/>
                </a:solidFill>
              </a:rPr>
              <a:t>neutralisent</a:t>
            </a:r>
            <a:r>
              <a:rPr lang="fr-FR" noProof="0" dirty="0"/>
              <a:t>.</a:t>
            </a:r>
          </a:p>
        </p:txBody>
      </p:sp>
      <p:sp>
        <p:nvSpPr>
          <p:cNvPr id="7" name="ZoneTexte 6">
            <a:extLst>
              <a:ext uri="{FF2B5EF4-FFF2-40B4-BE49-F238E27FC236}">
                <a16:creationId xmlns:a16="http://schemas.microsoft.com/office/drawing/2014/main" id="{7942D98D-BA14-46DD-F7BF-8A264FC80BA9}"/>
              </a:ext>
            </a:extLst>
          </p:cNvPr>
          <p:cNvSpPr txBox="1"/>
          <p:nvPr/>
        </p:nvSpPr>
        <p:spPr>
          <a:xfrm>
            <a:off x="686706" y="1432047"/>
            <a:ext cx="2684536" cy="461665"/>
          </a:xfrm>
          <a:prstGeom prst="roundRect">
            <a:avLst>
              <a:gd name="adj" fmla="val 35835"/>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noProof="0" dirty="0"/>
              <a:t>Anticorps</a:t>
            </a:r>
          </a:p>
        </p:txBody>
      </p:sp>
      <p:pic>
        <p:nvPicPr>
          <p:cNvPr id="9" name="Image 8" descr="Une image contenant texte, diagramme, capture d’écran, Graphique&#10;&#10;Le contenu généré par l’IA peut être incorrect.">
            <a:extLst>
              <a:ext uri="{FF2B5EF4-FFF2-40B4-BE49-F238E27FC236}">
                <a16:creationId xmlns:a16="http://schemas.microsoft.com/office/drawing/2014/main" id="{9DA8E6D8-8FCD-5111-82EC-339D480D6219}"/>
              </a:ext>
            </a:extLst>
          </p:cNvPr>
          <p:cNvPicPr>
            <a:picLocks noChangeAspect="1"/>
          </p:cNvPicPr>
          <p:nvPr/>
        </p:nvPicPr>
        <p:blipFill>
          <a:blip r:embed="rId2">
            <a:extLst>
              <a:ext uri="{28A0092B-C50C-407E-A947-70E740481C1C}">
                <a14:useLocalDpi xmlns:a14="http://schemas.microsoft.com/office/drawing/2010/main" val="0"/>
              </a:ext>
            </a:extLst>
          </a:blip>
          <a:srcRect l="7685" t="20881" r="7407" b="15278"/>
          <a:stretch>
            <a:fillRect/>
          </a:stretch>
        </p:blipFill>
        <p:spPr>
          <a:xfrm>
            <a:off x="2876550" y="3067477"/>
            <a:ext cx="6438900" cy="3227553"/>
          </a:xfrm>
          <a:prstGeom prst="rect">
            <a:avLst/>
          </a:prstGeom>
        </p:spPr>
      </p:pic>
    </p:spTree>
    <p:extLst>
      <p:ext uri="{BB962C8B-B14F-4D97-AF65-F5344CB8AC3E}">
        <p14:creationId xmlns:p14="http://schemas.microsoft.com/office/powerpoint/2010/main" val="427089073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F373255-3AC4-AFF2-EEAC-C2C29805ABD1}"/>
              </a:ext>
            </a:extLst>
          </p:cNvPr>
          <p:cNvSpPr>
            <a:spLocks noGrp="1"/>
          </p:cNvSpPr>
          <p:nvPr>
            <p:ph type="title"/>
          </p:nvPr>
        </p:nvSpPr>
        <p:spPr/>
        <p:txBody>
          <a:bodyPr/>
          <a:lstStyle/>
          <a:p>
            <a:r>
              <a:rPr lang="fr-FR" sz="1800" noProof="0" dirty="0">
                <a:solidFill>
                  <a:schemeClr val="tx1">
                    <a:lumMod val="50000"/>
                    <a:lumOff val="50000"/>
                  </a:schemeClr>
                </a:solidFill>
              </a:rPr>
              <a:t>Nous devons aussi connaître ce qu’est un animal immunisé.</a:t>
            </a:r>
          </a:p>
        </p:txBody>
      </p:sp>
      <p:sp>
        <p:nvSpPr>
          <p:cNvPr id="4" name="Espace réservé du contenu 3">
            <a:extLst>
              <a:ext uri="{FF2B5EF4-FFF2-40B4-BE49-F238E27FC236}">
                <a16:creationId xmlns:a16="http://schemas.microsoft.com/office/drawing/2014/main" id="{46243AD4-D2D2-BE96-4F48-57A1C536C759}"/>
              </a:ext>
            </a:extLst>
          </p:cNvPr>
          <p:cNvSpPr>
            <a:spLocks noGrp="1"/>
          </p:cNvSpPr>
          <p:nvPr>
            <p:ph sz="quarter" idx="11"/>
          </p:nvPr>
        </p:nvSpPr>
        <p:spPr/>
        <p:txBody>
          <a:bodyPr/>
          <a:lstStyle/>
          <a:p>
            <a:endParaRPr lang="fr-FR" noProof="0" dirty="0"/>
          </a:p>
        </p:txBody>
      </p:sp>
      <p:sp>
        <p:nvSpPr>
          <p:cNvPr id="7" name="ZoneTexte 6">
            <a:extLst>
              <a:ext uri="{FF2B5EF4-FFF2-40B4-BE49-F238E27FC236}">
                <a16:creationId xmlns:a16="http://schemas.microsoft.com/office/drawing/2014/main" id="{313908B5-BC39-1A53-1970-389001149C2D}"/>
              </a:ext>
            </a:extLst>
          </p:cNvPr>
          <p:cNvSpPr txBox="1"/>
          <p:nvPr/>
        </p:nvSpPr>
        <p:spPr>
          <a:xfrm>
            <a:off x="1722883" y="4525672"/>
            <a:ext cx="9286875" cy="461665"/>
          </a:xfrm>
          <a:prstGeom prst="rect">
            <a:avLst/>
          </a:prstGeom>
          <a:noFill/>
        </p:spPr>
        <p:txBody>
          <a:bodyPr wrap="square" rtlCol="0">
            <a:spAutoFit/>
          </a:bodyPr>
          <a:lstStyle/>
          <a:p>
            <a:pPr algn="l"/>
            <a:r>
              <a:rPr lang="fr-FR" sz="2400" noProof="0" dirty="0">
                <a:latin typeface="Calibri" panose="020F0502020204030204" pitchFamily="34" charset="0"/>
                <a:cs typeface="Calibri" panose="020F0502020204030204" pitchFamily="34" charset="0"/>
              </a:rPr>
              <a:t>Un animal guéri du tétanos est immunisé contre la bactérie de tétanos.</a:t>
            </a:r>
          </a:p>
        </p:txBody>
      </p:sp>
      <p:sp>
        <p:nvSpPr>
          <p:cNvPr id="9" name="ZoneTexte 8">
            <a:extLst>
              <a:ext uri="{FF2B5EF4-FFF2-40B4-BE49-F238E27FC236}">
                <a16:creationId xmlns:a16="http://schemas.microsoft.com/office/drawing/2014/main" id="{A5A9D5B0-A856-C30B-6C7A-10E00795D741}"/>
              </a:ext>
            </a:extLst>
          </p:cNvPr>
          <p:cNvSpPr txBox="1"/>
          <p:nvPr/>
        </p:nvSpPr>
        <p:spPr>
          <a:xfrm>
            <a:off x="1153161" y="1913672"/>
            <a:ext cx="10426321" cy="830997"/>
          </a:xfrm>
          <a:prstGeom prst="rect">
            <a:avLst/>
          </a:prstGeom>
          <a:solidFill>
            <a:schemeClr val="bg1">
              <a:lumMod val="95000"/>
            </a:schemeClr>
          </a:solidFill>
        </p:spPr>
        <p:txBody>
          <a:bodyPr wrap="square">
            <a:spAutoFit/>
          </a:bodyPr>
          <a:lstStyle>
            <a:defPPr>
              <a:defRPr lang="fr-FR"/>
            </a:defPPr>
            <a:lvl1pPr>
              <a:defRPr sz="2400"/>
            </a:lvl1pPr>
          </a:lstStyle>
          <a:p>
            <a:r>
              <a:rPr lang="fr-FR" noProof="0" dirty="0"/>
              <a:t>Un animal ayant des anticorps dans le sang contre un agent pathogène est dit </a:t>
            </a:r>
            <a:r>
              <a:rPr lang="fr-FR" b="1" noProof="0" dirty="0"/>
              <a:t>immunisé</a:t>
            </a:r>
            <a:r>
              <a:rPr lang="fr-FR" noProof="0" dirty="0"/>
              <a:t> contre cet agent pathogène. </a:t>
            </a:r>
          </a:p>
        </p:txBody>
      </p:sp>
      <p:sp>
        <p:nvSpPr>
          <p:cNvPr id="10" name="ZoneTexte 9">
            <a:extLst>
              <a:ext uri="{FF2B5EF4-FFF2-40B4-BE49-F238E27FC236}">
                <a16:creationId xmlns:a16="http://schemas.microsoft.com/office/drawing/2014/main" id="{5E39CB40-92CF-CDE0-2FFD-1B8BE35FB72F}"/>
              </a:ext>
            </a:extLst>
          </p:cNvPr>
          <p:cNvSpPr txBox="1"/>
          <p:nvPr/>
        </p:nvSpPr>
        <p:spPr>
          <a:xfrm>
            <a:off x="884237" y="1342543"/>
            <a:ext cx="3078972" cy="461665"/>
          </a:xfrm>
          <a:prstGeom prst="roundRect">
            <a:avLst>
              <a:gd name="adj" fmla="val 35835"/>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noProof="0" dirty="0"/>
              <a:t>Animal immunisé</a:t>
            </a:r>
          </a:p>
        </p:txBody>
      </p:sp>
      <p:sp>
        <p:nvSpPr>
          <p:cNvPr id="11" name="ZoneTexte 10">
            <a:extLst>
              <a:ext uri="{FF2B5EF4-FFF2-40B4-BE49-F238E27FC236}">
                <a16:creationId xmlns:a16="http://schemas.microsoft.com/office/drawing/2014/main" id="{9373E815-1770-D83F-F01B-F448B76F0A11}"/>
              </a:ext>
            </a:extLst>
          </p:cNvPr>
          <p:cNvSpPr txBox="1"/>
          <p:nvPr/>
        </p:nvSpPr>
        <p:spPr>
          <a:xfrm>
            <a:off x="1490616" y="3882498"/>
            <a:ext cx="2309859" cy="461665"/>
          </a:xfrm>
          <a:prstGeom prst="roundRect">
            <a:avLst>
              <a:gd name="adj" fmla="val 35835"/>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noProof="0" dirty="0"/>
              <a:t>Exemple</a:t>
            </a:r>
          </a:p>
        </p:txBody>
      </p:sp>
    </p:spTree>
    <p:extLst>
      <p:ext uri="{BB962C8B-B14F-4D97-AF65-F5344CB8AC3E}">
        <p14:creationId xmlns:p14="http://schemas.microsoft.com/office/powerpoint/2010/main" val="385223611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descr="Une image contenant boisson gazeuse, bouteille, rouge&#10;&#10;Le contenu généré par l’IA peut être incorrect.">
            <a:extLst>
              <a:ext uri="{FF2B5EF4-FFF2-40B4-BE49-F238E27FC236}">
                <a16:creationId xmlns:a16="http://schemas.microsoft.com/office/drawing/2014/main" id="{410FDC47-724C-909E-86E5-F6F72BFD9269}"/>
              </a:ext>
            </a:extLst>
          </p:cNvPr>
          <p:cNvPicPr>
            <a:picLocks noChangeAspect="1"/>
          </p:cNvPicPr>
          <p:nvPr/>
        </p:nvPicPr>
        <p:blipFill>
          <a:blip r:embed="rId2">
            <a:extLst>
              <a:ext uri="{28A0092B-C50C-407E-A947-70E740481C1C}">
                <a14:useLocalDpi xmlns:a14="http://schemas.microsoft.com/office/drawing/2010/main" val="0"/>
              </a:ext>
            </a:extLst>
          </a:blip>
          <a:srcRect l="34701" t="12361" r="37917" b="15000"/>
          <a:stretch>
            <a:fillRect/>
          </a:stretch>
        </p:blipFill>
        <p:spPr>
          <a:xfrm>
            <a:off x="6922530" y="3034655"/>
            <a:ext cx="756000" cy="3008250"/>
          </a:xfrm>
          <a:prstGeom prst="rect">
            <a:avLst/>
          </a:prstGeom>
        </p:spPr>
      </p:pic>
      <p:sp>
        <p:nvSpPr>
          <p:cNvPr id="2" name="Titre 1">
            <a:extLst>
              <a:ext uri="{FF2B5EF4-FFF2-40B4-BE49-F238E27FC236}">
                <a16:creationId xmlns:a16="http://schemas.microsoft.com/office/drawing/2014/main" id="{1C3C02E3-3873-4DD4-AE8C-529477EB3DDE}"/>
              </a:ext>
            </a:extLst>
          </p:cNvPr>
          <p:cNvSpPr>
            <a:spLocks noGrp="1"/>
          </p:cNvSpPr>
          <p:nvPr>
            <p:ph type="title"/>
          </p:nvPr>
        </p:nvSpPr>
        <p:spPr/>
        <p:txBody>
          <a:bodyPr/>
          <a:lstStyle/>
          <a:p>
            <a:r>
              <a:rPr lang="fr-FR" sz="1800" noProof="0" dirty="0">
                <a:solidFill>
                  <a:schemeClr val="tx1">
                    <a:lumMod val="50000"/>
                    <a:lumOff val="50000"/>
                  </a:schemeClr>
                </a:solidFill>
              </a:rPr>
              <a:t>On doit aussi connaitre ce qu'est un sérum et sa relation avec les anticorps.</a:t>
            </a:r>
          </a:p>
        </p:txBody>
      </p:sp>
      <p:pic>
        <p:nvPicPr>
          <p:cNvPr id="8" name="Espace réservé du contenu 7" descr="Une image contenant bouteille, cylindre, rouge&#10;&#10;Le contenu généré par l’IA peut être incorrect.">
            <a:extLst>
              <a:ext uri="{FF2B5EF4-FFF2-40B4-BE49-F238E27FC236}">
                <a16:creationId xmlns:a16="http://schemas.microsoft.com/office/drawing/2014/main" id="{4B709244-C581-D941-6F0B-9D42606B9792}"/>
              </a:ext>
            </a:extLst>
          </p:cNvPr>
          <p:cNvPicPr>
            <a:picLocks noGrp="1" noChangeAspect="1"/>
          </p:cNvPicPr>
          <p:nvPr>
            <p:ph sz="quarter" idx="11"/>
          </p:nvPr>
        </p:nvPicPr>
        <p:blipFill>
          <a:blip r:embed="rId3">
            <a:extLst>
              <a:ext uri="{28A0092B-C50C-407E-A947-70E740481C1C}">
                <a14:useLocalDpi xmlns:a14="http://schemas.microsoft.com/office/drawing/2010/main" val="0"/>
              </a:ext>
            </a:extLst>
          </a:blip>
          <a:srcRect l="34056" t="13625" r="36234" b="10481"/>
          <a:stretch>
            <a:fillRect/>
          </a:stretch>
        </p:blipFill>
        <p:spPr>
          <a:xfrm>
            <a:off x="3009900" y="2981571"/>
            <a:ext cx="812778" cy="3114419"/>
          </a:xfrm>
        </p:spPr>
      </p:pic>
      <p:sp>
        <p:nvSpPr>
          <p:cNvPr id="15" name="ZoneTexte 14">
            <a:extLst>
              <a:ext uri="{FF2B5EF4-FFF2-40B4-BE49-F238E27FC236}">
                <a16:creationId xmlns:a16="http://schemas.microsoft.com/office/drawing/2014/main" id="{F044F1AC-F9AC-B766-8330-024029455821}"/>
              </a:ext>
            </a:extLst>
          </p:cNvPr>
          <p:cNvSpPr txBox="1"/>
          <p:nvPr/>
        </p:nvSpPr>
        <p:spPr>
          <a:xfrm>
            <a:off x="4004709" y="3910038"/>
            <a:ext cx="2735790" cy="461665"/>
          </a:xfrm>
          <a:prstGeom prst="rect">
            <a:avLst/>
          </a:prstGeom>
          <a:noFill/>
        </p:spPr>
        <p:txBody>
          <a:bodyPr wrap="square" rtlCol="0">
            <a:spAutoFit/>
          </a:bodyPr>
          <a:lstStyle/>
          <a:p>
            <a:pPr algn="ctr"/>
            <a:r>
              <a:rPr lang="fr-FR" sz="2400" noProof="0" dirty="0">
                <a:latin typeface="Calibri" panose="020F0502020204030204" pitchFamily="34" charset="0"/>
                <a:cs typeface="Calibri" panose="020F0502020204030204" pitchFamily="34" charset="0"/>
              </a:rPr>
              <a:t>Après coagulation</a:t>
            </a:r>
          </a:p>
        </p:txBody>
      </p:sp>
      <p:sp>
        <p:nvSpPr>
          <p:cNvPr id="3" name="ZoneTexte 2">
            <a:extLst>
              <a:ext uri="{FF2B5EF4-FFF2-40B4-BE49-F238E27FC236}">
                <a16:creationId xmlns:a16="http://schemas.microsoft.com/office/drawing/2014/main" id="{3322EBEE-E768-D5A2-3F5C-55B8B5D45D1A}"/>
              </a:ext>
            </a:extLst>
          </p:cNvPr>
          <p:cNvSpPr txBox="1"/>
          <p:nvPr/>
        </p:nvSpPr>
        <p:spPr>
          <a:xfrm>
            <a:off x="1139407" y="1913404"/>
            <a:ext cx="10426321" cy="830997"/>
          </a:xfrm>
          <a:prstGeom prst="rect">
            <a:avLst/>
          </a:prstGeom>
          <a:solidFill>
            <a:schemeClr val="bg1">
              <a:lumMod val="95000"/>
            </a:schemeClr>
          </a:solidFill>
        </p:spPr>
        <p:txBody>
          <a:bodyPr wrap="square">
            <a:spAutoFit/>
          </a:bodyPr>
          <a:lstStyle>
            <a:defPPr>
              <a:defRPr lang="fr-FR"/>
            </a:defPPr>
            <a:lvl1pPr>
              <a:defRPr sz="2400"/>
            </a:lvl1pPr>
          </a:lstStyle>
          <a:p>
            <a:r>
              <a:rPr lang="fr-FR" noProof="0" dirty="0"/>
              <a:t>La partie liquide du sang qui reste après que celui-ci a coagulé. Il contient les </a:t>
            </a:r>
            <a:r>
              <a:rPr lang="fr-FR" b="1" noProof="0" dirty="0">
                <a:solidFill>
                  <a:srgbClr val="FF0000"/>
                </a:solidFill>
              </a:rPr>
              <a:t>anticorps</a:t>
            </a:r>
            <a:r>
              <a:rPr lang="fr-FR" noProof="0" dirty="0"/>
              <a:t>.</a:t>
            </a:r>
          </a:p>
        </p:txBody>
      </p:sp>
      <p:sp>
        <p:nvSpPr>
          <p:cNvPr id="7" name="ZoneTexte 6">
            <a:extLst>
              <a:ext uri="{FF2B5EF4-FFF2-40B4-BE49-F238E27FC236}">
                <a16:creationId xmlns:a16="http://schemas.microsoft.com/office/drawing/2014/main" id="{DD022940-6B3D-4692-816D-896AB20B4C63}"/>
              </a:ext>
            </a:extLst>
          </p:cNvPr>
          <p:cNvSpPr txBox="1"/>
          <p:nvPr/>
        </p:nvSpPr>
        <p:spPr>
          <a:xfrm>
            <a:off x="714088" y="1354269"/>
            <a:ext cx="3078972" cy="461665"/>
          </a:xfrm>
          <a:prstGeom prst="roundRect">
            <a:avLst>
              <a:gd name="adj" fmla="val 35835"/>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noProof="0" dirty="0"/>
              <a:t>Sérum sanguin </a:t>
            </a:r>
          </a:p>
        </p:txBody>
      </p:sp>
      <p:cxnSp>
        <p:nvCxnSpPr>
          <p:cNvPr id="14" name="Connecteur droit avec flèche 13">
            <a:extLst>
              <a:ext uri="{FF2B5EF4-FFF2-40B4-BE49-F238E27FC236}">
                <a16:creationId xmlns:a16="http://schemas.microsoft.com/office/drawing/2014/main" id="{D2BFDC15-4094-93F0-2164-E04F5B5EAD90}"/>
              </a:ext>
            </a:extLst>
          </p:cNvPr>
          <p:cNvCxnSpPr>
            <a:cxnSpLocks/>
          </p:cNvCxnSpPr>
          <p:nvPr/>
        </p:nvCxnSpPr>
        <p:spPr>
          <a:xfrm>
            <a:off x="3905250" y="4453451"/>
            <a:ext cx="2924175" cy="0"/>
          </a:xfrm>
          <a:prstGeom prst="straightConnector1">
            <a:avLst/>
          </a:prstGeom>
          <a:ln w="38100">
            <a:solidFill>
              <a:schemeClr val="accent1"/>
            </a:solidFill>
            <a:tailEnd type="stealth" w="lg" len="lg"/>
          </a:ln>
        </p:spPr>
        <p:style>
          <a:lnRef idx="2">
            <a:schemeClr val="accent1"/>
          </a:lnRef>
          <a:fillRef idx="0">
            <a:schemeClr val="accent1"/>
          </a:fillRef>
          <a:effectRef idx="1">
            <a:schemeClr val="accent1"/>
          </a:effectRef>
          <a:fontRef idx="minor">
            <a:schemeClr val="tx1"/>
          </a:fontRef>
        </p:style>
      </p:cxnSp>
      <p:grpSp>
        <p:nvGrpSpPr>
          <p:cNvPr id="23" name="Groupe 22">
            <a:extLst>
              <a:ext uri="{FF2B5EF4-FFF2-40B4-BE49-F238E27FC236}">
                <a16:creationId xmlns:a16="http://schemas.microsoft.com/office/drawing/2014/main" id="{15C35C74-EA5B-2D8F-7D7C-D52A3D41ED56}"/>
              </a:ext>
            </a:extLst>
          </p:cNvPr>
          <p:cNvGrpSpPr/>
          <p:nvPr/>
        </p:nvGrpSpPr>
        <p:grpSpPr>
          <a:xfrm>
            <a:off x="7395050" y="3991786"/>
            <a:ext cx="2510950" cy="461665"/>
            <a:chOff x="7033100" y="4153711"/>
            <a:chExt cx="2510950" cy="461665"/>
          </a:xfrm>
        </p:grpSpPr>
        <p:sp>
          <p:nvSpPr>
            <p:cNvPr id="10" name="ZoneTexte 9">
              <a:extLst>
                <a:ext uri="{FF2B5EF4-FFF2-40B4-BE49-F238E27FC236}">
                  <a16:creationId xmlns:a16="http://schemas.microsoft.com/office/drawing/2014/main" id="{1EA8D695-EFF5-4311-72A5-DF094E980629}"/>
                </a:ext>
              </a:extLst>
            </p:cNvPr>
            <p:cNvSpPr txBox="1"/>
            <p:nvPr/>
          </p:nvSpPr>
          <p:spPr>
            <a:xfrm>
              <a:off x="8039100" y="4153711"/>
              <a:ext cx="1504950" cy="461665"/>
            </a:xfrm>
            <a:prstGeom prst="rect">
              <a:avLst/>
            </a:prstGeom>
            <a:noFill/>
            <a:ln>
              <a:solidFill>
                <a:srgbClr val="FF0000"/>
              </a:solidFill>
            </a:ln>
          </p:spPr>
          <p:txBody>
            <a:bodyPr wrap="square" rtlCol="0">
              <a:spAutoFit/>
            </a:bodyPr>
            <a:lstStyle/>
            <a:p>
              <a:pPr algn="ctr"/>
              <a:r>
                <a:rPr lang="fr-FR" sz="2400" b="1" noProof="0" dirty="0">
                  <a:latin typeface="Calibri" panose="020F0502020204030204" pitchFamily="34" charset="0"/>
                  <a:cs typeface="Calibri" panose="020F0502020204030204" pitchFamily="34" charset="0"/>
                </a:rPr>
                <a:t>Sérum </a:t>
              </a:r>
            </a:p>
          </p:txBody>
        </p:sp>
        <p:cxnSp>
          <p:nvCxnSpPr>
            <p:cNvPr id="19" name="Connecteur droit avec flèche 18">
              <a:extLst>
                <a:ext uri="{FF2B5EF4-FFF2-40B4-BE49-F238E27FC236}">
                  <a16:creationId xmlns:a16="http://schemas.microsoft.com/office/drawing/2014/main" id="{150E2A88-815D-D1ED-21A7-64FDE652D12B}"/>
                </a:ext>
              </a:extLst>
            </p:cNvPr>
            <p:cNvCxnSpPr>
              <a:cxnSpLocks/>
            </p:cNvCxnSpPr>
            <p:nvPr/>
          </p:nvCxnSpPr>
          <p:spPr>
            <a:xfrm flipH="1">
              <a:off x="7033100" y="4384543"/>
              <a:ext cx="1006000" cy="0"/>
            </a:xfrm>
            <a:prstGeom prst="straightConnector1">
              <a:avLst/>
            </a:prstGeom>
            <a:ln w="19050">
              <a:solidFill>
                <a:srgbClr val="C00000"/>
              </a:solidFill>
              <a:tailEnd type="stealth" w="lg" len="lg"/>
            </a:ln>
          </p:spPr>
          <p:style>
            <a:lnRef idx="2">
              <a:schemeClr val="accent1"/>
            </a:lnRef>
            <a:fillRef idx="0">
              <a:schemeClr val="accent1"/>
            </a:fillRef>
            <a:effectRef idx="1">
              <a:schemeClr val="accent1"/>
            </a:effectRef>
            <a:fontRef idx="minor">
              <a:schemeClr val="tx1"/>
            </a:fontRef>
          </p:style>
        </p:cxnSp>
      </p:grpSp>
      <p:grpSp>
        <p:nvGrpSpPr>
          <p:cNvPr id="4" name="Groupe 3">
            <a:extLst>
              <a:ext uri="{FF2B5EF4-FFF2-40B4-BE49-F238E27FC236}">
                <a16:creationId xmlns:a16="http://schemas.microsoft.com/office/drawing/2014/main" id="{95015F09-4931-CF4C-B0E8-367A3518400F}"/>
              </a:ext>
            </a:extLst>
          </p:cNvPr>
          <p:cNvGrpSpPr/>
          <p:nvPr/>
        </p:nvGrpSpPr>
        <p:grpSpPr>
          <a:xfrm>
            <a:off x="7367058" y="4980831"/>
            <a:ext cx="2510950" cy="461665"/>
            <a:chOff x="7033100" y="4153711"/>
            <a:chExt cx="2510950" cy="461665"/>
          </a:xfrm>
        </p:grpSpPr>
        <p:sp>
          <p:nvSpPr>
            <p:cNvPr id="5" name="ZoneTexte 4">
              <a:extLst>
                <a:ext uri="{FF2B5EF4-FFF2-40B4-BE49-F238E27FC236}">
                  <a16:creationId xmlns:a16="http://schemas.microsoft.com/office/drawing/2014/main" id="{46D1CC68-D866-3520-566C-76204E950833}"/>
                </a:ext>
              </a:extLst>
            </p:cNvPr>
            <p:cNvSpPr txBox="1"/>
            <p:nvPr/>
          </p:nvSpPr>
          <p:spPr>
            <a:xfrm>
              <a:off x="8039100" y="4153711"/>
              <a:ext cx="1504950" cy="461665"/>
            </a:xfrm>
            <a:prstGeom prst="rect">
              <a:avLst/>
            </a:prstGeom>
            <a:noFill/>
            <a:ln>
              <a:solidFill>
                <a:srgbClr val="FF0000"/>
              </a:solidFill>
            </a:ln>
          </p:spPr>
          <p:txBody>
            <a:bodyPr wrap="square" rtlCol="0">
              <a:spAutoFit/>
            </a:bodyPr>
            <a:lstStyle/>
            <a:p>
              <a:pPr algn="ctr"/>
              <a:r>
                <a:rPr lang="fr-FR" sz="2400" b="1" noProof="0" dirty="0">
                  <a:latin typeface="Calibri" panose="020F0502020204030204" pitchFamily="34" charset="0"/>
                  <a:cs typeface="Calibri" panose="020F0502020204030204" pitchFamily="34" charset="0"/>
                </a:rPr>
                <a:t>Cellules</a:t>
              </a:r>
            </a:p>
          </p:txBody>
        </p:sp>
        <p:cxnSp>
          <p:nvCxnSpPr>
            <p:cNvPr id="6" name="Connecteur droit avec flèche 5">
              <a:extLst>
                <a:ext uri="{FF2B5EF4-FFF2-40B4-BE49-F238E27FC236}">
                  <a16:creationId xmlns:a16="http://schemas.microsoft.com/office/drawing/2014/main" id="{B87CD84D-74C5-25D3-6708-35AA4D0C15BC}"/>
                </a:ext>
              </a:extLst>
            </p:cNvPr>
            <p:cNvCxnSpPr>
              <a:cxnSpLocks/>
            </p:cNvCxnSpPr>
            <p:nvPr/>
          </p:nvCxnSpPr>
          <p:spPr>
            <a:xfrm flipH="1">
              <a:off x="7033100" y="4384543"/>
              <a:ext cx="1006000" cy="0"/>
            </a:xfrm>
            <a:prstGeom prst="straightConnector1">
              <a:avLst/>
            </a:prstGeom>
            <a:ln w="19050">
              <a:solidFill>
                <a:srgbClr val="C00000"/>
              </a:solidFill>
              <a:tailEnd type="stealth" w="lg" len="lg"/>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0539214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par>
                                <p:cTn id="19" presetID="10"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2" fill="hold" nodeType="click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wipe(right)">
                                      <p:cBhvr>
                                        <p:cTn id="26" dur="500"/>
                                        <p:tgtEl>
                                          <p:spTgt spid="23"/>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2"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right)">
                                      <p:cBhvr>
                                        <p:cTn id="3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3" grpId="0" animBg="1"/>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637AA9AA-95FF-4035-C744-ED2DF8416B4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06D0939-2979-FB48-4426-8BCFFF0BB700}"/>
              </a:ext>
            </a:extLst>
          </p:cNvPr>
          <p:cNvSpPr>
            <a:spLocks noGrp="1"/>
          </p:cNvSpPr>
          <p:nvPr>
            <p:ph type="title"/>
          </p:nvPr>
        </p:nvSpPr>
        <p:spPr>
          <a:xfrm>
            <a:off x="1030246" y="318293"/>
            <a:ext cx="10561679" cy="307777"/>
          </a:xfrm>
        </p:spPr>
        <p:txBody>
          <a:bodyPr/>
          <a:lstStyle/>
          <a:p>
            <a:r>
              <a:rPr lang="fr-FR" sz="1800" noProof="0" dirty="0">
                <a:solidFill>
                  <a:schemeClr val="tx1">
                    <a:lumMod val="50000"/>
                    <a:lumOff val="50000"/>
                  </a:schemeClr>
                </a:solidFill>
              </a:rPr>
              <a:t>Avant de passer au modelage de la tâche principale, on doit vérifier si vous avez bien compris la notion d’anticorps. Répondez à la question ci-dessous.</a:t>
            </a:r>
          </a:p>
        </p:txBody>
      </p:sp>
      <p:sp>
        <p:nvSpPr>
          <p:cNvPr id="3" name="ZoneTexte 2">
            <a:extLst>
              <a:ext uri="{FF2B5EF4-FFF2-40B4-BE49-F238E27FC236}">
                <a16:creationId xmlns:a16="http://schemas.microsoft.com/office/drawing/2014/main" id="{EF2F5297-C0F9-E137-87C6-B40155A7DD69}"/>
              </a:ext>
            </a:extLst>
          </p:cNvPr>
          <p:cNvSpPr txBox="1"/>
          <p:nvPr/>
        </p:nvSpPr>
        <p:spPr>
          <a:xfrm>
            <a:off x="893966" y="3973612"/>
            <a:ext cx="3240000" cy="564204"/>
          </a:xfrm>
          <a:prstGeom prst="rect">
            <a:avLst/>
          </a:prstGeom>
          <a:solidFill>
            <a:srgbClr val="D3E8F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defRPr sz="2300" b="1">
                <a:solidFill>
                  <a:srgbClr val="002060"/>
                </a:solidFill>
                <a:latin typeface="Calibri" panose="020F0502020204030204" pitchFamily="34" charset="0"/>
                <a:ea typeface="Calibri" panose="020F0502020204030204" pitchFamily="34" charset="0"/>
                <a:cs typeface="Calibri" panose="020F050202020403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ctr"/>
            <a:r>
              <a:rPr lang="fr-FR" noProof="0" dirty="0"/>
              <a:t>Lymphocytes T</a:t>
            </a:r>
          </a:p>
        </p:txBody>
      </p:sp>
      <p:sp>
        <p:nvSpPr>
          <p:cNvPr id="5" name="ZoneTexte 4">
            <a:extLst>
              <a:ext uri="{FF2B5EF4-FFF2-40B4-BE49-F238E27FC236}">
                <a16:creationId xmlns:a16="http://schemas.microsoft.com/office/drawing/2014/main" id="{3F8357F2-CF81-C654-3BF8-AAF2905CFCDA}"/>
              </a:ext>
            </a:extLst>
          </p:cNvPr>
          <p:cNvSpPr txBox="1"/>
          <p:nvPr/>
        </p:nvSpPr>
        <p:spPr>
          <a:xfrm>
            <a:off x="893966" y="5385136"/>
            <a:ext cx="3240000" cy="534328"/>
          </a:xfrm>
          <a:prstGeom prst="rect">
            <a:avLst/>
          </a:prstGeom>
          <a:solidFill>
            <a:srgbClr val="D3E8F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defRPr sz="2300" b="1">
                <a:solidFill>
                  <a:srgbClr val="002060"/>
                </a:solidFill>
                <a:latin typeface="Calibri" panose="020F0502020204030204" pitchFamily="34" charset="0"/>
                <a:ea typeface="Calibri" panose="020F0502020204030204" pitchFamily="34" charset="0"/>
                <a:cs typeface="Calibri" panose="020F050202020403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ctr"/>
            <a:r>
              <a:rPr lang="fr-FR" noProof="0" dirty="0"/>
              <a:t>Lymphocytes B</a:t>
            </a:r>
          </a:p>
        </p:txBody>
      </p:sp>
      <p:sp>
        <p:nvSpPr>
          <p:cNvPr id="6" name="ZoneTexte 5">
            <a:extLst>
              <a:ext uri="{FF2B5EF4-FFF2-40B4-BE49-F238E27FC236}">
                <a16:creationId xmlns:a16="http://schemas.microsoft.com/office/drawing/2014/main" id="{B675F146-E2EE-1D68-DD3F-59E0C8B5D598}"/>
              </a:ext>
            </a:extLst>
          </p:cNvPr>
          <p:cNvSpPr txBox="1"/>
          <p:nvPr/>
        </p:nvSpPr>
        <p:spPr>
          <a:xfrm>
            <a:off x="5062184" y="4469028"/>
            <a:ext cx="2157918" cy="646331"/>
          </a:xfrm>
          <a:prstGeom prst="rect">
            <a:avLst/>
          </a:prstGeom>
          <a:noFill/>
          <a:ln w="28575">
            <a:solidFill>
              <a:srgbClr val="C00000"/>
            </a:solidFill>
          </a:ln>
        </p:spPr>
        <p:txBody>
          <a:bodyPr wrap="square" rtlCol="0">
            <a:spAutoFit/>
          </a:bodyPr>
          <a:lstStyle>
            <a:defPPr>
              <a:defRPr lang="fr-FR"/>
            </a:defPPr>
            <a:lvl1pPr lvl="0" algn="ctr">
              <a:defRPr sz="2000" b="1">
                <a:solidFill>
                  <a:srgbClr val="C00000"/>
                </a:solidFill>
                <a:latin typeface="Calibri" panose="020F0502020204030204" pitchFamily="34" charset="0"/>
                <a:cs typeface="Calibri" panose="020F0502020204030204" pitchFamily="34" charset="0"/>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fr-FR" sz="3600" noProof="0" dirty="0"/>
              <a:t>Anticorps </a:t>
            </a:r>
          </a:p>
        </p:txBody>
      </p:sp>
      <p:sp>
        <p:nvSpPr>
          <p:cNvPr id="7" name="ZoneTexte 6">
            <a:extLst>
              <a:ext uri="{FF2B5EF4-FFF2-40B4-BE49-F238E27FC236}">
                <a16:creationId xmlns:a16="http://schemas.microsoft.com/office/drawing/2014/main" id="{75A264E8-38BA-9EE4-D700-82C2CA6B2449}"/>
              </a:ext>
            </a:extLst>
          </p:cNvPr>
          <p:cNvSpPr txBox="1"/>
          <p:nvPr/>
        </p:nvSpPr>
        <p:spPr>
          <a:xfrm>
            <a:off x="8148320" y="5410384"/>
            <a:ext cx="3240000" cy="509080"/>
          </a:xfrm>
          <a:prstGeom prst="rect">
            <a:avLst/>
          </a:prstGeom>
          <a:solidFill>
            <a:srgbClr val="D3E8F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defRPr sz="2300" b="1">
                <a:solidFill>
                  <a:srgbClr val="002060"/>
                </a:solidFill>
                <a:latin typeface="Calibri" panose="020F0502020204030204" pitchFamily="34" charset="0"/>
                <a:ea typeface="Calibri" panose="020F0502020204030204" pitchFamily="34" charset="0"/>
                <a:cs typeface="Calibri" panose="020F050202020403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ctr"/>
            <a:r>
              <a:rPr lang="fr-FR" noProof="0" dirty="0"/>
              <a:t>Neutraliser l’antigène </a:t>
            </a:r>
          </a:p>
        </p:txBody>
      </p:sp>
      <p:sp>
        <p:nvSpPr>
          <p:cNvPr id="8" name="ZoneTexte 7">
            <a:extLst>
              <a:ext uri="{FF2B5EF4-FFF2-40B4-BE49-F238E27FC236}">
                <a16:creationId xmlns:a16="http://schemas.microsoft.com/office/drawing/2014/main" id="{3D31FCEC-6CFA-AEB1-E39F-854F136A820B}"/>
              </a:ext>
            </a:extLst>
          </p:cNvPr>
          <p:cNvSpPr txBox="1"/>
          <p:nvPr/>
        </p:nvSpPr>
        <p:spPr>
          <a:xfrm>
            <a:off x="8148320" y="3995617"/>
            <a:ext cx="3240000" cy="473411"/>
          </a:xfrm>
          <a:prstGeom prst="rect">
            <a:avLst/>
          </a:prstGeom>
          <a:solidFill>
            <a:srgbClr val="D3E8F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defRPr sz="2300" b="1">
                <a:solidFill>
                  <a:srgbClr val="002060"/>
                </a:solidFill>
                <a:latin typeface="Calibri" panose="020F0502020204030204" pitchFamily="34" charset="0"/>
                <a:ea typeface="Calibri" panose="020F0502020204030204" pitchFamily="34" charset="0"/>
                <a:cs typeface="Calibri" panose="020F050202020403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ctr"/>
            <a:r>
              <a:rPr lang="fr-FR" noProof="0" dirty="0"/>
              <a:t>Produire l’antigène </a:t>
            </a:r>
          </a:p>
        </p:txBody>
      </p:sp>
      <p:sp>
        <p:nvSpPr>
          <p:cNvPr id="9" name="ZoneTexte 8">
            <a:extLst>
              <a:ext uri="{FF2B5EF4-FFF2-40B4-BE49-F238E27FC236}">
                <a16:creationId xmlns:a16="http://schemas.microsoft.com/office/drawing/2014/main" id="{E8DDCF16-4D26-2B22-A0FF-A9BC59C21802}"/>
              </a:ext>
            </a:extLst>
          </p:cNvPr>
          <p:cNvSpPr txBox="1"/>
          <p:nvPr/>
        </p:nvSpPr>
        <p:spPr>
          <a:xfrm>
            <a:off x="935644" y="2946668"/>
            <a:ext cx="3239999" cy="523220"/>
          </a:xfrm>
          <a:prstGeom prst="rect">
            <a:avLst/>
          </a:prstGeom>
          <a:solidFill>
            <a:schemeClr val="accent2"/>
          </a:solidFill>
        </p:spPr>
        <p:txBody>
          <a:bodyPr wrap="square" rtlCol="0">
            <a:spAutoFit/>
          </a:bodyPr>
          <a:lstStyle/>
          <a:p>
            <a:pPr algn="ctr"/>
            <a:r>
              <a:rPr lang="fr-FR" sz="2800" b="1" noProof="0" dirty="0">
                <a:solidFill>
                  <a:schemeClr val="bg1"/>
                </a:solidFill>
                <a:latin typeface="Calibri" panose="020F0502020204030204" pitchFamily="34" charset="0"/>
                <a:cs typeface="Calibri" panose="020F0502020204030204" pitchFamily="34" charset="0"/>
              </a:rPr>
              <a:t>Origine </a:t>
            </a:r>
          </a:p>
        </p:txBody>
      </p:sp>
      <p:sp>
        <p:nvSpPr>
          <p:cNvPr id="10" name="ZoneTexte 9">
            <a:extLst>
              <a:ext uri="{FF2B5EF4-FFF2-40B4-BE49-F238E27FC236}">
                <a16:creationId xmlns:a16="http://schemas.microsoft.com/office/drawing/2014/main" id="{4D805F4D-BBBE-F176-CC3E-B0EE35E714AE}"/>
              </a:ext>
            </a:extLst>
          </p:cNvPr>
          <p:cNvSpPr txBox="1"/>
          <p:nvPr/>
        </p:nvSpPr>
        <p:spPr>
          <a:xfrm>
            <a:off x="8189999" y="2946668"/>
            <a:ext cx="3240000" cy="523220"/>
          </a:xfrm>
          <a:prstGeom prst="rect">
            <a:avLst/>
          </a:prstGeom>
          <a:solidFill>
            <a:schemeClr val="accent2"/>
          </a:solidFill>
        </p:spPr>
        <p:txBody>
          <a:bodyPr wrap="square" rtlCol="0">
            <a:spAutoFit/>
          </a:bodyPr>
          <a:lstStyle>
            <a:defPPr>
              <a:defRPr lang="fr-FR"/>
            </a:defPPr>
            <a:lvl1pPr algn="ctr">
              <a:defRPr sz="2800" b="1">
                <a:solidFill>
                  <a:schemeClr val="bg1"/>
                </a:solidFill>
                <a:latin typeface="Calibri" panose="020F0502020204030204" pitchFamily="34" charset="0"/>
                <a:cs typeface="Calibri" panose="020F0502020204030204" pitchFamily="34" charset="0"/>
              </a:defRPr>
            </a:lvl1pPr>
          </a:lstStyle>
          <a:p>
            <a:r>
              <a:rPr lang="fr-FR" noProof="0" dirty="0"/>
              <a:t>Fonction</a:t>
            </a:r>
          </a:p>
        </p:txBody>
      </p:sp>
      <p:sp>
        <p:nvSpPr>
          <p:cNvPr id="4" name="Espace réservé du contenu 3">
            <a:extLst>
              <a:ext uri="{FF2B5EF4-FFF2-40B4-BE49-F238E27FC236}">
                <a16:creationId xmlns:a16="http://schemas.microsoft.com/office/drawing/2014/main" id="{D58150C6-666F-CD23-204B-17C9E56BB55B}"/>
              </a:ext>
            </a:extLst>
          </p:cNvPr>
          <p:cNvSpPr txBox="1">
            <a:spLocks/>
          </p:cNvSpPr>
          <p:nvPr/>
        </p:nvSpPr>
        <p:spPr>
          <a:xfrm>
            <a:off x="1062220" y="742951"/>
            <a:ext cx="10529705" cy="2682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342900">
              <a:spcAft>
                <a:spcPts val="300"/>
              </a:spcAft>
              <a:defRPr/>
            </a:pPr>
            <a:r>
              <a:rPr lang="fr-FR" sz="1100" noProof="0" dirty="0">
                <a:solidFill>
                  <a:schemeClr val="tx1">
                    <a:lumMod val="50000"/>
                    <a:lumOff val="50000"/>
                  </a:schemeClr>
                </a:solidFill>
                <a:latin typeface="Calibri" panose="020F0502020204030204"/>
              </a:rPr>
              <a:t>Inviter les élèves à passer au tableau. </a:t>
            </a:r>
            <a:r>
              <a:rPr lang="fr-FR" sz="1100" noProof="0" dirty="0">
                <a:solidFill>
                  <a:schemeClr val="tx1">
                    <a:lumMod val="50000"/>
                    <a:lumOff val="50000"/>
                  </a:schemeClr>
                </a:solidFill>
              </a:rPr>
              <a:t>Exiger la justification.</a:t>
            </a:r>
            <a:r>
              <a:rPr lang="fr-FR" sz="1100" noProof="0" dirty="0">
                <a:solidFill>
                  <a:schemeClr val="tx1">
                    <a:lumMod val="50000"/>
                    <a:lumOff val="50000"/>
                  </a:schemeClr>
                </a:solidFill>
                <a:latin typeface="Calibri" panose="020F0502020204030204"/>
              </a:rPr>
              <a:t> </a:t>
            </a:r>
          </a:p>
        </p:txBody>
      </p:sp>
      <p:pic>
        <p:nvPicPr>
          <p:cNvPr id="13" name="Picture 1">
            <a:extLst>
              <a:ext uri="{FF2B5EF4-FFF2-40B4-BE49-F238E27FC236}">
                <a16:creationId xmlns:a16="http://schemas.microsoft.com/office/drawing/2014/main" id="{8C7578EB-B123-78AE-A0EE-E57947D1CA67}"/>
              </a:ext>
            </a:extLst>
          </p:cNvPr>
          <p:cNvPicPr>
            <a:picLocks noChangeAspect="1"/>
          </p:cNvPicPr>
          <p:nvPr/>
        </p:nvPicPr>
        <p:blipFill>
          <a:blip r:embed="rId3" cstate="hqprint">
            <a:extLst>
              <a:ext uri="{BEBA8EAE-BF5A-486C-A8C5-ECC9F3942E4B}">
                <a14:imgProps xmlns:a14="http://schemas.microsoft.com/office/drawing/2010/main">
                  <a14:imgLayer r:embed="rId4">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1105972" y="201859"/>
            <a:ext cx="648055" cy="648055"/>
          </a:xfrm>
          <a:prstGeom prst="rect">
            <a:avLst/>
          </a:prstGeom>
        </p:spPr>
      </p:pic>
      <p:sp>
        <p:nvSpPr>
          <p:cNvPr id="14" name="ZoneTexte 13">
            <a:extLst>
              <a:ext uri="{FF2B5EF4-FFF2-40B4-BE49-F238E27FC236}">
                <a16:creationId xmlns:a16="http://schemas.microsoft.com/office/drawing/2014/main" id="{C59C7F63-5B68-925C-BDE3-4DD0BD86B2B8}"/>
              </a:ext>
            </a:extLst>
          </p:cNvPr>
          <p:cNvSpPr txBox="1"/>
          <p:nvPr/>
        </p:nvSpPr>
        <p:spPr>
          <a:xfrm>
            <a:off x="1210989" y="1415193"/>
            <a:ext cx="9509883" cy="461665"/>
          </a:xfrm>
          <a:prstGeom prst="rect">
            <a:avLst/>
          </a:prstGeom>
          <a:ln w="19050">
            <a:noFill/>
            <a:prstDash val="dash"/>
          </a:ln>
        </p:spPr>
        <p:txBody>
          <a:bodyPr wrap="square">
            <a:spAutoFit/>
          </a:bodyPr>
          <a:lstStyle>
            <a:defPPr>
              <a:defRPr lang="fr-FR"/>
            </a:defPPr>
            <a:lvl1pPr lvl="0" defTabSz="457200">
              <a:spcAft>
                <a:spcPts val="600"/>
              </a:spcAft>
              <a:defRPr kumimoji="0" sz="2400" b="1" i="0" u="none" strike="noStrike" cap="none" spc="0" normalizeH="0" baseline="0">
                <a:ln>
                  <a:noFill/>
                </a:ln>
                <a:effectLst/>
                <a:uLnTx/>
                <a:uFillTx/>
                <a:latin typeface="Calibri" panose="020F0502020204030204"/>
              </a:defRPr>
            </a:lvl1pPr>
          </a:lstStyle>
          <a:p>
            <a:r>
              <a:rPr lang="fr-FR" noProof="0" dirty="0"/>
              <a:t>1. Reliez par une flèche : </a:t>
            </a:r>
            <a:r>
              <a:rPr lang="fr-FR" noProof="0" dirty="0">
                <a:solidFill>
                  <a:schemeClr val="tx2">
                    <a:lumMod val="50000"/>
                    <a:lumOff val="50000"/>
                  </a:schemeClr>
                </a:solidFill>
              </a:rPr>
              <a:t>l’anticorps à son origine et à sa fonction.</a:t>
            </a:r>
          </a:p>
        </p:txBody>
      </p:sp>
    </p:spTree>
    <p:extLst>
      <p:ext uri="{BB962C8B-B14F-4D97-AF65-F5344CB8AC3E}">
        <p14:creationId xmlns:p14="http://schemas.microsoft.com/office/powerpoint/2010/main" val="117551571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13D2F34B-CD0E-9703-01A2-6377BB5E7EC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857523C-DDCC-5CFB-BA86-007548FB01CD}"/>
              </a:ext>
            </a:extLst>
          </p:cNvPr>
          <p:cNvSpPr>
            <a:spLocks noGrp="1"/>
          </p:cNvSpPr>
          <p:nvPr>
            <p:ph type="title"/>
          </p:nvPr>
        </p:nvSpPr>
        <p:spPr>
          <a:xfrm>
            <a:off x="1062220" y="384649"/>
            <a:ext cx="10277091" cy="267549"/>
          </a:xfrm>
        </p:spPr>
        <p:txBody>
          <a:bodyPr/>
          <a:lstStyle/>
          <a:p>
            <a:r>
              <a:rPr lang="fr-FR" sz="1800" noProof="0" dirty="0">
                <a:solidFill>
                  <a:schemeClr val="tx1">
                    <a:lumMod val="50000"/>
                    <a:lumOff val="50000"/>
                  </a:schemeClr>
                </a:solidFill>
              </a:rPr>
              <a:t>Les anticorps sont des substances secrétées par les lymphocytes B et ont pour fonction de neutraliser les antigènes .</a:t>
            </a:r>
          </a:p>
        </p:txBody>
      </p:sp>
      <p:sp>
        <p:nvSpPr>
          <p:cNvPr id="4" name="Espace réservé du contenu 3">
            <a:extLst>
              <a:ext uri="{FF2B5EF4-FFF2-40B4-BE49-F238E27FC236}">
                <a16:creationId xmlns:a16="http://schemas.microsoft.com/office/drawing/2014/main" id="{9BD199E7-ABF0-AF60-383B-B6E5F882F38E}"/>
              </a:ext>
            </a:extLst>
          </p:cNvPr>
          <p:cNvSpPr txBox="1">
            <a:spLocks/>
          </p:cNvSpPr>
          <p:nvPr/>
        </p:nvSpPr>
        <p:spPr>
          <a:xfrm>
            <a:off x="1062220" y="742951"/>
            <a:ext cx="10529705" cy="2682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342900">
              <a:spcAft>
                <a:spcPts val="300"/>
              </a:spcAft>
              <a:defRPr/>
            </a:pPr>
            <a:r>
              <a:rPr lang="fr-FR" sz="1100" noProof="0" dirty="0">
                <a:solidFill>
                  <a:schemeClr val="tx1">
                    <a:lumMod val="50000"/>
                    <a:lumOff val="50000"/>
                  </a:schemeClr>
                </a:solidFill>
                <a:latin typeface="Calibri" panose="020F0502020204030204"/>
              </a:rPr>
              <a:t>Inviter les élèves à passer au tableau. </a:t>
            </a:r>
            <a:r>
              <a:rPr lang="fr-FR" sz="1100" noProof="0" dirty="0">
                <a:solidFill>
                  <a:schemeClr val="tx1">
                    <a:lumMod val="50000"/>
                    <a:lumOff val="50000"/>
                  </a:schemeClr>
                </a:solidFill>
              </a:rPr>
              <a:t>Exiger la justification.</a:t>
            </a:r>
            <a:r>
              <a:rPr lang="fr-FR" sz="1100" noProof="0" dirty="0">
                <a:solidFill>
                  <a:schemeClr val="tx1">
                    <a:lumMod val="50000"/>
                    <a:lumOff val="50000"/>
                  </a:schemeClr>
                </a:solidFill>
                <a:latin typeface="Calibri" panose="020F0502020204030204"/>
              </a:rPr>
              <a:t> </a:t>
            </a:r>
          </a:p>
        </p:txBody>
      </p:sp>
      <p:pic>
        <p:nvPicPr>
          <p:cNvPr id="14" name="Picture 1">
            <a:extLst>
              <a:ext uri="{FF2B5EF4-FFF2-40B4-BE49-F238E27FC236}">
                <a16:creationId xmlns:a16="http://schemas.microsoft.com/office/drawing/2014/main" id="{A5C737B4-5BC9-9A05-7E0C-C0BF58F208EF}"/>
              </a:ext>
            </a:extLst>
          </p:cNvPr>
          <p:cNvPicPr>
            <a:picLocks noChangeAspect="1"/>
          </p:cNvPicPr>
          <p:nvPr/>
        </p:nvPicPr>
        <p:blipFill>
          <a:blip r:embed="rId3" cstate="hqprint">
            <a:extLst>
              <a:ext uri="{BEBA8EAE-BF5A-486C-A8C5-ECC9F3942E4B}">
                <a14:imgProps xmlns:a14="http://schemas.microsoft.com/office/drawing/2010/main">
                  <a14:imgLayer r:embed="rId4">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1105972" y="201859"/>
            <a:ext cx="648055" cy="648055"/>
          </a:xfrm>
          <a:prstGeom prst="rect">
            <a:avLst/>
          </a:prstGeom>
        </p:spPr>
      </p:pic>
      <p:sp>
        <p:nvSpPr>
          <p:cNvPr id="17" name="ZoneTexte 16">
            <a:extLst>
              <a:ext uri="{FF2B5EF4-FFF2-40B4-BE49-F238E27FC236}">
                <a16:creationId xmlns:a16="http://schemas.microsoft.com/office/drawing/2014/main" id="{18A30ED7-6FAD-F810-7ACA-0CC83EB05333}"/>
              </a:ext>
            </a:extLst>
          </p:cNvPr>
          <p:cNvSpPr txBox="1"/>
          <p:nvPr/>
        </p:nvSpPr>
        <p:spPr>
          <a:xfrm>
            <a:off x="893966" y="3973612"/>
            <a:ext cx="3240000" cy="564204"/>
          </a:xfrm>
          <a:prstGeom prst="rect">
            <a:avLst/>
          </a:prstGeom>
          <a:solidFill>
            <a:srgbClr val="D3E8F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defRPr sz="2300" b="1">
                <a:solidFill>
                  <a:srgbClr val="002060"/>
                </a:solidFill>
                <a:latin typeface="Calibri" panose="020F0502020204030204" pitchFamily="34" charset="0"/>
                <a:ea typeface="Calibri" panose="020F0502020204030204" pitchFamily="34" charset="0"/>
                <a:cs typeface="Calibri" panose="020F050202020403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ctr"/>
            <a:r>
              <a:rPr lang="fr-FR" noProof="0" dirty="0"/>
              <a:t>Lymphocytes T</a:t>
            </a:r>
          </a:p>
        </p:txBody>
      </p:sp>
      <p:sp>
        <p:nvSpPr>
          <p:cNvPr id="18" name="ZoneTexte 17">
            <a:extLst>
              <a:ext uri="{FF2B5EF4-FFF2-40B4-BE49-F238E27FC236}">
                <a16:creationId xmlns:a16="http://schemas.microsoft.com/office/drawing/2014/main" id="{9BFC0A0D-38CB-9489-8708-203E1E026239}"/>
              </a:ext>
            </a:extLst>
          </p:cNvPr>
          <p:cNvSpPr txBox="1"/>
          <p:nvPr/>
        </p:nvSpPr>
        <p:spPr>
          <a:xfrm>
            <a:off x="893966" y="5385136"/>
            <a:ext cx="3240000" cy="534328"/>
          </a:xfrm>
          <a:prstGeom prst="rect">
            <a:avLst/>
          </a:prstGeom>
          <a:solidFill>
            <a:srgbClr val="D3E8F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defRPr sz="2300" b="1">
                <a:solidFill>
                  <a:srgbClr val="002060"/>
                </a:solidFill>
                <a:latin typeface="Calibri" panose="020F0502020204030204" pitchFamily="34" charset="0"/>
                <a:ea typeface="Calibri" panose="020F0502020204030204" pitchFamily="34" charset="0"/>
                <a:cs typeface="Calibri" panose="020F050202020403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ctr"/>
            <a:r>
              <a:rPr lang="fr-FR" noProof="0" dirty="0"/>
              <a:t>Lymphocytes B</a:t>
            </a:r>
          </a:p>
        </p:txBody>
      </p:sp>
      <p:sp>
        <p:nvSpPr>
          <p:cNvPr id="19" name="ZoneTexte 18">
            <a:extLst>
              <a:ext uri="{FF2B5EF4-FFF2-40B4-BE49-F238E27FC236}">
                <a16:creationId xmlns:a16="http://schemas.microsoft.com/office/drawing/2014/main" id="{CBD83459-F42E-2978-E7A7-960C03243B09}"/>
              </a:ext>
            </a:extLst>
          </p:cNvPr>
          <p:cNvSpPr txBox="1"/>
          <p:nvPr/>
        </p:nvSpPr>
        <p:spPr>
          <a:xfrm>
            <a:off x="5111883" y="4603886"/>
            <a:ext cx="2157918" cy="646331"/>
          </a:xfrm>
          <a:prstGeom prst="rect">
            <a:avLst/>
          </a:prstGeom>
          <a:noFill/>
          <a:ln w="28575">
            <a:solidFill>
              <a:srgbClr val="C00000"/>
            </a:solidFill>
          </a:ln>
        </p:spPr>
        <p:txBody>
          <a:bodyPr wrap="square" rtlCol="0">
            <a:spAutoFit/>
          </a:bodyPr>
          <a:lstStyle>
            <a:defPPr>
              <a:defRPr lang="fr-FR"/>
            </a:defPPr>
            <a:lvl1pPr lvl="0" algn="ctr">
              <a:defRPr sz="2000" b="1">
                <a:solidFill>
                  <a:srgbClr val="C00000"/>
                </a:solidFill>
                <a:latin typeface="Calibri" panose="020F0502020204030204" pitchFamily="34" charset="0"/>
                <a:cs typeface="Calibri" panose="020F0502020204030204" pitchFamily="34" charset="0"/>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fr-FR" sz="3600" noProof="0" dirty="0"/>
              <a:t>Anticorps </a:t>
            </a:r>
          </a:p>
        </p:txBody>
      </p:sp>
      <p:sp>
        <p:nvSpPr>
          <p:cNvPr id="20" name="ZoneTexte 19">
            <a:extLst>
              <a:ext uri="{FF2B5EF4-FFF2-40B4-BE49-F238E27FC236}">
                <a16:creationId xmlns:a16="http://schemas.microsoft.com/office/drawing/2014/main" id="{E7C041CF-BDA2-049B-99A3-0CBB6D9D72BE}"/>
              </a:ext>
            </a:extLst>
          </p:cNvPr>
          <p:cNvSpPr txBox="1"/>
          <p:nvPr/>
        </p:nvSpPr>
        <p:spPr>
          <a:xfrm>
            <a:off x="8148320" y="5410384"/>
            <a:ext cx="3240000" cy="509080"/>
          </a:xfrm>
          <a:prstGeom prst="rect">
            <a:avLst/>
          </a:prstGeom>
          <a:solidFill>
            <a:srgbClr val="D3E8F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defRPr sz="2300" b="1">
                <a:solidFill>
                  <a:srgbClr val="002060"/>
                </a:solidFill>
                <a:latin typeface="Calibri" panose="020F0502020204030204" pitchFamily="34" charset="0"/>
                <a:ea typeface="Calibri" panose="020F0502020204030204" pitchFamily="34" charset="0"/>
                <a:cs typeface="Calibri" panose="020F050202020403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ctr"/>
            <a:r>
              <a:rPr lang="fr-FR" noProof="0" dirty="0"/>
              <a:t>Neutraliser l’antigène </a:t>
            </a:r>
          </a:p>
        </p:txBody>
      </p:sp>
      <p:sp>
        <p:nvSpPr>
          <p:cNvPr id="21" name="ZoneTexte 20">
            <a:extLst>
              <a:ext uri="{FF2B5EF4-FFF2-40B4-BE49-F238E27FC236}">
                <a16:creationId xmlns:a16="http://schemas.microsoft.com/office/drawing/2014/main" id="{57C0D831-4DB6-1F38-D2FD-D56E617B37D7}"/>
              </a:ext>
            </a:extLst>
          </p:cNvPr>
          <p:cNvSpPr txBox="1"/>
          <p:nvPr/>
        </p:nvSpPr>
        <p:spPr>
          <a:xfrm>
            <a:off x="8148320" y="3995617"/>
            <a:ext cx="3240000" cy="473411"/>
          </a:xfrm>
          <a:prstGeom prst="rect">
            <a:avLst/>
          </a:prstGeom>
          <a:solidFill>
            <a:srgbClr val="D3E8F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defRPr sz="2300" b="1">
                <a:solidFill>
                  <a:srgbClr val="002060"/>
                </a:solidFill>
                <a:latin typeface="Calibri" panose="020F0502020204030204" pitchFamily="34" charset="0"/>
                <a:ea typeface="Calibri" panose="020F0502020204030204" pitchFamily="34" charset="0"/>
                <a:cs typeface="Calibri" panose="020F050202020403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ctr"/>
            <a:r>
              <a:rPr lang="fr-FR" noProof="0" dirty="0"/>
              <a:t>Produire l’antigène </a:t>
            </a:r>
          </a:p>
        </p:txBody>
      </p:sp>
      <p:sp>
        <p:nvSpPr>
          <p:cNvPr id="24" name="ZoneTexte 23">
            <a:extLst>
              <a:ext uri="{FF2B5EF4-FFF2-40B4-BE49-F238E27FC236}">
                <a16:creationId xmlns:a16="http://schemas.microsoft.com/office/drawing/2014/main" id="{E9E060E7-2E1F-2427-E50E-4AC7B9FFF7BC}"/>
              </a:ext>
            </a:extLst>
          </p:cNvPr>
          <p:cNvSpPr txBox="1"/>
          <p:nvPr/>
        </p:nvSpPr>
        <p:spPr>
          <a:xfrm>
            <a:off x="1567776" y="1607783"/>
            <a:ext cx="6335254" cy="523220"/>
          </a:xfrm>
          <a:prstGeom prst="rect">
            <a:avLst/>
          </a:prstGeom>
          <a:noFill/>
        </p:spPr>
        <p:txBody>
          <a:bodyPr wrap="square" rtlCol="0">
            <a:spAutoFit/>
          </a:bodyPr>
          <a:lstStyle>
            <a:defPPr>
              <a:defRPr lang="fr-FR"/>
            </a:defPPr>
            <a:lvl1pPr>
              <a:defRPr sz="2800" b="1">
                <a:solidFill>
                  <a:srgbClr val="0852A4"/>
                </a:solidFill>
                <a:latin typeface="Calibri" panose="020F0502020204030204"/>
              </a:defRPr>
            </a:lvl1pPr>
          </a:lstStyle>
          <a:p>
            <a:r>
              <a:rPr lang="fr-FR" noProof="0" dirty="0"/>
              <a:t>L’origine de l’anticorps et sa fonction :</a:t>
            </a:r>
          </a:p>
        </p:txBody>
      </p:sp>
      <p:cxnSp>
        <p:nvCxnSpPr>
          <p:cNvPr id="25" name="Connecteur droit avec flèche 24">
            <a:extLst>
              <a:ext uri="{FF2B5EF4-FFF2-40B4-BE49-F238E27FC236}">
                <a16:creationId xmlns:a16="http://schemas.microsoft.com/office/drawing/2014/main" id="{38D3B055-B759-0250-0E2F-EFA9A18A31AF}"/>
              </a:ext>
            </a:extLst>
          </p:cNvPr>
          <p:cNvCxnSpPr>
            <a:cxnSpLocks/>
            <a:stCxn id="19" idx="3"/>
            <a:endCxn id="20" idx="1"/>
          </p:cNvCxnSpPr>
          <p:nvPr/>
        </p:nvCxnSpPr>
        <p:spPr>
          <a:xfrm>
            <a:off x="7269801" y="4927052"/>
            <a:ext cx="878519" cy="737872"/>
          </a:xfrm>
          <a:prstGeom prst="straightConnector1">
            <a:avLst/>
          </a:prstGeom>
          <a:ln w="38100">
            <a:solidFill>
              <a:srgbClr val="C00000"/>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28" name="Connecteur droit avec flèche 27">
            <a:extLst>
              <a:ext uri="{FF2B5EF4-FFF2-40B4-BE49-F238E27FC236}">
                <a16:creationId xmlns:a16="http://schemas.microsoft.com/office/drawing/2014/main" id="{DD44548A-6BB3-1062-F39B-917650C6C908}"/>
              </a:ext>
            </a:extLst>
          </p:cNvPr>
          <p:cNvCxnSpPr>
            <a:cxnSpLocks/>
            <a:stCxn id="19" idx="1"/>
            <a:endCxn id="18" idx="3"/>
          </p:cNvCxnSpPr>
          <p:nvPr/>
        </p:nvCxnSpPr>
        <p:spPr>
          <a:xfrm flipH="1">
            <a:off x="4133966" y="4927052"/>
            <a:ext cx="977917" cy="725248"/>
          </a:xfrm>
          <a:prstGeom prst="straightConnector1">
            <a:avLst/>
          </a:prstGeom>
          <a:ln w="38100">
            <a:solidFill>
              <a:srgbClr val="C00000"/>
            </a:solidFill>
            <a:tailEnd type="stealth" w="lg" len="lg"/>
          </a:ln>
        </p:spPr>
        <p:style>
          <a:lnRef idx="2">
            <a:schemeClr val="accent1"/>
          </a:lnRef>
          <a:fillRef idx="0">
            <a:schemeClr val="accent1"/>
          </a:fillRef>
          <a:effectRef idx="1">
            <a:schemeClr val="accent1"/>
          </a:effectRef>
          <a:fontRef idx="minor">
            <a:schemeClr val="tx1"/>
          </a:fontRef>
        </p:style>
      </p:cxnSp>
      <p:sp>
        <p:nvSpPr>
          <p:cNvPr id="3" name="ZoneTexte 2">
            <a:extLst>
              <a:ext uri="{FF2B5EF4-FFF2-40B4-BE49-F238E27FC236}">
                <a16:creationId xmlns:a16="http://schemas.microsoft.com/office/drawing/2014/main" id="{0D5EF09A-6BA1-941F-B579-0A8A9F7C15AB}"/>
              </a:ext>
            </a:extLst>
          </p:cNvPr>
          <p:cNvSpPr txBox="1"/>
          <p:nvPr/>
        </p:nvSpPr>
        <p:spPr>
          <a:xfrm>
            <a:off x="935644" y="2946668"/>
            <a:ext cx="3239999" cy="523220"/>
          </a:xfrm>
          <a:prstGeom prst="rect">
            <a:avLst/>
          </a:prstGeom>
          <a:solidFill>
            <a:schemeClr val="accent2"/>
          </a:solidFill>
        </p:spPr>
        <p:txBody>
          <a:bodyPr wrap="square" rtlCol="0">
            <a:spAutoFit/>
          </a:bodyPr>
          <a:lstStyle/>
          <a:p>
            <a:pPr algn="ctr"/>
            <a:r>
              <a:rPr lang="fr-FR" sz="2800" b="1" noProof="0" dirty="0">
                <a:solidFill>
                  <a:schemeClr val="bg1"/>
                </a:solidFill>
                <a:latin typeface="Calibri" panose="020F0502020204030204" pitchFamily="34" charset="0"/>
                <a:cs typeface="Calibri" panose="020F0502020204030204" pitchFamily="34" charset="0"/>
              </a:rPr>
              <a:t>Origine </a:t>
            </a:r>
          </a:p>
        </p:txBody>
      </p:sp>
      <p:sp>
        <p:nvSpPr>
          <p:cNvPr id="5" name="ZoneTexte 4">
            <a:extLst>
              <a:ext uri="{FF2B5EF4-FFF2-40B4-BE49-F238E27FC236}">
                <a16:creationId xmlns:a16="http://schemas.microsoft.com/office/drawing/2014/main" id="{FC377E3D-6B71-3107-7796-19A551EC99B4}"/>
              </a:ext>
            </a:extLst>
          </p:cNvPr>
          <p:cNvSpPr txBox="1"/>
          <p:nvPr/>
        </p:nvSpPr>
        <p:spPr>
          <a:xfrm>
            <a:off x="8189999" y="2946668"/>
            <a:ext cx="3240000" cy="523220"/>
          </a:xfrm>
          <a:prstGeom prst="rect">
            <a:avLst/>
          </a:prstGeom>
          <a:solidFill>
            <a:schemeClr val="accent2"/>
          </a:solidFill>
        </p:spPr>
        <p:txBody>
          <a:bodyPr wrap="square" rtlCol="0">
            <a:spAutoFit/>
          </a:bodyPr>
          <a:lstStyle>
            <a:defPPr>
              <a:defRPr lang="fr-FR"/>
            </a:defPPr>
            <a:lvl1pPr algn="ctr">
              <a:defRPr sz="2800" b="1">
                <a:solidFill>
                  <a:schemeClr val="bg1"/>
                </a:solidFill>
                <a:latin typeface="Calibri" panose="020F0502020204030204" pitchFamily="34" charset="0"/>
                <a:cs typeface="Calibri" panose="020F0502020204030204" pitchFamily="34" charset="0"/>
              </a:defRPr>
            </a:lvl1pPr>
          </a:lstStyle>
          <a:p>
            <a:r>
              <a:rPr lang="fr-FR" noProof="0" dirty="0"/>
              <a:t>Fonction</a:t>
            </a:r>
          </a:p>
        </p:txBody>
      </p:sp>
    </p:spTree>
    <p:extLst>
      <p:ext uri="{BB962C8B-B14F-4D97-AF65-F5344CB8AC3E}">
        <p14:creationId xmlns:p14="http://schemas.microsoft.com/office/powerpoint/2010/main" val="196255510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984328F-9260-2AC3-D17D-926965718537}"/>
              </a:ext>
            </a:extLst>
          </p:cNvPr>
          <p:cNvSpPr>
            <a:spLocks noGrp="1"/>
          </p:cNvSpPr>
          <p:nvPr>
            <p:ph type="body" sz="quarter" idx="10"/>
          </p:nvPr>
        </p:nvSpPr>
        <p:spPr/>
        <p:txBody>
          <a:bodyPr/>
          <a:lstStyle/>
          <a:p>
            <a:r>
              <a:rPr lang="fr-FR" noProof="0" dirty="0"/>
              <a:t>7 min</a:t>
            </a:r>
          </a:p>
        </p:txBody>
      </p:sp>
    </p:spTree>
    <p:extLst>
      <p:ext uri="{BB962C8B-B14F-4D97-AF65-F5344CB8AC3E}">
        <p14:creationId xmlns:p14="http://schemas.microsoft.com/office/powerpoint/2010/main" val="231151975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FED4DC-4D24-49F9-47BD-729AD9D435FA}"/>
              </a:ext>
            </a:extLst>
          </p:cNvPr>
          <p:cNvSpPr>
            <a:spLocks noGrp="1"/>
          </p:cNvSpPr>
          <p:nvPr>
            <p:ph type="title"/>
          </p:nvPr>
        </p:nvSpPr>
        <p:spPr>
          <a:xfrm>
            <a:off x="748981" y="220151"/>
            <a:ext cx="10778296" cy="478940"/>
          </a:xfrm>
        </p:spPr>
        <p:txBody>
          <a:bodyPr/>
          <a:lstStyle/>
          <a:p>
            <a:r>
              <a:rPr lang="fr-FR" sz="1800" noProof="0" dirty="0">
                <a:solidFill>
                  <a:schemeClr val="tx1">
                    <a:lumMod val="50000"/>
                    <a:lumOff val="50000"/>
                  </a:schemeClr>
                </a:solidFill>
              </a:rPr>
              <a:t>Voici la tâche qu’on me demande de réaliser. Déduire le rôle des anticorps dans la guérison à partir des résultats expérimentaux.</a:t>
            </a:r>
          </a:p>
        </p:txBody>
      </p:sp>
      <p:sp>
        <p:nvSpPr>
          <p:cNvPr id="4" name="Espace réservé du contenu 3">
            <a:extLst>
              <a:ext uri="{FF2B5EF4-FFF2-40B4-BE49-F238E27FC236}">
                <a16:creationId xmlns:a16="http://schemas.microsoft.com/office/drawing/2014/main" id="{BBBD8B40-CD58-1B43-CB76-A861CE5E35E7}"/>
              </a:ext>
            </a:extLst>
          </p:cNvPr>
          <p:cNvSpPr>
            <a:spLocks noGrp="1"/>
          </p:cNvSpPr>
          <p:nvPr>
            <p:ph sz="quarter" idx="11"/>
          </p:nvPr>
        </p:nvSpPr>
        <p:spPr>
          <a:xfrm>
            <a:off x="970562" y="699091"/>
            <a:ext cx="10277475" cy="268287"/>
          </a:xfrm>
        </p:spPr>
        <p:txBody>
          <a:bodyPr/>
          <a:lstStyle/>
          <a:p>
            <a:r>
              <a:rPr lang="fr-FR" sz="1400" noProof="0" dirty="0">
                <a:solidFill>
                  <a:schemeClr val="tx1">
                    <a:lumMod val="50000"/>
                    <a:lumOff val="50000"/>
                  </a:schemeClr>
                </a:solidFill>
              </a:rPr>
              <a:t>Présenter le document. Lire la consigne. Expliquer s’il y a des mots pas clairs. Utiliser l’alternance linguistique en cas de besoin.</a:t>
            </a:r>
          </a:p>
        </p:txBody>
      </p:sp>
      <p:pic>
        <p:nvPicPr>
          <p:cNvPr id="9" name="Google Shape;289;p51">
            <a:extLst>
              <a:ext uri="{FF2B5EF4-FFF2-40B4-BE49-F238E27FC236}">
                <a16:creationId xmlns:a16="http://schemas.microsoft.com/office/drawing/2014/main" id="{0669E6B1-1B70-976E-CBEA-81DA3071FB56}"/>
              </a:ext>
            </a:extLst>
          </p:cNvPr>
          <p:cNvPicPr preferRelativeResize="0"/>
          <p:nvPr/>
        </p:nvPicPr>
        <p:blipFill rotWithShape="1">
          <a:blip r:embed="rId2">
            <a:alphaModFix/>
          </a:blip>
          <a:srcRect/>
          <a:stretch/>
        </p:blipFill>
        <p:spPr>
          <a:xfrm>
            <a:off x="11709400" y="505152"/>
            <a:ext cx="363525" cy="326372"/>
          </a:xfrm>
          <a:prstGeom prst="rect">
            <a:avLst/>
          </a:prstGeom>
          <a:noFill/>
          <a:ln>
            <a:noFill/>
          </a:ln>
        </p:spPr>
      </p:pic>
      <p:sp>
        <p:nvSpPr>
          <p:cNvPr id="3" name="Rectangle à coins arrondis 6">
            <a:extLst>
              <a:ext uri="{FF2B5EF4-FFF2-40B4-BE49-F238E27FC236}">
                <a16:creationId xmlns:a16="http://schemas.microsoft.com/office/drawing/2014/main" id="{75E8FA03-1EAB-8A53-4775-38F04D156E40}"/>
              </a:ext>
            </a:extLst>
          </p:cNvPr>
          <p:cNvSpPr/>
          <p:nvPr/>
        </p:nvSpPr>
        <p:spPr>
          <a:xfrm>
            <a:off x="379379" y="1725098"/>
            <a:ext cx="11439943" cy="4764824"/>
          </a:xfrm>
          <a:prstGeom prst="roundRect">
            <a:avLst>
              <a:gd name="adj" fmla="val 5694"/>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latin typeface="Calibri" panose="020F0502020204030204" pitchFamily="34" charset="0"/>
              <a:cs typeface="Calibri" panose="020F0502020204030204" pitchFamily="34" charset="0"/>
            </a:endParaRPr>
          </a:p>
        </p:txBody>
      </p:sp>
      <p:sp>
        <p:nvSpPr>
          <p:cNvPr id="6" name="Rectangle à coins arrondis 3">
            <a:extLst>
              <a:ext uri="{FF2B5EF4-FFF2-40B4-BE49-F238E27FC236}">
                <a16:creationId xmlns:a16="http://schemas.microsoft.com/office/drawing/2014/main" id="{FC07275A-E311-D2D9-942E-5177E3740C0E}"/>
              </a:ext>
            </a:extLst>
          </p:cNvPr>
          <p:cNvSpPr/>
          <p:nvPr/>
        </p:nvSpPr>
        <p:spPr>
          <a:xfrm>
            <a:off x="6906638" y="3009292"/>
            <a:ext cx="4863830" cy="2655652"/>
          </a:xfrm>
          <a:prstGeom prst="roundRect">
            <a:avLst>
              <a:gd name="adj" fmla="val 6720"/>
            </a:avLst>
          </a:prstGeom>
          <a:solidFill>
            <a:srgbClr val="1D9A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ts val="600"/>
              </a:spcBef>
              <a:spcAft>
                <a:spcPts val="1800"/>
              </a:spcAft>
              <a:buAutoNum type="arabicPeriod"/>
            </a:pPr>
            <a:r>
              <a:rPr lang="fr-FR" b="1" noProof="0" dirty="0"/>
              <a:t>Formulez</a:t>
            </a:r>
            <a:r>
              <a:rPr lang="fr-FR" noProof="0" dirty="0"/>
              <a:t> l’hypothèse du chercheur sous-forme de si ......... alors........... </a:t>
            </a:r>
          </a:p>
          <a:p>
            <a:pPr marL="342900" indent="-342900">
              <a:spcBef>
                <a:spcPts val="600"/>
              </a:spcBef>
              <a:spcAft>
                <a:spcPts val="1800"/>
              </a:spcAft>
              <a:buAutoNum type="arabicPeriod"/>
            </a:pPr>
            <a:r>
              <a:rPr lang="fr-FR" b="1" noProof="0" dirty="0"/>
              <a:t>Tirez</a:t>
            </a:r>
            <a:r>
              <a:rPr lang="fr-FR" noProof="0" dirty="0"/>
              <a:t> une conclusion à  partir des résultats de l’expérience.</a:t>
            </a:r>
          </a:p>
          <a:p>
            <a:pPr marL="342900" indent="-342900">
              <a:spcBef>
                <a:spcPts val="1800"/>
              </a:spcBef>
              <a:spcAft>
                <a:spcPts val="1800"/>
              </a:spcAft>
              <a:buAutoNum type="arabicPeriod"/>
            </a:pPr>
            <a:r>
              <a:rPr lang="fr-FR" b="1" noProof="0" dirty="0"/>
              <a:t>Déduisez</a:t>
            </a:r>
            <a:r>
              <a:rPr lang="fr-FR" noProof="0" dirty="0"/>
              <a:t> le rôle des anticorps dans  la protection des cobayes contre la diphtérie</a:t>
            </a:r>
            <a:r>
              <a:rPr lang="fr-FR" noProof="0" dirty="0">
                <a:solidFill>
                  <a:schemeClr val="tx1"/>
                </a:solidFill>
                <a:latin typeface="Arial" panose="020B0604020202020204" pitchFamily="34" charset="0"/>
                <a:cs typeface="Arial" panose="020B0604020202020204" pitchFamily="34" charset="0"/>
              </a:rPr>
              <a:t>.</a:t>
            </a:r>
          </a:p>
        </p:txBody>
      </p:sp>
      <p:sp>
        <p:nvSpPr>
          <p:cNvPr id="29" name="Rectangle à coins arrondis 4">
            <a:extLst>
              <a:ext uri="{FF2B5EF4-FFF2-40B4-BE49-F238E27FC236}">
                <a16:creationId xmlns:a16="http://schemas.microsoft.com/office/drawing/2014/main" id="{E2B8CBC6-AD1A-EC69-CECB-FD87C15A46F0}"/>
              </a:ext>
            </a:extLst>
          </p:cNvPr>
          <p:cNvSpPr/>
          <p:nvPr/>
        </p:nvSpPr>
        <p:spPr>
          <a:xfrm>
            <a:off x="343495" y="1288063"/>
            <a:ext cx="2519464" cy="466928"/>
          </a:xfrm>
          <a:prstGeom prst="roundRect">
            <a:avLst/>
          </a:prstGeom>
          <a:solidFill>
            <a:srgbClr val="1D9A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noProof="0" dirty="0">
                <a:latin typeface="Calibri" panose="020F0502020204030204" pitchFamily="34" charset="0"/>
                <a:cs typeface="Calibri" panose="020F0502020204030204" pitchFamily="34" charset="0"/>
              </a:rPr>
              <a:t>Tâche à réussir</a:t>
            </a:r>
          </a:p>
        </p:txBody>
      </p:sp>
      <p:pic>
        <p:nvPicPr>
          <p:cNvPr id="8" name="Image 7" descr="Une image contenant texte, capture d’écran, dessin humoristique&#10;&#10;Le contenu généré par l’IA peut être incorrect.">
            <a:extLst>
              <a:ext uri="{FF2B5EF4-FFF2-40B4-BE49-F238E27FC236}">
                <a16:creationId xmlns:a16="http://schemas.microsoft.com/office/drawing/2014/main" id="{9B431431-897D-FCA1-3B69-3EFE384AB9A1}"/>
              </a:ext>
            </a:extLst>
          </p:cNvPr>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Layer>
                </a14:imgProps>
              </a:ext>
            </a:extLst>
          </a:blip>
          <a:stretch>
            <a:fillRect/>
          </a:stretch>
        </p:blipFill>
        <p:spPr>
          <a:xfrm>
            <a:off x="495695" y="3009292"/>
            <a:ext cx="6294627" cy="2695150"/>
          </a:xfrm>
          <a:prstGeom prst="rect">
            <a:avLst/>
          </a:prstGeom>
        </p:spPr>
      </p:pic>
      <p:sp>
        <p:nvSpPr>
          <p:cNvPr id="5" name="ZoneTexte 4">
            <a:extLst>
              <a:ext uri="{FF2B5EF4-FFF2-40B4-BE49-F238E27FC236}">
                <a16:creationId xmlns:a16="http://schemas.microsoft.com/office/drawing/2014/main" id="{65C306ED-40C3-49FF-A31A-E20A8803E235}"/>
              </a:ext>
            </a:extLst>
          </p:cNvPr>
          <p:cNvSpPr txBox="1"/>
          <p:nvPr/>
        </p:nvSpPr>
        <p:spPr>
          <a:xfrm>
            <a:off x="7576849" y="2430377"/>
            <a:ext cx="3485543" cy="400110"/>
          </a:xfrm>
          <a:prstGeom prst="rect">
            <a:avLst/>
          </a:prstGeom>
          <a:noFill/>
        </p:spPr>
        <p:txBody>
          <a:bodyPr wrap="square" rtlCol="0">
            <a:spAutoFit/>
          </a:bodyPr>
          <a:lstStyle/>
          <a:p>
            <a:pPr algn="ctr"/>
            <a:r>
              <a:rPr lang="fr-FR" sz="2000" b="1" noProof="0" dirty="0">
                <a:latin typeface="Calibri" panose="020F0502020204030204" pitchFamily="34" charset="0"/>
                <a:cs typeface="Calibri" panose="020F0502020204030204" pitchFamily="34" charset="0"/>
              </a:rPr>
              <a:t>Pour réussir ma tâche, je dois : </a:t>
            </a:r>
          </a:p>
        </p:txBody>
      </p:sp>
      <p:sp>
        <p:nvSpPr>
          <p:cNvPr id="7" name="Rectangle à coins arrondis 3">
            <a:extLst>
              <a:ext uri="{FF2B5EF4-FFF2-40B4-BE49-F238E27FC236}">
                <a16:creationId xmlns:a16="http://schemas.microsoft.com/office/drawing/2014/main" id="{922DD876-33A4-5AAF-7DB3-32F1827DE813}"/>
              </a:ext>
            </a:extLst>
          </p:cNvPr>
          <p:cNvSpPr/>
          <p:nvPr/>
        </p:nvSpPr>
        <p:spPr>
          <a:xfrm>
            <a:off x="608396" y="2064530"/>
            <a:ext cx="6211523" cy="371185"/>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noProof="0" dirty="0">
                <a:solidFill>
                  <a:schemeClr val="tx1"/>
                </a:solidFill>
              </a:rPr>
              <a:t>Support : Résultats expérimentaux</a:t>
            </a:r>
          </a:p>
        </p:txBody>
      </p:sp>
    </p:spTree>
    <p:extLst>
      <p:ext uri="{BB962C8B-B14F-4D97-AF65-F5344CB8AC3E}">
        <p14:creationId xmlns:p14="http://schemas.microsoft.com/office/powerpoint/2010/main" val="383659537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1800" noProof="0" dirty="0">
                <a:solidFill>
                  <a:schemeClr val="tx1">
                    <a:lumMod val="50000"/>
                    <a:lumOff val="50000"/>
                  </a:schemeClr>
                </a:solidFill>
              </a:rPr>
              <a:t>Je commence par décrire le document que je vais utiliser pour réaliser ma tâche.</a:t>
            </a:r>
          </a:p>
        </p:txBody>
      </p:sp>
      <p:sp>
        <p:nvSpPr>
          <p:cNvPr id="5" name="Rectangle à coins arrondis 6">
            <a:extLst>
              <a:ext uri="{FF2B5EF4-FFF2-40B4-BE49-F238E27FC236}">
                <a16:creationId xmlns:a16="http://schemas.microsoft.com/office/drawing/2014/main" id="{75E8FA03-1EAB-8A53-4775-38F04D156E40}"/>
              </a:ext>
            </a:extLst>
          </p:cNvPr>
          <p:cNvSpPr/>
          <p:nvPr/>
        </p:nvSpPr>
        <p:spPr>
          <a:xfrm>
            <a:off x="487680" y="1657528"/>
            <a:ext cx="11399520" cy="4764824"/>
          </a:xfrm>
          <a:prstGeom prst="roundRect">
            <a:avLst>
              <a:gd name="adj" fmla="val 5694"/>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latin typeface="Calibri" panose="020F0502020204030204" pitchFamily="34" charset="0"/>
              <a:cs typeface="Calibri" panose="020F0502020204030204" pitchFamily="34" charset="0"/>
            </a:endParaRPr>
          </a:p>
        </p:txBody>
      </p:sp>
      <p:sp>
        <p:nvSpPr>
          <p:cNvPr id="7" name="Rectangle à coins arrondis 4">
            <a:extLst>
              <a:ext uri="{FF2B5EF4-FFF2-40B4-BE49-F238E27FC236}">
                <a16:creationId xmlns:a16="http://schemas.microsoft.com/office/drawing/2014/main" id="{E2B8CBC6-AD1A-EC69-CECB-FD87C15A46F0}"/>
              </a:ext>
            </a:extLst>
          </p:cNvPr>
          <p:cNvSpPr/>
          <p:nvPr/>
        </p:nvSpPr>
        <p:spPr>
          <a:xfrm>
            <a:off x="343495" y="1288063"/>
            <a:ext cx="2519464" cy="466928"/>
          </a:xfrm>
          <a:prstGeom prst="roundRect">
            <a:avLst/>
          </a:prstGeom>
          <a:solidFill>
            <a:srgbClr val="1D9A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noProof="0" dirty="0">
                <a:latin typeface="Calibri" panose="020F0502020204030204" pitchFamily="34" charset="0"/>
                <a:cs typeface="Calibri" panose="020F0502020204030204" pitchFamily="34" charset="0"/>
              </a:rPr>
              <a:t>Tâche à réussir</a:t>
            </a:r>
          </a:p>
        </p:txBody>
      </p:sp>
      <p:sp>
        <p:nvSpPr>
          <p:cNvPr id="4" name="ZoneTexte 3">
            <a:extLst>
              <a:ext uri="{FF2B5EF4-FFF2-40B4-BE49-F238E27FC236}">
                <a16:creationId xmlns:a16="http://schemas.microsoft.com/office/drawing/2014/main" id="{42475A73-EDE8-F69F-7E76-C72F681274A9}"/>
              </a:ext>
            </a:extLst>
          </p:cNvPr>
          <p:cNvSpPr txBox="1"/>
          <p:nvPr/>
        </p:nvSpPr>
        <p:spPr>
          <a:xfrm>
            <a:off x="6334126" y="2240392"/>
            <a:ext cx="5476480" cy="3594702"/>
          </a:xfrm>
          <a:prstGeom prst="rect">
            <a:avLst/>
          </a:prstGeom>
          <a:noFill/>
        </p:spPr>
        <p:txBody>
          <a:bodyPr wrap="square" rtlCol="0">
            <a:spAutoFit/>
          </a:bodyPr>
          <a:lstStyle/>
          <a:p>
            <a:pPr algn="l">
              <a:lnSpc>
                <a:spcPct val="150000"/>
              </a:lnSpc>
            </a:pPr>
            <a:r>
              <a:rPr lang="fr-FR" sz="2200" noProof="0" dirty="0">
                <a:latin typeface="Calibri" panose="020F0502020204030204" pitchFamily="34" charset="0"/>
                <a:cs typeface="Calibri" panose="020F0502020204030204" pitchFamily="34" charset="0"/>
              </a:rPr>
              <a:t>J’observe que le document  contient des  éléments variés:</a:t>
            </a:r>
          </a:p>
          <a:p>
            <a:pPr algn="l">
              <a:lnSpc>
                <a:spcPct val="150000"/>
              </a:lnSpc>
            </a:pPr>
            <a:endParaRPr lang="fr-FR" sz="2200" noProof="0" dirty="0">
              <a:latin typeface="Calibri" panose="020F0502020204030204" pitchFamily="34" charset="0"/>
              <a:cs typeface="Calibri" panose="020F0502020204030204" pitchFamily="34" charset="0"/>
            </a:endParaRPr>
          </a:p>
          <a:p>
            <a:pPr marL="342900" indent="-161925" algn="l">
              <a:lnSpc>
                <a:spcPct val="150000"/>
              </a:lnSpc>
              <a:buFont typeface="Arial" panose="020B0604020202020204" pitchFamily="34" charset="0"/>
              <a:buChar char="•"/>
            </a:pPr>
            <a:r>
              <a:rPr lang="fr-FR" sz="2200" b="1" noProof="0" dirty="0">
                <a:latin typeface="Calibri" panose="020F0502020204030204" pitchFamily="34" charset="0"/>
                <a:cs typeface="Calibri" panose="020F0502020204030204" pitchFamily="34" charset="0"/>
              </a:rPr>
              <a:t>Un texte :  </a:t>
            </a:r>
            <a:r>
              <a:rPr lang="fr-FR" sz="2200" noProof="0" dirty="0">
                <a:latin typeface="Calibri" panose="020F0502020204030204" pitchFamily="34" charset="0"/>
                <a:cs typeface="Calibri" panose="020F0502020204030204" pitchFamily="34" charset="0"/>
              </a:rPr>
              <a:t>décrivant le contexte de l’expérience.</a:t>
            </a:r>
          </a:p>
          <a:p>
            <a:pPr marL="342900" indent="-161925" algn="l">
              <a:lnSpc>
                <a:spcPct val="150000"/>
              </a:lnSpc>
              <a:buFont typeface="Arial" panose="020B0604020202020204" pitchFamily="34" charset="0"/>
              <a:buChar char="•"/>
            </a:pPr>
            <a:r>
              <a:rPr lang="fr-FR" sz="2200" b="1" noProof="0" dirty="0">
                <a:latin typeface="Calibri" panose="020F0502020204030204" pitchFamily="34" charset="0"/>
                <a:cs typeface="Calibri" panose="020F0502020204030204" pitchFamily="34" charset="0"/>
              </a:rPr>
              <a:t>Un Schéma </a:t>
            </a:r>
            <a:r>
              <a:rPr lang="fr-FR" sz="2200" noProof="0" dirty="0">
                <a:latin typeface="Calibri" panose="020F0502020204030204" pitchFamily="34" charset="0"/>
                <a:cs typeface="Calibri" panose="020F0502020204030204" pitchFamily="34" charset="0"/>
              </a:rPr>
              <a:t>représentant les étapes d’une expérience test et témoin et leurs résultats.</a:t>
            </a:r>
          </a:p>
        </p:txBody>
      </p:sp>
      <p:sp>
        <p:nvSpPr>
          <p:cNvPr id="15" name="Espace réservé du contenu 3">
            <a:extLst>
              <a:ext uri="{FF2B5EF4-FFF2-40B4-BE49-F238E27FC236}">
                <a16:creationId xmlns:a16="http://schemas.microsoft.com/office/drawing/2014/main" id="{68272EE4-D5B8-B8B3-FFAE-3E2B0B775F1E}"/>
              </a:ext>
            </a:extLst>
          </p:cNvPr>
          <p:cNvSpPr txBox="1">
            <a:spLocks/>
          </p:cNvSpPr>
          <p:nvPr/>
        </p:nvSpPr>
        <p:spPr>
          <a:xfrm>
            <a:off x="981127" y="688002"/>
            <a:ext cx="10277475" cy="2682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noProof="0" dirty="0">
                <a:solidFill>
                  <a:schemeClr val="tx1">
                    <a:lumMod val="50000"/>
                    <a:lumOff val="50000"/>
                  </a:schemeClr>
                </a:solidFill>
              </a:rPr>
              <a:t>Indiquer sur le document les éléments </a:t>
            </a:r>
          </a:p>
        </p:txBody>
      </p:sp>
      <p:pic>
        <p:nvPicPr>
          <p:cNvPr id="3" name="Image 2" descr="Une image contenant texte, capture d’écran, dessin humoristique&#10;&#10;Le contenu généré par l’IA peut être incorrect.">
            <a:extLst>
              <a:ext uri="{FF2B5EF4-FFF2-40B4-BE49-F238E27FC236}">
                <a16:creationId xmlns:a16="http://schemas.microsoft.com/office/drawing/2014/main" id="{1EBD2BE5-2E91-8C18-420F-0CAA21221BA5}"/>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tretch>
            <a:fillRect/>
          </a:stretch>
        </p:blipFill>
        <p:spPr>
          <a:xfrm>
            <a:off x="619520" y="2758163"/>
            <a:ext cx="5476480" cy="2344847"/>
          </a:xfrm>
          <a:prstGeom prst="rect">
            <a:avLst/>
          </a:prstGeom>
        </p:spPr>
      </p:pic>
      <p:grpSp>
        <p:nvGrpSpPr>
          <p:cNvPr id="11" name="Groupe 10">
            <a:extLst>
              <a:ext uri="{FF2B5EF4-FFF2-40B4-BE49-F238E27FC236}">
                <a16:creationId xmlns:a16="http://schemas.microsoft.com/office/drawing/2014/main" id="{1B51B032-1917-E8BB-3EA2-54216FDB2383}"/>
              </a:ext>
            </a:extLst>
          </p:cNvPr>
          <p:cNvGrpSpPr/>
          <p:nvPr/>
        </p:nvGrpSpPr>
        <p:grpSpPr>
          <a:xfrm>
            <a:off x="619520" y="2758163"/>
            <a:ext cx="6000355" cy="1276826"/>
            <a:chOff x="619520" y="2758163"/>
            <a:chExt cx="6000355" cy="1276826"/>
          </a:xfrm>
        </p:grpSpPr>
        <p:sp>
          <p:nvSpPr>
            <p:cNvPr id="8" name="Rectangle 7">
              <a:extLst>
                <a:ext uri="{FF2B5EF4-FFF2-40B4-BE49-F238E27FC236}">
                  <a16:creationId xmlns:a16="http://schemas.microsoft.com/office/drawing/2014/main" id="{6A3B4807-98D1-32C9-3591-F3E455895312}"/>
                </a:ext>
              </a:extLst>
            </p:cNvPr>
            <p:cNvSpPr/>
            <p:nvPr/>
          </p:nvSpPr>
          <p:spPr>
            <a:xfrm>
              <a:off x="619520" y="2758163"/>
              <a:ext cx="5476480" cy="57558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cxnSp>
          <p:nvCxnSpPr>
            <p:cNvPr id="9" name="Connecteur droit avec flèche 8">
              <a:extLst>
                <a:ext uri="{FF2B5EF4-FFF2-40B4-BE49-F238E27FC236}">
                  <a16:creationId xmlns:a16="http://schemas.microsoft.com/office/drawing/2014/main" id="{65F6A1CE-A41C-8EF3-FC9A-C1F360D1CA68}"/>
                </a:ext>
              </a:extLst>
            </p:cNvPr>
            <p:cNvCxnSpPr>
              <a:cxnSpLocks/>
            </p:cNvCxnSpPr>
            <p:nvPr/>
          </p:nvCxnSpPr>
          <p:spPr>
            <a:xfrm>
              <a:off x="6096000" y="3045956"/>
              <a:ext cx="523875" cy="989033"/>
            </a:xfrm>
            <a:prstGeom prst="straightConnector1">
              <a:avLst/>
            </a:prstGeom>
            <a:ln w="12700">
              <a:solidFill>
                <a:srgbClr val="C00000"/>
              </a:solidFill>
              <a:tailEnd type="stealth" w="lg" len="lg"/>
            </a:ln>
          </p:spPr>
          <p:style>
            <a:lnRef idx="2">
              <a:schemeClr val="accent1"/>
            </a:lnRef>
            <a:fillRef idx="0">
              <a:schemeClr val="accent1"/>
            </a:fillRef>
            <a:effectRef idx="1">
              <a:schemeClr val="accent1"/>
            </a:effectRef>
            <a:fontRef idx="minor">
              <a:schemeClr val="tx1"/>
            </a:fontRef>
          </p:style>
        </p:cxnSp>
      </p:grpSp>
      <p:grpSp>
        <p:nvGrpSpPr>
          <p:cNvPr id="12" name="Groupe 11">
            <a:extLst>
              <a:ext uri="{FF2B5EF4-FFF2-40B4-BE49-F238E27FC236}">
                <a16:creationId xmlns:a16="http://schemas.microsoft.com/office/drawing/2014/main" id="{E254A696-DE35-4825-A693-94E84771DB88}"/>
              </a:ext>
            </a:extLst>
          </p:cNvPr>
          <p:cNvGrpSpPr/>
          <p:nvPr/>
        </p:nvGrpSpPr>
        <p:grpSpPr>
          <a:xfrm>
            <a:off x="619520" y="3621543"/>
            <a:ext cx="6000355" cy="1481467"/>
            <a:chOff x="619520" y="2758163"/>
            <a:chExt cx="6000355" cy="1481467"/>
          </a:xfrm>
        </p:grpSpPr>
        <p:sp>
          <p:nvSpPr>
            <p:cNvPr id="13" name="Rectangle 12">
              <a:extLst>
                <a:ext uri="{FF2B5EF4-FFF2-40B4-BE49-F238E27FC236}">
                  <a16:creationId xmlns:a16="http://schemas.microsoft.com/office/drawing/2014/main" id="{3DCB01BB-4CBA-0406-B83A-3664D5B96D3A}"/>
                </a:ext>
              </a:extLst>
            </p:cNvPr>
            <p:cNvSpPr/>
            <p:nvPr/>
          </p:nvSpPr>
          <p:spPr>
            <a:xfrm>
              <a:off x="619520" y="2758163"/>
              <a:ext cx="5476480" cy="148146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cxnSp>
          <p:nvCxnSpPr>
            <p:cNvPr id="14" name="Connecteur droit avec flèche 13">
              <a:extLst>
                <a:ext uri="{FF2B5EF4-FFF2-40B4-BE49-F238E27FC236}">
                  <a16:creationId xmlns:a16="http://schemas.microsoft.com/office/drawing/2014/main" id="{81E4E767-45D3-A145-DD0D-895F161EFCE2}"/>
                </a:ext>
              </a:extLst>
            </p:cNvPr>
            <p:cNvCxnSpPr>
              <a:cxnSpLocks/>
              <a:stCxn id="13" idx="3"/>
            </p:cNvCxnSpPr>
            <p:nvPr/>
          </p:nvCxnSpPr>
          <p:spPr>
            <a:xfrm>
              <a:off x="6096000" y="3498897"/>
              <a:ext cx="523875" cy="740733"/>
            </a:xfrm>
            <a:prstGeom prst="straightConnector1">
              <a:avLst/>
            </a:prstGeom>
            <a:ln w="12700">
              <a:solidFill>
                <a:srgbClr val="C00000"/>
              </a:solidFill>
              <a:tailEnd type="stealth" w="lg" len="lg"/>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59749856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750"/>
                                        <p:tgtEl>
                                          <p:spTgt spid="11"/>
                                        </p:tgtEl>
                                      </p:cBhvr>
                                    </p:animEffect>
                                  </p:childTnLst>
                                </p:cTn>
                              </p:par>
                            </p:childTnLst>
                          </p:cTn>
                        </p:par>
                        <p:par>
                          <p:cTn id="8" fill="hold">
                            <p:stCondLst>
                              <p:cond delay="750"/>
                            </p:stCondLst>
                            <p:childTnLst>
                              <p:par>
                                <p:cTn id="9" presetID="10" presetClass="entr" presetSubtype="0" fill="hold" nodeType="after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animEffect transition="in" filter="fade">
                                      <p:cBhvr>
                                        <p:cTn id="11" dur="500"/>
                                        <p:tgtEl>
                                          <p:spTgt spid="4">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750"/>
                                        <p:tgtEl>
                                          <p:spTgt spid="12"/>
                                        </p:tgtEl>
                                      </p:cBhvr>
                                    </p:animEffect>
                                  </p:childTnLst>
                                </p:cTn>
                              </p:par>
                            </p:childTnLst>
                          </p:cTn>
                        </p:par>
                        <p:par>
                          <p:cTn id="17" fill="hold">
                            <p:stCondLst>
                              <p:cond delay="750"/>
                            </p:stCondLst>
                            <p:childTnLst>
                              <p:par>
                                <p:cTn id="18" presetID="10" presetClass="entr" presetSubtype="0" fill="hold" nodeType="afterEffect">
                                  <p:stCondLst>
                                    <p:cond delay="0"/>
                                  </p:stCondLst>
                                  <p:childTnLst>
                                    <p:set>
                                      <p:cBhvr>
                                        <p:cTn id="19" dur="1" fill="hold">
                                          <p:stCondLst>
                                            <p:cond delay="0"/>
                                          </p:stCondLst>
                                        </p:cTn>
                                        <p:tgtEl>
                                          <p:spTgt spid="4">
                                            <p:txEl>
                                              <p:pRg st="3" end="3"/>
                                            </p:txEl>
                                          </p:spTgt>
                                        </p:tgtEl>
                                        <p:attrNameLst>
                                          <p:attrName>style.visibility</p:attrName>
                                        </p:attrNameLst>
                                      </p:cBhvr>
                                      <p:to>
                                        <p:strVal val="visible"/>
                                      </p:to>
                                    </p:set>
                                    <p:animEffect transition="in" filter="fade">
                                      <p:cBhvr>
                                        <p:cTn id="20"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6D344-8C10-3972-57CC-2D48F0103F80}"/>
            </a:ext>
          </a:extLst>
        </p:cNvPr>
        <p:cNvGrpSpPr/>
        <p:nvPr/>
      </p:nvGrpSpPr>
      <p:grpSpPr>
        <a:xfrm>
          <a:off x="0" y="0"/>
          <a:ext cx="0" cy="0"/>
          <a:chOff x="0" y="0"/>
          <a:chExt cx="0" cy="0"/>
        </a:xfrm>
      </p:grpSpPr>
      <p:pic>
        <p:nvPicPr>
          <p:cNvPr id="4" name="Image 3" descr="Une image contenant texte, capture d’écran, dessin humoristique&#10;&#10;Le contenu généré par l’IA peut être incorrect.">
            <a:extLst>
              <a:ext uri="{FF2B5EF4-FFF2-40B4-BE49-F238E27FC236}">
                <a16:creationId xmlns:a16="http://schemas.microsoft.com/office/drawing/2014/main" id="{89035950-DCE6-DE82-79C8-497F04BEAC5A}"/>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rcRect t="24672"/>
          <a:stretch>
            <a:fillRect/>
          </a:stretch>
        </p:blipFill>
        <p:spPr>
          <a:xfrm>
            <a:off x="1353662" y="2362750"/>
            <a:ext cx="9484675" cy="3059088"/>
          </a:xfrm>
          <a:prstGeom prst="rect">
            <a:avLst/>
          </a:prstGeom>
        </p:spPr>
      </p:pic>
      <p:sp>
        <p:nvSpPr>
          <p:cNvPr id="2" name="Titre 1">
            <a:extLst>
              <a:ext uri="{FF2B5EF4-FFF2-40B4-BE49-F238E27FC236}">
                <a16:creationId xmlns:a16="http://schemas.microsoft.com/office/drawing/2014/main" id="{7E97F11D-AC14-0A7F-DBCA-F13A2009CF2B}"/>
              </a:ext>
            </a:extLst>
          </p:cNvPr>
          <p:cNvSpPr>
            <a:spLocks noGrp="1"/>
          </p:cNvSpPr>
          <p:nvPr>
            <p:ph type="title"/>
          </p:nvPr>
        </p:nvSpPr>
        <p:spPr>
          <a:xfrm>
            <a:off x="879643" y="276124"/>
            <a:ext cx="10699638" cy="593387"/>
          </a:xfrm>
        </p:spPr>
        <p:txBody>
          <a:bodyPr/>
          <a:lstStyle/>
          <a:p>
            <a:pPr>
              <a:lnSpc>
                <a:spcPct val="80000"/>
              </a:lnSpc>
              <a:buClr>
                <a:srgbClr val="000000"/>
              </a:buClr>
              <a:buSzPts val="2000"/>
            </a:pPr>
            <a:r>
              <a:rPr lang="fr-FR" spc="-30" noProof="0" dirty="0">
                <a:solidFill>
                  <a:schemeClr val="bg1">
                    <a:lumMod val="65000"/>
                  </a:schemeClr>
                </a:solidFill>
                <a:ea typeface="Calibri" panose="020F0502020204030204" pitchFamily="34" charset="0"/>
              </a:rPr>
              <a:t>On me demande de formuler une hypothèse</a:t>
            </a:r>
            <a:r>
              <a:rPr lang="fr-FR" noProof="0" dirty="0">
                <a:solidFill>
                  <a:schemeClr val="bg1">
                    <a:lumMod val="65000"/>
                  </a:schemeClr>
                </a:solidFill>
                <a:ea typeface="Calibri" panose="020F0502020204030204" pitchFamily="34" charset="0"/>
              </a:rPr>
              <a:t>. </a:t>
            </a:r>
            <a:r>
              <a:rPr lang="fr-FR" spc="-30" noProof="0" dirty="0">
                <a:solidFill>
                  <a:schemeClr val="bg1">
                    <a:lumMod val="65000"/>
                  </a:schemeClr>
                </a:solidFill>
                <a:ea typeface="Calibri" panose="020F0502020204030204" pitchFamily="34" charset="0"/>
              </a:rPr>
              <a:t>Je commence par identifier la variable indépendante. </a:t>
            </a:r>
            <a:r>
              <a:rPr lang="fr-FR" noProof="0" dirty="0">
                <a:solidFill>
                  <a:schemeClr val="bg1">
                    <a:lumMod val="65000"/>
                  </a:schemeClr>
                </a:solidFill>
                <a:ea typeface="Calibri" panose="020F0502020204030204" pitchFamily="34" charset="0"/>
              </a:rPr>
              <a:t>Pour cela, je dois voir ce qui va varier entre l’</a:t>
            </a:r>
            <a:r>
              <a:rPr lang="fr-FR" noProof="0" dirty="0" err="1">
                <a:solidFill>
                  <a:schemeClr val="bg1">
                    <a:lumMod val="65000"/>
                  </a:schemeClr>
                </a:solidFill>
                <a:ea typeface="Calibri" panose="020F0502020204030204" pitchFamily="34" charset="0"/>
              </a:rPr>
              <a:t>experience</a:t>
            </a:r>
            <a:r>
              <a:rPr lang="fr-FR" noProof="0" dirty="0">
                <a:solidFill>
                  <a:schemeClr val="bg1">
                    <a:lumMod val="65000"/>
                  </a:schemeClr>
                </a:solidFill>
                <a:ea typeface="Calibri" panose="020F0502020204030204" pitchFamily="34" charset="0"/>
              </a:rPr>
              <a:t> test et le témoin. </a:t>
            </a:r>
            <a:r>
              <a:rPr lang="fr-FR" spc="-30" noProof="0" dirty="0">
                <a:solidFill>
                  <a:schemeClr val="bg1">
                    <a:lumMod val="65000"/>
                  </a:schemeClr>
                </a:solidFill>
                <a:ea typeface="Calibri" panose="020F0502020204030204" pitchFamily="34" charset="0"/>
              </a:rPr>
              <a:t>Le sérum d’un cobaye immunisé est remplacé par un liquide nutritif  dans le témoin.</a:t>
            </a:r>
          </a:p>
        </p:txBody>
      </p:sp>
      <p:pic>
        <p:nvPicPr>
          <p:cNvPr id="9" name="Google Shape;289;p51">
            <a:extLst>
              <a:ext uri="{FF2B5EF4-FFF2-40B4-BE49-F238E27FC236}">
                <a16:creationId xmlns:a16="http://schemas.microsoft.com/office/drawing/2014/main" id="{4E23C21B-91EA-E344-19F6-4975E1DF1382}"/>
              </a:ext>
            </a:extLst>
          </p:cNvPr>
          <p:cNvPicPr preferRelativeResize="0"/>
          <p:nvPr/>
        </p:nvPicPr>
        <p:blipFill rotWithShape="1">
          <a:blip r:embed="rId4">
            <a:alphaModFix/>
          </a:blip>
          <a:srcRect/>
          <a:stretch/>
        </p:blipFill>
        <p:spPr>
          <a:xfrm>
            <a:off x="11709400" y="505152"/>
            <a:ext cx="363525" cy="326372"/>
          </a:xfrm>
          <a:prstGeom prst="rect">
            <a:avLst/>
          </a:prstGeom>
          <a:noFill/>
          <a:ln>
            <a:noFill/>
          </a:ln>
        </p:spPr>
      </p:pic>
      <p:grpSp>
        <p:nvGrpSpPr>
          <p:cNvPr id="20" name="Groupe 19">
            <a:extLst>
              <a:ext uri="{FF2B5EF4-FFF2-40B4-BE49-F238E27FC236}">
                <a16:creationId xmlns:a16="http://schemas.microsoft.com/office/drawing/2014/main" id="{0AA3809B-63FB-338D-AA15-F07A61B526D7}"/>
              </a:ext>
            </a:extLst>
          </p:cNvPr>
          <p:cNvGrpSpPr/>
          <p:nvPr/>
        </p:nvGrpSpPr>
        <p:grpSpPr>
          <a:xfrm>
            <a:off x="642294" y="1096785"/>
            <a:ext cx="10432714" cy="510733"/>
            <a:chOff x="607570" y="1215384"/>
            <a:chExt cx="10432714" cy="510733"/>
          </a:xfrm>
        </p:grpSpPr>
        <p:sp>
          <p:nvSpPr>
            <p:cNvPr id="21" name="Google Shape;443;p19">
              <a:extLst>
                <a:ext uri="{FF2B5EF4-FFF2-40B4-BE49-F238E27FC236}">
                  <a16:creationId xmlns:a16="http://schemas.microsoft.com/office/drawing/2014/main" id="{7351DE1A-5DB7-6B2D-37EB-0CA78F7203F9}"/>
                </a:ext>
              </a:extLst>
            </p:cNvPr>
            <p:cNvSpPr/>
            <p:nvPr/>
          </p:nvSpPr>
          <p:spPr>
            <a:xfrm>
              <a:off x="713287" y="1215384"/>
              <a:ext cx="10326997" cy="510733"/>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lvl="0" algn="just"/>
              <a:r>
                <a:rPr lang="fr-FR" sz="2400" b="1" spc="-50" noProof="0" dirty="0">
                  <a:solidFill>
                    <a:srgbClr val="002060"/>
                  </a:solidFill>
                  <a:latin typeface="Calibri" panose="020F0502020204030204" pitchFamily="34" charset="0"/>
                  <a:ea typeface="Calibri"/>
                  <a:cs typeface="Calibri" panose="020F0502020204030204" pitchFamily="34" charset="0"/>
                  <a:sym typeface="Wingdings" panose="05000000000000000000" pitchFamily="2" charset="2"/>
                </a:rPr>
                <a:t> </a:t>
              </a:r>
              <a:r>
                <a:rPr lang="fr-FR" sz="2400" b="1" noProof="0" dirty="0">
                  <a:solidFill>
                    <a:srgbClr val="002060"/>
                  </a:solidFill>
                  <a:latin typeface="Calibri" panose="020F0502020204030204" pitchFamily="34" charset="0"/>
                  <a:ea typeface="Calibri"/>
                  <a:cs typeface="Calibri" panose="020F0502020204030204" pitchFamily="34" charset="0"/>
                  <a:sym typeface="Calibri"/>
                </a:rPr>
                <a:t>     Formulez l’hypothèse du chercheur sous-forme de si ......... alors........... </a:t>
              </a:r>
            </a:p>
          </p:txBody>
        </p:sp>
        <p:sp>
          <p:nvSpPr>
            <p:cNvPr id="22" name="Ellipse 21">
              <a:extLst>
                <a:ext uri="{FF2B5EF4-FFF2-40B4-BE49-F238E27FC236}">
                  <a16:creationId xmlns:a16="http://schemas.microsoft.com/office/drawing/2014/main" id="{CBA4056E-44FD-555F-C1DF-8CF949470C18}"/>
                </a:ext>
              </a:extLst>
            </p:cNvPr>
            <p:cNvSpPr/>
            <p:nvPr/>
          </p:nvSpPr>
          <p:spPr>
            <a:xfrm>
              <a:off x="607570" y="1234840"/>
              <a:ext cx="474698" cy="478193"/>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cs typeface="Calibri" panose="020F0502020204030204" pitchFamily="34" charset="0"/>
                </a:rPr>
                <a:t>1</a:t>
              </a:r>
              <a:endParaRPr lang="fr-FR" b="1" noProof="0" dirty="0">
                <a:latin typeface="Calibri" panose="020F0502020204030204" pitchFamily="34" charset="0"/>
                <a:cs typeface="Calibri" panose="020F0502020204030204" pitchFamily="34" charset="0"/>
              </a:endParaRPr>
            </a:p>
          </p:txBody>
        </p:sp>
      </p:grpSp>
      <p:grpSp>
        <p:nvGrpSpPr>
          <p:cNvPr id="5" name="Groupe 4">
            <a:extLst>
              <a:ext uri="{FF2B5EF4-FFF2-40B4-BE49-F238E27FC236}">
                <a16:creationId xmlns:a16="http://schemas.microsoft.com/office/drawing/2014/main" id="{98658941-87D5-B295-C8F5-0B5D99013A9C}"/>
              </a:ext>
            </a:extLst>
          </p:cNvPr>
          <p:cNvGrpSpPr/>
          <p:nvPr/>
        </p:nvGrpSpPr>
        <p:grpSpPr>
          <a:xfrm>
            <a:off x="1819073" y="5861311"/>
            <a:ext cx="9348280" cy="461667"/>
            <a:chOff x="1819073" y="5861311"/>
            <a:chExt cx="9348280" cy="461667"/>
          </a:xfrm>
        </p:grpSpPr>
        <p:sp>
          <p:nvSpPr>
            <p:cNvPr id="12" name="Flèche : bas 11">
              <a:extLst>
                <a:ext uri="{FF2B5EF4-FFF2-40B4-BE49-F238E27FC236}">
                  <a16:creationId xmlns:a16="http://schemas.microsoft.com/office/drawing/2014/main" id="{147E828D-85E7-ABFA-1352-DB4E3355D249}"/>
                </a:ext>
              </a:extLst>
            </p:cNvPr>
            <p:cNvSpPr/>
            <p:nvPr/>
          </p:nvSpPr>
          <p:spPr>
            <a:xfrm rot="16200000">
              <a:off x="1875205" y="5805179"/>
              <a:ext cx="461667" cy="573932"/>
            </a:xfrm>
            <a:prstGeom prst="downArrow">
              <a:avLst>
                <a:gd name="adj1" fmla="val 50000"/>
                <a:gd name="adj2" fmla="val 70588"/>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13" name="ZoneTexte 12">
              <a:extLst>
                <a:ext uri="{FF2B5EF4-FFF2-40B4-BE49-F238E27FC236}">
                  <a16:creationId xmlns:a16="http://schemas.microsoft.com/office/drawing/2014/main" id="{AB9843C4-4B10-6DAF-8839-54E3DFE8AEE7}"/>
                </a:ext>
              </a:extLst>
            </p:cNvPr>
            <p:cNvSpPr txBox="1"/>
            <p:nvPr/>
          </p:nvSpPr>
          <p:spPr>
            <a:xfrm>
              <a:off x="2461098" y="5861312"/>
              <a:ext cx="8706255" cy="461665"/>
            </a:xfrm>
            <a:prstGeom prst="rect">
              <a:avLst/>
            </a:prstGeom>
            <a:noFill/>
          </p:spPr>
          <p:txBody>
            <a:bodyPr wrap="square" rtlCol="0">
              <a:spAutoFit/>
            </a:bodyPr>
            <a:lstStyle/>
            <a:p>
              <a:r>
                <a:rPr lang="fr-FR" sz="2400" noProof="0" dirty="0">
                  <a:latin typeface="Calibri" panose="020F0502020204030204" pitchFamily="34" charset="0"/>
                  <a:cs typeface="Calibri" panose="020F0502020204030204" pitchFamily="34" charset="0"/>
                </a:rPr>
                <a:t>Variable indépendante: </a:t>
              </a:r>
              <a:r>
                <a:rPr lang="fr-FR" sz="2400" b="1" noProof="0" dirty="0">
                  <a:solidFill>
                    <a:srgbClr val="FF0000"/>
                  </a:solidFill>
                  <a:latin typeface="Calibri" panose="020F0502020204030204" pitchFamily="34" charset="0"/>
                  <a:cs typeface="Calibri" panose="020F0502020204030204" pitchFamily="34" charset="0"/>
                </a:rPr>
                <a:t>Injection du sérum d’un cobaye immunisé.</a:t>
              </a:r>
            </a:p>
          </p:txBody>
        </p:sp>
      </p:grpSp>
      <p:sp>
        <p:nvSpPr>
          <p:cNvPr id="3" name="Flèche : bas 2">
            <a:extLst>
              <a:ext uri="{FF2B5EF4-FFF2-40B4-BE49-F238E27FC236}">
                <a16:creationId xmlns:a16="http://schemas.microsoft.com/office/drawing/2014/main" id="{663B0A85-F04C-5195-08B6-1B7218632BED}"/>
              </a:ext>
            </a:extLst>
          </p:cNvPr>
          <p:cNvSpPr/>
          <p:nvPr/>
        </p:nvSpPr>
        <p:spPr>
          <a:xfrm>
            <a:off x="3754876" y="2586334"/>
            <a:ext cx="252919" cy="515566"/>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8" name="Flèche : bas 7">
            <a:extLst>
              <a:ext uri="{FF2B5EF4-FFF2-40B4-BE49-F238E27FC236}">
                <a16:creationId xmlns:a16="http://schemas.microsoft.com/office/drawing/2014/main" id="{E0D78842-3CA4-EB15-7CD7-27840668EE8D}"/>
              </a:ext>
            </a:extLst>
          </p:cNvPr>
          <p:cNvSpPr/>
          <p:nvPr/>
        </p:nvSpPr>
        <p:spPr>
          <a:xfrm>
            <a:off x="7555148" y="2586334"/>
            <a:ext cx="252919" cy="515566"/>
          </a:xfrm>
          <a:prstGeom prst="down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Tree>
    <p:extLst>
      <p:ext uri="{BB962C8B-B14F-4D97-AF65-F5344CB8AC3E}">
        <p14:creationId xmlns:p14="http://schemas.microsoft.com/office/powerpoint/2010/main" val="411912741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descr="Une image contenant texte, capture d’écran, dessin humoristique&#10;&#10;Le contenu généré par l’IA peut être incorrect.">
            <a:extLst>
              <a:ext uri="{FF2B5EF4-FFF2-40B4-BE49-F238E27FC236}">
                <a16:creationId xmlns:a16="http://schemas.microsoft.com/office/drawing/2014/main" id="{C982E60B-0356-0B3F-3F5D-F646B25C7B54}"/>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rcRect t="24672"/>
          <a:stretch>
            <a:fillRect/>
          </a:stretch>
        </p:blipFill>
        <p:spPr>
          <a:xfrm>
            <a:off x="1353662" y="2362750"/>
            <a:ext cx="9484675" cy="3059088"/>
          </a:xfrm>
          <a:prstGeom prst="rect">
            <a:avLst/>
          </a:prstGeom>
        </p:spPr>
      </p:pic>
      <p:sp>
        <p:nvSpPr>
          <p:cNvPr id="2" name="Titre 1">
            <a:extLst>
              <a:ext uri="{FF2B5EF4-FFF2-40B4-BE49-F238E27FC236}">
                <a16:creationId xmlns:a16="http://schemas.microsoft.com/office/drawing/2014/main" id="{14FD03DF-A9E0-75EE-6931-066D098636BB}"/>
              </a:ext>
            </a:extLst>
          </p:cNvPr>
          <p:cNvSpPr>
            <a:spLocks noGrp="1"/>
          </p:cNvSpPr>
          <p:nvPr>
            <p:ph type="title"/>
          </p:nvPr>
        </p:nvSpPr>
        <p:spPr>
          <a:xfrm>
            <a:off x="957454" y="301142"/>
            <a:ext cx="10771126" cy="367196"/>
          </a:xfrm>
        </p:spPr>
        <p:txBody>
          <a:bodyPr/>
          <a:lstStyle/>
          <a:p>
            <a:r>
              <a:rPr lang="fr-FR" sz="1800" noProof="0" dirty="0">
                <a:solidFill>
                  <a:schemeClr val="tx1">
                    <a:lumMod val="50000"/>
                    <a:lumOff val="50000"/>
                  </a:schemeClr>
                </a:solidFill>
              </a:rPr>
              <a:t>Je dois identifier aussi la variable dépendante. Pour cela, je dois identifier ce qui a varié à la fin de l’expérience.</a:t>
            </a:r>
          </a:p>
        </p:txBody>
      </p:sp>
      <p:sp>
        <p:nvSpPr>
          <p:cNvPr id="4" name="Espace réservé du contenu 3">
            <a:extLst>
              <a:ext uri="{FF2B5EF4-FFF2-40B4-BE49-F238E27FC236}">
                <a16:creationId xmlns:a16="http://schemas.microsoft.com/office/drawing/2014/main" id="{4DF77DCF-D56E-71D9-9E29-BF223A960F9F}"/>
              </a:ext>
            </a:extLst>
          </p:cNvPr>
          <p:cNvSpPr>
            <a:spLocks noGrp="1"/>
          </p:cNvSpPr>
          <p:nvPr>
            <p:ph sz="quarter" idx="11"/>
          </p:nvPr>
        </p:nvSpPr>
        <p:spPr/>
        <p:txBody>
          <a:bodyPr/>
          <a:lstStyle/>
          <a:p>
            <a:endParaRPr lang="fr-FR" noProof="0" dirty="0"/>
          </a:p>
        </p:txBody>
      </p:sp>
      <p:sp>
        <p:nvSpPr>
          <p:cNvPr id="3" name="Rectangle 2">
            <a:extLst>
              <a:ext uri="{FF2B5EF4-FFF2-40B4-BE49-F238E27FC236}">
                <a16:creationId xmlns:a16="http://schemas.microsoft.com/office/drawing/2014/main" id="{B8F286B9-499A-AB7B-F245-CE50C1364303}"/>
              </a:ext>
            </a:extLst>
          </p:cNvPr>
          <p:cNvSpPr/>
          <p:nvPr/>
        </p:nvSpPr>
        <p:spPr>
          <a:xfrm>
            <a:off x="5671226" y="3190672"/>
            <a:ext cx="1235413" cy="2023353"/>
          </a:xfrm>
          <a:prstGeom prst="rect">
            <a:avLst/>
          </a:prstGeom>
          <a:noFill/>
          <a:ln w="571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13" name="Rectangle 12">
            <a:extLst>
              <a:ext uri="{FF2B5EF4-FFF2-40B4-BE49-F238E27FC236}">
                <a16:creationId xmlns:a16="http://schemas.microsoft.com/office/drawing/2014/main" id="{649457DC-7679-34FD-016D-A4E1DF9558CD}"/>
              </a:ext>
            </a:extLst>
          </p:cNvPr>
          <p:cNvSpPr/>
          <p:nvPr/>
        </p:nvSpPr>
        <p:spPr>
          <a:xfrm>
            <a:off x="9422858" y="3190671"/>
            <a:ext cx="1112197" cy="2023353"/>
          </a:xfrm>
          <a:prstGeom prst="rect">
            <a:avLst/>
          </a:prstGeom>
          <a:noFill/>
          <a:ln w="571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grpSp>
        <p:nvGrpSpPr>
          <p:cNvPr id="12" name="Groupe 11">
            <a:extLst>
              <a:ext uri="{FF2B5EF4-FFF2-40B4-BE49-F238E27FC236}">
                <a16:creationId xmlns:a16="http://schemas.microsoft.com/office/drawing/2014/main" id="{C7C11B62-5DF2-0547-B69B-C30E0BFF66FB}"/>
              </a:ext>
            </a:extLst>
          </p:cNvPr>
          <p:cNvGrpSpPr/>
          <p:nvPr/>
        </p:nvGrpSpPr>
        <p:grpSpPr>
          <a:xfrm>
            <a:off x="2557631" y="5936508"/>
            <a:ext cx="7222787" cy="461668"/>
            <a:chOff x="1819073" y="5861311"/>
            <a:chExt cx="7222787" cy="461668"/>
          </a:xfrm>
        </p:grpSpPr>
        <p:sp>
          <p:nvSpPr>
            <p:cNvPr id="11" name="ZoneTexte 10">
              <a:extLst>
                <a:ext uri="{FF2B5EF4-FFF2-40B4-BE49-F238E27FC236}">
                  <a16:creationId xmlns:a16="http://schemas.microsoft.com/office/drawing/2014/main" id="{4EE312D4-94F4-3A1E-345B-1D92AB945126}"/>
                </a:ext>
              </a:extLst>
            </p:cNvPr>
            <p:cNvSpPr txBox="1"/>
            <p:nvPr/>
          </p:nvSpPr>
          <p:spPr>
            <a:xfrm>
              <a:off x="2300591" y="5861314"/>
              <a:ext cx="6741269" cy="461665"/>
            </a:xfrm>
            <a:prstGeom prst="rect">
              <a:avLst/>
            </a:prstGeom>
            <a:noFill/>
          </p:spPr>
          <p:txBody>
            <a:bodyPr wrap="square" rtlCol="0">
              <a:spAutoFit/>
            </a:bodyPr>
            <a:lstStyle/>
            <a:p>
              <a:pPr algn="ctr"/>
              <a:r>
                <a:rPr lang="fr-FR" sz="2400" noProof="0" dirty="0">
                  <a:latin typeface="Calibri" panose="020F0502020204030204" pitchFamily="34" charset="0"/>
                  <a:cs typeface="Calibri" panose="020F0502020204030204" pitchFamily="34" charset="0"/>
                </a:rPr>
                <a:t>Variable dépendante: </a:t>
              </a:r>
              <a:r>
                <a:rPr lang="fr-FR" sz="2400" b="1" noProof="0" dirty="0">
                  <a:solidFill>
                    <a:srgbClr val="FF0000"/>
                  </a:solidFill>
                  <a:latin typeface="Calibri" panose="020F0502020204030204" pitchFamily="34" charset="0"/>
                  <a:cs typeface="Calibri" panose="020F0502020204030204" pitchFamily="34" charset="0"/>
                </a:rPr>
                <a:t>Mort ou survie  du cobaye</a:t>
              </a:r>
            </a:p>
          </p:txBody>
        </p:sp>
        <p:sp>
          <p:nvSpPr>
            <p:cNvPr id="10" name="Flèche : bas 9">
              <a:extLst>
                <a:ext uri="{FF2B5EF4-FFF2-40B4-BE49-F238E27FC236}">
                  <a16:creationId xmlns:a16="http://schemas.microsoft.com/office/drawing/2014/main" id="{DD6410FC-D6DC-43CC-89B1-DDFC2970F03D}"/>
                </a:ext>
              </a:extLst>
            </p:cNvPr>
            <p:cNvSpPr/>
            <p:nvPr/>
          </p:nvSpPr>
          <p:spPr>
            <a:xfrm rot="16200000">
              <a:off x="1875205" y="5805179"/>
              <a:ext cx="461667" cy="573932"/>
            </a:xfrm>
            <a:prstGeom prst="downArrow">
              <a:avLst>
                <a:gd name="adj1" fmla="val 50000"/>
                <a:gd name="adj2" fmla="val 70588"/>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grpSp>
      <p:grpSp>
        <p:nvGrpSpPr>
          <p:cNvPr id="14" name="Groupe 13">
            <a:extLst>
              <a:ext uri="{FF2B5EF4-FFF2-40B4-BE49-F238E27FC236}">
                <a16:creationId xmlns:a16="http://schemas.microsoft.com/office/drawing/2014/main" id="{250000B2-8D91-1D7C-6F69-974EA4F119AB}"/>
              </a:ext>
            </a:extLst>
          </p:cNvPr>
          <p:cNvGrpSpPr/>
          <p:nvPr/>
        </p:nvGrpSpPr>
        <p:grpSpPr>
          <a:xfrm>
            <a:off x="642294" y="1096785"/>
            <a:ext cx="10432714" cy="510733"/>
            <a:chOff x="607570" y="1215384"/>
            <a:chExt cx="10432714" cy="510733"/>
          </a:xfrm>
        </p:grpSpPr>
        <p:sp>
          <p:nvSpPr>
            <p:cNvPr id="15" name="Google Shape;443;p19">
              <a:extLst>
                <a:ext uri="{FF2B5EF4-FFF2-40B4-BE49-F238E27FC236}">
                  <a16:creationId xmlns:a16="http://schemas.microsoft.com/office/drawing/2014/main" id="{CF61804A-8DED-01E1-59A4-959C38467975}"/>
                </a:ext>
              </a:extLst>
            </p:cNvPr>
            <p:cNvSpPr/>
            <p:nvPr/>
          </p:nvSpPr>
          <p:spPr>
            <a:xfrm>
              <a:off x="713287" y="1215384"/>
              <a:ext cx="10326997" cy="510733"/>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lvl="0" algn="just"/>
              <a:r>
                <a:rPr lang="fr-FR" sz="2400" b="1" spc="-50" noProof="0" dirty="0">
                  <a:solidFill>
                    <a:srgbClr val="002060"/>
                  </a:solidFill>
                  <a:latin typeface="Calibri" panose="020F0502020204030204" pitchFamily="34" charset="0"/>
                  <a:ea typeface="Calibri"/>
                  <a:cs typeface="Calibri" panose="020F0502020204030204" pitchFamily="34" charset="0"/>
                  <a:sym typeface="Wingdings" panose="05000000000000000000" pitchFamily="2" charset="2"/>
                </a:rPr>
                <a:t> </a:t>
              </a:r>
              <a:r>
                <a:rPr lang="fr-FR" sz="2400" b="1" noProof="0" dirty="0">
                  <a:solidFill>
                    <a:srgbClr val="002060"/>
                  </a:solidFill>
                  <a:latin typeface="Calibri" panose="020F0502020204030204" pitchFamily="34" charset="0"/>
                  <a:ea typeface="Calibri"/>
                  <a:cs typeface="Calibri" panose="020F0502020204030204" pitchFamily="34" charset="0"/>
                  <a:sym typeface="Calibri"/>
                </a:rPr>
                <a:t>     Formulez l’hypothèse du chercheur sous-forme de si ......... alors........... </a:t>
              </a:r>
            </a:p>
          </p:txBody>
        </p:sp>
        <p:sp>
          <p:nvSpPr>
            <p:cNvPr id="16" name="Ellipse 15">
              <a:extLst>
                <a:ext uri="{FF2B5EF4-FFF2-40B4-BE49-F238E27FC236}">
                  <a16:creationId xmlns:a16="http://schemas.microsoft.com/office/drawing/2014/main" id="{3EF4CF85-7200-7448-3F4A-B1D16070BD8F}"/>
                </a:ext>
              </a:extLst>
            </p:cNvPr>
            <p:cNvSpPr/>
            <p:nvPr/>
          </p:nvSpPr>
          <p:spPr>
            <a:xfrm>
              <a:off x="607570" y="1234840"/>
              <a:ext cx="474698" cy="478193"/>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cs typeface="Calibri" panose="020F0502020204030204" pitchFamily="34" charset="0"/>
                </a:rPr>
                <a:t>1</a:t>
              </a:r>
              <a:endParaRPr lang="fr-FR" b="1" noProof="0" dirty="0">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56775249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1000"/>
                                        <p:tgtEl>
                                          <p:spTgt spid="3"/>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heel(1)">
                                      <p:cBhvr>
                                        <p:cTn id="11" dur="10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C155C2-3C58-1DB0-BEC1-34708658C3D8}"/>
              </a:ext>
            </a:extLst>
          </p:cNvPr>
          <p:cNvSpPr>
            <a:spLocks noGrp="1"/>
          </p:cNvSpPr>
          <p:nvPr>
            <p:ph type="title"/>
          </p:nvPr>
        </p:nvSpPr>
        <p:spPr/>
        <p:txBody>
          <a:bodyPr/>
          <a:lstStyle/>
          <a:p>
            <a:r>
              <a:rPr lang="fr-FR" sz="1800" noProof="0" dirty="0">
                <a:solidFill>
                  <a:schemeClr val="tx1">
                    <a:lumMod val="50000"/>
                    <a:lumOff val="50000"/>
                  </a:schemeClr>
                </a:solidFill>
              </a:rPr>
              <a:t>Maintenant j’ai les deux variables, je les relie pour formuler mon hypothèse vérifiable.</a:t>
            </a:r>
          </a:p>
        </p:txBody>
      </p:sp>
      <p:sp>
        <p:nvSpPr>
          <p:cNvPr id="4" name="Espace réservé du contenu 3">
            <a:extLst>
              <a:ext uri="{FF2B5EF4-FFF2-40B4-BE49-F238E27FC236}">
                <a16:creationId xmlns:a16="http://schemas.microsoft.com/office/drawing/2014/main" id="{9FFD7574-6AF1-D5B6-7C45-6520A35A6E5C}"/>
              </a:ext>
            </a:extLst>
          </p:cNvPr>
          <p:cNvSpPr>
            <a:spLocks noGrp="1"/>
          </p:cNvSpPr>
          <p:nvPr>
            <p:ph sz="quarter" idx="11"/>
          </p:nvPr>
        </p:nvSpPr>
        <p:spPr/>
        <p:txBody>
          <a:bodyPr/>
          <a:lstStyle/>
          <a:p>
            <a:endParaRPr lang="fr-FR" noProof="0" dirty="0"/>
          </a:p>
        </p:txBody>
      </p:sp>
      <p:grpSp>
        <p:nvGrpSpPr>
          <p:cNvPr id="8" name="Groupe 7">
            <a:extLst>
              <a:ext uri="{FF2B5EF4-FFF2-40B4-BE49-F238E27FC236}">
                <a16:creationId xmlns:a16="http://schemas.microsoft.com/office/drawing/2014/main" id="{443E0869-ADA3-A1A8-E2A7-C14952E81804}"/>
              </a:ext>
            </a:extLst>
          </p:cNvPr>
          <p:cNvGrpSpPr/>
          <p:nvPr/>
        </p:nvGrpSpPr>
        <p:grpSpPr>
          <a:xfrm>
            <a:off x="642294" y="1096785"/>
            <a:ext cx="10432714" cy="510733"/>
            <a:chOff x="607570" y="1215384"/>
            <a:chExt cx="10432714" cy="510733"/>
          </a:xfrm>
        </p:grpSpPr>
        <p:sp>
          <p:nvSpPr>
            <p:cNvPr id="9" name="Google Shape;443;p19">
              <a:extLst>
                <a:ext uri="{FF2B5EF4-FFF2-40B4-BE49-F238E27FC236}">
                  <a16:creationId xmlns:a16="http://schemas.microsoft.com/office/drawing/2014/main" id="{2C775C8F-947D-766D-690B-C45F22D2F65C}"/>
                </a:ext>
              </a:extLst>
            </p:cNvPr>
            <p:cNvSpPr/>
            <p:nvPr/>
          </p:nvSpPr>
          <p:spPr>
            <a:xfrm>
              <a:off x="713287" y="1215384"/>
              <a:ext cx="10326997" cy="510733"/>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lvl="0" algn="just"/>
              <a:r>
                <a:rPr lang="fr-FR" sz="2400" b="1" spc="-50" noProof="0" dirty="0">
                  <a:solidFill>
                    <a:srgbClr val="002060"/>
                  </a:solidFill>
                  <a:latin typeface="Calibri" panose="020F0502020204030204" pitchFamily="34" charset="0"/>
                  <a:ea typeface="Calibri"/>
                  <a:cs typeface="Calibri" panose="020F0502020204030204" pitchFamily="34" charset="0"/>
                  <a:sym typeface="Wingdings" panose="05000000000000000000" pitchFamily="2" charset="2"/>
                </a:rPr>
                <a:t> </a:t>
              </a:r>
              <a:r>
                <a:rPr lang="fr-FR" sz="2400" b="1" noProof="0" dirty="0">
                  <a:solidFill>
                    <a:srgbClr val="002060"/>
                  </a:solidFill>
                  <a:latin typeface="Calibri" panose="020F0502020204030204" pitchFamily="34" charset="0"/>
                  <a:ea typeface="Calibri"/>
                  <a:cs typeface="Calibri" panose="020F0502020204030204" pitchFamily="34" charset="0"/>
                  <a:sym typeface="Calibri"/>
                </a:rPr>
                <a:t>     Formulez l’hypothèse du chercheur sous-forme de si ......... alors........... </a:t>
              </a:r>
            </a:p>
          </p:txBody>
        </p:sp>
        <p:sp>
          <p:nvSpPr>
            <p:cNvPr id="10" name="Ellipse 9">
              <a:extLst>
                <a:ext uri="{FF2B5EF4-FFF2-40B4-BE49-F238E27FC236}">
                  <a16:creationId xmlns:a16="http://schemas.microsoft.com/office/drawing/2014/main" id="{A6CAF6A8-4971-5322-6C5D-8BB7DDF450F2}"/>
                </a:ext>
              </a:extLst>
            </p:cNvPr>
            <p:cNvSpPr/>
            <p:nvPr/>
          </p:nvSpPr>
          <p:spPr>
            <a:xfrm>
              <a:off x="607570" y="1234840"/>
              <a:ext cx="474698" cy="478193"/>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cs typeface="Calibri" panose="020F0502020204030204" pitchFamily="34" charset="0"/>
                </a:rPr>
                <a:t>1</a:t>
              </a:r>
              <a:endParaRPr lang="fr-FR" b="1" noProof="0" dirty="0">
                <a:latin typeface="Calibri" panose="020F0502020204030204" pitchFamily="34" charset="0"/>
                <a:cs typeface="Calibri" panose="020F0502020204030204" pitchFamily="34" charset="0"/>
              </a:endParaRPr>
            </a:p>
          </p:txBody>
        </p:sp>
      </p:grpSp>
      <p:sp>
        <p:nvSpPr>
          <p:cNvPr id="11" name="ZoneTexte 10">
            <a:extLst>
              <a:ext uri="{FF2B5EF4-FFF2-40B4-BE49-F238E27FC236}">
                <a16:creationId xmlns:a16="http://schemas.microsoft.com/office/drawing/2014/main" id="{2A0E01D9-A672-45A6-8D63-3DB3CF1A1015}"/>
              </a:ext>
            </a:extLst>
          </p:cNvPr>
          <p:cNvSpPr txBox="1"/>
          <p:nvPr/>
        </p:nvSpPr>
        <p:spPr>
          <a:xfrm>
            <a:off x="519528" y="2838882"/>
            <a:ext cx="11371634" cy="1580689"/>
          </a:xfrm>
          <a:prstGeom prst="rect">
            <a:avLst/>
          </a:prstGeom>
          <a:noFill/>
          <a:ln>
            <a:solidFill>
              <a:srgbClr val="FF0000"/>
            </a:solidFill>
          </a:ln>
        </p:spPr>
        <p:txBody>
          <a:bodyPr wrap="square">
            <a:spAutoFit/>
          </a:bodyPr>
          <a:lstStyle/>
          <a:p>
            <a:pPr>
              <a:lnSpc>
                <a:spcPct val="200000"/>
              </a:lnSpc>
            </a:pPr>
            <a:r>
              <a:rPr lang="fr-FR" sz="2600" b="1" noProof="0" dirty="0">
                <a:solidFill>
                  <a:srgbClr val="FF0000"/>
                </a:solidFill>
                <a:latin typeface="Calibri" panose="020F0502020204030204" pitchFamily="34" charset="0"/>
                <a:cs typeface="Calibri" panose="020F0502020204030204" pitchFamily="34" charset="0"/>
              </a:rPr>
              <a:t>Si</a:t>
            </a:r>
            <a:r>
              <a:rPr lang="fr-FR" sz="2600" b="1" noProof="0" dirty="0">
                <a:latin typeface="Calibri" panose="020F0502020204030204" pitchFamily="34" charset="0"/>
                <a:cs typeface="Calibri" panose="020F0502020204030204" pitchFamily="34" charset="0"/>
              </a:rPr>
              <a:t> on injecte à des cobayes </a:t>
            </a:r>
            <a:r>
              <a:rPr lang="fr-FR" sz="2600" b="1" noProof="0" dirty="0">
                <a:solidFill>
                  <a:srgbClr val="FF0000"/>
                </a:solidFill>
                <a:latin typeface="Calibri" panose="020F0502020204030204" pitchFamily="34" charset="0"/>
                <a:cs typeface="Calibri" panose="020F0502020204030204" pitchFamily="34" charset="0"/>
              </a:rPr>
              <a:t>du sérum d’un cobaye immunisé contre la diphtérie,</a:t>
            </a:r>
          </a:p>
          <a:p>
            <a:pPr>
              <a:lnSpc>
                <a:spcPct val="200000"/>
              </a:lnSpc>
            </a:pPr>
            <a:r>
              <a:rPr lang="fr-FR" sz="2600" b="1" noProof="0" dirty="0">
                <a:solidFill>
                  <a:srgbClr val="FF0000"/>
                </a:solidFill>
                <a:latin typeface="Calibri" panose="020F0502020204030204" pitchFamily="34" charset="0"/>
                <a:cs typeface="Calibri" panose="020F0502020204030204" pitchFamily="34" charset="0"/>
              </a:rPr>
              <a:t>alors </a:t>
            </a:r>
            <a:r>
              <a:rPr lang="fr-FR" sz="2600" b="1" noProof="0" dirty="0">
                <a:latin typeface="Calibri" panose="020F0502020204030204" pitchFamily="34" charset="0"/>
                <a:cs typeface="Calibri" panose="020F0502020204030204" pitchFamily="34" charset="0"/>
              </a:rPr>
              <a:t>ceux –ci </a:t>
            </a:r>
            <a:r>
              <a:rPr lang="fr-FR" sz="2600" b="1" noProof="0" dirty="0">
                <a:solidFill>
                  <a:srgbClr val="FF0000"/>
                </a:solidFill>
                <a:latin typeface="Calibri" panose="020F0502020204030204" pitchFamily="34" charset="0"/>
                <a:cs typeface="Calibri" panose="020F0502020204030204" pitchFamily="34" charset="0"/>
              </a:rPr>
              <a:t>survivent </a:t>
            </a:r>
            <a:r>
              <a:rPr lang="fr-FR" sz="2600" b="1" noProof="0" dirty="0">
                <a:latin typeface="Calibri" panose="020F0502020204030204" pitchFamily="34" charset="0"/>
                <a:cs typeface="Calibri" panose="020F0502020204030204" pitchFamily="34" charset="0"/>
              </a:rPr>
              <a:t>à une injection de bactérie diphtérique.</a:t>
            </a:r>
            <a:endParaRPr lang="fr-FR" sz="2600" noProof="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9280385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left)">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wipe(left)">
                                      <p:cBhvr>
                                        <p:cTn id="12" dur="5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0B3C0-BE18-61B4-D3B8-1C9CCF5E3B7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5FE9DC4-DF91-A7F6-03F3-28126ACBEB5B}"/>
              </a:ext>
            </a:extLst>
          </p:cNvPr>
          <p:cNvSpPr>
            <a:spLocks noGrp="1"/>
          </p:cNvSpPr>
          <p:nvPr>
            <p:ph type="title"/>
          </p:nvPr>
        </p:nvSpPr>
        <p:spPr/>
        <p:txBody>
          <a:bodyPr/>
          <a:lstStyle/>
          <a:p>
            <a:pPr>
              <a:buClr>
                <a:srgbClr val="000000"/>
              </a:buClr>
              <a:buSzPts val="2000"/>
            </a:pPr>
            <a:r>
              <a:rPr lang="fr-FR" sz="1800" spc="-30" noProof="0" dirty="0">
                <a:solidFill>
                  <a:schemeClr val="tx1">
                    <a:lumMod val="50000"/>
                    <a:lumOff val="50000"/>
                  </a:schemeClr>
                </a:solidFill>
              </a:rPr>
              <a:t>Ensuite, on me demande de tirer une conclusion à partir des résultats de l’expérience.</a:t>
            </a:r>
            <a:endParaRPr lang="fr-FR" sz="1800" spc="-30" noProof="0" dirty="0">
              <a:solidFill>
                <a:schemeClr val="tx1">
                  <a:lumMod val="50000"/>
                  <a:lumOff val="50000"/>
                </a:schemeClr>
              </a:solidFill>
              <a:sym typeface="Arial"/>
            </a:endParaRPr>
          </a:p>
        </p:txBody>
      </p:sp>
      <p:sp>
        <p:nvSpPr>
          <p:cNvPr id="4" name="Espace réservé du contenu 3">
            <a:extLst>
              <a:ext uri="{FF2B5EF4-FFF2-40B4-BE49-F238E27FC236}">
                <a16:creationId xmlns:a16="http://schemas.microsoft.com/office/drawing/2014/main" id="{D59B4341-3336-DC1E-603D-F16E2DF06BBB}"/>
              </a:ext>
            </a:extLst>
          </p:cNvPr>
          <p:cNvSpPr>
            <a:spLocks noGrp="1"/>
          </p:cNvSpPr>
          <p:nvPr>
            <p:ph sz="quarter" idx="11"/>
          </p:nvPr>
        </p:nvSpPr>
        <p:spPr/>
        <p:txBody>
          <a:bodyPr/>
          <a:lstStyle/>
          <a:p>
            <a:r>
              <a:rPr lang="fr-FR" sz="1400" noProof="0" dirty="0">
                <a:solidFill>
                  <a:schemeClr val="tx1">
                    <a:lumMod val="50000"/>
                    <a:lumOff val="50000"/>
                  </a:schemeClr>
                </a:solidFill>
              </a:rPr>
              <a:t>Rappeler la stratégie à appliquer pour tirer une conclusion dans le cadre d’une démarche d’investigation.</a:t>
            </a:r>
          </a:p>
        </p:txBody>
      </p:sp>
      <p:pic>
        <p:nvPicPr>
          <p:cNvPr id="9" name="Google Shape;289;p51">
            <a:extLst>
              <a:ext uri="{FF2B5EF4-FFF2-40B4-BE49-F238E27FC236}">
                <a16:creationId xmlns:a16="http://schemas.microsoft.com/office/drawing/2014/main" id="{FC4CD135-6114-72F8-D25B-7B920DF6EC71}"/>
              </a:ext>
            </a:extLst>
          </p:cNvPr>
          <p:cNvPicPr preferRelativeResize="0"/>
          <p:nvPr/>
        </p:nvPicPr>
        <p:blipFill rotWithShape="1">
          <a:blip r:embed="rId2">
            <a:alphaModFix/>
          </a:blip>
          <a:srcRect/>
          <a:stretch/>
        </p:blipFill>
        <p:spPr>
          <a:xfrm>
            <a:off x="11709400" y="505152"/>
            <a:ext cx="363525" cy="326372"/>
          </a:xfrm>
          <a:prstGeom prst="rect">
            <a:avLst/>
          </a:prstGeom>
          <a:noFill/>
          <a:ln>
            <a:noFill/>
          </a:ln>
        </p:spPr>
      </p:pic>
      <p:grpSp>
        <p:nvGrpSpPr>
          <p:cNvPr id="13" name="Groupe 12">
            <a:extLst>
              <a:ext uri="{FF2B5EF4-FFF2-40B4-BE49-F238E27FC236}">
                <a16:creationId xmlns:a16="http://schemas.microsoft.com/office/drawing/2014/main" id="{546FA76A-657D-3351-836C-963C66BBCCED}"/>
              </a:ext>
            </a:extLst>
          </p:cNvPr>
          <p:cNvGrpSpPr/>
          <p:nvPr/>
        </p:nvGrpSpPr>
        <p:grpSpPr>
          <a:xfrm>
            <a:off x="901696" y="1106994"/>
            <a:ext cx="10326997" cy="510733"/>
            <a:chOff x="674377" y="1225112"/>
            <a:chExt cx="10326997" cy="510733"/>
          </a:xfrm>
        </p:grpSpPr>
        <p:sp>
          <p:nvSpPr>
            <p:cNvPr id="14" name="Google Shape;443;p19">
              <a:extLst>
                <a:ext uri="{FF2B5EF4-FFF2-40B4-BE49-F238E27FC236}">
                  <a16:creationId xmlns:a16="http://schemas.microsoft.com/office/drawing/2014/main" id="{EFF9562D-3E89-B3B8-FB0F-0C1D524FFA53}"/>
                </a:ext>
              </a:extLst>
            </p:cNvPr>
            <p:cNvSpPr/>
            <p:nvPr/>
          </p:nvSpPr>
          <p:spPr>
            <a:xfrm>
              <a:off x="674377" y="1225112"/>
              <a:ext cx="10326997" cy="510733"/>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lvl="0" algn="just"/>
              <a:r>
                <a:rPr lang="fr-FR" sz="2400" b="1" noProof="0" dirty="0">
                  <a:solidFill>
                    <a:srgbClr val="002060"/>
                  </a:solidFill>
                  <a:latin typeface="Calibri" panose="020F0502020204030204" pitchFamily="34" charset="0"/>
                  <a:ea typeface="Calibri"/>
                  <a:cs typeface="Calibri" panose="020F0502020204030204" pitchFamily="34" charset="0"/>
                  <a:sym typeface="Wingdings" panose="05000000000000000000" pitchFamily="2" charset="2"/>
                </a:rPr>
                <a:t>       Tirez une conclusion à partir des résultats de l’expérience.</a:t>
              </a:r>
            </a:p>
          </p:txBody>
        </p:sp>
        <p:sp>
          <p:nvSpPr>
            <p:cNvPr id="15" name="Ellipse 14">
              <a:extLst>
                <a:ext uri="{FF2B5EF4-FFF2-40B4-BE49-F238E27FC236}">
                  <a16:creationId xmlns:a16="http://schemas.microsoft.com/office/drawing/2014/main" id="{C38D27C4-CF45-6089-1083-45458706B566}"/>
                </a:ext>
              </a:extLst>
            </p:cNvPr>
            <p:cNvSpPr/>
            <p:nvPr/>
          </p:nvSpPr>
          <p:spPr>
            <a:xfrm>
              <a:off x="674378" y="1225112"/>
              <a:ext cx="474698" cy="478193"/>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cs typeface="Calibri" panose="020F0502020204030204" pitchFamily="34" charset="0"/>
                </a:rPr>
                <a:t>2</a:t>
              </a:r>
              <a:endParaRPr lang="fr-FR" b="1" noProof="0" dirty="0">
                <a:latin typeface="Calibri" panose="020F0502020204030204" pitchFamily="34" charset="0"/>
                <a:cs typeface="Calibri" panose="020F0502020204030204" pitchFamily="34" charset="0"/>
              </a:endParaRPr>
            </a:p>
          </p:txBody>
        </p:sp>
      </p:grpSp>
      <p:sp>
        <p:nvSpPr>
          <p:cNvPr id="3" name="ZoneTexte 2">
            <a:extLst>
              <a:ext uri="{FF2B5EF4-FFF2-40B4-BE49-F238E27FC236}">
                <a16:creationId xmlns:a16="http://schemas.microsoft.com/office/drawing/2014/main" id="{4F54E838-E9B9-0770-9CCC-E868969D87C9}"/>
              </a:ext>
            </a:extLst>
          </p:cNvPr>
          <p:cNvSpPr txBox="1"/>
          <p:nvPr/>
        </p:nvSpPr>
        <p:spPr>
          <a:xfrm>
            <a:off x="1816896" y="1903151"/>
            <a:ext cx="7306433" cy="461665"/>
          </a:xfrm>
          <a:prstGeom prst="rect">
            <a:avLst/>
          </a:prstGeom>
          <a:noFill/>
        </p:spPr>
        <p:txBody>
          <a:bodyPr wrap="square" rtlCol="0">
            <a:spAutoFit/>
          </a:bodyPr>
          <a:lstStyle/>
          <a:p>
            <a:pPr marL="342900" indent="-342900" algn="l">
              <a:buFont typeface="Wingdings" panose="05000000000000000000" pitchFamily="2" charset="2"/>
              <a:buChar char="§"/>
            </a:pPr>
            <a:r>
              <a:rPr lang="fr-FR" sz="2400" b="1" noProof="0" dirty="0">
                <a:latin typeface="Calibri" panose="020F0502020204030204" pitchFamily="34" charset="0"/>
                <a:cs typeface="Calibri" panose="020F0502020204030204" pitchFamily="34" charset="0"/>
              </a:rPr>
              <a:t>J’identifie les résultats attendus de l’expérience. </a:t>
            </a:r>
          </a:p>
        </p:txBody>
      </p:sp>
      <p:grpSp>
        <p:nvGrpSpPr>
          <p:cNvPr id="11" name="Groupe 10">
            <a:extLst>
              <a:ext uri="{FF2B5EF4-FFF2-40B4-BE49-F238E27FC236}">
                <a16:creationId xmlns:a16="http://schemas.microsoft.com/office/drawing/2014/main" id="{0209DA53-CADD-CB5B-01B9-A4EA085C7642}"/>
              </a:ext>
            </a:extLst>
          </p:cNvPr>
          <p:cNvGrpSpPr/>
          <p:nvPr/>
        </p:nvGrpSpPr>
        <p:grpSpPr>
          <a:xfrm>
            <a:off x="5301029" y="4394753"/>
            <a:ext cx="3822300" cy="1619929"/>
            <a:chOff x="5301029" y="4394753"/>
            <a:chExt cx="3822300" cy="1619929"/>
          </a:xfrm>
        </p:grpSpPr>
        <p:sp>
          <p:nvSpPr>
            <p:cNvPr id="22" name="ZoneTexte 21">
              <a:extLst>
                <a:ext uri="{FF2B5EF4-FFF2-40B4-BE49-F238E27FC236}">
                  <a16:creationId xmlns:a16="http://schemas.microsoft.com/office/drawing/2014/main" id="{04EDD363-2A87-7842-F24A-984680AE5EEC}"/>
                </a:ext>
              </a:extLst>
            </p:cNvPr>
            <p:cNvSpPr txBox="1"/>
            <p:nvPr/>
          </p:nvSpPr>
          <p:spPr>
            <a:xfrm>
              <a:off x="5759991" y="5183685"/>
              <a:ext cx="3363338" cy="830997"/>
            </a:xfrm>
            <a:prstGeom prst="rect">
              <a:avLst/>
            </a:prstGeom>
            <a:noFill/>
            <a:ln>
              <a:solidFill>
                <a:srgbClr val="FF0000"/>
              </a:solidFill>
            </a:ln>
          </p:spPr>
          <p:txBody>
            <a:bodyPr wrap="square">
              <a:spAutoFit/>
            </a:bodyPr>
            <a:lstStyle/>
            <a:p>
              <a:pPr algn="ctr"/>
              <a:r>
                <a:rPr lang="fr-FR" sz="2400" noProof="0" dirty="0">
                  <a:latin typeface="Calibri" panose="020F0502020204030204" pitchFamily="34" charset="0"/>
                  <a:cs typeface="Calibri" panose="020F0502020204030204" pitchFamily="34" charset="0"/>
                </a:rPr>
                <a:t>Les résultats attendus de l’</a:t>
              </a:r>
              <a:r>
                <a:rPr lang="fr-FR" sz="2400" noProof="0" dirty="0" err="1">
                  <a:latin typeface="Calibri" panose="020F0502020204030204" pitchFamily="34" charset="0"/>
                  <a:cs typeface="Calibri" panose="020F0502020204030204" pitchFamily="34" charset="0"/>
                </a:rPr>
                <a:t>experience</a:t>
              </a:r>
              <a:r>
                <a:rPr lang="fr-FR" sz="2400" noProof="0" dirty="0">
                  <a:latin typeface="Calibri" panose="020F0502020204030204" pitchFamily="34" charset="0"/>
                  <a:cs typeface="Calibri" panose="020F0502020204030204" pitchFamily="34" charset="0"/>
                </a:rPr>
                <a:t> </a:t>
              </a:r>
            </a:p>
          </p:txBody>
        </p:sp>
        <p:cxnSp>
          <p:nvCxnSpPr>
            <p:cNvPr id="6" name="Connecteur droit avec flèche 5">
              <a:extLst>
                <a:ext uri="{FF2B5EF4-FFF2-40B4-BE49-F238E27FC236}">
                  <a16:creationId xmlns:a16="http://schemas.microsoft.com/office/drawing/2014/main" id="{F84C060F-E137-F9AB-0F4B-231F6FCD71F1}"/>
                </a:ext>
              </a:extLst>
            </p:cNvPr>
            <p:cNvCxnSpPr>
              <a:cxnSpLocks/>
              <a:stCxn id="18" idx="2"/>
            </p:cNvCxnSpPr>
            <p:nvPr/>
          </p:nvCxnSpPr>
          <p:spPr>
            <a:xfrm>
              <a:off x="5301029" y="4394753"/>
              <a:ext cx="2140631" cy="788932"/>
            </a:xfrm>
            <a:prstGeom prst="straightConnector1">
              <a:avLst/>
            </a:prstGeom>
            <a:ln w="12700">
              <a:solidFill>
                <a:srgbClr val="C00000"/>
              </a:solidFill>
              <a:tailEnd type="stealth" w="lg" len="lg"/>
            </a:ln>
          </p:spPr>
          <p:style>
            <a:lnRef idx="2">
              <a:schemeClr val="accent1"/>
            </a:lnRef>
            <a:fillRef idx="0">
              <a:schemeClr val="accent1"/>
            </a:fillRef>
            <a:effectRef idx="1">
              <a:schemeClr val="accent1"/>
            </a:effectRef>
            <a:fontRef idx="minor">
              <a:schemeClr val="tx1"/>
            </a:fontRef>
          </p:style>
        </p:cxnSp>
      </p:grpSp>
      <p:sp>
        <p:nvSpPr>
          <p:cNvPr id="12" name="ZoneTexte 11">
            <a:extLst>
              <a:ext uri="{FF2B5EF4-FFF2-40B4-BE49-F238E27FC236}">
                <a16:creationId xmlns:a16="http://schemas.microsoft.com/office/drawing/2014/main" id="{5FDE5E63-6CB9-3E10-AC45-08B4E9CF91FC}"/>
              </a:ext>
            </a:extLst>
          </p:cNvPr>
          <p:cNvSpPr txBox="1"/>
          <p:nvPr/>
        </p:nvSpPr>
        <p:spPr>
          <a:xfrm>
            <a:off x="519528" y="2838882"/>
            <a:ext cx="11371634" cy="1580689"/>
          </a:xfrm>
          <a:prstGeom prst="rect">
            <a:avLst/>
          </a:prstGeom>
          <a:noFill/>
          <a:ln>
            <a:solidFill>
              <a:srgbClr val="FF0000"/>
            </a:solidFill>
          </a:ln>
        </p:spPr>
        <p:txBody>
          <a:bodyPr wrap="square">
            <a:spAutoFit/>
          </a:bodyPr>
          <a:lstStyle/>
          <a:p>
            <a:pPr>
              <a:lnSpc>
                <a:spcPct val="200000"/>
              </a:lnSpc>
            </a:pPr>
            <a:r>
              <a:rPr lang="fr-FR" sz="2600" b="1" noProof="0" dirty="0">
                <a:latin typeface="Calibri" panose="020F0502020204030204" pitchFamily="34" charset="0"/>
                <a:cs typeface="Calibri" panose="020F0502020204030204" pitchFamily="34" charset="0"/>
              </a:rPr>
              <a:t>Si on injecte à des cobayes du sérum d’un cobaye immunisé contre la diphtérie,</a:t>
            </a:r>
          </a:p>
          <a:p>
            <a:pPr>
              <a:lnSpc>
                <a:spcPct val="200000"/>
              </a:lnSpc>
            </a:pPr>
            <a:r>
              <a:rPr lang="fr-FR" sz="2600" b="1" noProof="0" dirty="0">
                <a:latin typeface="Calibri" panose="020F0502020204030204" pitchFamily="34" charset="0"/>
                <a:cs typeface="Calibri" panose="020F0502020204030204" pitchFamily="34" charset="0"/>
              </a:rPr>
              <a:t>alors ceux –ci survivent à une injection de bactérie diphtérique.</a:t>
            </a:r>
            <a:endParaRPr lang="fr-FR" sz="2600" noProof="0" dirty="0">
              <a:latin typeface="Calibri" panose="020F0502020204030204" pitchFamily="34" charset="0"/>
              <a:cs typeface="Calibri" panose="020F0502020204030204" pitchFamily="34" charset="0"/>
            </a:endParaRPr>
          </a:p>
        </p:txBody>
      </p:sp>
      <p:grpSp>
        <p:nvGrpSpPr>
          <p:cNvPr id="23" name="Groupe 22">
            <a:extLst>
              <a:ext uri="{FF2B5EF4-FFF2-40B4-BE49-F238E27FC236}">
                <a16:creationId xmlns:a16="http://schemas.microsoft.com/office/drawing/2014/main" id="{195A7E47-EAA3-B124-761B-00248249E4D0}"/>
              </a:ext>
            </a:extLst>
          </p:cNvPr>
          <p:cNvGrpSpPr/>
          <p:nvPr/>
        </p:nvGrpSpPr>
        <p:grpSpPr>
          <a:xfrm>
            <a:off x="1319950" y="3876321"/>
            <a:ext cx="7962158" cy="518432"/>
            <a:chOff x="1319950" y="3876321"/>
            <a:chExt cx="7962158" cy="518432"/>
          </a:xfrm>
        </p:grpSpPr>
        <p:sp>
          <p:nvSpPr>
            <p:cNvPr id="18" name="Rectangle 17">
              <a:extLst>
                <a:ext uri="{FF2B5EF4-FFF2-40B4-BE49-F238E27FC236}">
                  <a16:creationId xmlns:a16="http://schemas.microsoft.com/office/drawing/2014/main" id="{8900CFD1-3523-9636-3593-5E13FAA90BFE}"/>
                </a:ext>
              </a:extLst>
            </p:cNvPr>
            <p:cNvSpPr/>
            <p:nvPr/>
          </p:nvSpPr>
          <p:spPr>
            <a:xfrm>
              <a:off x="1319950" y="3876321"/>
              <a:ext cx="7962158" cy="518432"/>
            </a:xfrm>
            <a:prstGeom prst="rect">
              <a:avLst/>
            </a:prstGeom>
            <a:solidFill>
              <a:srgbClr val="FF0000">
                <a:alpha val="1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cxnSp>
          <p:nvCxnSpPr>
            <p:cNvPr id="21" name="Connecteur droit 20">
              <a:extLst>
                <a:ext uri="{FF2B5EF4-FFF2-40B4-BE49-F238E27FC236}">
                  <a16:creationId xmlns:a16="http://schemas.microsoft.com/office/drawing/2014/main" id="{31D6A7BE-EA6D-9DCC-2553-74E2163D7509}"/>
                </a:ext>
              </a:extLst>
            </p:cNvPr>
            <p:cNvCxnSpPr/>
            <p:nvPr/>
          </p:nvCxnSpPr>
          <p:spPr>
            <a:xfrm>
              <a:off x="1376395" y="4346113"/>
              <a:ext cx="7816243" cy="0"/>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3939471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F01EF4-2012-071C-3B32-DC836FAB359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42B796C-31A3-013E-594F-76F14BAE2B2B}"/>
              </a:ext>
            </a:extLst>
          </p:cNvPr>
          <p:cNvSpPr>
            <a:spLocks noGrp="1"/>
          </p:cNvSpPr>
          <p:nvPr>
            <p:ph type="title"/>
          </p:nvPr>
        </p:nvSpPr>
        <p:spPr/>
        <p:txBody>
          <a:bodyPr/>
          <a:lstStyle/>
          <a:p>
            <a:pPr>
              <a:buClr>
                <a:srgbClr val="000000"/>
              </a:buClr>
              <a:buSzPts val="2000"/>
            </a:pPr>
            <a:r>
              <a:rPr lang="fr-FR" sz="1800" spc="-30" noProof="0" dirty="0">
                <a:solidFill>
                  <a:schemeClr val="tx1">
                    <a:lumMod val="50000"/>
                    <a:lumOff val="50000"/>
                  </a:schemeClr>
                </a:solidFill>
              </a:rPr>
              <a:t>Je décris aussi les résultats obtenus.  </a:t>
            </a:r>
            <a:endParaRPr lang="fr-FR" sz="1800" spc="-30" noProof="0" dirty="0">
              <a:solidFill>
                <a:schemeClr val="tx1">
                  <a:lumMod val="50000"/>
                  <a:lumOff val="50000"/>
                </a:schemeClr>
              </a:solidFill>
              <a:sym typeface="Arial"/>
            </a:endParaRPr>
          </a:p>
        </p:txBody>
      </p:sp>
      <p:sp>
        <p:nvSpPr>
          <p:cNvPr id="4" name="Espace réservé du contenu 3">
            <a:extLst>
              <a:ext uri="{FF2B5EF4-FFF2-40B4-BE49-F238E27FC236}">
                <a16:creationId xmlns:a16="http://schemas.microsoft.com/office/drawing/2014/main" id="{B32D235F-1778-25C2-076B-35BF00E09398}"/>
              </a:ext>
            </a:extLst>
          </p:cNvPr>
          <p:cNvSpPr>
            <a:spLocks noGrp="1"/>
          </p:cNvSpPr>
          <p:nvPr>
            <p:ph sz="quarter" idx="11"/>
          </p:nvPr>
        </p:nvSpPr>
        <p:spPr/>
        <p:txBody>
          <a:bodyPr/>
          <a:lstStyle/>
          <a:p>
            <a:endParaRPr lang="fr-FR" sz="1600" noProof="0" dirty="0">
              <a:solidFill>
                <a:schemeClr val="tx1">
                  <a:lumMod val="50000"/>
                  <a:lumOff val="50000"/>
                </a:schemeClr>
              </a:solidFill>
            </a:endParaRPr>
          </a:p>
        </p:txBody>
      </p:sp>
      <p:pic>
        <p:nvPicPr>
          <p:cNvPr id="9" name="Google Shape;289;p51">
            <a:extLst>
              <a:ext uri="{FF2B5EF4-FFF2-40B4-BE49-F238E27FC236}">
                <a16:creationId xmlns:a16="http://schemas.microsoft.com/office/drawing/2014/main" id="{EFA9D588-C5F1-0944-16C3-340220AD4F88}"/>
              </a:ext>
            </a:extLst>
          </p:cNvPr>
          <p:cNvPicPr preferRelativeResize="0"/>
          <p:nvPr/>
        </p:nvPicPr>
        <p:blipFill rotWithShape="1">
          <a:blip r:embed="rId2">
            <a:alphaModFix/>
          </a:blip>
          <a:srcRect/>
          <a:stretch/>
        </p:blipFill>
        <p:spPr>
          <a:xfrm>
            <a:off x="11709400" y="505152"/>
            <a:ext cx="363525" cy="326372"/>
          </a:xfrm>
          <a:prstGeom prst="rect">
            <a:avLst/>
          </a:prstGeom>
          <a:noFill/>
          <a:ln>
            <a:noFill/>
          </a:ln>
        </p:spPr>
      </p:pic>
      <p:sp>
        <p:nvSpPr>
          <p:cNvPr id="3" name="ZoneTexte 2">
            <a:extLst>
              <a:ext uri="{FF2B5EF4-FFF2-40B4-BE49-F238E27FC236}">
                <a16:creationId xmlns:a16="http://schemas.microsoft.com/office/drawing/2014/main" id="{E3E2DE35-AB54-A857-93C1-48F60E8F982E}"/>
              </a:ext>
            </a:extLst>
          </p:cNvPr>
          <p:cNvSpPr txBox="1"/>
          <p:nvPr/>
        </p:nvSpPr>
        <p:spPr>
          <a:xfrm>
            <a:off x="1877760" y="1820463"/>
            <a:ext cx="4640093" cy="400110"/>
          </a:xfrm>
          <a:prstGeom prst="rect">
            <a:avLst/>
          </a:prstGeom>
          <a:noFill/>
        </p:spPr>
        <p:txBody>
          <a:bodyPr wrap="square" rtlCol="0">
            <a:spAutoFit/>
          </a:bodyPr>
          <a:lstStyle>
            <a:defPPr>
              <a:defRPr lang="fr-FR"/>
            </a:defPPr>
            <a:lvl1pPr marL="342900" indent="-342900">
              <a:buFont typeface="Wingdings" panose="05000000000000000000" pitchFamily="2" charset="2"/>
              <a:buChar char="§"/>
              <a:defRPr sz="2400" b="1">
                <a:latin typeface="Calibri" panose="020F0502020204030204" pitchFamily="34" charset="0"/>
                <a:cs typeface="Calibri" panose="020F0502020204030204" pitchFamily="34" charset="0"/>
              </a:defRPr>
            </a:lvl1pPr>
          </a:lstStyle>
          <a:p>
            <a:r>
              <a:rPr lang="fr-FR" noProof="0" dirty="0"/>
              <a:t>Je décris les résultats obtenus </a:t>
            </a:r>
          </a:p>
        </p:txBody>
      </p:sp>
      <p:sp>
        <p:nvSpPr>
          <p:cNvPr id="7" name="ZoneTexte 6">
            <a:extLst>
              <a:ext uri="{FF2B5EF4-FFF2-40B4-BE49-F238E27FC236}">
                <a16:creationId xmlns:a16="http://schemas.microsoft.com/office/drawing/2014/main" id="{7D99C40E-27AB-3DBC-C65A-F00C35F68F3C}"/>
              </a:ext>
            </a:extLst>
          </p:cNvPr>
          <p:cNvSpPr txBox="1"/>
          <p:nvPr/>
        </p:nvSpPr>
        <p:spPr>
          <a:xfrm>
            <a:off x="495705" y="2569929"/>
            <a:ext cx="5466945" cy="3539430"/>
          </a:xfrm>
          <a:prstGeom prst="rect">
            <a:avLst/>
          </a:prstGeom>
          <a:noFill/>
        </p:spPr>
        <p:txBody>
          <a:bodyPr wrap="square">
            <a:spAutoFit/>
          </a:bodyPr>
          <a:lstStyle/>
          <a:p>
            <a:pPr algn="just"/>
            <a:r>
              <a:rPr lang="fr-FR" sz="2800" noProof="0" dirty="0">
                <a:latin typeface="Calibri" panose="020F0502020204030204" pitchFamily="34" charset="0"/>
                <a:cs typeface="Calibri" panose="020F0502020204030204" pitchFamily="34" charset="0"/>
              </a:rPr>
              <a:t>À la fin de l’expérience: </a:t>
            </a:r>
          </a:p>
          <a:p>
            <a:pPr algn="just"/>
            <a:endParaRPr lang="fr-FR" sz="2800" noProof="0" dirty="0">
              <a:latin typeface="Calibri" panose="020F0502020204030204" pitchFamily="34" charset="0"/>
              <a:cs typeface="Calibri" panose="020F0502020204030204" pitchFamily="34" charset="0"/>
            </a:endParaRPr>
          </a:p>
          <a:p>
            <a:pPr algn="just"/>
            <a:r>
              <a:rPr lang="fr-FR" sz="2800" noProof="0" dirty="0">
                <a:latin typeface="Calibri" panose="020F0502020204030204" pitchFamily="34" charset="0"/>
                <a:cs typeface="Calibri" panose="020F0502020204030204" pitchFamily="34" charset="0"/>
              </a:rPr>
              <a:t>Tous les cobayes du </a:t>
            </a:r>
            <a:r>
              <a:rPr lang="fr-FR" sz="2800" b="1" noProof="0" dirty="0">
                <a:latin typeface="Calibri" panose="020F0502020204030204" pitchFamily="34" charset="0"/>
                <a:cs typeface="Calibri" panose="020F0502020204030204" pitchFamily="34" charset="0"/>
              </a:rPr>
              <a:t>test</a:t>
            </a:r>
            <a:r>
              <a:rPr lang="fr-FR" sz="2800" noProof="0" dirty="0">
                <a:latin typeface="Calibri" panose="020F0502020204030204" pitchFamily="34" charset="0"/>
                <a:cs typeface="Calibri" panose="020F0502020204030204" pitchFamily="34" charset="0"/>
              </a:rPr>
              <a:t> </a:t>
            </a:r>
            <a:r>
              <a:rPr lang="fr-FR" sz="2800" b="1" noProof="0" dirty="0">
                <a:solidFill>
                  <a:srgbClr val="FF0000"/>
                </a:solidFill>
                <a:latin typeface="Calibri" panose="020F0502020204030204" pitchFamily="34" charset="0"/>
                <a:cs typeface="Calibri" panose="020F0502020204030204" pitchFamily="34" charset="0"/>
              </a:rPr>
              <a:t>survivent</a:t>
            </a:r>
            <a:r>
              <a:rPr lang="fr-FR" sz="2800" noProof="0" dirty="0">
                <a:latin typeface="Calibri" panose="020F0502020204030204" pitchFamily="34" charset="0"/>
                <a:cs typeface="Calibri" panose="020F0502020204030204" pitchFamily="34" charset="0"/>
              </a:rPr>
              <a:t> après injection de bactéries diphtériques. </a:t>
            </a:r>
          </a:p>
          <a:p>
            <a:pPr algn="just"/>
            <a:endParaRPr lang="fr-FR" sz="2800" noProof="0" dirty="0">
              <a:latin typeface="Calibri" panose="020F0502020204030204" pitchFamily="34" charset="0"/>
              <a:cs typeface="Calibri" panose="020F0502020204030204" pitchFamily="34" charset="0"/>
            </a:endParaRPr>
          </a:p>
          <a:p>
            <a:pPr algn="just"/>
            <a:r>
              <a:rPr lang="fr-FR" sz="2800" noProof="0" dirty="0">
                <a:latin typeface="Calibri" panose="020F0502020204030204" pitchFamily="34" charset="0"/>
                <a:cs typeface="Calibri" panose="020F0502020204030204" pitchFamily="34" charset="0"/>
              </a:rPr>
              <a:t>Tandis que les cobayes du </a:t>
            </a:r>
            <a:r>
              <a:rPr lang="fr-FR" sz="2800" b="1" noProof="0" dirty="0">
                <a:latin typeface="Calibri" panose="020F0502020204030204" pitchFamily="34" charset="0"/>
                <a:cs typeface="Calibri" panose="020F0502020204030204" pitchFamily="34" charset="0"/>
              </a:rPr>
              <a:t>témoin</a:t>
            </a:r>
            <a:r>
              <a:rPr lang="fr-FR" sz="2800" noProof="0" dirty="0">
                <a:latin typeface="Calibri" panose="020F0502020204030204" pitchFamily="34" charset="0"/>
                <a:cs typeface="Calibri" panose="020F0502020204030204" pitchFamily="34" charset="0"/>
              </a:rPr>
              <a:t> sont tous </a:t>
            </a:r>
            <a:r>
              <a:rPr lang="fr-FR" sz="2800" b="1" noProof="0" dirty="0">
                <a:solidFill>
                  <a:srgbClr val="FF0000"/>
                </a:solidFill>
                <a:latin typeface="Calibri" panose="020F0502020204030204" pitchFamily="34" charset="0"/>
                <a:cs typeface="Calibri" panose="020F0502020204030204" pitchFamily="34" charset="0"/>
              </a:rPr>
              <a:t>morts</a:t>
            </a:r>
            <a:r>
              <a:rPr lang="fr-FR" sz="2800" noProof="0" dirty="0">
                <a:latin typeface="Calibri" panose="020F0502020204030204" pitchFamily="34" charset="0"/>
                <a:cs typeface="Calibri" panose="020F0502020204030204" pitchFamily="34" charset="0"/>
              </a:rPr>
              <a:t>. </a:t>
            </a:r>
          </a:p>
        </p:txBody>
      </p:sp>
      <p:grpSp>
        <p:nvGrpSpPr>
          <p:cNvPr id="6" name="Groupe 5">
            <a:extLst>
              <a:ext uri="{FF2B5EF4-FFF2-40B4-BE49-F238E27FC236}">
                <a16:creationId xmlns:a16="http://schemas.microsoft.com/office/drawing/2014/main" id="{86A8C083-BCB9-28CA-8502-450B308D4077}"/>
              </a:ext>
            </a:extLst>
          </p:cNvPr>
          <p:cNvGrpSpPr/>
          <p:nvPr/>
        </p:nvGrpSpPr>
        <p:grpSpPr>
          <a:xfrm>
            <a:off x="901696" y="1106994"/>
            <a:ext cx="10326997" cy="510733"/>
            <a:chOff x="674377" y="1225112"/>
            <a:chExt cx="10326997" cy="510733"/>
          </a:xfrm>
        </p:grpSpPr>
        <p:sp>
          <p:nvSpPr>
            <p:cNvPr id="8" name="Google Shape;443;p19">
              <a:extLst>
                <a:ext uri="{FF2B5EF4-FFF2-40B4-BE49-F238E27FC236}">
                  <a16:creationId xmlns:a16="http://schemas.microsoft.com/office/drawing/2014/main" id="{38F2E5B9-6906-4769-4607-ECD4C263186C}"/>
                </a:ext>
              </a:extLst>
            </p:cNvPr>
            <p:cNvSpPr/>
            <p:nvPr/>
          </p:nvSpPr>
          <p:spPr>
            <a:xfrm>
              <a:off x="674377" y="1225112"/>
              <a:ext cx="10326997" cy="510733"/>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lvl="0" algn="just"/>
              <a:r>
                <a:rPr lang="fr-FR" sz="2400" b="1" noProof="0" dirty="0">
                  <a:solidFill>
                    <a:srgbClr val="002060"/>
                  </a:solidFill>
                  <a:latin typeface="Calibri" panose="020F0502020204030204" pitchFamily="34" charset="0"/>
                  <a:ea typeface="Calibri"/>
                  <a:cs typeface="Calibri" panose="020F0502020204030204" pitchFamily="34" charset="0"/>
                  <a:sym typeface="Wingdings" panose="05000000000000000000" pitchFamily="2" charset="2"/>
                </a:rPr>
                <a:t>       Tirez une conclusion à partir des résultats de l’expérience.</a:t>
              </a:r>
            </a:p>
          </p:txBody>
        </p:sp>
        <p:sp>
          <p:nvSpPr>
            <p:cNvPr id="10" name="Ellipse 9">
              <a:extLst>
                <a:ext uri="{FF2B5EF4-FFF2-40B4-BE49-F238E27FC236}">
                  <a16:creationId xmlns:a16="http://schemas.microsoft.com/office/drawing/2014/main" id="{0A2765AA-D719-778D-E331-93DFA2169321}"/>
                </a:ext>
              </a:extLst>
            </p:cNvPr>
            <p:cNvSpPr/>
            <p:nvPr/>
          </p:nvSpPr>
          <p:spPr>
            <a:xfrm>
              <a:off x="674378" y="1225112"/>
              <a:ext cx="474698" cy="478193"/>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cs typeface="Calibri" panose="020F0502020204030204" pitchFamily="34" charset="0"/>
                </a:rPr>
                <a:t>2</a:t>
              </a:r>
              <a:endParaRPr lang="fr-FR" b="1" noProof="0" dirty="0">
                <a:latin typeface="Calibri" panose="020F0502020204030204" pitchFamily="34" charset="0"/>
                <a:cs typeface="Calibri" panose="020F0502020204030204" pitchFamily="34" charset="0"/>
              </a:endParaRPr>
            </a:p>
          </p:txBody>
        </p:sp>
      </p:grpSp>
      <p:pic>
        <p:nvPicPr>
          <p:cNvPr id="11" name="Image 10" descr="Une image contenant texte, capture d’écran, dessin humoristique&#10;&#10;Le contenu généré par l’IA peut être incorrect.">
            <a:extLst>
              <a:ext uri="{FF2B5EF4-FFF2-40B4-BE49-F238E27FC236}">
                <a16:creationId xmlns:a16="http://schemas.microsoft.com/office/drawing/2014/main" id="{2075F23A-2791-DF7A-03B1-6904BDDD260B}"/>
              </a:ext>
            </a:extLst>
          </p:cNvPr>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Layer>
                </a14:imgProps>
              </a:ext>
            </a:extLst>
          </a:blip>
          <a:srcRect t="24672"/>
          <a:stretch>
            <a:fillRect/>
          </a:stretch>
        </p:blipFill>
        <p:spPr>
          <a:xfrm>
            <a:off x="6054782" y="2991400"/>
            <a:ext cx="5774863" cy="1862564"/>
          </a:xfrm>
          <a:prstGeom prst="rect">
            <a:avLst/>
          </a:prstGeom>
        </p:spPr>
      </p:pic>
    </p:spTree>
    <p:extLst>
      <p:ext uri="{BB962C8B-B14F-4D97-AF65-F5344CB8AC3E}">
        <p14:creationId xmlns:p14="http://schemas.microsoft.com/office/powerpoint/2010/main" val="282734938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500"/>
                                        <p:tgtEl>
                                          <p:spTgt spid="7">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4" end="4"/>
                                            </p:txEl>
                                          </p:spTgt>
                                        </p:tgtEl>
                                        <p:attrNameLst>
                                          <p:attrName>style.visibility</p:attrName>
                                        </p:attrNameLst>
                                      </p:cBhvr>
                                      <p:to>
                                        <p:strVal val="visible"/>
                                      </p:to>
                                    </p:set>
                                    <p:animEffect transition="in" filter="fade">
                                      <p:cBhvr>
                                        <p:cTn id="12"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E57DC3-B928-7183-2497-34D6E9DB0AA8}"/>
              </a:ext>
            </a:extLst>
          </p:cNvPr>
          <p:cNvSpPr>
            <a:spLocks noGrp="1"/>
          </p:cNvSpPr>
          <p:nvPr>
            <p:ph type="title"/>
          </p:nvPr>
        </p:nvSpPr>
        <p:spPr/>
        <p:txBody>
          <a:bodyPr/>
          <a:lstStyle/>
          <a:p>
            <a:r>
              <a:rPr lang="fr-FR" sz="1800" noProof="0" dirty="0">
                <a:solidFill>
                  <a:schemeClr val="tx1">
                    <a:lumMod val="50000"/>
                    <a:lumOff val="50000"/>
                  </a:schemeClr>
                </a:solidFill>
              </a:rPr>
              <a:t>Je compare les résultats obtenus aux résultats attendus et je conclus.</a:t>
            </a:r>
          </a:p>
        </p:txBody>
      </p:sp>
      <p:sp>
        <p:nvSpPr>
          <p:cNvPr id="4" name="Espace réservé du contenu 3">
            <a:extLst>
              <a:ext uri="{FF2B5EF4-FFF2-40B4-BE49-F238E27FC236}">
                <a16:creationId xmlns:a16="http://schemas.microsoft.com/office/drawing/2014/main" id="{6F6204CF-EA8F-DE5D-D1A5-B72EB7B59E08}"/>
              </a:ext>
            </a:extLst>
          </p:cNvPr>
          <p:cNvSpPr>
            <a:spLocks noGrp="1"/>
          </p:cNvSpPr>
          <p:nvPr>
            <p:ph sz="quarter" idx="11"/>
          </p:nvPr>
        </p:nvSpPr>
        <p:spPr/>
        <p:txBody>
          <a:bodyPr/>
          <a:lstStyle/>
          <a:p>
            <a:endParaRPr lang="fr-FR" noProof="0" dirty="0"/>
          </a:p>
        </p:txBody>
      </p:sp>
      <p:sp>
        <p:nvSpPr>
          <p:cNvPr id="5" name="ZoneTexte 4">
            <a:extLst>
              <a:ext uri="{FF2B5EF4-FFF2-40B4-BE49-F238E27FC236}">
                <a16:creationId xmlns:a16="http://schemas.microsoft.com/office/drawing/2014/main" id="{8CAB95B8-62DC-A34C-3F15-BB545D42D4FE}"/>
              </a:ext>
            </a:extLst>
          </p:cNvPr>
          <p:cNvSpPr txBox="1"/>
          <p:nvPr/>
        </p:nvSpPr>
        <p:spPr>
          <a:xfrm>
            <a:off x="655227" y="5384854"/>
            <a:ext cx="1826285" cy="523220"/>
          </a:xfrm>
          <a:prstGeom prst="rect">
            <a:avLst/>
          </a:prstGeom>
          <a:solidFill>
            <a:schemeClr val="accent4">
              <a:lumMod val="20000"/>
              <a:lumOff val="80000"/>
            </a:schemeClr>
          </a:solidFill>
        </p:spPr>
        <p:txBody>
          <a:bodyPr wrap="square">
            <a:spAutoFit/>
          </a:bodyPr>
          <a:lstStyle/>
          <a:p>
            <a:pPr algn="ctr"/>
            <a:r>
              <a:rPr lang="fr-FR" sz="2800" b="1" noProof="0" dirty="0">
                <a:latin typeface="Calibri" panose="020F0502020204030204" pitchFamily="34" charset="0"/>
                <a:cs typeface="Calibri" panose="020F0502020204030204" pitchFamily="34" charset="0"/>
              </a:rPr>
              <a:t>Conclusion</a:t>
            </a:r>
            <a:r>
              <a:rPr lang="fr-FR" sz="2800" noProof="0" dirty="0">
                <a:latin typeface="Calibri" panose="020F0502020204030204" pitchFamily="34" charset="0"/>
                <a:cs typeface="Calibri" panose="020F0502020204030204" pitchFamily="34" charset="0"/>
              </a:rPr>
              <a:t> </a:t>
            </a:r>
          </a:p>
        </p:txBody>
      </p:sp>
      <p:sp>
        <p:nvSpPr>
          <p:cNvPr id="6" name="ZoneTexte 5">
            <a:extLst>
              <a:ext uri="{FF2B5EF4-FFF2-40B4-BE49-F238E27FC236}">
                <a16:creationId xmlns:a16="http://schemas.microsoft.com/office/drawing/2014/main" id="{EEB8FCD5-13E9-B84A-B22D-0125E36B8F82}"/>
              </a:ext>
            </a:extLst>
          </p:cNvPr>
          <p:cNvSpPr txBox="1"/>
          <p:nvPr/>
        </p:nvSpPr>
        <p:spPr>
          <a:xfrm>
            <a:off x="559744" y="2654355"/>
            <a:ext cx="11010900" cy="1384995"/>
          </a:xfrm>
          <a:prstGeom prst="rect">
            <a:avLst/>
          </a:prstGeom>
          <a:noFill/>
        </p:spPr>
        <p:txBody>
          <a:bodyPr wrap="square">
            <a:spAutoFit/>
          </a:bodyPr>
          <a:lstStyle/>
          <a:p>
            <a:r>
              <a:rPr lang="fr-FR" sz="2800" noProof="0" dirty="0">
                <a:latin typeface="Calibri" panose="020F0502020204030204" pitchFamily="34" charset="0"/>
                <a:cs typeface="Calibri" panose="020F0502020204030204" pitchFamily="34" charset="0"/>
              </a:rPr>
              <a:t>Les résultats attendus sont </a:t>
            </a:r>
            <a:r>
              <a:rPr lang="fr-FR" sz="2800" b="1" noProof="0" dirty="0">
                <a:solidFill>
                  <a:srgbClr val="FF0000"/>
                </a:solidFill>
                <a:latin typeface="Calibri" panose="020F0502020204030204" pitchFamily="34" charset="0"/>
                <a:cs typeface="Calibri" panose="020F0502020204030204" pitchFamily="34" charset="0"/>
              </a:rPr>
              <a:t>les</a:t>
            </a:r>
            <a:r>
              <a:rPr lang="fr-FR" sz="2800" noProof="0" dirty="0">
                <a:solidFill>
                  <a:srgbClr val="FF0000"/>
                </a:solidFill>
                <a:latin typeface="Calibri" panose="020F0502020204030204" pitchFamily="34" charset="0"/>
                <a:cs typeface="Calibri" panose="020F0502020204030204" pitchFamily="34" charset="0"/>
              </a:rPr>
              <a:t> </a:t>
            </a:r>
            <a:r>
              <a:rPr lang="fr-FR" sz="2800" b="1" noProof="0" dirty="0">
                <a:solidFill>
                  <a:srgbClr val="FF0000"/>
                </a:solidFill>
                <a:latin typeface="Calibri" panose="020F0502020204030204" pitchFamily="34" charset="0"/>
                <a:cs typeface="Calibri" panose="020F0502020204030204" pitchFamily="34" charset="0"/>
              </a:rPr>
              <a:t>mêmes</a:t>
            </a:r>
            <a:r>
              <a:rPr lang="fr-FR" sz="2800" noProof="0" dirty="0">
                <a:solidFill>
                  <a:srgbClr val="FF0000"/>
                </a:solidFill>
                <a:latin typeface="Calibri" panose="020F0502020204030204" pitchFamily="34" charset="0"/>
                <a:cs typeface="Calibri" panose="020F0502020204030204" pitchFamily="34" charset="0"/>
              </a:rPr>
              <a:t> </a:t>
            </a:r>
            <a:r>
              <a:rPr lang="fr-FR" sz="2800" noProof="0" dirty="0">
                <a:latin typeface="Calibri" panose="020F0502020204030204" pitchFamily="34" charset="0"/>
                <a:cs typeface="Calibri" panose="020F0502020204030204" pitchFamily="34" charset="0"/>
              </a:rPr>
              <a:t>que ceux obtenus dans l’expérience.</a:t>
            </a:r>
          </a:p>
          <a:p>
            <a:endParaRPr lang="fr-FR" sz="2800" noProof="0" dirty="0">
              <a:latin typeface="Calibri" panose="020F0502020204030204" pitchFamily="34" charset="0"/>
              <a:cs typeface="Calibri" panose="020F0502020204030204" pitchFamily="34" charset="0"/>
            </a:endParaRPr>
          </a:p>
          <a:p>
            <a:pPr algn="ctr"/>
            <a:r>
              <a:rPr lang="fr-FR" sz="2800" noProof="0" dirty="0">
                <a:latin typeface="Calibri" panose="020F0502020204030204" pitchFamily="34" charset="0"/>
                <a:cs typeface="Calibri" panose="020F0502020204030204" pitchFamily="34" charset="0"/>
                <a:sym typeface="Wingdings" panose="05000000000000000000" pitchFamily="2" charset="2"/>
              </a:rPr>
              <a:t> </a:t>
            </a:r>
            <a:r>
              <a:rPr lang="fr-FR" sz="2800" b="1" noProof="0" dirty="0">
                <a:latin typeface="Calibri" panose="020F0502020204030204" pitchFamily="34" charset="0"/>
                <a:cs typeface="Calibri" panose="020F0502020204030204" pitchFamily="34" charset="0"/>
              </a:rPr>
              <a:t>L’hypothèse est valide</a:t>
            </a:r>
          </a:p>
        </p:txBody>
      </p:sp>
      <p:sp>
        <p:nvSpPr>
          <p:cNvPr id="3" name="ZoneTexte 2">
            <a:extLst>
              <a:ext uri="{FF2B5EF4-FFF2-40B4-BE49-F238E27FC236}">
                <a16:creationId xmlns:a16="http://schemas.microsoft.com/office/drawing/2014/main" id="{E990BC0A-1BC0-5B4A-CA42-20EC7C3434C1}"/>
              </a:ext>
            </a:extLst>
          </p:cNvPr>
          <p:cNvSpPr txBox="1"/>
          <p:nvPr/>
        </p:nvSpPr>
        <p:spPr>
          <a:xfrm>
            <a:off x="1877760" y="1820463"/>
            <a:ext cx="4640093" cy="400110"/>
          </a:xfrm>
          <a:prstGeom prst="rect">
            <a:avLst/>
          </a:prstGeom>
          <a:noFill/>
        </p:spPr>
        <p:txBody>
          <a:bodyPr wrap="square" rtlCol="0">
            <a:spAutoFit/>
          </a:bodyPr>
          <a:lstStyle>
            <a:defPPr>
              <a:defRPr lang="fr-FR"/>
            </a:defPPr>
            <a:lvl1pPr marL="342900" indent="-342900">
              <a:buFont typeface="Wingdings" panose="05000000000000000000" pitchFamily="2" charset="2"/>
              <a:buChar char="§"/>
              <a:defRPr sz="2400" b="1">
                <a:latin typeface="Calibri" panose="020F0502020204030204" pitchFamily="34" charset="0"/>
                <a:cs typeface="Calibri" panose="020F0502020204030204" pitchFamily="34" charset="0"/>
              </a:defRPr>
            </a:lvl1pPr>
          </a:lstStyle>
          <a:p>
            <a:r>
              <a:rPr lang="fr-FR" noProof="0" dirty="0"/>
              <a:t>Je tire une conclusion</a:t>
            </a:r>
          </a:p>
        </p:txBody>
      </p:sp>
      <p:grpSp>
        <p:nvGrpSpPr>
          <p:cNvPr id="7" name="Groupe 6">
            <a:extLst>
              <a:ext uri="{FF2B5EF4-FFF2-40B4-BE49-F238E27FC236}">
                <a16:creationId xmlns:a16="http://schemas.microsoft.com/office/drawing/2014/main" id="{7F480AF6-2A89-C6CF-8B90-39FE90D60819}"/>
              </a:ext>
            </a:extLst>
          </p:cNvPr>
          <p:cNvGrpSpPr/>
          <p:nvPr/>
        </p:nvGrpSpPr>
        <p:grpSpPr>
          <a:xfrm>
            <a:off x="901696" y="1106994"/>
            <a:ext cx="10326997" cy="510733"/>
            <a:chOff x="674377" y="1225112"/>
            <a:chExt cx="10326997" cy="510733"/>
          </a:xfrm>
        </p:grpSpPr>
        <p:sp>
          <p:nvSpPr>
            <p:cNvPr id="12" name="Google Shape;443;p19">
              <a:extLst>
                <a:ext uri="{FF2B5EF4-FFF2-40B4-BE49-F238E27FC236}">
                  <a16:creationId xmlns:a16="http://schemas.microsoft.com/office/drawing/2014/main" id="{9B823C4D-098E-57F1-249F-CB8EA5CE4606}"/>
                </a:ext>
              </a:extLst>
            </p:cNvPr>
            <p:cNvSpPr/>
            <p:nvPr/>
          </p:nvSpPr>
          <p:spPr>
            <a:xfrm>
              <a:off x="674377" y="1225112"/>
              <a:ext cx="10326997" cy="510733"/>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lvl="0" algn="just"/>
              <a:r>
                <a:rPr lang="fr-FR" sz="2400" b="1" noProof="0" dirty="0">
                  <a:solidFill>
                    <a:srgbClr val="002060"/>
                  </a:solidFill>
                  <a:latin typeface="Calibri" panose="020F0502020204030204" pitchFamily="34" charset="0"/>
                  <a:ea typeface="Calibri"/>
                  <a:cs typeface="Calibri" panose="020F0502020204030204" pitchFamily="34" charset="0"/>
                  <a:sym typeface="Wingdings" panose="05000000000000000000" pitchFamily="2" charset="2"/>
                </a:rPr>
                <a:t>       Tirez une conclusion à partir des résultats de l’expérience.</a:t>
              </a:r>
            </a:p>
          </p:txBody>
        </p:sp>
        <p:sp>
          <p:nvSpPr>
            <p:cNvPr id="13" name="Ellipse 12">
              <a:extLst>
                <a:ext uri="{FF2B5EF4-FFF2-40B4-BE49-F238E27FC236}">
                  <a16:creationId xmlns:a16="http://schemas.microsoft.com/office/drawing/2014/main" id="{A067F658-AC11-F280-D118-FE22EAD3B261}"/>
                </a:ext>
              </a:extLst>
            </p:cNvPr>
            <p:cNvSpPr/>
            <p:nvPr/>
          </p:nvSpPr>
          <p:spPr>
            <a:xfrm>
              <a:off x="674378" y="1225112"/>
              <a:ext cx="474698" cy="478193"/>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cs typeface="Calibri" panose="020F0502020204030204" pitchFamily="34" charset="0"/>
                </a:rPr>
                <a:t>2</a:t>
              </a:r>
              <a:endParaRPr lang="fr-FR" b="1" noProof="0" dirty="0">
                <a:latin typeface="Calibri" panose="020F0502020204030204" pitchFamily="34" charset="0"/>
                <a:cs typeface="Calibri" panose="020F0502020204030204" pitchFamily="34" charset="0"/>
              </a:endParaRPr>
            </a:p>
          </p:txBody>
        </p:sp>
      </p:grpSp>
      <p:grpSp>
        <p:nvGrpSpPr>
          <p:cNvPr id="15" name="Groupe 14">
            <a:extLst>
              <a:ext uri="{FF2B5EF4-FFF2-40B4-BE49-F238E27FC236}">
                <a16:creationId xmlns:a16="http://schemas.microsoft.com/office/drawing/2014/main" id="{3084C86C-3AC2-89E0-AB47-87C1A8EA9B82}"/>
              </a:ext>
            </a:extLst>
          </p:cNvPr>
          <p:cNvGrpSpPr/>
          <p:nvPr/>
        </p:nvGrpSpPr>
        <p:grpSpPr>
          <a:xfrm>
            <a:off x="2752835" y="4953967"/>
            <a:ext cx="8783938" cy="1384995"/>
            <a:chOff x="2752835" y="4953967"/>
            <a:chExt cx="8783938" cy="1384995"/>
          </a:xfrm>
        </p:grpSpPr>
        <p:sp>
          <p:nvSpPr>
            <p:cNvPr id="8" name="ZoneTexte 7">
              <a:extLst>
                <a:ext uri="{FF2B5EF4-FFF2-40B4-BE49-F238E27FC236}">
                  <a16:creationId xmlns:a16="http://schemas.microsoft.com/office/drawing/2014/main" id="{3A999FB8-E302-2247-7861-EC448BC9E896}"/>
                </a:ext>
              </a:extLst>
            </p:cNvPr>
            <p:cNvSpPr txBox="1"/>
            <p:nvPr/>
          </p:nvSpPr>
          <p:spPr>
            <a:xfrm>
              <a:off x="3629025" y="4953967"/>
              <a:ext cx="7907748" cy="1384995"/>
            </a:xfrm>
            <a:prstGeom prst="rect">
              <a:avLst/>
            </a:prstGeom>
            <a:noFill/>
            <a:ln>
              <a:solidFill>
                <a:srgbClr val="FF0000"/>
              </a:solidFill>
            </a:ln>
          </p:spPr>
          <p:txBody>
            <a:bodyPr wrap="square">
              <a:spAutoFit/>
            </a:bodyPr>
            <a:lstStyle/>
            <a:p>
              <a:pPr algn="just"/>
              <a:r>
                <a:rPr lang="fr-FR" sz="2800" noProof="0" dirty="0">
                  <a:latin typeface="Calibri" panose="020F0502020204030204" pitchFamily="34" charset="0"/>
                  <a:cs typeface="Calibri" panose="020F0502020204030204" pitchFamily="34" charset="0"/>
                </a:rPr>
                <a:t> Le sérum du sang d’un cobaye immunisé contient des </a:t>
              </a:r>
              <a:r>
                <a:rPr lang="fr-FR" sz="2800" b="1" noProof="0" dirty="0">
                  <a:solidFill>
                    <a:srgbClr val="FF0000"/>
                  </a:solidFill>
                  <a:latin typeface="Calibri" panose="020F0502020204030204" pitchFamily="34" charset="0"/>
                  <a:cs typeface="Calibri" panose="020F0502020204030204" pitchFamily="34" charset="0"/>
                </a:rPr>
                <a:t>anticorps</a:t>
              </a:r>
              <a:r>
                <a:rPr lang="fr-FR" sz="2800" noProof="0" dirty="0">
                  <a:latin typeface="Calibri" panose="020F0502020204030204" pitchFamily="34" charset="0"/>
                  <a:cs typeface="Calibri" panose="020F0502020204030204" pitchFamily="34" charset="0"/>
                </a:rPr>
                <a:t> qui permettent aux cobayes de survivre après injection de bactéries de diphtérie.</a:t>
              </a:r>
            </a:p>
          </p:txBody>
        </p:sp>
        <p:sp>
          <p:nvSpPr>
            <p:cNvPr id="14" name="Flèche : bas 13">
              <a:extLst>
                <a:ext uri="{FF2B5EF4-FFF2-40B4-BE49-F238E27FC236}">
                  <a16:creationId xmlns:a16="http://schemas.microsoft.com/office/drawing/2014/main" id="{C9730DA2-A04A-6F87-DCA2-C06D1D9403E9}"/>
                </a:ext>
              </a:extLst>
            </p:cNvPr>
            <p:cNvSpPr/>
            <p:nvPr/>
          </p:nvSpPr>
          <p:spPr>
            <a:xfrm rot="16200000">
              <a:off x="2763639" y="5374050"/>
              <a:ext cx="621358" cy="642966"/>
            </a:xfrm>
            <a:prstGeom prst="down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grpSp>
    </p:spTree>
    <p:extLst>
      <p:ext uri="{BB962C8B-B14F-4D97-AF65-F5344CB8AC3E}">
        <p14:creationId xmlns:p14="http://schemas.microsoft.com/office/powerpoint/2010/main" val="180751281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wipe(left)">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par>
                                <p:cTn id="18" presetID="22" presetClass="entr" presetSubtype="8"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left)">
                                      <p:cBhvr>
                                        <p:cTn id="2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89CE0D-1D15-97BB-FC5F-A2327A26CAC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B42BFD1-75B7-C2C1-A74F-D4D2B10BD922}"/>
              </a:ext>
            </a:extLst>
          </p:cNvPr>
          <p:cNvSpPr>
            <a:spLocks noGrp="1"/>
          </p:cNvSpPr>
          <p:nvPr>
            <p:ph type="title"/>
          </p:nvPr>
        </p:nvSpPr>
        <p:spPr>
          <a:xfrm>
            <a:off x="1030247" y="315253"/>
            <a:ext cx="10277091" cy="267549"/>
          </a:xfrm>
        </p:spPr>
        <p:txBody>
          <a:bodyPr/>
          <a:lstStyle/>
          <a:p>
            <a:r>
              <a:rPr lang="fr-FR" sz="1800" spc="-30" noProof="0" dirty="0">
                <a:solidFill>
                  <a:schemeClr val="tx1">
                    <a:lumMod val="50000"/>
                    <a:lumOff val="50000"/>
                  </a:schemeClr>
                </a:solidFill>
              </a:rPr>
              <a:t>Enfin, je déduis le rôle des anticorps dans la protection des cobayes contre la diphtérie.</a:t>
            </a:r>
            <a:endParaRPr lang="fr-FR" sz="1800" noProof="0" dirty="0"/>
          </a:p>
        </p:txBody>
      </p:sp>
      <p:sp>
        <p:nvSpPr>
          <p:cNvPr id="4" name="Espace réservé du contenu 3">
            <a:extLst>
              <a:ext uri="{FF2B5EF4-FFF2-40B4-BE49-F238E27FC236}">
                <a16:creationId xmlns:a16="http://schemas.microsoft.com/office/drawing/2014/main" id="{25987CF6-12BA-E599-50EF-DFCCC9C479AB}"/>
              </a:ext>
            </a:extLst>
          </p:cNvPr>
          <p:cNvSpPr>
            <a:spLocks noGrp="1"/>
          </p:cNvSpPr>
          <p:nvPr>
            <p:ph sz="quarter" idx="11"/>
          </p:nvPr>
        </p:nvSpPr>
        <p:spPr/>
        <p:txBody>
          <a:bodyPr/>
          <a:lstStyle/>
          <a:p>
            <a:endParaRPr lang="fr-FR" noProof="0" dirty="0"/>
          </a:p>
        </p:txBody>
      </p:sp>
      <p:pic>
        <p:nvPicPr>
          <p:cNvPr id="9" name="Google Shape;289;p51">
            <a:extLst>
              <a:ext uri="{FF2B5EF4-FFF2-40B4-BE49-F238E27FC236}">
                <a16:creationId xmlns:a16="http://schemas.microsoft.com/office/drawing/2014/main" id="{77CBF201-F991-4179-1DCB-2C5B02A75547}"/>
              </a:ext>
            </a:extLst>
          </p:cNvPr>
          <p:cNvPicPr preferRelativeResize="0"/>
          <p:nvPr/>
        </p:nvPicPr>
        <p:blipFill rotWithShape="1">
          <a:blip r:embed="rId2">
            <a:alphaModFix/>
          </a:blip>
          <a:srcRect/>
          <a:stretch/>
        </p:blipFill>
        <p:spPr>
          <a:xfrm>
            <a:off x="11709400" y="505152"/>
            <a:ext cx="363525" cy="326372"/>
          </a:xfrm>
          <a:prstGeom prst="rect">
            <a:avLst/>
          </a:prstGeom>
          <a:noFill/>
          <a:ln>
            <a:noFill/>
          </a:ln>
        </p:spPr>
      </p:pic>
      <p:grpSp>
        <p:nvGrpSpPr>
          <p:cNvPr id="7" name="Groupe 6">
            <a:extLst>
              <a:ext uri="{FF2B5EF4-FFF2-40B4-BE49-F238E27FC236}">
                <a16:creationId xmlns:a16="http://schemas.microsoft.com/office/drawing/2014/main" id="{AF82576B-88FB-3CD5-496D-0B93161BACBA}"/>
              </a:ext>
            </a:extLst>
          </p:cNvPr>
          <p:cNvGrpSpPr/>
          <p:nvPr/>
        </p:nvGrpSpPr>
        <p:grpSpPr>
          <a:xfrm>
            <a:off x="449617" y="1071160"/>
            <a:ext cx="10857721" cy="510733"/>
            <a:chOff x="579128" y="1225112"/>
            <a:chExt cx="10857721" cy="510733"/>
          </a:xfrm>
        </p:grpSpPr>
        <p:sp>
          <p:nvSpPr>
            <p:cNvPr id="8" name="Google Shape;443;p19">
              <a:extLst>
                <a:ext uri="{FF2B5EF4-FFF2-40B4-BE49-F238E27FC236}">
                  <a16:creationId xmlns:a16="http://schemas.microsoft.com/office/drawing/2014/main" id="{F07359A6-2897-0B2D-87FB-81B798217020}"/>
                </a:ext>
              </a:extLst>
            </p:cNvPr>
            <p:cNvSpPr/>
            <p:nvPr/>
          </p:nvSpPr>
          <p:spPr>
            <a:xfrm>
              <a:off x="674377" y="1225112"/>
              <a:ext cx="10762472" cy="510733"/>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lvl="0" algn="just"/>
              <a:r>
                <a:rPr lang="fr-FR" sz="2400" b="1" noProof="0" dirty="0">
                  <a:solidFill>
                    <a:srgbClr val="002060"/>
                  </a:solidFill>
                  <a:latin typeface="Calibri" panose="020F0502020204030204" pitchFamily="34" charset="0"/>
                  <a:ea typeface="Calibri"/>
                  <a:cs typeface="Calibri" panose="020F0502020204030204" pitchFamily="34" charset="0"/>
                  <a:sym typeface="Calibri"/>
                </a:rPr>
                <a:t>     Déduisez le rôle des anticorps dans la protection des cobayes contre la diphtérie.</a:t>
              </a:r>
            </a:p>
          </p:txBody>
        </p:sp>
        <p:sp>
          <p:nvSpPr>
            <p:cNvPr id="10" name="Ellipse 9">
              <a:extLst>
                <a:ext uri="{FF2B5EF4-FFF2-40B4-BE49-F238E27FC236}">
                  <a16:creationId xmlns:a16="http://schemas.microsoft.com/office/drawing/2014/main" id="{4EC8625D-E2AF-E6B9-5985-8F0117AE46D0}"/>
                </a:ext>
              </a:extLst>
            </p:cNvPr>
            <p:cNvSpPr/>
            <p:nvPr/>
          </p:nvSpPr>
          <p:spPr>
            <a:xfrm>
              <a:off x="579128" y="1225112"/>
              <a:ext cx="474698" cy="478193"/>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cs typeface="Calibri" panose="020F0502020204030204" pitchFamily="34" charset="0"/>
                </a:rPr>
                <a:t>3</a:t>
              </a:r>
              <a:endParaRPr lang="fr-FR" b="1" noProof="0" dirty="0">
                <a:latin typeface="Calibri" panose="020F0502020204030204" pitchFamily="34" charset="0"/>
                <a:cs typeface="Calibri" panose="020F0502020204030204" pitchFamily="34" charset="0"/>
              </a:endParaRPr>
            </a:p>
          </p:txBody>
        </p:sp>
      </p:grpSp>
      <p:grpSp>
        <p:nvGrpSpPr>
          <p:cNvPr id="11" name="Groupe 10">
            <a:extLst>
              <a:ext uri="{FF2B5EF4-FFF2-40B4-BE49-F238E27FC236}">
                <a16:creationId xmlns:a16="http://schemas.microsoft.com/office/drawing/2014/main" id="{21ED14F5-2AB1-A080-8AF7-00AC114A8BE9}"/>
              </a:ext>
            </a:extLst>
          </p:cNvPr>
          <p:cNvGrpSpPr/>
          <p:nvPr/>
        </p:nvGrpSpPr>
        <p:grpSpPr>
          <a:xfrm>
            <a:off x="1295583" y="3324816"/>
            <a:ext cx="9746417" cy="2183609"/>
            <a:chOff x="1252322" y="3530089"/>
            <a:chExt cx="9746417" cy="2183609"/>
          </a:xfrm>
        </p:grpSpPr>
        <p:sp>
          <p:nvSpPr>
            <p:cNvPr id="14" name="ZoneTexte 13">
              <a:extLst>
                <a:ext uri="{FF2B5EF4-FFF2-40B4-BE49-F238E27FC236}">
                  <a16:creationId xmlns:a16="http://schemas.microsoft.com/office/drawing/2014/main" id="{8940BFDE-4371-0169-33EE-1B790A76C64B}"/>
                </a:ext>
              </a:extLst>
            </p:cNvPr>
            <p:cNvSpPr txBox="1"/>
            <p:nvPr/>
          </p:nvSpPr>
          <p:spPr>
            <a:xfrm>
              <a:off x="1252322" y="4328703"/>
              <a:ext cx="9746417" cy="1384995"/>
            </a:xfrm>
            <a:prstGeom prst="rect">
              <a:avLst/>
            </a:prstGeom>
            <a:noFill/>
            <a:ln>
              <a:solidFill>
                <a:srgbClr val="FF0000"/>
              </a:solidFill>
            </a:ln>
          </p:spPr>
          <p:txBody>
            <a:bodyPr wrap="square">
              <a:spAutoFit/>
            </a:bodyPr>
            <a:lstStyle/>
            <a:p>
              <a:pPr algn="ctr"/>
              <a:r>
                <a:rPr lang="fr-FR" sz="2800" noProof="0" dirty="0">
                  <a:latin typeface="Calibri" panose="020F0502020204030204" pitchFamily="34" charset="0"/>
                  <a:cs typeface="Calibri" panose="020F0502020204030204" pitchFamily="34" charset="0"/>
                </a:rPr>
                <a:t>Chez les cobayes qui ont survécu à l’injection de bactéries diphtériques, les anticorps </a:t>
              </a:r>
              <a:r>
                <a:rPr lang="fr-FR" sz="2800" b="1" noProof="0" dirty="0">
                  <a:solidFill>
                    <a:srgbClr val="FF0000"/>
                  </a:solidFill>
                  <a:latin typeface="Calibri" panose="020F0502020204030204" pitchFamily="34" charset="0"/>
                  <a:cs typeface="Calibri" panose="020F0502020204030204" pitchFamily="34" charset="0"/>
                </a:rPr>
                <a:t>se fixent d’une manière spécifique </a:t>
              </a:r>
              <a:r>
                <a:rPr lang="fr-FR" sz="2800" noProof="0" dirty="0">
                  <a:latin typeface="Calibri" panose="020F0502020204030204" pitchFamily="34" charset="0"/>
                  <a:cs typeface="Calibri" panose="020F0502020204030204" pitchFamily="34" charset="0"/>
                </a:rPr>
                <a:t>sur les bactéries et les </a:t>
              </a:r>
              <a:r>
                <a:rPr lang="fr-FR" sz="2800" b="1" noProof="0" dirty="0">
                  <a:solidFill>
                    <a:srgbClr val="FF0000"/>
                  </a:solidFill>
                  <a:latin typeface="Calibri" panose="020F0502020204030204" pitchFamily="34" charset="0"/>
                  <a:cs typeface="Calibri" panose="020F0502020204030204" pitchFamily="34" charset="0"/>
                </a:rPr>
                <a:t>neutralisent</a:t>
              </a:r>
              <a:r>
                <a:rPr lang="fr-FR" sz="2800" noProof="0" dirty="0">
                  <a:latin typeface="Calibri" panose="020F0502020204030204" pitchFamily="34" charset="0"/>
                  <a:cs typeface="Calibri" panose="020F0502020204030204" pitchFamily="34" charset="0"/>
                </a:rPr>
                <a:t>. </a:t>
              </a:r>
            </a:p>
          </p:txBody>
        </p:sp>
        <p:sp>
          <p:nvSpPr>
            <p:cNvPr id="6" name="Flèche : bas 5">
              <a:extLst>
                <a:ext uri="{FF2B5EF4-FFF2-40B4-BE49-F238E27FC236}">
                  <a16:creationId xmlns:a16="http://schemas.microsoft.com/office/drawing/2014/main" id="{1F0A764B-1654-A3E4-70D1-A66652EB2090}"/>
                </a:ext>
              </a:extLst>
            </p:cNvPr>
            <p:cNvSpPr/>
            <p:nvPr/>
          </p:nvSpPr>
          <p:spPr>
            <a:xfrm>
              <a:off x="5785320" y="3530089"/>
              <a:ext cx="621358" cy="642966"/>
            </a:xfrm>
            <a:prstGeom prst="down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grpSp>
      <p:sp>
        <p:nvSpPr>
          <p:cNvPr id="3" name="ZoneTexte 2">
            <a:extLst>
              <a:ext uri="{FF2B5EF4-FFF2-40B4-BE49-F238E27FC236}">
                <a16:creationId xmlns:a16="http://schemas.microsoft.com/office/drawing/2014/main" id="{33E66830-23D6-F2E4-9F5F-83DC2EB09034}"/>
              </a:ext>
            </a:extLst>
          </p:cNvPr>
          <p:cNvSpPr txBox="1"/>
          <p:nvPr/>
        </p:nvSpPr>
        <p:spPr>
          <a:xfrm>
            <a:off x="1056303" y="2262800"/>
            <a:ext cx="10079391" cy="461665"/>
          </a:xfrm>
          <a:prstGeom prst="rect">
            <a:avLst/>
          </a:prstGeom>
          <a:noFill/>
        </p:spPr>
        <p:txBody>
          <a:bodyPr wrap="square">
            <a:spAutoFit/>
          </a:bodyPr>
          <a:lstStyle/>
          <a:p>
            <a:pPr algn="ctr"/>
            <a:r>
              <a:rPr lang="fr-FR" sz="2400" b="1" noProof="0" dirty="0">
                <a:latin typeface="Calibri" panose="020F0502020204030204" pitchFamily="34" charset="0"/>
                <a:cs typeface="Calibri" panose="020F0502020204030204" pitchFamily="34" charset="0"/>
              </a:rPr>
              <a:t>L’hypothèse est valide, donc :</a:t>
            </a:r>
          </a:p>
        </p:txBody>
      </p:sp>
    </p:spTree>
    <p:extLst>
      <p:ext uri="{BB962C8B-B14F-4D97-AF65-F5344CB8AC3E}">
        <p14:creationId xmlns:p14="http://schemas.microsoft.com/office/powerpoint/2010/main" val="423114576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AD0F21-D315-5CB0-C652-EF15FEE9B64F}"/>
              </a:ext>
            </a:extLst>
          </p:cNvPr>
          <p:cNvSpPr>
            <a:spLocks noGrp="1"/>
          </p:cNvSpPr>
          <p:nvPr>
            <p:ph type="title"/>
          </p:nvPr>
        </p:nvSpPr>
        <p:spPr/>
        <p:txBody>
          <a:bodyPr/>
          <a:lstStyle/>
          <a:p>
            <a:r>
              <a:rPr lang="fr-FR" sz="1800" noProof="0" dirty="0">
                <a:solidFill>
                  <a:schemeClr val="tx1">
                    <a:lumMod val="50000"/>
                    <a:lumOff val="50000"/>
                  </a:schemeClr>
                </a:solidFill>
              </a:rPr>
              <a:t>Récapitulons: </a:t>
            </a:r>
          </a:p>
        </p:txBody>
      </p:sp>
      <p:sp>
        <p:nvSpPr>
          <p:cNvPr id="4" name="Espace réservé du contenu 3">
            <a:extLst>
              <a:ext uri="{FF2B5EF4-FFF2-40B4-BE49-F238E27FC236}">
                <a16:creationId xmlns:a16="http://schemas.microsoft.com/office/drawing/2014/main" id="{6339DD01-C688-A4F6-F175-043BADB35FC6}"/>
              </a:ext>
            </a:extLst>
          </p:cNvPr>
          <p:cNvSpPr>
            <a:spLocks noGrp="1"/>
          </p:cNvSpPr>
          <p:nvPr>
            <p:ph sz="quarter" idx="11"/>
          </p:nvPr>
        </p:nvSpPr>
        <p:spPr>
          <a:xfrm>
            <a:off x="1154211" y="599823"/>
            <a:ext cx="10277475" cy="268287"/>
          </a:xfrm>
        </p:spPr>
        <p:txBody>
          <a:bodyPr/>
          <a:lstStyle/>
          <a:p>
            <a:endParaRPr lang="fr-FR" noProof="0" dirty="0"/>
          </a:p>
        </p:txBody>
      </p:sp>
      <p:pic>
        <p:nvPicPr>
          <p:cNvPr id="21" name="Google Shape;289;p51">
            <a:extLst>
              <a:ext uri="{FF2B5EF4-FFF2-40B4-BE49-F238E27FC236}">
                <a16:creationId xmlns:a16="http://schemas.microsoft.com/office/drawing/2014/main" id="{8F7E8011-3951-D87C-9D77-3468873C238F}"/>
              </a:ext>
            </a:extLst>
          </p:cNvPr>
          <p:cNvPicPr preferRelativeResize="0"/>
          <p:nvPr/>
        </p:nvPicPr>
        <p:blipFill rotWithShape="1">
          <a:blip r:embed="rId2">
            <a:alphaModFix/>
          </a:blip>
          <a:srcRect/>
          <a:stretch/>
        </p:blipFill>
        <p:spPr>
          <a:xfrm>
            <a:off x="11709400" y="505152"/>
            <a:ext cx="363525" cy="326372"/>
          </a:xfrm>
          <a:prstGeom prst="rect">
            <a:avLst/>
          </a:prstGeom>
          <a:noFill/>
          <a:ln>
            <a:noFill/>
          </a:ln>
        </p:spPr>
      </p:pic>
      <p:grpSp>
        <p:nvGrpSpPr>
          <p:cNvPr id="13" name="Groupe 12">
            <a:extLst>
              <a:ext uri="{FF2B5EF4-FFF2-40B4-BE49-F238E27FC236}">
                <a16:creationId xmlns:a16="http://schemas.microsoft.com/office/drawing/2014/main" id="{6243237B-5AF3-20D2-901D-CD5CDB4BE13E}"/>
              </a:ext>
            </a:extLst>
          </p:cNvPr>
          <p:cNvGrpSpPr/>
          <p:nvPr/>
        </p:nvGrpSpPr>
        <p:grpSpPr>
          <a:xfrm>
            <a:off x="667139" y="4932827"/>
            <a:ext cx="10857721" cy="510733"/>
            <a:chOff x="579128" y="1225112"/>
            <a:chExt cx="10857721" cy="510733"/>
          </a:xfrm>
        </p:grpSpPr>
        <p:sp>
          <p:nvSpPr>
            <p:cNvPr id="14" name="Google Shape;443;p19">
              <a:extLst>
                <a:ext uri="{FF2B5EF4-FFF2-40B4-BE49-F238E27FC236}">
                  <a16:creationId xmlns:a16="http://schemas.microsoft.com/office/drawing/2014/main" id="{E643EF39-6D4B-4F6B-C8F1-110AA3F9ED79}"/>
                </a:ext>
              </a:extLst>
            </p:cNvPr>
            <p:cNvSpPr/>
            <p:nvPr/>
          </p:nvSpPr>
          <p:spPr>
            <a:xfrm>
              <a:off x="674377" y="1225112"/>
              <a:ext cx="10762472" cy="510733"/>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lvl="0" algn="just"/>
              <a:r>
                <a:rPr lang="fr-FR" sz="2400" b="1" noProof="0" dirty="0">
                  <a:solidFill>
                    <a:srgbClr val="002060"/>
                  </a:solidFill>
                  <a:latin typeface="Calibri" panose="020F0502020204030204" pitchFamily="34" charset="0"/>
                  <a:ea typeface="Calibri"/>
                  <a:cs typeface="Calibri" panose="020F0502020204030204" pitchFamily="34" charset="0"/>
                  <a:sym typeface="Calibri"/>
                </a:rPr>
                <a:t>     Déduisez le rôle des anticorps dans la protection des cobayes contre la diphtérie.</a:t>
              </a:r>
            </a:p>
          </p:txBody>
        </p:sp>
        <p:sp>
          <p:nvSpPr>
            <p:cNvPr id="15" name="Ellipse 14">
              <a:extLst>
                <a:ext uri="{FF2B5EF4-FFF2-40B4-BE49-F238E27FC236}">
                  <a16:creationId xmlns:a16="http://schemas.microsoft.com/office/drawing/2014/main" id="{80BC281F-47CB-EE4C-5D1A-9595B1C888BA}"/>
                </a:ext>
              </a:extLst>
            </p:cNvPr>
            <p:cNvSpPr/>
            <p:nvPr/>
          </p:nvSpPr>
          <p:spPr>
            <a:xfrm>
              <a:off x="579128" y="1225112"/>
              <a:ext cx="474698" cy="478193"/>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cs typeface="Calibri" panose="020F0502020204030204" pitchFamily="34" charset="0"/>
                </a:rPr>
                <a:t>3</a:t>
              </a:r>
              <a:endParaRPr lang="fr-FR" b="1" noProof="0" dirty="0">
                <a:latin typeface="Calibri" panose="020F0502020204030204" pitchFamily="34" charset="0"/>
                <a:cs typeface="Calibri" panose="020F0502020204030204" pitchFamily="34" charset="0"/>
              </a:endParaRPr>
            </a:p>
          </p:txBody>
        </p:sp>
      </p:grpSp>
      <p:grpSp>
        <p:nvGrpSpPr>
          <p:cNvPr id="16" name="Groupe 15">
            <a:extLst>
              <a:ext uri="{FF2B5EF4-FFF2-40B4-BE49-F238E27FC236}">
                <a16:creationId xmlns:a16="http://schemas.microsoft.com/office/drawing/2014/main" id="{2274BD42-6FAD-566F-1686-5C99AB4897DE}"/>
              </a:ext>
            </a:extLst>
          </p:cNvPr>
          <p:cNvGrpSpPr/>
          <p:nvPr/>
        </p:nvGrpSpPr>
        <p:grpSpPr>
          <a:xfrm>
            <a:off x="667139" y="3478248"/>
            <a:ext cx="10857721" cy="510733"/>
            <a:chOff x="674377" y="1225112"/>
            <a:chExt cx="10857721" cy="510733"/>
          </a:xfrm>
        </p:grpSpPr>
        <p:sp>
          <p:nvSpPr>
            <p:cNvPr id="17" name="Google Shape;443;p19">
              <a:extLst>
                <a:ext uri="{FF2B5EF4-FFF2-40B4-BE49-F238E27FC236}">
                  <a16:creationId xmlns:a16="http://schemas.microsoft.com/office/drawing/2014/main" id="{0E7CE37D-372D-BC80-CADC-749D357B237D}"/>
                </a:ext>
              </a:extLst>
            </p:cNvPr>
            <p:cNvSpPr/>
            <p:nvPr/>
          </p:nvSpPr>
          <p:spPr>
            <a:xfrm>
              <a:off x="674377" y="1225112"/>
              <a:ext cx="10857721" cy="510733"/>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lvl="0" algn="just"/>
              <a:r>
                <a:rPr lang="fr-FR" sz="2400" b="1" noProof="0" dirty="0">
                  <a:solidFill>
                    <a:srgbClr val="002060"/>
                  </a:solidFill>
                  <a:latin typeface="Calibri" panose="020F0502020204030204" pitchFamily="34" charset="0"/>
                  <a:ea typeface="Calibri"/>
                  <a:cs typeface="Calibri" panose="020F0502020204030204" pitchFamily="34" charset="0"/>
                  <a:sym typeface="Wingdings" panose="05000000000000000000" pitchFamily="2" charset="2"/>
                </a:rPr>
                <a:t>       Tirez une conclusion à partir des résultats de l’expérience.</a:t>
              </a:r>
            </a:p>
          </p:txBody>
        </p:sp>
        <p:sp>
          <p:nvSpPr>
            <p:cNvPr id="18" name="Ellipse 17">
              <a:extLst>
                <a:ext uri="{FF2B5EF4-FFF2-40B4-BE49-F238E27FC236}">
                  <a16:creationId xmlns:a16="http://schemas.microsoft.com/office/drawing/2014/main" id="{27BFE253-93E1-0C5D-0984-FBF9A7C75E94}"/>
                </a:ext>
              </a:extLst>
            </p:cNvPr>
            <p:cNvSpPr/>
            <p:nvPr/>
          </p:nvSpPr>
          <p:spPr>
            <a:xfrm>
              <a:off x="674378" y="1225112"/>
              <a:ext cx="474698" cy="478193"/>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cs typeface="Calibri" panose="020F0502020204030204" pitchFamily="34" charset="0"/>
                </a:rPr>
                <a:t>2</a:t>
              </a:r>
              <a:endParaRPr lang="fr-FR" b="1" noProof="0" dirty="0">
                <a:latin typeface="Calibri" panose="020F0502020204030204" pitchFamily="34" charset="0"/>
                <a:cs typeface="Calibri" panose="020F0502020204030204" pitchFamily="34" charset="0"/>
              </a:endParaRPr>
            </a:p>
          </p:txBody>
        </p:sp>
      </p:grpSp>
      <p:grpSp>
        <p:nvGrpSpPr>
          <p:cNvPr id="19" name="Groupe 18">
            <a:extLst>
              <a:ext uri="{FF2B5EF4-FFF2-40B4-BE49-F238E27FC236}">
                <a16:creationId xmlns:a16="http://schemas.microsoft.com/office/drawing/2014/main" id="{F73BD89F-BADE-4A68-A8AA-BE006D4706BE}"/>
              </a:ext>
            </a:extLst>
          </p:cNvPr>
          <p:cNvGrpSpPr/>
          <p:nvPr/>
        </p:nvGrpSpPr>
        <p:grpSpPr>
          <a:xfrm>
            <a:off x="667139" y="2023669"/>
            <a:ext cx="10857721" cy="510733"/>
            <a:chOff x="607570" y="1215384"/>
            <a:chExt cx="10857721" cy="510733"/>
          </a:xfrm>
        </p:grpSpPr>
        <p:sp>
          <p:nvSpPr>
            <p:cNvPr id="20" name="Google Shape;443;p19">
              <a:extLst>
                <a:ext uri="{FF2B5EF4-FFF2-40B4-BE49-F238E27FC236}">
                  <a16:creationId xmlns:a16="http://schemas.microsoft.com/office/drawing/2014/main" id="{9EEDA44E-9C2B-FD0A-7EC4-8EE48B7962E6}"/>
                </a:ext>
              </a:extLst>
            </p:cNvPr>
            <p:cNvSpPr/>
            <p:nvPr/>
          </p:nvSpPr>
          <p:spPr>
            <a:xfrm>
              <a:off x="713287" y="1215384"/>
              <a:ext cx="10752004" cy="510733"/>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lvl="0" algn="just"/>
              <a:r>
                <a:rPr lang="fr-FR" sz="2400" b="1" spc="-50" noProof="0" dirty="0">
                  <a:solidFill>
                    <a:srgbClr val="002060"/>
                  </a:solidFill>
                  <a:latin typeface="Calibri" panose="020F0502020204030204" pitchFamily="34" charset="0"/>
                  <a:ea typeface="Calibri"/>
                  <a:cs typeface="Calibri" panose="020F0502020204030204" pitchFamily="34" charset="0"/>
                  <a:sym typeface="Wingdings" panose="05000000000000000000" pitchFamily="2" charset="2"/>
                </a:rPr>
                <a:t> </a:t>
              </a:r>
              <a:r>
                <a:rPr lang="fr-FR" sz="2400" b="1" noProof="0" dirty="0">
                  <a:solidFill>
                    <a:srgbClr val="002060"/>
                  </a:solidFill>
                  <a:latin typeface="Calibri" panose="020F0502020204030204" pitchFamily="34" charset="0"/>
                  <a:ea typeface="Calibri"/>
                  <a:cs typeface="Calibri" panose="020F0502020204030204" pitchFamily="34" charset="0"/>
                  <a:sym typeface="Calibri"/>
                </a:rPr>
                <a:t>     Formulez l’hypothèse du chercheur sous-forme de si ......... alors........... </a:t>
              </a:r>
            </a:p>
          </p:txBody>
        </p:sp>
        <p:sp>
          <p:nvSpPr>
            <p:cNvPr id="22" name="Ellipse 21">
              <a:extLst>
                <a:ext uri="{FF2B5EF4-FFF2-40B4-BE49-F238E27FC236}">
                  <a16:creationId xmlns:a16="http://schemas.microsoft.com/office/drawing/2014/main" id="{E8EEC228-F0DA-6557-8878-243D3C97562B}"/>
                </a:ext>
              </a:extLst>
            </p:cNvPr>
            <p:cNvSpPr/>
            <p:nvPr/>
          </p:nvSpPr>
          <p:spPr>
            <a:xfrm>
              <a:off x="607570" y="1234840"/>
              <a:ext cx="474698" cy="478193"/>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cs typeface="Calibri" panose="020F0502020204030204" pitchFamily="34" charset="0"/>
                </a:rPr>
                <a:t>1</a:t>
              </a:r>
              <a:endParaRPr lang="fr-FR" b="1" noProof="0" dirty="0">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47827323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E89BF96-0313-F392-D622-FDAA9480D08C}"/>
              </a:ext>
            </a:extLst>
          </p:cNvPr>
          <p:cNvSpPr>
            <a:spLocks noGrp="1"/>
          </p:cNvSpPr>
          <p:nvPr>
            <p:ph type="body" sz="quarter" idx="10"/>
          </p:nvPr>
        </p:nvSpPr>
        <p:spPr/>
        <p:txBody>
          <a:bodyPr>
            <a:normAutofit fontScale="92500" lnSpcReduction="20000"/>
          </a:bodyPr>
          <a:lstStyle/>
          <a:p>
            <a:r>
              <a:rPr lang="fr-FR" noProof="0" dirty="0"/>
              <a:t>5 min</a:t>
            </a:r>
          </a:p>
        </p:txBody>
      </p:sp>
    </p:spTree>
    <p:extLst>
      <p:ext uri="{BB962C8B-B14F-4D97-AF65-F5344CB8AC3E}">
        <p14:creationId xmlns:p14="http://schemas.microsoft.com/office/powerpoint/2010/main" val="151728834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264FC-B028-90EC-D505-9CCCEDF3BB5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DF96DCA-E258-8235-EDD5-A33E637FBED0}"/>
              </a:ext>
            </a:extLst>
          </p:cNvPr>
          <p:cNvSpPr>
            <a:spLocks noGrp="1"/>
          </p:cNvSpPr>
          <p:nvPr>
            <p:ph type="title"/>
          </p:nvPr>
        </p:nvSpPr>
        <p:spPr>
          <a:xfrm>
            <a:off x="800019" y="253824"/>
            <a:ext cx="10761396" cy="431295"/>
          </a:xfrm>
        </p:spPr>
        <p:txBody>
          <a:bodyPr/>
          <a:lstStyle/>
          <a:p>
            <a:r>
              <a:rPr lang="fr-FR" sz="1800" noProof="0" dirty="0">
                <a:solidFill>
                  <a:schemeClr val="tx1">
                    <a:lumMod val="50000"/>
                    <a:lumOff val="50000"/>
                  </a:schemeClr>
                </a:solidFill>
              </a:rPr>
              <a:t>Ci-dessous une expérience test et deux expériences témoins. L’expérience test vise à vérifier si le sérum d’un lapin immunisé contre le tétanos contient des anticorps contre la bactérie du tétanos. Répondez à la question.</a:t>
            </a:r>
          </a:p>
        </p:txBody>
      </p:sp>
      <p:sp>
        <p:nvSpPr>
          <p:cNvPr id="4" name="Espace réservé du contenu 3">
            <a:extLst>
              <a:ext uri="{FF2B5EF4-FFF2-40B4-BE49-F238E27FC236}">
                <a16:creationId xmlns:a16="http://schemas.microsoft.com/office/drawing/2014/main" id="{D78D6756-1E0A-B741-18EE-863A251EBA23}"/>
              </a:ext>
            </a:extLst>
          </p:cNvPr>
          <p:cNvSpPr>
            <a:spLocks noGrp="1"/>
          </p:cNvSpPr>
          <p:nvPr>
            <p:ph sz="quarter" idx="11"/>
          </p:nvPr>
        </p:nvSpPr>
        <p:spPr>
          <a:xfrm>
            <a:off x="935304" y="715963"/>
            <a:ext cx="10372459" cy="299327"/>
          </a:xfrm>
        </p:spPr>
        <p:txBody>
          <a:bodyPr/>
          <a:lstStyle/>
          <a:p>
            <a:r>
              <a:rPr lang="fr-FR" noProof="0" dirty="0">
                <a:solidFill>
                  <a:schemeClr val="tx1">
                    <a:lumMod val="50000"/>
                    <a:lumOff val="50000"/>
                  </a:schemeClr>
                </a:solidFill>
              </a:rPr>
              <a:t>L’</a:t>
            </a:r>
            <a:r>
              <a:rPr lang="fr-FR" noProof="0" dirty="0" err="1">
                <a:solidFill>
                  <a:schemeClr val="tx1">
                    <a:lumMod val="50000"/>
                    <a:lumOff val="50000"/>
                  </a:schemeClr>
                </a:solidFill>
              </a:rPr>
              <a:t>enseignant·e</a:t>
            </a:r>
            <a:r>
              <a:rPr lang="fr-FR" noProof="0" dirty="0">
                <a:solidFill>
                  <a:schemeClr val="tx1">
                    <a:lumMod val="50000"/>
                    <a:lumOff val="50000"/>
                  </a:schemeClr>
                </a:solidFill>
              </a:rPr>
              <a:t> clarifie la question et peut utiliser l’alternance linguistique si besoin. Exiger une justification de la réponse.</a:t>
            </a:r>
          </a:p>
        </p:txBody>
      </p:sp>
      <p:grpSp>
        <p:nvGrpSpPr>
          <p:cNvPr id="10" name="Groupe 9">
            <a:extLst>
              <a:ext uri="{FF2B5EF4-FFF2-40B4-BE49-F238E27FC236}">
                <a16:creationId xmlns:a16="http://schemas.microsoft.com/office/drawing/2014/main" id="{C99F9C4B-6B3C-B20C-E1DA-9FA726D387BD}"/>
              </a:ext>
            </a:extLst>
          </p:cNvPr>
          <p:cNvGrpSpPr/>
          <p:nvPr/>
        </p:nvGrpSpPr>
        <p:grpSpPr>
          <a:xfrm>
            <a:off x="11493365" y="427318"/>
            <a:ext cx="497596" cy="431295"/>
            <a:chOff x="779844" y="4335989"/>
            <a:chExt cx="563238" cy="575842"/>
          </a:xfrm>
        </p:grpSpPr>
        <p:pic>
          <p:nvPicPr>
            <p:cNvPr id="11" name="Google Shape;307;p51" descr="Une image contenant Dessin animé, clipart, Animation, illustration&#10;&#10;Description générée automatiquement">
              <a:extLst>
                <a:ext uri="{FF2B5EF4-FFF2-40B4-BE49-F238E27FC236}">
                  <a16:creationId xmlns:a16="http://schemas.microsoft.com/office/drawing/2014/main" id="{B739A842-4D10-7CED-041F-9D9144BF555E}"/>
                </a:ext>
              </a:extLst>
            </p:cNvPr>
            <p:cNvPicPr preferRelativeResize="0"/>
            <p:nvPr/>
          </p:nvPicPr>
          <p:blipFill rotWithShape="1">
            <a:blip r:embed="rId2">
              <a:alphaModFix/>
            </a:blip>
            <a:srcRect l="18242" t="9344" r="18458" b="23864"/>
            <a:stretch/>
          </p:blipFill>
          <p:spPr>
            <a:xfrm>
              <a:off x="779844" y="4335989"/>
              <a:ext cx="563238" cy="575842"/>
            </a:xfrm>
            <a:prstGeom prst="rect">
              <a:avLst/>
            </a:prstGeom>
            <a:noFill/>
            <a:ln>
              <a:noFill/>
            </a:ln>
          </p:spPr>
        </p:pic>
        <p:sp>
          <p:nvSpPr>
            <p:cNvPr id="12" name="Rectangle 11">
              <a:extLst>
                <a:ext uri="{FF2B5EF4-FFF2-40B4-BE49-F238E27FC236}">
                  <a16:creationId xmlns:a16="http://schemas.microsoft.com/office/drawing/2014/main" id="{2CBE160C-C019-6257-CDD6-4269E39DF390}"/>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grpSp>
      <p:sp>
        <p:nvSpPr>
          <p:cNvPr id="6" name="Rectangle : coins arrondis 5">
            <a:extLst>
              <a:ext uri="{FF2B5EF4-FFF2-40B4-BE49-F238E27FC236}">
                <a16:creationId xmlns:a16="http://schemas.microsoft.com/office/drawing/2014/main" id="{48B36A79-33AA-A928-5831-86DB91080EB8}"/>
              </a:ext>
            </a:extLst>
          </p:cNvPr>
          <p:cNvSpPr/>
          <p:nvPr/>
        </p:nvSpPr>
        <p:spPr>
          <a:xfrm>
            <a:off x="999749" y="1439854"/>
            <a:ext cx="10121166" cy="578882"/>
          </a:xfrm>
          <a:prstGeom prst="roundRect">
            <a:avLst/>
          </a:prstGeom>
          <a:noFill/>
        </p:spPr>
        <p:txBody>
          <a:bodyPr wrap="square" rtlCol="0">
            <a:spAutoFit/>
          </a:bodyPr>
          <a:lstStyle/>
          <a:p>
            <a:r>
              <a:rPr lang="fr-FR" sz="2800" b="1" noProof="0" dirty="0">
                <a:solidFill>
                  <a:srgbClr val="0852A4"/>
                </a:solidFill>
                <a:latin typeface="Calibri" panose="020F0502020204030204"/>
              </a:rPr>
              <a:t>L’expérience témoin qui correspond à l’expérience test est :</a:t>
            </a:r>
          </a:p>
        </p:txBody>
      </p:sp>
      <p:grpSp>
        <p:nvGrpSpPr>
          <p:cNvPr id="44" name="Groupe 43">
            <a:extLst>
              <a:ext uri="{FF2B5EF4-FFF2-40B4-BE49-F238E27FC236}">
                <a16:creationId xmlns:a16="http://schemas.microsoft.com/office/drawing/2014/main" id="{461A3A7B-B84E-3A65-DB65-89CBB2439FCB}"/>
              </a:ext>
            </a:extLst>
          </p:cNvPr>
          <p:cNvGrpSpPr/>
          <p:nvPr/>
        </p:nvGrpSpPr>
        <p:grpSpPr>
          <a:xfrm>
            <a:off x="225200" y="3148006"/>
            <a:ext cx="5183531" cy="2827098"/>
            <a:chOff x="225200" y="3148006"/>
            <a:chExt cx="5183531" cy="2827098"/>
          </a:xfrm>
        </p:grpSpPr>
        <p:pic>
          <p:nvPicPr>
            <p:cNvPr id="34" name="Image 33" descr="Une image contenant dessin, croquis, dessin humoristique, clipart&#10;&#10;Le contenu généré par l’IA peut être incorrect.">
              <a:extLst>
                <a:ext uri="{FF2B5EF4-FFF2-40B4-BE49-F238E27FC236}">
                  <a16:creationId xmlns:a16="http://schemas.microsoft.com/office/drawing/2014/main" id="{5250A879-44FF-3D4C-824D-BB235A79A1FB}"/>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661667" y="3429000"/>
              <a:ext cx="2263270" cy="2263270"/>
            </a:xfrm>
            <a:prstGeom prst="rect">
              <a:avLst/>
            </a:prstGeom>
          </p:spPr>
        </p:pic>
        <p:grpSp>
          <p:nvGrpSpPr>
            <p:cNvPr id="24" name="Groupe 23">
              <a:extLst>
                <a:ext uri="{FF2B5EF4-FFF2-40B4-BE49-F238E27FC236}">
                  <a16:creationId xmlns:a16="http://schemas.microsoft.com/office/drawing/2014/main" id="{34A45378-3760-0865-EB66-A6A6FD18C409}"/>
                </a:ext>
              </a:extLst>
            </p:cNvPr>
            <p:cNvGrpSpPr/>
            <p:nvPr/>
          </p:nvGrpSpPr>
          <p:grpSpPr>
            <a:xfrm>
              <a:off x="225200" y="3148006"/>
              <a:ext cx="5183531" cy="466224"/>
              <a:chOff x="291831" y="2256816"/>
              <a:chExt cx="5183531" cy="466224"/>
            </a:xfrm>
          </p:grpSpPr>
          <p:sp>
            <p:nvSpPr>
              <p:cNvPr id="16" name="Rectangle 15">
                <a:extLst>
                  <a:ext uri="{FF2B5EF4-FFF2-40B4-BE49-F238E27FC236}">
                    <a16:creationId xmlns:a16="http://schemas.microsoft.com/office/drawing/2014/main" id="{A23C6F3A-7B59-DC7F-5BE2-92D3F259A1B0}"/>
                  </a:ext>
                </a:extLst>
              </p:cNvPr>
              <p:cNvSpPr/>
              <p:nvPr/>
            </p:nvSpPr>
            <p:spPr>
              <a:xfrm>
                <a:off x="291831" y="2256816"/>
                <a:ext cx="2071990" cy="4085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b="1" noProof="0" dirty="0">
                    <a:solidFill>
                      <a:schemeClr val="tx1"/>
                    </a:solidFill>
                  </a:rPr>
                  <a:t>Injection du sérum d'un lapin immunisé </a:t>
                </a:r>
              </a:p>
              <a:p>
                <a:pPr algn="ctr"/>
                <a:r>
                  <a:rPr lang="fr-FR" sz="1600" b="1" noProof="0" dirty="0">
                    <a:solidFill>
                      <a:schemeClr val="tx1"/>
                    </a:solidFill>
                  </a:rPr>
                  <a:t>Contre le tétanos</a:t>
                </a:r>
              </a:p>
            </p:txBody>
          </p:sp>
          <p:sp>
            <p:nvSpPr>
              <p:cNvPr id="20" name="Rectangle 19">
                <a:extLst>
                  <a:ext uri="{FF2B5EF4-FFF2-40B4-BE49-F238E27FC236}">
                    <a16:creationId xmlns:a16="http://schemas.microsoft.com/office/drawing/2014/main" id="{BBB2B01C-99C7-3FB8-D732-96BBD60BBEE2}"/>
                  </a:ext>
                </a:extLst>
              </p:cNvPr>
              <p:cNvSpPr/>
              <p:nvPr/>
            </p:nvSpPr>
            <p:spPr>
              <a:xfrm>
                <a:off x="3293121" y="2314479"/>
                <a:ext cx="2182241" cy="40856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b="1" noProof="0" dirty="0">
                    <a:solidFill>
                      <a:schemeClr val="tx1"/>
                    </a:solidFill>
                  </a:rPr>
                  <a:t>Injection de bactérie de tétanos</a:t>
                </a:r>
              </a:p>
            </p:txBody>
          </p:sp>
        </p:grpSp>
        <p:sp>
          <p:nvSpPr>
            <p:cNvPr id="25" name="ZoneTexte 24">
              <a:extLst>
                <a:ext uri="{FF2B5EF4-FFF2-40B4-BE49-F238E27FC236}">
                  <a16:creationId xmlns:a16="http://schemas.microsoft.com/office/drawing/2014/main" id="{60D66CAB-272E-85A6-BE95-EBB7809290C3}"/>
                </a:ext>
              </a:extLst>
            </p:cNvPr>
            <p:cNvSpPr txBox="1"/>
            <p:nvPr/>
          </p:nvSpPr>
          <p:spPr>
            <a:xfrm>
              <a:off x="1793470" y="5574994"/>
              <a:ext cx="2363821" cy="400110"/>
            </a:xfrm>
            <a:prstGeom prst="rect">
              <a:avLst/>
            </a:prstGeom>
            <a:noFill/>
          </p:spPr>
          <p:txBody>
            <a:bodyPr wrap="square" rtlCol="0">
              <a:spAutoFit/>
            </a:bodyPr>
            <a:lstStyle/>
            <a:p>
              <a:pPr algn="ctr"/>
              <a:r>
                <a:rPr lang="fr-FR" sz="2000" b="1" noProof="0" dirty="0">
                  <a:latin typeface="Calibri" panose="020F0502020204030204" pitchFamily="34" charset="0"/>
                  <a:cs typeface="Calibri" panose="020F0502020204030204" pitchFamily="34" charset="0"/>
                </a:rPr>
                <a:t>Expérience test</a:t>
              </a:r>
            </a:p>
          </p:txBody>
        </p:sp>
      </p:grpSp>
      <p:sp>
        <p:nvSpPr>
          <p:cNvPr id="32" name="ZoneTexte 31">
            <a:extLst>
              <a:ext uri="{FF2B5EF4-FFF2-40B4-BE49-F238E27FC236}">
                <a16:creationId xmlns:a16="http://schemas.microsoft.com/office/drawing/2014/main" id="{7ECFA1BD-D51C-6CE1-9E1B-CF95E4A6B3B1}"/>
              </a:ext>
            </a:extLst>
          </p:cNvPr>
          <p:cNvSpPr txBox="1"/>
          <p:nvPr/>
        </p:nvSpPr>
        <p:spPr>
          <a:xfrm>
            <a:off x="800019" y="1006381"/>
            <a:ext cx="7801786" cy="461665"/>
          </a:xfrm>
          <a:prstGeom prst="rect">
            <a:avLst/>
          </a:prstGeom>
          <a:ln w="19050">
            <a:noFill/>
            <a:prstDash val="dash"/>
          </a:ln>
        </p:spPr>
        <p:txBody>
          <a:bodyPr wrap="square">
            <a:spAutoFit/>
          </a:bodyPr>
          <a:lstStyle>
            <a:defPPr>
              <a:defRPr lang="fr-FR"/>
            </a:defPPr>
            <a:lvl1pPr lvl="0" defTabSz="457200">
              <a:spcAft>
                <a:spcPts val="600"/>
              </a:spcAft>
              <a:defRPr kumimoji="0" sz="2400" b="1" i="0" u="none" strike="noStrike" cap="none" spc="0" normalizeH="0" baseline="0">
                <a:ln>
                  <a:noFill/>
                </a:ln>
                <a:effectLst/>
                <a:uLnTx/>
                <a:uFillTx/>
                <a:latin typeface="Calibri" panose="020F0502020204030204"/>
              </a:defRPr>
            </a:lvl1pPr>
          </a:lstStyle>
          <a:p>
            <a:r>
              <a:rPr lang="fr-FR" noProof="0" dirty="0"/>
              <a:t>1. Cochez la bonne réponse : </a:t>
            </a:r>
          </a:p>
        </p:txBody>
      </p:sp>
      <p:grpSp>
        <p:nvGrpSpPr>
          <p:cNvPr id="45" name="Groupe 44">
            <a:extLst>
              <a:ext uri="{FF2B5EF4-FFF2-40B4-BE49-F238E27FC236}">
                <a16:creationId xmlns:a16="http://schemas.microsoft.com/office/drawing/2014/main" id="{F603CABE-0451-5963-25CF-10836A9DC855}"/>
              </a:ext>
            </a:extLst>
          </p:cNvPr>
          <p:cNvGrpSpPr/>
          <p:nvPr/>
        </p:nvGrpSpPr>
        <p:grpSpPr>
          <a:xfrm>
            <a:off x="6120598" y="2001821"/>
            <a:ext cx="5077696" cy="2502086"/>
            <a:chOff x="6120598" y="2001821"/>
            <a:chExt cx="5077696" cy="2502086"/>
          </a:xfrm>
        </p:grpSpPr>
        <p:grpSp>
          <p:nvGrpSpPr>
            <p:cNvPr id="26" name="Groupe 25">
              <a:extLst>
                <a:ext uri="{FF2B5EF4-FFF2-40B4-BE49-F238E27FC236}">
                  <a16:creationId xmlns:a16="http://schemas.microsoft.com/office/drawing/2014/main" id="{F10A90DD-DE29-048F-E06C-4F12F114D63F}"/>
                </a:ext>
              </a:extLst>
            </p:cNvPr>
            <p:cNvGrpSpPr/>
            <p:nvPr/>
          </p:nvGrpSpPr>
          <p:grpSpPr>
            <a:xfrm>
              <a:off x="6120598" y="2001821"/>
              <a:ext cx="5077696" cy="2502086"/>
              <a:chOff x="5157560" y="4190544"/>
              <a:chExt cx="5077696" cy="2502086"/>
            </a:xfrm>
          </p:grpSpPr>
          <p:sp>
            <p:nvSpPr>
              <p:cNvPr id="13" name="Rectangle 12">
                <a:extLst>
                  <a:ext uri="{FF2B5EF4-FFF2-40B4-BE49-F238E27FC236}">
                    <a16:creationId xmlns:a16="http://schemas.microsoft.com/office/drawing/2014/main" id="{FA279EE8-F3CC-CF1A-8691-F219C825879B}"/>
                  </a:ext>
                </a:extLst>
              </p:cNvPr>
              <p:cNvSpPr/>
              <p:nvPr/>
            </p:nvSpPr>
            <p:spPr>
              <a:xfrm>
                <a:off x="6965004" y="4747099"/>
                <a:ext cx="544749" cy="972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14" name="Rectangle 13">
                <a:extLst>
                  <a:ext uri="{FF2B5EF4-FFF2-40B4-BE49-F238E27FC236}">
                    <a16:creationId xmlns:a16="http://schemas.microsoft.com/office/drawing/2014/main" id="{FB4D9CE9-194C-4451-D140-D6EAA40E0D3F}"/>
                  </a:ext>
                </a:extLst>
              </p:cNvPr>
              <p:cNvSpPr/>
              <p:nvPr/>
            </p:nvSpPr>
            <p:spPr>
              <a:xfrm>
                <a:off x="6961762" y="6322980"/>
                <a:ext cx="544749" cy="1523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19" name="Rectangle 18">
                <a:extLst>
                  <a:ext uri="{FF2B5EF4-FFF2-40B4-BE49-F238E27FC236}">
                    <a16:creationId xmlns:a16="http://schemas.microsoft.com/office/drawing/2014/main" id="{8333C681-8DE0-CDA4-0454-262852AA482D}"/>
                  </a:ext>
                </a:extLst>
              </p:cNvPr>
              <p:cNvSpPr/>
              <p:nvPr/>
            </p:nvSpPr>
            <p:spPr>
              <a:xfrm>
                <a:off x="8015592" y="6310009"/>
                <a:ext cx="1475361" cy="38262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15" name="Rectangle 14">
                <a:extLst>
                  <a:ext uri="{FF2B5EF4-FFF2-40B4-BE49-F238E27FC236}">
                    <a16:creationId xmlns:a16="http://schemas.microsoft.com/office/drawing/2014/main" id="{823DDD66-EADF-39F9-EC34-FE8C0724111D}"/>
                  </a:ext>
                </a:extLst>
              </p:cNvPr>
              <p:cNvSpPr/>
              <p:nvPr/>
            </p:nvSpPr>
            <p:spPr>
              <a:xfrm>
                <a:off x="8095169" y="4255083"/>
                <a:ext cx="2140087" cy="4085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b="1" noProof="0" dirty="0">
                    <a:solidFill>
                      <a:schemeClr val="tx1"/>
                    </a:solidFill>
                  </a:rPr>
                  <a:t>Injection de bactérie de diphtérie</a:t>
                </a:r>
              </a:p>
            </p:txBody>
          </p:sp>
          <p:sp>
            <p:nvSpPr>
              <p:cNvPr id="23" name="Rectangle 22">
                <a:extLst>
                  <a:ext uri="{FF2B5EF4-FFF2-40B4-BE49-F238E27FC236}">
                    <a16:creationId xmlns:a16="http://schemas.microsoft.com/office/drawing/2014/main" id="{F87FE2FA-1CD3-C150-BD5B-EFA72C5ABD93}"/>
                  </a:ext>
                </a:extLst>
              </p:cNvPr>
              <p:cNvSpPr/>
              <p:nvPr/>
            </p:nvSpPr>
            <p:spPr>
              <a:xfrm>
                <a:off x="5157560" y="4190544"/>
                <a:ext cx="2316614" cy="80708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b="1" noProof="0" dirty="0">
                    <a:solidFill>
                      <a:schemeClr val="tx1"/>
                    </a:solidFill>
                  </a:rPr>
                  <a:t>Injection du sérum d'un lapin immunisé </a:t>
                </a:r>
              </a:p>
              <a:p>
                <a:pPr algn="ctr"/>
                <a:r>
                  <a:rPr lang="fr-FR" sz="1600" b="1" noProof="0" dirty="0">
                    <a:solidFill>
                      <a:schemeClr val="tx1"/>
                    </a:solidFill>
                  </a:rPr>
                  <a:t>Contre le tétanos</a:t>
                </a:r>
              </a:p>
            </p:txBody>
          </p:sp>
        </p:grpSp>
        <p:pic>
          <p:nvPicPr>
            <p:cNvPr id="35" name="Image 34" descr="Une image contenant dessin, croquis, dessin humoristique, clipart&#10;&#10;Le contenu généré par l’IA peut être incorrect.">
              <a:extLst>
                <a:ext uri="{FF2B5EF4-FFF2-40B4-BE49-F238E27FC236}">
                  <a16:creationId xmlns:a16="http://schemas.microsoft.com/office/drawing/2014/main" id="{2EADA0A8-ABF8-03D3-EB45-BAD3B79EC8F8}"/>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8065533" y="2383749"/>
              <a:ext cx="1753424" cy="1753424"/>
            </a:xfrm>
            <a:prstGeom prst="rect">
              <a:avLst/>
            </a:prstGeom>
          </p:spPr>
        </p:pic>
      </p:grpSp>
      <p:grpSp>
        <p:nvGrpSpPr>
          <p:cNvPr id="38" name="Groupe 37">
            <a:extLst>
              <a:ext uri="{FF2B5EF4-FFF2-40B4-BE49-F238E27FC236}">
                <a16:creationId xmlns:a16="http://schemas.microsoft.com/office/drawing/2014/main" id="{719792F6-3F54-1B81-398A-C96BC5DA5503}"/>
              </a:ext>
            </a:extLst>
          </p:cNvPr>
          <p:cNvGrpSpPr/>
          <p:nvPr/>
        </p:nvGrpSpPr>
        <p:grpSpPr>
          <a:xfrm>
            <a:off x="7692097" y="4073662"/>
            <a:ext cx="2841172" cy="408561"/>
            <a:chOff x="3570629" y="5941133"/>
            <a:chExt cx="2841172" cy="510778"/>
          </a:xfrm>
        </p:grpSpPr>
        <p:sp>
          <p:nvSpPr>
            <p:cNvPr id="36" name="Rectangle : coins arrondis 35">
              <a:extLst>
                <a:ext uri="{FF2B5EF4-FFF2-40B4-BE49-F238E27FC236}">
                  <a16:creationId xmlns:a16="http://schemas.microsoft.com/office/drawing/2014/main" id="{71EC90D1-F7FF-EE50-7CFC-DFD10630642A}"/>
                </a:ext>
              </a:extLst>
            </p:cNvPr>
            <p:cNvSpPr/>
            <p:nvPr/>
          </p:nvSpPr>
          <p:spPr>
            <a:xfrm>
              <a:off x="4016317" y="5941133"/>
              <a:ext cx="2395484"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noProof="0" dirty="0">
                  <a:solidFill>
                    <a:srgbClr val="002060"/>
                  </a:solidFill>
                  <a:latin typeface="Calibri" panose="020F0502020204030204"/>
                </a:rPr>
                <a:t>Expérience 1</a:t>
              </a:r>
            </a:p>
          </p:txBody>
        </p:sp>
        <p:sp>
          <p:nvSpPr>
            <p:cNvPr id="37" name="Rectangle : coins arrondis 36">
              <a:extLst>
                <a:ext uri="{FF2B5EF4-FFF2-40B4-BE49-F238E27FC236}">
                  <a16:creationId xmlns:a16="http://schemas.microsoft.com/office/drawing/2014/main" id="{7EF98C17-2045-A1AD-C86B-244B9794584F}"/>
                </a:ext>
              </a:extLst>
            </p:cNvPr>
            <p:cNvSpPr/>
            <p:nvPr/>
          </p:nvSpPr>
          <p:spPr>
            <a:xfrm>
              <a:off x="3570629" y="594113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noProof="0" dirty="0">
                  <a:solidFill>
                    <a:srgbClr val="002060"/>
                  </a:solidFill>
                  <a:latin typeface="Calibri" panose="020F0502020204030204"/>
                </a:rPr>
                <a:t>a</a:t>
              </a:r>
            </a:p>
          </p:txBody>
        </p:sp>
      </p:grpSp>
      <p:grpSp>
        <p:nvGrpSpPr>
          <p:cNvPr id="46" name="Groupe 45">
            <a:extLst>
              <a:ext uri="{FF2B5EF4-FFF2-40B4-BE49-F238E27FC236}">
                <a16:creationId xmlns:a16="http://schemas.microsoft.com/office/drawing/2014/main" id="{8F690B2D-29C4-43BE-CFDC-0EC88932BD9E}"/>
              </a:ext>
            </a:extLst>
          </p:cNvPr>
          <p:cNvGrpSpPr/>
          <p:nvPr/>
        </p:nvGrpSpPr>
        <p:grpSpPr>
          <a:xfrm>
            <a:off x="6825097" y="4443322"/>
            <a:ext cx="4737607" cy="1831020"/>
            <a:chOff x="6825097" y="4443322"/>
            <a:chExt cx="4737607" cy="1831020"/>
          </a:xfrm>
        </p:grpSpPr>
        <p:grpSp>
          <p:nvGrpSpPr>
            <p:cNvPr id="27" name="Groupe 26">
              <a:extLst>
                <a:ext uri="{FF2B5EF4-FFF2-40B4-BE49-F238E27FC236}">
                  <a16:creationId xmlns:a16="http://schemas.microsoft.com/office/drawing/2014/main" id="{A83CBA2A-2508-8EE8-C416-EB94A96E4C1B}"/>
                </a:ext>
              </a:extLst>
            </p:cNvPr>
            <p:cNvGrpSpPr/>
            <p:nvPr/>
          </p:nvGrpSpPr>
          <p:grpSpPr>
            <a:xfrm>
              <a:off x="6825097" y="4609426"/>
              <a:ext cx="4737607" cy="1664916"/>
              <a:chOff x="6649998" y="1768948"/>
              <a:chExt cx="4737607" cy="1664916"/>
            </a:xfrm>
          </p:grpSpPr>
          <p:sp>
            <p:nvSpPr>
              <p:cNvPr id="5" name="Rectangle 4">
                <a:extLst>
                  <a:ext uri="{FF2B5EF4-FFF2-40B4-BE49-F238E27FC236}">
                    <a16:creationId xmlns:a16="http://schemas.microsoft.com/office/drawing/2014/main" id="{73C6C7E8-D250-AE37-036D-2035D2EF2B0E}"/>
                  </a:ext>
                </a:extLst>
              </p:cNvPr>
              <p:cNvSpPr/>
              <p:nvPr/>
            </p:nvSpPr>
            <p:spPr>
              <a:xfrm>
                <a:off x="8287966" y="3297677"/>
                <a:ext cx="603115" cy="1361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solidFill>
                    <a:schemeClr val="bg1"/>
                  </a:solidFill>
                </a:endParaRPr>
              </a:p>
            </p:txBody>
          </p:sp>
          <p:sp>
            <p:nvSpPr>
              <p:cNvPr id="21" name="Rectangle 20">
                <a:extLst>
                  <a:ext uri="{FF2B5EF4-FFF2-40B4-BE49-F238E27FC236}">
                    <a16:creationId xmlns:a16="http://schemas.microsoft.com/office/drawing/2014/main" id="{2DCDA0E9-36B0-089B-5AA9-AF0E16C26893}"/>
                  </a:ext>
                </a:extLst>
              </p:cNvPr>
              <p:cNvSpPr/>
              <p:nvPr/>
            </p:nvSpPr>
            <p:spPr>
              <a:xfrm>
                <a:off x="7286017" y="2431915"/>
                <a:ext cx="1274323" cy="2529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22" name="Rectangle 21">
                <a:extLst>
                  <a:ext uri="{FF2B5EF4-FFF2-40B4-BE49-F238E27FC236}">
                    <a16:creationId xmlns:a16="http://schemas.microsoft.com/office/drawing/2014/main" id="{F9AEC86E-A339-49FC-FF43-D1CAF319114F}"/>
                  </a:ext>
                </a:extLst>
              </p:cNvPr>
              <p:cNvSpPr/>
              <p:nvPr/>
            </p:nvSpPr>
            <p:spPr>
              <a:xfrm rot="18733181">
                <a:off x="7042824" y="2743199"/>
                <a:ext cx="243192" cy="49611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8" name="Rectangle 7">
                <a:extLst>
                  <a:ext uri="{FF2B5EF4-FFF2-40B4-BE49-F238E27FC236}">
                    <a16:creationId xmlns:a16="http://schemas.microsoft.com/office/drawing/2014/main" id="{69912C50-9412-F1C0-84B6-39265A14089E}"/>
                  </a:ext>
                </a:extLst>
              </p:cNvPr>
              <p:cNvSpPr/>
              <p:nvPr/>
            </p:nvSpPr>
            <p:spPr>
              <a:xfrm>
                <a:off x="6649998" y="1768948"/>
                <a:ext cx="1559669" cy="4085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b="1" noProof="0" dirty="0">
                    <a:solidFill>
                      <a:schemeClr val="tx1"/>
                    </a:solidFill>
                  </a:rPr>
                  <a:t>Injection du sérum nutritif</a:t>
                </a:r>
              </a:p>
            </p:txBody>
          </p:sp>
          <p:sp>
            <p:nvSpPr>
              <p:cNvPr id="9" name="Rectangle 8">
                <a:extLst>
                  <a:ext uri="{FF2B5EF4-FFF2-40B4-BE49-F238E27FC236}">
                    <a16:creationId xmlns:a16="http://schemas.microsoft.com/office/drawing/2014/main" id="{E96DFB5F-A5F5-EED6-52CE-1353E9690A6C}"/>
                  </a:ext>
                </a:extLst>
              </p:cNvPr>
              <p:cNvSpPr/>
              <p:nvPr/>
            </p:nvSpPr>
            <p:spPr>
              <a:xfrm>
                <a:off x="9322863" y="1781184"/>
                <a:ext cx="2064742" cy="4085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b="1" noProof="0" dirty="0">
                    <a:solidFill>
                      <a:schemeClr val="tx1"/>
                    </a:solidFill>
                  </a:rPr>
                  <a:t>Injection de bactérie de tétanos</a:t>
                </a:r>
              </a:p>
            </p:txBody>
          </p:sp>
        </p:grpSp>
        <p:pic>
          <p:nvPicPr>
            <p:cNvPr id="40" name="Image 39" descr="Une image contenant dessin, clipart, croquis, lapin&#10;&#10;Le contenu généré par l’IA peut être incorrect.">
              <a:extLst>
                <a:ext uri="{FF2B5EF4-FFF2-40B4-BE49-F238E27FC236}">
                  <a16:creationId xmlns:a16="http://schemas.microsoft.com/office/drawing/2014/main" id="{73FB1AB6-542D-46A0-6E28-D5D3C066EC11}"/>
                </a:ext>
              </a:extLst>
            </p:cNvPr>
            <p:cNvPicPr>
              <a:picLocks noChangeAspect="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8236083" y="4443322"/>
              <a:ext cx="1753200" cy="1753200"/>
            </a:xfrm>
            <a:prstGeom prst="rect">
              <a:avLst/>
            </a:prstGeom>
          </p:spPr>
        </p:pic>
      </p:grpSp>
      <p:grpSp>
        <p:nvGrpSpPr>
          <p:cNvPr id="41" name="Groupe 40">
            <a:extLst>
              <a:ext uri="{FF2B5EF4-FFF2-40B4-BE49-F238E27FC236}">
                <a16:creationId xmlns:a16="http://schemas.microsoft.com/office/drawing/2014/main" id="{67DA8AA1-DD6D-3AFD-63E1-7AFB7C219709}"/>
              </a:ext>
            </a:extLst>
          </p:cNvPr>
          <p:cNvGrpSpPr/>
          <p:nvPr/>
        </p:nvGrpSpPr>
        <p:grpSpPr>
          <a:xfrm>
            <a:off x="7692097" y="6196522"/>
            <a:ext cx="2841172" cy="408561"/>
            <a:chOff x="3570629" y="5941133"/>
            <a:chExt cx="2841172" cy="510778"/>
          </a:xfrm>
        </p:grpSpPr>
        <p:sp>
          <p:nvSpPr>
            <p:cNvPr id="42" name="Rectangle : coins arrondis 41">
              <a:extLst>
                <a:ext uri="{FF2B5EF4-FFF2-40B4-BE49-F238E27FC236}">
                  <a16:creationId xmlns:a16="http://schemas.microsoft.com/office/drawing/2014/main" id="{E1BBEA63-323B-5E12-F7D1-4DAB2F6BF0B6}"/>
                </a:ext>
              </a:extLst>
            </p:cNvPr>
            <p:cNvSpPr/>
            <p:nvPr/>
          </p:nvSpPr>
          <p:spPr>
            <a:xfrm>
              <a:off x="4016317" y="5941133"/>
              <a:ext cx="2395484"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noProof="0" dirty="0">
                  <a:solidFill>
                    <a:srgbClr val="002060"/>
                  </a:solidFill>
                  <a:latin typeface="Calibri" panose="020F0502020204030204"/>
                </a:rPr>
                <a:t>Expérience 2</a:t>
              </a:r>
            </a:p>
          </p:txBody>
        </p:sp>
        <p:sp>
          <p:nvSpPr>
            <p:cNvPr id="43" name="Rectangle : coins arrondis 42">
              <a:extLst>
                <a:ext uri="{FF2B5EF4-FFF2-40B4-BE49-F238E27FC236}">
                  <a16:creationId xmlns:a16="http://schemas.microsoft.com/office/drawing/2014/main" id="{415F87C2-C514-6D29-ECBF-FA2723394EAA}"/>
                </a:ext>
              </a:extLst>
            </p:cNvPr>
            <p:cNvSpPr/>
            <p:nvPr/>
          </p:nvSpPr>
          <p:spPr>
            <a:xfrm>
              <a:off x="3570629" y="594113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noProof="0" dirty="0">
                  <a:solidFill>
                    <a:srgbClr val="002060"/>
                  </a:solidFill>
                  <a:latin typeface="Calibri" panose="020F0502020204030204"/>
                </a:rPr>
                <a:t>b</a:t>
              </a:r>
            </a:p>
          </p:txBody>
        </p:sp>
      </p:grpSp>
    </p:spTree>
    <p:extLst>
      <p:ext uri="{BB962C8B-B14F-4D97-AF65-F5344CB8AC3E}">
        <p14:creationId xmlns:p14="http://schemas.microsoft.com/office/powerpoint/2010/main" val="95669727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CFA848-624B-CD1F-E55D-BA87DAB92F4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1B43A28-E1FD-C8EB-AB83-4F1672427EF0}"/>
              </a:ext>
            </a:extLst>
          </p:cNvPr>
          <p:cNvSpPr>
            <a:spLocks noGrp="1"/>
          </p:cNvSpPr>
          <p:nvPr>
            <p:ph type="title"/>
          </p:nvPr>
        </p:nvSpPr>
        <p:spPr>
          <a:xfrm>
            <a:off x="867211" y="222724"/>
            <a:ext cx="10372033" cy="537202"/>
          </a:xfrm>
        </p:spPr>
        <p:txBody>
          <a:bodyPr/>
          <a:lstStyle/>
          <a:p>
            <a:r>
              <a:rPr lang="fr-FR" sz="1800" noProof="0" dirty="0">
                <a:solidFill>
                  <a:schemeClr val="tx1">
                    <a:lumMod val="50000"/>
                    <a:lumOff val="50000"/>
                  </a:schemeClr>
                </a:solidFill>
              </a:rPr>
              <a:t>Parfait ! L’expérience 1 ne peut pas être considérée comme un témoin pour l’expérience test parce qu’elle ne permet pas de varier la variable indépendante. </a:t>
            </a:r>
          </a:p>
        </p:txBody>
      </p:sp>
      <p:sp>
        <p:nvSpPr>
          <p:cNvPr id="4" name="Espace réservé du contenu 3">
            <a:extLst>
              <a:ext uri="{FF2B5EF4-FFF2-40B4-BE49-F238E27FC236}">
                <a16:creationId xmlns:a16="http://schemas.microsoft.com/office/drawing/2014/main" id="{E863142D-656C-DAF2-9A1B-58B8730B94EC}"/>
              </a:ext>
            </a:extLst>
          </p:cNvPr>
          <p:cNvSpPr>
            <a:spLocks noGrp="1"/>
          </p:cNvSpPr>
          <p:nvPr>
            <p:ph sz="quarter" idx="11"/>
          </p:nvPr>
        </p:nvSpPr>
        <p:spPr/>
        <p:txBody>
          <a:bodyPr/>
          <a:lstStyle/>
          <a:p>
            <a:r>
              <a:rPr lang="fr-FR" noProof="0" dirty="0"/>
              <a:t>.</a:t>
            </a:r>
          </a:p>
        </p:txBody>
      </p:sp>
      <p:grpSp>
        <p:nvGrpSpPr>
          <p:cNvPr id="10" name="Groupe 9">
            <a:extLst>
              <a:ext uri="{FF2B5EF4-FFF2-40B4-BE49-F238E27FC236}">
                <a16:creationId xmlns:a16="http://schemas.microsoft.com/office/drawing/2014/main" id="{83215B13-5537-55F8-B01E-056065ACB3AD}"/>
              </a:ext>
            </a:extLst>
          </p:cNvPr>
          <p:cNvGrpSpPr/>
          <p:nvPr/>
        </p:nvGrpSpPr>
        <p:grpSpPr>
          <a:xfrm>
            <a:off x="11493365" y="427318"/>
            <a:ext cx="497596" cy="431295"/>
            <a:chOff x="779844" y="4335989"/>
            <a:chExt cx="563238" cy="575842"/>
          </a:xfrm>
        </p:grpSpPr>
        <p:pic>
          <p:nvPicPr>
            <p:cNvPr id="11" name="Google Shape;307;p51" descr="Une image contenant Dessin animé, clipart, Animation, illustration&#10;&#10;Description générée automatiquement">
              <a:extLst>
                <a:ext uri="{FF2B5EF4-FFF2-40B4-BE49-F238E27FC236}">
                  <a16:creationId xmlns:a16="http://schemas.microsoft.com/office/drawing/2014/main" id="{ACAB5349-E2D1-A1E7-1D5D-5F1B21F6B5D0}"/>
                </a:ext>
              </a:extLst>
            </p:cNvPr>
            <p:cNvPicPr preferRelativeResize="0"/>
            <p:nvPr/>
          </p:nvPicPr>
          <p:blipFill rotWithShape="1">
            <a:blip r:embed="rId2">
              <a:alphaModFix/>
            </a:blip>
            <a:srcRect l="18242" t="9344" r="18458" b="23864"/>
            <a:stretch/>
          </p:blipFill>
          <p:spPr>
            <a:xfrm>
              <a:off x="779844" y="4335989"/>
              <a:ext cx="563238" cy="575842"/>
            </a:xfrm>
            <a:prstGeom prst="rect">
              <a:avLst/>
            </a:prstGeom>
            <a:noFill/>
            <a:ln>
              <a:noFill/>
            </a:ln>
          </p:spPr>
        </p:pic>
        <p:sp>
          <p:nvSpPr>
            <p:cNvPr id="12" name="Rectangle 11">
              <a:extLst>
                <a:ext uri="{FF2B5EF4-FFF2-40B4-BE49-F238E27FC236}">
                  <a16:creationId xmlns:a16="http://schemas.microsoft.com/office/drawing/2014/main" id="{06F55A66-3635-FE04-9ADA-947BDDF03125}"/>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sp>
        <p:nvSpPr>
          <p:cNvPr id="30" name="Rectangle : coins arrondis 29">
            <a:extLst>
              <a:ext uri="{FF2B5EF4-FFF2-40B4-BE49-F238E27FC236}">
                <a16:creationId xmlns:a16="http://schemas.microsoft.com/office/drawing/2014/main" id="{FBCDA48E-5F1F-63E5-2780-12BEAFF0CA69}"/>
              </a:ext>
            </a:extLst>
          </p:cNvPr>
          <p:cNvSpPr/>
          <p:nvPr/>
        </p:nvSpPr>
        <p:spPr>
          <a:xfrm>
            <a:off x="999749" y="1439854"/>
            <a:ext cx="10121166" cy="578882"/>
          </a:xfrm>
          <a:prstGeom prst="roundRect">
            <a:avLst/>
          </a:prstGeom>
          <a:noFill/>
        </p:spPr>
        <p:txBody>
          <a:bodyPr wrap="square" rtlCol="0">
            <a:spAutoFit/>
          </a:bodyPr>
          <a:lstStyle/>
          <a:p>
            <a:r>
              <a:rPr lang="fr-FR" sz="2800" b="1" noProof="0" dirty="0">
                <a:solidFill>
                  <a:srgbClr val="0852A4"/>
                </a:solidFill>
                <a:latin typeface="Calibri" panose="020F0502020204030204"/>
              </a:rPr>
              <a:t>L’expérience témoin qui correspond à l’expérience test est :</a:t>
            </a:r>
          </a:p>
        </p:txBody>
      </p:sp>
      <p:grpSp>
        <p:nvGrpSpPr>
          <p:cNvPr id="31" name="Groupe 30">
            <a:extLst>
              <a:ext uri="{FF2B5EF4-FFF2-40B4-BE49-F238E27FC236}">
                <a16:creationId xmlns:a16="http://schemas.microsoft.com/office/drawing/2014/main" id="{232EB0B5-72FE-2EA0-F19F-BB1DC22A2DB5}"/>
              </a:ext>
            </a:extLst>
          </p:cNvPr>
          <p:cNvGrpSpPr/>
          <p:nvPr/>
        </p:nvGrpSpPr>
        <p:grpSpPr>
          <a:xfrm>
            <a:off x="225200" y="3148006"/>
            <a:ext cx="5183531" cy="2827098"/>
            <a:chOff x="225200" y="3148006"/>
            <a:chExt cx="5183531" cy="2827098"/>
          </a:xfrm>
        </p:grpSpPr>
        <p:pic>
          <p:nvPicPr>
            <p:cNvPr id="32" name="Image 31" descr="Une image contenant dessin, croquis, dessin humoristique, clipart&#10;&#10;Le contenu généré par l’IA peut être incorrect.">
              <a:extLst>
                <a:ext uri="{FF2B5EF4-FFF2-40B4-BE49-F238E27FC236}">
                  <a16:creationId xmlns:a16="http://schemas.microsoft.com/office/drawing/2014/main" id="{B57F570F-401D-9F9B-5AA2-4C860297657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661667" y="3429000"/>
              <a:ext cx="2263270" cy="2263270"/>
            </a:xfrm>
            <a:prstGeom prst="rect">
              <a:avLst/>
            </a:prstGeom>
          </p:spPr>
        </p:pic>
        <p:grpSp>
          <p:nvGrpSpPr>
            <p:cNvPr id="33" name="Groupe 32">
              <a:extLst>
                <a:ext uri="{FF2B5EF4-FFF2-40B4-BE49-F238E27FC236}">
                  <a16:creationId xmlns:a16="http://schemas.microsoft.com/office/drawing/2014/main" id="{AEB7B51A-BD93-CC91-E88D-99EDBC96BACD}"/>
                </a:ext>
              </a:extLst>
            </p:cNvPr>
            <p:cNvGrpSpPr/>
            <p:nvPr/>
          </p:nvGrpSpPr>
          <p:grpSpPr>
            <a:xfrm>
              <a:off x="225200" y="3148006"/>
              <a:ext cx="5183531" cy="466224"/>
              <a:chOff x="291831" y="2256816"/>
              <a:chExt cx="5183531" cy="466224"/>
            </a:xfrm>
          </p:grpSpPr>
          <p:sp>
            <p:nvSpPr>
              <p:cNvPr id="37" name="Rectangle 36">
                <a:extLst>
                  <a:ext uri="{FF2B5EF4-FFF2-40B4-BE49-F238E27FC236}">
                    <a16:creationId xmlns:a16="http://schemas.microsoft.com/office/drawing/2014/main" id="{6702F5A1-26F1-60EE-ECE5-F358807047EC}"/>
                  </a:ext>
                </a:extLst>
              </p:cNvPr>
              <p:cNvSpPr/>
              <p:nvPr/>
            </p:nvSpPr>
            <p:spPr>
              <a:xfrm>
                <a:off x="291831" y="2256816"/>
                <a:ext cx="2071990" cy="4085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b="1" noProof="0" dirty="0">
                    <a:solidFill>
                      <a:schemeClr val="tx1"/>
                    </a:solidFill>
                  </a:rPr>
                  <a:t>Injection du sérum d'un lapin immunisé </a:t>
                </a:r>
              </a:p>
              <a:p>
                <a:pPr algn="ctr"/>
                <a:r>
                  <a:rPr lang="fr-FR" sz="1600" b="1" noProof="0" dirty="0">
                    <a:solidFill>
                      <a:schemeClr val="tx1"/>
                    </a:solidFill>
                  </a:rPr>
                  <a:t>Contre le tétanos</a:t>
                </a:r>
              </a:p>
            </p:txBody>
          </p:sp>
          <p:sp>
            <p:nvSpPr>
              <p:cNvPr id="38" name="Rectangle 37">
                <a:extLst>
                  <a:ext uri="{FF2B5EF4-FFF2-40B4-BE49-F238E27FC236}">
                    <a16:creationId xmlns:a16="http://schemas.microsoft.com/office/drawing/2014/main" id="{C055D71B-3BD7-460C-68F5-AB01E4E671C7}"/>
                  </a:ext>
                </a:extLst>
              </p:cNvPr>
              <p:cNvSpPr/>
              <p:nvPr/>
            </p:nvSpPr>
            <p:spPr>
              <a:xfrm>
                <a:off x="3293121" y="2314479"/>
                <a:ext cx="2182241" cy="40856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b="1" noProof="0" dirty="0">
                    <a:solidFill>
                      <a:schemeClr val="tx1"/>
                    </a:solidFill>
                  </a:rPr>
                  <a:t>Injection de bactérie de tétanos</a:t>
                </a:r>
              </a:p>
            </p:txBody>
          </p:sp>
        </p:grpSp>
        <p:sp>
          <p:nvSpPr>
            <p:cNvPr id="34" name="ZoneTexte 33">
              <a:extLst>
                <a:ext uri="{FF2B5EF4-FFF2-40B4-BE49-F238E27FC236}">
                  <a16:creationId xmlns:a16="http://schemas.microsoft.com/office/drawing/2014/main" id="{10F680FD-095C-3CF9-C7A4-2D85EF95CBC9}"/>
                </a:ext>
              </a:extLst>
            </p:cNvPr>
            <p:cNvSpPr txBox="1"/>
            <p:nvPr/>
          </p:nvSpPr>
          <p:spPr>
            <a:xfrm>
              <a:off x="1793470" y="5574994"/>
              <a:ext cx="2363821" cy="400110"/>
            </a:xfrm>
            <a:prstGeom prst="rect">
              <a:avLst/>
            </a:prstGeom>
            <a:noFill/>
          </p:spPr>
          <p:txBody>
            <a:bodyPr wrap="square" rtlCol="0">
              <a:spAutoFit/>
            </a:bodyPr>
            <a:lstStyle/>
            <a:p>
              <a:pPr algn="ctr"/>
              <a:r>
                <a:rPr lang="fr-FR" sz="2000" b="1" noProof="0" dirty="0">
                  <a:latin typeface="Calibri" panose="020F0502020204030204" pitchFamily="34" charset="0"/>
                  <a:cs typeface="Calibri" panose="020F0502020204030204" pitchFamily="34" charset="0"/>
                </a:rPr>
                <a:t>Expérience test</a:t>
              </a:r>
            </a:p>
          </p:txBody>
        </p:sp>
      </p:grpSp>
      <p:grpSp>
        <p:nvGrpSpPr>
          <p:cNvPr id="39" name="Groupe 38">
            <a:extLst>
              <a:ext uri="{FF2B5EF4-FFF2-40B4-BE49-F238E27FC236}">
                <a16:creationId xmlns:a16="http://schemas.microsoft.com/office/drawing/2014/main" id="{2BB8942F-3C58-E4E6-8FD7-C80DC8F30EF4}"/>
              </a:ext>
            </a:extLst>
          </p:cNvPr>
          <p:cNvGrpSpPr/>
          <p:nvPr/>
        </p:nvGrpSpPr>
        <p:grpSpPr>
          <a:xfrm>
            <a:off x="6120598" y="2001821"/>
            <a:ext cx="5077696" cy="2502086"/>
            <a:chOff x="6120598" y="2001821"/>
            <a:chExt cx="5077696" cy="2502086"/>
          </a:xfrm>
        </p:grpSpPr>
        <p:grpSp>
          <p:nvGrpSpPr>
            <p:cNvPr id="40" name="Groupe 39">
              <a:extLst>
                <a:ext uri="{FF2B5EF4-FFF2-40B4-BE49-F238E27FC236}">
                  <a16:creationId xmlns:a16="http://schemas.microsoft.com/office/drawing/2014/main" id="{E9B5C273-F18F-1DA1-BA14-74AC8CF24063}"/>
                </a:ext>
              </a:extLst>
            </p:cNvPr>
            <p:cNvGrpSpPr/>
            <p:nvPr/>
          </p:nvGrpSpPr>
          <p:grpSpPr>
            <a:xfrm>
              <a:off x="6120598" y="2001821"/>
              <a:ext cx="5077696" cy="2502086"/>
              <a:chOff x="5157560" y="4190544"/>
              <a:chExt cx="5077696" cy="2502086"/>
            </a:xfrm>
          </p:grpSpPr>
          <p:sp>
            <p:nvSpPr>
              <p:cNvPr id="42" name="Rectangle 41">
                <a:extLst>
                  <a:ext uri="{FF2B5EF4-FFF2-40B4-BE49-F238E27FC236}">
                    <a16:creationId xmlns:a16="http://schemas.microsoft.com/office/drawing/2014/main" id="{57AF6E8C-7866-1E2E-66BB-C85B83F3A99C}"/>
                  </a:ext>
                </a:extLst>
              </p:cNvPr>
              <p:cNvSpPr/>
              <p:nvPr/>
            </p:nvSpPr>
            <p:spPr>
              <a:xfrm>
                <a:off x="6965004" y="4747099"/>
                <a:ext cx="544749" cy="972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43" name="Rectangle 42">
                <a:extLst>
                  <a:ext uri="{FF2B5EF4-FFF2-40B4-BE49-F238E27FC236}">
                    <a16:creationId xmlns:a16="http://schemas.microsoft.com/office/drawing/2014/main" id="{EC894391-0DE5-6D34-2F6F-E0A36589E9A4}"/>
                  </a:ext>
                </a:extLst>
              </p:cNvPr>
              <p:cNvSpPr/>
              <p:nvPr/>
            </p:nvSpPr>
            <p:spPr>
              <a:xfrm>
                <a:off x="6961762" y="6322980"/>
                <a:ext cx="544749" cy="1523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44" name="Rectangle 43">
                <a:extLst>
                  <a:ext uri="{FF2B5EF4-FFF2-40B4-BE49-F238E27FC236}">
                    <a16:creationId xmlns:a16="http://schemas.microsoft.com/office/drawing/2014/main" id="{BD41F909-988C-F383-6240-7E8439CF5289}"/>
                  </a:ext>
                </a:extLst>
              </p:cNvPr>
              <p:cNvSpPr/>
              <p:nvPr/>
            </p:nvSpPr>
            <p:spPr>
              <a:xfrm>
                <a:off x="8015592" y="6310009"/>
                <a:ext cx="1475361" cy="38262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45" name="Rectangle 44">
                <a:extLst>
                  <a:ext uri="{FF2B5EF4-FFF2-40B4-BE49-F238E27FC236}">
                    <a16:creationId xmlns:a16="http://schemas.microsoft.com/office/drawing/2014/main" id="{A072A023-3AD9-CCBD-6875-B7343A560C6B}"/>
                  </a:ext>
                </a:extLst>
              </p:cNvPr>
              <p:cNvSpPr/>
              <p:nvPr/>
            </p:nvSpPr>
            <p:spPr>
              <a:xfrm>
                <a:off x="8095169" y="4255083"/>
                <a:ext cx="2140087" cy="4085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b="1" noProof="0" dirty="0">
                    <a:solidFill>
                      <a:schemeClr val="tx1"/>
                    </a:solidFill>
                  </a:rPr>
                  <a:t>Injection de bactérie de diphtérie</a:t>
                </a:r>
              </a:p>
            </p:txBody>
          </p:sp>
          <p:sp>
            <p:nvSpPr>
              <p:cNvPr id="46" name="Rectangle 45">
                <a:extLst>
                  <a:ext uri="{FF2B5EF4-FFF2-40B4-BE49-F238E27FC236}">
                    <a16:creationId xmlns:a16="http://schemas.microsoft.com/office/drawing/2014/main" id="{A7BA5A67-551C-A7FC-8849-E738AEF1735F}"/>
                  </a:ext>
                </a:extLst>
              </p:cNvPr>
              <p:cNvSpPr/>
              <p:nvPr/>
            </p:nvSpPr>
            <p:spPr>
              <a:xfrm>
                <a:off x="5157560" y="4190544"/>
                <a:ext cx="2316614" cy="80708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b="1" noProof="0" dirty="0">
                    <a:solidFill>
                      <a:schemeClr val="tx1"/>
                    </a:solidFill>
                  </a:rPr>
                  <a:t>Injection du sérum d'un lapin immunisé </a:t>
                </a:r>
              </a:p>
              <a:p>
                <a:pPr algn="ctr"/>
                <a:r>
                  <a:rPr lang="fr-FR" sz="1600" b="1" noProof="0" dirty="0">
                    <a:solidFill>
                      <a:schemeClr val="tx1"/>
                    </a:solidFill>
                  </a:rPr>
                  <a:t>Contre le tétanos</a:t>
                </a:r>
              </a:p>
            </p:txBody>
          </p:sp>
        </p:grpSp>
        <p:pic>
          <p:nvPicPr>
            <p:cNvPr id="41" name="Image 40" descr="Une image contenant dessin, croquis, dessin humoristique, clipart&#10;&#10;Le contenu généré par l’IA peut être incorrect.">
              <a:extLst>
                <a:ext uri="{FF2B5EF4-FFF2-40B4-BE49-F238E27FC236}">
                  <a16:creationId xmlns:a16="http://schemas.microsoft.com/office/drawing/2014/main" id="{F69A444E-CF03-CEDE-5742-2115E879FA97}"/>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8065533" y="2383749"/>
              <a:ext cx="1753424" cy="1753424"/>
            </a:xfrm>
            <a:prstGeom prst="rect">
              <a:avLst/>
            </a:prstGeom>
          </p:spPr>
        </p:pic>
      </p:grpSp>
      <p:grpSp>
        <p:nvGrpSpPr>
          <p:cNvPr id="47" name="Groupe 46">
            <a:extLst>
              <a:ext uri="{FF2B5EF4-FFF2-40B4-BE49-F238E27FC236}">
                <a16:creationId xmlns:a16="http://schemas.microsoft.com/office/drawing/2014/main" id="{4759B839-D28D-7A8A-290A-1F4AC3EA20DA}"/>
              </a:ext>
            </a:extLst>
          </p:cNvPr>
          <p:cNvGrpSpPr/>
          <p:nvPr/>
        </p:nvGrpSpPr>
        <p:grpSpPr>
          <a:xfrm>
            <a:off x="7692097" y="4073662"/>
            <a:ext cx="2841172" cy="408561"/>
            <a:chOff x="3570629" y="5941133"/>
            <a:chExt cx="2841172" cy="510778"/>
          </a:xfrm>
        </p:grpSpPr>
        <p:sp>
          <p:nvSpPr>
            <p:cNvPr id="48" name="Rectangle : coins arrondis 47">
              <a:extLst>
                <a:ext uri="{FF2B5EF4-FFF2-40B4-BE49-F238E27FC236}">
                  <a16:creationId xmlns:a16="http://schemas.microsoft.com/office/drawing/2014/main" id="{643EBF43-4E80-EF1D-6DBE-90BA370938BE}"/>
                </a:ext>
              </a:extLst>
            </p:cNvPr>
            <p:cNvSpPr/>
            <p:nvPr/>
          </p:nvSpPr>
          <p:spPr>
            <a:xfrm>
              <a:off x="4016317" y="5941133"/>
              <a:ext cx="2395484"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noProof="0" dirty="0">
                  <a:solidFill>
                    <a:srgbClr val="002060"/>
                  </a:solidFill>
                  <a:latin typeface="Calibri" panose="020F0502020204030204"/>
                </a:rPr>
                <a:t>Expérience 1</a:t>
              </a:r>
            </a:p>
          </p:txBody>
        </p:sp>
        <p:sp>
          <p:nvSpPr>
            <p:cNvPr id="49" name="Rectangle : coins arrondis 48">
              <a:extLst>
                <a:ext uri="{FF2B5EF4-FFF2-40B4-BE49-F238E27FC236}">
                  <a16:creationId xmlns:a16="http://schemas.microsoft.com/office/drawing/2014/main" id="{E6717111-958B-0E4E-836B-38AEDE88BBF4}"/>
                </a:ext>
              </a:extLst>
            </p:cNvPr>
            <p:cNvSpPr/>
            <p:nvPr/>
          </p:nvSpPr>
          <p:spPr>
            <a:xfrm>
              <a:off x="3570629" y="594113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noProof="0" dirty="0">
                  <a:solidFill>
                    <a:srgbClr val="002060"/>
                  </a:solidFill>
                  <a:latin typeface="Calibri" panose="020F0502020204030204"/>
                </a:rPr>
                <a:t>a</a:t>
              </a:r>
            </a:p>
          </p:txBody>
        </p:sp>
      </p:grpSp>
      <p:grpSp>
        <p:nvGrpSpPr>
          <p:cNvPr id="50" name="Groupe 49">
            <a:extLst>
              <a:ext uri="{FF2B5EF4-FFF2-40B4-BE49-F238E27FC236}">
                <a16:creationId xmlns:a16="http://schemas.microsoft.com/office/drawing/2014/main" id="{301959A9-E986-F7E6-6255-30F86B853F84}"/>
              </a:ext>
            </a:extLst>
          </p:cNvPr>
          <p:cNvGrpSpPr/>
          <p:nvPr/>
        </p:nvGrpSpPr>
        <p:grpSpPr>
          <a:xfrm>
            <a:off x="6825097" y="4443322"/>
            <a:ext cx="4737607" cy="1831020"/>
            <a:chOff x="6825097" y="4443322"/>
            <a:chExt cx="4737607" cy="1831020"/>
          </a:xfrm>
        </p:grpSpPr>
        <p:grpSp>
          <p:nvGrpSpPr>
            <p:cNvPr id="51" name="Groupe 50">
              <a:extLst>
                <a:ext uri="{FF2B5EF4-FFF2-40B4-BE49-F238E27FC236}">
                  <a16:creationId xmlns:a16="http://schemas.microsoft.com/office/drawing/2014/main" id="{2D948938-3921-DDE9-CCA6-644047D57093}"/>
                </a:ext>
              </a:extLst>
            </p:cNvPr>
            <p:cNvGrpSpPr/>
            <p:nvPr/>
          </p:nvGrpSpPr>
          <p:grpSpPr>
            <a:xfrm>
              <a:off x="6825097" y="4609426"/>
              <a:ext cx="4737607" cy="1664916"/>
              <a:chOff x="6649998" y="1768948"/>
              <a:chExt cx="4737607" cy="1664916"/>
            </a:xfrm>
          </p:grpSpPr>
          <p:sp>
            <p:nvSpPr>
              <p:cNvPr id="53" name="Rectangle 52">
                <a:extLst>
                  <a:ext uri="{FF2B5EF4-FFF2-40B4-BE49-F238E27FC236}">
                    <a16:creationId xmlns:a16="http://schemas.microsoft.com/office/drawing/2014/main" id="{D38E7C08-AC8D-5A6B-D43E-CED170D22B29}"/>
                  </a:ext>
                </a:extLst>
              </p:cNvPr>
              <p:cNvSpPr/>
              <p:nvPr/>
            </p:nvSpPr>
            <p:spPr>
              <a:xfrm>
                <a:off x="8287966" y="3297677"/>
                <a:ext cx="603115" cy="1361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solidFill>
                    <a:schemeClr val="bg1"/>
                  </a:solidFill>
                </a:endParaRPr>
              </a:p>
            </p:txBody>
          </p:sp>
          <p:sp>
            <p:nvSpPr>
              <p:cNvPr id="55" name="Rectangle 54">
                <a:extLst>
                  <a:ext uri="{FF2B5EF4-FFF2-40B4-BE49-F238E27FC236}">
                    <a16:creationId xmlns:a16="http://schemas.microsoft.com/office/drawing/2014/main" id="{F12CAA65-8F01-2A01-ADAA-06D2AF8A0A8F}"/>
                  </a:ext>
                </a:extLst>
              </p:cNvPr>
              <p:cNvSpPr/>
              <p:nvPr/>
            </p:nvSpPr>
            <p:spPr>
              <a:xfrm>
                <a:off x="7286017" y="2431915"/>
                <a:ext cx="1274323" cy="2529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56" name="Rectangle 55">
                <a:extLst>
                  <a:ext uri="{FF2B5EF4-FFF2-40B4-BE49-F238E27FC236}">
                    <a16:creationId xmlns:a16="http://schemas.microsoft.com/office/drawing/2014/main" id="{6F9FE8F0-C922-2168-1914-CE465F4F29E4}"/>
                  </a:ext>
                </a:extLst>
              </p:cNvPr>
              <p:cNvSpPr/>
              <p:nvPr/>
            </p:nvSpPr>
            <p:spPr>
              <a:xfrm rot="18733181">
                <a:off x="7042824" y="2743199"/>
                <a:ext cx="243192" cy="49611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57" name="Rectangle 56">
                <a:extLst>
                  <a:ext uri="{FF2B5EF4-FFF2-40B4-BE49-F238E27FC236}">
                    <a16:creationId xmlns:a16="http://schemas.microsoft.com/office/drawing/2014/main" id="{2568EAC7-57BB-BD3C-9F23-8728D0E4BD07}"/>
                  </a:ext>
                </a:extLst>
              </p:cNvPr>
              <p:cNvSpPr/>
              <p:nvPr/>
            </p:nvSpPr>
            <p:spPr>
              <a:xfrm>
                <a:off x="6649998" y="1768948"/>
                <a:ext cx="1559669" cy="4085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b="1" noProof="0" dirty="0">
                    <a:solidFill>
                      <a:schemeClr val="tx1"/>
                    </a:solidFill>
                  </a:rPr>
                  <a:t>Injection du sérum nutritif</a:t>
                </a:r>
              </a:p>
            </p:txBody>
          </p:sp>
          <p:sp>
            <p:nvSpPr>
              <p:cNvPr id="62" name="Rectangle 61">
                <a:extLst>
                  <a:ext uri="{FF2B5EF4-FFF2-40B4-BE49-F238E27FC236}">
                    <a16:creationId xmlns:a16="http://schemas.microsoft.com/office/drawing/2014/main" id="{88552DB5-43E1-C364-4D65-5350BF7DB64B}"/>
                  </a:ext>
                </a:extLst>
              </p:cNvPr>
              <p:cNvSpPr/>
              <p:nvPr/>
            </p:nvSpPr>
            <p:spPr>
              <a:xfrm>
                <a:off x="9322863" y="1781184"/>
                <a:ext cx="2064742" cy="4085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b="1" noProof="0" dirty="0">
                    <a:solidFill>
                      <a:schemeClr val="tx1"/>
                    </a:solidFill>
                  </a:rPr>
                  <a:t>Injection de bactérie de tétanos</a:t>
                </a:r>
              </a:p>
            </p:txBody>
          </p:sp>
        </p:grpSp>
        <p:pic>
          <p:nvPicPr>
            <p:cNvPr id="52" name="Image 51" descr="Une image contenant dessin, clipart, croquis, lapin&#10;&#10;Le contenu généré par l’IA peut être incorrect.">
              <a:extLst>
                <a:ext uri="{FF2B5EF4-FFF2-40B4-BE49-F238E27FC236}">
                  <a16:creationId xmlns:a16="http://schemas.microsoft.com/office/drawing/2014/main" id="{06EC1268-3AA6-B4C0-6217-3CFB7BA42DB3}"/>
                </a:ext>
              </a:extLst>
            </p:cNvPr>
            <p:cNvPicPr>
              <a:picLocks noChangeAspect="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8236083" y="4443322"/>
              <a:ext cx="1753200" cy="1753200"/>
            </a:xfrm>
            <a:prstGeom prst="rect">
              <a:avLst/>
            </a:prstGeom>
          </p:spPr>
        </p:pic>
      </p:grpSp>
      <p:grpSp>
        <p:nvGrpSpPr>
          <p:cNvPr id="63" name="Groupe 62">
            <a:extLst>
              <a:ext uri="{FF2B5EF4-FFF2-40B4-BE49-F238E27FC236}">
                <a16:creationId xmlns:a16="http://schemas.microsoft.com/office/drawing/2014/main" id="{72BCA653-15D4-8399-1439-659FB39836F1}"/>
              </a:ext>
            </a:extLst>
          </p:cNvPr>
          <p:cNvGrpSpPr/>
          <p:nvPr/>
        </p:nvGrpSpPr>
        <p:grpSpPr>
          <a:xfrm>
            <a:off x="7692097" y="6196522"/>
            <a:ext cx="2841172" cy="408561"/>
            <a:chOff x="3570629" y="5941133"/>
            <a:chExt cx="2841172" cy="510778"/>
          </a:xfrm>
          <a:solidFill>
            <a:srgbClr val="002060"/>
          </a:solidFill>
        </p:grpSpPr>
        <p:sp>
          <p:nvSpPr>
            <p:cNvPr id="64" name="Rectangle : coins arrondis 63">
              <a:extLst>
                <a:ext uri="{FF2B5EF4-FFF2-40B4-BE49-F238E27FC236}">
                  <a16:creationId xmlns:a16="http://schemas.microsoft.com/office/drawing/2014/main" id="{E3BC4AF6-D323-7663-23C8-30FF047192AA}"/>
                </a:ext>
              </a:extLst>
            </p:cNvPr>
            <p:cNvSpPr/>
            <p:nvPr/>
          </p:nvSpPr>
          <p:spPr>
            <a:xfrm>
              <a:off x="4016317" y="5941133"/>
              <a:ext cx="2395484" cy="510778"/>
            </a:xfrm>
            <a:prstGeom prst="roundRect">
              <a:avLst/>
            </a:prstGeom>
            <a:grp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noProof="0" dirty="0">
                  <a:solidFill>
                    <a:schemeClr val="bg1"/>
                  </a:solidFill>
                  <a:latin typeface="Calibri" panose="020F0502020204030204"/>
                </a:rPr>
                <a:t>Expérience 2</a:t>
              </a:r>
            </a:p>
          </p:txBody>
        </p:sp>
        <p:sp>
          <p:nvSpPr>
            <p:cNvPr id="65" name="Rectangle : coins arrondis 64">
              <a:extLst>
                <a:ext uri="{FF2B5EF4-FFF2-40B4-BE49-F238E27FC236}">
                  <a16:creationId xmlns:a16="http://schemas.microsoft.com/office/drawing/2014/main" id="{34B42334-7105-F628-3744-BAD5F68D75D5}"/>
                </a:ext>
              </a:extLst>
            </p:cNvPr>
            <p:cNvSpPr/>
            <p:nvPr/>
          </p:nvSpPr>
          <p:spPr>
            <a:xfrm>
              <a:off x="3570629" y="5941133"/>
              <a:ext cx="403667" cy="510778"/>
            </a:xfrm>
            <a:prstGeom prst="roundRect">
              <a:avLst/>
            </a:prstGeom>
            <a:grp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noProof="0" dirty="0">
                  <a:solidFill>
                    <a:schemeClr val="bg1"/>
                  </a:solidFill>
                  <a:latin typeface="Calibri" panose="020F0502020204030204"/>
                </a:rPr>
                <a:t>b</a:t>
              </a:r>
            </a:p>
          </p:txBody>
        </p:sp>
      </p:grpSp>
    </p:spTree>
    <p:extLst>
      <p:ext uri="{BB962C8B-B14F-4D97-AF65-F5344CB8AC3E}">
        <p14:creationId xmlns:p14="http://schemas.microsoft.com/office/powerpoint/2010/main" val="10013505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1F552-EA6C-C3D1-F866-3ADCC1C776A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DBBBE83-0B46-7928-8D2F-F28CD3A0299A}"/>
              </a:ext>
            </a:extLst>
          </p:cNvPr>
          <p:cNvSpPr>
            <a:spLocks noGrp="1"/>
          </p:cNvSpPr>
          <p:nvPr>
            <p:ph type="title"/>
          </p:nvPr>
        </p:nvSpPr>
        <p:spPr>
          <a:xfrm>
            <a:off x="847755" y="279382"/>
            <a:ext cx="10372033" cy="267549"/>
          </a:xfrm>
        </p:spPr>
        <p:txBody>
          <a:bodyPr/>
          <a:lstStyle/>
          <a:p>
            <a:r>
              <a:rPr lang="fr-FR" noProof="0" dirty="0"/>
              <a:t>Le document ci-dessous représente une expérience qui vise à vérifier si le sérum d’un animal immunisé contre le tétanos peut protéger un autre animal contre le tétanos. Répondez à la question ci-dessous.</a:t>
            </a:r>
          </a:p>
        </p:txBody>
      </p:sp>
      <p:sp>
        <p:nvSpPr>
          <p:cNvPr id="4" name="Espace réservé du contenu 3">
            <a:extLst>
              <a:ext uri="{FF2B5EF4-FFF2-40B4-BE49-F238E27FC236}">
                <a16:creationId xmlns:a16="http://schemas.microsoft.com/office/drawing/2014/main" id="{DFB0A2C1-1A1E-1518-2B16-145C8AFA9BFA}"/>
              </a:ext>
            </a:extLst>
          </p:cNvPr>
          <p:cNvSpPr>
            <a:spLocks noGrp="1"/>
          </p:cNvSpPr>
          <p:nvPr>
            <p:ph sz="quarter" idx="11"/>
          </p:nvPr>
        </p:nvSpPr>
        <p:spPr/>
        <p:txBody>
          <a:bodyPr/>
          <a:lstStyle/>
          <a:p>
            <a:endParaRPr lang="fr-FR" noProof="0" dirty="0"/>
          </a:p>
        </p:txBody>
      </p:sp>
      <p:pic>
        <p:nvPicPr>
          <p:cNvPr id="14" name="Google Shape;289;p51">
            <a:extLst>
              <a:ext uri="{FF2B5EF4-FFF2-40B4-BE49-F238E27FC236}">
                <a16:creationId xmlns:a16="http://schemas.microsoft.com/office/drawing/2014/main" id="{177FF6B9-7CDF-8915-72C3-633371BD8E35}"/>
              </a:ext>
            </a:extLst>
          </p:cNvPr>
          <p:cNvPicPr preferRelativeResize="0"/>
          <p:nvPr/>
        </p:nvPicPr>
        <p:blipFill rotWithShape="1">
          <a:blip r:embed="rId2">
            <a:alphaModFix/>
          </a:blip>
          <a:srcRect/>
          <a:stretch/>
        </p:blipFill>
        <p:spPr>
          <a:xfrm>
            <a:off x="11709400" y="505152"/>
            <a:ext cx="363525" cy="326372"/>
          </a:xfrm>
          <a:prstGeom prst="rect">
            <a:avLst/>
          </a:prstGeom>
          <a:noFill/>
          <a:ln>
            <a:noFill/>
          </a:ln>
        </p:spPr>
      </p:pic>
      <p:pic>
        <p:nvPicPr>
          <p:cNvPr id="42" name="Image 41">
            <a:extLst>
              <a:ext uri="{FF2B5EF4-FFF2-40B4-BE49-F238E27FC236}">
                <a16:creationId xmlns:a16="http://schemas.microsoft.com/office/drawing/2014/main" id="{EC983A94-AAE4-E8A6-CC17-64602AC1D8EA}"/>
              </a:ext>
            </a:extLst>
          </p:cNvPr>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Layer>
                </a14:imgProps>
              </a:ext>
            </a:extLst>
          </a:blip>
          <a:stretch>
            <a:fillRect/>
          </a:stretch>
        </p:blipFill>
        <p:spPr>
          <a:xfrm>
            <a:off x="6689399" y="2482322"/>
            <a:ext cx="5383526" cy="3219560"/>
          </a:xfrm>
          <a:prstGeom prst="rect">
            <a:avLst/>
          </a:prstGeom>
        </p:spPr>
      </p:pic>
      <p:grpSp>
        <p:nvGrpSpPr>
          <p:cNvPr id="6" name="Groupe 5">
            <a:extLst>
              <a:ext uri="{FF2B5EF4-FFF2-40B4-BE49-F238E27FC236}">
                <a16:creationId xmlns:a16="http://schemas.microsoft.com/office/drawing/2014/main" id="{C3B8431C-E166-B69C-62C4-30E84AC4812E}"/>
              </a:ext>
            </a:extLst>
          </p:cNvPr>
          <p:cNvGrpSpPr/>
          <p:nvPr/>
        </p:nvGrpSpPr>
        <p:grpSpPr>
          <a:xfrm>
            <a:off x="631488" y="2191306"/>
            <a:ext cx="6536986" cy="400110"/>
            <a:chOff x="321013" y="2227634"/>
            <a:chExt cx="6536986" cy="400110"/>
          </a:xfrm>
        </p:grpSpPr>
        <p:sp>
          <p:nvSpPr>
            <p:cNvPr id="46" name="ZoneTexte 45">
              <a:extLst>
                <a:ext uri="{FF2B5EF4-FFF2-40B4-BE49-F238E27FC236}">
                  <a16:creationId xmlns:a16="http://schemas.microsoft.com/office/drawing/2014/main" id="{A91245A3-B827-D3C2-148E-B5DC2D1791F7}"/>
                </a:ext>
              </a:extLst>
            </p:cNvPr>
            <p:cNvSpPr txBox="1"/>
            <p:nvPr/>
          </p:nvSpPr>
          <p:spPr>
            <a:xfrm>
              <a:off x="671208" y="2227634"/>
              <a:ext cx="6186791" cy="400110"/>
            </a:xfrm>
            <a:prstGeom prst="rect">
              <a:avLst/>
            </a:prstGeom>
            <a:noFill/>
          </p:spPr>
          <p:txBody>
            <a:bodyPr wrap="square" rtlCol="0">
              <a:spAutoFit/>
            </a:bodyPr>
            <a:lstStyle/>
            <a:p>
              <a:pPr algn="l"/>
              <a:r>
                <a:rPr lang="fr-FR" sz="2000" noProof="0" dirty="0">
                  <a:latin typeface="Calibri" panose="020F0502020204030204" pitchFamily="34" charset="0"/>
                  <a:cs typeface="Calibri" panose="020F0502020204030204" pitchFamily="34" charset="0"/>
                </a:rPr>
                <a:t>Comparer les résultats attendus  les résultats obtenus.</a:t>
              </a:r>
            </a:p>
          </p:txBody>
        </p:sp>
        <p:sp>
          <p:nvSpPr>
            <p:cNvPr id="49" name="Ellipse 48">
              <a:extLst>
                <a:ext uri="{FF2B5EF4-FFF2-40B4-BE49-F238E27FC236}">
                  <a16:creationId xmlns:a16="http://schemas.microsoft.com/office/drawing/2014/main" id="{0BE077DC-AA1C-3983-0D02-2043AE33342E}"/>
                </a:ext>
              </a:extLst>
            </p:cNvPr>
            <p:cNvSpPr/>
            <p:nvPr/>
          </p:nvSpPr>
          <p:spPr>
            <a:xfrm>
              <a:off x="321013" y="2247090"/>
              <a:ext cx="372580" cy="378476"/>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cs typeface="Calibri" panose="020F0502020204030204" pitchFamily="34" charset="0"/>
                </a:rPr>
                <a:t>1</a:t>
              </a:r>
            </a:p>
          </p:txBody>
        </p:sp>
      </p:grpSp>
      <p:grpSp>
        <p:nvGrpSpPr>
          <p:cNvPr id="7" name="Groupe 6">
            <a:extLst>
              <a:ext uri="{FF2B5EF4-FFF2-40B4-BE49-F238E27FC236}">
                <a16:creationId xmlns:a16="http://schemas.microsoft.com/office/drawing/2014/main" id="{1B214328-74AD-A021-6069-6805DA7CE820}"/>
              </a:ext>
            </a:extLst>
          </p:cNvPr>
          <p:cNvGrpSpPr/>
          <p:nvPr/>
        </p:nvGrpSpPr>
        <p:grpSpPr>
          <a:xfrm>
            <a:off x="631488" y="3020004"/>
            <a:ext cx="6128426" cy="409839"/>
            <a:chOff x="298314" y="2846962"/>
            <a:chExt cx="6128426" cy="409839"/>
          </a:xfrm>
        </p:grpSpPr>
        <p:sp>
          <p:nvSpPr>
            <p:cNvPr id="44" name="ZoneTexte 43">
              <a:extLst>
                <a:ext uri="{FF2B5EF4-FFF2-40B4-BE49-F238E27FC236}">
                  <a16:creationId xmlns:a16="http://schemas.microsoft.com/office/drawing/2014/main" id="{5664F86F-6B4F-EF23-58BD-7B94A17C298D}"/>
                </a:ext>
              </a:extLst>
            </p:cNvPr>
            <p:cNvSpPr txBox="1"/>
            <p:nvPr/>
          </p:nvSpPr>
          <p:spPr>
            <a:xfrm>
              <a:off x="658238" y="2856691"/>
              <a:ext cx="5768502" cy="400110"/>
            </a:xfrm>
            <a:prstGeom prst="rect">
              <a:avLst/>
            </a:prstGeom>
            <a:noFill/>
          </p:spPr>
          <p:txBody>
            <a:bodyPr wrap="square" rtlCol="0">
              <a:spAutoFit/>
            </a:bodyPr>
            <a:lstStyle/>
            <a:p>
              <a:pPr algn="l"/>
              <a:r>
                <a:rPr lang="fr-FR" sz="2000" noProof="0" dirty="0">
                  <a:latin typeface="Calibri" panose="020F0502020204030204" pitchFamily="34" charset="0"/>
                  <a:cs typeface="Calibri" panose="020F0502020204030204" pitchFamily="34" charset="0"/>
                </a:rPr>
                <a:t>Décrire les résultats abstenus. </a:t>
              </a:r>
            </a:p>
          </p:txBody>
        </p:sp>
        <p:sp>
          <p:nvSpPr>
            <p:cNvPr id="50" name="Ellipse 49">
              <a:extLst>
                <a:ext uri="{FF2B5EF4-FFF2-40B4-BE49-F238E27FC236}">
                  <a16:creationId xmlns:a16="http://schemas.microsoft.com/office/drawing/2014/main" id="{EE6E0715-1164-F505-5B9A-C9E23B04FCE3}"/>
                </a:ext>
              </a:extLst>
            </p:cNvPr>
            <p:cNvSpPr/>
            <p:nvPr/>
          </p:nvSpPr>
          <p:spPr>
            <a:xfrm>
              <a:off x="298314" y="2846962"/>
              <a:ext cx="372580" cy="378476"/>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cs typeface="Calibri" panose="020F0502020204030204" pitchFamily="34" charset="0"/>
                </a:rPr>
                <a:t>2</a:t>
              </a:r>
            </a:p>
          </p:txBody>
        </p:sp>
      </p:grpSp>
      <p:grpSp>
        <p:nvGrpSpPr>
          <p:cNvPr id="8" name="Groupe 7">
            <a:extLst>
              <a:ext uri="{FF2B5EF4-FFF2-40B4-BE49-F238E27FC236}">
                <a16:creationId xmlns:a16="http://schemas.microsoft.com/office/drawing/2014/main" id="{168EF5F8-7373-020C-0B37-E2D9A336E395}"/>
              </a:ext>
            </a:extLst>
          </p:cNvPr>
          <p:cNvGrpSpPr/>
          <p:nvPr/>
        </p:nvGrpSpPr>
        <p:grpSpPr>
          <a:xfrm>
            <a:off x="631488" y="3858431"/>
            <a:ext cx="6160852" cy="404416"/>
            <a:chOff x="288588" y="3424137"/>
            <a:chExt cx="6160852" cy="404416"/>
          </a:xfrm>
        </p:grpSpPr>
        <p:sp>
          <p:nvSpPr>
            <p:cNvPr id="43" name="ZoneTexte 42">
              <a:extLst>
                <a:ext uri="{FF2B5EF4-FFF2-40B4-BE49-F238E27FC236}">
                  <a16:creationId xmlns:a16="http://schemas.microsoft.com/office/drawing/2014/main" id="{93CFAA35-F5BA-36B4-E430-E74BD585AB62}"/>
                </a:ext>
              </a:extLst>
            </p:cNvPr>
            <p:cNvSpPr txBox="1"/>
            <p:nvPr/>
          </p:nvSpPr>
          <p:spPr>
            <a:xfrm>
              <a:off x="680938" y="3424137"/>
              <a:ext cx="5768502" cy="400110"/>
            </a:xfrm>
            <a:prstGeom prst="rect">
              <a:avLst/>
            </a:prstGeom>
            <a:noFill/>
          </p:spPr>
          <p:txBody>
            <a:bodyPr wrap="square" rtlCol="0">
              <a:spAutoFit/>
            </a:bodyPr>
            <a:lstStyle/>
            <a:p>
              <a:pPr algn="l"/>
              <a:r>
                <a:rPr lang="fr-FR" sz="2000" noProof="0" dirty="0">
                  <a:latin typeface="Calibri" panose="020F0502020204030204" pitchFamily="34" charset="0"/>
                  <a:cs typeface="Calibri" panose="020F0502020204030204" pitchFamily="34" charset="0"/>
                </a:rPr>
                <a:t>Formuler l’hypothèse sous forme de si …… alors….. </a:t>
              </a:r>
            </a:p>
          </p:txBody>
        </p:sp>
        <p:sp>
          <p:nvSpPr>
            <p:cNvPr id="51" name="Ellipse 50">
              <a:extLst>
                <a:ext uri="{FF2B5EF4-FFF2-40B4-BE49-F238E27FC236}">
                  <a16:creationId xmlns:a16="http://schemas.microsoft.com/office/drawing/2014/main" id="{052A9465-4A9C-AC7E-78FA-8000DE1295F2}"/>
                </a:ext>
              </a:extLst>
            </p:cNvPr>
            <p:cNvSpPr/>
            <p:nvPr/>
          </p:nvSpPr>
          <p:spPr>
            <a:xfrm>
              <a:off x="288588" y="3450077"/>
              <a:ext cx="372580" cy="378476"/>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cs typeface="Calibri" panose="020F0502020204030204" pitchFamily="34" charset="0"/>
                </a:rPr>
                <a:t>3</a:t>
              </a:r>
            </a:p>
          </p:txBody>
        </p:sp>
      </p:grpSp>
      <p:grpSp>
        <p:nvGrpSpPr>
          <p:cNvPr id="9" name="Groupe 8">
            <a:extLst>
              <a:ext uri="{FF2B5EF4-FFF2-40B4-BE49-F238E27FC236}">
                <a16:creationId xmlns:a16="http://schemas.microsoft.com/office/drawing/2014/main" id="{DB031535-2998-58B3-3B43-0A91C716D7AD}"/>
              </a:ext>
            </a:extLst>
          </p:cNvPr>
          <p:cNvGrpSpPr/>
          <p:nvPr/>
        </p:nvGrpSpPr>
        <p:grpSpPr>
          <a:xfrm>
            <a:off x="631488" y="4691435"/>
            <a:ext cx="6173822" cy="400110"/>
            <a:chOff x="317770" y="4079133"/>
            <a:chExt cx="6173822" cy="400110"/>
          </a:xfrm>
        </p:grpSpPr>
        <p:sp>
          <p:nvSpPr>
            <p:cNvPr id="45" name="ZoneTexte 44">
              <a:extLst>
                <a:ext uri="{FF2B5EF4-FFF2-40B4-BE49-F238E27FC236}">
                  <a16:creationId xmlns:a16="http://schemas.microsoft.com/office/drawing/2014/main" id="{3527F19E-D474-CFBA-F2F9-4A5FE7802EA9}"/>
                </a:ext>
              </a:extLst>
            </p:cNvPr>
            <p:cNvSpPr txBox="1"/>
            <p:nvPr/>
          </p:nvSpPr>
          <p:spPr>
            <a:xfrm>
              <a:off x="723090" y="4079133"/>
              <a:ext cx="5768502" cy="400110"/>
            </a:xfrm>
            <a:prstGeom prst="rect">
              <a:avLst/>
            </a:prstGeom>
            <a:noFill/>
          </p:spPr>
          <p:txBody>
            <a:bodyPr wrap="square" rtlCol="0">
              <a:spAutoFit/>
            </a:bodyPr>
            <a:lstStyle/>
            <a:p>
              <a:pPr algn="l"/>
              <a:r>
                <a:rPr lang="fr-FR" sz="2000" noProof="0" dirty="0">
                  <a:latin typeface="Calibri" panose="020F0502020204030204" pitchFamily="34" charset="0"/>
                  <a:cs typeface="Calibri" panose="020F0502020204030204" pitchFamily="34" charset="0"/>
                </a:rPr>
                <a:t>Identifier les résultats attendus. </a:t>
              </a:r>
            </a:p>
          </p:txBody>
        </p:sp>
        <p:sp>
          <p:nvSpPr>
            <p:cNvPr id="52" name="Ellipse 51">
              <a:extLst>
                <a:ext uri="{FF2B5EF4-FFF2-40B4-BE49-F238E27FC236}">
                  <a16:creationId xmlns:a16="http://schemas.microsoft.com/office/drawing/2014/main" id="{9E60EFBF-3B9B-303F-1B77-EA169EAC1BE9}"/>
                </a:ext>
              </a:extLst>
            </p:cNvPr>
            <p:cNvSpPr/>
            <p:nvPr/>
          </p:nvSpPr>
          <p:spPr>
            <a:xfrm>
              <a:off x="317770" y="4092102"/>
              <a:ext cx="372580" cy="378476"/>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cs typeface="Calibri" panose="020F0502020204030204" pitchFamily="34" charset="0"/>
                </a:rPr>
                <a:t>4</a:t>
              </a:r>
            </a:p>
          </p:txBody>
        </p:sp>
      </p:grpSp>
      <p:grpSp>
        <p:nvGrpSpPr>
          <p:cNvPr id="10" name="Groupe 9">
            <a:extLst>
              <a:ext uri="{FF2B5EF4-FFF2-40B4-BE49-F238E27FC236}">
                <a16:creationId xmlns:a16="http://schemas.microsoft.com/office/drawing/2014/main" id="{7FD8B982-200F-DF3E-ECAE-E05054E012FB}"/>
              </a:ext>
            </a:extLst>
          </p:cNvPr>
          <p:cNvGrpSpPr/>
          <p:nvPr/>
        </p:nvGrpSpPr>
        <p:grpSpPr>
          <a:xfrm>
            <a:off x="631488" y="5520132"/>
            <a:ext cx="6605080" cy="400110"/>
            <a:chOff x="327498" y="4763311"/>
            <a:chExt cx="6605080" cy="400110"/>
          </a:xfrm>
        </p:grpSpPr>
        <p:sp>
          <p:nvSpPr>
            <p:cNvPr id="47" name="ZoneTexte 46">
              <a:extLst>
                <a:ext uri="{FF2B5EF4-FFF2-40B4-BE49-F238E27FC236}">
                  <a16:creationId xmlns:a16="http://schemas.microsoft.com/office/drawing/2014/main" id="{18A4F5AC-23C1-7106-EBDA-B49EDF77199E}"/>
                </a:ext>
              </a:extLst>
            </p:cNvPr>
            <p:cNvSpPr txBox="1"/>
            <p:nvPr/>
          </p:nvSpPr>
          <p:spPr>
            <a:xfrm>
              <a:off x="745787" y="4763311"/>
              <a:ext cx="6186791" cy="400110"/>
            </a:xfrm>
            <a:prstGeom prst="rect">
              <a:avLst/>
            </a:prstGeom>
            <a:noFill/>
          </p:spPr>
          <p:txBody>
            <a:bodyPr wrap="square" rtlCol="0">
              <a:spAutoFit/>
            </a:bodyPr>
            <a:lstStyle/>
            <a:p>
              <a:pPr algn="l"/>
              <a:r>
                <a:rPr lang="fr-FR" sz="2000" noProof="0" dirty="0">
                  <a:latin typeface="Calibri" panose="020F0502020204030204" pitchFamily="34" charset="0"/>
                  <a:cs typeface="Calibri" panose="020F0502020204030204" pitchFamily="34" charset="0"/>
                </a:rPr>
                <a:t>Conclure.</a:t>
              </a:r>
            </a:p>
          </p:txBody>
        </p:sp>
        <p:sp>
          <p:nvSpPr>
            <p:cNvPr id="53" name="Ellipse 52">
              <a:extLst>
                <a:ext uri="{FF2B5EF4-FFF2-40B4-BE49-F238E27FC236}">
                  <a16:creationId xmlns:a16="http://schemas.microsoft.com/office/drawing/2014/main" id="{062725D7-31AB-2D17-DF39-F4EA062EC53F}"/>
                </a:ext>
              </a:extLst>
            </p:cNvPr>
            <p:cNvSpPr/>
            <p:nvPr/>
          </p:nvSpPr>
          <p:spPr>
            <a:xfrm>
              <a:off x="327498" y="4782766"/>
              <a:ext cx="372580" cy="378476"/>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cs typeface="Calibri" panose="020F0502020204030204" pitchFamily="34" charset="0"/>
                </a:rPr>
                <a:t>5</a:t>
              </a:r>
            </a:p>
          </p:txBody>
        </p:sp>
      </p:grpSp>
      <p:sp>
        <p:nvSpPr>
          <p:cNvPr id="3" name="Rectangle : coins arrondis 2">
            <a:extLst>
              <a:ext uri="{FF2B5EF4-FFF2-40B4-BE49-F238E27FC236}">
                <a16:creationId xmlns:a16="http://schemas.microsoft.com/office/drawing/2014/main" id="{E8F378B5-287D-EB82-6A16-B4F3206A57A8}"/>
              </a:ext>
            </a:extLst>
          </p:cNvPr>
          <p:cNvSpPr/>
          <p:nvPr/>
        </p:nvSpPr>
        <p:spPr>
          <a:xfrm>
            <a:off x="513788" y="1424124"/>
            <a:ext cx="10944787" cy="510778"/>
          </a:xfrm>
          <a:prstGeom prst="roundRect">
            <a:avLst/>
          </a:prstGeom>
          <a:noFill/>
        </p:spPr>
        <p:txBody>
          <a:bodyPr wrap="square" rtlCol="0">
            <a:spAutoFit/>
          </a:bodyPr>
          <a:lstStyle/>
          <a:p>
            <a:r>
              <a:rPr lang="fr-FR" sz="2400" b="1" noProof="0" dirty="0">
                <a:solidFill>
                  <a:srgbClr val="0852A4"/>
                </a:solidFill>
                <a:latin typeface="Calibri" panose="020F0502020204030204"/>
              </a:rPr>
              <a:t>les étapes suivies pour tirer une conclusion à partir des résultats expérimentaux : </a:t>
            </a:r>
          </a:p>
        </p:txBody>
      </p:sp>
      <p:sp>
        <p:nvSpPr>
          <p:cNvPr id="5" name="ZoneTexte 4">
            <a:extLst>
              <a:ext uri="{FF2B5EF4-FFF2-40B4-BE49-F238E27FC236}">
                <a16:creationId xmlns:a16="http://schemas.microsoft.com/office/drawing/2014/main" id="{1F68E294-5C4B-6FCE-7286-6564A96566C4}"/>
              </a:ext>
            </a:extLst>
          </p:cNvPr>
          <p:cNvSpPr txBox="1"/>
          <p:nvPr/>
        </p:nvSpPr>
        <p:spPr>
          <a:xfrm>
            <a:off x="977014" y="977394"/>
            <a:ext cx="7801786" cy="461665"/>
          </a:xfrm>
          <a:prstGeom prst="rect">
            <a:avLst/>
          </a:prstGeom>
          <a:ln w="19050">
            <a:noFill/>
            <a:prstDash val="dash"/>
          </a:ln>
        </p:spPr>
        <p:txBody>
          <a:bodyPr wrap="square">
            <a:spAutoFit/>
          </a:bodyPr>
          <a:lstStyle>
            <a:defPPr>
              <a:defRPr lang="fr-FR"/>
            </a:defPPr>
            <a:lvl1pPr lvl="0" defTabSz="457200">
              <a:spcAft>
                <a:spcPts val="600"/>
              </a:spcAft>
              <a:defRPr kumimoji="0" sz="2400" b="1" i="0" u="none" strike="noStrike" cap="none" spc="0" normalizeH="0" baseline="0">
                <a:ln>
                  <a:noFill/>
                </a:ln>
                <a:effectLst/>
                <a:uLnTx/>
                <a:uFillTx/>
                <a:latin typeface="Calibri" panose="020F0502020204030204"/>
              </a:defRPr>
            </a:lvl1pPr>
          </a:lstStyle>
          <a:p>
            <a:r>
              <a:rPr lang="fr-FR" noProof="0" dirty="0"/>
              <a:t>2. Mettez en ordre : </a:t>
            </a:r>
          </a:p>
        </p:txBody>
      </p:sp>
    </p:spTree>
    <p:extLst>
      <p:ext uri="{BB962C8B-B14F-4D97-AF65-F5344CB8AC3E}">
        <p14:creationId xmlns:p14="http://schemas.microsoft.com/office/powerpoint/2010/main" val="8996264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78D721-1111-881C-77F6-DE14ECF7D9F0}"/>
              </a:ext>
            </a:extLst>
          </p:cNvPr>
          <p:cNvSpPr>
            <a:spLocks noGrp="1"/>
          </p:cNvSpPr>
          <p:nvPr>
            <p:ph type="title"/>
          </p:nvPr>
        </p:nvSpPr>
        <p:spPr/>
        <p:txBody>
          <a:bodyPr/>
          <a:lstStyle/>
          <a:p>
            <a:r>
              <a:rPr lang="fr-FR" sz="1800" noProof="0" dirty="0">
                <a:solidFill>
                  <a:schemeClr val="tx1">
                    <a:lumMod val="50000"/>
                    <a:lumOff val="50000"/>
                  </a:schemeClr>
                </a:solidFill>
              </a:rPr>
              <a:t>Parfait; Voici les étapes à suivre pour tirer une conclusion à partir de résultats expérimentaux. </a:t>
            </a:r>
          </a:p>
        </p:txBody>
      </p:sp>
      <p:sp>
        <p:nvSpPr>
          <p:cNvPr id="4" name="Espace réservé du contenu 3">
            <a:extLst>
              <a:ext uri="{FF2B5EF4-FFF2-40B4-BE49-F238E27FC236}">
                <a16:creationId xmlns:a16="http://schemas.microsoft.com/office/drawing/2014/main" id="{3D4655AC-B4BD-CF72-F093-7A95DB34D1C5}"/>
              </a:ext>
            </a:extLst>
          </p:cNvPr>
          <p:cNvSpPr>
            <a:spLocks noGrp="1"/>
          </p:cNvSpPr>
          <p:nvPr>
            <p:ph sz="quarter" idx="11"/>
          </p:nvPr>
        </p:nvSpPr>
        <p:spPr/>
        <p:txBody>
          <a:bodyPr/>
          <a:lstStyle/>
          <a:p>
            <a:endParaRPr lang="fr-FR" noProof="0" dirty="0"/>
          </a:p>
        </p:txBody>
      </p:sp>
      <p:pic>
        <p:nvPicPr>
          <p:cNvPr id="3" name="Image 2">
            <a:extLst>
              <a:ext uri="{FF2B5EF4-FFF2-40B4-BE49-F238E27FC236}">
                <a16:creationId xmlns:a16="http://schemas.microsoft.com/office/drawing/2014/main" id="{757AC727-6CE4-4075-349A-9DF1AB12CC18}"/>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tretch>
            <a:fillRect/>
          </a:stretch>
        </p:blipFill>
        <p:spPr>
          <a:xfrm>
            <a:off x="6689399" y="2482322"/>
            <a:ext cx="5383526" cy="3219560"/>
          </a:xfrm>
          <a:prstGeom prst="rect">
            <a:avLst/>
          </a:prstGeom>
        </p:spPr>
      </p:pic>
      <p:grpSp>
        <p:nvGrpSpPr>
          <p:cNvPr id="5" name="Groupe 4">
            <a:extLst>
              <a:ext uri="{FF2B5EF4-FFF2-40B4-BE49-F238E27FC236}">
                <a16:creationId xmlns:a16="http://schemas.microsoft.com/office/drawing/2014/main" id="{28D82728-C94C-F3C5-E459-7FF3519CC873}"/>
              </a:ext>
            </a:extLst>
          </p:cNvPr>
          <p:cNvGrpSpPr/>
          <p:nvPr/>
        </p:nvGrpSpPr>
        <p:grpSpPr>
          <a:xfrm>
            <a:off x="652566" y="4699550"/>
            <a:ext cx="6536986" cy="400110"/>
            <a:chOff x="321013" y="2227634"/>
            <a:chExt cx="6536986" cy="400110"/>
          </a:xfrm>
        </p:grpSpPr>
        <p:sp>
          <p:nvSpPr>
            <p:cNvPr id="6" name="ZoneTexte 5">
              <a:extLst>
                <a:ext uri="{FF2B5EF4-FFF2-40B4-BE49-F238E27FC236}">
                  <a16:creationId xmlns:a16="http://schemas.microsoft.com/office/drawing/2014/main" id="{CEA4741A-3E63-8FA8-9E63-12DF09D408EF}"/>
                </a:ext>
              </a:extLst>
            </p:cNvPr>
            <p:cNvSpPr txBox="1"/>
            <p:nvPr/>
          </p:nvSpPr>
          <p:spPr>
            <a:xfrm>
              <a:off x="671208" y="2227634"/>
              <a:ext cx="6186791" cy="400110"/>
            </a:xfrm>
            <a:prstGeom prst="rect">
              <a:avLst/>
            </a:prstGeom>
            <a:noFill/>
          </p:spPr>
          <p:txBody>
            <a:bodyPr wrap="square" rtlCol="0">
              <a:spAutoFit/>
            </a:bodyPr>
            <a:lstStyle/>
            <a:p>
              <a:pPr algn="l"/>
              <a:r>
                <a:rPr lang="fr-FR" sz="2000" noProof="0" dirty="0">
                  <a:latin typeface="Calibri" panose="020F0502020204030204" pitchFamily="34" charset="0"/>
                  <a:cs typeface="Calibri" panose="020F0502020204030204" pitchFamily="34" charset="0"/>
                </a:rPr>
                <a:t>Comparer les résultats attendus  les résultats obtenus.</a:t>
              </a:r>
            </a:p>
          </p:txBody>
        </p:sp>
        <p:sp>
          <p:nvSpPr>
            <p:cNvPr id="7" name="Ellipse 6">
              <a:extLst>
                <a:ext uri="{FF2B5EF4-FFF2-40B4-BE49-F238E27FC236}">
                  <a16:creationId xmlns:a16="http://schemas.microsoft.com/office/drawing/2014/main" id="{C2C7F027-7A34-C63D-1FB3-42DCA9C3B2F6}"/>
                </a:ext>
              </a:extLst>
            </p:cNvPr>
            <p:cNvSpPr/>
            <p:nvPr/>
          </p:nvSpPr>
          <p:spPr>
            <a:xfrm>
              <a:off x="321013" y="2247090"/>
              <a:ext cx="372580" cy="378476"/>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cs typeface="Calibri" panose="020F0502020204030204" pitchFamily="34" charset="0"/>
                </a:rPr>
                <a:t>1</a:t>
              </a:r>
            </a:p>
          </p:txBody>
        </p:sp>
      </p:grpSp>
      <p:grpSp>
        <p:nvGrpSpPr>
          <p:cNvPr id="8" name="Groupe 7">
            <a:extLst>
              <a:ext uri="{FF2B5EF4-FFF2-40B4-BE49-F238E27FC236}">
                <a16:creationId xmlns:a16="http://schemas.microsoft.com/office/drawing/2014/main" id="{9AFC2491-A8DC-4325-A728-2B6932773B17}"/>
              </a:ext>
            </a:extLst>
          </p:cNvPr>
          <p:cNvGrpSpPr/>
          <p:nvPr/>
        </p:nvGrpSpPr>
        <p:grpSpPr>
          <a:xfrm>
            <a:off x="631488" y="3869240"/>
            <a:ext cx="6128426" cy="409839"/>
            <a:chOff x="298314" y="2846962"/>
            <a:chExt cx="6128426" cy="409839"/>
          </a:xfrm>
        </p:grpSpPr>
        <p:sp>
          <p:nvSpPr>
            <p:cNvPr id="9" name="ZoneTexte 8">
              <a:extLst>
                <a:ext uri="{FF2B5EF4-FFF2-40B4-BE49-F238E27FC236}">
                  <a16:creationId xmlns:a16="http://schemas.microsoft.com/office/drawing/2014/main" id="{1B0FBAA6-1E1B-9C5F-9DBB-2AD648D5585B}"/>
                </a:ext>
              </a:extLst>
            </p:cNvPr>
            <p:cNvSpPr txBox="1"/>
            <p:nvPr/>
          </p:nvSpPr>
          <p:spPr>
            <a:xfrm>
              <a:off x="658238" y="2856691"/>
              <a:ext cx="5768502" cy="400110"/>
            </a:xfrm>
            <a:prstGeom prst="rect">
              <a:avLst/>
            </a:prstGeom>
            <a:noFill/>
          </p:spPr>
          <p:txBody>
            <a:bodyPr wrap="square" rtlCol="0">
              <a:spAutoFit/>
            </a:bodyPr>
            <a:lstStyle/>
            <a:p>
              <a:pPr algn="l"/>
              <a:r>
                <a:rPr lang="fr-FR" sz="2000" noProof="0" dirty="0">
                  <a:latin typeface="Calibri" panose="020F0502020204030204" pitchFamily="34" charset="0"/>
                  <a:cs typeface="Calibri" panose="020F0502020204030204" pitchFamily="34" charset="0"/>
                </a:rPr>
                <a:t>Décrire les résultats abstenus. </a:t>
              </a:r>
            </a:p>
          </p:txBody>
        </p:sp>
        <p:sp>
          <p:nvSpPr>
            <p:cNvPr id="10" name="Ellipse 9">
              <a:extLst>
                <a:ext uri="{FF2B5EF4-FFF2-40B4-BE49-F238E27FC236}">
                  <a16:creationId xmlns:a16="http://schemas.microsoft.com/office/drawing/2014/main" id="{2F52EB78-3754-D234-4A89-8A032F080F39}"/>
                </a:ext>
              </a:extLst>
            </p:cNvPr>
            <p:cNvSpPr/>
            <p:nvPr/>
          </p:nvSpPr>
          <p:spPr>
            <a:xfrm>
              <a:off x="298314" y="2846962"/>
              <a:ext cx="372580" cy="378476"/>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cs typeface="Calibri" panose="020F0502020204030204" pitchFamily="34" charset="0"/>
                </a:rPr>
                <a:t>2</a:t>
              </a:r>
            </a:p>
          </p:txBody>
        </p:sp>
      </p:grpSp>
      <p:grpSp>
        <p:nvGrpSpPr>
          <p:cNvPr id="11" name="Groupe 10">
            <a:extLst>
              <a:ext uri="{FF2B5EF4-FFF2-40B4-BE49-F238E27FC236}">
                <a16:creationId xmlns:a16="http://schemas.microsoft.com/office/drawing/2014/main" id="{D60784CD-E47C-3270-DB3F-7847C7A7CF70}"/>
              </a:ext>
            </a:extLst>
          </p:cNvPr>
          <p:cNvGrpSpPr/>
          <p:nvPr/>
        </p:nvGrpSpPr>
        <p:grpSpPr>
          <a:xfrm>
            <a:off x="631488" y="2223772"/>
            <a:ext cx="6160852" cy="404416"/>
            <a:chOff x="288588" y="3424137"/>
            <a:chExt cx="6160852" cy="404416"/>
          </a:xfrm>
        </p:grpSpPr>
        <p:sp>
          <p:nvSpPr>
            <p:cNvPr id="12" name="ZoneTexte 11">
              <a:extLst>
                <a:ext uri="{FF2B5EF4-FFF2-40B4-BE49-F238E27FC236}">
                  <a16:creationId xmlns:a16="http://schemas.microsoft.com/office/drawing/2014/main" id="{95BD9321-D181-E251-51CC-690DA92EE0B6}"/>
                </a:ext>
              </a:extLst>
            </p:cNvPr>
            <p:cNvSpPr txBox="1"/>
            <p:nvPr/>
          </p:nvSpPr>
          <p:spPr>
            <a:xfrm>
              <a:off x="680938" y="3424137"/>
              <a:ext cx="5768502" cy="400110"/>
            </a:xfrm>
            <a:prstGeom prst="rect">
              <a:avLst/>
            </a:prstGeom>
            <a:noFill/>
          </p:spPr>
          <p:txBody>
            <a:bodyPr wrap="square" rtlCol="0">
              <a:spAutoFit/>
            </a:bodyPr>
            <a:lstStyle/>
            <a:p>
              <a:pPr algn="l"/>
              <a:r>
                <a:rPr lang="fr-FR" sz="2000" noProof="0" dirty="0">
                  <a:latin typeface="Calibri" panose="020F0502020204030204" pitchFamily="34" charset="0"/>
                  <a:cs typeface="Calibri" panose="020F0502020204030204" pitchFamily="34" charset="0"/>
                </a:rPr>
                <a:t>Formuler l’hypothèse sous forme de si …… alors….. </a:t>
              </a:r>
            </a:p>
          </p:txBody>
        </p:sp>
        <p:sp>
          <p:nvSpPr>
            <p:cNvPr id="13" name="Ellipse 12">
              <a:extLst>
                <a:ext uri="{FF2B5EF4-FFF2-40B4-BE49-F238E27FC236}">
                  <a16:creationId xmlns:a16="http://schemas.microsoft.com/office/drawing/2014/main" id="{A71CB2EF-7B69-F1A5-B742-5E785AC253C1}"/>
                </a:ext>
              </a:extLst>
            </p:cNvPr>
            <p:cNvSpPr/>
            <p:nvPr/>
          </p:nvSpPr>
          <p:spPr>
            <a:xfrm>
              <a:off x="288588" y="3450077"/>
              <a:ext cx="372580" cy="378476"/>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cs typeface="Calibri" panose="020F0502020204030204" pitchFamily="34" charset="0"/>
                </a:rPr>
                <a:t>3</a:t>
              </a:r>
            </a:p>
          </p:txBody>
        </p:sp>
      </p:grpSp>
      <p:grpSp>
        <p:nvGrpSpPr>
          <p:cNvPr id="14" name="Groupe 13">
            <a:extLst>
              <a:ext uri="{FF2B5EF4-FFF2-40B4-BE49-F238E27FC236}">
                <a16:creationId xmlns:a16="http://schemas.microsoft.com/office/drawing/2014/main" id="{320284CB-96F5-37D2-4AA1-0E588A4AD16A}"/>
              </a:ext>
            </a:extLst>
          </p:cNvPr>
          <p:cNvGrpSpPr/>
          <p:nvPr/>
        </p:nvGrpSpPr>
        <p:grpSpPr>
          <a:xfrm>
            <a:off x="631488" y="3048659"/>
            <a:ext cx="6173822" cy="400110"/>
            <a:chOff x="317770" y="4079133"/>
            <a:chExt cx="6173822" cy="400110"/>
          </a:xfrm>
        </p:grpSpPr>
        <p:sp>
          <p:nvSpPr>
            <p:cNvPr id="15" name="ZoneTexte 14">
              <a:extLst>
                <a:ext uri="{FF2B5EF4-FFF2-40B4-BE49-F238E27FC236}">
                  <a16:creationId xmlns:a16="http://schemas.microsoft.com/office/drawing/2014/main" id="{CDD95FD4-3520-A2C1-33BF-3CC87709BC9C}"/>
                </a:ext>
              </a:extLst>
            </p:cNvPr>
            <p:cNvSpPr txBox="1"/>
            <p:nvPr/>
          </p:nvSpPr>
          <p:spPr>
            <a:xfrm>
              <a:off x="723090" y="4079133"/>
              <a:ext cx="5768502" cy="400110"/>
            </a:xfrm>
            <a:prstGeom prst="rect">
              <a:avLst/>
            </a:prstGeom>
            <a:noFill/>
          </p:spPr>
          <p:txBody>
            <a:bodyPr wrap="square" rtlCol="0">
              <a:spAutoFit/>
            </a:bodyPr>
            <a:lstStyle/>
            <a:p>
              <a:pPr algn="l"/>
              <a:r>
                <a:rPr lang="fr-FR" sz="2000" noProof="0" dirty="0">
                  <a:latin typeface="Calibri" panose="020F0502020204030204" pitchFamily="34" charset="0"/>
                  <a:cs typeface="Calibri" panose="020F0502020204030204" pitchFamily="34" charset="0"/>
                </a:rPr>
                <a:t>Identifier les résultats attendus. </a:t>
              </a:r>
            </a:p>
          </p:txBody>
        </p:sp>
        <p:sp>
          <p:nvSpPr>
            <p:cNvPr id="16" name="Ellipse 15">
              <a:extLst>
                <a:ext uri="{FF2B5EF4-FFF2-40B4-BE49-F238E27FC236}">
                  <a16:creationId xmlns:a16="http://schemas.microsoft.com/office/drawing/2014/main" id="{C9C9E34E-E51F-CB7D-AC9C-B2E15BCB7D5B}"/>
                </a:ext>
              </a:extLst>
            </p:cNvPr>
            <p:cNvSpPr/>
            <p:nvPr/>
          </p:nvSpPr>
          <p:spPr>
            <a:xfrm>
              <a:off x="317770" y="4092102"/>
              <a:ext cx="372580" cy="378476"/>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cs typeface="Calibri" panose="020F0502020204030204" pitchFamily="34" charset="0"/>
                </a:rPr>
                <a:t>4</a:t>
              </a:r>
            </a:p>
          </p:txBody>
        </p:sp>
      </p:grpSp>
      <p:grpSp>
        <p:nvGrpSpPr>
          <p:cNvPr id="17" name="Groupe 16">
            <a:extLst>
              <a:ext uri="{FF2B5EF4-FFF2-40B4-BE49-F238E27FC236}">
                <a16:creationId xmlns:a16="http://schemas.microsoft.com/office/drawing/2014/main" id="{DFA20C2E-96C8-9799-83D0-412A0FCC6421}"/>
              </a:ext>
            </a:extLst>
          </p:cNvPr>
          <p:cNvGrpSpPr/>
          <p:nvPr/>
        </p:nvGrpSpPr>
        <p:grpSpPr>
          <a:xfrm>
            <a:off x="631488" y="5520132"/>
            <a:ext cx="6605080" cy="400110"/>
            <a:chOff x="327498" y="4763311"/>
            <a:chExt cx="6605080" cy="400110"/>
          </a:xfrm>
        </p:grpSpPr>
        <p:sp>
          <p:nvSpPr>
            <p:cNvPr id="18" name="ZoneTexte 17">
              <a:extLst>
                <a:ext uri="{FF2B5EF4-FFF2-40B4-BE49-F238E27FC236}">
                  <a16:creationId xmlns:a16="http://schemas.microsoft.com/office/drawing/2014/main" id="{3F32C5DD-0B67-7EDF-7247-DC03823D8E2E}"/>
                </a:ext>
              </a:extLst>
            </p:cNvPr>
            <p:cNvSpPr txBox="1"/>
            <p:nvPr/>
          </p:nvSpPr>
          <p:spPr>
            <a:xfrm>
              <a:off x="745787" y="4763311"/>
              <a:ext cx="6186791" cy="400110"/>
            </a:xfrm>
            <a:prstGeom prst="rect">
              <a:avLst/>
            </a:prstGeom>
            <a:noFill/>
          </p:spPr>
          <p:txBody>
            <a:bodyPr wrap="square" rtlCol="0">
              <a:spAutoFit/>
            </a:bodyPr>
            <a:lstStyle/>
            <a:p>
              <a:pPr algn="l"/>
              <a:r>
                <a:rPr lang="fr-FR" sz="2000" noProof="0" dirty="0">
                  <a:latin typeface="Calibri" panose="020F0502020204030204" pitchFamily="34" charset="0"/>
                  <a:cs typeface="Calibri" panose="020F0502020204030204" pitchFamily="34" charset="0"/>
                </a:rPr>
                <a:t>Conclure.</a:t>
              </a:r>
            </a:p>
          </p:txBody>
        </p:sp>
        <p:sp>
          <p:nvSpPr>
            <p:cNvPr id="22" name="Ellipse 21">
              <a:extLst>
                <a:ext uri="{FF2B5EF4-FFF2-40B4-BE49-F238E27FC236}">
                  <a16:creationId xmlns:a16="http://schemas.microsoft.com/office/drawing/2014/main" id="{58981163-402A-7ED8-FF42-1A0401BB6053}"/>
                </a:ext>
              </a:extLst>
            </p:cNvPr>
            <p:cNvSpPr/>
            <p:nvPr/>
          </p:nvSpPr>
          <p:spPr>
            <a:xfrm>
              <a:off x="327498" y="4782766"/>
              <a:ext cx="372580" cy="378476"/>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cs typeface="Calibri" panose="020F0502020204030204" pitchFamily="34" charset="0"/>
                </a:rPr>
                <a:t>5</a:t>
              </a:r>
            </a:p>
          </p:txBody>
        </p:sp>
      </p:grpSp>
      <p:sp>
        <p:nvSpPr>
          <p:cNvPr id="23" name="Rectangle : coins arrondis 22">
            <a:extLst>
              <a:ext uri="{FF2B5EF4-FFF2-40B4-BE49-F238E27FC236}">
                <a16:creationId xmlns:a16="http://schemas.microsoft.com/office/drawing/2014/main" id="{755F3EFD-7E3A-5763-5F56-7BFD8EB2C019}"/>
              </a:ext>
            </a:extLst>
          </p:cNvPr>
          <p:cNvSpPr/>
          <p:nvPr/>
        </p:nvSpPr>
        <p:spPr>
          <a:xfrm>
            <a:off x="513788" y="1424124"/>
            <a:ext cx="10944787" cy="510778"/>
          </a:xfrm>
          <a:prstGeom prst="roundRect">
            <a:avLst/>
          </a:prstGeom>
          <a:noFill/>
        </p:spPr>
        <p:txBody>
          <a:bodyPr wrap="square" rtlCol="0">
            <a:spAutoFit/>
          </a:bodyPr>
          <a:lstStyle/>
          <a:p>
            <a:r>
              <a:rPr lang="fr-FR" sz="2400" b="1" noProof="0" dirty="0">
                <a:solidFill>
                  <a:srgbClr val="0852A4"/>
                </a:solidFill>
                <a:latin typeface="Calibri" panose="020F0502020204030204"/>
              </a:rPr>
              <a:t>les étapes suivies pour tirer une conclusion à partir des résultats expérimentaux : </a:t>
            </a:r>
          </a:p>
        </p:txBody>
      </p:sp>
    </p:spTree>
    <p:extLst>
      <p:ext uri="{BB962C8B-B14F-4D97-AF65-F5344CB8AC3E}">
        <p14:creationId xmlns:p14="http://schemas.microsoft.com/office/powerpoint/2010/main" val="96606322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3409BA-7DCC-47B3-ECB6-05CE4B95B653}"/>
              </a:ext>
            </a:extLst>
          </p:cNvPr>
          <p:cNvSpPr>
            <a:spLocks noGrp="1"/>
          </p:cNvSpPr>
          <p:nvPr>
            <p:ph type="body" sz="quarter" idx="10"/>
          </p:nvPr>
        </p:nvSpPr>
        <p:spPr/>
        <p:txBody>
          <a:bodyPr>
            <a:normAutofit fontScale="92500" lnSpcReduction="20000"/>
          </a:bodyPr>
          <a:lstStyle/>
          <a:p>
            <a:r>
              <a:rPr lang="fr-FR" noProof="0" dirty="0"/>
              <a:t>10 min</a:t>
            </a:r>
          </a:p>
        </p:txBody>
      </p:sp>
    </p:spTree>
    <p:extLst>
      <p:ext uri="{BB962C8B-B14F-4D97-AF65-F5344CB8AC3E}">
        <p14:creationId xmlns:p14="http://schemas.microsoft.com/office/powerpoint/2010/main" val="279120445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62EBD2-239A-D950-86E6-9AA7767D72D6}"/>
            </a:ext>
          </a:extLst>
        </p:cNvPr>
        <p:cNvGrpSpPr/>
        <p:nvPr/>
      </p:nvGrpSpPr>
      <p:grpSpPr>
        <a:xfrm>
          <a:off x="0" y="0"/>
          <a:ext cx="0" cy="0"/>
          <a:chOff x="0" y="0"/>
          <a:chExt cx="0" cy="0"/>
        </a:xfrm>
      </p:grpSpPr>
      <p:pic>
        <p:nvPicPr>
          <p:cNvPr id="5" name="Image 4" descr="Une image contenant texte, capture d’écran, diagramme, Page web&#10;&#10;Le contenu généré par l’IA peut être incorrect.">
            <a:extLst>
              <a:ext uri="{FF2B5EF4-FFF2-40B4-BE49-F238E27FC236}">
                <a16:creationId xmlns:a16="http://schemas.microsoft.com/office/drawing/2014/main" id="{6249E2B5-F7F6-CE20-E78A-91FF80A0F0F2}"/>
              </a:ext>
            </a:extLst>
          </p:cNvPr>
          <p:cNvPicPr>
            <a:picLocks noChangeAspect="1"/>
          </p:cNvPicPr>
          <p:nvPr/>
        </p:nvPicPr>
        <p:blipFill>
          <a:blip r:embed="rId2"/>
          <a:stretch>
            <a:fillRect/>
          </a:stretch>
        </p:blipFill>
        <p:spPr>
          <a:xfrm>
            <a:off x="2435228" y="1125172"/>
            <a:ext cx="6426196" cy="4489200"/>
          </a:xfrm>
          <a:prstGeom prst="rect">
            <a:avLst/>
          </a:prstGeom>
        </p:spPr>
      </p:pic>
      <p:sp>
        <p:nvSpPr>
          <p:cNvPr id="2" name="Titre 1">
            <a:extLst>
              <a:ext uri="{FF2B5EF4-FFF2-40B4-BE49-F238E27FC236}">
                <a16:creationId xmlns:a16="http://schemas.microsoft.com/office/drawing/2014/main" id="{EA684CCD-1062-8AB6-1A9D-308DEE57B218}"/>
              </a:ext>
            </a:extLst>
          </p:cNvPr>
          <p:cNvSpPr>
            <a:spLocks noGrp="1"/>
          </p:cNvSpPr>
          <p:nvPr>
            <p:ph type="title"/>
          </p:nvPr>
        </p:nvSpPr>
        <p:spPr>
          <a:xfrm>
            <a:off x="935304" y="247956"/>
            <a:ext cx="10372033" cy="634216"/>
          </a:xfrm>
        </p:spPr>
        <p:txBody>
          <a:bodyPr/>
          <a:lstStyle/>
          <a:p>
            <a:r>
              <a:rPr lang="fr-FR" sz="1800" dirty="0">
                <a:solidFill>
                  <a:schemeClr val="tx1">
                    <a:lumMod val="50000"/>
                    <a:lumOff val="50000"/>
                  </a:schemeClr>
                </a:solidFill>
              </a:rPr>
              <a:t>Avant de commencer le travail en binôme, vous allez d’abord apporter les rectifications nécessaires sur le document de la page 19 du livret. Le tétanos en arabe c’est: </a:t>
            </a:r>
            <a:r>
              <a:rPr lang="ar-MA" sz="1800" dirty="0">
                <a:solidFill>
                  <a:schemeClr val="tx1">
                    <a:lumMod val="50000"/>
                    <a:lumOff val="50000"/>
                  </a:schemeClr>
                </a:solidFill>
              </a:rPr>
              <a:t>الكزاز</a:t>
            </a:r>
            <a:endParaRPr lang="fr-FR" sz="1800" dirty="0"/>
          </a:p>
        </p:txBody>
      </p:sp>
      <p:grpSp>
        <p:nvGrpSpPr>
          <p:cNvPr id="7" name="Groupe 6">
            <a:extLst>
              <a:ext uri="{FF2B5EF4-FFF2-40B4-BE49-F238E27FC236}">
                <a16:creationId xmlns:a16="http://schemas.microsoft.com/office/drawing/2014/main" id="{9D605CD7-F9F4-7B2E-C7CD-67BC31A66BDC}"/>
              </a:ext>
            </a:extLst>
          </p:cNvPr>
          <p:cNvGrpSpPr/>
          <p:nvPr/>
        </p:nvGrpSpPr>
        <p:grpSpPr>
          <a:xfrm>
            <a:off x="7783088" y="2698588"/>
            <a:ext cx="3514724" cy="400110"/>
            <a:chOff x="6029326" y="4184488"/>
            <a:chExt cx="3514724" cy="400110"/>
          </a:xfrm>
        </p:grpSpPr>
        <p:sp>
          <p:nvSpPr>
            <p:cNvPr id="8" name="ZoneTexte 7">
              <a:extLst>
                <a:ext uri="{FF2B5EF4-FFF2-40B4-BE49-F238E27FC236}">
                  <a16:creationId xmlns:a16="http://schemas.microsoft.com/office/drawing/2014/main" id="{2233D8F3-C7F8-B776-6630-EB1C9EE90BC6}"/>
                </a:ext>
              </a:extLst>
            </p:cNvPr>
            <p:cNvSpPr txBox="1"/>
            <p:nvPr/>
          </p:nvSpPr>
          <p:spPr>
            <a:xfrm>
              <a:off x="8039100" y="4184488"/>
              <a:ext cx="1504950" cy="400110"/>
            </a:xfrm>
            <a:prstGeom prst="rect">
              <a:avLst/>
            </a:prstGeom>
            <a:noFill/>
            <a:ln w="1905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الكزاز </a:t>
              </a:r>
              <a:endParaRPr kumimoji="0" lang="fr-FR"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9" name="Connecteur droit avec flèche 8">
              <a:extLst>
                <a:ext uri="{FF2B5EF4-FFF2-40B4-BE49-F238E27FC236}">
                  <a16:creationId xmlns:a16="http://schemas.microsoft.com/office/drawing/2014/main" id="{509ECBFE-85D8-0D81-CC38-FF301AA88EDB}"/>
                </a:ext>
              </a:extLst>
            </p:cNvPr>
            <p:cNvCxnSpPr>
              <a:cxnSpLocks/>
              <a:endCxn id="11" idx="3"/>
            </p:cNvCxnSpPr>
            <p:nvPr/>
          </p:nvCxnSpPr>
          <p:spPr>
            <a:xfrm flipH="1">
              <a:off x="6456788" y="4384543"/>
              <a:ext cx="1582312" cy="27392"/>
            </a:xfrm>
            <a:prstGeom prst="straightConnector1">
              <a:avLst/>
            </a:prstGeom>
            <a:ln w="19050">
              <a:solidFill>
                <a:srgbClr val="C00000"/>
              </a:solidFill>
              <a:tailEnd type="stealth" w="lg" len="lg"/>
            </a:ln>
          </p:spPr>
          <p:style>
            <a:lnRef idx="2">
              <a:schemeClr val="accent1"/>
            </a:lnRef>
            <a:fillRef idx="0">
              <a:schemeClr val="accent1"/>
            </a:fillRef>
            <a:effectRef idx="1">
              <a:schemeClr val="accent1"/>
            </a:effectRef>
            <a:fontRef idx="minor">
              <a:schemeClr val="tx1"/>
            </a:fontRef>
          </p:style>
        </p:cxnSp>
        <p:sp>
          <p:nvSpPr>
            <p:cNvPr id="11" name="ZoneTexte 10">
              <a:extLst>
                <a:ext uri="{FF2B5EF4-FFF2-40B4-BE49-F238E27FC236}">
                  <a16:creationId xmlns:a16="http://schemas.microsoft.com/office/drawing/2014/main" id="{F55A564F-DA45-299C-91A7-6FF23A0EAAC7}"/>
                </a:ext>
              </a:extLst>
            </p:cNvPr>
            <p:cNvSpPr txBox="1"/>
            <p:nvPr/>
          </p:nvSpPr>
          <p:spPr>
            <a:xfrm>
              <a:off x="6029326" y="4281130"/>
              <a:ext cx="427462" cy="261610"/>
            </a:xfrm>
            <a:prstGeom prst="rect">
              <a:avLst/>
            </a:prstGeom>
            <a:noFill/>
            <a:ln w="1905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p>
          </p:txBody>
        </p:sp>
      </p:grpSp>
      <p:sp>
        <p:nvSpPr>
          <p:cNvPr id="14" name="ZoneTexte 13">
            <a:extLst>
              <a:ext uri="{FF2B5EF4-FFF2-40B4-BE49-F238E27FC236}">
                <a16:creationId xmlns:a16="http://schemas.microsoft.com/office/drawing/2014/main" id="{9D70EF89-EA6A-4F2B-1A0B-15DEE4587C53}"/>
              </a:ext>
            </a:extLst>
          </p:cNvPr>
          <p:cNvSpPr txBox="1"/>
          <p:nvPr/>
        </p:nvSpPr>
        <p:spPr>
          <a:xfrm>
            <a:off x="5000625" y="5614372"/>
            <a:ext cx="1504950" cy="461665"/>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Page 19 </a:t>
            </a:r>
          </a:p>
        </p:txBody>
      </p:sp>
    </p:spTree>
    <p:extLst>
      <p:ext uri="{BB962C8B-B14F-4D97-AF65-F5344CB8AC3E}">
        <p14:creationId xmlns:p14="http://schemas.microsoft.com/office/powerpoint/2010/main" val="28258979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e 7">
            <a:extLst>
              <a:ext uri="{FF2B5EF4-FFF2-40B4-BE49-F238E27FC236}">
                <a16:creationId xmlns:a16="http://schemas.microsoft.com/office/drawing/2014/main" id="{FF2EA57C-52C6-0838-95EB-87EC7B5FCB53}"/>
              </a:ext>
            </a:extLst>
          </p:cNvPr>
          <p:cNvGrpSpPr/>
          <p:nvPr/>
        </p:nvGrpSpPr>
        <p:grpSpPr>
          <a:xfrm>
            <a:off x="3555610" y="1001949"/>
            <a:ext cx="4341612" cy="5392438"/>
            <a:chOff x="3450651" y="60807"/>
            <a:chExt cx="5277137" cy="6763854"/>
          </a:xfrm>
        </p:grpSpPr>
        <p:pic>
          <p:nvPicPr>
            <p:cNvPr id="5" name="Image 4" descr="Une image contenant texte, capture d’écran, diagramme, Police&#10;&#10;Le contenu généré par l’IA peut être incorrect.">
              <a:extLst>
                <a:ext uri="{FF2B5EF4-FFF2-40B4-BE49-F238E27FC236}">
                  <a16:creationId xmlns:a16="http://schemas.microsoft.com/office/drawing/2014/main" id="{D58A464C-97F1-A5FA-212B-39C556605EC5}"/>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tretch>
              <a:fillRect/>
            </a:stretch>
          </p:blipFill>
          <p:spPr>
            <a:xfrm>
              <a:off x="3450651" y="60807"/>
              <a:ext cx="5269448" cy="2979436"/>
            </a:xfrm>
            <a:prstGeom prst="rect">
              <a:avLst/>
            </a:prstGeom>
          </p:spPr>
        </p:pic>
        <p:pic>
          <p:nvPicPr>
            <p:cNvPr id="7" name="Image 6" descr="Une image contenant texte, capture d’écran, Police, nombre&#10;&#10;Le contenu généré par l’IA peut être incorrect.">
              <a:extLst>
                <a:ext uri="{FF2B5EF4-FFF2-40B4-BE49-F238E27FC236}">
                  <a16:creationId xmlns:a16="http://schemas.microsoft.com/office/drawing/2014/main" id="{74CD6FC2-8903-F17C-CEF3-EA9B68400662}"/>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Layer>
                  </a14:imgProps>
                </a:ext>
              </a:extLst>
            </a:blip>
            <a:stretch>
              <a:fillRect/>
            </a:stretch>
          </p:blipFill>
          <p:spPr>
            <a:xfrm>
              <a:off x="3450651" y="3095624"/>
              <a:ext cx="5277137" cy="3729037"/>
            </a:xfrm>
            <a:prstGeom prst="rect">
              <a:avLst/>
            </a:prstGeom>
          </p:spPr>
        </p:pic>
      </p:grpSp>
      <p:sp>
        <p:nvSpPr>
          <p:cNvPr id="2" name="Title 1">
            <a:extLst>
              <a:ext uri="{FF2B5EF4-FFF2-40B4-BE49-F238E27FC236}">
                <a16:creationId xmlns:a16="http://schemas.microsoft.com/office/drawing/2014/main" id="{F4FF5BEC-E40C-AE90-BAF2-CDFD2807EC4D}"/>
              </a:ext>
            </a:extLst>
          </p:cNvPr>
          <p:cNvSpPr>
            <a:spLocks noGrp="1"/>
          </p:cNvSpPr>
          <p:nvPr>
            <p:ph type="title"/>
          </p:nvPr>
        </p:nvSpPr>
        <p:spPr/>
        <p:txBody>
          <a:bodyPr/>
          <a:lstStyle/>
          <a:p>
            <a:r>
              <a:rPr lang="fr-FR" sz="1800" noProof="0" dirty="0">
                <a:solidFill>
                  <a:schemeClr val="tx1">
                    <a:lumMod val="50000"/>
                    <a:lumOff val="50000"/>
                  </a:schemeClr>
                </a:solidFill>
              </a:rPr>
              <a:t>Maintenant, vous allez travailler en binôme. Chacun prend un moment  pour réaliser l’activité de la page 19 sur le livret. Ensuite, vous comparez vos réponses en justifiant.</a:t>
            </a:r>
          </a:p>
        </p:txBody>
      </p:sp>
      <p:sp>
        <p:nvSpPr>
          <p:cNvPr id="3" name="Content Placeholder 2">
            <a:extLst>
              <a:ext uri="{FF2B5EF4-FFF2-40B4-BE49-F238E27FC236}">
                <a16:creationId xmlns:a16="http://schemas.microsoft.com/office/drawing/2014/main" id="{3B136E18-3597-EA11-2CA3-AD73D1AE85A2}"/>
              </a:ext>
            </a:extLst>
          </p:cNvPr>
          <p:cNvSpPr>
            <a:spLocks noGrp="1"/>
          </p:cNvSpPr>
          <p:nvPr>
            <p:ph sz="quarter" idx="11"/>
          </p:nvPr>
        </p:nvSpPr>
        <p:spPr>
          <a:xfrm>
            <a:off x="624019" y="668338"/>
            <a:ext cx="10922713" cy="333611"/>
          </a:xfrm>
        </p:spPr>
        <p:txBody>
          <a:bodyPr/>
          <a:lstStyle/>
          <a:p>
            <a:r>
              <a:rPr lang="fr-FR" sz="1400" noProof="0" dirty="0">
                <a:solidFill>
                  <a:schemeClr val="tx1">
                    <a:lumMod val="50000"/>
                    <a:lumOff val="50000"/>
                  </a:schemeClr>
                </a:solidFill>
              </a:rPr>
              <a:t>Rappeler aux élèves qu’ils  doivent d’abord observer et de repérer les éléments du document avant de réaliser la tâche.  Expliquer les mots difficiles.</a:t>
            </a:r>
          </a:p>
        </p:txBody>
      </p:sp>
      <p:sp>
        <p:nvSpPr>
          <p:cNvPr id="11" name="Espace réservé du texte 10">
            <a:extLst>
              <a:ext uri="{FF2B5EF4-FFF2-40B4-BE49-F238E27FC236}">
                <a16:creationId xmlns:a16="http://schemas.microsoft.com/office/drawing/2014/main" id="{76D724E1-2549-9815-3A17-FEE2A0D9796E}"/>
              </a:ext>
            </a:extLst>
          </p:cNvPr>
          <p:cNvSpPr>
            <a:spLocks noGrp="1"/>
          </p:cNvSpPr>
          <p:nvPr>
            <p:ph type="body" sz="quarter" idx="12"/>
          </p:nvPr>
        </p:nvSpPr>
        <p:spPr>
          <a:xfrm>
            <a:off x="5233661" y="6303963"/>
            <a:ext cx="979184" cy="471488"/>
          </a:xfrm>
        </p:spPr>
        <p:txBody>
          <a:bodyPr>
            <a:normAutofit fontScale="92500"/>
          </a:bodyPr>
          <a:lstStyle/>
          <a:p>
            <a:r>
              <a:rPr lang="fr-FR" noProof="0" dirty="0"/>
              <a:t>Page 19</a:t>
            </a:r>
          </a:p>
          <a:p>
            <a:endParaRPr lang="fr-FR" noProof="0" dirty="0"/>
          </a:p>
        </p:txBody>
      </p:sp>
    </p:spTree>
    <p:extLst>
      <p:ext uri="{BB962C8B-B14F-4D97-AF65-F5344CB8AC3E}">
        <p14:creationId xmlns:p14="http://schemas.microsoft.com/office/powerpoint/2010/main" val="55367029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BD956-F6E1-EC84-6EB6-B3E641CD070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669E37-A48A-E959-2209-5C0AFB47FEEF}"/>
              </a:ext>
            </a:extLst>
          </p:cNvPr>
          <p:cNvSpPr>
            <a:spLocks noGrp="1"/>
          </p:cNvSpPr>
          <p:nvPr>
            <p:ph type="title"/>
          </p:nvPr>
        </p:nvSpPr>
        <p:spPr/>
        <p:txBody>
          <a:bodyPr/>
          <a:lstStyle/>
          <a:p>
            <a:r>
              <a:rPr lang="fr-FR" noProof="0" dirty="0"/>
              <a:t>Le temps est terminé. </a:t>
            </a:r>
          </a:p>
        </p:txBody>
      </p:sp>
      <p:sp>
        <p:nvSpPr>
          <p:cNvPr id="4" name="Espace réservé du contenu 3">
            <a:extLst>
              <a:ext uri="{FF2B5EF4-FFF2-40B4-BE49-F238E27FC236}">
                <a16:creationId xmlns:a16="http://schemas.microsoft.com/office/drawing/2014/main" id="{E490108A-42E4-3CC8-8D61-0733CD6007DA}"/>
              </a:ext>
            </a:extLst>
          </p:cNvPr>
          <p:cNvSpPr>
            <a:spLocks noGrp="1"/>
          </p:cNvSpPr>
          <p:nvPr>
            <p:ph sz="quarter" idx="11"/>
          </p:nvPr>
        </p:nvSpPr>
        <p:spPr/>
        <p:txBody>
          <a:bodyPr/>
          <a:lstStyle/>
          <a:p>
            <a:endParaRPr lang="fr-FR" noProof="0" dirty="0">
              <a:solidFill>
                <a:schemeClr val="bg1">
                  <a:lumMod val="65000"/>
                </a:schemeClr>
              </a:solidFill>
            </a:endParaRPr>
          </a:p>
        </p:txBody>
      </p:sp>
      <p:sp>
        <p:nvSpPr>
          <p:cNvPr id="3" name="Rectangle 2">
            <a:extLst>
              <a:ext uri="{FF2B5EF4-FFF2-40B4-BE49-F238E27FC236}">
                <a16:creationId xmlns:a16="http://schemas.microsoft.com/office/drawing/2014/main" id="{8E004DEF-F7CC-BF2E-C88C-CEE3500FCA0C}"/>
              </a:ext>
            </a:extLst>
          </p:cNvPr>
          <p:cNvSpPr/>
          <p:nvPr/>
        </p:nvSpPr>
        <p:spPr>
          <a:xfrm>
            <a:off x="4663973" y="1864949"/>
            <a:ext cx="3054554" cy="707886"/>
          </a:xfrm>
          <a:prstGeom prst="rect">
            <a:avLst/>
          </a:prstGeom>
        </p:spPr>
        <p:txBody>
          <a:bodyPr wrap="none">
            <a:spAutoFit/>
          </a:bodyPr>
          <a:lstStyle/>
          <a:p>
            <a:r>
              <a:rPr lang="fr-FR" sz="4000" b="1" noProof="0" dirty="0"/>
              <a:t>Temps Écoulé</a:t>
            </a:r>
          </a:p>
        </p:txBody>
      </p:sp>
      <p:pic>
        <p:nvPicPr>
          <p:cNvPr id="5" name="Picture 3">
            <a:extLst>
              <a:ext uri="{FF2B5EF4-FFF2-40B4-BE49-F238E27FC236}">
                <a16:creationId xmlns:a16="http://schemas.microsoft.com/office/drawing/2014/main" id="{8152424E-0ED6-B27B-4B4D-37ED9217347D}"/>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foregroundMark x1="36816" y1="80957" x2="61621" y2="80371"/>
                        <a14:foregroundMark x1="54980" y1="81543" x2="67188" y2="81152"/>
                        <a14:foregroundMark x1="85938" y1="78711" x2="85938" y2="78711"/>
                        <a14:foregroundMark x1="42676" y1="82910" x2="46387" y2="82910"/>
                        <a14:foregroundMark x1="45996" y1="29980" x2="49707" y2="71387"/>
                        <a14:foregroundMark x1="50879" y1="45117" x2="58203" y2="38379"/>
                        <a14:foregroundMark x1="49902" y1="50000" x2="50977" y2="56348"/>
                        <a14:foregroundMark x1="55371" y1="26660" x2="62109" y2="33008"/>
                        <a14:backgroundMark x1="36621" y1="81348" x2="66699" y2="80859"/>
                      </a14:backgroundRemoval>
                    </a14:imgEffect>
                  </a14:imgLayer>
                </a14:imgProps>
              </a:ext>
              <a:ext uri="{28A0092B-C50C-407E-A947-70E740481C1C}">
                <a14:useLocalDpi xmlns:a14="http://schemas.microsoft.com/office/drawing/2010/main" val="0"/>
              </a:ext>
            </a:extLst>
          </a:blip>
          <a:srcRect l="10491" t="15401" r="10044" b="20983"/>
          <a:stretch/>
        </p:blipFill>
        <p:spPr>
          <a:xfrm>
            <a:off x="4495800" y="2989489"/>
            <a:ext cx="3390900" cy="2714625"/>
          </a:xfrm>
          <a:prstGeom prst="rect">
            <a:avLst/>
          </a:prstGeom>
        </p:spPr>
      </p:pic>
    </p:spTree>
    <p:extLst>
      <p:ext uri="{BB962C8B-B14F-4D97-AF65-F5344CB8AC3E}">
        <p14:creationId xmlns:p14="http://schemas.microsoft.com/office/powerpoint/2010/main" val="414793105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C3E05-291C-7D0E-97E3-48B70DF0F4A8}"/>
            </a:ext>
          </a:extLst>
        </p:cNvPr>
        <p:cNvGrpSpPr/>
        <p:nvPr/>
      </p:nvGrpSpPr>
      <p:grpSpPr>
        <a:xfrm>
          <a:off x="0" y="0"/>
          <a:ext cx="0" cy="0"/>
          <a:chOff x="0" y="0"/>
          <a:chExt cx="0" cy="0"/>
        </a:xfrm>
      </p:grpSpPr>
      <p:pic>
        <p:nvPicPr>
          <p:cNvPr id="9" name="Image 8" descr="Une image contenant texte, capture d’écran, Police, nombre&#10;&#10;Le contenu généré par l’IA peut être incorrect.">
            <a:extLst>
              <a:ext uri="{FF2B5EF4-FFF2-40B4-BE49-F238E27FC236}">
                <a16:creationId xmlns:a16="http://schemas.microsoft.com/office/drawing/2014/main" id="{C0F0C3BB-AFEB-965E-EC50-FF0CF6FD5AD4}"/>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rcRect b="73794"/>
          <a:stretch>
            <a:fillRect/>
          </a:stretch>
        </p:blipFill>
        <p:spPr>
          <a:xfrm>
            <a:off x="331208" y="4444815"/>
            <a:ext cx="11674174" cy="2094892"/>
          </a:xfrm>
          <a:prstGeom prst="rect">
            <a:avLst/>
          </a:prstGeom>
        </p:spPr>
      </p:pic>
      <p:pic>
        <p:nvPicPr>
          <p:cNvPr id="6" name="Image 5" descr="Une image contenant texte, capture d’écran, diagramme, Police&#10;&#10;Le contenu généré par l’IA peut être incorrect.">
            <a:extLst>
              <a:ext uri="{FF2B5EF4-FFF2-40B4-BE49-F238E27FC236}">
                <a16:creationId xmlns:a16="http://schemas.microsoft.com/office/drawing/2014/main" id="{15824E5F-DF43-1828-F982-593A57768A74}"/>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Layer>
                </a14:imgProps>
              </a:ext>
            </a:extLst>
          </a:blip>
          <a:stretch>
            <a:fillRect/>
          </a:stretch>
        </p:blipFill>
        <p:spPr>
          <a:xfrm>
            <a:off x="2954168" y="1001948"/>
            <a:ext cx="6283664" cy="3442867"/>
          </a:xfrm>
          <a:prstGeom prst="rect">
            <a:avLst/>
          </a:prstGeom>
        </p:spPr>
      </p:pic>
      <p:sp>
        <p:nvSpPr>
          <p:cNvPr id="2" name="Titre 1">
            <a:extLst>
              <a:ext uri="{FF2B5EF4-FFF2-40B4-BE49-F238E27FC236}">
                <a16:creationId xmlns:a16="http://schemas.microsoft.com/office/drawing/2014/main" id="{45E06C5D-D890-10EC-48A4-AD6137EC9A89}"/>
              </a:ext>
            </a:extLst>
          </p:cNvPr>
          <p:cNvSpPr>
            <a:spLocks noGrp="1"/>
          </p:cNvSpPr>
          <p:nvPr>
            <p:ph type="title"/>
          </p:nvPr>
        </p:nvSpPr>
        <p:spPr/>
        <p:txBody>
          <a:bodyPr/>
          <a:lstStyle/>
          <a:p>
            <a:r>
              <a:rPr lang="fr-FR" sz="1800" noProof="0" dirty="0">
                <a:solidFill>
                  <a:schemeClr val="tx1">
                    <a:lumMod val="50000"/>
                    <a:lumOff val="50000"/>
                  </a:schemeClr>
                </a:solidFill>
              </a:rPr>
              <a:t>Correction.</a:t>
            </a:r>
          </a:p>
        </p:txBody>
      </p:sp>
      <p:sp>
        <p:nvSpPr>
          <p:cNvPr id="4" name="Espace réservé du contenu 3">
            <a:extLst>
              <a:ext uri="{FF2B5EF4-FFF2-40B4-BE49-F238E27FC236}">
                <a16:creationId xmlns:a16="http://schemas.microsoft.com/office/drawing/2014/main" id="{FCC1EE1C-9AB4-A85C-FE1B-1AEDAC6E8503}"/>
              </a:ext>
            </a:extLst>
          </p:cNvPr>
          <p:cNvSpPr>
            <a:spLocks noGrp="1"/>
          </p:cNvSpPr>
          <p:nvPr>
            <p:ph sz="quarter" idx="11"/>
          </p:nvPr>
        </p:nvSpPr>
        <p:spPr/>
        <p:txBody>
          <a:bodyPr/>
          <a:lstStyle/>
          <a:p>
            <a:r>
              <a:rPr lang="fr-FR" sz="1100" noProof="0" dirty="0">
                <a:solidFill>
                  <a:schemeClr val="tx1">
                    <a:lumMod val="50000"/>
                    <a:lumOff val="50000"/>
                  </a:schemeClr>
                </a:solidFill>
              </a:rPr>
              <a:t>Invitez les élèves à passer au tableau pour rédiger leurs réponses.</a:t>
            </a:r>
          </a:p>
        </p:txBody>
      </p:sp>
      <p:pic>
        <p:nvPicPr>
          <p:cNvPr id="45" name="Picture 1">
            <a:extLst>
              <a:ext uri="{FF2B5EF4-FFF2-40B4-BE49-F238E27FC236}">
                <a16:creationId xmlns:a16="http://schemas.microsoft.com/office/drawing/2014/main" id="{FED57A5C-609E-770E-953D-B9BFBBB97792}"/>
              </a:ext>
            </a:extLst>
          </p:cNvPr>
          <p:cNvPicPr>
            <a:picLocks noChangeAspect="1"/>
          </p:cNvPicPr>
          <p:nvPr/>
        </p:nvPicPr>
        <p:blipFill>
          <a:blip r:embed="rId6" cstate="hqprint">
            <a:extLst>
              <a:ext uri="{BEBA8EAE-BF5A-486C-A8C5-ECC9F3942E4B}">
                <a14:imgProps xmlns:a14="http://schemas.microsoft.com/office/drawing/2010/main">
                  <a14:imgLayer r:embed="rId7">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932668" y="248258"/>
            <a:ext cx="648055" cy="648055"/>
          </a:xfrm>
          <a:prstGeom prst="rect">
            <a:avLst/>
          </a:prstGeom>
        </p:spPr>
      </p:pic>
      <p:sp>
        <p:nvSpPr>
          <p:cNvPr id="12" name="ZoneTexte 11">
            <a:extLst>
              <a:ext uri="{FF2B5EF4-FFF2-40B4-BE49-F238E27FC236}">
                <a16:creationId xmlns:a16="http://schemas.microsoft.com/office/drawing/2014/main" id="{2B99DE14-DDD3-BD10-A363-3A02AA8C4475}"/>
              </a:ext>
            </a:extLst>
          </p:cNvPr>
          <p:cNvSpPr txBox="1"/>
          <p:nvPr/>
        </p:nvSpPr>
        <p:spPr>
          <a:xfrm>
            <a:off x="3939095" y="5102327"/>
            <a:ext cx="6128830" cy="461665"/>
          </a:xfrm>
          <a:prstGeom prst="rect">
            <a:avLst/>
          </a:prstGeom>
          <a:noFill/>
        </p:spPr>
        <p:txBody>
          <a:bodyPr wrap="square" rtlCol="0">
            <a:spAutoFit/>
          </a:bodyPr>
          <a:lstStyle/>
          <a:p>
            <a:pPr algn="l"/>
            <a:r>
              <a:rPr lang="fr-FR" sz="2400" b="1" noProof="0" dirty="0">
                <a:solidFill>
                  <a:srgbClr val="FF0000"/>
                </a:solidFill>
                <a:latin typeface="Calibri" panose="020F0502020204030204" pitchFamily="34" charset="0"/>
                <a:cs typeface="Calibri" panose="020F0502020204030204" pitchFamily="34" charset="0"/>
              </a:rPr>
              <a:t>Le sérum du sang d’un cobaye immunisé</a:t>
            </a:r>
          </a:p>
        </p:txBody>
      </p:sp>
      <p:sp>
        <p:nvSpPr>
          <p:cNvPr id="13" name="ZoneTexte 12">
            <a:extLst>
              <a:ext uri="{FF2B5EF4-FFF2-40B4-BE49-F238E27FC236}">
                <a16:creationId xmlns:a16="http://schemas.microsoft.com/office/drawing/2014/main" id="{8E1115D5-15C9-9D07-A1D0-058CBF76E4FA}"/>
              </a:ext>
            </a:extLst>
          </p:cNvPr>
          <p:cNvSpPr txBox="1"/>
          <p:nvPr/>
        </p:nvSpPr>
        <p:spPr>
          <a:xfrm>
            <a:off x="1123950" y="5647334"/>
            <a:ext cx="6096000" cy="461665"/>
          </a:xfrm>
          <a:prstGeom prst="rect">
            <a:avLst/>
          </a:prstGeom>
          <a:noFill/>
        </p:spPr>
        <p:txBody>
          <a:bodyPr wrap="square" rtlCol="0">
            <a:spAutoFit/>
          </a:bodyPr>
          <a:lstStyle>
            <a:defPPr>
              <a:defRPr lang="fr-FR"/>
            </a:defPPr>
            <a:lvl1pPr>
              <a:defRPr sz="2400" b="1">
                <a:solidFill>
                  <a:srgbClr val="FF0000"/>
                </a:solidFill>
                <a:latin typeface="Calibri" panose="020F0502020204030204" pitchFamily="34" charset="0"/>
                <a:cs typeface="Calibri" panose="020F0502020204030204" pitchFamily="34" charset="0"/>
              </a:defRPr>
            </a:lvl1pPr>
          </a:lstStyle>
          <a:p>
            <a:r>
              <a:rPr lang="fr-FR" noProof="0" dirty="0"/>
              <a:t>survit à l’injection de bactéries tétaniques. </a:t>
            </a:r>
          </a:p>
        </p:txBody>
      </p:sp>
    </p:spTree>
    <p:extLst>
      <p:ext uri="{BB962C8B-B14F-4D97-AF65-F5344CB8AC3E}">
        <p14:creationId xmlns:p14="http://schemas.microsoft.com/office/powerpoint/2010/main" val="207464275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F8915-38E2-F5EE-2B48-71D881107802}"/>
            </a:ext>
          </a:extLst>
        </p:cNvPr>
        <p:cNvGrpSpPr/>
        <p:nvPr/>
      </p:nvGrpSpPr>
      <p:grpSpPr>
        <a:xfrm>
          <a:off x="0" y="0"/>
          <a:ext cx="0" cy="0"/>
          <a:chOff x="0" y="0"/>
          <a:chExt cx="0" cy="0"/>
        </a:xfrm>
      </p:grpSpPr>
      <p:pic>
        <p:nvPicPr>
          <p:cNvPr id="3" name="Image 2" descr="Une image contenant texte, capture d’écran, Police, nombre&#10;&#10;Le contenu généré par l’IA peut être incorrect.">
            <a:extLst>
              <a:ext uri="{FF2B5EF4-FFF2-40B4-BE49-F238E27FC236}">
                <a16:creationId xmlns:a16="http://schemas.microsoft.com/office/drawing/2014/main" id="{DB3F88DF-9F5B-4CA1-6528-D92925EEE5DF}"/>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rcRect t="25333" b="29122"/>
          <a:stretch>
            <a:fillRect/>
          </a:stretch>
        </p:blipFill>
        <p:spPr>
          <a:xfrm>
            <a:off x="284233" y="1963114"/>
            <a:ext cx="11674174" cy="3640848"/>
          </a:xfrm>
          <a:prstGeom prst="rect">
            <a:avLst/>
          </a:prstGeom>
        </p:spPr>
      </p:pic>
      <p:sp>
        <p:nvSpPr>
          <p:cNvPr id="2" name="Titre 1">
            <a:extLst>
              <a:ext uri="{FF2B5EF4-FFF2-40B4-BE49-F238E27FC236}">
                <a16:creationId xmlns:a16="http://schemas.microsoft.com/office/drawing/2014/main" id="{1A5BB52C-997A-1C65-E388-315249B65ECB}"/>
              </a:ext>
            </a:extLst>
          </p:cNvPr>
          <p:cNvSpPr>
            <a:spLocks noGrp="1"/>
          </p:cNvSpPr>
          <p:nvPr>
            <p:ph type="title"/>
          </p:nvPr>
        </p:nvSpPr>
        <p:spPr/>
        <p:txBody>
          <a:bodyPr/>
          <a:lstStyle/>
          <a:p>
            <a:r>
              <a:rPr lang="fr-FR" sz="1800" noProof="0" dirty="0">
                <a:solidFill>
                  <a:schemeClr val="tx1">
                    <a:lumMod val="50000"/>
                    <a:lumOff val="50000"/>
                  </a:schemeClr>
                </a:solidFill>
              </a:rPr>
              <a:t>Correction.</a:t>
            </a:r>
          </a:p>
        </p:txBody>
      </p:sp>
      <p:sp>
        <p:nvSpPr>
          <p:cNvPr id="4" name="Espace réservé du contenu 3">
            <a:extLst>
              <a:ext uri="{FF2B5EF4-FFF2-40B4-BE49-F238E27FC236}">
                <a16:creationId xmlns:a16="http://schemas.microsoft.com/office/drawing/2014/main" id="{91F45FF9-871D-A0B1-ED84-D9DCFE0A6609}"/>
              </a:ext>
            </a:extLst>
          </p:cNvPr>
          <p:cNvSpPr>
            <a:spLocks noGrp="1"/>
          </p:cNvSpPr>
          <p:nvPr>
            <p:ph sz="quarter" idx="11"/>
          </p:nvPr>
        </p:nvSpPr>
        <p:spPr/>
        <p:txBody>
          <a:bodyPr/>
          <a:lstStyle/>
          <a:p>
            <a:r>
              <a:rPr lang="fr-FR" noProof="0" dirty="0">
                <a:solidFill>
                  <a:schemeClr val="bg1">
                    <a:lumMod val="65000"/>
                  </a:schemeClr>
                </a:solidFill>
              </a:rPr>
              <a:t>Invitez les élèves à passer au tableau pour rédiger leurs réponses.</a:t>
            </a:r>
          </a:p>
        </p:txBody>
      </p:sp>
      <p:pic>
        <p:nvPicPr>
          <p:cNvPr id="45" name="Picture 1">
            <a:extLst>
              <a:ext uri="{FF2B5EF4-FFF2-40B4-BE49-F238E27FC236}">
                <a16:creationId xmlns:a16="http://schemas.microsoft.com/office/drawing/2014/main" id="{DF065F60-0615-8F70-F5C1-B164184F6852}"/>
              </a:ext>
            </a:extLst>
          </p:cNvPr>
          <p:cNvPicPr>
            <a:picLocks noChangeAspect="1"/>
          </p:cNvPicPr>
          <p:nvPr/>
        </p:nvPicPr>
        <p:blipFill>
          <a:blip r:embed="rId4" cstate="hqprint">
            <a:extLst>
              <a:ext uri="{BEBA8EAE-BF5A-486C-A8C5-ECC9F3942E4B}">
                <a14:imgProps xmlns:a14="http://schemas.microsoft.com/office/drawing/2010/main">
                  <a14:imgLayer r:embed="rId5">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932668" y="248258"/>
            <a:ext cx="648055" cy="648055"/>
          </a:xfrm>
          <a:prstGeom prst="rect">
            <a:avLst/>
          </a:prstGeom>
        </p:spPr>
      </p:pic>
      <p:sp>
        <p:nvSpPr>
          <p:cNvPr id="5" name="ZoneTexte 4">
            <a:extLst>
              <a:ext uri="{FF2B5EF4-FFF2-40B4-BE49-F238E27FC236}">
                <a16:creationId xmlns:a16="http://schemas.microsoft.com/office/drawing/2014/main" id="{15ED9B8F-2954-9A2F-4328-DABEC8EF63CD}"/>
              </a:ext>
            </a:extLst>
          </p:cNvPr>
          <p:cNvSpPr txBox="1"/>
          <p:nvPr/>
        </p:nvSpPr>
        <p:spPr>
          <a:xfrm>
            <a:off x="3420514" y="2661954"/>
            <a:ext cx="8487253" cy="461665"/>
          </a:xfrm>
          <a:prstGeom prst="rect">
            <a:avLst/>
          </a:prstGeom>
          <a:noFill/>
        </p:spPr>
        <p:txBody>
          <a:bodyPr wrap="square" rtlCol="0">
            <a:spAutoFit/>
          </a:bodyPr>
          <a:lstStyle/>
          <a:p>
            <a:pPr algn="l"/>
            <a:r>
              <a:rPr lang="fr-FR" sz="2400" b="1" noProof="0" dirty="0">
                <a:solidFill>
                  <a:srgbClr val="FF0000"/>
                </a:solidFill>
                <a:latin typeface="Calibri" panose="020F0502020204030204" pitchFamily="34" charset="0"/>
                <a:cs typeface="Calibri" panose="020F0502020204030204" pitchFamily="34" charset="0"/>
              </a:rPr>
              <a:t>Le cobaye de l’expérience survit à l’injection de toxine tétanique.</a:t>
            </a:r>
          </a:p>
        </p:txBody>
      </p:sp>
      <p:sp>
        <p:nvSpPr>
          <p:cNvPr id="6" name="ZoneTexte 5">
            <a:extLst>
              <a:ext uri="{FF2B5EF4-FFF2-40B4-BE49-F238E27FC236}">
                <a16:creationId xmlns:a16="http://schemas.microsoft.com/office/drawing/2014/main" id="{864631DC-039C-2A35-E16A-538BF8CB38B2}"/>
              </a:ext>
            </a:extLst>
          </p:cNvPr>
          <p:cNvSpPr txBox="1"/>
          <p:nvPr/>
        </p:nvSpPr>
        <p:spPr>
          <a:xfrm>
            <a:off x="640803" y="3614338"/>
            <a:ext cx="10939919" cy="830997"/>
          </a:xfrm>
          <a:prstGeom prst="rect">
            <a:avLst/>
          </a:prstGeom>
          <a:noFill/>
        </p:spPr>
        <p:txBody>
          <a:bodyPr wrap="square" rtlCol="0">
            <a:spAutoFit/>
          </a:bodyPr>
          <a:lstStyle/>
          <a:p>
            <a:pPr algn="l"/>
            <a:r>
              <a:rPr lang="fr-FR" sz="2400" b="1" noProof="0" dirty="0">
                <a:solidFill>
                  <a:srgbClr val="FF0000"/>
                </a:solidFill>
                <a:latin typeface="Calibri" panose="020F0502020204030204" pitchFamily="34" charset="0"/>
                <a:cs typeface="Calibri" panose="020F0502020204030204" pitchFamily="34" charset="0"/>
              </a:rPr>
              <a:t>Le cobaye de l’expérience ayant reçu le sérum d’un cobaye immunisé à survécu  à l’injection de toxine tétanique.</a:t>
            </a:r>
          </a:p>
        </p:txBody>
      </p:sp>
      <p:sp>
        <p:nvSpPr>
          <p:cNvPr id="7" name="ZoneTexte 6">
            <a:extLst>
              <a:ext uri="{FF2B5EF4-FFF2-40B4-BE49-F238E27FC236}">
                <a16:creationId xmlns:a16="http://schemas.microsoft.com/office/drawing/2014/main" id="{B85E1119-EA53-CC92-5A37-032E323781CD}"/>
              </a:ext>
            </a:extLst>
          </p:cNvPr>
          <p:cNvSpPr txBox="1"/>
          <p:nvPr/>
        </p:nvSpPr>
        <p:spPr>
          <a:xfrm>
            <a:off x="935304" y="4774843"/>
            <a:ext cx="10723296" cy="1569660"/>
          </a:xfrm>
          <a:prstGeom prst="rect">
            <a:avLst/>
          </a:prstGeom>
          <a:noFill/>
        </p:spPr>
        <p:txBody>
          <a:bodyPr wrap="square" rtlCol="0">
            <a:spAutoFit/>
          </a:bodyPr>
          <a:lstStyle/>
          <a:p>
            <a:pPr algn="l"/>
            <a:r>
              <a:rPr lang="fr-FR" sz="2400" b="1" noProof="0" dirty="0">
                <a:solidFill>
                  <a:srgbClr val="FF0000"/>
                </a:solidFill>
                <a:latin typeface="Calibri" panose="020F0502020204030204" pitchFamily="34" charset="0"/>
                <a:cs typeface="Calibri" panose="020F0502020204030204" pitchFamily="34" charset="0"/>
              </a:rPr>
              <a:t>Les résultats obtenus sont les mêmes que les résultats attendus. L’hypothèse est donc valide. </a:t>
            </a:r>
          </a:p>
          <a:p>
            <a:pPr algn="l"/>
            <a:r>
              <a:rPr lang="fr-FR" sz="2400" b="1" noProof="0" dirty="0">
                <a:solidFill>
                  <a:srgbClr val="FF0000"/>
                </a:solidFill>
                <a:latin typeface="Calibri" panose="020F0502020204030204" pitchFamily="34" charset="0"/>
                <a:cs typeface="Calibri" panose="020F0502020204030204" pitchFamily="34" charset="0"/>
              </a:rPr>
              <a:t>On conclut que : le sérum d’un cobaye immunisé contient des substances  qui permettent aux cobayes de survivre après injection de bactéries de diphtérie.</a:t>
            </a:r>
          </a:p>
        </p:txBody>
      </p:sp>
    </p:spTree>
    <p:extLst>
      <p:ext uri="{BB962C8B-B14F-4D97-AF65-F5344CB8AC3E}">
        <p14:creationId xmlns:p14="http://schemas.microsoft.com/office/powerpoint/2010/main" val="55218764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1F46D-E85F-995B-39EC-CF69CB4651E4}"/>
            </a:ext>
          </a:extLst>
        </p:cNvPr>
        <p:cNvGrpSpPr/>
        <p:nvPr/>
      </p:nvGrpSpPr>
      <p:grpSpPr>
        <a:xfrm>
          <a:off x="0" y="0"/>
          <a:ext cx="0" cy="0"/>
          <a:chOff x="0" y="0"/>
          <a:chExt cx="0" cy="0"/>
        </a:xfrm>
      </p:grpSpPr>
      <p:pic>
        <p:nvPicPr>
          <p:cNvPr id="3" name="Image 2" descr="Une image contenant texte, capture d’écran, Police, nombre&#10;&#10;Le contenu généré par l’IA peut être incorrect.">
            <a:extLst>
              <a:ext uri="{FF2B5EF4-FFF2-40B4-BE49-F238E27FC236}">
                <a16:creationId xmlns:a16="http://schemas.microsoft.com/office/drawing/2014/main" id="{AB91016A-08EC-1CE7-B3FF-6FD62CFF9AC4}"/>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rcRect t="70359" b="-267"/>
          <a:stretch>
            <a:fillRect/>
          </a:stretch>
        </p:blipFill>
        <p:spPr>
          <a:xfrm>
            <a:off x="360433" y="2476499"/>
            <a:ext cx="11674174" cy="2390775"/>
          </a:xfrm>
          <a:prstGeom prst="rect">
            <a:avLst/>
          </a:prstGeom>
        </p:spPr>
      </p:pic>
      <p:sp>
        <p:nvSpPr>
          <p:cNvPr id="2" name="Titre 1">
            <a:extLst>
              <a:ext uri="{FF2B5EF4-FFF2-40B4-BE49-F238E27FC236}">
                <a16:creationId xmlns:a16="http://schemas.microsoft.com/office/drawing/2014/main" id="{DECF05CA-76A7-D27F-8E36-45B255CD52EA}"/>
              </a:ext>
            </a:extLst>
          </p:cNvPr>
          <p:cNvSpPr>
            <a:spLocks noGrp="1"/>
          </p:cNvSpPr>
          <p:nvPr>
            <p:ph type="title"/>
          </p:nvPr>
        </p:nvSpPr>
        <p:spPr/>
        <p:txBody>
          <a:bodyPr/>
          <a:lstStyle/>
          <a:p>
            <a:r>
              <a:rPr lang="fr-FR" sz="1800" noProof="0" dirty="0">
                <a:solidFill>
                  <a:schemeClr val="tx1">
                    <a:lumMod val="50000"/>
                    <a:lumOff val="50000"/>
                  </a:schemeClr>
                </a:solidFill>
              </a:rPr>
              <a:t>Correction.</a:t>
            </a:r>
          </a:p>
        </p:txBody>
      </p:sp>
      <p:sp>
        <p:nvSpPr>
          <p:cNvPr id="4" name="Espace réservé du contenu 3">
            <a:extLst>
              <a:ext uri="{FF2B5EF4-FFF2-40B4-BE49-F238E27FC236}">
                <a16:creationId xmlns:a16="http://schemas.microsoft.com/office/drawing/2014/main" id="{2747B28F-C50C-3C9D-B203-9FFA0DD11D4C}"/>
              </a:ext>
            </a:extLst>
          </p:cNvPr>
          <p:cNvSpPr>
            <a:spLocks noGrp="1"/>
          </p:cNvSpPr>
          <p:nvPr>
            <p:ph sz="quarter" idx="11"/>
          </p:nvPr>
        </p:nvSpPr>
        <p:spPr/>
        <p:txBody>
          <a:bodyPr/>
          <a:lstStyle/>
          <a:p>
            <a:r>
              <a:rPr lang="fr-FR" sz="1100" noProof="0" dirty="0">
                <a:solidFill>
                  <a:schemeClr val="tx1">
                    <a:lumMod val="50000"/>
                    <a:lumOff val="50000"/>
                  </a:schemeClr>
                </a:solidFill>
              </a:rPr>
              <a:t>Invitez les élèves à passer au tableau pour rédiger leurs réponses.</a:t>
            </a:r>
          </a:p>
        </p:txBody>
      </p:sp>
      <p:pic>
        <p:nvPicPr>
          <p:cNvPr id="45" name="Picture 1">
            <a:extLst>
              <a:ext uri="{FF2B5EF4-FFF2-40B4-BE49-F238E27FC236}">
                <a16:creationId xmlns:a16="http://schemas.microsoft.com/office/drawing/2014/main" id="{0CC7C700-1CB5-1B81-71E5-09D45321C143}"/>
              </a:ext>
            </a:extLst>
          </p:cNvPr>
          <p:cNvPicPr>
            <a:picLocks noChangeAspect="1"/>
          </p:cNvPicPr>
          <p:nvPr/>
        </p:nvPicPr>
        <p:blipFill>
          <a:blip r:embed="rId4" cstate="hqprint">
            <a:extLst>
              <a:ext uri="{BEBA8EAE-BF5A-486C-A8C5-ECC9F3942E4B}">
                <a14:imgProps xmlns:a14="http://schemas.microsoft.com/office/drawing/2010/main">
                  <a14:imgLayer r:embed="rId5">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932668" y="248258"/>
            <a:ext cx="648055" cy="648055"/>
          </a:xfrm>
          <a:prstGeom prst="rect">
            <a:avLst/>
          </a:prstGeom>
        </p:spPr>
      </p:pic>
      <p:sp>
        <p:nvSpPr>
          <p:cNvPr id="7" name="ZoneTexte 6">
            <a:extLst>
              <a:ext uri="{FF2B5EF4-FFF2-40B4-BE49-F238E27FC236}">
                <a16:creationId xmlns:a16="http://schemas.microsoft.com/office/drawing/2014/main" id="{A06DA13F-706A-5365-D546-5B0568202737}"/>
              </a:ext>
            </a:extLst>
          </p:cNvPr>
          <p:cNvSpPr txBox="1"/>
          <p:nvPr/>
        </p:nvSpPr>
        <p:spPr>
          <a:xfrm>
            <a:off x="638175" y="3322707"/>
            <a:ext cx="11193391" cy="1147045"/>
          </a:xfrm>
          <a:prstGeom prst="rect">
            <a:avLst/>
          </a:prstGeom>
          <a:noFill/>
        </p:spPr>
        <p:txBody>
          <a:bodyPr wrap="square">
            <a:spAutoFit/>
          </a:bodyPr>
          <a:lstStyle/>
          <a:p>
            <a:pPr>
              <a:lnSpc>
                <a:spcPct val="150000"/>
              </a:lnSpc>
            </a:pPr>
            <a:r>
              <a:rPr lang="fr-FR" sz="2400" b="1" noProof="0" dirty="0">
                <a:solidFill>
                  <a:srgbClr val="FF0000"/>
                </a:solidFill>
              </a:rPr>
              <a:t>Chez le cobaye qui a survécu à l’injection de la toxine tétanique, les anticorps se fixent d’une manière spécifique sur les toxines et les neutralisent.</a:t>
            </a:r>
          </a:p>
        </p:txBody>
      </p:sp>
    </p:spTree>
    <p:extLst>
      <p:ext uri="{BB962C8B-B14F-4D97-AF65-F5344CB8AC3E}">
        <p14:creationId xmlns:p14="http://schemas.microsoft.com/office/powerpoint/2010/main" val="320661350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915EDF-9F2E-4806-BDF5-4E27FF2B3058}"/>
              </a:ext>
            </a:extLst>
          </p:cNvPr>
          <p:cNvSpPr>
            <a:spLocks noGrp="1"/>
          </p:cNvSpPr>
          <p:nvPr>
            <p:ph type="body" sz="quarter" idx="10"/>
          </p:nvPr>
        </p:nvSpPr>
        <p:spPr/>
        <p:txBody>
          <a:bodyPr>
            <a:normAutofit fontScale="92500" lnSpcReduction="20000"/>
          </a:bodyPr>
          <a:lstStyle/>
          <a:p>
            <a:r>
              <a:rPr lang="fr-FR" noProof="0" dirty="0"/>
              <a:t>5 min</a:t>
            </a:r>
          </a:p>
        </p:txBody>
      </p:sp>
    </p:spTree>
    <p:extLst>
      <p:ext uri="{BB962C8B-B14F-4D97-AF65-F5344CB8AC3E}">
        <p14:creationId xmlns:p14="http://schemas.microsoft.com/office/powerpoint/2010/main" val="392163364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C0D04-B989-4000-7145-6A24C852D63C}"/>
            </a:ext>
          </a:extLst>
        </p:cNvPr>
        <p:cNvGrpSpPr/>
        <p:nvPr/>
      </p:nvGrpSpPr>
      <p:grpSpPr>
        <a:xfrm>
          <a:off x="0" y="0"/>
          <a:ext cx="0" cy="0"/>
          <a:chOff x="0" y="0"/>
          <a:chExt cx="0" cy="0"/>
        </a:xfrm>
      </p:grpSpPr>
      <p:pic>
        <p:nvPicPr>
          <p:cNvPr id="6" name="Image 5" descr="Une image contenant texte, capture d’écran, nombre, Police&#10;&#10;Le contenu généré par l’IA peut être incorrect.">
            <a:extLst>
              <a:ext uri="{FF2B5EF4-FFF2-40B4-BE49-F238E27FC236}">
                <a16:creationId xmlns:a16="http://schemas.microsoft.com/office/drawing/2014/main" id="{145EC3DB-4384-611A-C912-2995F019B0E8}"/>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tretch>
            <a:fillRect/>
          </a:stretch>
        </p:blipFill>
        <p:spPr>
          <a:xfrm>
            <a:off x="2836460" y="1019121"/>
            <a:ext cx="5833280" cy="4672669"/>
          </a:xfrm>
          <a:prstGeom prst="rect">
            <a:avLst/>
          </a:prstGeom>
        </p:spPr>
      </p:pic>
      <p:sp>
        <p:nvSpPr>
          <p:cNvPr id="2" name="Titre 1">
            <a:extLst>
              <a:ext uri="{FF2B5EF4-FFF2-40B4-BE49-F238E27FC236}">
                <a16:creationId xmlns:a16="http://schemas.microsoft.com/office/drawing/2014/main" id="{D04008CB-C2F7-553F-90A3-5C2B0D6CFF29}"/>
              </a:ext>
            </a:extLst>
          </p:cNvPr>
          <p:cNvSpPr>
            <a:spLocks noGrp="1"/>
          </p:cNvSpPr>
          <p:nvPr>
            <p:ph type="title"/>
          </p:nvPr>
        </p:nvSpPr>
        <p:spPr>
          <a:xfrm>
            <a:off x="820312" y="484516"/>
            <a:ext cx="10372033" cy="267549"/>
          </a:xfrm>
        </p:spPr>
        <p:txBody>
          <a:bodyPr/>
          <a:lstStyle/>
          <a:p>
            <a:r>
              <a:rPr lang="fr-FR" sz="1800" dirty="0">
                <a:solidFill>
                  <a:schemeClr val="tx1">
                    <a:lumMod val="50000"/>
                    <a:lumOff val="50000"/>
                  </a:schemeClr>
                </a:solidFill>
              </a:rPr>
              <a:t>Avant de commencer le travail autonome, vous allez d’abord apporter les rectifications nécessaires sur le document de la page 20 du livret. Complétez la phrase « cobaye immunisé contre la diphtérie » et supprimez la première hypothèse.</a:t>
            </a:r>
            <a:endParaRPr lang="fr-FR" sz="1800" dirty="0"/>
          </a:p>
        </p:txBody>
      </p:sp>
      <p:grpSp>
        <p:nvGrpSpPr>
          <p:cNvPr id="7" name="Groupe 6">
            <a:extLst>
              <a:ext uri="{FF2B5EF4-FFF2-40B4-BE49-F238E27FC236}">
                <a16:creationId xmlns:a16="http://schemas.microsoft.com/office/drawing/2014/main" id="{AC708B38-E84A-3B42-DDBD-71DBE94120EA}"/>
              </a:ext>
            </a:extLst>
          </p:cNvPr>
          <p:cNvGrpSpPr/>
          <p:nvPr/>
        </p:nvGrpSpPr>
        <p:grpSpPr>
          <a:xfrm>
            <a:off x="671804" y="2421894"/>
            <a:ext cx="3843045" cy="523220"/>
            <a:chOff x="-1081958" y="3907794"/>
            <a:chExt cx="3843045" cy="523220"/>
          </a:xfrm>
        </p:grpSpPr>
        <p:sp>
          <p:nvSpPr>
            <p:cNvPr id="8" name="ZoneTexte 7">
              <a:extLst>
                <a:ext uri="{FF2B5EF4-FFF2-40B4-BE49-F238E27FC236}">
                  <a16:creationId xmlns:a16="http://schemas.microsoft.com/office/drawing/2014/main" id="{1E489F0E-C868-702F-306B-EA86B1953D75}"/>
                </a:ext>
              </a:extLst>
            </p:cNvPr>
            <p:cNvSpPr txBox="1"/>
            <p:nvPr/>
          </p:nvSpPr>
          <p:spPr>
            <a:xfrm>
              <a:off x="-1081958" y="3907794"/>
              <a:ext cx="1644127" cy="523220"/>
            </a:xfrm>
            <a:prstGeom prst="rect">
              <a:avLst/>
            </a:prstGeom>
            <a:noFill/>
            <a:ln w="19050">
              <a:solidFill>
                <a:srgbClr val="FF0000"/>
              </a:solidFill>
            </a:ln>
          </p:spPr>
          <p:txBody>
            <a:bodyPr wrap="square" rtlCol="0">
              <a:spAutoFit/>
            </a:bodyPr>
            <a:lstStyle/>
            <a:p>
              <a:pPr lvl="0" algn="ctr">
                <a:defRPr/>
              </a:pPr>
              <a:r>
                <a:rPr lang="fr-FR" sz="1400" b="1" dirty="0">
                  <a:solidFill>
                    <a:prstClr val="black"/>
                  </a:solidFill>
                  <a:latin typeface="Calibri" panose="020F0502020204030204" pitchFamily="34" charset="0"/>
                  <a:cs typeface="Calibri" panose="020F0502020204030204" pitchFamily="34" charset="0"/>
                </a:rPr>
                <a:t>Cobaye immunisé </a:t>
              </a:r>
              <a:r>
                <a:rPr lang="fr-FR" sz="1400" b="1" dirty="0">
                  <a:solidFill>
                    <a:srgbClr val="FF0000"/>
                  </a:solidFill>
                  <a:latin typeface="Calibri" panose="020F0502020204030204" pitchFamily="34" charset="0"/>
                  <a:cs typeface="Calibri" panose="020F0502020204030204" pitchFamily="34" charset="0"/>
                </a:rPr>
                <a:t>contre </a:t>
              </a:r>
              <a:r>
                <a:rPr kumimoji="0" lang="fr-FR" sz="14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la diphtérie</a:t>
              </a:r>
              <a:r>
                <a:rPr kumimoji="0" lang="ar-MA" sz="14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 </a:t>
              </a:r>
              <a:endParaRPr kumimoji="0" lang="fr-FR" sz="14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endParaRPr>
            </a:p>
          </p:txBody>
        </p:sp>
        <p:cxnSp>
          <p:nvCxnSpPr>
            <p:cNvPr id="9" name="Connecteur droit avec flèche 8">
              <a:extLst>
                <a:ext uri="{FF2B5EF4-FFF2-40B4-BE49-F238E27FC236}">
                  <a16:creationId xmlns:a16="http://schemas.microsoft.com/office/drawing/2014/main" id="{843169F0-19FF-1DE1-F8A0-22A2C018C2C2}"/>
                </a:ext>
              </a:extLst>
            </p:cNvPr>
            <p:cNvCxnSpPr>
              <a:cxnSpLocks/>
              <a:stCxn id="8" idx="3"/>
              <a:endCxn id="11" idx="1"/>
            </p:cNvCxnSpPr>
            <p:nvPr/>
          </p:nvCxnSpPr>
          <p:spPr>
            <a:xfrm>
              <a:off x="562169" y="4169404"/>
              <a:ext cx="1313093" cy="0"/>
            </a:xfrm>
            <a:prstGeom prst="straightConnector1">
              <a:avLst/>
            </a:prstGeom>
            <a:ln w="19050">
              <a:solidFill>
                <a:srgbClr val="C00000"/>
              </a:solidFill>
              <a:tailEnd type="stealth" w="lg" len="lg"/>
            </a:ln>
          </p:spPr>
          <p:style>
            <a:lnRef idx="2">
              <a:schemeClr val="accent1"/>
            </a:lnRef>
            <a:fillRef idx="0">
              <a:schemeClr val="accent1"/>
            </a:fillRef>
            <a:effectRef idx="1">
              <a:schemeClr val="accent1"/>
            </a:effectRef>
            <a:fontRef idx="minor">
              <a:schemeClr val="tx1"/>
            </a:fontRef>
          </p:style>
        </p:cxnSp>
        <p:sp>
          <p:nvSpPr>
            <p:cNvPr id="11" name="ZoneTexte 10">
              <a:extLst>
                <a:ext uri="{FF2B5EF4-FFF2-40B4-BE49-F238E27FC236}">
                  <a16:creationId xmlns:a16="http://schemas.microsoft.com/office/drawing/2014/main" id="{5FBC6FFF-5BC2-F100-831A-3FAA2F04B506}"/>
                </a:ext>
              </a:extLst>
            </p:cNvPr>
            <p:cNvSpPr txBox="1"/>
            <p:nvPr/>
          </p:nvSpPr>
          <p:spPr>
            <a:xfrm>
              <a:off x="1875262" y="4038599"/>
              <a:ext cx="885825" cy="261610"/>
            </a:xfrm>
            <a:prstGeom prst="rect">
              <a:avLst/>
            </a:prstGeom>
            <a:noFill/>
            <a:ln w="1905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p>
          </p:txBody>
        </p:sp>
      </p:grpSp>
      <p:sp>
        <p:nvSpPr>
          <p:cNvPr id="14" name="ZoneTexte 13">
            <a:extLst>
              <a:ext uri="{FF2B5EF4-FFF2-40B4-BE49-F238E27FC236}">
                <a16:creationId xmlns:a16="http://schemas.microsoft.com/office/drawing/2014/main" id="{CC81B60B-FAF4-5719-152A-BF98DC6018A9}"/>
              </a:ext>
            </a:extLst>
          </p:cNvPr>
          <p:cNvSpPr txBox="1"/>
          <p:nvPr/>
        </p:nvSpPr>
        <p:spPr>
          <a:xfrm>
            <a:off x="5143500" y="5774286"/>
            <a:ext cx="1504950" cy="461665"/>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Page 20 </a:t>
            </a:r>
          </a:p>
        </p:txBody>
      </p:sp>
      <p:cxnSp>
        <p:nvCxnSpPr>
          <p:cNvPr id="15" name="Connecteur droit avec flèche 14">
            <a:extLst>
              <a:ext uri="{FF2B5EF4-FFF2-40B4-BE49-F238E27FC236}">
                <a16:creationId xmlns:a16="http://schemas.microsoft.com/office/drawing/2014/main" id="{7BA23A1F-5857-D87C-8147-0107FECEDF20}"/>
              </a:ext>
            </a:extLst>
          </p:cNvPr>
          <p:cNvCxnSpPr>
            <a:cxnSpLocks/>
          </p:cNvCxnSpPr>
          <p:nvPr/>
        </p:nvCxnSpPr>
        <p:spPr>
          <a:xfrm>
            <a:off x="2144288" y="3429000"/>
            <a:ext cx="1303762" cy="259623"/>
          </a:xfrm>
          <a:prstGeom prst="straightConnector1">
            <a:avLst/>
          </a:prstGeom>
          <a:ln w="19050">
            <a:solidFill>
              <a:srgbClr val="C00000"/>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8" name="Connecteur droit 17">
            <a:extLst>
              <a:ext uri="{FF2B5EF4-FFF2-40B4-BE49-F238E27FC236}">
                <a16:creationId xmlns:a16="http://schemas.microsoft.com/office/drawing/2014/main" id="{61AEEE4D-F80D-3A34-94DE-6F2C94AD3A01}"/>
              </a:ext>
            </a:extLst>
          </p:cNvPr>
          <p:cNvCxnSpPr>
            <a:cxnSpLocks/>
          </p:cNvCxnSpPr>
          <p:nvPr/>
        </p:nvCxnSpPr>
        <p:spPr>
          <a:xfrm>
            <a:off x="3571874" y="3558811"/>
            <a:ext cx="4476751" cy="296268"/>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9" name="Connecteur droit 18">
            <a:extLst>
              <a:ext uri="{FF2B5EF4-FFF2-40B4-BE49-F238E27FC236}">
                <a16:creationId xmlns:a16="http://schemas.microsoft.com/office/drawing/2014/main" id="{D178B87A-2411-885F-0397-235C09252A5E}"/>
              </a:ext>
            </a:extLst>
          </p:cNvPr>
          <p:cNvCxnSpPr>
            <a:cxnSpLocks/>
          </p:cNvCxnSpPr>
          <p:nvPr/>
        </p:nvCxnSpPr>
        <p:spPr>
          <a:xfrm flipV="1">
            <a:off x="3514725" y="3558811"/>
            <a:ext cx="4533900" cy="327389"/>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3" name="Connecteur droit 22">
            <a:extLst>
              <a:ext uri="{FF2B5EF4-FFF2-40B4-BE49-F238E27FC236}">
                <a16:creationId xmlns:a16="http://schemas.microsoft.com/office/drawing/2014/main" id="{ACC471B2-6A35-0390-E032-B92A3EE36D91}"/>
              </a:ext>
            </a:extLst>
          </p:cNvPr>
          <p:cNvCxnSpPr>
            <a:cxnSpLocks/>
          </p:cNvCxnSpPr>
          <p:nvPr/>
        </p:nvCxnSpPr>
        <p:spPr>
          <a:xfrm>
            <a:off x="3448050" y="5057775"/>
            <a:ext cx="1666875" cy="582242"/>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4" name="Connecteur droit 23">
            <a:extLst>
              <a:ext uri="{FF2B5EF4-FFF2-40B4-BE49-F238E27FC236}">
                <a16:creationId xmlns:a16="http://schemas.microsoft.com/office/drawing/2014/main" id="{B82E1027-C09C-971A-C25D-54C7DB2A3B6E}"/>
              </a:ext>
            </a:extLst>
          </p:cNvPr>
          <p:cNvCxnSpPr>
            <a:cxnSpLocks/>
          </p:cNvCxnSpPr>
          <p:nvPr/>
        </p:nvCxnSpPr>
        <p:spPr>
          <a:xfrm flipV="1">
            <a:off x="3448050" y="5057775"/>
            <a:ext cx="1552575" cy="57029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3" name="Connecteur droit avec flèche 32">
            <a:extLst>
              <a:ext uri="{FF2B5EF4-FFF2-40B4-BE49-F238E27FC236}">
                <a16:creationId xmlns:a16="http://schemas.microsoft.com/office/drawing/2014/main" id="{FDD8497A-5F52-BA2D-D290-AB358C392E7B}"/>
              </a:ext>
            </a:extLst>
          </p:cNvPr>
          <p:cNvCxnSpPr>
            <a:cxnSpLocks/>
          </p:cNvCxnSpPr>
          <p:nvPr/>
        </p:nvCxnSpPr>
        <p:spPr>
          <a:xfrm>
            <a:off x="2144288" y="5022283"/>
            <a:ext cx="1303762" cy="259623"/>
          </a:xfrm>
          <a:prstGeom prst="straightConnector1">
            <a:avLst/>
          </a:prstGeom>
          <a:ln w="19050">
            <a:solidFill>
              <a:srgbClr val="C00000"/>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3" name="Connecteur droit 2">
            <a:extLst>
              <a:ext uri="{FF2B5EF4-FFF2-40B4-BE49-F238E27FC236}">
                <a16:creationId xmlns:a16="http://schemas.microsoft.com/office/drawing/2014/main" id="{405FBD97-01DD-B0E2-9FAA-3AC607140393}"/>
              </a:ext>
            </a:extLst>
          </p:cNvPr>
          <p:cNvCxnSpPr>
            <a:cxnSpLocks/>
          </p:cNvCxnSpPr>
          <p:nvPr/>
        </p:nvCxnSpPr>
        <p:spPr>
          <a:xfrm>
            <a:off x="3571874" y="1496567"/>
            <a:ext cx="3522262" cy="126843"/>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 name="Connecteur droit 3">
            <a:extLst>
              <a:ext uri="{FF2B5EF4-FFF2-40B4-BE49-F238E27FC236}">
                <a16:creationId xmlns:a16="http://schemas.microsoft.com/office/drawing/2014/main" id="{D2EDB38F-D319-F76C-8DA5-89CBC4A11CD6}"/>
              </a:ext>
            </a:extLst>
          </p:cNvPr>
          <p:cNvCxnSpPr>
            <a:cxnSpLocks/>
          </p:cNvCxnSpPr>
          <p:nvPr/>
        </p:nvCxnSpPr>
        <p:spPr>
          <a:xfrm flipV="1">
            <a:off x="3514725" y="1496567"/>
            <a:ext cx="3569363" cy="79527"/>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6" name="Connecteur droit avec flèche 25">
            <a:extLst>
              <a:ext uri="{FF2B5EF4-FFF2-40B4-BE49-F238E27FC236}">
                <a16:creationId xmlns:a16="http://schemas.microsoft.com/office/drawing/2014/main" id="{F6971D63-EA75-FAA8-9FA2-E4727948D4FF}"/>
              </a:ext>
            </a:extLst>
          </p:cNvPr>
          <p:cNvCxnSpPr>
            <a:cxnSpLocks/>
          </p:cNvCxnSpPr>
          <p:nvPr/>
        </p:nvCxnSpPr>
        <p:spPr>
          <a:xfrm>
            <a:off x="2144288" y="1288950"/>
            <a:ext cx="1303762" cy="259623"/>
          </a:xfrm>
          <a:prstGeom prst="straightConnector1">
            <a:avLst/>
          </a:prstGeom>
          <a:ln w="19050">
            <a:solidFill>
              <a:srgbClr val="C00000"/>
            </a:solidFill>
            <a:tailEnd type="stealth" w="lg"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8943983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0406B-42BD-6E24-46AF-128E464FB1D8}"/>
              </a:ext>
            </a:extLst>
          </p:cNvPr>
          <p:cNvSpPr>
            <a:spLocks noGrp="1"/>
          </p:cNvSpPr>
          <p:nvPr>
            <p:ph type="title"/>
          </p:nvPr>
        </p:nvSpPr>
        <p:spPr/>
        <p:txBody>
          <a:bodyPr/>
          <a:lstStyle/>
          <a:p>
            <a:r>
              <a:rPr lang="fr-FR" sz="1800" noProof="0" dirty="0">
                <a:solidFill>
                  <a:schemeClr val="tx1">
                    <a:lumMod val="50000"/>
                    <a:lumOff val="50000"/>
                  </a:schemeClr>
                </a:solidFill>
              </a:rPr>
              <a:t>Maintenant, vous allez travailler chacun pour soi; prenez l’activité de la page 42 sur le livret.</a:t>
            </a:r>
          </a:p>
        </p:txBody>
      </p:sp>
      <p:sp>
        <p:nvSpPr>
          <p:cNvPr id="3" name="Content Placeholder 2">
            <a:extLst>
              <a:ext uri="{FF2B5EF4-FFF2-40B4-BE49-F238E27FC236}">
                <a16:creationId xmlns:a16="http://schemas.microsoft.com/office/drawing/2014/main" id="{35CCCA30-344D-7644-F9AC-3E1D66EA9163}"/>
              </a:ext>
            </a:extLst>
          </p:cNvPr>
          <p:cNvSpPr>
            <a:spLocks noGrp="1"/>
          </p:cNvSpPr>
          <p:nvPr>
            <p:ph sz="quarter" idx="11"/>
          </p:nvPr>
        </p:nvSpPr>
        <p:spPr/>
        <p:txBody>
          <a:bodyPr/>
          <a:lstStyle/>
          <a:p>
            <a:r>
              <a:rPr lang="fr-FR" sz="1100" noProof="0" dirty="0">
                <a:solidFill>
                  <a:schemeClr val="tx1">
                    <a:lumMod val="50000"/>
                    <a:lumOff val="50000"/>
                  </a:schemeClr>
                </a:solidFill>
              </a:rPr>
              <a:t>Circuler entre les rangs, cibler les élèves en difficultés, Insister sur le travail individuel.  Inciter les élèves à demander de l'aide en cas de besoin.</a:t>
            </a:r>
          </a:p>
        </p:txBody>
      </p:sp>
      <p:grpSp>
        <p:nvGrpSpPr>
          <p:cNvPr id="38" name="Groupe 37">
            <a:extLst>
              <a:ext uri="{FF2B5EF4-FFF2-40B4-BE49-F238E27FC236}">
                <a16:creationId xmlns:a16="http://schemas.microsoft.com/office/drawing/2014/main" id="{50A3FFEC-9C3B-CC23-F982-764C849241F6}"/>
              </a:ext>
            </a:extLst>
          </p:cNvPr>
          <p:cNvGrpSpPr/>
          <p:nvPr/>
        </p:nvGrpSpPr>
        <p:grpSpPr>
          <a:xfrm>
            <a:off x="10844783" y="260549"/>
            <a:ext cx="611417" cy="504991"/>
            <a:chOff x="582302" y="4457015"/>
            <a:chExt cx="630930" cy="588164"/>
          </a:xfrm>
        </p:grpSpPr>
        <p:pic>
          <p:nvPicPr>
            <p:cNvPr id="39" name="Picture 7">
              <a:extLst>
                <a:ext uri="{FF2B5EF4-FFF2-40B4-BE49-F238E27FC236}">
                  <a16:creationId xmlns:a16="http://schemas.microsoft.com/office/drawing/2014/main" id="{E13B05F2-717D-D7CC-C97D-E0B4B35D0E21}"/>
                </a:ext>
              </a:extLst>
            </p:cNvPr>
            <p:cNvPicPr>
              <a:picLocks noChangeAspect="1"/>
            </p:cNvPicPr>
            <p:nvPr/>
          </p:nvPicPr>
          <p:blipFill>
            <a:blip r:embed="rId2"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582302" y="4573906"/>
              <a:ext cx="630930" cy="471273"/>
            </a:xfrm>
            <a:prstGeom prst="rect">
              <a:avLst/>
            </a:prstGeom>
            <a:ln w="19050">
              <a:noFill/>
            </a:ln>
          </p:spPr>
        </p:pic>
        <p:pic>
          <p:nvPicPr>
            <p:cNvPr id="40" name="Picture 7">
              <a:extLst>
                <a:ext uri="{FF2B5EF4-FFF2-40B4-BE49-F238E27FC236}">
                  <a16:creationId xmlns:a16="http://schemas.microsoft.com/office/drawing/2014/main" id="{0E000526-57B7-24FC-4846-A548D69402FC}"/>
                </a:ext>
              </a:extLst>
            </p:cNvPr>
            <p:cNvPicPr>
              <a:picLocks noChangeAspect="1"/>
            </p:cNvPicPr>
            <p:nvPr/>
          </p:nvPicPr>
          <p:blipFill>
            <a:blip r:embed="rId3"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758368" y="4457015"/>
              <a:ext cx="147273" cy="471273"/>
            </a:xfrm>
            <a:prstGeom prst="rect">
              <a:avLst/>
            </a:prstGeom>
            <a:ln w="19050">
              <a:noFill/>
            </a:ln>
          </p:spPr>
        </p:pic>
      </p:grpSp>
      <p:pic>
        <p:nvPicPr>
          <p:cNvPr id="20" name="Image 19">
            <a:extLst>
              <a:ext uri="{FF2B5EF4-FFF2-40B4-BE49-F238E27FC236}">
                <a16:creationId xmlns:a16="http://schemas.microsoft.com/office/drawing/2014/main" id="{31E4EB23-1E31-40CF-9CE4-B1A572ACA023}"/>
              </a:ext>
            </a:extLst>
          </p:cNvPr>
          <p:cNvPicPr>
            <a:picLocks noChangeAspect="1"/>
          </p:cNvPicPr>
          <p:nvPr/>
        </p:nvPicPr>
        <p:blipFill>
          <a:blip r:embed="rId4"/>
          <a:stretch>
            <a:fillRect/>
          </a:stretch>
        </p:blipFill>
        <p:spPr>
          <a:xfrm>
            <a:off x="2781050" y="1002960"/>
            <a:ext cx="6480610" cy="5541744"/>
          </a:xfrm>
          <a:prstGeom prst="rect">
            <a:avLst/>
          </a:prstGeom>
        </p:spPr>
      </p:pic>
    </p:spTree>
    <p:extLst>
      <p:ext uri="{BB962C8B-B14F-4D97-AF65-F5344CB8AC3E}">
        <p14:creationId xmlns:p14="http://schemas.microsoft.com/office/powerpoint/2010/main" val="144226970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11843-E097-5486-57E5-792187AE139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D5C45A8-EA55-AF65-5299-1BE31D243C40}"/>
              </a:ext>
            </a:extLst>
          </p:cNvPr>
          <p:cNvSpPr>
            <a:spLocks noGrp="1"/>
          </p:cNvSpPr>
          <p:nvPr>
            <p:ph type="title"/>
          </p:nvPr>
        </p:nvSpPr>
        <p:spPr/>
        <p:txBody>
          <a:bodyPr/>
          <a:lstStyle/>
          <a:p>
            <a:r>
              <a:rPr lang="fr-FR" sz="1800" noProof="0" dirty="0">
                <a:solidFill>
                  <a:schemeClr val="tx1">
                    <a:lumMod val="50000"/>
                    <a:lumOff val="50000"/>
                  </a:schemeClr>
                </a:solidFill>
                <a:latin typeface="Calibri" panose="020F0502020204030204"/>
              </a:rPr>
              <a:t>Le temps est terminé. </a:t>
            </a:r>
          </a:p>
        </p:txBody>
      </p:sp>
      <p:sp>
        <p:nvSpPr>
          <p:cNvPr id="7" name="Espace réservé du contenu 6">
            <a:extLst>
              <a:ext uri="{FF2B5EF4-FFF2-40B4-BE49-F238E27FC236}">
                <a16:creationId xmlns:a16="http://schemas.microsoft.com/office/drawing/2014/main" id="{FF8B22D4-350B-4D83-BACF-4CF1F56B22C6}"/>
              </a:ext>
            </a:extLst>
          </p:cNvPr>
          <p:cNvSpPr>
            <a:spLocks noGrp="1"/>
          </p:cNvSpPr>
          <p:nvPr>
            <p:ph sz="quarter" idx="11"/>
          </p:nvPr>
        </p:nvSpPr>
        <p:spPr/>
        <p:txBody>
          <a:bodyPr/>
          <a:lstStyle/>
          <a:p>
            <a:endParaRPr lang="fr-FR" noProof="0" dirty="0"/>
          </a:p>
        </p:txBody>
      </p:sp>
      <p:sp>
        <p:nvSpPr>
          <p:cNvPr id="3" name="Rectangle 2">
            <a:extLst>
              <a:ext uri="{FF2B5EF4-FFF2-40B4-BE49-F238E27FC236}">
                <a16:creationId xmlns:a16="http://schemas.microsoft.com/office/drawing/2014/main" id="{CF888129-7EB4-3E26-CB10-77F5280D3767}"/>
              </a:ext>
            </a:extLst>
          </p:cNvPr>
          <p:cNvSpPr/>
          <p:nvPr/>
        </p:nvSpPr>
        <p:spPr>
          <a:xfrm>
            <a:off x="4663973" y="1864949"/>
            <a:ext cx="3054554" cy="707886"/>
          </a:xfrm>
          <a:prstGeom prst="rect">
            <a:avLst/>
          </a:prstGeom>
        </p:spPr>
        <p:txBody>
          <a:bodyPr wrap="none">
            <a:spAutoFit/>
          </a:bodyPr>
          <a:lstStyle/>
          <a:p>
            <a:r>
              <a:rPr lang="fr-FR" sz="4000" b="1" noProof="0" dirty="0">
                <a:latin typeface="Calibri" panose="020F0502020204030204" pitchFamily="34" charset="0"/>
                <a:cs typeface="Calibri" panose="020F0502020204030204" pitchFamily="34" charset="0"/>
              </a:rPr>
              <a:t>Temps Écoulé</a:t>
            </a:r>
          </a:p>
        </p:txBody>
      </p:sp>
      <p:pic>
        <p:nvPicPr>
          <p:cNvPr id="4" name="Picture 3">
            <a:extLst>
              <a:ext uri="{FF2B5EF4-FFF2-40B4-BE49-F238E27FC236}">
                <a16:creationId xmlns:a16="http://schemas.microsoft.com/office/drawing/2014/main" id="{EA6C1251-CF29-1E54-9D78-E106D1BBDDCB}"/>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foregroundMark x1="36816" y1="80957" x2="61621" y2="80371"/>
                        <a14:foregroundMark x1="54980" y1="81543" x2="67188" y2="81152"/>
                        <a14:foregroundMark x1="85938" y1="78711" x2="85938" y2="78711"/>
                        <a14:foregroundMark x1="42676" y1="82910" x2="46387" y2="82910"/>
                        <a14:foregroundMark x1="45996" y1="29980" x2="49707" y2="71387"/>
                        <a14:foregroundMark x1="50879" y1="45117" x2="58203" y2="38379"/>
                        <a14:foregroundMark x1="49902" y1="50000" x2="50977" y2="56348"/>
                        <a14:foregroundMark x1="55371" y1="26660" x2="62109" y2="33008"/>
                        <a14:backgroundMark x1="36621" y1="81348" x2="66699" y2="80859"/>
                      </a14:backgroundRemoval>
                    </a14:imgEffect>
                  </a14:imgLayer>
                </a14:imgProps>
              </a:ext>
              <a:ext uri="{28A0092B-C50C-407E-A947-70E740481C1C}">
                <a14:useLocalDpi xmlns:a14="http://schemas.microsoft.com/office/drawing/2010/main" val="0"/>
              </a:ext>
            </a:extLst>
          </a:blip>
          <a:srcRect l="10491" t="15401" r="10044" b="20983"/>
          <a:stretch/>
        </p:blipFill>
        <p:spPr>
          <a:xfrm>
            <a:off x="4495800" y="2989489"/>
            <a:ext cx="3390900" cy="2714625"/>
          </a:xfrm>
          <a:prstGeom prst="rect">
            <a:avLst/>
          </a:prstGeom>
        </p:spPr>
      </p:pic>
    </p:spTree>
    <p:extLst>
      <p:ext uri="{BB962C8B-B14F-4D97-AF65-F5344CB8AC3E}">
        <p14:creationId xmlns:p14="http://schemas.microsoft.com/office/powerpoint/2010/main" val="330468543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 17" descr="Une image contenant texte, capture d’écran, nombre, Police&#10;&#10;Le contenu généré par l’IA peut être incorrect.">
            <a:extLst>
              <a:ext uri="{FF2B5EF4-FFF2-40B4-BE49-F238E27FC236}">
                <a16:creationId xmlns:a16="http://schemas.microsoft.com/office/drawing/2014/main" id="{045459B2-F306-1CA8-88FC-55E564FCA6E1}"/>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rcRect t="2" b="82220"/>
          <a:stretch>
            <a:fillRect/>
          </a:stretch>
        </p:blipFill>
        <p:spPr>
          <a:xfrm>
            <a:off x="407452" y="4661917"/>
            <a:ext cx="11427735" cy="1413742"/>
          </a:xfrm>
          <a:prstGeom prst="rect">
            <a:avLst/>
          </a:prstGeom>
        </p:spPr>
      </p:pic>
      <p:sp>
        <p:nvSpPr>
          <p:cNvPr id="2" name="Titre 1">
            <a:extLst>
              <a:ext uri="{FF2B5EF4-FFF2-40B4-BE49-F238E27FC236}">
                <a16:creationId xmlns:a16="http://schemas.microsoft.com/office/drawing/2014/main" id="{568F702D-E31E-41F6-A9F2-0110C6999E93}"/>
              </a:ext>
            </a:extLst>
          </p:cNvPr>
          <p:cNvSpPr>
            <a:spLocks noGrp="1"/>
          </p:cNvSpPr>
          <p:nvPr>
            <p:ph type="title"/>
          </p:nvPr>
        </p:nvSpPr>
        <p:spPr/>
        <p:txBody>
          <a:bodyPr/>
          <a:lstStyle/>
          <a:p>
            <a:r>
              <a:rPr lang="fr-FR" sz="1800" noProof="0" dirty="0">
                <a:solidFill>
                  <a:schemeClr val="tx1">
                    <a:lumMod val="50000"/>
                    <a:lumOff val="50000"/>
                  </a:schemeClr>
                </a:solidFill>
              </a:rPr>
              <a:t>Correction.</a:t>
            </a:r>
          </a:p>
        </p:txBody>
      </p:sp>
      <p:sp>
        <p:nvSpPr>
          <p:cNvPr id="4" name="Espace réservé du contenu 3">
            <a:extLst>
              <a:ext uri="{FF2B5EF4-FFF2-40B4-BE49-F238E27FC236}">
                <a16:creationId xmlns:a16="http://schemas.microsoft.com/office/drawing/2014/main" id="{2BCE28B2-1622-6E99-568F-1EFFB62345DF}"/>
              </a:ext>
            </a:extLst>
          </p:cNvPr>
          <p:cNvSpPr>
            <a:spLocks noGrp="1"/>
          </p:cNvSpPr>
          <p:nvPr>
            <p:ph sz="quarter" idx="11"/>
          </p:nvPr>
        </p:nvSpPr>
        <p:spPr/>
        <p:txBody>
          <a:bodyPr/>
          <a:lstStyle/>
          <a:p>
            <a:r>
              <a:rPr lang="fr-FR" sz="1100" noProof="0" dirty="0">
                <a:solidFill>
                  <a:schemeClr val="tx1">
                    <a:lumMod val="50000"/>
                    <a:lumOff val="50000"/>
                  </a:schemeClr>
                </a:solidFill>
              </a:rPr>
              <a:t>Invitez les élèves à passer au tableau pour rédiger leurs réponses </a:t>
            </a:r>
          </a:p>
        </p:txBody>
      </p:sp>
      <p:pic>
        <p:nvPicPr>
          <p:cNvPr id="8" name="Picture 1">
            <a:extLst>
              <a:ext uri="{FF2B5EF4-FFF2-40B4-BE49-F238E27FC236}">
                <a16:creationId xmlns:a16="http://schemas.microsoft.com/office/drawing/2014/main" id="{BE9E1CAA-35AC-CBDE-C860-856E7C1F5172}"/>
              </a:ext>
            </a:extLst>
          </p:cNvPr>
          <p:cNvPicPr>
            <a:picLocks noChangeAspect="1"/>
          </p:cNvPicPr>
          <p:nvPr/>
        </p:nvPicPr>
        <p:blipFill>
          <a:blip r:embed="rId4" cstate="hqprint">
            <a:extLst>
              <a:ext uri="{BEBA8EAE-BF5A-486C-A8C5-ECC9F3942E4B}">
                <a14:imgProps xmlns:a14="http://schemas.microsoft.com/office/drawing/2010/main">
                  <a14:imgLayer r:embed="rId5">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932668" y="248258"/>
            <a:ext cx="648055" cy="648055"/>
          </a:xfrm>
          <a:prstGeom prst="rect">
            <a:avLst/>
          </a:prstGeom>
        </p:spPr>
      </p:pic>
      <p:grpSp>
        <p:nvGrpSpPr>
          <p:cNvPr id="17" name="Groupe 16">
            <a:extLst>
              <a:ext uri="{FF2B5EF4-FFF2-40B4-BE49-F238E27FC236}">
                <a16:creationId xmlns:a16="http://schemas.microsoft.com/office/drawing/2014/main" id="{44DA3416-DA85-06E6-F5C1-4D5187B829D7}"/>
              </a:ext>
            </a:extLst>
          </p:cNvPr>
          <p:cNvGrpSpPr/>
          <p:nvPr/>
        </p:nvGrpSpPr>
        <p:grpSpPr>
          <a:xfrm>
            <a:off x="935304" y="5205935"/>
            <a:ext cx="11007183" cy="717373"/>
            <a:chOff x="935304" y="5205935"/>
            <a:chExt cx="11007183" cy="717373"/>
          </a:xfrm>
        </p:grpSpPr>
        <p:sp>
          <p:nvSpPr>
            <p:cNvPr id="6" name="ZoneTexte 5">
              <a:extLst>
                <a:ext uri="{FF2B5EF4-FFF2-40B4-BE49-F238E27FC236}">
                  <a16:creationId xmlns:a16="http://schemas.microsoft.com/office/drawing/2014/main" id="{0A8D0400-7192-5C17-BF3D-55CEF4A8E9F3}"/>
                </a:ext>
              </a:extLst>
            </p:cNvPr>
            <p:cNvSpPr txBox="1"/>
            <p:nvPr/>
          </p:nvSpPr>
          <p:spPr>
            <a:xfrm>
              <a:off x="5297264" y="5205935"/>
              <a:ext cx="4118865" cy="369332"/>
            </a:xfrm>
            <a:prstGeom prst="rect">
              <a:avLst/>
            </a:prstGeom>
            <a:noFill/>
          </p:spPr>
          <p:txBody>
            <a:bodyPr wrap="square" rtlCol="0">
              <a:spAutoFit/>
            </a:bodyPr>
            <a:lstStyle/>
            <a:p>
              <a:pPr algn="l"/>
              <a:r>
                <a:rPr lang="fr-FR" b="1" noProof="0" dirty="0">
                  <a:solidFill>
                    <a:srgbClr val="FF0000"/>
                  </a:solidFill>
                  <a:latin typeface="Calibri" panose="020F0502020204030204" pitchFamily="34" charset="0"/>
                  <a:ea typeface="Calibri" panose="020F0502020204030204" pitchFamily="34" charset="0"/>
                  <a:cs typeface="Calibri" panose="020F0502020204030204" pitchFamily="34" charset="0"/>
                </a:rPr>
                <a:t>des lymphocytes  d’un cobaye immunisé </a:t>
              </a:r>
            </a:p>
          </p:txBody>
        </p:sp>
        <p:sp>
          <p:nvSpPr>
            <p:cNvPr id="10" name="ZoneTexte 9">
              <a:extLst>
                <a:ext uri="{FF2B5EF4-FFF2-40B4-BE49-F238E27FC236}">
                  <a16:creationId xmlns:a16="http://schemas.microsoft.com/office/drawing/2014/main" id="{240DE204-D538-D4FA-D4A9-F77144FCE3A3}"/>
                </a:ext>
              </a:extLst>
            </p:cNvPr>
            <p:cNvSpPr txBox="1"/>
            <p:nvPr/>
          </p:nvSpPr>
          <p:spPr>
            <a:xfrm>
              <a:off x="9922848" y="5205935"/>
              <a:ext cx="2019639" cy="369332"/>
            </a:xfrm>
            <a:prstGeom prst="rect">
              <a:avLst/>
            </a:prstGeom>
            <a:noFill/>
          </p:spPr>
          <p:txBody>
            <a:bodyPr wrap="square" rtlCol="0">
              <a:spAutoFit/>
            </a:bodyPr>
            <a:lstStyle/>
            <a:p>
              <a:pPr algn="l"/>
              <a:r>
                <a:rPr lang="fr-FR" b="1" noProof="0" dirty="0">
                  <a:solidFill>
                    <a:srgbClr val="FF0000"/>
                  </a:solidFill>
                  <a:latin typeface="Calibri" panose="020F0502020204030204" pitchFamily="34" charset="0"/>
                  <a:ea typeface="Calibri" panose="020F0502020204030204" pitchFamily="34" charset="0"/>
                  <a:cs typeface="Calibri" panose="020F0502020204030204" pitchFamily="34" charset="0"/>
                </a:rPr>
                <a:t>Survie à l’injection</a:t>
              </a:r>
            </a:p>
          </p:txBody>
        </p:sp>
        <p:sp>
          <p:nvSpPr>
            <p:cNvPr id="15" name="ZoneTexte 14">
              <a:extLst>
                <a:ext uri="{FF2B5EF4-FFF2-40B4-BE49-F238E27FC236}">
                  <a16:creationId xmlns:a16="http://schemas.microsoft.com/office/drawing/2014/main" id="{FA7EC08F-FCF2-25D6-681C-C60BABEECA94}"/>
                </a:ext>
              </a:extLst>
            </p:cNvPr>
            <p:cNvSpPr txBox="1"/>
            <p:nvPr/>
          </p:nvSpPr>
          <p:spPr>
            <a:xfrm>
              <a:off x="935304" y="5553976"/>
              <a:ext cx="2782495" cy="369332"/>
            </a:xfrm>
            <a:prstGeom prst="rect">
              <a:avLst/>
            </a:prstGeom>
            <a:noFill/>
          </p:spPr>
          <p:txBody>
            <a:bodyPr wrap="square">
              <a:spAutoFit/>
            </a:bodyPr>
            <a:lstStyle/>
            <a:p>
              <a:r>
                <a:rPr lang="fr-FR" b="1" noProof="0" dirty="0">
                  <a:solidFill>
                    <a:srgbClr val="FF0000"/>
                  </a:solidFill>
                  <a:latin typeface="Calibri" panose="020F0502020204030204" pitchFamily="34" charset="0"/>
                  <a:ea typeface="Calibri" panose="020F0502020204030204" pitchFamily="34" charset="0"/>
                  <a:cs typeface="Calibri" panose="020F0502020204030204" pitchFamily="34" charset="0"/>
                </a:rPr>
                <a:t>de la toxine diphtérique. </a:t>
              </a:r>
            </a:p>
          </p:txBody>
        </p:sp>
      </p:grpSp>
      <p:pic>
        <p:nvPicPr>
          <p:cNvPr id="9" name="Image 8">
            <a:extLst>
              <a:ext uri="{FF2B5EF4-FFF2-40B4-BE49-F238E27FC236}">
                <a16:creationId xmlns:a16="http://schemas.microsoft.com/office/drawing/2014/main" id="{CA2745C8-8EA3-06EE-2FD1-E920D8064EA6}"/>
              </a:ext>
            </a:extLst>
          </p:cNvPr>
          <p:cNvPicPr>
            <a:picLocks noChangeAspect="1"/>
          </p:cNvPicPr>
          <p:nvPr/>
        </p:nvPicPr>
        <p:blipFill>
          <a:blip r:embed="rId6"/>
          <a:srcRect b="59581"/>
          <a:stretch>
            <a:fillRect/>
          </a:stretch>
        </p:blipFill>
        <p:spPr>
          <a:xfrm>
            <a:off x="1540639" y="1250449"/>
            <a:ext cx="8915477" cy="3081482"/>
          </a:xfrm>
          <a:prstGeom prst="rect">
            <a:avLst/>
          </a:prstGeom>
        </p:spPr>
      </p:pic>
    </p:spTree>
    <p:extLst>
      <p:ext uri="{BB962C8B-B14F-4D97-AF65-F5344CB8AC3E}">
        <p14:creationId xmlns:p14="http://schemas.microsoft.com/office/powerpoint/2010/main" val="428756396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B3D16-3E70-D37E-72E6-225E4FBBFFFE}"/>
            </a:ext>
          </a:extLst>
        </p:cNvPr>
        <p:cNvGrpSpPr/>
        <p:nvPr/>
      </p:nvGrpSpPr>
      <p:grpSpPr>
        <a:xfrm>
          <a:off x="0" y="0"/>
          <a:ext cx="0" cy="0"/>
          <a:chOff x="0" y="0"/>
          <a:chExt cx="0" cy="0"/>
        </a:xfrm>
      </p:grpSpPr>
      <p:pic>
        <p:nvPicPr>
          <p:cNvPr id="3" name="Image 2" descr="Une image contenant texte, capture d’écran, nombre, Police&#10;&#10;Le contenu généré par l’IA peut être incorrect.">
            <a:extLst>
              <a:ext uri="{FF2B5EF4-FFF2-40B4-BE49-F238E27FC236}">
                <a16:creationId xmlns:a16="http://schemas.microsoft.com/office/drawing/2014/main" id="{3CBEBA87-0B13-34AF-D388-77FABC1A2B60}"/>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rcRect t="26451" b="43127"/>
          <a:stretch>
            <a:fillRect/>
          </a:stretch>
        </p:blipFill>
        <p:spPr>
          <a:xfrm>
            <a:off x="527068" y="4246987"/>
            <a:ext cx="11053655" cy="2339921"/>
          </a:xfrm>
          <a:prstGeom prst="rect">
            <a:avLst/>
          </a:prstGeom>
        </p:spPr>
      </p:pic>
      <p:sp>
        <p:nvSpPr>
          <p:cNvPr id="2" name="Titre 1">
            <a:extLst>
              <a:ext uri="{FF2B5EF4-FFF2-40B4-BE49-F238E27FC236}">
                <a16:creationId xmlns:a16="http://schemas.microsoft.com/office/drawing/2014/main" id="{AC53479A-54E7-15F2-9D57-16579A6C8BEF}"/>
              </a:ext>
            </a:extLst>
          </p:cNvPr>
          <p:cNvSpPr>
            <a:spLocks noGrp="1"/>
          </p:cNvSpPr>
          <p:nvPr>
            <p:ph type="title"/>
          </p:nvPr>
        </p:nvSpPr>
        <p:spPr/>
        <p:txBody>
          <a:bodyPr/>
          <a:lstStyle/>
          <a:p>
            <a:r>
              <a:rPr lang="fr-FR" sz="1800" noProof="0" dirty="0">
                <a:solidFill>
                  <a:schemeClr val="tx1">
                    <a:lumMod val="50000"/>
                    <a:lumOff val="50000"/>
                  </a:schemeClr>
                </a:solidFill>
              </a:rPr>
              <a:t>Correction.</a:t>
            </a:r>
          </a:p>
        </p:txBody>
      </p:sp>
      <p:sp>
        <p:nvSpPr>
          <p:cNvPr id="4" name="Espace réservé du contenu 3">
            <a:extLst>
              <a:ext uri="{FF2B5EF4-FFF2-40B4-BE49-F238E27FC236}">
                <a16:creationId xmlns:a16="http://schemas.microsoft.com/office/drawing/2014/main" id="{A0C03211-0ABC-2002-1E5A-78A5FB0A4552}"/>
              </a:ext>
            </a:extLst>
          </p:cNvPr>
          <p:cNvSpPr>
            <a:spLocks noGrp="1"/>
          </p:cNvSpPr>
          <p:nvPr>
            <p:ph sz="quarter" idx="11"/>
          </p:nvPr>
        </p:nvSpPr>
        <p:spPr/>
        <p:txBody>
          <a:bodyPr/>
          <a:lstStyle/>
          <a:p>
            <a:r>
              <a:rPr lang="fr-FR" sz="1100" noProof="0" dirty="0">
                <a:solidFill>
                  <a:schemeClr val="tx1">
                    <a:lumMod val="50000"/>
                    <a:lumOff val="50000"/>
                  </a:schemeClr>
                </a:solidFill>
              </a:rPr>
              <a:t>Invitez les élèves à passer au tableau pour rédiger leurs réponses </a:t>
            </a:r>
          </a:p>
        </p:txBody>
      </p:sp>
      <p:pic>
        <p:nvPicPr>
          <p:cNvPr id="8" name="Picture 1">
            <a:extLst>
              <a:ext uri="{FF2B5EF4-FFF2-40B4-BE49-F238E27FC236}">
                <a16:creationId xmlns:a16="http://schemas.microsoft.com/office/drawing/2014/main" id="{4B3EA78E-24B4-DA03-2DB0-859A4D34B0A3}"/>
              </a:ext>
            </a:extLst>
          </p:cNvPr>
          <p:cNvPicPr>
            <a:picLocks noChangeAspect="1"/>
          </p:cNvPicPr>
          <p:nvPr/>
        </p:nvPicPr>
        <p:blipFill>
          <a:blip r:embed="rId4" cstate="hqprint">
            <a:extLst>
              <a:ext uri="{BEBA8EAE-BF5A-486C-A8C5-ECC9F3942E4B}">
                <a14:imgProps xmlns:a14="http://schemas.microsoft.com/office/drawing/2010/main">
                  <a14:imgLayer r:embed="rId5">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932668" y="248258"/>
            <a:ext cx="648055" cy="648055"/>
          </a:xfrm>
          <a:prstGeom prst="rect">
            <a:avLst/>
          </a:prstGeom>
        </p:spPr>
      </p:pic>
      <p:sp>
        <p:nvSpPr>
          <p:cNvPr id="6" name="ZoneTexte 5">
            <a:extLst>
              <a:ext uri="{FF2B5EF4-FFF2-40B4-BE49-F238E27FC236}">
                <a16:creationId xmlns:a16="http://schemas.microsoft.com/office/drawing/2014/main" id="{63B04C9B-CE8F-A1FF-DEC8-16AE79175E23}"/>
              </a:ext>
            </a:extLst>
          </p:cNvPr>
          <p:cNvSpPr txBox="1"/>
          <p:nvPr/>
        </p:nvSpPr>
        <p:spPr>
          <a:xfrm>
            <a:off x="3946352" y="5253648"/>
            <a:ext cx="5690683" cy="338554"/>
          </a:xfrm>
          <a:prstGeom prst="rect">
            <a:avLst/>
          </a:prstGeom>
          <a:noFill/>
        </p:spPr>
        <p:txBody>
          <a:bodyPr wrap="square" rtlCol="0">
            <a:spAutoFit/>
          </a:bodyPr>
          <a:lstStyle/>
          <a:p>
            <a:pPr algn="l"/>
            <a:r>
              <a:rPr lang="fr-FR" sz="1600" b="1" noProof="0" dirty="0">
                <a:solidFill>
                  <a:srgbClr val="FF0000"/>
                </a:solidFill>
                <a:latin typeface="Calibri" panose="020F0502020204030204" pitchFamily="34" charset="0"/>
                <a:cs typeface="Calibri" panose="020F0502020204030204" pitchFamily="34" charset="0"/>
              </a:rPr>
              <a:t>Survie du cobaye D à l’injection de la toxine diphtérique.  </a:t>
            </a:r>
          </a:p>
        </p:txBody>
      </p:sp>
      <p:sp>
        <p:nvSpPr>
          <p:cNvPr id="7" name="ZoneTexte 6">
            <a:extLst>
              <a:ext uri="{FF2B5EF4-FFF2-40B4-BE49-F238E27FC236}">
                <a16:creationId xmlns:a16="http://schemas.microsoft.com/office/drawing/2014/main" id="{707EBED2-A942-B807-63D6-B22C7DB60647}"/>
              </a:ext>
            </a:extLst>
          </p:cNvPr>
          <p:cNvSpPr txBox="1"/>
          <p:nvPr/>
        </p:nvSpPr>
        <p:spPr>
          <a:xfrm>
            <a:off x="4690961" y="5670542"/>
            <a:ext cx="7113970" cy="584775"/>
          </a:xfrm>
          <a:prstGeom prst="rect">
            <a:avLst/>
          </a:prstGeom>
          <a:noFill/>
        </p:spPr>
        <p:txBody>
          <a:bodyPr wrap="square" rtlCol="0">
            <a:spAutoFit/>
          </a:bodyPr>
          <a:lstStyle/>
          <a:p>
            <a:pPr algn="l"/>
            <a:r>
              <a:rPr lang="fr-FR" sz="1600" b="1" noProof="0" dirty="0">
                <a:solidFill>
                  <a:srgbClr val="FF0000"/>
                </a:solidFill>
                <a:latin typeface="Calibri" panose="020F0502020204030204" pitchFamily="34" charset="0"/>
                <a:cs typeface="Calibri" panose="020F0502020204030204" pitchFamily="34" charset="0"/>
              </a:rPr>
              <a:t>Le cobaye D qui a reçu les lymphocytes n’a pas survécu à l’injection de la toxine diphtérique.  </a:t>
            </a:r>
          </a:p>
        </p:txBody>
      </p:sp>
      <p:sp>
        <p:nvSpPr>
          <p:cNvPr id="9" name="ZoneTexte 8">
            <a:extLst>
              <a:ext uri="{FF2B5EF4-FFF2-40B4-BE49-F238E27FC236}">
                <a16:creationId xmlns:a16="http://schemas.microsoft.com/office/drawing/2014/main" id="{0A8A0D54-815C-E63E-A029-FDEE6CE80C7F}"/>
              </a:ext>
            </a:extLst>
          </p:cNvPr>
          <p:cNvSpPr txBox="1"/>
          <p:nvPr/>
        </p:nvSpPr>
        <p:spPr>
          <a:xfrm>
            <a:off x="2310392" y="6176977"/>
            <a:ext cx="9718746" cy="584775"/>
          </a:xfrm>
          <a:prstGeom prst="rect">
            <a:avLst/>
          </a:prstGeom>
          <a:noFill/>
        </p:spPr>
        <p:txBody>
          <a:bodyPr wrap="square">
            <a:spAutoFit/>
          </a:bodyPr>
          <a:lstStyle>
            <a:defPPr>
              <a:defRPr lang="fr-FR"/>
            </a:defPPr>
            <a:lvl1pPr>
              <a:defRPr sz="2400"/>
            </a:lvl1pPr>
          </a:lstStyle>
          <a:p>
            <a:r>
              <a:rPr lang="fr-FR" sz="1600" b="1" noProof="0" dirty="0">
                <a:solidFill>
                  <a:srgbClr val="FF0000"/>
                </a:solidFill>
              </a:rPr>
              <a:t>Les résultats attendus ne sont les mêmes que ceux obtenus dans l’expérience : L’hypothèse n’est pas valide. On conclut que les lymphocytes ne neutralisent pas la toxine diphtérique.</a:t>
            </a:r>
          </a:p>
        </p:txBody>
      </p:sp>
      <p:pic>
        <p:nvPicPr>
          <p:cNvPr id="13" name="Image 12">
            <a:extLst>
              <a:ext uri="{FF2B5EF4-FFF2-40B4-BE49-F238E27FC236}">
                <a16:creationId xmlns:a16="http://schemas.microsoft.com/office/drawing/2014/main" id="{79AD1A99-902C-1198-BE88-E424BF69847C}"/>
              </a:ext>
            </a:extLst>
          </p:cNvPr>
          <p:cNvPicPr>
            <a:picLocks noChangeAspect="1"/>
          </p:cNvPicPr>
          <p:nvPr/>
        </p:nvPicPr>
        <p:blipFill>
          <a:blip r:embed="rId6"/>
          <a:srcRect b="59581"/>
          <a:stretch>
            <a:fillRect/>
          </a:stretch>
        </p:blipFill>
        <p:spPr>
          <a:xfrm>
            <a:off x="1540639" y="1250449"/>
            <a:ext cx="8915477" cy="3081482"/>
          </a:xfrm>
          <a:prstGeom prst="rect">
            <a:avLst/>
          </a:prstGeom>
        </p:spPr>
      </p:pic>
    </p:spTree>
    <p:extLst>
      <p:ext uri="{BB962C8B-B14F-4D97-AF65-F5344CB8AC3E}">
        <p14:creationId xmlns:p14="http://schemas.microsoft.com/office/powerpoint/2010/main" val="33529756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B4198-8184-1EA4-4C97-D205F486067F}"/>
            </a:ext>
          </a:extLst>
        </p:cNvPr>
        <p:cNvGrpSpPr/>
        <p:nvPr/>
      </p:nvGrpSpPr>
      <p:grpSpPr>
        <a:xfrm>
          <a:off x="0" y="0"/>
          <a:ext cx="0" cy="0"/>
          <a:chOff x="0" y="0"/>
          <a:chExt cx="0" cy="0"/>
        </a:xfrm>
      </p:grpSpPr>
      <p:pic>
        <p:nvPicPr>
          <p:cNvPr id="3" name="Image 2" descr="Une image contenant texte, capture d’écran, nombre, Police&#10;&#10;Le contenu généré par l’IA peut être incorrect.">
            <a:extLst>
              <a:ext uri="{FF2B5EF4-FFF2-40B4-BE49-F238E27FC236}">
                <a16:creationId xmlns:a16="http://schemas.microsoft.com/office/drawing/2014/main" id="{BFAE0C44-2876-550B-2621-5F4561D675A1}"/>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rcRect t="79874" b="-2154"/>
          <a:stretch>
            <a:fillRect/>
          </a:stretch>
        </p:blipFill>
        <p:spPr>
          <a:xfrm>
            <a:off x="407452" y="4465213"/>
            <a:ext cx="11427735" cy="1771650"/>
          </a:xfrm>
          <a:prstGeom prst="rect">
            <a:avLst/>
          </a:prstGeom>
        </p:spPr>
      </p:pic>
      <p:sp>
        <p:nvSpPr>
          <p:cNvPr id="2" name="Titre 1">
            <a:extLst>
              <a:ext uri="{FF2B5EF4-FFF2-40B4-BE49-F238E27FC236}">
                <a16:creationId xmlns:a16="http://schemas.microsoft.com/office/drawing/2014/main" id="{811B3BF4-4405-C4C7-1CED-AAC6308D35BA}"/>
              </a:ext>
            </a:extLst>
          </p:cNvPr>
          <p:cNvSpPr>
            <a:spLocks noGrp="1"/>
          </p:cNvSpPr>
          <p:nvPr>
            <p:ph type="title"/>
          </p:nvPr>
        </p:nvSpPr>
        <p:spPr/>
        <p:txBody>
          <a:bodyPr/>
          <a:lstStyle/>
          <a:p>
            <a:r>
              <a:rPr lang="fr-FR" sz="1800" noProof="0" dirty="0">
                <a:solidFill>
                  <a:schemeClr val="tx1">
                    <a:lumMod val="50000"/>
                    <a:lumOff val="50000"/>
                  </a:schemeClr>
                </a:solidFill>
              </a:rPr>
              <a:t>Correction.</a:t>
            </a:r>
          </a:p>
        </p:txBody>
      </p:sp>
      <p:sp>
        <p:nvSpPr>
          <p:cNvPr id="4" name="Espace réservé du contenu 3">
            <a:extLst>
              <a:ext uri="{FF2B5EF4-FFF2-40B4-BE49-F238E27FC236}">
                <a16:creationId xmlns:a16="http://schemas.microsoft.com/office/drawing/2014/main" id="{A8427467-13CE-BA4E-A696-FFF2C79CD4F7}"/>
              </a:ext>
            </a:extLst>
          </p:cNvPr>
          <p:cNvSpPr>
            <a:spLocks noGrp="1"/>
          </p:cNvSpPr>
          <p:nvPr>
            <p:ph sz="quarter" idx="11"/>
          </p:nvPr>
        </p:nvSpPr>
        <p:spPr/>
        <p:txBody>
          <a:bodyPr/>
          <a:lstStyle/>
          <a:p>
            <a:r>
              <a:rPr lang="fr-FR" sz="1100" noProof="0" dirty="0">
                <a:solidFill>
                  <a:schemeClr val="tx1">
                    <a:lumMod val="50000"/>
                    <a:lumOff val="50000"/>
                  </a:schemeClr>
                </a:solidFill>
              </a:rPr>
              <a:t>Invitez les élèves à passer au tableau pour rédiger leurs réponses </a:t>
            </a:r>
          </a:p>
        </p:txBody>
      </p:sp>
      <p:pic>
        <p:nvPicPr>
          <p:cNvPr id="8" name="Picture 1">
            <a:extLst>
              <a:ext uri="{FF2B5EF4-FFF2-40B4-BE49-F238E27FC236}">
                <a16:creationId xmlns:a16="http://schemas.microsoft.com/office/drawing/2014/main" id="{15F7BF54-2DF6-69B7-8081-72A5DB168EC3}"/>
              </a:ext>
            </a:extLst>
          </p:cNvPr>
          <p:cNvPicPr>
            <a:picLocks noChangeAspect="1"/>
          </p:cNvPicPr>
          <p:nvPr/>
        </p:nvPicPr>
        <p:blipFill>
          <a:blip r:embed="rId4" cstate="hqprint">
            <a:extLst>
              <a:ext uri="{BEBA8EAE-BF5A-486C-A8C5-ECC9F3942E4B}">
                <a14:imgProps xmlns:a14="http://schemas.microsoft.com/office/drawing/2010/main">
                  <a14:imgLayer r:embed="rId5">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932668" y="248258"/>
            <a:ext cx="648055" cy="648055"/>
          </a:xfrm>
          <a:prstGeom prst="rect">
            <a:avLst/>
          </a:prstGeom>
        </p:spPr>
      </p:pic>
      <p:sp>
        <p:nvSpPr>
          <p:cNvPr id="6" name="ZoneTexte 5">
            <a:extLst>
              <a:ext uri="{FF2B5EF4-FFF2-40B4-BE49-F238E27FC236}">
                <a16:creationId xmlns:a16="http://schemas.microsoft.com/office/drawing/2014/main" id="{FCB35EA6-701D-D9B3-8F8B-844DC7002740}"/>
              </a:ext>
            </a:extLst>
          </p:cNvPr>
          <p:cNvSpPr txBox="1"/>
          <p:nvPr/>
        </p:nvSpPr>
        <p:spPr>
          <a:xfrm>
            <a:off x="773966" y="4997095"/>
            <a:ext cx="10694705" cy="707886"/>
          </a:xfrm>
          <a:prstGeom prst="rect">
            <a:avLst/>
          </a:prstGeom>
          <a:noFill/>
        </p:spPr>
        <p:txBody>
          <a:bodyPr wrap="square">
            <a:spAutoFit/>
          </a:bodyPr>
          <a:lstStyle/>
          <a:p>
            <a:r>
              <a:rPr lang="fr-FR" sz="2000" b="1" noProof="0" dirty="0">
                <a:solidFill>
                  <a:srgbClr val="FF0000"/>
                </a:solidFill>
              </a:rPr>
              <a:t>Chez les cobayes qui ont survécu à l’injection de bactéries diphtériques, les anticorps se fixent d’une manière spécifique sur les toxines de diphtérie et les neutralisent. </a:t>
            </a:r>
          </a:p>
        </p:txBody>
      </p:sp>
      <p:pic>
        <p:nvPicPr>
          <p:cNvPr id="7" name="Image 6">
            <a:extLst>
              <a:ext uri="{FF2B5EF4-FFF2-40B4-BE49-F238E27FC236}">
                <a16:creationId xmlns:a16="http://schemas.microsoft.com/office/drawing/2014/main" id="{20F3FFAD-8C0F-128F-1BDD-7FA45AEB9C60}"/>
              </a:ext>
            </a:extLst>
          </p:cNvPr>
          <p:cNvPicPr>
            <a:picLocks noChangeAspect="1"/>
          </p:cNvPicPr>
          <p:nvPr/>
        </p:nvPicPr>
        <p:blipFill>
          <a:blip r:embed="rId6"/>
          <a:srcRect b="59581"/>
          <a:stretch>
            <a:fillRect/>
          </a:stretch>
        </p:blipFill>
        <p:spPr>
          <a:xfrm>
            <a:off x="1540639" y="1250449"/>
            <a:ext cx="8915477" cy="3081482"/>
          </a:xfrm>
          <a:prstGeom prst="rect">
            <a:avLst/>
          </a:prstGeom>
        </p:spPr>
      </p:pic>
    </p:spTree>
    <p:extLst>
      <p:ext uri="{BB962C8B-B14F-4D97-AF65-F5344CB8AC3E}">
        <p14:creationId xmlns:p14="http://schemas.microsoft.com/office/powerpoint/2010/main" val="96397773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C8B1F65-01C9-1E82-3B29-C068CFA644D2}"/>
              </a:ext>
            </a:extLst>
          </p:cNvPr>
          <p:cNvSpPr>
            <a:spLocks noGrp="1"/>
          </p:cNvSpPr>
          <p:nvPr>
            <p:ph type="body" sz="quarter" idx="10"/>
          </p:nvPr>
        </p:nvSpPr>
        <p:spPr/>
        <p:txBody>
          <a:bodyPr>
            <a:normAutofit fontScale="92500" lnSpcReduction="20000"/>
          </a:bodyPr>
          <a:lstStyle/>
          <a:p>
            <a:r>
              <a:rPr lang="fr-FR" noProof="0" dirty="0"/>
              <a:t>05 min</a:t>
            </a:r>
          </a:p>
        </p:txBody>
      </p:sp>
    </p:spTree>
    <p:extLst>
      <p:ext uri="{BB962C8B-B14F-4D97-AF65-F5344CB8AC3E}">
        <p14:creationId xmlns:p14="http://schemas.microsoft.com/office/powerpoint/2010/main" val="389595180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7A4F21-B259-EC76-81CE-7DE57DB98EE0}"/>
              </a:ext>
            </a:extLst>
          </p:cNvPr>
          <p:cNvSpPr>
            <a:spLocks noGrp="1"/>
          </p:cNvSpPr>
          <p:nvPr>
            <p:ph type="title"/>
          </p:nvPr>
        </p:nvSpPr>
        <p:spPr>
          <a:xfrm>
            <a:off x="1030246" y="172720"/>
            <a:ext cx="10277091" cy="479797"/>
          </a:xfrm>
        </p:spPr>
        <p:txBody>
          <a:bodyPr/>
          <a:lstStyle/>
          <a:p>
            <a:r>
              <a:rPr lang="fr-FR" sz="1800" noProof="0" dirty="0">
                <a:solidFill>
                  <a:schemeClr val="tx1">
                    <a:lumMod val="50000"/>
                    <a:lumOff val="50000"/>
                  </a:schemeClr>
                </a:solidFill>
              </a:rPr>
              <a:t>Qui peut me dire ce que nous avons appris aujourd’hui? </a:t>
            </a:r>
          </a:p>
        </p:txBody>
      </p:sp>
      <p:sp>
        <p:nvSpPr>
          <p:cNvPr id="4" name="Espace réservé du contenu 3">
            <a:extLst>
              <a:ext uri="{FF2B5EF4-FFF2-40B4-BE49-F238E27FC236}">
                <a16:creationId xmlns:a16="http://schemas.microsoft.com/office/drawing/2014/main" id="{69F4C205-12FE-CEDD-318F-09E78E64FF1F}"/>
              </a:ext>
            </a:extLst>
          </p:cNvPr>
          <p:cNvSpPr>
            <a:spLocks noGrp="1"/>
          </p:cNvSpPr>
          <p:nvPr>
            <p:ph sz="quarter" idx="11"/>
          </p:nvPr>
        </p:nvSpPr>
        <p:spPr/>
        <p:txBody>
          <a:bodyPr/>
          <a:lstStyle/>
          <a:p>
            <a:endParaRPr lang="fr-FR" noProof="0" dirty="0"/>
          </a:p>
        </p:txBody>
      </p:sp>
      <p:pic>
        <p:nvPicPr>
          <p:cNvPr id="6" name="Content Placeholder 5" descr="A cartoon character leaning on a question mark&#10;&#10;AI-generated content may be incorrect.">
            <a:extLst>
              <a:ext uri="{FF2B5EF4-FFF2-40B4-BE49-F238E27FC236}">
                <a16:creationId xmlns:a16="http://schemas.microsoft.com/office/drawing/2014/main" id="{6AD1D3F8-1CDC-7248-5FEC-0D554A729A16}"/>
              </a:ext>
            </a:extLst>
          </p:cNvPr>
          <p:cNvPicPr>
            <a:picLocks noGrp="1" noChangeAspect="1"/>
          </p:cNvPicPr>
          <p:nvPr>
            <p:ph sz="quarter" idx="10"/>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973115" y="1306115"/>
            <a:ext cx="4245769" cy="4245769"/>
          </a:xfrm>
        </p:spPr>
      </p:pic>
    </p:spTree>
    <p:extLst>
      <p:ext uri="{BB962C8B-B14F-4D97-AF65-F5344CB8AC3E}">
        <p14:creationId xmlns:p14="http://schemas.microsoft.com/office/powerpoint/2010/main" val="89221806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7A4F21-B259-EC76-81CE-7DE57DB98EE0}"/>
              </a:ext>
            </a:extLst>
          </p:cNvPr>
          <p:cNvSpPr>
            <a:spLocks noGrp="1"/>
          </p:cNvSpPr>
          <p:nvPr>
            <p:ph type="title"/>
          </p:nvPr>
        </p:nvSpPr>
        <p:spPr/>
        <p:txBody>
          <a:bodyPr/>
          <a:lstStyle/>
          <a:p>
            <a:r>
              <a:rPr lang="fr-FR" sz="1800" noProof="0" dirty="0">
                <a:solidFill>
                  <a:schemeClr val="tx1">
                    <a:lumMod val="50000"/>
                    <a:lumOff val="50000"/>
                  </a:schemeClr>
                </a:solidFill>
              </a:rPr>
              <a:t>Qui peut me rappeler de la tache qu’on a réaliser cette séance ?</a:t>
            </a:r>
          </a:p>
        </p:txBody>
      </p:sp>
      <p:sp>
        <p:nvSpPr>
          <p:cNvPr id="4" name="Espace réservé du contenu 3">
            <a:extLst>
              <a:ext uri="{FF2B5EF4-FFF2-40B4-BE49-F238E27FC236}">
                <a16:creationId xmlns:a16="http://schemas.microsoft.com/office/drawing/2014/main" id="{69F4C205-12FE-CEDD-318F-09E78E64FF1F}"/>
              </a:ext>
            </a:extLst>
          </p:cNvPr>
          <p:cNvSpPr>
            <a:spLocks noGrp="1"/>
          </p:cNvSpPr>
          <p:nvPr>
            <p:ph sz="quarter" idx="11"/>
          </p:nvPr>
        </p:nvSpPr>
        <p:spPr/>
        <p:txBody>
          <a:bodyPr/>
          <a:lstStyle/>
          <a:p>
            <a:r>
              <a:rPr lang="fr-FR" sz="1100" noProof="0" dirty="0">
                <a:solidFill>
                  <a:schemeClr val="tx1">
                    <a:lumMod val="50000"/>
                    <a:lumOff val="50000"/>
                  </a:schemeClr>
                </a:solidFill>
              </a:rPr>
              <a:t>L’enseignant donne un rappel de la séance.</a:t>
            </a:r>
          </a:p>
        </p:txBody>
      </p:sp>
      <p:sp>
        <p:nvSpPr>
          <p:cNvPr id="3" name="Google Shape;2054;p38">
            <a:extLst>
              <a:ext uri="{FF2B5EF4-FFF2-40B4-BE49-F238E27FC236}">
                <a16:creationId xmlns:a16="http://schemas.microsoft.com/office/drawing/2014/main" id="{1C1445F7-285F-7A3A-C5D2-9D27FFF11BE4}"/>
              </a:ext>
            </a:extLst>
          </p:cNvPr>
          <p:cNvSpPr/>
          <p:nvPr/>
        </p:nvSpPr>
        <p:spPr>
          <a:xfrm>
            <a:off x="1230364" y="2952359"/>
            <a:ext cx="9946841" cy="805544"/>
          </a:xfrm>
          <a:prstGeom prst="roundRect">
            <a:avLst>
              <a:gd name="adj" fmla="val 50000"/>
            </a:avLst>
          </a:prstGeom>
          <a:noFill/>
          <a:ln w="19050">
            <a:solidFill>
              <a:srgbClr val="72B6D3"/>
            </a:solidFill>
          </a:ln>
        </p:spPr>
        <p:txBody>
          <a:bodyPr spcFirstLastPara="1" wrap="square" lIns="121900" tIns="121900" rIns="121900" bIns="121900" anchor="ctr" anchorCtr="0">
            <a:noAutofit/>
          </a:bodyPr>
          <a:lstStyle/>
          <a:p>
            <a:pPr algn="ctr"/>
            <a:endParaRPr lang="fr-FR" sz="2400" noProof="0" dirty="0">
              <a:latin typeface="Calibri" panose="020F0502020204030204" pitchFamily="34" charset="0"/>
              <a:cs typeface="Calibri" panose="020F0502020204030204" pitchFamily="34" charset="0"/>
            </a:endParaRPr>
          </a:p>
        </p:txBody>
      </p:sp>
      <p:sp>
        <p:nvSpPr>
          <p:cNvPr id="5" name="ZoneTexte 3">
            <a:extLst>
              <a:ext uri="{FF2B5EF4-FFF2-40B4-BE49-F238E27FC236}">
                <a16:creationId xmlns:a16="http://schemas.microsoft.com/office/drawing/2014/main" id="{392561BC-9988-A3D3-C8F4-A4190A0B3601}"/>
              </a:ext>
            </a:extLst>
          </p:cNvPr>
          <p:cNvSpPr txBox="1"/>
          <p:nvPr/>
        </p:nvSpPr>
        <p:spPr>
          <a:xfrm>
            <a:off x="1834122" y="2934427"/>
            <a:ext cx="9210521" cy="805543"/>
          </a:xfrm>
          <a:prstGeom prst="rect">
            <a:avLst/>
          </a:prstGeom>
          <a:noFill/>
          <a:ln w="19050">
            <a:noFill/>
          </a:ln>
        </p:spPr>
        <p:txBody>
          <a:bodyPr spcFirstLastPara="1" wrap="square" lIns="121900" tIns="121900" rIns="121900" bIns="121900" anchor="ctr" anchorCtr="0">
            <a:noAutofit/>
          </a:bodyPr>
          <a:lstStyle>
            <a:defPPr>
              <a:defRPr lang="en-US"/>
            </a:defPPr>
            <a:lvl1pPr algn="ctr">
              <a:defRPr sz="2400"/>
            </a:lvl1pPr>
          </a:lstStyle>
          <a:p>
            <a:r>
              <a:rPr lang="fr-FR" b="1" noProof="0" dirty="0">
                <a:solidFill>
                  <a:srgbClr val="106585"/>
                </a:solidFill>
                <a:latin typeface="Calibri" panose="020F0502020204030204"/>
              </a:rPr>
              <a:t>Déduire le rôle des anticorps dans la guérison à partir des résultats expérimentaux.</a:t>
            </a:r>
          </a:p>
        </p:txBody>
      </p:sp>
      <p:pic>
        <p:nvPicPr>
          <p:cNvPr id="7" name="Image 23">
            <a:extLst>
              <a:ext uri="{FF2B5EF4-FFF2-40B4-BE49-F238E27FC236}">
                <a16:creationId xmlns:a16="http://schemas.microsoft.com/office/drawing/2014/main" id="{1E606C51-B45B-D112-73F7-3A7ADC8DD22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3925" y="2669082"/>
            <a:ext cx="805544" cy="805544"/>
          </a:xfrm>
          <a:prstGeom prst="rect">
            <a:avLst/>
          </a:prstGeom>
        </p:spPr>
      </p:pic>
    </p:spTree>
    <p:extLst>
      <p:ext uri="{BB962C8B-B14F-4D97-AF65-F5344CB8AC3E}">
        <p14:creationId xmlns:p14="http://schemas.microsoft.com/office/powerpoint/2010/main" val="2033408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190B16-579C-FAA2-EB79-8D627E3241DB}"/>
              </a:ext>
            </a:extLst>
          </p:cNvPr>
          <p:cNvSpPr>
            <a:spLocks noGrp="1"/>
          </p:cNvSpPr>
          <p:nvPr>
            <p:ph type="title"/>
          </p:nvPr>
        </p:nvSpPr>
        <p:spPr/>
        <p:txBody>
          <a:bodyPr/>
          <a:lstStyle/>
          <a:p>
            <a:r>
              <a:rPr lang="fr-FR" sz="1800" noProof="0" dirty="0">
                <a:solidFill>
                  <a:schemeClr val="tx1">
                    <a:lumMod val="50000"/>
                    <a:lumOff val="50000"/>
                  </a:schemeClr>
                </a:solidFill>
              </a:rPr>
              <a:t>Pour résoudre ma tache sur le rôle des anticorps dans la protection de l’organisme, je dois  :</a:t>
            </a:r>
          </a:p>
        </p:txBody>
      </p:sp>
      <p:sp>
        <p:nvSpPr>
          <p:cNvPr id="4" name="Espace réservé du contenu 3">
            <a:extLst>
              <a:ext uri="{FF2B5EF4-FFF2-40B4-BE49-F238E27FC236}">
                <a16:creationId xmlns:a16="http://schemas.microsoft.com/office/drawing/2014/main" id="{3A1B7982-BEB1-2B9F-D93A-EEFBE215EBA3}"/>
              </a:ext>
            </a:extLst>
          </p:cNvPr>
          <p:cNvSpPr>
            <a:spLocks noGrp="1"/>
          </p:cNvSpPr>
          <p:nvPr>
            <p:ph sz="quarter" idx="11"/>
          </p:nvPr>
        </p:nvSpPr>
        <p:spPr/>
        <p:txBody>
          <a:bodyPr/>
          <a:lstStyle/>
          <a:p>
            <a:endParaRPr lang="fr-FR" noProof="0" dirty="0"/>
          </a:p>
        </p:txBody>
      </p:sp>
      <p:pic>
        <p:nvPicPr>
          <p:cNvPr id="30" name="Google Shape;289;p51">
            <a:extLst>
              <a:ext uri="{FF2B5EF4-FFF2-40B4-BE49-F238E27FC236}">
                <a16:creationId xmlns:a16="http://schemas.microsoft.com/office/drawing/2014/main" id="{B630ECC6-AE75-1A9B-8BE2-CEADA872F34D}"/>
              </a:ext>
            </a:extLst>
          </p:cNvPr>
          <p:cNvPicPr preferRelativeResize="0"/>
          <p:nvPr/>
        </p:nvPicPr>
        <p:blipFill rotWithShape="1">
          <a:blip r:embed="rId2">
            <a:alphaModFix/>
          </a:blip>
          <a:srcRect/>
          <a:stretch/>
        </p:blipFill>
        <p:spPr>
          <a:xfrm>
            <a:off x="11709400" y="505152"/>
            <a:ext cx="363525" cy="326372"/>
          </a:xfrm>
          <a:prstGeom prst="rect">
            <a:avLst/>
          </a:prstGeom>
          <a:noFill/>
          <a:ln>
            <a:noFill/>
          </a:ln>
        </p:spPr>
      </p:pic>
      <p:grpSp>
        <p:nvGrpSpPr>
          <p:cNvPr id="5" name="Groupe 4">
            <a:extLst>
              <a:ext uri="{FF2B5EF4-FFF2-40B4-BE49-F238E27FC236}">
                <a16:creationId xmlns:a16="http://schemas.microsoft.com/office/drawing/2014/main" id="{4ECE59CB-E406-30DF-E067-45FCAA19FB14}"/>
              </a:ext>
            </a:extLst>
          </p:cNvPr>
          <p:cNvGrpSpPr/>
          <p:nvPr/>
        </p:nvGrpSpPr>
        <p:grpSpPr>
          <a:xfrm>
            <a:off x="667139" y="4932827"/>
            <a:ext cx="10857721" cy="510733"/>
            <a:chOff x="579128" y="1225112"/>
            <a:chExt cx="10857721" cy="510733"/>
          </a:xfrm>
        </p:grpSpPr>
        <p:sp>
          <p:nvSpPr>
            <p:cNvPr id="6" name="Google Shape;443;p19">
              <a:extLst>
                <a:ext uri="{FF2B5EF4-FFF2-40B4-BE49-F238E27FC236}">
                  <a16:creationId xmlns:a16="http://schemas.microsoft.com/office/drawing/2014/main" id="{CDA54647-D0BA-291D-FCE9-B4E50FEAE408}"/>
                </a:ext>
              </a:extLst>
            </p:cNvPr>
            <p:cNvSpPr/>
            <p:nvPr/>
          </p:nvSpPr>
          <p:spPr>
            <a:xfrm>
              <a:off x="674377" y="1225112"/>
              <a:ext cx="10762472" cy="510733"/>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lvl="0" algn="just"/>
              <a:r>
                <a:rPr lang="fr-FR" sz="2400" b="1" noProof="0" dirty="0">
                  <a:solidFill>
                    <a:srgbClr val="002060"/>
                  </a:solidFill>
                  <a:latin typeface="Calibri" panose="020F0502020204030204" pitchFamily="34" charset="0"/>
                  <a:ea typeface="Calibri"/>
                  <a:cs typeface="Calibri" panose="020F0502020204030204" pitchFamily="34" charset="0"/>
                  <a:sym typeface="Calibri"/>
                </a:rPr>
                <a:t>     Déduire le rôle des anticorps dans la protection de l’organisme.</a:t>
              </a:r>
            </a:p>
          </p:txBody>
        </p:sp>
        <p:sp>
          <p:nvSpPr>
            <p:cNvPr id="11" name="Ellipse 10">
              <a:extLst>
                <a:ext uri="{FF2B5EF4-FFF2-40B4-BE49-F238E27FC236}">
                  <a16:creationId xmlns:a16="http://schemas.microsoft.com/office/drawing/2014/main" id="{4A17397D-2CD1-C469-75AE-DB09B029756D}"/>
                </a:ext>
              </a:extLst>
            </p:cNvPr>
            <p:cNvSpPr/>
            <p:nvPr/>
          </p:nvSpPr>
          <p:spPr>
            <a:xfrm>
              <a:off x="579128" y="1225112"/>
              <a:ext cx="474698" cy="478193"/>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cs typeface="Calibri" panose="020F0502020204030204" pitchFamily="34" charset="0"/>
                </a:rPr>
                <a:t>3</a:t>
              </a:r>
              <a:endParaRPr lang="fr-FR" b="1" noProof="0" dirty="0">
                <a:latin typeface="Calibri" panose="020F0502020204030204" pitchFamily="34" charset="0"/>
                <a:cs typeface="Calibri" panose="020F0502020204030204" pitchFamily="34" charset="0"/>
              </a:endParaRPr>
            </a:p>
          </p:txBody>
        </p:sp>
      </p:grpSp>
      <p:grpSp>
        <p:nvGrpSpPr>
          <p:cNvPr id="12" name="Groupe 11">
            <a:extLst>
              <a:ext uri="{FF2B5EF4-FFF2-40B4-BE49-F238E27FC236}">
                <a16:creationId xmlns:a16="http://schemas.microsoft.com/office/drawing/2014/main" id="{E9B93313-6F7D-3CEE-D43C-2E4C0739672A}"/>
              </a:ext>
            </a:extLst>
          </p:cNvPr>
          <p:cNvGrpSpPr/>
          <p:nvPr/>
        </p:nvGrpSpPr>
        <p:grpSpPr>
          <a:xfrm>
            <a:off x="667139" y="3478248"/>
            <a:ext cx="10857721" cy="510733"/>
            <a:chOff x="674377" y="1225112"/>
            <a:chExt cx="10857721" cy="510733"/>
          </a:xfrm>
        </p:grpSpPr>
        <p:sp>
          <p:nvSpPr>
            <p:cNvPr id="13" name="Google Shape;443;p19">
              <a:extLst>
                <a:ext uri="{FF2B5EF4-FFF2-40B4-BE49-F238E27FC236}">
                  <a16:creationId xmlns:a16="http://schemas.microsoft.com/office/drawing/2014/main" id="{4AB2478F-0420-5E73-20A4-FB3293A0C6F0}"/>
                </a:ext>
              </a:extLst>
            </p:cNvPr>
            <p:cNvSpPr/>
            <p:nvPr/>
          </p:nvSpPr>
          <p:spPr>
            <a:xfrm>
              <a:off x="674377" y="1225112"/>
              <a:ext cx="10857721" cy="510733"/>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lvl="0" algn="just"/>
              <a:r>
                <a:rPr lang="fr-FR" sz="2400" b="1" noProof="0" dirty="0">
                  <a:solidFill>
                    <a:srgbClr val="002060"/>
                  </a:solidFill>
                  <a:latin typeface="Calibri" panose="020F0502020204030204" pitchFamily="34" charset="0"/>
                  <a:ea typeface="Calibri"/>
                  <a:cs typeface="Calibri" panose="020F0502020204030204" pitchFamily="34" charset="0"/>
                  <a:sym typeface="Wingdings" panose="05000000000000000000" pitchFamily="2" charset="2"/>
                </a:rPr>
                <a:t>       Tirer une conclusion à partir des résultats de l’expérience.</a:t>
              </a:r>
            </a:p>
          </p:txBody>
        </p:sp>
        <p:sp>
          <p:nvSpPr>
            <p:cNvPr id="14" name="Ellipse 13">
              <a:extLst>
                <a:ext uri="{FF2B5EF4-FFF2-40B4-BE49-F238E27FC236}">
                  <a16:creationId xmlns:a16="http://schemas.microsoft.com/office/drawing/2014/main" id="{95449927-C344-A33C-EAD4-818E903920DC}"/>
                </a:ext>
              </a:extLst>
            </p:cNvPr>
            <p:cNvSpPr/>
            <p:nvPr/>
          </p:nvSpPr>
          <p:spPr>
            <a:xfrm>
              <a:off x="674378" y="1225112"/>
              <a:ext cx="474698" cy="478193"/>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cs typeface="Calibri" panose="020F0502020204030204" pitchFamily="34" charset="0"/>
                </a:rPr>
                <a:t>2</a:t>
              </a:r>
              <a:endParaRPr lang="fr-FR" b="1" noProof="0" dirty="0">
                <a:latin typeface="Calibri" panose="020F0502020204030204" pitchFamily="34" charset="0"/>
                <a:cs typeface="Calibri" panose="020F0502020204030204" pitchFamily="34" charset="0"/>
              </a:endParaRPr>
            </a:p>
          </p:txBody>
        </p:sp>
      </p:grpSp>
      <p:grpSp>
        <p:nvGrpSpPr>
          <p:cNvPr id="19" name="Groupe 18">
            <a:extLst>
              <a:ext uri="{FF2B5EF4-FFF2-40B4-BE49-F238E27FC236}">
                <a16:creationId xmlns:a16="http://schemas.microsoft.com/office/drawing/2014/main" id="{EFC1C6B4-C385-C23B-C8B2-AA780630559D}"/>
              </a:ext>
            </a:extLst>
          </p:cNvPr>
          <p:cNvGrpSpPr/>
          <p:nvPr/>
        </p:nvGrpSpPr>
        <p:grpSpPr>
          <a:xfrm>
            <a:off x="667139" y="2023669"/>
            <a:ext cx="10857721" cy="510733"/>
            <a:chOff x="607570" y="1215384"/>
            <a:chExt cx="10857721" cy="510733"/>
          </a:xfrm>
        </p:grpSpPr>
        <p:sp>
          <p:nvSpPr>
            <p:cNvPr id="20" name="Google Shape;443;p19">
              <a:extLst>
                <a:ext uri="{FF2B5EF4-FFF2-40B4-BE49-F238E27FC236}">
                  <a16:creationId xmlns:a16="http://schemas.microsoft.com/office/drawing/2014/main" id="{A0206994-2174-8FE8-F6AD-E5DF9B957858}"/>
                </a:ext>
              </a:extLst>
            </p:cNvPr>
            <p:cNvSpPr/>
            <p:nvPr/>
          </p:nvSpPr>
          <p:spPr>
            <a:xfrm>
              <a:off x="713287" y="1215384"/>
              <a:ext cx="10752004" cy="510733"/>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lvl="0" algn="just"/>
              <a:r>
                <a:rPr lang="fr-FR" sz="2400" b="1" spc="-50" noProof="0" dirty="0">
                  <a:solidFill>
                    <a:srgbClr val="002060"/>
                  </a:solidFill>
                  <a:latin typeface="Calibri" panose="020F0502020204030204" pitchFamily="34" charset="0"/>
                  <a:ea typeface="Calibri"/>
                  <a:cs typeface="Calibri" panose="020F0502020204030204" pitchFamily="34" charset="0"/>
                  <a:sym typeface="Wingdings" panose="05000000000000000000" pitchFamily="2" charset="2"/>
                </a:rPr>
                <a:t> </a:t>
              </a:r>
              <a:r>
                <a:rPr lang="fr-FR" sz="2400" b="1" noProof="0" dirty="0">
                  <a:solidFill>
                    <a:srgbClr val="002060"/>
                  </a:solidFill>
                  <a:latin typeface="Calibri" panose="020F0502020204030204" pitchFamily="34" charset="0"/>
                  <a:ea typeface="Calibri"/>
                  <a:cs typeface="Calibri" panose="020F0502020204030204" pitchFamily="34" charset="0"/>
                  <a:sym typeface="Calibri"/>
                </a:rPr>
                <a:t>     Formuler l’hypothèse du chercheur sous-forme de si ......... alors........... </a:t>
              </a:r>
            </a:p>
          </p:txBody>
        </p:sp>
        <p:sp>
          <p:nvSpPr>
            <p:cNvPr id="21" name="Ellipse 20">
              <a:extLst>
                <a:ext uri="{FF2B5EF4-FFF2-40B4-BE49-F238E27FC236}">
                  <a16:creationId xmlns:a16="http://schemas.microsoft.com/office/drawing/2014/main" id="{8D09F57B-BD15-C416-7A30-A58460B5B20F}"/>
                </a:ext>
              </a:extLst>
            </p:cNvPr>
            <p:cNvSpPr/>
            <p:nvPr/>
          </p:nvSpPr>
          <p:spPr>
            <a:xfrm>
              <a:off x="607570" y="1234840"/>
              <a:ext cx="474698" cy="478193"/>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cs typeface="Calibri" panose="020F0502020204030204" pitchFamily="34" charset="0"/>
                </a:rPr>
                <a:t>1</a:t>
              </a:r>
              <a:endParaRPr lang="fr-FR" b="1" noProof="0" dirty="0">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7873853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5B001E-AE73-78FE-41EA-0A162EDC7EB5}"/>
              </a:ext>
            </a:extLst>
          </p:cNvPr>
          <p:cNvSpPr>
            <a:spLocks noGrp="1"/>
          </p:cNvSpPr>
          <p:nvPr>
            <p:ph type="title"/>
          </p:nvPr>
        </p:nvSpPr>
        <p:spPr/>
        <p:txBody>
          <a:bodyPr/>
          <a:lstStyle/>
          <a:p>
            <a:r>
              <a:rPr lang="fr-FR" sz="1800" noProof="0" dirty="0">
                <a:solidFill>
                  <a:schemeClr val="tx1">
                    <a:lumMod val="50000"/>
                    <a:lumOff val="50000"/>
                  </a:schemeClr>
                </a:solidFill>
              </a:rPr>
              <a:t>Et on termine par cette carte lexicale.</a:t>
            </a:r>
          </a:p>
        </p:txBody>
      </p:sp>
      <p:sp>
        <p:nvSpPr>
          <p:cNvPr id="4" name="Espace réservé du contenu 3">
            <a:extLst>
              <a:ext uri="{FF2B5EF4-FFF2-40B4-BE49-F238E27FC236}">
                <a16:creationId xmlns:a16="http://schemas.microsoft.com/office/drawing/2014/main" id="{6E2F889E-E50C-4F58-F23F-45CD8C1E5E1D}"/>
              </a:ext>
            </a:extLst>
          </p:cNvPr>
          <p:cNvSpPr>
            <a:spLocks noGrp="1"/>
          </p:cNvSpPr>
          <p:nvPr>
            <p:ph sz="quarter" idx="11"/>
          </p:nvPr>
        </p:nvSpPr>
        <p:spPr/>
        <p:txBody>
          <a:bodyPr/>
          <a:lstStyle/>
          <a:p>
            <a:r>
              <a:rPr lang="fr-FR" sz="1100" noProof="0" dirty="0">
                <a:solidFill>
                  <a:schemeClr val="tx1">
                    <a:lumMod val="50000"/>
                    <a:lumOff val="50000"/>
                  </a:schemeClr>
                </a:solidFill>
              </a:rPr>
              <a:t>Faire participer les élèves à la lecture de la carte</a:t>
            </a:r>
          </a:p>
        </p:txBody>
      </p:sp>
      <p:grpSp>
        <p:nvGrpSpPr>
          <p:cNvPr id="3" name="Google Shape;2004;p176">
            <a:extLst>
              <a:ext uri="{FF2B5EF4-FFF2-40B4-BE49-F238E27FC236}">
                <a16:creationId xmlns:a16="http://schemas.microsoft.com/office/drawing/2014/main" id="{0856EB9A-7017-4620-1D45-E3DDBCB45426}"/>
              </a:ext>
            </a:extLst>
          </p:cNvPr>
          <p:cNvGrpSpPr/>
          <p:nvPr/>
        </p:nvGrpSpPr>
        <p:grpSpPr>
          <a:xfrm>
            <a:off x="378372" y="1263731"/>
            <a:ext cx="11435255" cy="5046581"/>
            <a:chOff x="279385" y="1039998"/>
            <a:chExt cx="8585230" cy="3784935"/>
          </a:xfrm>
        </p:grpSpPr>
        <p:sp>
          <p:nvSpPr>
            <p:cNvPr id="6" name="Google Shape;2005;p176">
              <a:extLst>
                <a:ext uri="{FF2B5EF4-FFF2-40B4-BE49-F238E27FC236}">
                  <a16:creationId xmlns:a16="http://schemas.microsoft.com/office/drawing/2014/main" id="{9D8FF637-F29E-5926-A68E-04B1AEFD0F8E}"/>
                </a:ext>
              </a:extLst>
            </p:cNvPr>
            <p:cNvSpPr/>
            <p:nvPr/>
          </p:nvSpPr>
          <p:spPr>
            <a:xfrm>
              <a:off x="285691" y="1426310"/>
              <a:ext cx="8562578" cy="3398623"/>
            </a:xfrm>
            <a:prstGeom prst="rect">
              <a:avLst/>
            </a:prstGeom>
            <a:solidFill>
              <a:sysClr val="window" lastClr="FFFFFF">
                <a:lumMod val="95000"/>
              </a:sysClr>
            </a:solidFill>
            <a:ln w="19046" cap="flat">
              <a:noFill/>
              <a:prstDash val="solid"/>
              <a:round/>
            </a:ln>
          </p:spPr>
          <p:txBody>
            <a:bodyPr vert="horz" wrap="square" lIns="91427" tIns="45695" rIns="91427" bIns="45695" anchor="ctr" anchorCtr="1" compatLnSpc="1">
              <a:noAutofit/>
            </a:bodyPr>
            <a:lstStyle/>
            <a:p>
              <a:pPr marL="0" marR="0" lvl="0" indent="0" algn="ctr"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67" b="1"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7" name="Google Shape;2006;p176">
              <a:extLst>
                <a:ext uri="{FF2B5EF4-FFF2-40B4-BE49-F238E27FC236}">
                  <a16:creationId xmlns:a16="http://schemas.microsoft.com/office/drawing/2014/main" id="{7BBDD7F7-14F6-1624-BE14-C3D8C3D01247}"/>
                </a:ext>
              </a:extLst>
            </p:cNvPr>
            <p:cNvSpPr/>
            <p:nvPr/>
          </p:nvSpPr>
          <p:spPr>
            <a:xfrm>
              <a:off x="2850874" y="2264718"/>
              <a:ext cx="2979714" cy="95726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19046" cap="flat">
              <a:solidFill>
                <a:srgbClr val="54AFE9"/>
              </a:solidFill>
              <a:prstDash val="solid"/>
              <a:round/>
            </a:ln>
          </p:spPr>
          <p:txBody>
            <a:bodyPr vert="horz" wrap="square" lIns="91427" tIns="45695" rIns="91427" bIns="45695" anchor="ctr" anchorCtr="1" compatLnSpc="1">
              <a:noAutofit/>
            </a:bodyPr>
            <a:lstStyle/>
            <a:p>
              <a:pPr marL="0" marR="0" lvl="0" indent="0" defTabSz="457200" eaLnBrk="1" fontAlgn="auto" latinLnBrk="0" hangingPunct="1">
                <a:lnSpc>
                  <a:spcPct val="100000"/>
                </a:lnSpc>
                <a:spcBef>
                  <a:spcPts val="0"/>
                </a:spcBef>
                <a:spcAft>
                  <a:spcPts val="0"/>
                </a:spcAft>
                <a:buClrTx/>
                <a:buSzTx/>
                <a:buFontTx/>
                <a:buNone/>
                <a:tabLst/>
                <a:defRPr/>
              </a:pPr>
              <a:r>
                <a:rPr lang="fr-FR" sz="2200" b="1" kern="0" noProof="0" dirty="0">
                  <a:solidFill>
                    <a:prstClr val="black"/>
                  </a:solidFill>
                  <a:latin typeface="Calibri" panose="020F0502020204030204" pitchFamily="34" charset="0"/>
                  <a:ea typeface="Calibri" panose="020F0502020204030204" pitchFamily="34" charset="0"/>
                  <a:cs typeface="Calibri" panose="020F0502020204030204" pitchFamily="34" charset="0"/>
                </a:rPr>
                <a:t>Déduire le rôle des anticorps dans la guérison à partir des résultats expérimentaux.</a:t>
              </a:r>
            </a:p>
          </p:txBody>
        </p:sp>
        <p:sp>
          <p:nvSpPr>
            <p:cNvPr id="8" name="Google Shape;2007;p176">
              <a:extLst>
                <a:ext uri="{FF2B5EF4-FFF2-40B4-BE49-F238E27FC236}">
                  <a16:creationId xmlns:a16="http://schemas.microsoft.com/office/drawing/2014/main" id="{51D1B15C-9A61-D37C-77B8-DC795430B4B6}"/>
                </a:ext>
              </a:extLst>
            </p:cNvPr>
            <p:cNvSpPr/>
            <p:nvPr/>
          </p:nvSpPr>
          <p:spPr>
            <a:xfrm>
              <a:off x="615066" y="2279380"/>
              <a:ext cx="1899776" cy="840554"/>
            </a:xfrm>
            <a:custGeom>
              <a:avLst>
                <a:gd name="f0" fmla="val 174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19046" cap="flat">
              <a:solidFill>
                <a:srgbClr val="1D9A78"/>
              </a:solidFill>
              <a:prstDash val="solid"/>
              <a:round/>
            </a:ln>
          </p:spPr>
          <p:txBody>
            <a:bodyPr vert="horz" wrap="square" lIns="91427" tIns="45695" rIns="91427" bIns="45695" anchor="ctr" anchorCtr="1" compatLnSpc="1">
              <a:noAutofit/>
            </a:bodyPr>
            <a:lstStyle/>
            <a:p>
              <a:pPr marL="0" marR="0" lvl="0" indent="0" algn="ctr"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20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3" name="Google Shape;2008;p176">
              <a:extLst>
                <a:ext uri="{FF2B5EF4-FFF2-40B4-BE49-F238E27FC236}">
                  <a16:creationId xmlns:a16="http://schemas.microsoft.com/office/drawing/2014/main" id="{8509BBED-58F4-CA9F-A0DD-F4638083BC99}"/>
                </a:ext>
              </a:extLst>
            </p:cNvPr>
            <p:cNvSpPr txBox="1"/>
            <p:nvPr/>
          </p:nvSpPr>
          <p:spPr>
            <a:xfrm>
              <a:off x="3532344" y="1926967"/>
              <a:ext cx="1714500" cy="346210"/>
            </a:xfrm>
            <a:prstGeom prst="rect">
              <a:avLst/>
            </a:prstGeom>
            <a:noFill/>
            <a:ln cap="flat">
              <a:noFill/>
            </a:ln>
          </p:spPr>
          <p:txBody>
            <a:bodyPr vert="horz" wrap="square" lIns="91427" tIns="45695" rIns="91427" bIns="45695" anchor="t" anchorCtr="1" compatLnSpc="1">
              <a:spAutoFit/>
            </a:bodyPr>
            <a:lstStyle/>
            <a:p>
              <a:pPr marL="0" marR="0" lvl="0" indent="0" algn="ctr"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2400" b="1" i="0" u="none" strike="noStrike" kern="0" cap="none" spc="0" normalizeH="0" baseline="0" noProof="0" dirty="0">
                  <a:ln>
                    <a:noFill/>
                  </a:ln>
                  <a:solidFill>
                    <a:srgbClr val="54AFE9"/>
                  </a:solidFill>
                  <a:effectLst/>
                  <a:uLnTx/>
                  <a:uFillTx/>
                  <a:latin typeface="Calibri" panose="020F0502020204030204" pitchFamily="34" charset="0"/>
                  <a:ea typeface="Calibri" panose="020F0502020204030204" pitchFamily="34" charset="0"/>
                  <a:cs typeface="Calibri" panose="020F0502020204030204" pitchFamily="34" charset="0"/>
                </a:rPr>
                <a:t>Ma tâche :</a:t>
              </a:r>
            </a:p>
          </p:txBody>
        </p:sp>
        <p:sp>
          <p:nvSpPr>
            <p:cNvPr id="34" name="Google Shape;2009;p176">
              <a:extLst>
                <a:ext uri="{FF2B5EF4-FFF2-40B4-BE49-F238E27FC236}">
                  <a16:creationId xmlns:a16="http://schemas.microsoft.com/office/drawing/2014/main" id="{44215F64-7F36-F2A9-900A-5E0A986B07BE}"/>
                </a:ext>
              </a:extLst>
            </p:cNvPr>
            <p:cNvSpPr txBox="1"/>
            <p:nvPr/>
          </p:nvSpPr>
          <p:spPr>
            <a:xfrm>
              <a:off x="579223" y="1589910"/>
              <a:ext cx="1788990" cy="284704"/>
            </a:xfrm>
            <a:prstGeom prst="rect">
              <a:avLst/>
            </a:prstGeom>
            <a:noFill/>
            <a:ln cap="flat">
              <a:noFill/>
            </a:ln>
          </p:spPr>
          <p:txBody>
            <a:bodyPr vert="horz" wrap="square" lIns="91427" tIns="45695" rIns="91427" bIns="45695" anchor="t" anchorCtr="1" compatLnSpc="1">
              <a:spAutoFit/>
            </a:bodyPr>
            <a:lstStyle/>
            <a:p>
              <a:pPr marL="0" marR="0" lvl="0" indent="0" algn="ctr"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67" b="1" i="0" u="none" strike="noStrike" kern="0" cap="none" spc="0" normalizeH="0" baseline="0" noProof="0" dirty="0">
                  <a:ln>
                    <a:noFill/>
                  </a:ln>
                  <a:solidFill>
                    <a:srgbClr val="1D9A78"/>
                  </a:solidFill>
                  <a:effectLst/>
                  <a:uLnTx/>
                  <a:uFillTx/>
                  <a:latin typeface="Calibri" panose="020F0502020204030204" pitchFamily="34" charset="0"/>
                  <a:ea typeface="Calibri" panose="020F0502020204030204" pitchFamily="34" charset="0"/>
                  <a:cs typeface="Calibri" panose="020F0502020204030204" pitchFamily="34" charset="0"/>
                </a:rPr>
                <a:t>Termes thématiques :</a:t>
              </a:r>
            </a:p>
          </p:txBody>
        </p:sp>
        <p:sp>
          <p:nvSpPr>
            <p:cNvPr id="35" name="Google Shape;2010;p176">
              <a:extLst>
                <a:ext uri="{FF2B5EF4-FFF2-40B4-BE49-F238E27FC236}">
                  <a16:creationId xmlns:a16="http://schemas.microsoft.com/office/drawing/2014/main" id="{19D72E66-E9BA-8A65-6619-94AF04E81ECB}"/>
                </a:ext>
              </a:extLst>
            </p:cNvPr>
            <p:cNvSpPr/>
            <p:nvPr/>
          </p:nvSpPr>
          <p:spPr>
            <a:xfrm>
              <a:off x="6446463" y="1515825"/>
              <a:ext cx="2040393" cy="763555"/>
            </a:xfrm>
            <a:prstGeom prst="rect">
              <a:avLst/>
            </a:prstGeom>
            <a:solidFill>
              <a:srgbClr val="44546A">
                <a:lumMod val="10000"/>
                <a:lumOff val="90000"/>
                <a:alpha val="29800"/>
              </a:srgbClr>
            </a:solidFill>
            <a:ln w="19046" cap="flat">
              <a:solidFill>
                <a:srgbClr val="1D9A78">
                  <a:lumMod val="20000"/>
                  <a:lumOff val="80000"/>
                </a:srgbClr>
              </a:solidFill>
              <a:prstDash val="solid"/>
              <a:round/>
            </a:ln>
          </p:spPr>
          <p:txBody>
            <a:bodyPr vert="horz" wrap="square" lIns="91427" tIns="45695" rIns="91427" bIns="45695" anchor="ctr" anchorCtr="1" compatLnSpc="1">
              <a:noAutofit/>
            </a:bodyPr>
            <a:lstStyle/>
            <a:p>
              <a:pPr marL="0" marR="0" lvl="0" indent="0" algn="ctr"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6" name="Google Shape;2011;p176">
              <a:extLst>
                <a:ext uri="{FF2B5EF4-FFF2-40B4-BE49-F238E27FC236}">
                  <a16:creationId xmlns:a16="http://schemas.microsoft.com/office/drawing/2014/main" id="{485D79A5-56AA-079B-A422-0D100AA75B49}"/>
                </a:ext>
              </a:extLst>
            </p:cNvPr>
            <p:cNvSpPr txBox="1"/>
            <p:nvPr/>
          </p:nvSpPr>
          <p:spPr>
            <a:xfrm>
              <a:off x="6436297" y="1473333"/>
              <a:ext cx="1714500" cy="276961"/>
            </a:xfrm>
            <a:prstGeom prst="rect">
              <a:avLst/>
            </a:prstGeom>
            <a:noFill/>
            <a:ln cap="flat">
              <a:noFill/>
            </a:ln>
          </p:spPr>
          <p:txBody>
            <a:bodyPr vert="horz" wrap="square" lIns="91427" tIns="45695" rIns="91427" bIns="45695" anchor="t" anchorCtr="1" compatLnSpc="1">
              <a:spAutoFit/>
            </a:bodyPr>
            <a:lstStyle/>
            <a:p>
              <a:pPr marL="0" marR="0" lvl="0" indent="0"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1" u="none" strike="noStrike" kern="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Verbes de consigne</a:t>
              </a:r>
            </a:p>
          </p:txBody>
        </p:sp>
        <p:sp>
          <p:nvSpPr>
            <p:cNvPr id="37" name="Google Shape;2012;p176">
              <a:extLst>
                <a:ext uri="{FF2B5EF4-FFF2-40B4-BE49-F238E27FC236}">
                  <a16:creationId xmlns:a16="http://schemas.microsoft.com/office/drawing/2014/main" id="{39BFD0CC-336B-BD16-61C9-DEC22D5334BB}"/>
                </a:ext>
              </a:extLst>
            </p:cNvPr>
            <p:cNvSpPr/>
            <p:nvPr/>
          </p:nvSpPr>
          <p:spPr>
            <a:xfrm>
              <a:off x="574826" y="3995013"/>
              <a:ext cx="4941725" cy="72299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28575" cap="flat">
              <a:solidFill>
                <a:srgbClr val="DCE6F2"/>
              </a:solidFill>
              <a:prstDash val="solid"/>
              <a:round/>
            </a:ln>
          </p:spPr>
          <p:txBody>
            <a:bodyPr vert="horz" wrap="square" lIns="91427" tIns="45695" rIns="91427" bIns="45695" anchor="ctr" anchorCtr="1" compatLnSpc="1">
              <a:noAutofit/>
            </a:bodyPr>
            <a:lstStyle/>
            <a:p>
              <a:pPr marL="0" marR="0" lvl="0" indent="0" algn="ctr"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8" name="Google Shape;2013;p176">
              <a:extLst>
                <a:ext uri="{FF2B5EF4-FFF2-40B4-BE49-F238E27FC236}">
                  <a16:creationId xmlns:a16="http://schemas.microsoft.com/office/drawing/2014/main" id="{6E8CBAFD-8CDB-416F-76A6-BF61AB924FE8}"/>
                </a:ext>
              </a:extLst>
            </p:cNvPr>
            <p:cNvSpPr txBox="1"/>
            <p:nvPr/>
          </p:nvSpPr>
          <p:spPr>
            <a:xfrm>
              <a:off x="630227" y="3698923"/>
              <a:ext cx="2540248" cy="276961"/>
            </a:xfrm>
            <a:prstGeom prst="rect">
              <a:avLst/>
            </a:prstGeom>
            <a:noFill/>
            <a:ln cap="flat">
              <a:noFill/>
            </a:ln>
          </p:spPr>
          <p:txBody>
            <a:bodyPr vert="horz" wrap="square" lIns="91427" tIns="45695" rIns="91427" bIns="45695" anchor="t" anchorCtr="0" compatLnSpc="1">
              <a:spAutoFit/>
            </a:bodyPr>
            <a:lstStyle/>
            <a:p>
              <a:pPr marL="0" marR="0" lvl="0" indent="0"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1" u="none" strike="noStrike" kern="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Structures pour répondre </a:t>
              </a:r>
            </a:p>
          </p:txBody>
        </p:sp>
        <p:sp>
          <p:nvSpPr>
            <p:cNvPr id="39" name="Google Shape;2015;p176">
              <a:extLst>
                <a:ext uri="{FF2B5EF4-FFF2-40B4-BE49-F238E27FC236}">
                  <a16:creationId xmlns:a16="http://schemas.microsoft.com/office/drawing/2014/main" id="{1DC2E357-BB4C-A024-0CA9-7AFADFD41E29}"/>
                </a:ext>
              </a:extLst>
            </p:cNvPr>
            <p:cNvSpPr txBox="1"/>
            <p:nvPr/>
          </p:nvSpPr>
          <p:spPr>
            <a:xfrm>
              <a:off x="722507" y="2462119"/>
              <a:ext cx="1761829" cy="438544"/>
            </a:xfrm>
            <a:prstGeom prst="rect">
              <a:avLst/>
            </a:prstGeom>
            <a:noFill/>
            <a:ln cap="flat">
              <a:noFill/>
            </a:ln>
          </p:spPr>
          <p:txBody>
            <a:bodyPr vert="horz" wrap="square" lIns="91427" tIns="45695" rIns="91427" bIns="45695" anchor="t" anchorCtr="0" compatLnSpc="1">
              <a:spAutoFit/>
            </a:bodyPr>
            <a:lstStyle/>
            <a:p>
              <a:pPr marL="342900" marR="0" lvl="0" indent="-342900" fontAlgn="auto">
                <a:lnSpc>
                  <a:spcPct val="100000"/>
                </a:lnSpc>
                <a:spcBef>
                  <a:spcPts val="0"/>
                </a:spcBef>
                <a:spcAft>
                  <a:spcPts val="0"/>
                </a:spcAft>
                <a:buClrTx/>
                <a:buSzTx/>
                <a:buFont typeface="Arial" panose="020B0604020202020204" pitchFamily="34" charset="0"/>
                <a:buChar char="•"/>
                <a:tabLst/>
                <a:defRPr/>
              </a:pPr>
              <a:r>
                <a:rPr lang="fr-FR" sz="1600" b="1" noProof="0" dirty="0">
                  <a:latin typeface="Calibri" panose="020F0502020204030204" pitchFamily="34" charset="0"/>
                  <a:cs typeface="Calibri" panose="020F0502020204030204" pitchFamily="34" charset="0"/>
                </a:rPr>
                <a:t>Anticorps</a:t>
              </a:r>
            </a:p>
            <a:p>
              <a:pPr marL="342900" marR="0" lvl="0" indent="-342900" fontAlgn="auto">
                <a:lnSpc>
                  <a:spcPct val="100000"/>
                </a:lnSpc>
                <a:spcBef>
                  <a:spcPts val="0"/>
                </a:spcBef>
                <a:spcAft>
                  <a:spcPts val="0"/>
                </a:spcAft>
                <a:buClrTx/>
                <a:buSzTx/>
                <a:buFont typeface="Arial" panose="020B0604020202020204" pitchFamily="34" charset="0"/>
                <a:buChar char="•"/>
                <a:tabLst/>
                <a:defRPr/>
              </a:pPr>
              <a:r>
                <a:rPr lang="fr-FR" sz="1600" b="1" kern="0" dirty="0">
                  <a:solidFill>
                    <a:prstClr val="black"/>
                  </a:solidFill>
                  <a:latin typeface="Calibri" panose="020F0502020204030204" pitchFamily="34" charset="0"/>
                  <a:ea typeface="Calibri" panose="020F0502020204030204" pitchFamily="34" charset="0"/>
                  <a:cs typeface="Calibri" panose="020F0502020204030204" pitchFamily="34" charset="0"/>
                </a:rPr>
                <a:t>Guérison</a:t>
              </a:r>
              <a:endParaRPr lang="fr-FR" sz="1600" b="1" noProof="0" dirty="0">
                <a:latin typeface="Calibri" panose="020F0502020204030204" pitchFamily="34" charset="0"/>
                <a:cs typeface="Calibri" panose="020F0502020204030204" pitchFamily="34" charset="0"/>
              </a:endParaRPr>
            </a:p>
          </p:txBody>
        </p:sp>
        <p:sp>
          <p:nvSpPr>
            <p:cNvPr id="40" name="Google Shape;2016;p176">
              <a:extLst>
                <a:ext uri="{FF2B5EF4-FFF2-40B4-BE49-F238E27FC236}">
                  <a16:creationId xmlns:a16="http://schemas.microsoft.com/office/drawing/2014/main" id="{1CEFA7F5-787E-E812-4892-0044B7D8E9DF}"/>
                </a:ext>
              </a:extLst>
            </p:cNvPr>
            <p:cNvSpPr txBox="1"/>
            <p:nvPr/>
          </p:nvSpPr>
          <p:spPr>
            <a:xfrm>
              <a:off x="6529192" y="1903056"/>
              <a:ext cx="1748041" cy="438544"/>
            </a:xfrm>
            <a:prstGeom prst="rect">
              <a:avLst/>
            </a:prstGeom>
            <a:noFill/>
            <a:ln cap="flat">
              <a:noFill/>
            </a:ln>
          </p:spPr>
          <p:txBody>
            <a:bodyPr vert="horz" wrap="square" lIns="91427" tIns="45695" rIns="91427" bIns="45695" anchor="t" anchorCtr="0" compatLnSpc="1">
              <a:spAutoFit/>
            </a:bodyPr>
            <a:lstStyle/>
            <a:p>
              <a:pPr marL="287857" marR="0" lvl="0" indent="-296331" defTabSz="121917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kumimoji="0" lang="fr-FR" sz="1600" b="1" i="0" u="none" strike="noStrike" kern="0" cap="none" spc="0" normalizeH="0" baseline="0" noProof="0" dirty="0">
                  <a:ln>
                    <a:noFill/>
                  </a:ln>
                  <a:solidFill>
                    <a:srgbClr val="000000"/>
                  </a:solidFill>
                  <a:effectLst/>
                  <a:uLnTx/>
                  <a:uFillTx/>
                  <a:latin typeface="Calibri" panose="020F0502020204030204"/>
                </a:rPr>
                <a:t>Tirer une conclusion</a:t>
              </a:r>
            </a:p>
            <a:p>
              <a:pPr marL="287857" marR="0" lvl="0" indent="-296331" defTabSz="121917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lang="fr-FR" sz="1600" b="1" kern="0" noProof="0" dirty="0">
                  <a:solidFill>
                    <a:srgbClr val="000000"/>
                  </a:solidFill>
                  <a:latin typeface="Calibri" panose="020F0502020204030204"/>
                </a:rPr>
                <a:t>Déduire</a:t>
              </a:r>
              <a:r>
                <a:rPr kumimoji="0" lang="fr-FR" sz="1600" b="1" i="0" u="none" strike="noStrike" kern="0" cap="none" spc="0" normalizeH="0" baseline="0" noProof="0" dirty="0">
                  <a:ln>
                    <a:noFill/>
                  </a:ln>
                  <a:solidFill>
                    <a:srgbClr val="000000"/>
                  </a:solidFill>
                  <a:effectLst/>
                  <a:uLnTx/>
                  <a:uFillTx/>
                  <a:latin typeface="Calibri" panose="020F0502020204030204"/>
                </a:rPr>
                <a:t>  </a:t>
              </a:r>
            </a:p>
          </p:txBody>
        </p:sp>
        <p:sp>
          <p:nvSpPr>
            <p:cNvPr id="41" name="Google Shape;2017;p176">
              <a:extLst>
                <a:ext uri="{FF2B5EF4-FFF2-40B4-BE49-F238E27FC236}">
                  <a16:creationId xmlns:a16="http://schemas.microsoft.com/office/drawing/2014/main" id="{8B5661CC-211B-3BF2-E35F-A33F2F49EFA5}"/>
                </a:ext>
              </a:extLst>
            </p:cNvPr>
            <p:cNvSpPr/>
            <p:nvPr/>
          </p:nvSpPr>
          <p:spPr>
            <a:xfrm>
              <a:off x="6503744" y="2550881"/>
              <a:ext cx="2076313" cy="1320513"/>
            </a:xfrm>
            <a:custGeom>
              <a:avLst>
                <a:gd name="f0" fmla="val 174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44546A">
                <a:lumMod val="10000"/>
                <a:lumOff val="90000"/>
                <a:alpha val="29800"/>
              </a:srgbClr>
            </a:solidFill>
            <a:ln w="19046" cap="flat">
              <a:solidFill>
                <a:srgbClr val="1D9A78">
                  <a:lumMod val="20000"/>
                  <a:lumOff val="80000"/>
                </a:srgbClr>
              </a:solidFill>
              <a:prstDash val="solid"/>
              <a:round/>
            </a:ln>
          </p:spPr>
          <p:txBody>
            <a:bodyPr vert="horz" wrap="square" lIns="91427" tIns="45695" rIns="91427" bIns="45695" anchor="ctr" anchorCtr="1" compatLnSpc="1">
              <a:noAutofit/>
            </a:bodyPr>
            <a:lstStyle/>
            <a:p>
              <a:pPr marL="0" marR="0" lvl="0" indent="0" algn="ctr"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42" name="Google Shape;2018;p176">
              <a:extLst>
                <a:ext uri="{FF2B5EF4-FFF2-40B4-BE49-F238E27FC236}">
                  <a16:creationId xmlns:a16="http://schemas.microsoft.com/office/drawing/2014/main" id="{F09795DC-CF96-AC02-C445-D6993927FB60}"/>
                </a:ext>
              </a:extLst>
            </p:cNvPr>
            <p:cNvSpPr txBox="1"/>
            <p:nvPr/>
          </p:nvSpPr>
          <p:spPr>
            <a:xfrm>
              <a:off x="6464508" y="2597226"/>
              <a:ext cx="1924708" cy="276961"/>
            </a:xfrm>
            <a:prstGeom prst="rect">
              <a:avLst/>
            </a:prstGeom>
            <a:noFill/>
            <a:ln cap="flat">
              <a:noFill/>
            </a:ln>
          </p:spPr>
          <p:txBody>
            <a:bodyPr vert="horz" wrap="square" lIns="91427" tIns="45695" rIns="91427" bIns="45695" anchor="t" anchorCtr="1" compatLnSpc="1">
              <a:spAutoFit/>
            </a:bodyPr>
            <a:lstStyle/>
            <a:p>
              <a:pPr marL="0" marR="0" lvl="0" indent="0"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1" u="none" strike="noStrike" kern="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Vocabulaire scientifique</a:t>
              </a:r>
            </a:p>
          </p:txBody>
        </p:sp>
        <p:sp>
          <p:nvSpPr>
            <p:cNvPr id="43" name="Google Shape;2019;p176">
              <a:extLst>
                <a:ext uri="{FF2B5EF4-FFF2-40B4-BE49-F238E27FC236}">
                  <a16:creationId xmlns:a16="http://schemas.microsoft.com/office/drawing/2014/main" id="{32F56C74-BF85-EC6D-FFC1-03052CE869FB}"/>
                </a:ext>
              </a:extLst>
            </p:cNvPr>
            <p:cNvSpPr txBox="1"/>
            <p:nvPr/>
          </p:nvSpPr>
          <p:spPr>
            <a:xfrm>
              <a:off x="6548433" y="2820574"/>
              <a:ext cx="2239959" cy="807875"/>
            </a:xfrm>
            <a:prstGeom prst="rect">
              <a:avLst/>
            </a:prstGeom>
            <a:noFill/>
            <a:ln cap="flat">
              <a:noFill/>
            </a:ln>
          </p:spPr>
          <p:txBody>
            <a:bodyPr vert="horz" wrap="square" lIns="91427" tIns="45695" rIns="91427" bIns="45695" anchor="t" anchorCtr="0" compatLnSpc="1">
              <a:spAutoFit/>
            </a:bodyPr>
            <a:lstStyle/>
            <a:p>
              <a:pPr marL="287857" marR="0" lvl="0" indent="-296331" defTabSz="121917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kumimoji="0" lang="fr-FR" sz="1600" b="1" i="0" u="none" strike="noStrike" kern="0" cap="none" spc="0" normalizeH="0" baseline="0" noProof="0" dirty="0">
                  <a:ln>
                    <a:noFill/>
                  </a:ln>
                  <a:solidFill>
                    <a:srgbClr val="000000"/>
                  </a:solidFill>
                  <a:effectLst/>
                  <a:uLnTx/>
                  <a:uFillTx/>
                  <a:latin typeface="Calibri" panose="020F0502020204030204"/>
                </a:rPr>
                <a:t>Anticorps</a:t>
              </a:r>
            </a:p>
            <a:p>
              <a:pPr marL="287857" marR="0" lvl="0" indent="-296331" defTabSz="121917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kumimoji="0" lang="fr-FR" sz="1600" b="1" i="0" u="none" strike="noStrike" kern="0" cap="none" spc="0" normalizeH="0" baseline="0" noProof="0" dirty="0">
                  <a:ln>
                    <a:noFill/>
                  </a:ln>
                  <a:solidFill>
                    <a:srgbClr val="000000"/>
                  </a:solidFill>
                  <a:effectLst/>
                  <a:uLnTx/>
                  <a:uFillTx/>
                  <a:latin typeface="Calibri" panose="020F0502020204030204"/>
                </a:rPr>
                <a:t>neutraliser </a:t>
              </a:r>
            </a:p>
            <a:p>
              <a:pPr marL="287857" marR="0" lvl="0" indent="-296331" defTabSz="121917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lang="fr-FR" sz="1600" b="1" kern="0" noProof="0" dirty="0">
                  <a:solidFill>
                    <a:srgbClr val="000000"/>
                  </a:solidFill>
                  <a:latin typeface="Calibri" panose="020F0502020204030204"/>
                </a:rPr>
                <a:t>sérum</a:t>
              </a:r>
            </a:p>
            <a:p>
              <a:pPr marL="287857" marR="0" lvl="0" indent="-296331" defTabSz="121917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lang="fr-FR" sz="1600" b="1" kern="0" noProof="0" dirty="0">
                  <a:solidFill>
                    <a:srgbClr val="000000"/>
                  </a:solidFill>
                  <a:latin typeface="Calibri" panose="020F0502020204030204"/>
                </a:rPr>
                <a:t>immunisé.</a:t>
              </a:r>
            </a:p>
          </p:txBody>
        </p:sp>
        <p:cxnSp>
          <p:nvCxnSpPr>
            <p:cNvPr id="45" name="Google Shape;2023;p176">
              <a:extLst>
                <a:ext uri="{FF2B5EF4-FFF2-40B4-BE49-F238E27FC236}">
                  <a16:creationId xmlns:a16="http://schemas.microsoft.com/office/drawing/2014/main" id="{651FF069-A59D-2E9D-785E-878C9D700465}"/>
                </a:ext>
              </a:extLst>
            </p:cNvPr>
            <p:cNvCxnSpPr>
              <a:cxnSpLocks/>
              <a:stCxn id="7" idx="2"/>
              <a:endCxn id="37" idx="0"/>
            </p:cNvCxnSpPr>
            <p:nvPr/>
          </p:nvCxnSpPr>
          <p:spPr>
            <a:xfrm rot="5400000">
              <a:off x="3306697" y="2960979"/>
              <a:ext cx="773026" cy="1295043"/>
            </a:xfrm>
            <a:prstGeom prst="bentConnector3">
              <a:avLst>
                <a:gd name="adj1" fmla="val 50000"/>
              </a:avLst>
            </a:prstGeom>
            <a:noFill/>
            <a:ln w="7150" cap="flat">
              <a:solidFill>
                <a:srgbClr val="54AFE9"/>
              </a:solidFill>
              <a:prstDash val="solid"/>
              <a:round/>
            </a:ln>
          </p:spPr>
        </p:cxnSp>
        <p:cxnSp>
          <p:nvCxnSpPr>
            <p:cNvPr id="49" name="Google Shape;2027;p176">
              <a:extLst>
                <a:ext uri="{FF2B5EF4-FFF2-40B4-BE49-F238E27FC236}">
                  <a16:creationId xmlns:a16="http://schemas.microsoft.com/office/drawing/2014/main" id="{2F763365-9284-AD60-DB38-2EA36B41EADE}"/>
                </a:ext>
              </a:extLst>
            </p:cNvPr>
            <p:cNvCxnSpPr>
              <a:cxnSpLocks/>
              <a:stCxn id="7" idx="1"/>
            </p:cNvCxnSpPr>
            <p:nvPr/>
          </p:nvCxnSpPr>
          <p:spPr>
            <a:xfrm>
              <a:off x="5830588" y="2743353"/>
              <a:ext cx="657290" cy="639227"/>
            </a:xfrm>
            <a:prstGeom prst="bentConnector3">
              <a:avLst>
                <a:gd name="adj1" fmla="val 24444"/>
              </a:avLst>
            </a:prstGeom>
            <a:noFill/>
            <a:ln w="7150" cap="flat">
              <a:solidFill>
                <a:srgbClr val="54AFE9"/>
              </a:solidFill>
              <a:prstDash val="solid"/>
              <a:round/>
            </a:ln>
          </p:spPr>
        </p:cxnSp>
        <p:sp>
          <p:nvSpPr>
            <p:cNvPr id="50" name="Google Shape;2028;p176">
              <a:extLst>
                <a:ext uri="{FF2B5EF4-FFF2-40B4-BE49-F238E27FC236}">
                  <a16:creationId xmlns:a16="http://schemas.microsoft.com/office/drawing/2014/main" id="{68E7F4CD-D9DB-2DAC-0FCE-81943BF66405}"/>
                </a:ext>
              </a:extLst>
            </p:cNvPr>
            <p:cNvSpPr/>
            <p:nvPr/>
          </p:nvSpPr>
          <p:spPr>
            <a:xfrm>
              <a:off x="279385" y="1039998"/>
              <a:ext cx="8585230" cy="348454"/>
            </a:xfrm>
            <a:prstGeom prst="rect">
              <a:avLst/>
            </a:prstGeom>
            <a:solidFill>
              <a:srgbClr val="1D6FA9"/>
            </a:solidFill>
            <a:ln cap="flat">
              <a:solidFill>
                <a:srgbClr val="DCE6F2"/>
              </a:solidFill>
              <a:prstDash val="solid"/>
            </a:ln>
          </p:spPr>
          <p:txBody>
            <a:bodyPr vert="horz" wrap="square" lIns="91427" tIns="45695" rIns="91427" bIns="45695" anchor="ctr" anchorCtr="0" compatLnSpc="1">
              <a:noAutofit/>
            </a:bodyPr>
            <a:lstStyle/>
            <a:p>
              <a:pPr marL="0" marR="0" lvl="0" indent="0"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67" b="1"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MA CARTE LEXICALE</a:t>
              </a:r>
              <a:endParaRPr kumimoji="0" lang="fr-FR" sz="1400" b="1"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cxnSp>
          <p:nvCxnSpPr>
            <p:cNvPr id="54" name="Google Shape;2027;p176">
              <a:extLst>
                <a:ext uri="{FF2B5EF4-FFF2-40B4-BE49-F238E27FC236}">
                  <a16:creationId xmlns:a16="http://schemas.microsoft.com/office/drawing/2014/main" id="{3A8B4766-F876-4489-2CD8-52591F0B8CB8}"/>
                </a:ext>
              </a:extLst>
            </p:cNvPr>
            <p:cNvCxnSpPr>
              <a:cxnSpLocks/>
            </p:cNvCxnSpPr>
            <p:nvPr/>
          </p:nvCxnSpPr>
          <p:spPr>
            <a:xfrm rot="5400000" flipH="1" flipV="1">
              <a:off x="5779183" y="2112856"/>
              <a:ext cx="812104" cy="410631"/>
            </a:xfrm>
            <a:prstGeom prst="bentConnector3">
              <a:avLst>
                <a:gd name="adj1" fmla="val 99261"/>
              </a:avLst>
            </a:prstGeom>
            <a:noFill/>
            <a:ln w="7150" cap="flat">
              <a:solidFill>
                <a:srgbClr val="54AFE9"/>
              </a:solidFill>
              <a:prstDash val="solid"/>
              <a:round/>
            </a:ln>
          </p:spPr>
        </p:cxnSp>
      </p:grpSp>
      <p:sp>
        <p:nvSpPr>
          <p:cNvPr id="5" name="Google Shape;2016;p176">
            <a:extLst>
              <a:ext uri="{FF2B5EF4-FFF2-40B4-BE49-F238E27FC236}">
                <a16:creationId xmlns:a16="http://schemas.microsoft.com/office/drawing/2014/main" id="{B166F9FD-8F50-4293-E5B9-AB3ECE831495}"/>
              </a:ext>
            </a:extLst>
          </p:cNvPr>
          <p:cNvSpPr txBox="1"/>
          <p:nvPr/>
        </p:nvSpPr>
        <p:spPr>
          <a:xfrm>
            <a:off x="8699587" y="2096223"/>
            <a:ext cx="2130606" cy="338504"/>
          </a:xfrm>
          <a:prstGeom prst="rect">
            <a:avLst/>
          </a:prstGeom>
          <a:noFill/>
          <a:ln cap="flat">
            <a:noFill/>
          </a:ln>
        </p:spPr>
        <p:txBody>
          <a:bodyPr vert="horz" wrap="square" lIns="91427" tIns="45695" rIns="91427" bIns="45695" anchor="t" anchorCtr="0" compatLnSpc="1">
            <a:spAutoFit/>
          </a:bodyPr>
          <a:lstStyle/>
          <a:p>
            <a:pPr marL="287857" marR="0" lvl="0" indent="-296331" defTabSz="121917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kumimoji="0" lang="fr-FR" sz="1600" b="1" i="0" u="none" strike="noStrike" kern="0" cap="none" spc="0" normalizeH="0" baseline="0" noProof="0" dirty="0">
                <a:ln>
                  <a:noFill/>
                </a:ln>
                <a:solidFill>
                  <a:srgbClr val="000000"/>
                </a:solidFill>
                <a:effectLst/>
                <a:uLnTx/>
                <a:uFillTx/>
                <a:latin typeface="Calibri" panose="020F0502020204030204"/>
              </a:rPr>
              <a:t>Formuler  </a:t>
            </a:r>
          </a:p>
        </p:txBody>
      </p:sp>
      <p:sp>
        <p:nvSpPr>
          <p:cNvPr id="9" name="ZoneTexte 8">
            <a:extLst>
              <a:ext uri="{FF2B5EF4-FFF2-40B4-BE49-F238E27FC236}">
                <a16:creationId xmlns:a16="http://schemas.microsoft.com/office/drawing/2014/main" id="{913A290E-DDE3-46FE-EA20-2E3DFBBCD6CA}"/>
              </a:ext>
            </a:extLst>
          </p:cNvPr>
          <p:cNvSpPr txBox="1"/>
          <p:nvPr/>
        </p:nvSpPr>
        <p:spPr>
          <a:xfrm>
            <a:off x="768485" y="5145931"/>
            <a:ext cx="6780179" cy="830997"/>
          </a:xfrm>
          <a:prstGeom prst="rect">
            <a:avLst/>
          </a:prstGeom>
          <a:noFill/>
        </p:spPr>
        <p:txBody>
          <a:bodyPr wrap="square" rtlCol="0">
            <a:spAutoFit/>
          </a:bodyPr>
          <a:lstStyle/>
          <a:p>
            <a:pPr marL="342900" indent="-342900" algn="l">
              <a:buFont typeface="Arial" panose="020B0604020202020204" pitchFamily="34" charset="0"/>
              <a:buChar char="•"/>
            </a:pPr>
            <a:r>
              <a:rPr lang="fr-FR" sz="1600" b="1" noProof="0" dirty="0">
                <a:latin typeface="Calibri" panose="020F0502020204030204" pitchFamily="34" charset="0"/>
                <a:cs typeface="Calibri" panose="020F0502020204030204" pitchFamily="34" charset="0"/>
              </a:rPr>
              <a:t>Si on injecte ……………… alors ………………………. </a:t>
            </a:r>
          </a:p>
          <a:p>
            <a:pPr marL="342900" indent="-342900" algn="l">
              <a:buFont typeface="Arial" panose="020B0604020202020204" pitchFamily="34" charset="0"/>
              <a:buChar char="•"/>
            </a:pPr>
            <a:r>
              <a:rPr lang="fr-FR" sz="1600" b="1" noProof="0" dirty="0">
                <a:latin typeface="Calibri" panose="020F0502020204030204" pitchFamily="34" charset="0"/>
                <a:cs typeface="Calibri" panose="020F0502020204030204" pitchFamily="34" charset="0"/>
              </a:rPr>
              <a:t>Je conclus que …………….</a:t>
            </a:r>
          </a:p>
          <a:p>
            <a:pPr marL="342900" indent="-342900" algn="l">
              <a:buFont typeface="Arial" panose="020B0604020202020204" pitchFamily="34" charset="0"/>
              <a:buChar char="•"/>
            </a:pPr>
            <a:r>
              <a:rPr lang="fr-FR" sz="1600" b="1" noProof="0" dirty="0">
                <a:latin typeface="Calibri" panose="020F0502020204030204" pitchFamily="34" charset="0"/>
                <a:cs typeface="Calibri" panose="020F0502020204030204" pitchFamily="34" charset="0"/>
              </a:rPr>
              <a:t>Les résultats attendus ………………………………. Les résultats obtenus.</a:t>
            </a:r>
          </a:p>
        </p:txBody>
      </p:sp>
      <p:sp>
        <p:nvSpPr>
          <p:cNvPr id="11" name="Google Shape;2017;p176">
            <a:extLst>
              <a:ext uri="{FF2B5EF4-FFF2-40B4-BE49-F238E27FC236}">
                <a16:creationId xmlns:a16="http://schemas.microsoft.com/office/drawing/2014/main" id="{CA8AC7D0-F815-7BE7-3048-34D977ADB195}"/>
              </a:ext>
            </a:extLst>
          </p:cNvPr>
          <p:cNvSpPr/>
          <p:nvPr/>
        </p:nvSpPr>
        <p:spPr>
          <a:xfrm>
            <a:off x="8471225" y="5171893"/>
            <a:ext cx="2765583" cy="1112175"/>
          </a:xfrm>
          <a:custGeom>
            <a:avLst>
              <a:gd name="f0" fmla="val 174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44546A">
              <a:lumMod val="10000"/>
              <a:lumOff val="90000"/>
              <a:alpha val="29800"/>
            </a:srgbClr>
          </a:solidFill>
          <a:ln w="19046" cap="flat">
            <a:solidFill>
              <a:srgbClr val="1D9A78">
                <a:lumMod val="20000"/>
                <a:lumOff val="80000"/>
              </a:srgbClr>
            </a:solidFill>
            <a:prstDash val="solid"/>
            <a:round/>
          </a:ln>
        </p:spPr>
        <p:txBody>
          <a:bodyPr vert="horz" wrap="square" lIns="91427" tIns="45695" rIns="91427" bIns="45695" anchor="ctr" anchorCtr="1" compatLnSpc="1">
            <a:noAutofit/>
          </a:bodyPr>
          <a:lstStyle/>
          <a:p>
            <a:pPr marL="0" marR="0" lvl="0" indent="0" algn="ctr"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2" name="Google Shape;2018;p176">
            <a:extLst>
              <a:ext uri="{FF2B5EF4-FFF2-40B4-BE49-F238E27FC236}">
                <a16:creationId xmlns:a16="http://schemas.microsoft.com/office/drawing/2014/main" id="{A98EE4A4-24E9-46C9-781E-B2FEDEAB5076}"/>
              </a:ext>
            </a:extLst>
          </p:cNvPr>
          <p:cNvSpPr txBox="1"/>
          <p:nvPr/>
        </p:nvSpPr>
        <p:spPr>
          <a:xfrm>
            <a:off x="8467603" y="5155865"/>
            <a:ext cx="2563650" cy="369281"/>
          </a:xfrm>
          <a:prstGeom prst="rect">
            <a:avLst/>
          </a:prstGeom>
          <a:noFill/>
          <a:ln cap="flat">
            <a:noFill/>
          </a:ln>
        </p:spPr>
        <p:txBody>
          <a:bodyPr vert="horz" wrap="square" lIns="91427" tIns="45695" rIns="91427" bIns="45695" anchor="t" anchorCtr="1" compatLnSpc="1">
            <a:spAutoFit/>
          </a:bodyPr>
          <a:lstStyle/>
          <a:p>
            <a:pPr marL="0" marR="0" lvl="0" indent="0"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1" u="none" strike="noStrike" kern="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Mots pour décrire :</a:t>
            </a:r>
          </a:p>
        </p:txBody>
      </p:sp>
      <p:sp>
        <p:nvSpPr>
          <p:cNvPr id="13" name="ZoneTexte 12">
            <a:extLst>
              <a:ext uri="{FF2B5EF4-FFF2-40B4-BE49-F238E27FC236}">
                <a16:creationId xmlns:a16="http://schemas.microsoft.com/office/drawing/2014/main" id="{FFA80A4F-5464-DD54-C86D-24F64990BCED}"/>
              </a:ext>
            </a:extLst>
          </p:cNvPr>
          <p:cNvSpPr txBox="1"/>
          <p:nvPr/>
        </p:nvSpPr>
        <p:spPr>
          <a:xfrm>
            <a:off x="8670674" y="5525146"/>
            <a:ext cx="2509736" cy="523220"/>
          </a:xfrm>
          <a:prstGeom prst="rect">
            <a:avLst/>
          </a:prstGeom>
          <a:noFill/>
        </p:spPr>
        <p:txBody>
          <a:bodyPr wrap="square" rtlCol="0">
            <a:spAutoFit/>
          </a:bodyPr>
          <a:lstStyle/>
          <a:p>
            <a:pPr marL="285750" indent="-285750" algn="l">
              <a:buFont typeface="Arial" panose="020B0604020202020204" pitchFamily="34" charset="0"/>
              <a:buChar char="•"/>
            </a:pPr>
            <a:r>
              <a:rPr lang="fr-FR" sz="1400" b="1" noProof="0" dirty="0">
                <a:latin typeface="Calibri" panose="020F0502020204030204" pitchFamily="34" charset="0"/>
                <a:cs typeface="Calibri" panose="020F0502020204030204" pitchFamily="34" charset="0"/>
              </a:rPr>
              <a:t>Sont les mêmes que</a:t>
            </a:r>
          </a:p>
          <a:p>
            <a:pPr marL="285750" indent="-285750">
              <a:buFont typeface="Arial" panose="020B0604020202020204" pitchFamily="34" charset="0"/>
              <a:buChar char="•"/>
            </a:pPr>
            <a:r>
              <a:rPr lang="fr-FR" sz="1400" b="1" dirty="0">
                <a:latin typeface="Calibri" panose="020F0502020204030204" pitchFamily="34" charset="0"/>
                <a:cs typeface="Calibri" panose="020F0502020204030204" pitchFamily="34" charset="0"/>
              </a:rPr>
              <a:t>Survie / Mort</a:t>
            </a:r>
          </a:p>
        </p:txBody>
      </p:sp>
    </p:spTree>
    <p:extLst>
      <p:ext uri="{BB962C8B-B14F-4D97-AF65-F5344CB8AC3E}">
        <p14:creationId xmlns:p14="http://schemas.microsoft.com/office/powerpoint/2010/main" val="60852183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19508-8181-16DD-B1BF-ACE788E4BF0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E83FABB-2A66-C371-78CF-555BC47FDCCD}"/>
              </a:ext>
            </a:extLst>
          </p:cNvPr>
          <p:cNvSpPr>
            <a:spLocks noGrp="1"/>
          </p:cNvSpPr>
          <p:nvPr>
            <p:ph type="title"/>
          </p:nvPr>
        </p:nvSpPr>
        <p:spPr/>
        <p:txBody>
          <a:bodyPr/>
          <a:lstStyle/>
          <a:p>
            <a:r>
              <a:rPr lang="fr-FR" i="1" noProof="0" dirty="0">
                <a:solidFill>
                  <a:schemeClr val="tx1">
                    <a:lumMod val="50000"/>
                    <a:lumOff val="50000"/>
                  </a:schemeClr>
                </a:solidFill>
                <a:latin typeface="Calibri" panose="020F0502020204030204"/>
              </a:rPr>
              <a:t> C’est la fin de notre séance. N’oubliez pas de réviser votre leçon.</a:t>
            </a:r>
          </a:p>
        </p:txBody>
      </p:sp>
      <p:sp>
        <p:nvSpPr>
          <p:cNvPr id="4" name="Espace réservé du contenu 3">
            <a:extLst>
              <a:ext uri="{FF2B5EF4-FFF2-40B4-BE49-F238E27FC236}">
                <a16:creationId xmlns:a16="http://schemas.microsoft.com/office/drawing/2014/main" id="{6292E3E0-C9A7-842B-A7BD-C0569196BCB0}"/>
              </a:ext>
            </a:extLst>
          </p:cNvPr>
          <p:cNvSpPr>
            <a:spLocks noGrp="1"/>
          </p:cNvSpPr>
          <p:nvPr>
            <p:ph sz="quarter" idx="11"/>
          </p:nvPr>
        </p:nvSpPr>
        <p:spPr/>
        <p:txBody>
          <a:bodyPr/>
          <a:lstStyle/>
          <a:p>
            <a:r>
              <a:rPr lang="fr-FR" noProof="0" dirty="0">
                <a:solidFill>
                  <a:schemeClr val="tx1">
                    <a:lumMod val="50000"/>
                    <a:lumOff val="50000"/>
                  </a:schemeClr>
                </a:solidFill>
              </a:rPr>
              <a:t>L’enseignant incite les élèves à faire l’exercice à la maison, puis clôt la séance..</a:t>
            </a:r>
          </a:p>
        </p:txBody>
      </p:sp>
      <p:pic>
        <p:nvPicPr>
          <p:cNvPr id="3" name="Google Shape;1141;p76">
            <a:extLst>
              <a:ext uri="{FF2B5EF4-FFF2-40B4-BE49-F238E27FC236}">
                <a16:creationId xmlns:a16="http://schemas.microsoft.com/office/drawing/2014/main" id="{8AB5F802-6679-89FE-33B9-D7A03F37C863}"/>
              </a:ext>
            </a:extLst>
          </p:cNvPr>
          <p:cNvPicPr>
            <a:picLocks noChangeAspect="1"/>
          </p:cNvPicPr>
          <p:nvPr/>
        </p:nvPicPr>
        <p:blipFill>
          <a:blip r:embed="rId2">
            <a:alphaModFix/>
          </a:blip>
          <a:srcRect/>
          <a:stretch>
            <a:fillRect/>
          </a:stretch>
        </p:blipFill>
        <p:spPr>
          <a:xfrm>
            <a:off x="3696790" y="1435830"/>
            <a:ext cx="4798420" cy="4536947"/>
          </a:xfrm>
          <a:prstGeom prst="rect">
            <a:avLst/>
          </a:prstGeom>
          <a:noFill/>
          <a:ln cap="flat">
            <a:noFill/>
          </a:ln>
        </p:spPr>
      </p:pic>
    </p:spTree>
    <p:extLst>
      <p:ext uri="{BB962C8B-B14F-4D97-AF65-F5344CB8AC3E}">
        <p14:creationId xmlns:p14="http://schemas.microsoft.com/office/powerpoint/2010/main" val="271101174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emplate/>
  <TotalTime>6911</TotalTime>
  <Words>2841</Words>
  <Application>Microsoft Office PowerPoint</Application>
  <PresentationFormat>Grand écran</PresentationFormat>
  <Paragraphs>350</Paragraphs>
  <Slides>66</Slides>
  <Notes>1</Notes>
  <HiddenSlides>5</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66</vt:i4>
      </vt:variant>
    </vt:vector>
  </HeadingPairs>
  <TitlesOfParts>
    <vt:vector size="75" baseType="lpstr">
      <vt:lpstr>Aptos</vt:lpstr>
      <vt:lpstr>Aptos Display</vt:lpstr>
      <vt:lpstr>Arial</vt:lpstr>
      <vt:lpstr>Calibri</vt:lpstr>
      <vt:lpstr>Comic Sans MS</vt:lpstr>
      <vt:lpstr>Dosis</vt:lpstr>
      <vt:lpstr>Georgia</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Bonjour! Prêts pour démarrer notre séance? Allons-y!</vt:lpstr>
      <vt:lpstr>Présentation PowerPoint</vt:lpstr>
      <vt:lpstr>Qui peut me rappeler la signification de ces icônes?</vt:lpstr>
      <vt:lpstr>Présentation PowerPoint</vt:lpstr>
      <vt:lpstr>Présentation PowerPoint</vt:lpstr>
      <vt:lpstr>Rappelons-nous d’abord des types de cellules qui interviennent dans l’immunité.</vt:lpstr>
      <vt:lpstr>Il y a principalement trois cellules immunitaires. </vt:lpstr>
      <vt:lpstr>Le dialogue suivant correspond à une étape de la démarche d’investigation visant à vérifier si la levure est responsable du gonflement de la pâte. Répondez à la question suivante.</vt:lpstr>
      <vt:lpstr>Afin de répondre à une question scientifique par l’investigation nous proposons une hypothèse, puis nous élaborons un protocole expérimental, nous le mettons en œuvre, nous organisons les résultats obtenus puis enfin nous tirons une conclusion à partir de ces résultats. c’est cette dernière étape qui nous intéresse.</vt:lpstr>
      <vt:lpstr>Présentation PowerPoint</vt:lpstr>
      <vt:lpstr>Maintenant, Lisez le dialogue ci-dessous. Avez-vous d’autres question à poser à l’enseignante?</vt:lpstr>
      <vt:lpstr>Présentation PowerPoint</vt:lpstr>
      <vt:lpstr>A la fin de cette séance, vous serez capables de: </vt:lpstr>
      <vt:lpstr>Présentation PowerPoint</vt:lpstr>
      <vt:lpstr>Présentation PowerPoint</vt:lpstr>
      <vt:lpstr>Avant de commencer, vous allez d’abord apporter les rectifications nécessaires sur le document de la page 18 du livret. Le mot « Lymphocyte B » à la place de « Lymphocyte T tueur ».</vt:lpstr>
      <vt:lpstr>Voici quelques définitions qu’on aura besoin dans cette séance. Je commence par définir les anticorps.   </vt:lpstr>
      <vt:lpstr>Nous devons aussi connaître ce qu’est un animal immunisé.</vt:lpstr>
      <vt:lpstr>On doit aussi connaitre ce qu'est un sérum et sa relation avec les anticorps.</vt:lpstr>
      <vt:lpstr>Avant de passer au modelage de la tâche principale, on doit vérifier si vous avez bien compris la notion d’anticorps. Répondez à la question ci-dessous.</vt:lpstr>
      <vt:lpstr>Les anticorps sont des substances secrétées par les lymphocytes B et ont pour fonction de neutraliser les antigènes .</vt:lpstr>
      <vt:lpstr>Présentation PowerPoint</vt:lpstr>
      <vt:lpstr>Voici la tâche qu’on me demande de réaliser. Déduire le rôle des anticorps dans la guérison à partir des résultats expérimentaux.</vt:lpstr>
      <vt:lpstr>Je commence par décrire le document que je vais utiliser pour réaliser ma tâche.</vt:lpstr>
      <vt:lpstr>On me demande de formuler une hypothèse. Je commence par identifier la variable indépendante. Pour cela, je dois voir ce qui va varier entre l’experience test et le témoin. Le sérum d’un cobaye immunisé est remplacé par un liquide nutritif  dans le témoin.</vt:lpstr>
      <vt:lpstr>Je dois identifier aussi la variable dépendante. Pour cela, je dois identifier ce qui a varié à la fin de l’expérience.</vt:lpstr>
      <vt:lpstr>Maintenant j’ai les deux variables, je les relie pour formuler mon hypothèse vérifiable.</vt:lpstr>
      <vt:lpstr>Ensuite, on me demande de tirer une conclusion à partir des résultats de l’expérience.</vt:lpstr>
      <vt:lpstr>Je décris aussi les résultats obtenus.  </vt:lpstr>
      <vt:lpstr>Je compare les résultats obtenus aux résultats attendus et je conclus.</vt:lpstr>
      <vt:lpstr>Enfin, je déduis le rôle des anticorps dans la protection des cobayes contre la diphtérie.</vt:lpstr>
      <vt:lpstr>Récapitulons: </vt:lpstr>
      <vt:lpstr>Présentation PowerPoint</vt:lpstr>
      <vt:lpstr>Ci-dessous une expérience test et deux expériences témoins. L’expérience test vise à vérifier si le sérum d’un lapin immunisé contre le tétanos contient des anticorps contre la bactérie du tétanos. Répondez à la question.</vt:lpstr>
      <vt:lpstr>Parfait ! L’expérience 1 ne peut pas être considérée comme un témoin pour l’expérience test parce qu’elle ne permet pas de varier la variable indépendante. </vt:lpstr>
      <vt:lpstr>Le document ci-dessous représente une expérience qui vise à vérifier si le sérum d’un animal immunisé contre le tétanos peut protéger un autre animal contre le tétanos. Répondez à la question ci-dessous.</vt:lpstr>
      <vt:lpstr>Parfait; Voici les étapes à suivre pour tirer une conclusion à partir de résultats expérimentaux. </vt:lpstr>
      <vt:lpstr>Présentation PowerPoint</vt:lpstr>
      <vt:lpstr>Avant de commencer le travail en binôme, vous allez d’abord apporter les rectifications nécessaires sur le document de la page 19 du livret. Le tétanos en arabe c’est: الكزاز</vt:lpstr>
      <vt:lpstr>Maintenant, vous allez travailler en binôme. Chacun prend un moment  pour réaliser l’activité de la page 19 sur le livret. Ensuite, vous comparez vos réponses en justifiant.</vt:lpstr>
      <vt:lpstr>Le temps est terminé. </vt:lpstr>
      <vt:lpstr>Correction.</vt:lpstr>
      <vt:lpstr>Correction.</vt:lpstr>
      <vt:lpstr>Correction.</vt:lpstr>
      <vt:lpstr>Présentation PowerPoint</vt:lpstr>
      <vt:lpstr>Avant de commencer le travail autonome, vous allez d’abord apporter les rectifications nécessaires sur le document de la page 20 du livret. Complétez la phrase « cobaye immunisé contre la diphtérie » et supprimez la première hypothèse.</vt:lpstr>
      <vt:lpstr>Maintenant, vous allez travailler chacun pour soi; prenez l’activité de la page 42 sur le livret.</vt:lpstr>
      <vt:lpstr>Le temps est terminé. </vt:lpstr>
      <vt:lpstr>Correction.</vt:lpstr>
      <vt:lpstr>Correction.</vt:lpstr>
      <vt:lpstr>Correction.</vt:lpstr>
      <vt:lpstr>Présentation PowerPoint</vt:lpstr>
      <vt:lpstr>Qui peut me dire ce que nous avons appris aujourd’hui? </vt:lpstr>
      <vt:lpstr>Qui peut me rappeler de la tache qu’on a réaliser cette séance ?</vt:lpstr>
      <vt:lpstr>Pour résoudre ma tache sur le rôle des anticorps dans la protection de l’organisme, je dois  :</vt:lpstr>
      <vt:lpstr>Et on termine par cette carte lexicale.</vt:lpstr>
      <vt:lpstr> C’est la fin de notre séance. N’oubliez pas de réviser votre leçon.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Mehdi Alaoui</dc:creator>
  <cp:lastModifiedBy>ahmed el annaoui</cp:lastModifiedBy>
  <cp:revision>360</cp:revision>
  <dcterms:created xsi:type="dcterms:W3CDTF">2025-11-03T10:55:47Z</dcterms:created>
  <dcterms:modified xsi:type="dcterms:W3CDTF">2026-02-12T12:08:23Z</dcterms:modified>
</cp:coreProperties>
</file>