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2.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3.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714" r:id="rId2"/>
    <p:sldMasterId id="2147483760" r:id="rId3"/>
    <p:sldMasterId id="2147483806" r:id="rId4"/>
  </p:sldMasterIdLst>
  <p:notesMasterIdLst>
    <p:notesMasterId r:id="rId69"/>
  </p:notesMasterIdLst>
  <p:sldIdLst>
    <p:sldId id="287" r:id="rId5"/>
    <p:sldId id="257" r:id="rId6"/>
    <p:sldId id="258" r:id="rId7"/>
    <p:sldId id="259" r:id="rId8"/>
    <p:sldId id="271" r:id="rId9"/>
    <p:sldId id="371" r:id="rId10"/>
    <p:sldId id="262" r:id="rId11"/>
    <p:sldId id="2147483642" r:id="rId12"/>
    <p:sldId id="264" r:id="rId13"/>
    <p:sldId id="265" r:id="rId14"/>
    <p:sldId id="266" r:id="rId15"/>
    <p:sldId id="272" r:id="rId16"/>
    <p:sldId id="291" r:id="rId17"/>
    <p:sldId id="274" r:id="rId18"/>
    <p:sldId id="285" r:id="rId19"/>
    <p:sldId id="290" r:id="rId20"/>
    <p:sldId id="276" r:id="rId21"/>
    <p:sldId id="277" r:id="rId22"/>
    <p:sldId id="321" r:id="rId23"/>
    <p:sldId id="261" r:id="rId24"/>
    <p:sldId id="256" r:id="rId25"/>
    <p:sldId id="283" r:id="rId26"/>
    <p:sldId id="284" r:id="rId27"/>
    <p:sldId id="372" r:id="rId28"/>
    <p:sldId id="275" r:id="rId29"/>
    <p:sldId id="289" r:id="rId30"/>
    <p:sldId id="260" r:id="rId31"/>
    <p:sldId id="281" r:id="rId32"/>
    <p:sldId id="282" r:id="rId33"/>
    <p:sldId id="292" r:id="rId34"/>
    <p:sldId id="273" r:id="rId35"/>
    <p:sldId id="288" r:id="rId36"/>
    <p:sldId id="267" r:id="rId37"/>
    <p:sldId id="373" r:id="rId38"/>
    <p:sldId id="323" r:id="rId39"/>
    <p:sldId id="2147483647" r:id="rId40"/>
    <p:sldId id="269" r:id="rId41"/>
    <p:sldId id="286" r:id="rId42"/>
    <p:sldId id="2147483589" r:id="rId43"/>
    <p:sldId id="294" r:id="rId44"/>
    <p:sldId id="278" r:id="rId45"/>
    <p:sldId id="280" r:id="rId46"/>
    <p:sldId id="295" r:id="rId47"/>
    <p:sldId id="296" r:id="rId48"/>
    <p:sldId id="263" r:id="rId49"/>
    <p:sldId id="270" r:id="rId50"/>
    <p:sldId id="299" r:id="rId51"/>
    <p:sldId id="300" r:id="rId52"/>
    <p:sldId id="302" r:id="rId53"/>
    <p:sldId id="303" r:id="rId54"/>
    <p:sldId id="304" r:id="rId55"/>
    <p:sldId id="298" r:id="rId56"/>
    <p:sldId id="307" r:id="rId57"/>
    <p:sldId id="308" r:id="rId58"/>
    <p:sldId id="310" r:id="rId59"/>
    <p:sldId id="311" r:id="rId60"/>
    <p:sldId id="312" r:id="rId61"/>
    <p:sldId id="279" r:id="rId62"/>
    <p:sldId id="315" r:id="rId63"/>
    <p:sldId id="316" r:id="rId64"/>
    <p:sldId id="317" r:id="rId65"/>
    <p:sldId id="318" r:id="rId66"/>
    <p:sldId id="2147483447" r:id="rId67"/>
    <p:sldId id="268" r:id="rId68"/>
  </p:sldIdLst>
  <p:sldSz cx="12192000" cy="6858000"/>
  <p:notesSz cx="6858000" cy="9144000"/>
  <p:embeddedFontLst>
    <p:embeddedFont>
      <p:font typeface="Dosis" pitchFamily="2" charset="0"/>
      <p:regular r:id="rId70"/>
      <p:bold r:id="rId71"/>
    </p:embeddedFont>
    <p:embeddedFont>
      <p:font typeface="Georgia" panose="02040502050405020303" pitchFamily="18" charset="0"/>
      <p:regular r:id="rId72"/>
      <p:bold r:id="rId73"/>
      <p:italic r:id="rId74"/>
      <p:boldItalic r:id="rId75"/>
    </p:embeddedFont>
    <p:embeddedFont>
      <p:font typeface="Noto Sans Symbols" panose="020B0604020202020204" charset="0"/>
      <p:regular r:id="rId76"/>
      <p:bold r:id="rId77"/>
    </p:embeddedFont>
    <p:embeddedFont>
      <p:font typeface="Play" panose="020B0604020202020204" charset="0"/>
      <p:regular r:id="rId78"/>
      <p:bold r:id="rId7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7" roundtripDataSignature="AMtx7mi1uDnjh80X+j2qpdY5Ilu4xRj7B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1541"/>
    <a:srgbClr val="1A0B20"/>
    <a:srgbClr val="F5E3E9"/>
    <a:srgbClr val="EFD1DC"/>
    <a:srgbClr val="F26F6F"/>
    <a:srgbClr val="C1517A"/>
    <a:srgbClr val="F7597D"/>
    <a:srgbClr val="00797E"/>
    <a:srgbClr val="056943"/>
    <a:srgbClr val="FFC1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1F99BEF-3BCE-46BD-A9D0-9AD9065ABAE7}">
  <a:tblStyle styleId="{71F99BEF-3BCE-46BD-A9D0-9AD9065ABAE7}" styleName="Table_0">
    <a:wholeTbl>
      <a:tcTxStyle b="off" i="off">
        <a:font>
          <a:latin typeface="Aptos"/>
          <a:ea typeface="Aptos"/>
          <a:cs typeface="Apto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9EC"/>
          </a:solidFill>
        </a:fill>
      </a:tcStyle>
    </a:wholeTbl>
    <a:band1H>
      <a:tcTxStyle/>
      <a:tcStyle>
        <a:tcBdr/>
        <a:fill>
          <a:solidFill>
            <a:srgbClr val="CAD1D8"/>
          </a:solidFill>
        </a:fill>
      </a:tcStyle>
    </a:band1H>
    <a:band2H>
      <a:tcTxStyle/>
      <a:tcStyle>
        <a:tcBdr/>
      </a:tcStyle>
    </a:band2H>
    <a:band1V>
      <a:tcTxStyle/>
      <a:tcStyle>
        <a:tcBdr/>
        <a:fill>
          <a:solidFill>
            <a:srgbClr val="CAD1D8"/>
          </a:solidFill>
        </a:fill>
      </a:tcStyle>
    </a:band1V>
    <a:band2V>
      <a:tcTxStyle/>
      <a:tcStyle>
        <a:tcBdr/>
      </a:tcStyle>
    </a:band2V>
    <a:lastCol>
      <a:tcTxStyle b="on" i="off">
        <a:font>
          <a:latin typeface="Aptos"/>
          <a:ea typeface="Aptos"/>
          <a:cs typeface="Aptos"/>
        </a:font>
        <a:schemeClr val="lt1"/>
      </a:tcTxStyle>
      <a:tcStyle>
        <a:tcBdr/>
        <a:fill>
          <a:solidFill>
            <a:schemeClr val="accent1"/>
          </a:solidFill>
        </a:fill>
      </a:tcStyle>
    </a:lastCol>
    <a:firstCol>
      <a:tcTxStyle b="on" i="off">
        <a:font>
          <a:latin typeface="Aptos"/>
          <a:ea typeface="Aptos"/>
          <a:cs typeface="Aptos"/>
        </a:font>
        <a:schemeClr val="lt1"/>
      </a:tcTxStyle>
      <a:tcStyle>
        <a:tcBdr/>
        <a:fill>
          <a:solidFill>
            <a:schemeClr val="accent1"/>
          </a:solidFill>
        </a:fill>
      </a:tcStyle>
    </a:firstCol>
    <a:lastRow>
      <a:tcTxStyle b="on" i="off">
        <a:font>
          <a:latin typeface="Aptos"/>
          <a:ea typeface="Aptos"/>
          <a:cs typeface="Apto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ptos"/>
          <a:ea typeface="Aptos"/>
          <a:cs typeface="Apto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95097" autoAdjust="0"/>
  </p:normalViewPr>
  <p:slideViewPr>
    <p:cSldViewPr snapToGrid="0">
      <p:cViewPr varScale="1">
        <p:scale>
          <a:sx n="78" d="100"/>
          <a:sy n="78" d="100"/>
        </p:scale>
        <p:origin x="95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9"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5.fntdata"/><Relationship Id="rId79" Type="http://schemas.openxmlformats.org/officeDocument/2006/relationships/font" Target="fonts/font10.fntdata"/><Relationship Id="rId5" Type="http://schemas.openxmlformats.org/officeDocument/2006/relationships/slide" Target="slides/slide1.xml"/><Relationship Id="rId61" Type="http://schemas.openxmlformats.org/officeDocument/2006/relationships/slide" Target="slides/slide57.xml"/><Relationship Id="rId90"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77" Type="http://schemas.openxmlformats.org/officeDocument/2006/relationships/font" Target="fonts/font8.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3.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font" Target="fonts/font1.fntdata"/><Relationship Id="rId75" Type="http://schemas.openxmlformats.org/officeDocument/2006/relationships/font" Target="fonts/font6.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font" Target="fonts/font4.fntdata"/><Relationship Id="rId78" Type="http://schemas.openxmlformats.org/officeDocument/2006/relationships/font" Target="fonts/font9.fntdata"/><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7.fntdata"/><Relationship Id="rId7" Type="http://schemas.openxmlformats.org/officeDocument/2006/relationships/slide" Target="slides/slide3.xml"/><Relationship Id="rId71" Type="http://schemas.openxmlformats.org/officeDocument/2006/relationships/font" Target="fonts/font2.fntdata"/><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r-FR"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6" name="Google Shape;49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0" name="Google Shape;50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6" name="Google Shape;52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4" name="Google Shape;53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4" name="Google Shape;54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9" name="Google Shape;54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6" name="Google Shape;55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7" name="Google Shape;55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11</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3" name="Google Shape;62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a:extLst>
            <a:ext uri="{FF2B5EF4-FFF2-40B4-BE49-F238E27FC236}">
              <a16:creationId xmlns:a16="http://schemas.microsoft.com/office/drawing/2014/main" id="{3E143E95-DCC9-2F88-8E4B-0D0961610147}"/>
            </a:ext>
          </a:extLst>
        </p:cNvPr>
        <p:cNvGrpSpPr/>
        <p:nvPr/>
      </p:nvGrpSpPr>
      <p:grpSpPr>
        <a:xfrm>
          <a:off x="0" y="0"/>
          <a:ext cx="0" cy="0"/>
          <a:chOff x="0" y="0"/>
          <a:chExt cx="0" cy="0"/>
        </a:xfrm>
      </p:grpSpPr>
      <p:sp>
        <p:nvSpPr>
          <p:cNvPr id="638" name="Google Shape;638;p21:notes">
            <a:extLst>
              <a:ext uri="{FF2B5EF4-FFF2-40B4-BE49-F238E27FC236}">
                <a16:creationId xmlns:a16="http://schemas.microsoft.com/office/drawing/2014/main" id="{F0A160EB-8E76-11B0-D131-042B887D6FE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9" name="Google Shape;639;p21:notes">
            <a:extLst>
              <a:ext uri="{FF2B5EF4-FFF2-40B4-BE49-F238E27FC236}">
                <a16:creationId xmlns:a16="http://schemas.microsoft.com/office/drawing/2014/main" id="{D7CF0EBD-E6E2-F0EA-73FC-5AE480F218B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5862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a:extLst>
            <a:ext uri="{FF2B5EF4-FFF2-40B4-BE49-F238E27FC236}">
              <a16:creationId xmlns:a16="http://schemas.microsoft.com/office/drawing/2014/main" id="{23CC53E2-8BD8-7F65-9C6B-C7B798F0B4AE}"/>
            </a:ext>
          </a:extLst>
        </p:cNvPr>
        <p:cNvGrpSpPr/>
        <p:nvPr/>
      </p:nvGrpSpPr>
      <p:grpSpPr>
        <a:xfrm>
          <a:off x="0" y="0"/>
          <a:ext cx="0" cy="0"/>
          <a:chOff x="0" y="0"/>
          <a:chExt cx="0" cy="0"/>
        </a:xfrm>
      </p:grpSpPr>
      <p:sp>
        <p:nvSpPr>
          <p:cNvPr id="638" name="Google Shape;638;p21:notes">
            <a:extLst>
              <a:ext uri="{FF2B5EF4-FFF2-40B4-BE49-F238E27FC236}">
                <a16:creationId xmlns:a16="http://schemas.microsoft.com/office/drawing/2014/main" id="{BBB162D2-D3D7-AC46-36E8-3070AE72716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9" name="Google Shape;639;p21:notes">
            <a:extLst>
              <a:ext uri="{FF2B5EF4-FFF2-40B4-BE49-F238E27FC236}">
                <a16:creationId xmlns:a16="http://schemas.microsoft.com/office/drawing/2014/main" id="{110A439B-3BE8-1EFD-D526-5ED3EED9C2D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63880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9" name="Google Shape;63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8" name="Google Shape;64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6" name="Google Shape;70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4" name="Google Shape;714;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a:extLst>
            <a:ext uri="{FF2B5EF4-FFF2-40B4-BE49-F238E27FC236}">
              <a16:creationId xmlns:a16="http://schemas.microsoft.com/office/drawing/2014/main" id="{34CED6F3-B49A-9A87-9C24-B5C994E1D580}"/>
            </a:ext>
          </a:extLst>
        </p:cNvPr>
        <p:cNvGrpSpPr/>
        <p:nvPr/>
      </p:nvGrpSpPr>
      <p:grpSpPr>
        <a:xfrm>
          <a:off x="0" y="0"/>
          <a:ext cx="0" cy="0"/>
          <a:chOff x="0" y="0"/>
          <a:chExt cx="0" cy="0"/>
        </a:xfrm>
      </p:grpSpPr>
      <p:sp>
        <p:nvSpPr>
          <p:cNvPr id="718" name="Google Shape;718;p30:notes">
            <a:extLst>
              <a:ext uri="{FF2B5EF4-FFF2-40B4-BE49-F238E27FC236}">
                <a16:creationId xmlns:a16="http://schemas.microsoft.com/office/drawing/2014/main" id="{8FC83C67-6928-9AC4-5547-B8EA230D59F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9" name="Google Shape;719;p30:notes">
            <a:extLst>
              <a:ext uri="{FF2B5EF4-FFF2-40B4-BE49-F238E27FC236}">
                <a16:creationId xmlns:a16="http://schemas.microsoft.com/office/drawing/2014/main" id="{6EF97D2A-B682-5662-C3B6-6A2A3A1D99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2380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a:extLst>
            <a:ext uri="{FF2B5EF4-FFF2-40B4-BE49-F238E27FC236}">
              <a16:creationId xmlns:a16="http://schemas.microsoft.com/office/drawing/2014/main" id="{B19FFD7E-AB1A-8E32-A6FE-EC090FC60D10}"/>
            </a:ext>
          </a:extLst>
        </p:cNvPr>
        <p:cNvGrpSpPr/>
        <p:nvPr/>
      </p:nvGrpSpPr>
      <p:grpSpPr>
        <a:xfrm>
          <a:off x="0" y="0"/>
          <a:ext cx="0" cy="0"/>
          <a:chOff x="0" y="0"/>
          <a:chExt cx="0" cy="0"/>
        </a:xfrm>
      </p:grpSpPr>
      <p:sp>
        <p:nvSpPr>
          <p:cNvPr id="734" name="Google Shape;734;p31:notes">
            <a:extLst>
              <a:ext uri="{FF2B5EF4-FFF2-40B4-BE49-F238E27FC236}">
                <a16:creationId xmlns:a16="http://schemas.microsoft.com/office/drawing/2014/main" id="{CA87582A-14CF-3AFE-95A8-A6DFD3668EC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35" name="Google Shape;735;p31:notes">
            <a:extLst>
              <a:ext uri="{FF2B5EF4-FFF2-40B4-BE49-F238E27FC236}">
                <a16:creationId xmlns:a16="http://schemas.microsoft.com/office/drawing/2014/main" id="{334780E7-9B22-487D-64AE-68A2D20DAE8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3496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a:extLst>
            <a:ext uri="{FF2B5EF4-FFF2-40B4-BE49-F238E27FC236}">
              <a16:creationId xmlns:a16="http://schemas.microsoft.com/office/drawing/2014/main" id="{25747855-2ADB-D437-5104-611C8AF26A73}"/>
            </a:ext>
          </a:extLst>
        </p:cNvPr>
        <p:cNvGrpSpPr/>
        <p:nvPr/>
      </p:nvGrpSpPr>
      <p:grpSpPr>
        <a:xfrm>
          <a:off x="0" y="0"/>
          <a:ext cx="0" cy="0"/>
          <a:chOff x="0" y="0"/>
          <a:chExt cx="0" cy="0"/>
        </a:xfrm>
      </p:grpSpPr>
      <p:sp>
        <p:nvSpPr>
          <p:cNvPr id="734" name="Google Shape;734;p31:notes">
            <a:extLst>
              <a:ext uri="{FF2B5EF4-FFF2-40B4-BE49-F238E27FC236}">
                <a16:creationId xmlns:a16="http://schemas.microsoft.com/office/drawing/2014/main" id="{58C31369-D5F3-8ED3-6D4A-86FD66A15EA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35" name="Google Shape;735;p31:notes">
            <a:extLst>
              <a:ext uri="{FF2B5EF4-FFF2-40B4-BE49-F238E27FC236}">
                <a16:creationId xmlns:a16="http://schemas.microsoft.com/office/drawing/2014/main" id="{B875B86D-3CFB-D157-B1DA-E4AA1FF1FB3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0873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a:extLst>
            <a:ext uri="{FF2B5EF4-FFF2-40B4-BE49-F238E27FC236}">
              <a16:creationId xmlns:a16="http://schemas.microsoft.com/office/drawing/2014/main" id="{36E48A4C-CD64-0EE1-C85D-60BBABFE1CCB}"/>
            </a:ext>
          </a:extLst>
        </p:cNvPr>
        <p:cNvGrpSpPr/>
        <p:nvPr/>
      </p:nvGrpSpPr>
      <p:grpSpPr>
        <a:xfrm>
          <a:off x="0" y="0"/>
          <a:ext cx="0" cy="0"/>
          <a:chOff x="0" y="0"/>
          <a:chExt cx="0" cy="0"/>
        </a:xfrm>
      </p:grpSpPr>
      <p:sp>
        <p:nvSpPr>
          <p:cNvPr id="734" name="Google Shape;734;p31:notes">
            <a:extLst>
              <a:ext uri="{FF2B5EF4-FFF2-40B4-BE49-F238E27FC236}">
                <a16:creationId xmlns:a16="http://schemas.microsoft.com/office/drawing/2014/main" id="{2A0EF86F-2354-9DFC-7F75-8745DF9B0AD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35" name="Google Shape;735;p31:notes">
            <a:extLst>
              <a:ext uri="{FF2B5EF4-FFF2-40B4-BE49-F238E27FC236}">
                <a16:creationId xmlns:a16="http://schemas.microsoft.com/office/drawing/2014/main" id="{F498DDDA-CF28-659F-6454-86C2349B4E7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6835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a:extLst>
            <a:ext uri="{FF2B5EF4-FFF2-40B4-BE49-F238E27FC236}">
              <a16:creationId xmlns:a16="http://schemas.microsoft.com/office/drawing/2014/main" id="{141E5CCE-4C67-6C0E-0E90-96568C61074E}"/>
            </a:ext>
          </a:extLst>
        </p:cNvPr>
        <p:cNvGrpSpPr/>
        <p:nvPr/>
      </p:nvGrpSpPr>
      <p:grpSpPr>
        <a:xfrm>
          <a:off x="0" y="0"/>
          <a:ext cx="0" cy="0"/>
          <a:chOff x="0" y="0"/>
          <a:chExt cx="0" cy="0"/>
        </a:xfrm>
      </p:grpSpPr>
      <p:sp>
        <p:nvSpPr>
          <p:cNvPr id="734" name="Google Shape;734;p31:notes">
            <a:extLst>
              <a:ext uri="{FF2B5EF4-FFF2-40B4-BE49-F238E27FC236}">
                <a16:creationId xmlns:a16="http://schemas.microsoft.com/office/drawing/2014/main" id="{79C4F30A-8FC8-E5B5-723F-11039E23057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35" name="Google Shape;735;p31:notes">
            <a:extLst>
              <a:ext uri="{FF2B5EF4-FFF2-40B4-BE49-F238E27FC236}">
                <a16:creationId xmlns:a16="http://schemas.microsoft.com/office/drawing/2014/main" id="{F3FE6973-8F72-B2AA-FBE4-FCF1F61943B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7642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a:extLst>
            <a:ext uri="{FF2B5EF4-FFF2-40B4-BE49-F238E27FC236}">
              <a16:creationId xmlns:a16="http://schemas.microsoft.com/office/drawing/2014/main" id="{EED21797-058B-CEEA-4E25-72F61783E092}"/>
            </a:ext>
          </a:extLst>
        </p:cNvPr>
        <p:cNvGrpSpPr/>
        <p:nvPr/>
      </p:nvGrpSpPr>
      <p:grpSpPr>
        <a:xfrm>
          <a:off x="0" y="0"/>
          <a:ext cx="0" cy="0"/>
          <a:chOff x="0" y="0"/>
          <a:chExt cx="0" cy="0"/>
        </a:xfrm>
      </p:grpSpPr>
      <p:sp>
        <p:nvSpPr>
          <p:cNvPr id="734" name="Google Shape;734;p31:notes">
            <a:extLst>
              <a:ext uri="{FF2B5EF4-FFF2-40B4-BE49-F238E27FC236}">
                <a16:creationId xmlns:a16="http://schemas.microsoft.com/office/drawing/2014/main" id="{CDDA4854-C9CF-F811-5186-A14D126481E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35" name="Google Shape;735;p31:notes">
            <a:extLst>
              <a:ext uri="{FF2B5EF4-FFF2-40B4-BE49-F238E27FC236}">
                <a16:creationId xmlns:a16="http://schemas.microsoft.com/office/drawing/2014/main" id="{6A6698AF-C0F4-E453-64EB-7DF4675727E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6811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a:extLst>
            <a:ext uri="{FF2B5EF4-FFF2-40B4-BE49-F238E27FC236}">
              <a16:creationId xmlns:a16="http://schemas.microsoft.com/office/drawing/2014/main" id="{5D3537CE-3A91-837A-D9F6-127B6EB4E4FE}"/>
            </a:ext>
          </a:extLst>
        </p:cNvPr>
        <p:cNvGrpSpPr/>
        <p:nvPr/>
      </p:nvGrpSpPr>
      <p:grpSpPr>
        <a:xfrm>
          <a:off x="0" y="0"/>
          <a:ext cx="0" cy="0"/>
          <a:chOff x="0" y="0"/>
          <a:chExt cx="0" cy="0"/>
        </a:xfrm>
      </p:grpSpPr>
      <p:sp>
        <p:nvSpPr>
          <p:cNvPr id="734" name="Google Shape;734;p31:notes">
            <a:extLst>
              <a:ext uri="{FF2B5EF4-FFF2-40B4-BE49-F238E27FC236}">
                <a16:creationId xmlns:a16="http://schemas.microsoft.com/office/drawing/2014/main" id="{3EA59983-EF57-AEB6-6C4C-2DFBAF5DA91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35" name="Google Shape;735;p31:notes">
            <a:extLst>
              <a:ext uri="{FF2B5EF4-FFF2-40B4-BE49-F238E27FC236}">
                <a16:creationId xmlns:a16="http://schemas.microsoft.com/office/drawing/2014/main" id="{B3D84CD0-A499-9092-AEAB-410C65EA3B2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45835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a:extLst>
            <a:ext uri="{FF2B5EF4-FFF2-40B4-BE49-F238E27FC236}">
              <a16:creationId xmlns:a16="http://schemas.microsoft.com/office/drawing/2014/main" id="{793FBA69-7285-E5A2-616C-24B17F671DCF}"/>
            </a:ext>
          </a:extLst>
        </p:cNvPr>
        <p:cNvGrpSpPr/>
        <p:nvPr/>
      </p:nvGrpSpPr>
      <p:grpSpPr>
        <a:xfrm>
          <a:off x="0" y="0"/>
          <a:ext cx="0" cy="0"/>
          <a:chOff x="0" y="0"/>
          <a:chExt cx="0" cy="0"/>
        </a:xfrm>
      </p:grpSpPr>
      <p:sp>
        <p:nvSpPr>
          <p:cNvPr id="734" name="Google Shape;734;p31:notes">
            <a:extLst>
              <a:ext uri="{FF2B5EF4-FFF2-40B4-BE49-F238E27FC236}">
                <a16:creationId xmlns:a16="http://schemas.microsoft.com/office/drawing/2014/main" id="{D134657E-5FF6-DFFB-E29B-7AB0CBA797C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35" name="Google Shape;735;p31:notes">
            <a:extLst>
              <a:ext uri="{FF2B5EF4-FFF2-40B4-BE49-F238E27FC236}">
                <a16:creationId xmlns:a16="http://schemas.microsoft.com/office/drawing/2014/main" id="{221CC749-BC69-B75F-DF72-2E50CB23B08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09252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a:extLst>
            <a:ext uri="{FF2B5EF4-FFF2-40B4-BE49-F238E27FC236}">
              <a16:creationId xmlns:a16="http://schemas.microsoft.com/office/drawing/2014/main" id="{EFC9FFE8-7EC0-8501-58E5-E4D53C5322A9}"/>
            </a:ext>
          </a:extLst>
        </p:cNvPr>
        <p:cNvGrpSpPr/>
        <p:nvPr/>
      </p:nvGrpSpPr>
      <p:grpSpPr>
        <a:xfrm>
          <a:off x="0" y="0"/>
          <a:ext cx="0" cy="0"/>
          <a:chOff x="0" y="0"/>
          <a:chExt cx="0" cy="0"/>
        </a:xfrm>
      </p:grpSpPr>
      <p:sp>
        <p:nvSpPr>
          <p:cNvPr id="718" name="Google Shape;718;p30:notes">
            <a:extLst>
              <a:ext uri="{FF2B5EF4-FFF2-40B4-BE49-F238E27FC236}">
                <a16:creationId xmlns:a16="http://schemas.microsoft.com/office/drawing/2014/main" id="{AE45AFB5-C4B1-50A5-7881-A194919D27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9" name="Google Shape;719;p30:notes">
            <a:extLst>
              <a:ext uri="{FF2B5EF4-FFF2-40B4-BE49-F238E27FC236}">
                <a16:creationId xmlns:a16="http://schemas.microsoft.com/office/drawing/2014/main" id="{1BC9B45E-9CC3-905A-7A14-2CB1004ABFE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51491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a:extLst>
            <a:ext uri="{FF2B5EF4-FFF2-40B4-BE49-F238E27FC236}">
              <a16:creationId xmlns:a16="http://schemas.microsoft.com/office/drawing/2014/main" id="{F729EE6B-3661-E22A-D6D0-E9CCC0DF755E}"/>
            </a:ext>
          </a:extLst>
        </p:cNvPr>
        <p:cNvGrpSpPr/>
        <p:nvPr/>
      </p:nvGrpSpPr>
      <p:grpSpPr>
        <a:xfrm>
          <a:off x="0" y="0"/>
          <a:ext cx="0" cy="0"/>
          <a:chOff x="0" y="0"/>
          <a:chExt cx="0" cy="0"/>
        </a:xfrm>
      </p:grpSpPr>
      <p:sp>
        <p:nvSpPr>
          <p:cNvPr id="718" name="Google Shape;718;p30:notes">
            <a:extLst>
              <a:ext uri="{FF2B5EF4-FFF2-40B4-BE49-F238E27FC236}">
                <a16:creationId xmlns:a16="http://schemas.microsoft.com/office/drawing/2014/main" id="{C26D52E9-2EA7-4C08-5200-19F5295ADDE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9" name="Google Shape;719;p30:notes">
            <a:extLst>
              <a:ext uri="{FF2B5EF4-FFF2-40B4-BE49-F238E27FC236}">
                <a16:creationId xmlns:a16="http://schemas.microsoft.com/office/drawing/2014/main" id="{4C891272-82FC-684F-B77C-68BEBC8D88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409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5" name="Google Shape;73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D077C70-2C69-7A4A-8F4B-ED18BF094C20}"/>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D14AB44A-41A7-6320-965C-C1EEEA54C305}"/>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629C2418-A973-AD22-73AF-4E7325528E47}"/>
              </a:ext>
            </a:extLst>
          </p:cNvPr>
          <p:cNvSpPr txBox="1">
            <a:spLocks noGrp="1"/>
          </p:cNvSpPr>
          <p:nvPr>
            <p:ph type="body" sz="quarter" idx="1"/>
          </p:nvPr>
        </p:nvSpPr>
        <p:spPr>
          <a:xfrm>
            <a:off x="685800" y="4400549"/>
            <a:ext cx="5486400" cy="3600596"/>
          </a:xfrm>
        </p:spPr>
        <p:txBody>
          <a:bodyPr tIns="45701" bIns="45701"/>
          <a:lstStyle/>
          <a:p>
            <a:endParaRPr lang="fr-FR" dirty="0"/>
          </a:p>
        </p:txBody>
      </p:sp>
      <p:sp>
        <p:nvSpPr>
          <p:cNvPr id="4" name="Google Shape;728;g3634b8406b9_0_240:notes">
            <a:extLst>
              <a:ext uri="{FF2B5EF4-FFF2-40B4-BE49-F238E27FC236}">
                <a16:creationId xmlns:a16="http://schemas.microsoft.com/office/drawing/2014/main" id="{6A91C65C-9924-D155-8588-B917F6A738C9}"/>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39</a:t>
            </a:fld>
            <a:endParaRPr lang="fr-FR" sz="1400" kern="0">
              <a:solidFill>
                <a:srgbClr val="000000"/>
              </a:solidFill>
              <a:latin typeface="Arial"/>
              <a:cs typeface="Arial"/>
            </a:endParaRPr>
          </a:p>
        </p:txBody>
      </p:sp>
    </p:spTree>
    <p:extLst>
      <p:ext uri="{BB962C8B-B14F-4D97-AF65-F5344CB8AC3E}">
        <p14:creationId xmlns:p14="http://schemas.microsoft.com/office/powerpoint/2010/main" val="9128053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5" name="Google Shape;875;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B134302E-6A0C-890A-5532-3926F777E7B2}"/>
            </a:ext>
          </a:extLst>
        </p:cNvPr>
        <p:cNvGrpSpPr/>
        <p:nvPr/>
      </p:nvGrpSpPr>
      <p:grpSpPr>
        <a:xfrm>
          <a:off x="0" y="0"/>
          <a:ext cx="0" cy="0"/>
          <a:chOff x="0" y="0"/>
          <a:chExt cx="0" cy="0"/>
        </a:xfrm>
      </p:grpSpPr>
      <p:sp>
        <p:nvSpPr>
          <p:cNvPr id="893" name="Google Shape;893;p41:notes">
            <a:extLst>
              <a:ext uri="{FF2B5EF4-FFF2-40B4-BE49-F238E27FC236}">
                <a16:creationId xmlns:a16="http://schemas.microsoft.com/office/drawing/2014/main" id="{9111E3F0-4005-0580-F0DF-20902963628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4" name="Google Shape;894;p41:notes">
            <a:extLst>
              <a:ext uri="{FF2B5EF4-FFF2-40B4-BE49-F238E27FC236}">
                <a16:creationId xmlns:a16="http://schemas.microsoft.com/office/drawing/2014/main" id="{3C750BE8-B997-D96B-8206-D87C24A29C8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02414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880492B3-BD60-117F-50A9-A5000FD0A0BF}"/>
            </a:ext>
          </a:extLst>
        </p:cNvPr>
        <p:cNvGrpSpPr/>
        <p:nvPr/>
      </p:nvGrpSpPr>
      <p:grpSpPr>
        <a:xfrm>
          <a:off x="0" y="0"/>
          <a:ext cx="0" cy="0"/>
          <a:chOff x="0" y="0"/>
          <a:chExt cx="0" cy="0"/>
        </a:xfrm>
      </p:grpSpPr>
      <p:sp>
        <p:nvSpPr>
          <p:cNvPr id="893" name="Google Shape;893;p41:notes">
            <a:extLst>
              <a:ext uri="{FF2B5EF4-FFF2-40B4-BE49-F238E27FC236}">
                <a16:creationId xmlns:a16="http://schemas.microsoft.com/office/drawing/2014/main" id="{EF523C62-3E10-F8E2-87A6-119E3E47A73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4" name="Google Shape;894;p41:notes">
            <a:extLst>
              <a:ext uri="{FF2B5EF4-FFF2-40B4-BE49-F238E27FC236}">
                <a16:creationId xmlns:a16="http://schemas.microsoft.com/office/drawing/2014/main" id="{C2ECF0C4-B265-BDE7-E6D4-E80FDEE52AA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73737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0" name="Google Shape;880;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4" name="Google Shape;894;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5050F6CD-F2EB-67B1-1014-7FE594737F29}"/>
            </a:ext>
          </a:extLst>
        </p:cNvPr>
        <p:cNvGrpSpPr/>
        <p:nvPr/>
      </p:nvGrpSpPr>
      <p:grpSpPr>
        <a:xfrm>
          <a:off x="0" y="0"/>
          <a:ext cx="0" cy="0"/>
          <a:chOff x="0" y="0"/>
          <a:chExt cx="0" cy="0"/>
        </a:xfrm>
      </p:grpSpPr>
      <p:sp>
        <p:nvSpPr>
          <p:cNvPr id="893" name="Google Shape;893;p41:notes">
            <a:extLst>
              <a:ext uri="{FF2B5EF4-FFF2-40B4-BE49-F238E27FC236}">
                <a16:creationId xmlns:a16="http://schemas.microsoft.com/office/drawing/2014/main" id="{04F0BBFE-63F1-E268-0C3E-82A60B49DF4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4" name="Google Shape;894;p41:notes">
            <a:extLst>
              <a:ext uri="{FF2B5EF4-FFF2-40B4-BE49-F238E27FC236}">
                <a16:creationId xmlns:a16="http://schemas.microsoft.com/office/drawing/2014/main" id="{F4CCCC1B-010E-8FA1-C712-31327A013CC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41540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3C7F4E64-72CA-1DC8-15F1-0096389DF49A}"/>
            </a:ext>
          </a:extLst>
        </p:cNvPr>
        <p:cNvGrpSpPr/>
        <p:nvPr/>
      </p:nvGrpSpPr>
      <p:grpSpPr>
        <a:xfrm>
          <a:off x="0" y="0"/>
          <a:ext cx="0" cy="0"/>
          <a:chOff x="0" y="0"/>
          <a:chExt cx="0" cy="0"/>
        </a:xfrm>
      </p:grpSpPr>
      <p:sp>
        <p:nvSpPr>
          <p:cNvPr id="893" name="Google Shape;893;p41:notes">
            <a:extLst>
              <a:ext uri="{FF2B5EF4-FFF2-40B4-BE49-F238E27FC236}">
                <a16:creationId xmlns:a16="http://schemas.microsoft.com/office/drawing/2014/main" id="{91340C7F-757F-6140-DE8C-EC8A75DB82A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4" name="Google Shape;894;p41:notes">
            <a:extLst>
              <a:ext uri="{FF2B5EF4-FFF2-40B4-BE49-F238E27FC236}">
                <a16:creationId xmlns:a16="http://schemas.microsoft.com/office/drawing/2014/main" id="{D85227DC-AC51-2E9C-B1CE-12B69308498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9983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6" name="Google Shape;956;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1" name="Google Shape;961;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8"/>
        <p:cNvGrpSpPr/>
        <p:nvPr/>
      </p:nvGrpSpPr>
      <p:grpSpPr>
        <a:xfrm>
          <a:off x="0" y="0"/>
          <a:ext cx="0" cy="0"/>
          <a:chOff x="0" y="0"/>
          <a:chExt cx="0" cy="0"/>
        </a:xfrm>
      </p:grpSpPr>
      <p:sp>
        <p:nvSpPr>
          <p:cNvPr id="979" name="Google Shape;979;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0" name="Google Shape;980;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8" name="Google Shape;988;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1" name="Google Shape;1001;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a:extLst>
            <a:ext uri="{FF2B5EF4-FFF2-40B4-BE49-F238E27FC236}">
              <a16:creationId xmlns:a16="http://schemas.microsoft.com/office/drawing/2014/main" id="{20A404C1-163E-CBF4-9155-0AB025FD054C}"/>
            </a:ext>
          </a:extLst>
        </p:cNvPr>
        <p:cNvGrpSpPr/>
        <p:nvPr/>
      </p:nvGrpSpPr>
      <p:grpSpPr>
        <a:xfrm>
          <a:off x="0" y="0"/>
          <a:ext cx="0" cy="0"/>
          <a:chOff x="0" y="0"/>
          <a:chExt cx="0" cy="0"/>
        </a:xfrm>
      </p:grpSpPr>
      <p:sp>
        <p:nvSpPr>
          <p:cNvPr id="1000" name="Google Shape;1000;p49:notes">
            <a:extLst>
              <a:ext uri="{FF2B5EF4-FFF2-40B4-BE49-F238E27FC236}">
                <a16:creationId xmlns:a16="http://schemas.microsoft.com/office/drawing/2014/main" id="{80CBBF99-A037-3757-1D12-7786CC28453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1" name="Google Shape;1001;p49:notes">
            <a:extLst>
              <a:ext uri="{FF2B5EF4-FFF2-40B4-BE49-F238E27FC236}">
                <a16:creationId xmlns:a16="http://schemas.microsoft.com/office/drawing/2014/main" id="{25B5BC26-D68E-E9A3-938B-07D082F33B7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29593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5" name="Google Shape;1045;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0" name="Google Shape;1050;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2" name="Google Shape;1072;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0" name="Google Shape;1080;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9" name="Google Shape;1089;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a:extLst>
            <a:ext uri="{FF2B5EF4-FFF2-40B4-BE49-F238E27FC236}">
              <a16:creationId xmlns:a16="http://schemas.microsoft.com/office/drawing/2014/main" id="{DAF8CF39-0A61-7008-D399-50CB15E5D9BB}"/>
            </a:ext>
          </a:extLst>
        </p:cNvPr>
        <p:cNvGrpSpPr/>
        <p:nvPr/>
      </p:nvGrpSpPr>
      <p:grpSpPr>
        <a:xfrm>
          <a:off x="0" y="0"/>
          <a:ext cx="0" cy="0"/>
          <a:chOff x="0" y="0"/>
          <a:chExt cx="0" cy="0"/>
        </a:xfrm>
      </p:grpSpPr>
      <p:sp>
        <p:nvSpPr>
          <p:cNvPr id="1088" name="Google Shape;1088;p57:notes">
            <a:extLst>
              <a:ext uri="{FF2B5EF4-FFF2-40B4-BE49-F238E27FC236}">
                <a16:creationId xmlns:a16="http://schemas.microsoft.com/office/drawing/2014/main" id="{9D5ED260-B8E6-24B4-2201-BEC3F5802AF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9" name="Google Shape;1089;p57:notes">
            <a:extLst>
              <a:ext uri="{FF2B5EF4-FFF2-40B4-BE49-F238E27FC236}">
                <a16:creationId xmlns:a16="http://schemas.microsoft.com/office/drawing/2014/main" id="{20D85352-0707-D984-8A5C-627A815370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80858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5"/>
        <p:cNvGrpSpPr/>
        <p:nvPr/>
      </p:nvGrpSpPr>
      <p:grpSpPr>
        <a:xfrm>
          <a:off x="0" y="0"/>
          <a:ext cx="0" cy="0"/>
          <a:chOff x="0" y="0"/>
          <a:chExt cx="0" cy="0"/>
        </a:xfrm>
      </p:grpSpPr>
      <p:sp>
        <p:nvSpPr>
          <p:cNvPr id="1126" name="Google Shape;1126;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7" name="Google Shape;1127;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0"/>
        <p:cNvGrpSpPr/>
        <p:nvPr/>
      </p:nvGrpSpPr>
      <p:grpSpPr>
        <a:xfrm>
          <a:off x="0" y="0"/>
          <a:ext cx="0" cy="0"/>
          <a:chOff x="0" y="0"/>
          <a:chExt cx="0" cy="0"/>
        </a:xfrm>
      </p:grpSpPr>
      <p:sp>
        <p:nvSpPr>
          <p:cNvPr id="1131" name="Google Shape;1131;p6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2" name="Google Shape;1132;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7"/>
        <p:cNvGrpSpPr/>
        <p:nvPr/>
      </p:nvGrpSpPr>
      <p:grpSpPr>
        <a:xfrm>
          <a:off x="0" y="0"/>
          <a:ext cx="0" cy="0"/>
          <a:chOff x="0" y="0"/>
          <a:chExt cx="0" cy="0"/>
        </a:xfrm>
      </p:grpSpPr>
      <p:sp>
        <p:nvSpPr>
          <p:cNvPr id="1138" name="Google Shape;1138;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9" name="Google Shape;1139;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8" name="Google Shape;1148;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png"/><Relationship Id="rId7" Type="http://schemas.openxmlformats.org/officeDocument/2006/relationships/image" Target="../media/image12.jp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gi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5.gi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5.gi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5.gi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5.gi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gi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Master" Target="../slideMasters/slideMaster2.xml"/><Relationship Id="rId5" Type="http://schemas.microsoft.com/office/2007/relationships/hdphoto" Target="../media/hdphoto2.wdp"/><Relationship Id="rId4" Type="http://schemas.openxmlformats.org/officeDocument/2006/relationships/image" Target="../media/image39.pn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Master" Target="../slideMasters/slideMaster2.xm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png"/><Relationship Id="rId1" Type="http://schemas.openxmlformats.org/officeDocument/2006/relationships/slideMaster" Target="../slideMasters/slideMaster2.xml"/><Relationship Id="rId4" Type="http://schemas.microsoft.com/office/2007/relationships/hdphoto" Target="../media/hdphoto3.wdp"/></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43.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 Id="rId9" Type="http://schemas.openxmlformats.org/officeDocument/2006/relationships/image" Target="../media/image44.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png"/><Relationship Id="rId7" Type="http://schemas.openxmlformats.org/officeDocument/2006/relationships/image" Target="../media/image12.jp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10.png"/><Relationship Id="rId10" Type="http://schemas.microsoft.com/office/2007/relationships/hdphoto" Target="../media/hdphoto4.wdp"/><Relationship Id="rId4" Type="http://schemas.openxmlformats.org/officeDocument/2006/relationships/image" Target="../media/image9.png"/><Relationship Id="rId9" Type="http://schemas.openxmlformats.org/officeDocument/2006/relationships/image" Target="../media/image45.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8" Type="http://schemas.openxmlformats.org/officeDocument/2006/relationships/hyperlink" Target="https://drive.google.com/drive/folders/15A4aThGXboZ7RlTminYue4etFTXwyFRM?usp=drive_link" TargetMode="External"/><Relationship Id="rId3" Type="http://schemas.openxmlformats.org/officeDocument/2006/relationships/image" Target="../media/image20.png"/><Relationship Id="rId7" Type="http://schemas.openxmlformats.org/officeDocument/2006/relationships/image" Target="../media/image49.sv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48.png"/><Relationship Id="rId5" Type="http://schemas.openxmlformats.org/officeDocument/2006/relationships/image" Target="../media/image47.svg"/><Relationship Id="rId10" Type="http://schemas.openxmlformats.org/officeDocument/2006/relationships/image" Target="../media/image51.svg"/><Relationship Id="rId4" Type="http://schemas.openxmlformats.org/officeDocument/2006/relationships/image" Target="../media/image46.png"/><Relationship Id="rId9" Type="http://schemas.openxmlformats.org/officeDocument/2006/relationships/image" Target="../media/image50.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gif"/><Relationship Id="rId1" Type="http://schemas.openxmlformats.org/officeDocument/2006/relationships/slideMaster" Target="../slideMasters/slideMaster2.xml"/><Relationship Id="rId5" Type="http://schemas.openxmlformats.org/officeDocument/2006/relationships/image" Target="../media/image2.png"/><Relationship Id="rId4" Type="http://schemas.microsoft.com/office/2007/relationships/hdphoto" Target="../media/hdphoto5.wdp"/></Relationships>
</file>

<file path=ppt/slideLayouts/_rels/slideLayout5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Master" Target="../slideMasters/slideMaster2.xml"/><Relationship Id="rId4" Type="http://schemas.openxmlformats.org/officeDocument/2006/relationships/image" Target="../media/image30.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3.svg"/><Relationship Id="rId2" Type="http://schemas.openxmlformats.org/officeDocument/2006/relationships/image" Target="../media/image25.gif"/><Relationship Id="rId1" Type="http://schemas.openxmlformats.org/officeDocument/2006/relationships/slideMaster" Target="../slideMasters/slideMaster2.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Layouts/_rels/slideLayout6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5.gif"/><Relationship Id="rId1" Type="http://schemas.openxmlformats.org/officeDocument/2006/relationships/slideMaster" Target="../slideMasters/slideMaster2.xml"/><Relationship Id="rId4" Type="http://schemas.microsoft.com/office/2007/relationships/hdphoto" Target="../media/hdphoto7.wdp"/></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5.gif"/><Relationship Id="rId1" Type="http://schemas.openxmlformats.org/officeDocument/2006/relationships/slideMaster" Target="../slideMasters/slideMaster2.xml"/><Relationship Id="rId4" Type="http://schemas.microsoft.com/office/2007/relationships/hdphoto" Target="../media/hdphoto8.wdp"/></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5.gif"/><Relationship Id="rId1" Type="http://schemas.openxmlformats.org/officeDocument/2006/relationships/slideMaster" Target="../slideMasters/slideMaster2.xml"/><Relationship Id="rId4" Type="http://schemas.microsoft.com/office/2007/relationships/hdphoto" Target="../media/hdphoto9.wdp"/></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png"/><Relationship Id="rId1" Type="http://schemas.openxmlformats.org/officeDocument/2006/relationships/slideMaster" Target="../slideMasters/slideMaster2.xml"/><Relationship Id="rId4" Type="http://schemas.microsoft.com/office/2007/relationships/hdphoto" Target="../media/hdphoto3.wdp"/></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gif"/><Relationship Id="rId1" Type="http://schemas.openxmlformats.org/officeDocument/2006/relationships/slideMaster" Target="../slideMasters/slideMaster2.xml"/><Relationship Id="rId4" Type="http://schemas.microsoft.com/office/2007/relationships/hdphoto" Target="../media/hdphoto5.wdp"/></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39.png"/></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Master" Target="../slideMasters/slideMaster3.xm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png"/><Relationship Id="rId1" Type="http://schemas.openxmlformats.org/officeDocument/2006/relationships/slideMaster" Target="../slideMasters/slideMaster3.xml"/><Relationship Id="rId4" Type="http://schemas.microsoft.com/office/2007/relationships/hdphoto" Target="../media/hdphoto3.wdp"/></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43.sv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 Id="rId9" Type="http://schemas.openxmlformats.org/officeDocument/2006/relationships/image" Target="../media/image44.png"/></Relationships>
</file>

<file path=ppt/slideLayouts/_rels/slideLayout91.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png"/><Relationship Id="rId7" Type="http://schemas.openxmlformats.org/officeDocument/2006/relationships/image" Target="../media/image12.jp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image" Target="../media/image10.png"/><Relationship Id="rId10" Type="http://schemas.microsoft.com/office/2007/relationships/hdphoto" Target="../media/hdphoto4.wdp"/><Relationship Id="rId4" Type="http://schemas.openxmlformats.org/officeDocument/2006/relationships/image" Target="../media/image9.png"/><Relationship Id="rId9" Type="http://schemas.openxmlformats.org/officeDocument/2006/relationships/image" Target="../media/image45.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Master" Target="../slideMasters/slideMaster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8" Type="http://schemas.openxmlformats.org/officeDocument/2006/relationships/hyperlink" Target="https://drive.google.com/drive/folders/15A4aThGXboZ7RlTminYue4etFTXwyFRM?usp=drive_link" TargetMode="External"/><Relationship Id="rId3" Type="http://schemas.openxmlformats.org/officeDocument/2006/relationships/image" Target="../media/image20.png"/><Relationship Id="rId7" Type="http://schemas.openxmlformats.org/officeDocument/2006/relationships/image" Target="../media/image49.svg"/><Relationship Id="rId2" Type="http://schemas.openxmlformats.org/officeDocument/2006/relationships/image" Target="../media/image5.png"/><Relationship Id="rId1" Type="http://schemas.openxmlformats.org/officeDocument/2006/relationships/slideMaster" Target="../slideMasters/slideMaster3.xml"/><Relationship Id="rId6" Type="http://schemas.openxmlformats.org/officeDocument/2006/relationships/image" Target="../media/image48.png"/><Relationship Id="rId5" Type="http://schemas.openxmlformats.org/officeDocument/2006/relationships/image" Target="../media/image47.svg"/><Relationship Id="rId10" Type="http://schemas.openxmlformats.org/officeDocument/2006/relationships/image" Target="../media/image51.svg"/><Relationship Id="rId4" Type="http://schemas.openxmlformats.org/officeDocument/2006/relationships/image" Target="../media/image46.png"/><Relationship Id="rId9" Type="http://schemas.openxmlformats.org/officeDocument/2006/relationships/image" Target="../media/image50.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gif"/><Relationship Id="rId1" Type="http://schemas.openxmlformats.org/officeDocument/2006/relationships/slideMaster" Target="../slideMasters/slideMaster3.xml"/><Relationship Id="rId5" Type="http://schemas.openxmlformats.org/officeDocument/2006/relationships/image" Target="../media/image2.png"/><Relationship Id="rId4" Type="http://schemas.microsoft.com/office/2007/relationships/hdphoto" Target="../media/hdphoto5.wdp"/></Relationships>
</file>

<file path=ppt/slideLayouts/_rels/slideLayout9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Master" Target="../slideMasters/slideMaster3.xml"/><Relationship Id="rId4" Type="http://schemas.openxmlformats.org/officeDocument/2006/relationships/image" Target="../media/image30.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3.svg"/><Relationship Id="rId2" Type="http://schemas.openxmlformats.org/officeDocument/2006/relationships/image" Target="../media/image25.gif"/><Relationship Id="rId1" Type="http://schemas.openxmlformats.org/officeDocument/2006/relationships/slideMaster" Target="../slideMasters/slideMaster3.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Layouts/_rels/slideLayout10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5.gif"/><Relationship Id="rId1" Type="http://schemas.openxmlformats.org/officeDocument/2006/relationships/slideMaster" Target="../slideMasters/slideMaster3.xml"/><Relationship Id="rId4" Type="http://schemas.microsoft.com/office/2007/relationships/hdphoto" Target="../media/hdphoto7.wdp"/></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5.gif"/><Relationship Id="rId1" Type="http://schemas.openxmlformats.org/officeDocument/2006/relationships/slideMaster" Target="../slideMasters/slideMaster3.xml"/><Relationship Id="rId4" Type="http://schemas.microsoft.com/office/2007/relationships/hdphoto" Target="../media/hdphoto8.wdp"/></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5.gif"/><Relationship Id="rId1" Type="http://schemas.openxmlformats.org/officeDocument/2006/relationships/slideMaster" Target="../slideMasters/slideMaster3.xml"/><Relationship Id="rId4" Type="http://schemas.microsoft.com/office/2007/relationships/hdphoto" Target="../media/hdphoto9.wdp"/></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png"/><Relationship Id="rId1" Type="http://schemas.openxmlformats.org/officeDocument/2006/relationships/slideMaster" Target="../slideMasters/slideMaster3.xml"/><Relationship Id="rId4" Type="http://schemas.microsoft.com/office/2007/relationships/hdphoto" Target="../media/hdphoto3.wdp"/></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gif"/><Relationship Id="rId1" Type="http://schemas.openxmlformats.org/officeDocument/2006/relationships/slideMaster" Target="../slideMasters/slideMaster3.xml"/><Relationship Id="rId4" Type="http://schemas.microsoft.com/office/2007/relationships/hdphoto" Target="../media/hdphoto5.wdp"/></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Icônes pour l’enseignant">
  <p:cSld name="Icônes pour l’enseignant">
    <p:bg>
      <p:bgPr>
        <a:solidFill>
          <a:srgbClr val="DCE6F2"/>
        </a:solidFill>
        <a:effectLst/>
      </p:bgPr>
    </p:bg>
    <p:spTree>
      <p:nvGrpSpPr>
        <p:cNvPr id="1" name="Shape 32"/>
        <p:cNvGrpSpPr/>
        <p:nvPr/>
      </p:nvGrpSpPr>
      <p:grpSpPr>
        <a:xfrm>
          <a:off x="0" y="0"/>
          <a:ext cx="0" cy="0"/>
          <a:chOff x="0" y="0"/>
          <a:chExt cx="0" cy="0"/>
        </a:xfrm>
      </p:grpSpPr>
      <p:sp>
        <p:nvSpPr>
          <p:cNvPr id="33" name="Google Shape;33;p69"/>
          <p:cNvSpPr txBox="1"/>
          <p:nvPr/>
        </p:nvSpPr>
        <p:spPr>
          <a:xfrm>
            <a:off x="2151695" y="1298921"/>
            <a:ext cx="4239248" cy="400002"/>
          </a:xfrm>
          <a:prstGeom prst="rect">
            <a:avLst/>
          </a:prstGeom>
          <a:noFill/>
          <a:ln>
            <a:noFill/>
          </a:ln>
        </p:spPr>
        <p:txBody>
          <a:bodyPr spcFirstLastPara="1" wrap="square" lIns="91400" tIns="45650" rIns="91400" bIns="45650" anchor="t" anchorCtr="0">
            <a:spAutoFit/>
          </a:bodyPr>
          <a:lstStyle/>
          <a:p>
            <a:pPr marL="0" marR="0" lvl="0" indent="0" algn="l" rtl="0">
              <a:spcBef>
                <a:spcPts val="0"/>
              </a:spcBef>
              <a:spcAft>
                <a:spcPts val="0"/>
              </a:spcAft>
              <a:buNone/>
            </a:pPr>
            <a:r>
              <a:rPr lang="fr-FR" sz="2000" b="1" i="0" u="none" strike="noStrike" cap="none">
                <a:solidFill>
                  <a:srgbClr val="44546A"/>
                </a:solidFill>
                <a:latin typeface="Calibri"/>
                <a:ea typeface="Calibri"/>
                <a:cs typeface="Calibri"/>
                <a:sym typeface="Calibri"/>
              </a:rPr>
              <a:t>Pages réservées à l’enseignant(e)</a:t>
            </a:r>
            <a:endParaRPr sz="1467" b="0" i="0" u="none" strike="noStrike" cap="none">
              <a:solidFill>
                <a:srgbClr val="000000"/>
              </a:solidFill>
              <a:latin typeface="Calibri"/>
              <a:ea typeface="Calibri"/>
              <a:cs typeface="Calibri"/>
              <a:sym typeface="Calibri"/>
            </a:endParaRPr>
          </a:p>
        </p:txBody>
      </p:sp>
      <p:sp>
        <p:nvSpPr>
          <p:cNvPr id="34" name="Google Shape;34;p69"/>
          <p:cNvSpPr txBox="1"/>
          <p:nvPr/>
        </p:nvSpPr>
        <p:spPr>
          <a:xfrm>
            <a:off x="2151695" y="2226131"/>
            <a:ext cx="8241199" cy="400002"/>
          </a:xfrm>
          <a:prstGeom prst="rect">
            <a:avLst/>
          </a:prstGeom>
          <a:noFill/>
          <a:ln>
            <a:noFill/>
          </a:ln>
        </p:spPr>
        <p:txBody>
          <a:bodyPr spcFirstLastPara="1" wrap="square" lIns="91400" tIns="45650" rIns="91400" bIns="45650" anchor="t" anchorCtr="0">
            <a:spAutoFit/>
          </a:bodyPr>
          <a:lstStyle/>
          <a:p>
            <a:pPr marL="0" marR="0" lvl="0" indent="0" algn="l" rtl="0">
              <a:spcBef>
                <a:spcPts val="0"/>
              </a:spcBef>
              <a:spcAft>
                <a:spcPts val="0"/>
              </a:spcAft>
              <a:buNone/>
            </a:pPr>
            <a:r>
              <a:rPr lang="fr-FR" sz="2000" b="1" i="0" u="none" strike="noStrike" cap="none">
                <a:solidFill>
                  <a:srgbClr val="44546A"/>
                </a:solidFill>
                <a:latin typeface="Calibri"/>
                <a:ea typeface="Calibri"/>
                <a:cs typeface="Calibri"/>
                <a:sym typeface="Calibri"/>
              </a:rPr>
              <a:t>Modelage de la tâche par l’enseignant (explicitation à haute voix)</a:t>
            </a:r>
            <a:endParaRPr sz="1467" b="0" i="0" u="none" strike="noStrike" cap="none">
              <a:solidFill>
                <a:srgbClr val="000000"/>
              </a:solidFill>
              <a:latin typeface="Calibri"/>
              <a:ea typeface="Calibri"/>
              <a:cs typeface="Calibri"/>
              <a:sym typeface="Calibri"/>
            </a:endParaRPr>
          </a:p>
        </p:txBody>
      </p:sp>
      <p:pic>
        <p:nvPicPr>
          <p:cNvPr id="35" name="Google Shape;35;p69" descr="Image générée"/>
          <p:cNvPicPr preferRelativeResize="0"/>
          <p:nvPr/>
        </p:nvPicPr>
        <p:blipFill rotWithShape="1">
          <a:blip r:embed="rId2">
            <a:alphaModFix/>
          </a:blip>
          <a:srcRect t="23545" r="71114" b="60699"/>
          <a:stretch/>
        </p:blipFill>
        <p:spPr>
          <a:xfrm>
            <a:off x="992594" y="2946687"/>
            <a:ext cx="1035476" cy="854359"/>
          </a:xfrm>
          <a:prstGeom prst="rect">
            <a:avLst/>
          </a:prstGeom>
          <a:noFill/>
          <a:ln>
            <a:noFill/>
          </a:ln>
        </p:spPr>
      </p:pic>
      <p:sp>
        <p:nvSpPr>
          <p:cNvPr id="36" name="Google Shape;36;p69"/>
          <p:cNvSpPr txBox="1"/>
          <p:nvPr/>
        </p:nvSpPr>
        <p:spPr>
          <a:xfrm>
            <a:off x="2151695" y="3159518"/>
            <a:ext cx="9359384" cy="400002"/>
          </a:xfrm>
          <a:prstGeom prst="rect">
            <a:avLst/>
          </a:prstGeom>
          <a:noFill/>
          <a:ln>
            <a:noFill/>
          </a:ln>
        </p:spPr>
        <p:txBody>
          <a:bodyPr spcFirstLastPara="1" wrap="square" lIns="91400" tIns="45650" rIns="91400" bIns="45650" anchor="t" anchorCtr="0">
            <a:spAutoFit/>
          </a:bodyPr>
          <a:lstStyle/>
          <a:p>
            <a:pPr marL="0" marR="0" lvl="0" indent="0" algn="l" rtl="0">
              <a:spcBef>
                <a:spcPts val="0"/>
              </a:spcBef>
              <a:spcAft>
                <a:spcPts val="0"/>
              </a:spcAft>
              <a:buNone/>
            </a:pPr>
            <a:r>
              <a:rPr lang="fr-FR" sz="2000" b="1" i="0" u="none" strike="noStrike" cap="none">
                <a:solidFill>
                  <a:srgbClr val="44546A"/>
                </a:solidFill>
                <a:latin typeface="Calibri"/>
                <a:ea typeface="Calibri"/>
                <a:cs typeface="Calibri"/>
                <a:sym typeface="Calibri"/>
              </a:rPr>
              <a:t>Consignes et explications données aux élèves – hors modelage (à dire à haute voix)</a:t>
            </a:r>
            <a:endParaRPr sz="2000" b="0" i="0" u="none" strike="noStrike" cap="none">
              <a:solidFill>
                <a:srgbClr val="000000"/>
              </a:solidFill>
              <a:latin typeface="Calibri"/>
              <a:ea typeface="Calibri"/>
              <a:cs typeface="Calibri"/>
              <a:sym typeface="Calibri"/>
            </a:endParaRPr>
          </a:p>
        </p:txBody>
      </p:sp>
      <p:sp>
        <p:nvSpPr>
          <p:cNvPr id="37" name="Google Shape;37;p69"/>
          <p:cNvSpPr txBox="1"/>
          <p:nvPr/>
        </p:nvSpPr>
        <p:spPr>
          <a:xfrm>
            <a:off x="2151695" y="4005511"/>
            <a:ext cx="3971611" cy="420457"/>
          </a:xfrm>
          <a:prstGeom prst="rect">
            <a:avLst/>
          </a:prstGeom>
          <a:noFill/>
          <a:ln>
            <a:noFill/>
          </a:ln>
        </p:spPr>
        <p:txBody>
          <a:bodyPr spcFirstLastPara="1" wrap="square" lIns="91400" tIns="45650" rIns="91400" bIns="45650" anchor="t" anchorCtr="0">
            <a:spAutoFit/>
          </a:bodyPr>
          <a:lstStyle/>
          <a:p>
            <a:pPr marL="0" marR="0" lvl="0" indent="0" algn="l" rtl="0">
              <a:spcBef>
                <a:spcPts val="0"/>
              </a:spcBef>
              <a:spcAft>
                <a:spcPts val="0"/>
              </a:spcAft>
              <a:buNone/>
            </a:pPr>
            <a:r>
              <a:rPr lang="fr-FR" sz="2133" b="1" i="0" u="none" strike="noStrike" cap="none">
                <a:solidFill>
                  <a:srgbClr val="44546A"/>
                </a:solidFill>
                <a:latin typeface="Calibri"/>
                <a:ea typeface="Calibri"/>
                <a:cs typeface="Calibri"/>
                <a:sym typeface="Calibri"/>
              </a:rPr>
              <a:t>Rappel du contrat de classe </a:t>
            </a:r>
            <a:endParaRPr sz="1867" b="0" i="0" u="none" strike="noStrike" cap="none">
              <a:solidFill>
                <a:srgbClr val="000000"/>
              </a:solidFill>
              <a:latin typeface="Calibri"/>
              <a:ea typeface="Calibri"/>
              <a:cs typeface="Calibri"/>
              <a:sym typeface="Calibri"/>
            </a:endParaRPr>
          </a:p>
        </p:txBody>
      </p:sp>
      <p:pic>
        <p:nvPicPr>
          <p:cNvPr id="38" name="Google Shape;38;p69"/>
          <p:cNvPicPr preferRelativeResize="0"/>
          <p:nvPr/>
        </p:nvPicPr>
        <p:blipFill rotWithShape="1">
          <a:blip r:embed="rId3">
            <a:alphaModFix/>
          </a:blip>
          <a:srcRect/>
          <a:stretch/>
        </p:blipFill>
        <p:spPr>
          <a:xfrm>
            <a:off x="1127953" y="4033935"/>
            <a:ext cx="753729" cy="603600"/>
          </a:xfrm>
          <a:prstGeom prst="rect">
            <a:avLst/>
          </a:prstGeom>
          <a:noFill/>
          <a:ln>
            <a:noFill/>
          </a:ln>
        </p:spPr>
      </p:pic>
      <p:sp>
        <p:nvSpPr>
          <p:cNvPr id="39" name="Google Shape;39;p69"/>
          <p:cNvSpPr/>
          <p:nvPr/>
        </p:nvSpPr>
        <p:spPr>
          <a:xfrm>
            <a:off x="63503" y="27983"/>
            <a:ext cx="8241200" cy="603600"/>
          </a:xfrm>
          <a:prstGeom prst="rect">
            <a:avLst/>
          </a:prstGeom>
          <a:noFill/>
          <a:ln>
            <a:noFill/>
          </a:ln>
        </p:spPr>
        <p:txBody>
          <a:bodyPr spcFirstLastPara="1" wrap="square" lIns="91425" tIns="45650" rIns="91425" bIns="45650" anchor="t" anchorCtr="0">
            <a:noAutofit/>
          </a:bodyPr>
          <a:lstStyle/>
          <a:p>
            <a:pPr marL="0" marR="0" lvl="0" indent="0" algn="l" rtl="0">
              <a:spcBef>
                <a:spcPts val="0"/>
              </a:spcBef>
              <a:spcAft>
                <a:spcPts val="0"/>
              </a:spcAft>
              <a:buNone/>
            </a:pPr>
            <a:r>
              <a:rPr lang="fr-FR" sz="3200" b="1" i="0" u="none" strike="noStrike" cap="none">
                <a:solidFill>
                  <a:srgbClr val="44546A"/>
                </a:solidFill>
                <a:latin typeface="Calibri"/>
                <a:ea typeface="Calibri"/>
                <a:cs typeface="Calibri"/>
                <a:sym typeface="Calibri"/>
              </a:rPr>
              <a:t>Icônes pour l’enseignant</a:t>
            </a:r>
            <a:endParaRPr sz="1867" b="0" i="0" u="none" strike="noStrike" cap="none">
              <a:solidFill>
                <a:srgbClr val="000000"/>
              </a:solidFill>
              <a:latin typeface="Calibri"/>
              <a:ea typeface="Calibri"/>
              <a:cs typeface="Calibri"/>
              <a:sym typeface="Calibri"/>
            </a:endParaRPr>
          </a:p>
        </p:txBody>
      </p:sp>
      <p:grpSp>
        <p:nvGrpSpPr>
          <p:cNvPr id="40" name="Google Shape;40;p69"/>
          <p:cNvGrpSpPr/>
          <p:nvPr/>
        </p:nvGrpSpPr>
        <p:grpSpPr>
          <a:xfrm>
            <a:off x="1153868" y="1985795"/>
            <a:ext cx="923513" cy="733132"/>
            <a:chOff x="277892" y="2283969"/>
            <a:chExt cx="939577" cy="824904"/>
          </a:xfrm>
        </p:grpSpPr>
        <p:sp>
          <p:nvSpPr>
            <p:cNvPr id="41" name="Google Shape;41;p69"/>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 name="Google Shape;42;p69"/>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5">
                <a:alphaModFix amt="72000"/>
              </a:blip>
              <a:stretch>
                <a:fillRect l="-101442" t="-167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43" name="Google Shape;43;p69" descr="Image générée"/>
          <p:cNvPicPr preferRelativeResize="0"/>
          <p:nvPr/>
        </p:nvPicPr>
        <p:blipFill rotWithShape="1">
          <a:blip r:embed="rId6">
            <a:alphaModFix/>
          </a:blip>
          <a:srcRect t="11064" b="10678"/>
          <a:stretch/>
        </p:blipFill>
        <p:spPr>
          <a:xfrm>
            <a:off x="1153867" y="1023539"/>
            <a:ext cx="727815" cy="854359"/>
          </a:xfrm>
          <a:prstGeom prst="rect">
            <a:avLst/>
          </a:prstGeom>
          <a:noFill/>
          <a:ln>
            <a:noFill/>
          </a:ln>
        </p:spPr>
      </p:pic>
      <p:pic>
        <p:nvPicPr>
          <p:cNvPr id="44" name="Google Shape;44;p69"/>
          <p:cNvPicPr preferRelativeResize="0"/>
          <p:nvPr/>
        </p:nvPicPr>
        <p:blipFill rotWithShape="1">
          <a:blip r:embed="rId7">
            <a:alphaModFix/>
          </a:blip>
          <a:srcRect/>
          <a:stretch/>
        </p:blipFill>
        <p:spPr>
          <a:xfrm>
            <a:off x="1198230" y="4942460"/>
            <a:ext cx="590757" cy="603600"/>
          </a:xfrm>
          <a:prstGeom prst="ellipse">
            <a:avLst/>
          </a:prstGeom>
          <a:solidFill>
            <a:srgbClr val="FFC000"/>
          </a:solidFill>
          <a:ln>
            <a:noFill/>
          </a:ln>
        </p:spPr>
      </p:pic>
      <p:sp>
        <p:nvSpPr>
          <p:cNvPr id="45" name="Google Shape;45;p69"/>
          <p:cNvSpPr txBox="1"/>
          <p:nvPr/>
        </p:nvSpPr>
        <p:spPr>
          <a:xfrm>
            <a:off x="2064863" y="5034031"/>
            <a:ext cx="3971611" cy="420457"/>
          </a:xfrm>
          <a:prstGeom prst="rect">
            <a:avLst/>
          </a:prstGeom>
          <a:noFill/>
          <a:ln>
            <a:noFill/>
          </a:ln>
        </p:spPr>
        <p:txBody>
          <a:bodyPr spcFirstLastPara="1" wrap="square" lIns="91400" tIns="45650" rIns="91400" bIns="45650" anchor="t" anchorCtr="0">
            <a:spAutoFit/>
          </a:bodyPr>
          <a:lstStyle/>
          <a:p>
            <a:pPr marL="0" marR="0" lvl="0" indent="0" algn="l" rtl="0">
              <a:spcBef>
                <a:spcPts val="0"/>
              </a:spcBef>
              <a:spcAft>
                <a:spcPts val="0"/>
              </a:spcAft>
              <a:buNone/>
            </a:pPr>
            <a:r>
              <a:rPr lang="fr-FR" sz="2133" b="1">
                <a:solidFill>
                  <a:srgbClr val="44546A"/>
                </a:solidFill>
                <a:latin typeface="Calibri"/>
                <a:ea typeface="Calibri"/>
                <a:cs typeface="Calibri"/>
                <a:sym typeface="Calibri"/>
              </a:rPr>
              <a:t>Correction du devoir maison</a:t>
            </a:r>
            <a:endParaRPr sz="1867">
              <a:solidFill>
                <a:srgbClr val="000000"/>
              </a:solidFill>
              <a:latin typeface="Calibri"/>
              <a:ea typeface="Calibri"/>
              <a:cs typeface="Calibri"/>
              <a:sym typeface="Calibri"/>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Icônes pour l’élève">
  <p:cSld name="Icônes pour l’élève">
    <p:bg>
      <p:bgPr>
        <a:solidFill>
          <a:srgbClr val="DCE6F2"/>
        </a:solidFill>
        <a:effectLst/>
      </p:bgPr>
    </p:bg>
    <p:spTree>
      <p:nvGrpSpPr>
        <p:cNvPr id="1" name="Shape 46"/>
        <p:cNvGrpSpPr/>
        <p:nvPr/>
      </p:nvGrpSpPr>
      <p:grpSpPr>
        <a:xfrm>
          <a:off x="0" y="0"/>
          <a:ext cx="0" cy="0"/>
          <a:chOff x="0" y="0"/>
          <a:chExt cx="0" cy="0"/>
        </a:xfrm>
      </p:grpSpPr>
      <p:grpSp>
        <p:nvGrpSpPr>
          <p:cNvPr id="47" name="Google Shape;47;p70"/>
          <p:cNvGrpSpPr/>
          <p:nvPr/>
        </p:nvGrpSpPr>
        <p:grpSpPr>
          <a:xfrm>
            <a:off x="863927" y="4507781"/>
            <a:ext cx="5760430" cy="603600"/>
            <a:chOff x="647945" y="3380837"/>
            <a:chExt cx="4320322" cy="452700"/>
          </a:xfrm>
        </p:grpSpPr>
        <p:sp>
          <p:nvSpPr>
            <p:cNvPr id="48" name="Google Shape;48;p70"/>
            <p:cNvSpPr txBox="1"/>
            <p:nvPr/>
          </p:nvSpPr>
          <p:spPr>
            <a:xfrm>
              <a:off x="1372968" y="3457186"/>
              <a:ext cx="3595299" cy="300002"/>
            </a:xfrm>
            <a:prstGeom prst="rect">
              <a:avLst/>
            </a:prstGeom>
            <a:noFill/>
            <a:ln>
              <a:noFill/>
            </a:ln>
          </p:spPr>
          <p:txBody>
            <a:bodyPr spcFirstLastPara="1" wrap="square" lIns="91400" tIns="45650" rIns="91400" bIns="45650" anchor="t" anchorCtr="0">
              <a:spAutoFit/>
            </a:bodyPr>
            <a:lstStyle/>
            <a:p>
              <a:pPr marL="0" marR="0" lvl="0" indent="0" algn="l" rtl="0">
                <a:spcBef>
                  <a:spcPts val="0"/>
                </a:spcBef>
                <a:spcAft>
                  <a:spcPts val="0"/>
                </a:spcAft>
                <a:buNone/>
              </a:pPr>
              <a:r>
                <a:rPr lang="fr-FR" sz="2000" b="1">
                  <a:solidFill>
                    <a:srgbClr val="44546A"/>
                  </a:solidFill>
                  <a:latin typeface="Calibri"/>
                  <a:ea typeface="Calibri"/>
                  <a:cs typeface="Calibri"/>
                  <a:sym typeface="Calibri"/>
                </a:rPr>
                <a:t>Les élèves travaillent en autonomie</a:t>
              </a:r>
              <a:endParaRPr sz="2000">
                <a:solidFill>
                  <a:srgbClr val="000000"/>
                </a:solidFill>
                <a:latin typeface="Calibri"/>
                <a:ea typeface="Calibri"/>
                <a:cs typeface="Calibri"/>
                <a:sym typeface="Calibri"/>
              </a:endParaRPr>
            </a:p>
          </p:txBody>
        </p:sp>
        <p:pic>
          <p:nvPicPr>
            <p:cNvPr id="49" name="Google Shape;49;p70"/>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0" name="Google Shape;50;p70"/>
          <p:cNvGrpSpPr/>
          <p:nvPr/>
        </p:nvGrpSpPr>
        <p:grpSpPr>
          <a:xfrm>
            <a:off x="884384" y="3752370"/>
            <a:ext cx="10372677" cy="498415"/>
            <a:chOff x="663288" y="2814277"/>
            <a:chExt cx="7779508" cy="373811"/>
          </a:xfrm>
        </p:grpSpPr>
        <p:sp>
          <p:nvSpPr>
            <p:cNvPr id="51" name="Google Shape;51;p70"/>
            <p:cNvSpPr txBox="1"/>
            <p:nvPr/>
          </p:nvSpPr>
          <p:spPr>
            <a:xfrm>
              <a:off x="1372969" y="2851181"/>
              <a:ext cx="7069827" cy="300001"/>
            </a:xfrm>
            <a:prstGeom prst="rect">
              <a:avLst/>
            </a:prstGeom>
            <a:noFill/>
            <a:ln>
              <a:noFill/>
            </a:ln>
          </p:spPr>
          <p:txBody>
            <a:bodyPr spcFirstLastPara="1" wrap="square" lIns="91400" tIns="45650" rIns="91400" bIns="45650" anchor="t" anchorCtr="0">
              <a:spAutoFit/>
            </a:bodyPr>
            <a:lstStyle/>
            <a:p>
              <a:pPr marL="0" marR="0" lvl="0" indent="0" algn="l" rtl="0">
                <a:spcBef>
                  <a:spcPts val="0"/>
                </a:spcBef>
                <a:spcAft>
                  <a:spcPts val="0"/>
                </a:spcAft>
                <a:buNone/>
              </a:pPr>
              <a:r>
                <a:rPr lang="fr-FR" sz="2000" b="1">
                  <a:solidFill>
                    <a:srgbClr val="44546A"/>
                  </a:solidFill>
                  <a:latin typeface="Calibri"/>
                  <a:ea typeface="Calibri"/>
                  <a:cs typeface="Calibri"/>
                  <a:sym typeface="Calibri"/>
                </a:rPr>
                <a:t>Les élèves travaillent en binômes</a:t>
              </a:r>
              <a:endParaRPr/>
            </a:p>
          </p:txBody>
        </p:sp>
        <p:pic>
          <p:nvPicPr>
            <p:cNvPr id="52" name="Google Shape;52;p70"/>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53" name="Google Shape;53;p70"/>
          <p:cNvGrpSpPr/>
          <p:nvPr/>
        </p:nvGrpSpPr>
        <p:grpSpPr>
          <a:xfrm>
            <a:off x="887673" y="2319672"/>
            <a:ext cx="6840126" cy="498414"/>
            <a:chOff x="657162" y="1688359"/>
            <a:chExt cx="5130094" cy="373810"/>
          </a:xfrm>
        </p:grpSpPr>
        <p:pic>
          <p:nvPicPr>
            <p:cNvPr id="54" name="Google Shape;54;p70"/>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55" name="Google Shape;55;p70"/>
            <p:cNvSpPr txBox="1"/>
            <p:nvPr/>
          </p:nvSpPr>
          <p:spPr>
            <a:xfrm>
              <a:off x="1364376" y="1725263"/>
              <a:ext cx="4422880" cy="300001"/>
            </a:xfrm>
            <a:prstGeom prst="rect">
              <a:avLst/>
            </a:prstGeom>
            <a:noFill/>
            <a:ln>
              <a:noFill/>
            </a:ln>
          </p:spPr>
          <p:txBody>
            <a:bodyPr spcFirstLastPara="1" wrap="square" lIns="91425" tIns="45650" rIns="91425" bIns="45650" anchor="t" anchorCtr="0">
              <a:spAutoFit/>
            </a:bodyPr>
            <a:lstStyle/>
            <a:p>
              <a:pPr marL="0" marR="0" lvl="0" indent="0" algn="l" rtl="0">
                <a:spcBef>
                  <a:spcPts val="0"/>
                </a:spcBef>
                <a:spcAft>
                  <a:spcPts val="0"/>
                </a:spcAft>
                <a:buNone/>
              </a:pPr>
              <a:r>
                <a:rPr lang="fr-FR" sz="2000" b="1">
                  <a:solidFill>
                    <a:srgbClr val="44546A"/>
                  </a:solidFill>
                  <a:latin typeface="Calibri"/>
                  <a:ea typeface="Calibri"/>
                  <a:cs typeface="Calibri"/>
                  <a:sym typeface="Calibri"/>
                </a:rPr>
                <a:t>Les élèves écoutent l’enseignant avec attention</a:t>
              </a:r>
              <a:endParaRPr sz="1467">
                <a:solidFill>
                  <a:srgbClr val="000000"/>
                </a:solidFill>
                <a:latin typeface="Calibri"/>
                <a:ea typeface="Calibri"/>
                <a:cs typeface="Calibri"/>
                <a:sym typeface="Calibri"/>
              </a:endParaRPr>
            </a:p>
          </p:txBody>
        </p:sp>
      </p:grpSp>
      <p:grpSp>
        <p:nvGrpSpPr>
          <p:cNvPr id="56" name="Google Shape;56;p70"/>
          <p:cNvGrpSpPr/>
          <p:nvPr/>
        </p:nvGrpSpPr>
        <p:grpSpPr>
          <a:xfrm>
            <a:off x="954798" y="1692132"/>
            <a:ext cx="5669559" cy="426303"/>
            <a:chOff x="716099" y="1269098"/>
            <a:chExt cx="4252169" cy="319727"/>
          </a:xfrm>
        </p:grpSpPr>
        <p:sp>
          <p:nvSpPr>
            <p:cNvPr id="57" name="Google Shape;57;p70"/>
            <p:cNvSpPr txBox="1"/>
            <p:nvPr/>
          </p:nvSpPr>
          <p:spPr>
            <a:xfrm>
              <a:off x="1372969" y="1278960"/>
              <a:ext cx="3595299" cy="300002"/>
            </a:xfrm>
            <a:prstGeom prst="rect">
              <a:avLst/>
            </a:prstGeom>
            <a:noFill/>
            <a:ln>
              <a:noFill/>
            </a:ln>
          </p:spPr>
          <p:txBody>
            <a:bodyPr spcFirstLastPara="1" wrap="square" lIns="91425" tIns="45650" rIns="91425" bIns="45650" anchor="t" anchorCtr="0">
              <a:spAutoFit/>
            </a:bodyPr>
            <a:lstStyle/>
            <a:p>
              <a:pPr marL="0" marR="0" lvl="0" indent="0" algn="l" rtl="0">
                <a:spcBef>
                  <a:spcPts val="0"/>
                </a:spcBef>
                <a:spcAft>
                  <a:spcPts val="0"/>
                </a:spcAft>
                <a:buNone/>
              </a:pPr>
              <a:r>
                <a:rPr lang="fr-FR" sz="2000" b="1">
                  <a:solidFill>
                    <a:srgbClr val="44546A"/>
                  </a:solidFill>
                  <a:latin typeface="Calibri"/>
                  <a:ea typeface="Calibri"/>
                  <a:cs typeface="Calibri"/>
                  <a:sym typeface="Calibri"/>
                </a:rPr>
                <a:t>Les élèves lèvent la main pour participer</a:t>
              </a:r>
              <a:endParaRPr sz="1467">
                <a:solidFill>
                  <a:srgbClr val="000000"/>
                </a:solidFill>
                <a:latin typeface="Calibri"/>
                <a:ea typeface="Calibri"/>
                <a:cs typeface="Calibri"/>
                <a:sym typeface="Calibri"/>
              </a:endParaRPr>
            </a:p>
          </p:txBody>
        </p:sp>
        <p:pic>
          <p:nvPicPr>
            <p:cNvPr id="58" name="Google Shape;58;p70" descr="Lever la main - Icônes mains et gestes gratuites"/>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59" name="Google Shape;59;p70"/>
          <p:cNvGrpSpPr/>
          <p:nvPr/>
        </p:nvGrpSpPr>
        <p:grpSpPr>
          <a:xfrm>
            <a:off x="863575" y="916351"/>
            <a:ext cx="6681334" cy="603600"/>
            <a:chOff x="915782" y="892042"/>
            <a:chExt cx="6681334" cy="603600"/>
          </a:xfrm>
        </p:grpSpPr>
        <p:sp>
          <p:nvSpPr>
            <p:cNvPr id="60" name="Google Shape;60;p70"/>
            <p:cNvSpPr txBox="1"/>
            <p:nvPr/>
          </p:nvSpPr>
          <p:spPr>
            <a:xfrm>
              <a:off x="1882832" y="949173"/>
              <a:ext cx="5714284" cy="400002"/>
            </a:xfrm>
            <a:prstGeom prst="rect">
              <a:avLst/>
            </a:prstGeom>
            <a:noFill/>
            <a:ln>
              <a:noFill/>
            </a:ln>
          </p:spPr>
          <p:txBody>
            <a:bodyPr spcFirstLastPara="1" wrap="square" lIns="91400" tIns="45650" rIns="91400" bIns="45650" anchor="t" anchorCtr="0">
              <a:spAutoFit/>
            </a:bodyPr>
            <a:lstStyle/>
            <a:p>
              <a:pPr marL="0" marR="0" lvl="0" indent="0" algn="l" rtl="0">
                <a:spcBef>
                  <a:spcPts val="0"/>
                </a:spcBef>
                <a:spcAft>
                  <a:spcPts val="0"/>
                </a:spcAft>
                <a:buNone/>
              </a:pPr>
              <a:r>
                <a:rPr lang="fr-FR" sz="2000" b="1">
                  <a:solidFill>
                    <a:srgbClr val="44546A"/>
                  </a:solidFill>
                  <a:latin typeface="Calibri"/>
                  <a:ea typeface="Calibri"/>
                  <a:cs typeface="Calibri"/>
                  <a:sym typeface="Calibri"/>
                </a:rPr>
                <a:t>Les élèves utilisent l’ardoise pour répondre</a:t>
              </a:r>
              <a:endParaRPr sz="2000">
                <a:solidFill>
                  <a:srgbClr val="000000"/>
                </a:solidFill>
                <a:latin typeface="Calibri"/>
                <a:ea typeface="Calibri"/>
                <a:cs typeface="Calibri"/>
                <a:sym typeface="Calibri"/>
              </a:endParaRPr>
            </a:p>
          </p:txBody>
        </p:sp>
        <p:grpSp>
          <p:nvGrpSpPr>
            <p:cNvPr id="61" name="Google Shape;61;p70"/>
            <p:cNvGrpSpPr/>
            <p:nvPr/>
          </p:nvGrpSpPr>
          <p:grpSpPr>
            <a:xfrm>
              <a:off x="915782" y="892042"/>
              <a:ext cx="632111" cy="603600"/>
              <a:chOff x="779845" y="4335989"/>
              <a:chExt cx="442253" cy="575842"/>
            </a:xfrm>
          </p:grpSpPr>
          <p:pic>
            <p:nvPicPr>
              <p:cNvPr id="62" name="Google Shape;62;p70" descr="Une image contenant Dessin animé, clipart, Animation, illustration&#10;&#10;Description générée automatiquement"/>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63" name="Google Shape;63;p70"/>
              <p:cNvSpPr/>
              <p:nvPr/>
            </p:nvSpPr>
            <p:spPr>
              <a:xfrm>
                <a:off x="1078544" y="4438901"/>
                <a:ext cx="126559" cy="89253"/>
              </a:xfrm>
              <a:prstGeom prst="rect">
                <a:avLst/>
              </a:prstGeom>
              <a:solidFill>
                <a:srgbClr val="268B6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67">
                  <a:solidFill>
                    <a:srgbClr val="FFFFFF"/>
                  </a:solidFill>
                  <a:latin typeface="Calibri"/>
                  <a:ea typeface="Calibri"/>
                  <a:cs typeface="Calibri"/>
                  <a:sym typeface="Calibri"/>
                </a:endParaRPr>
              </a:p>
            </p:txBody>
          </p:sp>
        </p:grpSp>
      </p:grpSp>
      <p:grpSp>
        <p:nvGrpSpPr>
          <p:cNvPr id="64" name="Google Shape;64;p70"/>
          <p:cNvGrpSpPr/>
          <p:nvPr/>
        </p:nvGrpSpPr>
        <p:grpSpPr>
          <a:xfrm>
            <a:off x="915782" y="3007446"/>
            <a:ext cx="8342891" cy="490417"/>
            <a:chOff x="686836" y="2255584"/>
            <a:chExt cx="6257168" cy="367813"/>
          </a:xfrm>
        </p:grpSpPr>
        <p:sp>
          <p:nvSpPr>
            <p:cNvPr id="65" name="Google Shape;65;p70"/>
            <p:cNvSpPr txBox="1"/>
            <p:nvPr/>
          </p:nvSpPr>
          <p:spPr>
            <a:xfrm>
              <a:off x="1372968" y="2323395"/>
              <a:ext cx="5571036" cy="300002"/>
            </a:xfrm>
            <a:prstGeom prst="rect">
              <a:avLst/>
            </a:prstGeom>
            <a:noFill/>
            <a:ln>
              <a:noFill/>
            </a:ln>
          </p:spPr>
          <p:txBody>
            <a:bodyPr spcFirstLastPara="1" wrap="square" lIns="91425" tIns="45650" rIns="91425" bIns="45650" anchor="t" anchorCtr="0">
              <a:spAutoFit/>
            </a:bodyPr>
            <a:lstStyle/>
            <a:p>
              <a:pPr marL="0" marR="0" lvl="0" indent="0" algn="l" rtl="0">
                <a:spcBef>
                  <a:spcPts val="0"/>
                </a:spcBef>
                <a:spcAft>
                  <a:spcPts val="0"/>
                </a:spcAft>
                <a:buNone/>
              </a:pPr>
              <a:r>
                <a:rPr lang="fr-FR" sz="2000" b="1">
                  <a:solidFill>
                    <a:srgbClr val="44546A"/>
                  </a:solidFill>
                  <a:latin typeface="Calibri"/>
                  <a:ea typeface="Calibri"/>
                  <a:cs typeface="Calibri"/>
                  <a:sym typeface="Calibri"/>
                </a:rPr>
                <a:t>Les élèvent gardent des traces écrites sur les livrets ou leurs cahiers</a:t>
              </a:r>
              <a:endParaRPr sz="1467">
                <a:solidFill>
                  <a:srgbClr val="000000"/>
                </a:solidFill>
                <a:latin typeface="Calibri"/>
                <a:ea typeface="Calibri"/>
                <a:cs typeface="Calibri"/>
                <a:sym typeface="Calibri"/>
              </a:endParaRPr>
            </a:p>
          </p:txBody>
        </p:sp>
        <p:grpSp>
          <p:nvGrpSpPr>
            <p:cNvPr id="66" name="Google Shape;66;p70"/>
            <p:cNvGrpSpPr/>
            <p:nvPr/>
          </p:nvGrpSpPr>
          <p:grpSpPr>
            <a:xfrm>
              <a:off x="686836" y="2255584"/>
              <a:ext cx="413750" cy="359624"/>
              <a:chOff x="10280460" y="4841540"/>
              <a:chExt cx="630930" cy="597556"/>
            </a:xfrm>
          </p:grpSpPr>
          <p:pic>
            <p:nvPicPr>
              <p:cNvPr id="67" name="Google Shape;67;p70"/>
              <p:cNvPicPr preferRelativeResize="0"/>
              <p:nvPr/>
            </p:nvPicPr>
            <p:blipFill rotWithShape="1">
              <a:blip r:embed="rId7">
                <a:alphaModFix/>
              </a:blip>
              <a:srcRect l="11664" t="23325" r="25922" b="30054"/>
              <a:stretch/>
            </p:blipFill>
            <p:spPr>
              <a:xfrm>
                <a:off x="10280460" y="4967823"/>
                <a:ext cx="630930" cy="471273"/>
              </a:xfrm>
              <a:prstGeom prst="rect">
                <a:avLst/>
              </a:prstGeom>
              <a:noFill/>
              <a:ln>
                <a:noFill/>
              </a:ln>
            </p:spPr>
          </p:pic>
          <p:pic>
            <p:nvPicPr>
              <p:cNvPr id="68" name="Google Shape;68;p70"/>
              <p:cNvPicPr preferRelativeResize="0"/>
              <p:nvPr/>
            </p:nvPicPr>
            <p:blipFill rotWithShape="1">
              <a:blip r:embed="rId8">
                <a:alphaModFix/>
              </a:blip>
              <a:srcRect l="74744" t="23325" r="10688" b="30054"/>
              <a:stretch/>
            </p:blipFill>
            <p:spPr>
              <a:xfrm rot="1461832">
                <a:off x="10456526" y="4850932"/>
                <a:ext cx="147273" cy="471273"/>
              </a:xfrm>
              <a:prstGeom prst="rect">
                <a:avLst/>
              </a:prstGeom>
              <a:noFill/>
              <a:ln>
                <a:noFill/>
              </a:ln>
            </p:spPr>
          </p:pic>
        </p:grpSp>
      </p:grpSp>
      <p:sp>
        <p:nvSpPr>
          <p:cNvPr id="69" name="Google Shape;69;p70"/>
          <p:cNvSpPr/>
          <p:nvPr/>
        </p:nvSpPr>
        <p:spPr>
          <a:xfrm>
            <a:off x="63503" y="27983"/>
            <a:ext cx="8241200" cy="603600"/>
          </a:xfrm>
          <a:prstGeom prst="rect">
            <a:avLst/>
          </a:prstGeom>
          <a:noFill/>
          <a:ln>
            <a:noFill/>
          </a:ln>
        </p:spPr>
        <p:txBody>
          <a:bodyPr spcFirstLastPara="1" wrap="square" lIns="91425" tIns="45650" rIns="91425" bIns="45650" anchor="t" anchorCtr="0">
            <a:noAutofit/>
          </a:bodyPr>
          <a:lstStyle/>
          <a:p>
            <a:pPr marL="0" marR="0" lvl="0" indent="0" algn="l" rtl="0">
              <a:spcBef>
                <a:spcPts val="0"/>
              </a:spcBef>
              <a:spcAft>
                <a:spcPts val="0"/>
              </a:spcAft>
              <a:buNone/>
            </a:pPr>
            <a:r>
              <a:rPr lang="fr-FR" sz="3200" b="1">
                <a:solidFill>
                  <a:srgbClr val="44546A"/>
                </a:solidFill>
                <a:latin typeface="Calibri"/>
                <a:ea typeface="Calibri"/>
                <a:cs typeface="Calibri"/>
                <a:sym typeface="Calibri"/>
              </a:rPr>
              <a:t>Icônes pour l’élève</a:t>
            </a:r>
            <a:endParaRPr sz="1867">
              <a:solidFill>
                <a:srgbClr val="000000"/>
              </a:solidFill>
              <a:latin typeface="Calibri"/>
              <a:ea typeface="Calibri"/>
              <a:cs typeface="Calibri"/>
              <a:sym typeface="Calibri"/>
            </a:endParaRPr>
          </a:p>
        </p:txBody>
      </p:sp>
      <p:sp>
        <p:nvSpPr>
          <p:cNvPr id="70" name="Google Shape;70;p70"/>
          <p:cNvSpPr txBox="1"/>
          <p:nvPr/>
        </p:nvSpPr>
        <p:spPr>
          <a:xfrm>
            <a:off x="1830624" y="5422784"/>
            <a:ext cx="4867240" cy="400002"/>
          </a:xfrm>
          <a:prstGeom prst="rect">
            <a:avLst/>
          </a:prstGeom>
          <a:noFill/>
          <a:ln>
            <a:noFill/>
          </a:ln>
        </p:spPr>
        <p:txBody>
          <a:bodyPr spcFirstLastPara="1" wrap="square" lIns="91400" tIns="45650" rIns="91400" bIns="45650" anchor="t" anchorCtr="0">
            <a:spAutoFit/>
          </a:bodyPr>
          <a:lstStyle/>
          <a:p>
            <a:pPr marL="0" marR="0" lvl="0" indent="0" algn="l" rtl="0">
              <a:spcBef>
                <a:spcPts val="0"/>
              </a:spcBef>
              <a:spcAft>
                <a:spcPts val="0"/>
              </a:spcAft>
              <a:buNone/>
            </a:pPr>
            <a:r>
              <a:rPr lang="fr-FR" sz="2000" b="1">
                <a:solidFill>
                  <a:srgbClr val="44546A"/>
                </a:solidFill>
                <a:latin typeface="Calibri"/>
                <a:ea typeface="Calibri"/>
                <a:cs typeface="Calibri"/>
                <a:sym typeface="Calibri"/>
              </a:rPr>
              <a:t>Les élèves passent au tableau</a:t>
            </a:r>
            <a:endParaRPr sz="2000">
              <a:solidFill>
                <a:srgbClr val="000000"/>
              </a:solidFill>
              <a:latin typeface="Calibri"/>
              <a:ea typeface="Calibri"/>
              <a:cs typeface="Calibri"/>
              <a:sym typeface="Calibri"/>
            </a:endParaRPr>
          </a:p>
        </p:txBody>
      </p:sp>
      <p:pic>
        <p:nvPicPr>
          <p:cNvPr id="71" name="Google Shape;71;p70"/>
          <p:cNvPicPr preferRelativeResize="0"/>
          <p:nvPr/>
        </p:nvPicPr>
        <p:blipFill rotWithShape="1">
          <a:blip r:embed="rId9">
            <a:alphaModFix/>
          </a:blip>
          <a:srcRect/>
          <a:stretch/>
        </p:blipFill>
        <p:spPr>
          <a:xfrm>
            <a:off x="863575" y="5298758"/>
            <a:ext cx="648055" cy="64805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tériel nécessaire">
  <p:cSld name="Matériel nécessaire">
    <p:bg>
      <p:bgPr>
        <a:solidFill>
          <a:srgbClr val="DCE6F2"/>
        </a:solidFill>
        <a:effectLst/>
      </p:bgPr>
    </p:bg>
    <p:spTree>
      <p:nvGrpSpPr>
        <p:cNvPr id="1" name="Shape 72"/>
        <p:cNvGrpSpPr/>
        <p:nvPr/>
      </p:nvGrpSpPr>
      <p:grpSpPr>
        <a:xfrm>
          <a:off x="0" y="0"/>
          <a:ext cx="0" cy="0"/>
          <a:chOff x="0" y="0"/>
          <a:chExt cx="0" cy="0"/>
        </a:xfrm>
      </p:grpSpPr>
      <p:sp>
        <p:nvSpPr>
          <p:cNvPr id="73" name="Google Shape;73;p71"/>
          <p:cNvSpPr/>
          <p:nvPr/>
        </p:nvSpPr>
        <p:spPr>
          <a:xfrm>
            <a:off x="1421762" y="1110377"/>
            <a:ext cx="9309992" cy="5232726"/>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74" name="Google Shape;74;p71"/>
          <p:cNvSpPr/>
          <p:nvPr/>
        </p:nvSpPr>
        <p:spPr>
          <a:xfrm>
            <a:off x="948075" y="181482"/>
            <a:ext cx="3947196" cy="584801"/>
          </a:xfrm>
          <a:prstGeom prst="rect">
            <a:avLst/>
          </a:prstGeom>
          <a:noFill/>
          <a:ln>
            <a:noFill/>
          </a:ln>
        </p:spPr>
        <p:txBody>
          <a:bodyPr spcFirstLastPara="1" wrap="square" lIns="91425" tIns="45675" rIns="91425" bIns="45675" anchor="t" anchorCtr="0">
            <a:noAutofit/>
          </a:bodyPr>
          <a:lstStyle/>
          <a:p>
            <a:pPr marL="0" marR="0" lvl="0" indent="0" algn="l" rtl="0">
              <a:lnSpc>
                <a:spcPct val="90000"/>
              </a:lnSpc>
              <a:spcBef>
                <a:spcPts val="0"/>
              </a:spcBef>
              <a:spcAft>
                <a:spcPts val="0"/>
              </a:spcAft>
              <a:buNone/>
            </a:pPr>
            <a:r>
              <a:rPr lang="fr-FR" sz="3200" b="1" i="0" u="none" strike="noStrike" cap="none">
                <a:solidFill>
                  <a:srgbClr val="44546A"/>
                </a:solidFill>
                <a:latin typeface="Calibri"/>
                <a:ea typeface="Calibri"/>
                <a:cs typeface="Calibri"/>
                <a:sym typeface="Calibri"/>
              </a:rPr>
              <a:t>Matériel nécessaire</a:t>
            </a:r>
            <a:endParaRPr/>
          </a:p>
        </p:txBody>
      </p:sp>
      <p:sp>
        <p:nvSpPr>
          <p:cNvPr id="75" name="Google Shape;75;p71"/>
          <p:cNvSpPr txBox="1"/>
          <p:nvPr/>
        </p:nvSpPr>
        <p:spPr>
          <a:xfrm>
            <a:off x="1508625" y="1416789"/>
            <a:ext cx="4266849" cy="650167"/>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lnSpc>
                <a:spcPct val="130000"/>
              </a:lnSpc>
              <a:spcBef>
                <a:spcPts val="0"/>
              </a:spcBef>
              <a:spcAft>
                <a:spcPts val="0"/>
              </a:spcAft>
              <a:buNone/>
            </a:pPr>
            <a:r>
              <a:rPr lang="fr-FR" sz="2400" b="1" i="0" u="none" strike="noStrike" cap="none">
                <a:solidFill>
                  <a:srgbClr val="FFFFFF"/>
                </a:solidFill>
                <a:latin typeface="Calibri"/>
                <a:ea typeface="Calibri"/>
                <a:cs typeface="Calibri"/>
                <a:sym typeface="Calibri"/>
              </a:rPr>
              <a:t>Matériel de l’enseignant</a:t>
            </a:r>
            <a:endParaRPr/>
          </a:p>
        </p:txBody>
      </p:sp>
      <p:sp>
        <p:nvSpPr>
          <p:cNvPr id="76" name="Google Shape;76;p71"/>
          <p:cNvSpPr txBox="1"/>
          <p:nvPr/>
        </p:nvSpPr>
        <p:spPr>
          <a:xfrm>
            <a:off x="5991497" y="1416788"/>
            <a:ext cx="4360944" cy="650168"/>
          </a:xfrm>
          <a:prstGeom prst="rect">
            <a:avLst/>
          </a:prstGeom>
          <a:solidFill>
            <a:schemeClr val="accent1"/>
          </a:solidFill>
          <a:ln>
            <a:noFill/>
          </a:ln>
        </p:spPr>
        <p:txBody>
          <a:bodyPr spcFirstLastPara="1" wrap="square" lIns="60950" tIns="59975" rIns="60950" bIns="60950" anchor="ctr" anchorCtr="1">
            <a:noAutofit/>
          </a:bodyPr>
          <a:lstStyle/>
          <a:p>
            <a:pPr marL="0" marR="0" lvl="0" indent="0" algn="ctr" rtl="0">
              <a:spcBef>
                <a:spcPts val="0"/>
              </a:spcBef>
              <a:spcAft>
                <a:spcPts val="0"/>
              </a:spcAft>
              <a:buNone/>
            </a:pPr>
            <a:r>
              <a:rPr lang="fr-FR" sz="2400" b="1" i="0" u="none" strike="noStrike" cap="none">
                <a:solidFill>
                  <a:srgbClr val="FFFFFF"/>
                </a:solidFill>
                <a:latin typeface="Calibri"/>
                <a:ea typeface="Calibri"/>
                <a:cs typeface="Calibri"/>
                <a:sym typeface="Calibri"/>
              </a:rPr>
              <a:t>Matériel de l’élève</a:t>
            </a:r>
            <a:endParaRPr/>
          </a:p>
        </p:txBody>
      </p:sp>
      <p:pic>
        <p:nvPicPr>
          <p:cNvPr id="77" name="Google Shape;77;p71"/>
          <p:cNvPicPr preferRelativeResize="0"/>
          <p:nvPr/>
        </p:nvPicPr>
        <p:blipFill rotWithShape="1">
          <a:blip r:embed="rId2">
            <a:alphaModFix/>
          </a:blip>
          <a:srcRect/>
          <a:stretch/>
        </p:blipFill>
        <p:spPr>
          <a:xfrm rot="-1924716">
            <a:off x="8544238" y="4865352"/>
            <a:ext cx="1564020" cy="174252"/>
          </a:xfrm>
          <a:prstGeom prst="rect">
            <a:avLst/>
          </a:prstGeom>
          <a:noFill/>
          <a:ln>
            <a:noFill/>
          </a:ln>
        </p:spPr>
      </p:pic>
      <p:pic>
        <p:nvPicPr>
          <p:cNvPr id="78" name="Google Shape;78;p71"/>
          <p:cNvPicPr preferRelativeResize="0"/>
          <p:nvPr/>
        </p:nvPicPr>
        <p:blipFill rotWithShape="1">
          <a:blip r:embed="rId3">
            <a:alphaModFix/>
          </a:blip>
          <a:srcRect l="11665" t="23325" r="26246" b="30054"/>
          <a:stretch/>
        </p:blipFill>
        <p:spPr>
          <a:xfrm>
            <a:off x="8786281" y="2316888"/>
            <a:ext cx="1478097" cy="1109845"/>
          </a:xfrm>
          <a:prstGeom prst="rect">
            <a:avLst/>
          </a:prstGeom>
          <a:noFill/>
          <a:ln>
            <a:noFill/>
          </a:ln>
          <a:effectLst>
            <a:outerShdw blurRad="50800" dist="38100" dir="2700000" algn="tl" rotWithShape="0">
              <a:srgbClr val="000000">
                <a:alpha val="40000"/>
              </a:srgbClr>
            </a:outerShdw>
          </a:effectLst>
        </p:spPr>
      </p:pic>
      <p:pic>
        <p:nvPicPr>
          <p:cNvPr id="79" name="Google Shape;79;p71"/>
          <p:cNvPicPr preferRelativeResize="0"/>
          <p:nvPr/>
        </p:nvPicPr>
        <p:blipFill rotWithShape="1">
          <a:blip r:embed="rId4">
            <a:alphaModFix/>
          </a:blip>
          <a:srcRect/>
          <a:stretch/>
        </p:blipFill>
        <p:spPr>
          <a:xfrm flipH="1">
            <a:off x="9492110" y="5381605"/>
            <a:ext cx="413335" cy="397411"/>
          </a:xfrm>
          <a:prstGeom prst="rect">
            <a:avLst/>
          </a:prstGeom>
          <a:noFill/>
          <a:ln>
            <a:noFill/>
          </a:ln>
        </p:spPr>
      </p:pic>
      <p:pic>
        <p:nvPicPr>
          <p:cNvPr id="80" name="Google Shape;80;p71"/>
          <p:cNvPicPr preferRelativeResize="0"/>
          <p:nvPr/>
        </p:nvPicPr>
        <p:blipFill rotWithShape="1">
          <a:blip r:embed="rId5">
            <a:alphaModFix/>
          </a:blip>
          <a:srcRect/>
          <a:stretch/>
        </p:blipFill>
        <p:spPr>
          <a:xfrm>
            <a:off x="6769475" y="4700745"/>
            <a:ext cx="1491516" cy="1080393"/>
          </a:xfrm>
          <a:prstGeom prst="rect">
            <a:avLst/>
          </a:prstGeom>
          <a:noFill/>
          <a:ln>
            <a:noFill/>
          </a:ln>
          <a:effectLst>
            <a:outerShdw blurRad="50800" dist="38100" dir="2700000" algn="tl" rotWithShape="0">
              <a:srgbClr val="000000">
                <a:alpha val="40000"/>
              </a:srgbClr>
            </a:outerShdw>
          </a:effectLst>
        </p:spPr>
      </p:pic>
      <p:sp>
        <p:nvSpPr>
          <p:cNvPr id="81" name="Google Shape;81;p71"/>
          <p:cNvSpPr txBox="1"/>
          <p:nvPr/>
        </p:nvSpPr>
        <p:spPr>
          <a:xfrm>
            <a:off x="8617364" y="3426733"/>
            <a:ext cx="1907400"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100" b="1">
                <a:solidFill>
                  <a:srgbClr val="000000"/>
                </a:solidFill>
                <a:latin typeface="Calibri"/>
                <a:ea typeface="Calibri"/>
                <a:cs typeface="Calibri"/>
                <a:sym typeface="Calibri"/>
              </a:rPr>
              <a:t>Cahier de l’élève</a:t>
            </a:r>
            <a:endParaRPr/>
          </a:p>
        </p:txBody>
      </p:sp>
      <p:sp>
        <p:nvSpPr>
          <p:cNvPr id="82" name="Google Shape;82;p71"/>
          <p:cNvSpPr/>
          <p:nvPr/>
        </p:nvSpPr>
        <p:spPr>
          <a:xfrm>
            <a:off x="4218715" y="3878375"/>
            <a:ext cx="1349291"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100" b="1">
                <a:solidFill>
                  <a:srgbClr val="000000"/>
                </a:solidFill>
                <a:latin typeface="Calibri"/>
                <a:ea typeface="Calibri"/>
                <a:cs typeface="Calibri"/>
                <a:sym typeface="Calibri"/>
              </a:rPr>
              <a:t>Fiche technique de préparation de la séance</a:t>
            </a:r>
            <a:endParaRPr/>
          </a:p>
        </p:txBody>
      </p:sp>
      <p:pic>
        <p:nvPicPr>
          <p:cNvPr id="83" name="Google Shape;83;p71"/>
          <p:cNvPicPr preferRelativeResize="0"/>
          <p:nvPr/>
        </p:nvPicPr>
        <p:blipFill rotWithShape="1">
          <a:blip r:embed="rId6">
            <a:alphaModFix/>
          </a:blip>
          <a:srcRect/>
          <a:stretch/>
        </p:blipFill>
        <p:spPr>
          <a:xfrm>
            <a:off x="4010586" y="2316888"/>
            <a:ext cx="1765551" cy="1457749"/>
          </a:xfrm>
          <a:prstGeom prst="rect">
            <a:avLst/>
          </a:prstGeom>
          <a:noFill/>
          <a:ln w="9525" cap="flat" cmpd="sng">
            <a:solidFill>
              <a:schemeClr val="accent1"/>
            </a:solidFill>
            <a:prstDash val="solid"/>
            <a:round/>
            <a:headEnd type="none" w="sm" len="sm"/>
            <a:tailEnd type="none" w="sm" len="sm"/>
          </a:ln>
          <a:effectLst>
            <a:outerShdw blurRad="50800" dist="38100" dir="2700000" algn="tl" rotWithShape="0">
              <a:srgbClr val="000000">
                <a:alpha val="40000"/>
              </a:srgbClr>
            </a:outerShdw>
          </a:effectLst>
        </p:spPr>
      </p:pic>
      <p:sp>
        <p:nvSpPr>
          <p:cNvPr id="84" name="Google Shape;84;p71"/>
          <p:cNvSpPr/>
          <p:nvPr/>
        </p:nvSpPr>
        <p:spPr>
          <a:xfrm>
            <a:off x="2118499" y="3514273"/>
            <a:ext cx="1349291"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100" b="1">
                <a:solidFill>
                  <a:srgbClr val="000000"/>
                </a:solidFill>
                <a:latin typeface="Calibri"/>
                <a:ea typeface="Calibri"/>
                <a:cs typeface="Calibri"/>
                <a:sym typeface="Calibri"/>
              </a:rPr>
              <a:t>Support PPT</a:t>
            </a:r>
            <a:endParaRPr/>
          </a:p>
        </p:txBody>
      </p:sp>
      <p:sp>
        <p:nvSpPr>
          <p:cNvPr id="85" name="Google Shape;85;p71"/>
          <p:cNvSpPr txBox="1"/>
          <p:nvPr/>
        </p:nvSpPr>
        <p:spPr>
          <a:xfrm>
            <a:off x="6383334" y="3948484"/>
            <a:ext cx="1907400"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100" b="1">
                <a:solidFill>
                  <a:srgbClr val="000000"/>
                </a:solidFill>
                <a:latin typeface="Calibri"/>
                <a:ea typeface="Calibri"/>
                <a:cs typeface="Calibri"/>
                <a:sym typeface="Calibri"/>
              </a:rPr>
              <a:t>Livret</a:t>
            </a:r>
            <a:endParaRPr/>
          </a:p>
        </p:txBody>
      </p:sp>
      <p:sp>
        <p:nvSpPr>
          <p:cNvPr id="86" name="Google Shape;86;p71"/>
          <p:cNvSpPr>
            <a:spLocks noGrp="1"/>
          </p:cNvSpPr>
          <p:nvPr>
            <p:ph type="pic" idx="2"/>
          </p:nvPr>
        </p:nvSpPr>
        <p:spPr>
          <a:xfrm>
            <a:off x="1773800" y="2320200"/>
            <a:ext cx="1976400" cy="1108800"/>
          </a:xfrm>
          <a:prstGeom prst="rect">
            <a:avLst/>
          </a:prstGeom>
          <a:noFill/>
          <a:ln>
            <a:noFill/>
          </a:ln>
        </p:spPr>
        <p:txBody>
          <a:bodyPr/>
          <a:lstStyle/>
          <a:p>
            <a:endParaRPr lang="fr-FR"/>
          </a:p>
        </p:txBody>
      </p:sp>
      <p:sp>
        <p:nvSpPr>
          <p:cNvPr id="87" name="Google Shape;87;p71"/>
          <p:cNvSpPr>
            <a:spLocks noGrp="1"/>
          </p:cNvSpPr>
          <p:nvPr>
            <p:ph type="pic" idx="3"/>
          </p:nvPr>
        </p:nvSpPr>
        <p:spPr>
          <a:xfrm>
            <a:off x="1847600" y="4260622"/>
            <a:ext cx="1828800" cy="1728000"/>
          </a:xfrm>
          <a:prstGeom prst="rect">
            <a:avLst/>
          </a:prstGeom>
          <a:noFill/>
          <a:ln>
            <a:noFill/>
          </a:ln>
        </p:spPr>
        <p:txBody>
          <a:bodyPr/>
          <a:lstStyle/>
          <a:p>
            <a:endParaRPr lang="fr-FR"/>
          </a:p>
        </p:txBody>
      </p:sp>
      <p:sp>
        <p:nvSpPr>
          <p:cNvPr id="88" name="Google Shape;88;p71"/>
          <p:cNvSpPr>
            <a:spLocks noGrp="1"/>
          </p:cNvSpPr>
          <p:nvPr>
            <p:ph type="pic" idx="4"/>
          </p:nvPr>
        </p:nvSpPr>
        <p:spPr>
          <a:xfrm>
            <a:off x="6770034" y="2373367"/>
            <a:ext cx="1134000" cy="1587600"/>
          </a:xfrm>
          <a:prstGeom prst="rect">
            <a:avLst/>
          </a:prstGeom>
          <a:noFill/>
          <a:ln>
            <a:noFill/>
          </a:ln>
        </p:spPr>
        <p:txBody>
          <a:bodyPr/>
          <a:lstStyle/>
          <a:p>
            <a:endParaRPr lang="fr-FR"/>
          </a:p>
        </p:txBody>
      </p:sp>
      <p:pic>
        <p:nvPicPr>
          <p:cNvPr id="89" name="Google Shape;89;p71" descr="Image générée"/>
          <p:cNvPicPr preferRelativeResize="0"/>
          <p:nvPr/>
        </p:nvPicPr>
        <p:blipFill rotWithShape="1">
          <a:blip r:embed="rId7">
            <a:alphaModFix/>
          </a:blip>
          <a:srcRect t="11064" b="10678"/>
          <a:stretch/>
        </p:blipFill>
        <p:spPr>
          <a:xfrm>
            <a:off x="220261" y="30482"/>
            <a:ext cx="727815" cy="854359"/>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ratique Pédagogique Efficace">
  <p:cSld name="Pratique Pédagogique Efficace">
    <p:bg>
      <p:bgPr>
        <a:solidFill>
          <a:srgbClr val="DCE6F2"/>
        </a:solidFill>
        <a:effectLst/>
      </p:bgPr>
    </p:bg>
    <p:spTree>
      <p:nvGrpSpPr>
        <p:cNvPr id="1" name="Shape 114"/>
        <p:cNvGrpSpPr/>
        <p:nvPr/>
      </p:nvGrpSpPr>
      <p:grpSpPr>
        <a:xfrm>
          <a:off x="0" y="0"/>
          <a:ext cx="0" cy="0"/>
          <a:chOff x="0" y="0"/>
          <a:chExt cx="0" cy="0"/>
        </a:xfrm>
      </p:grpSpPr>
      <p:sp>
        <p:nvSpPr>
          <p:cNvPr id="115" name="Google Shape;115;p74"/>
          <p:cNvSpPr/>
          <p:nvPr/>
        </p:nvSpPr>
        <p:spPr>
          <a:xfrm>
            <a:off x="948074" y="165260"/>
            <a:ext cx="7935199" cy="584801"/>
          </a:xfrm>
          <a:prstGeom prst="rect">
            <a:avLst/>
          </a:prstGeom>
          <a:noFill/>
          <a:ln>
            <a:noFill/>
          </a:ln>
        </p:spPr>
        <p:txBody>
          <a:bodyPr spcFirstLastPara="1" wrap="square" lIns="91425" tIns="45675" rIns="91425" bIns="45675" anchor="t" anchorCtr="0">
            <a:noAutofit/>
          </a:bodyPr>
          <a:lstStyle/>
          <a:p>
            <a:pPr marL="0" marR="0" lvl="0" indent="0" algn="l" rtl="0">
              <a:spcBef>
                <a:spcPts val="0"/>
              </a:spcBef>
              <a:spcAft>
                <a:spcPts val="0"/>
              </a:spcAft>
              <a:buNone/>
            </a:pPr>
            <a:r>
              <a:rPr lang="fr-FR" sz="3200" b="1" i="0" u="none" strike="noStrike" cap="none">
                <a:solidFill>
                  <a:srgbClr val="44546A"/>
                </a:solidFill>
                <a:latin typeface="Calibri"/>
                <a:ea typeface="Calibri"/>
                <a:cs typeface="Calibri"/>
                <a:sym typeface="Calibri"/>
              </a:rPr>
              <a:t>Pratique Pédagogique Efficace de la Semaine</a:t>
            </a:r>
            <a:endParaRPr/>
          </a:p>
        </p:txBody>
      </p:sp>
      <p:pic>
        <p:nvPicPr>
          <p:cNvPr id="116" name="Google Shape;116;p74" descr="Image générée"/>
          <p:cNvPicPr preferRelativeResize="0"/>
          <p:nvPr/>
        </p:nvPicPr>
        <p:blipFill rotWithShape="1">
          <a:blip r:embed="rId2">
            <a:alphaModFix/>
          </a:blip>
          <a:srcRect t="11064" b="10678"/>
          <a:stretch/>
        </p:blipFill>
        <p:spPr>
          <a:xfrm>
            <a:off x="220261" y="30482"/>
            <a:ext cx="727815" cy="854359"/>
          </a:xfrm>
          <a:prstGeom prst="rect">
            <a:avLst/>
          </a:prstGeom>
          <a:noFill/>
          <a:ln>
            <a:noFill/>
          </a:ln>
        </p:spPr>
      </p:pic>
      <p:sp>
        <p:nvSpPr>
          <p:cNvPr id="117" name="Google Shape;117;p74"/>
          <p:cNvSpPr/>
          <p:nvPr/>
        </p:nvSpPr>
        <p:spPr>
          <a:xfrm>
            <a:off x="304800" y="1262245"/>
            <a:ext cx="11291147" cy="559780"/>
          </a:xfrm>
          <a:prstGeom prst="roundRect">
            <a:avLst>
              <a:gd name="adj" fmla="val 16667"/>
            </a:avLst>
          </a:prstGeom>
          <a:solidFill>
            <a:schemeClr val="accent1"/>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2133" b="1">
                <a:solidFill>
                  <a:srgbClr val="FFFFFF"/>
                </a:solidFill>
                <a:latin typeface="Calibri"/>
                <a:ea typeface="Calibri"/>
                <a:cs typeface="Calibri"/>
                <a:sym typeface="Calibri"/>
              </a:rPr>
              <a:t>Donner un feedback de manière efficace aux élèves</a:t>
            </a:r>
            <a:endParaRPr/>
          </a:p>
        </p:txBody>
      </p:sp>
      <p:sp>
        <p:nvSpPr>
          <p:cNvPr id="118" name="Google Shape;118;p74"/>
          <p:cNvSpPr/>
          <p:nvPr/>
        </p:nvSpPr>
        <p:spPr>
          <a:xfrm>
            <a:off x="304800" y="2628796"/>
            <a:ext cx="2873248" cy="389965"/>
          </a:xfrm>
          <a:prstGeom prst="roundRect">
            <a:avLst>
              <a:gd name="adj" fmla="val 16667"/>
            </a:avLst>
          </a:prstGeom>
          <a:solidFill>
            <a:srgbClr val="D9E5F8"/>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1600" b="1">
                <a:solidFill>
                  <a:srgbClr val="074F6A"/>
                </a:solidFill>
                <a:latin typeface="Calibri"/>
                <a:ea typeface="Calibri"/>
                <a:cs typeface="Calibri"/>
                <a:sym typeface="Calibri"/>
              </a:rPr>
              <a:t>Pourquoi c’est important ?</a:t>
            </a:r>
            <a:endParaRPr/>
          </a:p>
        </p:txBody>
      </p:sp>
      <p:pic>
        <p:nvPicPr>
          <p:cNvPr id="119" name="Google Shape;119;p74"/>
          <p:cNvPicPr preferRelativeResize="0"/>
          <p:nvPr/>
        </p:nvPicPr>
        <p:blipFill rotWithShape="1">
          <a:blip r:embed="rId3">
            <a:alphaModFix/>
          </a:blip>
          <a:srcRect/>
          <a:stretch/>
        </p:blipFill>
        <p:spPr>
          <a:xfrm>
            <a:off x="10141874" y="1158017"/>
            <a:ext cx="1137399" cy="751840"/>
          </a:xfrm>
          <a:prstGeom prst="rect">
            <a:avLst/>
          </a:prstGeom>
          <a:noFill/>
          <a:ln w="38100" cap="flat" cmpd="sng">
            <a:solidFill>
              <a:srgbClr val="156082"/>
            </a:solidFill>
            <a:prstDash val="solid"/>
            <a:round/>
            <a:headEnd type="none" w="sm" len="sm"/>
            <a:tailEnd type="none" w="sm" len="sm"/>
          </a:ln>
        </p:spPr>
      </p:pic>
      <p:sp>
        <p:nvSpPr>
          <p:cNvPr id="120" name="Google Shape;120;p74"/>
          <p:cNvSpPr/>
          <p:nvPr/>
        </p:nvSpPr>
        <p:spPr>
          <a:xfrm>
            <a:off x="3627797" y="2628796"/>
            <a:ext cx="3759200" cy="389965"/>
          </a:xfrm>
          <a:prstGeom prst="roundRect">
            <a:avLst>
              <a:gd name="adj" fmla="val 16667"/>
            </a:avLst>
          </a:prstGeom>
          <a:solidFill>
            <a:srgbClr val="D9E5F8"/>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1600" b="1">
                <a:solidFill>
                  <a:srgbClr val="074F6A"/>
                </a:solidFill>
                <a:latin typeface="Calibri"/>
                <a:ea typeface="Calibri"/>
                <a:cs typeface="Calibri"/>
                <a:sym typeface="Calibri"/>
              </a:rPr>
              <a:t>Bonnes pratiques</a:t>
            </a:r>
            <a:endParaRPr/>
          </a:p>
        </p:txBody>
      </p:sp>
      <p:sp>
        <p:nvSpPr>
          <p:cNvPr id="121" name="Google Shape;121;p74"/>
          <p:cNvSpPr/>
          <p:nvPr/>
        </p:nvSpPr>
        <p:spPr>
          <a:xfrm>
            <a:off x="7836747" y="2628796"/>
            <a:ext cx="3759200" cy="389965"/>
          </a:xfrm>
          <a:prstGeom prst="roundRect">
            <a:avLst>
              <a:gd name="adj" fmla="val 16667"/>
            </a:avLst>
          </a:prstGeom>
          <a:solidFill>
            <a:srgbClr val="D9E5F8"/>
          </a:solidFill>
          <a:ln w="19050" cap="flat" cmpd="sng">
            <a:solidFill>
              <a:srgbClr val="0F465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1600" b="1">
                <a:solidFill>
                  <a:srgbClr val="074F6A"/>
                </a:solidFill>
                <a:latin typeface="Calibri"/>
                <a:ea typeface="Calibri"/>
                <a:cs typeface="Calibri"/>
                <a:sym typeface="Calibri"/>
              </a:rPr>
              <a:t>Pratiques à éviter</a:t>
            </a:r>
            <a:endParaRPr/>
          </a:p>
        </p:txBody>
      </p:sp>
      <p:sp>
        <p:nvSpPr>
          <p:cNvPr id="122" name="Google Shape;122;p74"/>
          <p:cNvSpPr/>
          <p:nvPr/>
        </p:nvSpPr>
        <p:spPr>
          <a:xfrm>
            <a:off x="304800" y="6150185"/>
            <a:ext cx="11291147" cy="677333"/>
          </a:xfrm>
          <a:prstGeom prst="rect">
            <a:avLst/>
          </a:prstGeom>
          <a:solidFill>
            <a:srgbClr val="BFBFBF"/>
          </a:solidFill>
          <a:ln>
            <a:noFill/>
          </a:ln>
        </p:spPr>
        <p:txBody>
          <a:bodyPr spcFirstLastPara="1" wrap="square" lIns="91425" tIns="45700" rIns="91425" bIns="45700" anchor="ctr" anchorCtr="0">
            <a:noAutofit/>
          </a:bodyPr>
          <a:lstStyle/>
          <a:p>
            <a:pPr marL="380990" marR="0" lvl="0" indent="-380990" algn="l" rtl="0">
              <a:spcBef>
                <a:spcPts val="0"/>
              </a:spcBef>
              <a:spcAft>
                <a:spcPts val="0"/>
              </a:spcAft>
              <a:buClr>
                <a:srgbClr val="000000"/>
              </a:buClr>
              <a:buSzPts val="1600"/>
              <a:buFont typeface="Arial"/>
              <a:buChar char="•"/>
            </a:pPr>
            <a:r>
              <a:rPr lang="fr-FR" sz="1600">
                <a:solidFill>
                  <a:srgbClr val="000000"/>
                </a:solidFill>
                <a:latin typeface="Calibri"/>
                <a:ea typeface="Calibri"/>
                <a:cs typeface="Calibri"/>
                <a:sym typeface="Calibri"/>
              </a:rPr>
              <a:t>Pour plus d’informations Veuillez consulter le lien Suivant : </a:t>
            </a:r>
            <a:endParaRPr/>
          </a:p>
          <a:p>
            <a:pPr marL="380990" marR="0" lvl="0" indent="-380990" algn="l" rtl="0">
              <a:spcBef>
                <a:spcPts val="0"/>
              </a:spcBef>
              <a:spcAft>
                <a:spcPts val="0"/>
              </a:spcAft>
              <a:buClr>
                <a:srgbClr val="000000"/>
              </a:buClr>
              <a:buSzPts val="1600"/>
              <a:buFont typeface="Arial"/>
              <a:buChar char="•"/>
            </a:pPr>
            <a:r>
              <a:rPr lang="fr-FR" sz="1600">
                <a:solidFill>
                  <a:srgbClr val="000000"/>
                </a:solidFill>
                <a:latin typeface="Calibri"/>
                <a:ea typeface="Calibri"/>
                <a:cs typeface="Calibri"/>
                <a:sym typeface="Calibri"/>
              </a:rPr>
              <a:t>Autres questions ? Veuillez Contacter l’inspecteur encadrant</a:t>
            </a:r>
            <a:endParaRPr/>
          </a:p>
        </p:txBody>
      </p:sp>
      <p:pic>
        <p:nvPicPr>
          <p:cNvPr id="123" name="Google Shape;123;p74" descr="Handshake with solid fill"/>
          <p:cNvPicPr preferRelativeResize="0"/>
          <p:nvPr/>
        </p:nvPicPr>
        <p:blipFill rotWithShape="1">
          <a:blip r:embed="rId4">
            <a:alphaModFix/>
          </a:blip>
          <a:srcRect/>
          <a:stretch/>
        </p:blipFill>
        <p:spPr>
          <a:xfrm>
            <a:off x="5221083" y="1993815"/>
            <a:ext cx="549076" cy="549076"/>
          </a:xfrm>
          <a:prstGeom prst="rect">
            <a:avLst/>
          </a:prstGeom>
          <a:noFill/>
          <a:ln>
            <a:noFill/>
          </a:ln>
        </p:spPr>
      </p:pic>
      <p:pic>
        <p:nvPicPr>
          <p:cNvPr id="124" name="Google Shape;124;p74" descr="No sign with solid fill"/>
          <p:cNvPicPr preferRelativeResize="0"/>
          <p:nvPr/>
        </p:nvPicPr>
        <p:blipFill rotWithShape="1">
          <a:blip r:embed="rId5">
            <a:alphaModFix/>
          </a:blip>
          <a:srcRect/>
          <a:stretch/>
        </p:blipFill>
        <p:spPr>
          <a:xfrm>
            <a:off x="9640956" y="2013585"/>
            <a:ext cx="500918" cy="500918"/>
          </a:xfrm>
          <a:prstGeom prst="rect">
            <a:avLst/>
          </a:prstGeom>
          <a:noFill/>
          <a:ln>
            <a:noFill/>
          </a:ln>
        </p:spPr>
      </p:pic>
      <p:sp>
        <p:nvSpPr>
          <p:cNvPr id="125" name="Google Shape;125;p74"/>
          <p:cNvSpPr txBox="1">
            <a:spLocks noGrp="1"/>
          </p:cNvSpPr>
          <p:nvPr>
            <p:ph type="body" idx="1"/>
          </p:nvPr>
        </p:nvSpPr>
        <p:spPr>
          <a:xfrm>
            <a:off x="253322" y="3190552"/>
            <a:ext cx="2873248" cy="159110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6" name="Google Shape;126;p74"/>
          <p:cNvSpPr txBox="1">
            <a:spLocks noGrp="1"/>
          </p:cNvSpPr>
          <p:nvPr>
            <p:ph type="body" idx="2"/>
          </p:nvPr>
        </p:nvSpPr>
        <p:spPr>
          <a:xfrm>
            <a:off x="3627796" y="3190551"/>
            <a:ext cx="3759199" cy="159110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7" name="Google Shape;127;p74"/>
          <p:cNvSpPr txBox="1">
            <a:spLocks noGrp="1"/>
          </p:cNvSpPr>
          <p:nvPr>
            <p:ph type="body" idx="3"/>
          </p:nvPr>
        </p:nvSpPr>
        <p:spPr>
          <a:xfrm>
            <a:off x="7816647" y="3190551"/>
            <a:ext cx="3779300" cy="159110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Font typeface="Arial"/>
              <a:buChar char="•"/>
              <a:defRPr sz="18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Font typeface="Arial"/>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8" name="Google Shape;128;p74"/>
          <p:cNvSpPr txBox="1">
            <a:spLocks noGrp="1"/>
          </p:cNvSpPr>
          <p:nvPr>
            <p:ph type="body" idx="4"/>
          </p:nvPr>
        </p:nvSpPr>
        <p:spPr>
          <a:xfrm>
            <a:off x="5648039" y="6238017"/>
            <a:ext cx="4493835" cy="389965"/>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chemeClr val="dk1"/>
              </a:buClr>
              <a:buSzPts val="1600"/>
              <a:buFont typeface="Arial"/>
              <a:buNone/>
              <a:defRPr sz="1600">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1200"/>
              <a:buNone/>
              <a:defRPr sz="12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1200"/>
              <a:buNone/>
              <a:defRPr sz="12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1200"/>
              <a:buNone/>
              <a:defRPr sz="12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1200"/>
              <a:buNone/>
              <a:defRPr sz="12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29" name="Google Shape;129;p74" descr="Bullseye with solid fill"/>
          <p:cNvPicPr preferRelativeResize="0"/>
          <p:nvPr/>
        </p:nvPicPr>
        <p:blipFill rotWithShape="1">
          <a:blip r:embed="rId6">
            <a:alphaModFix/>
          </a:blip>
          <a:srcRect/>
          <a:stretch/>
        </p:blipFill>
        <p:spPr>
          <a:xfrm>
            <a:off x="1439746" y="2014103"/>
            <a:ext cx="500400" cy="500400"/>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tructure de la séance">
  <p:cSld name="Structure de la séance">
    <p:bg>
      <p:bgPr>
        <a:solidFill>
          <a:srgbClr val="DCE6F2"/>
        </a:solidFill>
        <a:effectLst/>
      </p:bgPr>
    </p:bg>
    <p:spTree>
      <p:nvGrpSpPr>
        <p:cNvPr id="1" name="Shape 130"/>
        <p:cNvGrpSpPr/>
        <p:nvPr/>
      </p:nvGrpSpPr>
      <p:grpSpPr>
        <a:xfrm>
          <a:off x="0" y="0"/>
          <a:ext cx="0" cy="0"/>
          <a:chOff x="0" y="0"/>
          <a:chExt cx="0" cy="0"/>
        </a:xfrm>
      </p:grpSpPr>
      <p:sp>
        <p:nvSpPr>
          <p:cNvPr id="131" name="Google Shape;131;p75"/>
          <p:cNvSpPr/>
          <p:nvPr/>
        </p:nvSpPr>
        <p:spPr>
          <a:xfrm>
            <a:off x="2110915" y="1103970"/>
            <a:ext cx="7970171" cy="5009540"/>
          </a:xfrm>
          <a:prstGeom prst="rect">
            <a:avLst/>
          </a:prstGeom>
          <a:solidFill>
            <a:srgbClr val="E3EEF2"/>
          </a:solidFill>
          <a:ln>
            <a:noFill/>
          </a:ln>
        </p:spPr>
        <p:txBody>
          <a:bodyPr spcFirstLastPara="1" wrap="square" lIns="91425" tIns="45675" rIns="91425" bIns="45675" anchor="ctr" anchorCtr="1">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32" name="Google Shape;132;p75"/>
          <p:cNvSpPr/>
          <p:nvPr/>
        </p:nvSpPr>
        <p:spPr>
          <a:xfrm>
            <a:off x="963315" y="165262"/>
            <a:ext cx="3947196" cy="584801"/>
          </a:xfrm>
          <a:prstGeom prst="rect">
            <a:avLst/>
          </a:prstGeom>
          <a:noFill/>
          <a:ln>
            <a:noFill/>
          </a:ln>
        </p:spPr>
        <p:txBody>
          <a:bodyPr spcFirstLastPara="1" wrap="square" lIns="91425" tIns="45675" rIns="91425" bIns="45675" anchor="t" anchorCtr="0">
            <a:noAutofit/>
          </a:bodyPr>
          <a:lstStyle/>
          <a:p>
            <a:pPr marL="0" marR="0" lvl="0" indent="0" algn="l" rtl="0">
              <a:spcBef>
                <a:spcPts val="0"/>
              </a:spcBef>
              <a:spcAft>
                <a:spcPts val="0"/>
              </a:spcAft>
              <a:buNone/>
            </a:pPr>
            <a:r>
              <a:rPr lang="fr-FR" sz="3200" b="1" i="0" u="none" strike="noStrike" cap="none">
                <a:solidFill>
                  <a:srgbClr val="44546A"/>
                </a:solidFill>
                <a:latin typeface="Calibri"/>
                <a:ea typeface="Calibri"/>
                <a:cs typeface="Calibri"/>
                <a:sym typeface="Calibri"/>
              </a:rPr>
              <a:t>Structure de la séance</a:t>
            </a:r>
            <a:endParaRPr sz="1467">
              <a:solidFill>
                <a:srgbClr val="000000"/>
              </a:solidFill>
              <a:latin typeface="Calibri"/>
              <a:ea typeface="Calibri"/>
              <a:cs typeface="Calibri"/>
              <a:sym typeface="Calibri"/>
            </a:endParaRPr>
          </a:p>
        </p:txBody>
      </p:sp>
      <p:pic>
        <p:nvPicPr>
          <p:cNvPr id="133" name="Google Shape;133;p75" descr="Image générée"/>
          <p:cNvPicPr preferRelativeResize="0"/>
          <p:nvPr/>
        </p:nvPicPr>
        <p:blipFill rotWithShape="1">
          <a:blip r:embed="rId2">
            <a:alphaModFix/>
          </a:blip>
          <a:srcRect t="11064" b="10678"/>
          <a:stretch/>
        </p:blipFill>
        <p:spPr>
          <a:xfrm>
            <a:off x="220262" y="30483"/>
            <a:ext cx="727815" cy="854359"/>
          </a:xfrm>
          <a:prstGeom prst="rect">
            <a:avLst/>
          </a:prstGeom>
          <a:noFill/>
          <a:ln>
            <a:noFill/>
          </a:ln>
        </p:spPr>
      </p:pic>
      <p:grpSp>
        <p:nvGrpSpPr>
          <p:cNvPr id="134" name="Google Shape;134;p75"/>
          <p:cNvGrpSpPr/>
          <p:nvPr/>
        </p:nvGrpSpPr>
        <p:grpSpPr>
          <a:xfrm>
            <a:off x="2336946" y="1407978"/>
            <a:ext cx="7518111" cy="548005"/>
            <a:chOff x="1764463" y="1060636"/>
            <a:chExt cx="5638583" cy="411004"/>
          </a:xfrm>
        </p:grpSpPr>
        <p:sp>
          <p:nvSpPr>
            <p:cNvPr id="135" name="Google Shape;135;p75"/>
            <p:cNvSpPr/>
            <p:nvPr/>
          </p:nvSpPr>
          <p:spPr>
            <a:xfrm>
              <a:off x="1764463" y="1117937"/>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w="9525" cap="flat" cmpd="sng">
              <a:solidFill>
                <a:srgbClr val="F19D19"/>
              </a:solidFill>
              <a:prstDash val="solid"/>
              <a:round/>
              <a:headEnd type="none" w="sm" len="sm"/>
              <a:tailEnd type="none" w="sm" len="sm"/>
            </a:ln>
          </p:spPr>
          <p:txBody>
            <a:bodyPr spcFirstLastPara="1" wrap="square" lIns="68550" tIns="34250" rIns="68550" bIns="34250" anchor="ctr" anchorCtr="1">
              <a:noAutofit/>
            </a:bodyPr>
            <a:lstStyle/>
            <a:p>
              <a:pPr marL="0" marR="0" lvl="0" indent="0" algn="ctr" rtl="0">
                <a:spcBef>
                  <a:spcPts val="0"/>
                </a:spcBef>
                <a:spcAft>
                  <a:spcPts val="0"/>
                </a:spcAft>
                <a:buNone/>
              </a:pPr>
              <a:r>
                <a:rPr lang="fr-FR" sz="2133" b="1">
                  <a:solidFill>
                    <a:srgbClr val="FFFFFF"/>
                  </a:solidFill>
                  <a:latin typeface="Calibri"/>
                  <a:ea typeface="Calibri"/>
                  <a:cs typeface="Calibri"/>
                  <a:sym typeface="Calibri"/>
                </a:rPr>
                <a:t>1</a:t>
              </a:r>
              <a:endParaRPr/>
            </a:p>
          </p:txBody>
        </p:sp>
        <p:sp>
          <p:nvSpPr>
            <p:cNvPr id="136" name="Google Shape;136;p75"/>
            <p:cNvSpPr/>
            <p:nvPr/>
          </p:nvSpPr>
          <p:spPr>
            <a:xfrm>
              <a:off x="2156845" y="1060636"/>
              <a:ext cx="5246201" cy="411004"/>
            </a:xfrm>
            <a:custGeom>
              <a:avLst/>
              <a:gdLst/>
              <a:ahLst/>
              <a:cxnLst/>
              <a:rect l="l" t="t" r="r" b="b"/>
              <a:pathLst>
                <a:path w="120000" h="120000" extrusionOk="0">
                  <a:moveTo>
                    <a:pt x="0" y="20000"/>
                  </a:moveTo>
                  <a:lnTo>
                    <a:pt x="0" y="20000"/>
                  </a:ln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spcBef>
                  <a:spcPts val="0"/>
                </a:spcBef>
                <a:spcAft>
                  <a:spcPts val="0"/>
                </a:spcAft>
                <a:buNone/>
              </a:pPr>
              <a:endParaRPr sz="2000" b="1">
                <a:solidFill>
                  <a:srgbClr val="44546A"/>
                </a:solidFill>
                <a:latin typeface="Calibri"/>
                <a:ea typeface="Calibri"/>
                <a:cs typeface="Calibri"/>
                <a:sym typeface="Calibri"/>
              </a:endParaRPr>
            </a:p>
          </p:txBody>
        </p:sp>
        <p:sp>
          <p:nvSpPr>
            <p:cNvPr id="137" name="Google Shape;137;p75"/>
            <p:cNvSpPr/>
            <p:nvPr/>
          </p:nvSpPr>
          <p:spPr>
            <a:xfrm>
              <a:off x="6987777" y="1071289"/>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B3E5A0"/>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spcBef>
                  <a:spcPts val="0"/>
                </a:spcBef>
                <a:spcAft>
                  <a:spcPts val="0"/>
                </a:spcAft>
                <a:buNone/>
              </a:pPr>
              <a:endParaRPr sz="1200">
                <a:solidFill>
                  <a:srgbClr val="44546A"/>
                </a:solidFill>
                <a:latin typeface="Calibri"/>
                <a:ea typeface="Calibri"/>
                <a:cs typeface="Calibri"/>
                <a:sym typeface="Calibri"/>
              </a:endParaRPr>
            </a:p>
          </p:txBody>
        </p:sp>
        <p:sp>
          <p:nvSpPr>
            <p:cNvPr id="138" name="Google Shape;138;p75"/>
            <p:cNvSpPr txBox="1"/>
            <p:nvPr/>
          </p:nvSpPr>
          <p:spPr>
            <a:xfrm>
              <a:off x="2214439" y="1112834"/>
              <a:ext cx="3972429" cy="346211"/>
            </a:xfrm>
            <a:prstGeom prst="rect">
              <a:avLst/>
            </a:prstGeom>
            <a:noFill/>
            <a:ln>
              <a:noFill/>
            </a:ln>
          </p:spPr>
          <p:txBody>
            <a:bodyPr spcFirstLastPara="1" wrap="square" lIns="91425" tIns="45675" rIns="91425" bIns="45675" anchor="t" anchorCtr="0">
              <a:spAutoFit/>
            </a:bodyPr>
            <a:lstStyle/>
            <a:p>
              <a:pPr marL="0" marR="0" lvl="0" indent="0" algn="l" rtl="0">
                <a:spcBef>
                  <a:spcPts val="0"/>
                </a:spcBef>
                <a:spcAft>
                  <a:spcPts val="0"/>
                </a:spcAft>
                <a:buNone/>
              </a:pPr>
              <a:r>
                <a:rPr lang="fr-FR" sz="2400" b="1" i="0" u="none" strike="noStrike" cap="none">
                  <a:solidFill>
                    <a:srgbClr val="44546A"/>
                  </a:solidFill>
                  <a:latin typeface="Calibri"/>
                  <a:ea typeface="Calibri"/>
                  <a:cs typeface="Calibri"/>
                  <a:sym typeface="Calibri"/>
                </a:rPr>
                <a:t>Ouverture de la séance</a:t>
              </a:r>
              <a:endParaRPr/>
            </a:p>
          </p:txBody>
        </p:sp>
      </p:grpSp>
      <p:sp>
        <p:nvSpPr>
          <p:cNvPr id="139" name="Google Shape;139;p75"/>
          <p:cNvSpPr/>
          <p:nvPr/>
        </p:nvSpPr>
        <p:spPr>
          <a:xfrm>
            <a:off x="2336945" y="2310757"/>
            <a:ext cx="395203" cy="395203"/>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C00000"/>
          </a:solidFill>
          <a:ln>
            <a:noFill/>
          </a:ln>
        </p:spPr>
        <p:txBody>
          <a:bodyPr spcFirstLastPara="1" wrap="square" lIns="68550" tIns="34250" rIns="68550" bIns="34250" anchor="ctr" anchorCtr="1">
            <a:noAutofit/>
          </a:bodyPr>
          <a:lstStyle/>
          <a:p>
            <a:pPr marL="0" marR="0" lvl="0" indent="0" algn="ctr" rtl="0">
              <a:spcBef>
                <a:spcPts val="0"/>
              </a:spcBef>
              <a:spcAft>
                <a:spcPts val="0"/>
              </a:spcAft>
              <a:buNone/>
            </a:pPr>
            <a:r>
              <a:rPr lang="fr-FR" sz="2133" b="1" i="0" u="none" strike="noStrike" cap="none">
                <a:solidFill>
                  <a:srgbClr val="FFFFFF"/>
                </a:solidFill>
                <a:latin typeface="Calibri"/>
                <a:ea typeface="Calibri"/>
                <a:cs typeface="Calibri"/>
                <a:sym typeface="Calibri"/>
              </a:rPr>
              <a:t>2</a:t>
            </a:r>
            <a:endParaRPr sz="1467">
              <a:solidFill>
                <a:srgbClr val="000000"/>
              </a:solidFill>
              <a:latin typeface="Calibri"/>
              <a:ea typeface="Calibri"/>
              <a:cs typeface="Calibri"/>
              <a:sym typeface="Calibri"/>
            </a:endParaRPr>
          </a:p>
        </p:txBody>
      </p:sp>
      <p:sp>
        <p:nvSpPr>
          <p:cNvPr id="140" name="Google Shape;140;p75"/>
          <p:cNvSpPr/>
          <p:nvPr/>
        </p:nvSpPr>
        <p:spPr>
          <a:xfrm>
            <a:off x="2860122" y="2234356"/>
            <a:ext cx="6994935" cy="548005"/>
          </a:xfrm>
          <a:custGeom>
            <a:avLst/>
            <a:gdLst/>
            <a:ahLst/>
            <a:cxnLst/>
            <a:rect l="l" t="t" r="r" b="b"/>
            <a:pathLst>
              <a:path w="120000" h="120000" extrusionOk="0">
                <a:moveTo>
                  <a:pt x="0" y="20000"/>
                </a:moveTo>
                <a:lnTo>
                  <a:pt x="0" y="20000"/>
                </a:ln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C00000"/>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spcBef>
                <a:spcPts val="0"/>
              </a:spcBef>
              <a:spcAft>
                <a:spcPts val="0"/>
              </a:spcAft>
              <a:buNone/>
            </a:pPr>
            <a:endParaRPr sz="2000" b="1">
              <a:solidFill>
                <a:srgbClr val="44546A"/>
              </a:solidFill>
              <a:latin typeface="Calibri"/>
              <a:ea typeface="Calibri"/>
              <a:cs typeface="Calibri"/>
              <a:sym typeface="Calibri"/>
            </a:endParaRPr>
          </a:p>
        </p:txBody>
      </p:sp>
      <p:sp>
        <p:nvSpPr>
          <p:cNvPr id="141" name="Google Shape;141;p75"/>
          <p:cNvSpPr/>
          <p:nvPr/>
        </p:nvSpPr>
        <p:spPr>
          <a:xfrm>
            <a:off x="9301364" y="2248560"/>
            <a:ext cx="519597" cy="51959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spcBef>
                <a:spcPts val="0"/>
              </a:spcBef>
              <a:spcAft>
                <a:spcPts val="0"/>
              </a:spcAft>
              <a:buNone/>
            </a:pPr>
            <a:endParaRPr sz="1200">
              <a:solidFill>
                <a:srgbClr val="44546A"/>
              </a:solidFill>
              <a:latin typeface="Calibri"/>
              <a:ea typeface="Calibri"/>
              <a:cs typeface="Calibri"/>
              <a:sym typeface="Calibri"/>
            </a:endParaRPr>
          </a:p>
        </p:txBody>
      </p:sp>
      <p:sp>
        <p:nvSpPr>
          <p:cNvPr id="142" name="Google Shape;142;p75"/>
          <p:cNvSpPr txBox="1"/>
          <p:nvPr/>
        </p:nvSpPr>
        <p:spPr>
          <a:xfrm>
            <a:off x="2930042" y="2318590"/>
            <a:ext cx="5296572" cy="461614"/>
          </a:xfrm>
          <a:prstGeom prst="rect">
            <a:avLst/>
          </a:prstGeom>
          <a:noFill/>
          <a:ln>
            <a:noFill/>
          </a:ln>
        </p:spPr>
        <p:txBody>
          <a:bodyPr spcFirstLastPara="1" wrap="square" lIns="91425" tIns="45675" rIns="91425" bIns="45675" anchor="t" anchorCtr="0">
            <a:spAutoFit/>
          </a:bodyPr>
          <a:lstStyle/>
          <a:p>
            <a:pPr marL="0" marR="0" lvl="0" indent="0" algn="l" rtl="0">
              <a:spcBef>
                <a:spcPts val="0"/>
              </a:spcBef>
              <a:spcAft>
                <a:spcPts val="0"/>
              </a:spcAft>
              <a:buNone/>
            </a:pPr>
            <a:r>
              <a:rPr lang="fr-FR" sz="2400" b="1" i="0" u="none" strike="noStrike" cap="none">
                <a:solidFill>
                  <a:srgbClr val="44546A"/>
                </a:solidFill>
                <a:latin typeface="Calibri"/>
                <a:ea typeface="Calibri"/>
                <a:cs typeface="Calibri"/>
                <a:sym typeface="Calibri"/>
              </a:rPr>
              <a:t>Modelage</a:t>
            </a:r>
            <a:endParaRPr/>
          </a:p>
        </p:txBody>
      </p:sp>
      <p:grpSp>
        <p:nvGrpSpPr>
          <p:cNvPr id="143" name="Google Shape;143;p75"/>
          <p:cNvGrpSpPr/>
          <p:nvPr/>
        </p:nvGrpSpPr>
        <p:grpSpPr>
          <a:xfrm>
            <a:off x="2336946" y="3060735"/>
            <a:ext cx="7518111" cy="548005"/>
            <a:chOff x="1764463" y="1060636"/>
            <a:chExt cx="5638583" cy="411004"/>
          </a:xfrm>
        </p:grpSpPr>
        <p:sp>
          <p:nvSpPr>
            <p:cNvPr id="144" name="Google Shape;144;p75"/>
            <p:cNvSpPr/>
            <p:nvPr/>
          </p:nvSpPr>
          <p:spPr>
            <a:xfrm>
              <a:off x="1764463" y="1117937"/>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0F9ED5"/>
            </a:solidFill>
            <a:ln>
              <a:noFill/>
            </a:ln>
          </p:spPr>
          <p:txBody>
            <a:bodyPr spcFirstLastPara="1" wrap="square" lIns="68550" tIns="34250" rIns="68550" bIns="34250" anchor="ctr" anchorCtr="1">
              <a:noAutofit/>
            </a:bodyPr>
            <a:lstStyle/>
            <a:p>
              <a:pPr marL="0" marR="0" lvl="0" indent="0" algn="ctr" rtl="0">
                <a:spcBef>
                  <a:spcPts val="0"/>
                </a:spcBef>
                <a:spcAft>
                  <a:spcPts val="0"/>
                </a:spcAft>
                <a:buNone/>
              </a:pPr>
              <a:r>
                <a:rPr lang="fr-FR" sz="2133" b="1" i="0" u="none" strike="noStrike" cap="none">
                  <a:solidFill>
                    <a:srgbClr val="FFFFFF"/>
                  </a:solidFill>
                  <a:latin typeface="Calibri"/>
                  <a:ea typeface="Calibri"/>
                  <a:cs typeface="Calibri"/>
                  <a:sym typeface="Calibri"/>
                </a:rPr>
                <a:t>3</a:t>
              </a:r>
              <a:endParaRPr sz="1467">
                <a:solidFill>
                  <a:srgbClr val="000000"/>
                </a:solidFill>
                <a:latin typeface="Calibri"/>
                <a:ea typeface="Calibri"/>
                <a:cs typeface="Calibri"/>
                <a:sym typeface="Calibri"/>
              </a:endParaRPr>
            </a:p>
          </p:txBody>
        </p:sp>
        <p:sp>
          <p:nvSpPr>
            <p:cNvPr id="145" name="Google Shape;145;p75"/>
            <p:cNvSpPr/>
            <p:nvPr/>
          </p:nvSpPr>
          <p:spPr>
            <a:xfrm>
              <a:off x="2156845" y="1060636"/>
              <a:ext cx="5246201" cy="411004"/>
            </a:xfrm>
            <a:custGeom>
              <a:avLst/>
              <a:gdLst/>
              <a:ahLst/>
              <a:cxnLst/>
              <a:rect l="l" t="t" r="r" b="b"/>
              <a:pathLst>
                <a:path w="120000" h="120000" extrusionOk="0">
                  <a:moveTo>
                    <a:pt x="0" y="20000"/>
                  </a:moveTo>
                  <a:lnTo>
                    <a:pt x="0" y="20000"/>
                  </a:ln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0F9ED5"/>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spcBef>
                  <a:spcPts val="0"/>
                </a:spcBef>
                <a:spcAft>
                  <a:spcPts val="0"/>
                </a:spcAft>
                <a:buNone/>
              </a:pPr>
              <a:endParaRPr sz="2000" b="1">
                <a:solidFill>
                  <a:srgbClr val="44546A"/>
                </a:solidFill>
                <a:latin typeface="Calibri"/>
                <a:ea typeface="Calibri"/>
                <a:cs typeface="Calibri"/>
                <a:sym typeface="Calibri"/>
              </a:endParaRPr>
            </a:p>
          </p:txBody>
        </p:sp>
        <p:sp>
          <p:nvSpPr>
            <p:cNvPr id="146" name="Google Shape;146;p75"/>
            <p:cNvSpPr/>
            <p:nvPr/>
          </p:nvSpPr>
          <p:spPr>
            <a:xfrm>
              <a:off x="6987777" y="1071289"/>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spcBef>
                  <a:spcPts val="0"/>
                </a:spcBef>
                <a:spcAft>
                  <a:spcPts val="0"/>
                </a:spcAft>
                <a:buNone/>
              </a:pPr>
              <a:endParaRPr sz="1200">
                <a:solidFill>
                  <a:srgbClr val="44546A"/>
                </a:solidFill>
                <a:latin typeface="Calibri"/>
                <a:ea typeface="Calibri"/>
                <a:cs typeface="Calibri"/>
                <a:sym typeface="Calibri"/>
              </a:endParaRPr>
            </a:p>
          </p:txBody>
        </p:sp>
        <p:sp>
          <p:nvSpPr>
            <p:cNvPr id="147" name="Google Shape;147;p75"/>
            <p:cNvSpPr txBox="1"/>
            <p:nvPr/>
          </p:nvSpPr>
          <p:spPr>
            <a:xfrm>
              <a:off x="2209285" y="1123811"/>
              <a:ext cx="3972429" cy="346211"/>
            </a:xfrm>
            <a:prstGeom prst="rect">
              <a:avLst/>
            </a:prstGeom>
            <a:noFill/>
            <a:ln>
              <a:noFill/>
            </a:ln>
          </p:spPr>
          <p:txBody>
            <a:bodyPr spcFirstLastPara="1" wrap="square" lIns="91425" tIns="45675" rIns="91425" bIns="45675" anchor="t" anchorCtr="0">
              <a:spAutoFit/>
            </a:bodyPr>
            <a:lstStyle/>
            <a:p>
              <a:pPr marL="0" marR="0" lvl="0" indent="0" algn="l" rtl="0">
                <a:spcBef>
                  <a:spcPts val="0"/>
                </a:spcBef>
                <a:spcAft>
                  <a:spcPts val="0"/>
                </a:spcAft>
                <a:buNone/>
              </a:pPr>
              <a:r>
                <a:rPr lang="fr-FR" sz="2400" b="1" i="0" u="none" strike="noStrike" cap="none">
                  <a:solidFill>
                    <a:srgbClr val="44546A"/>
                  </a:solidFill>
                  <a:latin typeface="Calibri"/>
                  <a:ea typeface="Calibri"/>
                  <a:cs typeface="Calibri"/>
                  <a:sym typeface="Calibri"/>
                </a:rPr>
                <a:t>Pratique collective</a:t>
              </a:r>
              <a:endParaRPr/>
            </a:p>
          </p:txBody>
        </p:sp>
      </p:grpSp>
      <p:grpSp>
        <p:nvGrpSpPr>
          <p:cNvPr id="148" name="Google Shape;148;p75"/>
          <p:cNvGrpSpPr/>
          <p:nvPr/>
        </p:nvGrpSpPr>
        <p:grpSpPr>
          <a:xfrm>
            <a:off x="2336946" y="3887114"/>
            <a:ext cx="7518111" cy="548005"/>
            <a:chOff x="1764463" y="1060636"/>
            <a:chExt cx="5638583" cy="411004"/>
          </a:xfrm>
        </p:grpSpPr>
        <p:sp>
          <p:nvSpPr>
            <p:cNvPr id="149" name="Google Shape;149;p75"/>
            <p:cNvSpPr/>
            <p:nvPr/>
          </p:nvSpPr>
          <p:spPr>
            <a:xfrm>
              <a:off x="1764463" y="1117937"/>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0070C0"/>
            </a:solidFill>
            <a:ln>
              <a:noFill/>
            </a:ln>
          </p:spPr>
          <p:txBody>
            <a:bodyPr spcFirstLastPara="1" wrap="square" lIns="68550" tIns="34250" rIns="68550" bIns="34250" anchor="ctr" anchorCtr="1">
              <a:noAutofit/>
            </a:bodyPr>
            <a:lstStyle/>
            <a:p>
              <a:pPr marL="0" marR="0" lvl="0" indent="0" algn="ctr" rtl="0">
                <a:spcBef>
                  <a:spcPts val="0"/>
                </a:spcBef>
                <a:spcAft>
                  <a:spcPts val="0"/>
                </a:spcAft>
                <a:buNone/>
              </a:pPr>
              <a:r>
                <a:rPr lang="fr-FR" sz="2133" b="1" i="0" u="none" strike="noStrike" cap="none">
                  <a:solidFill>
                    <a:srgbClr val="FFFFFF"/>
                  </a:solidFill>
                  <a:latin typeface="Calibri"/>
                  <a:ea typeface="Calibri"/>
                  <a:cs typeface="Calibri"/>
                  <a:sym typeface="Calibri"/>
                </a:rPr>
                <a:t>4</a:t>
              </a:r>
              <a:endParaRPr sz="1467">
                <a:solidFill>
                  <a:srgbClr val="000000"/>
                </a:solidFill>
                <a:latin typeface="Calibri"/>
                <a:ea typeface="Calibri"/>
                <a:cs typeface="Calibri"/>
                <a:sym typeface="Calibri"/>
              </a:endParaRPr>
            </a:p>
          </p:txBody>
        </p:sp>
        <p:sp>
          <p:nvSpPr>
            <p:cNvPr id="150" name="Google Shape;150;p75"/>
            <p:cNvSpPr/>
            <p:nvPr/>
          </p:nvSpPr>
          <p:spPr>
            <a:xfrm>
              <a:off x="2156845" y="1060636"/>
              <a:ext cx="5246201" cy="411004"/>
            </a:xfrm>
            <a:custGeom>
              <a:avLst/>
              <a:gdLst/>
              <a:ahLst/>
              <a:cxnLst/>
              <a:rect l="l" t="t" r="r" b="b"/>
              <a:pathLst>
                <a:path w="120000" h="120000" extrusionOk="0">
                  <a:moveTo>
                    <a:pt x="0" y="20000"/>
                  </a:moveTo>
                  <a:lnTo>
                    <a:pt x="0" y="20000"/>
                  </a:ln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0070C0"/>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spcBef>
                  <a:spcPts val="0"/>
                </a:spcBef>
                <a:spcAft>
                  <a:spcPts val="0"/>
                </a:spcAft>
                <a:buNone/>
              </a:pPr>
              <a:endParaRPr sz="2000" b="1">
                <a:solidFill>
                  <a:srgbClr val="44546A"/>
                </a:solidFill>
                <a:latin typeface="Calibri"/>
                <a:ea typeface="Calibri"/>
                <a:cs typeface="Calibri"/>
                <a:sym typeface="Calibri"/>
              </a:endParaRPr>
            </a:p>
          </p:txBody>
        </p:sp>
        <p:sp>
          <p:nvSpPr>
            <p:cNvPr id="151" name="Google Shape;151;p75"/>
            <p:cNvSpPr/>
            <p:nvPr/>
          </p:nvSpPr>
          <p:spPr>
            <a:xfrm>
              <a:off x="6987777" y="1071289"/>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spcBef>
                  <a:spcPts val="0"/>
                </a:spcBef>
                <a:spcAft>
                  <a:spcPts val="0"/>
                </a:spcAft>
                <a:buNone/>
              </a:pPr>
              <a:endParaRPr sz="1200">
                <a:solidFill>
                  <a:srgbClr val="44546A"/>
                </a:solidFill>
                <a:latin typeface="Calibri"/>
                <a:ea typeface="Calibri"/>
                <a:cs typeface="Calibri"/>
                <a:sym typeface="Calibri"/>
              </a:endParaRPr>
            </a:p>
          </p:txBody>
        </p:sp>
        <p:sp>
          <p:nvSpPr>
            <p:cNvPr id="152" name="Google Shape;152;p75"/>
            <p:cNvSpPr txBox="1"/>
            <p:nvPr/>
          </p:nvSpPr>
          <p:spPr>
            <a:xfrm>
              <a:off x="2209285" y="1123811"/>
              <a:ext cx="3972429" cy="346211"/>
            </a:xfrm>
            <a:prstGeom prst="rect">
              <a:avLst/>
            </a:prstGeom>
            <a:noFill/>
            <a:ln>
              <a:noFill/>
            </a:ln>
          </p:spPr>
          <p:txBody>
            <a:bodyPr spcFirstLastPara="1" wrap="square" lIns="91425" tIns="45675" rIns="91425" bIns="45675" anchor="t" anchorCtr="0">
              <a:spAutoFit/>
            </a:bodyPr>
            <a:lstStyle/>
            <a:p>
              <a:pPr marL="0" marR="0" lvl="0" indent="0" algn="l" rtl="0">
                <a:spcBef>
                  <a:spcPts val="0"/>
                </a:spcBef>
                <a:spcAft>
                  <a:spcPts val="0"/>
                </a:spcAft>
                <a:buNone/>
              </a:pPr>
              <a:r>
                <a:rPr lang="fr-FR" sz="2400" b="1" i="0" u="none" strike="noStrike" cap="none">
                  <a:solidFill>
                    <a:srgbClr val="44546A"/>
                  </a:solidFill>
                  <a:latin typeface="Calibri"/>
                  <a:ea typeface="Calibri"/>
                  <a:cs typeface="Calibri"/>
                  <a:sym typeface="Calibri"/>
                </a:rPr>
                <a:t>Pratique en binôme</a:t>
              </a:r>
              <a:endParaRPr/>
            </a:p>
          </p:txBody>
        </p:sp>
      </p:grpSp>
      <p:grpSp>
        <p:nvGrpSpPr>
          <p:cNvPr id="153" name="Google Shape;153;p75"/>
          <p:cNvGrpSpPr/>
          <p:nvPr/>
        </p:nvGrpSpPr>
        <p:grpSpPr>
          <a:xfrm>
            <a:off x="2336946" y="4713491"/>
            <a:ext cx="7518111" cy="548005"/>
            <a:chOff x="1764463" y="1060636"/>
            <a:chExt cx="5638583" cy="411004"/>
          </a:xfrm>
        </p:grpSpPr>
        <p:sp>
          <p:nvSpPr>
            <p:cNvPr id="154" name="Google Shape;154;p75"/>
            <p:cNvSpPr/>
            <p:nvPr/>
          </p:nvSpPr>
          <p:spPr>
            <a:xfrm>
              <a:off x="1764463" y="1117937"/>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8BC145"/>
            </a:solidFill>
            <a:ln>
              <a:noFill/>
            </a:ln>
          </p:spPr>
          <p:txBody>
            <a:bodyPr spcFirstLastPara="1" wrap="square" lIns="68550" tIns="34250" rIns="68550" bIns="34250" anchor="ctr" anchorCtr="1">
              <a:noAutofit/>
            </a:bodyPr>
            <a:lstStyle/>
            <a:p>
              <a:pPr marL="0" marR="0" lvl="0" indent="0" algn="ctr" rtl="0">
                <a:spcBef>
                  <a:spcPts val="0"/>
                </a:spcBef>
                <a:spcAft>
                  <a:spcPts val="0"/>
                </a:spcAft>
                <a:buNone/>
              </a:pPr>
              <a:r>
                <a:rPr lang="fr-FR" sz="2133" b="1" i="0" u="none" strike="noStrike" cap="none">
                  <a:solidFill>
                    <a:srgbClr val="FFFFFF"/>
                  </a:solidFill>
                  <a:latin typeface="Calibri"/>
                  <a:ea typeface="Calibri"/>
                  <a:cs typeface="Calibri"/>
                  <a:sym typeface="Calibri"/>
                </a:rPr>
                <a:t>5</a:t>
              </a:r>
              <a:endParaRPr sz="1467">
                <a:solidFill>
                  <a:srgbClr val="000000"/>
                </a:solidFill>
                <a:latin typeface="Calibri"/>
                <a:ea typeface="Calibri"/>
                <a:cs typeface="Calibri"/>
                <a:sym typeface="Calibri"/>
              </a:endParaRPr>
            </a:p>
          </p:txBody>
        </p:sp>
        <p:sp>
          <p:nvSpPr>
            <p:cNvPr id="155" name="Google Shape;155;p75"/>
            <p:cNvSpPr/>
            <p:nvPr/>
          </p:nvSpPr>
          <p:spPr>
            <a:xfrm>
              <a:off x="2156845" y="1060636"/>
              <a:ext cx="5246201" cy="411004"/>
            </a:xfrm>
            <a:custGeom>
              <a:avLst/>
              <a:gdLst/>
              <a:ahLst/>
              <a:cxnLst/>
              <a:rect l="l" t="t" r="r" b="b"/>
              <a:pathLst>
                <a:path w="120000" h="120000" extrusionOk="0">
                  <a:moveTo>
                    <a:pt x="0" y="20000"/>
                  </a:moveTo>
                  <a:lnTo>
                    <a:pt x="0" y="20000"/>
                  </a:ln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92D050"/>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spcBef>
                  <a:spcPts val="0"/>
                </a:spcBef>
                <a:spcAft>
                  <a:spcPts val="0"/>
                </a:spcAft>
                <a:buNone/>
              </a:pPr>
              <a:endParaRPr sz="2000" b="1">
                <a:solidFill>
                  <a:srgbClr val="44546A"/>
                </a:solidFill>
                <a:latin typeface="Calibri"/>
                <a:ea typeface="Calibri"/>
                <a:cs typeface="Calibri"/>
                <a:sym typeface="Calibri"/>
              </a:endParaRPr>
            </a:p>
          </p:txBody>
        </p:sp>
        <p:sp>
          <p:nvSpPr>
            <p:cNvPr id="156" name="Google Shape;156;p75"/>
            <p:cNvSpPr/>
            <p:nvPr/>
          </p:nvSpPr>
          <p:spPr>
            <a:xfrm>
              <a:off x="6987777" y="1071289"/>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spcBef>
                  <a:spcPts val="0"/>
                </a:spcBef>
                <a:spcAft>
                  <a:spcPts val="0"/>
                </a:spcAft>
                <a:buNone/>
              </a:pPr>
              <a:endParaRPr sz="1200">
                <a:solidFill>
                  <a:srgbClr val="44546A"/>
                </a:solidFill>
                <a:latin typeface="Calibri"/>
                <a:ea typeface="Calibri"/>
                <a:cs typeface="Calibri"/>
                <a:sym typeface="Calibri"/>
              </a:endParaRPr>
            </a:p>
          </p:txBody>
        </p:sp>
        <p:sp>
          <p:nvSpPr>
            <p:cNvPr id="157" name="Google Shape;157;p75"/>
            <p:cNvSpPr txBox="1"/>
            <p:nvPr/>
          </p:nvSpPr>
          <p:spPr>
            <a:xfrm>
              <a:off x="2209285" y="1123811"/>
              <a:ext cx="3972429" cy="346211"/>
            </a:xfrm>
            <a:prstGeom prst="rect">
              <a:avLst/>
            </a:prstGeom>
            <a:noFill/>
            <a:ln>
              <a:noFill/>
            </a:ln>
          </p:spPr>
          <p:txBody>
            <a:bodyPr spcFirstLastPara="1" wrap="square" lIns="91425" tIns="45675" rIns="91425" bIns="45675" anchor="t" anchorCtr="0">
              <a:spAutoFit/>
            </a:bodyPr>
            <a:lstStyle/>
            <a:p>
              <a:pPr marL="0" marR="0" lvl="0" indent="0" algn="l" rtl="0">
                <a:spcBef>
                  <a:spcPts val="0"/>
                </a:spcBef>
                <a:spcAft>
                  <a:spcPts val="0"/>
                </a:spcAft>
                <a:buNone/>
              </a:pPr>
              <a:r>
                <a:rPr lang="fr-FR" sz="2400" b="1" i="0" u="none" strike="noStrike" cap="none">
                  <a:solidFill>
                    <a:srgbClr val="44546A"/>
                  </a:solidFill>
                  <a:latin typeface="Calibri"/>
                  <a:ea typeface="Calibri"/>
                  <a:cs typeface="Calibri"/>
                  <a:sym typeface="Calibri"/>
                </a:rPr>
                <a:t>Pratique autonome</a:t>
              </a:r>
              <a:endParaRPr/>
            </a:p>
          </p:txBody>
        </p:sp>
      </p:grpSp>
      <p:grpSp>
        <p:nvGrpSpPr>
          <p:cNvPr id="158" name="Google Shape;158;p75"/>
          <p:cNvGrpSpPr/>
          <p:nvPr/>
        </p:nvGrpSpPr>
        <p:grpSpPr>
          <a:xfrm>
            <a:off x="2336946" y="5539871"/>
            <a:ext cx="7518111" cy="548005"/>
            <a:chOff x="1764463" y="1060636"/>
            <a:chExt cx="5638583" cy="411004"/>
          </a:xfrm>
        </p:grpSpPr>
        <p:sp>
          <p:nvSpPr>
            <p:cNvPr id="159" name="Google Shape;159;p75"/>
            <p:cNvSpPr/>
            <p:nvPr/>
          </p:nvSpPr>
          <p:spPr>
            <a:xfrm>
              <a:off x="1764463" y="1117937"/>
              <a:ext cx="296402" cy="296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spcFirstLastPara="1" wrap="square" lIns="68550" tIns="34250" rIns="68550" bIns="34250" anchor="ctr" anchorCtr="1">
              <a:noAutofit/>
            </a:bodyPr>
            <a:lstStyle/>
            <a:p>
              <a:pPr marL="0" marR="0" lvl="0" indent="0" algn="ctr" rtl="0">
                <a:spcBef>
                  <a:spcPts val="0"/>
                </a:spcBef>
                <a:spcAft>
                  <a:spcPts val="0"/>
                </a:spcAft>
                <a:buNone/>
              </a:pPr>
              <a:r>
                <a:rPr lang="fr-FR" sz="2133" b="1" i="0" u="none" strike="noStrike" cap="none">
                  <a:solidFill>
                    <a:srgbClr val="FFFFFF"/>
                  </a:solidFill>
                  <a:latin typeface="Calibri"/>
                  <a:ea typeface="Calibri"/>
                  <a:cs typeface="Calibri"/>
                  <a:sym typeface="Calibri"/>
                </a:rPr>
                <a:t>6</a:t>
              </a:r>
              <a:endParaRPr sz="1467">
                <a:solidFill>
                  <a:srgbClr val="000000"/>
                </a:solidFill>
                <a:latin typeface="Calibri"/>
                <a:ea typeface="Calibri"/>
                <a:cs typeface="Calibri"/>
                <a:sym typeface="Calibri"/>
              </a:endParaRPr>
            </a:p>
          </p:txBody>
        </p:sp>
        <p:sp>
          <p:nvSpPr>
            <p:cNvPr id="160" name="Google Shape;160;p75"/>
            <p:cNvSpPr/>
            <p:nvPr/>
          </p:nvSpPr>
          <p:spPr>
            <a:xfrm>
              <a:off x="2156845" y="1060636"/>
              <a:ext cx="5246201" cy="411004"/>
            </a:xfrm>
            <a:custGeom>
              <a:avLst/>
              <a:gdLst/>
              <a:ahLst/>
              <a:cxnLst/>
              <a:rect l="l" t="t" r="r" b="b"/>
              <a:pathLst>
                <a:path w="120000" h="120000" extrusionOk="0">
                  <a:moveTo>
                    <a:pt x="0" y="20000"/>
                  </a:moveTo>
                  <a:lnTo>
                    <a:pt x="0" y="20000"/>
                  </a:ln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lnTo>
                    <a:pt x="1567" y="120000"/>
                  </a:lnTo>
                  <a:cubicBezTo>
                    <a:pt x="1151" y="120000"/>
                    <a:pt x="753" y="117893"/>
                    <a:pt x="459" y="114142"/>
                  </a:cubicBezTo>
                  <a:cubicBezTo>
                    <a:pt x="165" y="110391"/>
                    <a:pt x="0" y="105304"/>
                    <a:pt x="0" y="100000"/>
                  </a:cubicBezTo>
                  <a:close/>
                </a:path>
              </a:pathLst>
            </a:custGeom>
            <a:solidFill>
              <a:srgbClr val="F2F2F2"/>
            </a:solidFill>
            <a:ln w="28575" cap="flat" cmpd="sng">
              <a:solidFill>
                <a:srgbClr val="F19D19"/>
              </a:solidFill>
              <a:prstDash val="solid"/>
              <a:round/>
              <a:headEnd type="none" w="sm" len="sm"/>
              <a:tailEnd type="none" w="sm" len="sm"/>
            </a:ln>
          </p:spPr>
          <p:txBody>
            <a:bodyPr spcFirstLastPara="1" wrap="square" lIns="91425" tIns="45675" rIns="91425" bIns="45675" anchor="ctr" anchorCtr="0">
              <a:noAutofit/>
            </a:bodyPr>
            <a:lstStyle/>
            <a:p>
              <a:pPr marL="0" marR="0" lvl="0" indent="0" algn="l" rtl="0">
                <a:spcBef>
                  <a:spcPts val="0"/>
                </a:spcBef>
                <a:spcAft>
                  <a:spcPts val="0"/>
                </a:spcAft>
                <a:buNone/>
              </a:pPr>
              <a:endParaRPr sz="2000" b="1">
                <a:solidFill>
                  <a:srgbClr val="44546A"/>
                </a:solidFill>
                <a:latin typeface="Calibri"/>
                <a:ea typeface="Calibri"/>
                <a:cs typeface="Calibri"/>
                <a:sym typeface="Calibri"/>
              </a:endParaRPr>
            </a:p>
          </p:txBody>
        </p:sp>
        <p:sp>
          <p:nvSpPr>
            <p:cNvPr id="161" name="Google Shape;161;p75"/>
            <p:cNvSpPr/>
            <p:nvPr/>
          </p:nvSpPr>
          <p:spPr>
            <a:xfrm>
              <a:off x="6987777" y="1071289"/>
              <a:ext cx="389698" cy="3896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a:stretch>
            </a:blipFill>
            <a:ln w="9525" cap="flat" cmpd="sng">
              <a:solidFill>
                <a:srgbClr val="FFFFFF"/>
              </a:solidFill>
              <a:prstDash val="solid"/>
              <a:miter lim="8000"/>
              <a:headEnd type="none" w="sm" len="sm"/>
              <a:tailEnd type="none" w="sm" len="sm"/>
            </a:ln>
          </p:spPr>
          <p:txBody>
            <a:bodyPr spcFirstLastPara="1" wrap="square" lIns="91425" tIns="45675" rIns="91425" bIns="45675" anchor="t" anchorCtr="0">
              <a:noAutofit/>
            </a:bodyPr>
            <a:lstStyle/>
            <a:p>
              <a:pPr marL="0" marR="0" lvl="0" indent="0" algn="l" rtl="0">
                <a:spcBef>
                  <a:spcPts val="0"/>
                </a:spcBef>
                <a:spcAft>
                  <a:spcPts val="0"/>
                </a:spcAft>
                <a:buNone/>
              </a:pPr>
              <a:endParaRPr sz="1200">
                <a:solidFill>
                  <a:srgbClr val="44546A"/>
                </a:solidFill>
                <a:latin typeface="Calibri"/>
                <a:ea typeface="Calibri"/>
                <a:cs typeface="Calibri"/>
                <a:sym typeface="Calibri"/>
              </a:endParaRPr>
            </a:p>
          </p:txBody>
        </p:sp>
        <p:sp>
          <p:nvSpPr>
            <p:cNvPr id="162" name="Google Shape;162;p75"/>
            <p:cNvSpPr txBox="1"/>
            <p:nvPr/>
          </p:nvSpPr>
          <p:spPr>
            <a:xfrm>
              <a:off x="2209285" y="1123811"/>
              <a:ext cx="3972429" cy="346211"/>
            </a:xfrm>
            <a:prstGeom prst="rect">
              <a:avLst/>
            </a:prstGeom>
            <a:noFill/>
            <a:ln>
              <a:noFill/>
            </a:ln>
          </p:spPr>
          <p:txBody>
            <a:bodyPr spcFirstLastPara="1" wrap="square" lIns="91425" tIns="45675" rIns="91425" bIns="45675" anchor="t" anchorCtr="0">
              <a:spAutoFit/>
            </a:bodyPr>
            <a:lstStyle/>
            <a:p>
              <a:pPr marL="0" marR="0" lvl="0" indent="0" algn="l" rtl="0">
                <a:spcBef>
                  <a:spcPts val="0"/>
                </a:spcBef>
                <a:spcAft>
                  <a:spcPts val="0"/>
                </a:spcAft>
                <a:buNone/>
              </a:pPr>
              <a:r>
                <a:rPr lang="fr-FR" sz="2400" b="1" i="0" u="none" strike="noStrike" cap="none">
                  <a:solidFill>
                    <a:srgbClr val="44546A"/>
                  </a:solidFill>
                  <a:latin typeface="Calibri"/>
                  <a:ea typeface="Calibri"/>
                  <a:cs typeface="Calibri"/>
                  <a:sym typeface="Calibri"/>
                </a:rPr>
                <a:t>Clôture</a:t>
              </a:r>
              <a:endParaRPr/>
            </a:p>
          </p:txBody>
        </p:sp>
      </p:grpSp>
      <p:sp>
        <p:nvSpPr>
          <p:cNvPr id="163" name="Google Shape;163;p75"/>
          <p:cNvSpPr txBox="1">
            <a:spLocks noGrp="1"/>
          </p:cNvSpPr>
          <p:nvPr>
            <p:ph type="body" idx="1"/>
          </p:nvPr>
        </p:nvSpPr>
        <p:spPr>
          <a:xfrm>
            <a:off x="7879221" y="1447571"/>
            <a:ext cx="1147653" cy="46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75"/>
          <p:cNvSpPr txBox="1">
            <a:spLocks noGrp="1"/>
          </p:cNvSpPr>
          <p:nvPr>
            <p:ph type="body" idx="2"/>
          </p:nvPr>
        </p:nvSpPr>
        <p:spPr>
          <a:xfrm>
            <a:off x="7879221" y="2277958"/>
            <a:ext cx="1147653" cy="46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5" name="Google Shape;165;p75"/>
          <p:cNvSpPr txBox="1">
            <a:spLocks noGrp="1"/>
          </p:cNvSpPr>
          <p:nvPr>
            <p:ph type="body" idx="3"/>
          </p:nvPr>
        </p:nvSpPr>
        <p:spPr>
          <a:xfrm>
            <a:off x="7879220" y="3104337"/>
            <a:ext cx="1147653" cy="46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6" name="Google Shape;166;p75"/>
          <p:cNvSpPr txBox="1">
            <a:spLocks noGrp="1"/>
          </p:cNvSpPr>
          <p:nvPr>
            <p:ph type="body" idx="4"/>
          </p:nvPr>
        </p:nvSpPr>
        <p:spPr>
          <a:xfrm>
            <a:off x="7879219" y="3928027"/>
            <a:ext cx="1147653" cy="46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7" name="Google Shape;167;p75"/>
          <p:cNvSpPr txBox="1">
            <a:spLocks noGrp="1"/>
          </p:cNvSpPr>
          <p:nvPr>
            <p:ph type="body" idx="5"/>
          </p:nvPr>
        </p:nvSpPr>
        <p:spPr>
          <a:xfrm>
            <a:off x="7879218" y="4757093"/>
            <a:ext cx="1147653" cy="46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8" name="Google Shape;168;p75"/>
          <p:cNvSpPr txBox="1">
            <a:spLocks noGrp="1"/>
          </p:cNvSpPr>
          <p:nvPr>
            <p:ph type="body" idx="6"/>
          </p:nvPr>
        </p:nvSpPr>
        <p:spPr>
          <a:xfrm>
            <a:off x="7879217" y="5583473"/>
            <a:ext cx="1147653" cy="46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44546A"/>
              </a:buClr>
              <a:buSzPts val="2400"/>
              <a:buNone/>
              <a:defRPr sz="2400" b="1" i="0" u="none" strike="noStrike" cap="none">
                <a:solidFill>
                  <a:srgbClr val="44546A"/>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uverture de la séance">
  <p:cSld name="Ouver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169"/>
        <p:cNvGrpSpPr/>
        <p:nvPr/>
      </p:nvGrpSpPr>
      <p:grpSpPr>
        <a:xfrm>
          <a:off x="0" y="0"/>
          <a:ext cx="0" cy="0"/>
          <a:chOff x="0" y="0"/>
          <a:chExt cx="0" cy="0"/>
        </a:xfrm>
      </p:grpSpPr>
      <p:grpSp>
        <p:nvGrpSpPr>
          <p:cNvPr id="170" name="Google Shape;170;p76"/>
          <p:cNvGrpSpPr/>
          <p:nvPr/>
        </p:nvGrpSpPr>
        <p:grpSpPr>
          <a:xfrm>
            <a:off x="812158" y="844906"/>
            <a:ext cx="10567685" cy="5198169"/>
            <a:chOff x="2184399" y="1402024"/>
            <a:chExt cx="7823200" cy="4942038"/>
          </a:xfrm>
        </p:grpSpPr>
        <p:sp>
          <p:nvSpPr>
            <p:cNvPr id="171" name="Google Shape;171;p76"/>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72" name="Google Shape;172;p76"/>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p:txBody>
        </p:sp>
      </p:grpSp>
      <p:sp>
        <p:nvSpPr>
          <p:cNvPr id="173" name="Google Shape;173;p76"/>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174" name="Google Shape;174;p76"/>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400" b="1">
                <a:solidFill>
                  <a:srgbClr val="F19D19"/>
                </a:solidFill>
                <a:latin typeface="Calibri"/>
                <a:ea typeface="Calibri"/>
                <a:cs typeface="Calibri"/>
                <a:sym typeface="Calibri"/>
              </a:rPr>
              <a:t>Ouverture de la séance</a:t>
            </a:r>
            <a:endParaRPr/>
          </a:p>
        </p:txBody>
      </p:sp>
      <p:pic>
        <p:nvPicPr>
          <p:cNvPr id="175" name="Google Shape;175;p76"/>
          <p:cNvPicPr preferRelativeResize="0"/>
          <p:nvPr/>
        </p:nvPicPr>
        <p:blipFill rotWithShape="1">
          <a:blip r:embed="rId3">
            <a:alphaModFix/>
          </a:blip>
          <a:srcRect/>
          <a:stretch/>
        </p:blipFill>
        <p:spPr>
          <a:xfrm>
            <a:off x="4973623" y="1310778"/>
            <a:ext cx="2096135" cy="2158333"/>
          </a:xfrm>
          <a:prstGeom prst="rect">
            <a:avLst/>
          </a:prstGeom>
          <a:noFill/>
          <a:ln>
            <a:noFill/>
          </a:ln>
        </p:spPr>
      </p:pic>
      <p:pic>
        <p:nvPicPr>
          <p:cNvPr id="176" name="Google Shape;176;p76"/>
          <p:cNvPicPr preferRelativeResize="0"/>
          <p:nvPr/>
        </p:nvPicPr>
        <p:blipFill rotWithShape="1">
          <a:blip r:embed="rId4">
            <a:alphaModFix/>
          </a:blip>
          <a:srcRect/>
          <a:stretch/>
        </p:blipFill>
        <p:spPr>
          <a:xfrm>
            <a:off x="6261214" y="1609414"/>
            <a:ext cx="649253" cy="649253"/>
          </a:xfrm>
          <a:prstGeom prst="rect">
            <a:avLst/>
          </a:prstGeom>
          <a:noFill/>
          <a:ln>
            <a:noFill/>
          </a:ln>
        </p:spPr>
      </p:pic>
      <p:sp>
        <p:nvSpPr>
          <p:cNvPr id="177" name="Google Shape;177;p76"/>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3600"/>
              <a:buNone/>
              <a:defRPr sz="36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lide Ouverture">
  <p:cSld name="Slide Ouverture">
    <p:spTree>
      <p:nvGrpSpPr>
        <p:cNvPr id="1" name="Shape 178"/>
        <p:cNvGrpSpPr/>
        <p:nvPr/>
      </p:nvGrpSpPr>
      <p:grpSpPr>
        <a:xfrm>
          <a:off x="0" y="0"/>
          <a:ext cx="0" cy="0"/>
          <a:chOff x="0" y="0"/>
          <a:chExt cx="0" cy="0"/>
        </a:xfrm>
      </p:grpSpPr>
      <p:grpSp>
        <p:nvGrpSpPr>
          <p:cNvPr id="179" name="Google Shape;179;p77"/>
          <p:cNvGrpSpPr/>
          <p:nvPr/>
        </p:nvGrpSpPr>
        <p:grpSpPr>
          <a:xfrm>
            <a:off x="0" y="1"/>
            <a:ext cx="12192000" cy="6858001"/>
            <a:chOff x="0" y="0"/>
            <a:chExt cx="13716000" cy="10287000"/>
          </a:xfrm>
        </p:grpSpPr>
        <p:sp>
          <p:nvSpPr>
            <p:cNvPr id="180" name="Google Shape;180;p77"/>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81" name="Google Shape;181;p77"/>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182" name="Google Shape;182;p77"/>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183" name="Google Shape;183;p77"/>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4" name="Google Shape;184;p77"/>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5" name="Google Shape;185;p77"/>
          <p:cNvSpPr txBox="1">
            <a:spLocks noGrp="1"/>
          </p:cNvSpPr>
          <p:nvPr>
            <p:ph type="body" idx="2"/>
          </p:nvPr>
        </p:nvSpPr>
        <p:spPr>
          <a:xfrm>
            <a:off x="778058" y="668338"/>
            <a:ext cx="10529705" cy="2682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86" name="Google Shape;186;p77"/>
          <p:cNvGrpSpPr/>
          <p:nvPr/>
        </p:nvGrpSpPr>
        <p:grpSpPr>
          <a:xfrm>
            <a:off x="11779124" y="79508"/>
            <a:ext cx="232364" cy="304873"/>
            <a:chOff x="3292012" y="1302714"/>
            <a:chExt cx="867138" cy="384316"/>
          </a:xfrm>
        </p:grpSpPr>
        <p:sp>
          <p:nvSpPr>
            <p:cNvPr id="187" name="Google Shape;187;p77"/>
            <p:cNvSpPr/>
            <p:nvPr/>
          </p:nvSpPr>
          <p:spPr>
            <a:xfrm>
              <a:off x="3292012" y="1302714"/>
              <a:ext cx="867138" cy="384316"/>
            </a:xfrm>
            <a:prstGeom prst="rect">
              <a:avLst/>
            </a:prstGeom>
            <a:solidFill>
              <a:srgbClr val="F19D19"/>
            </a:solidFill>
            <a:ln w="25400" cap="flat" cmpd="sng">
              <a:solidFill>
                <a:srgbClr val="F19D19"/>
              </a:solidFill>
              <a:prstDash val="solid"/>
              <a:round/>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F7C475"/>
                </a:solidFill>
                <a:latin typeface="Arial"/>
                <a:ea typeface="Arial"/>
                <a:cs typeface="Arial"/>
                <a:sym typeface="Arial"/>
              </a:endParaRPr>
            </a:p>
          </p:txBody>
        </p:sp>
        <p:sp>
          <p:nvSpPr>
            <p:cNvPr id="188" name="Google Shape;188;p77"/>
            <p:cNvSpPr/>
            <p:nvPr/>
          </p:nvSpPr>
          <p:spPr>
            <a:xfrm>
              <a:off x="3351780" y="1310206"/>
              <a:ext cx="789749" cy="369332"/>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1" i="0" u="none" strike="noStrike" cap="none">
                  <a:solidFill>
                    <a:srgbClr val="FFFFFF"/>
                  </a:solidFill>
                  <a:latin typeface="Arial"/>
                  <a:ea typeface="Arial"/>
                  <a:cs typeface="Arial"/>
                  <a:sym typeface="Arial"/>
                </a:rPr>
                <a:t>O</a:t>
              </a:r>
              <a:endParaRPr sz="1800" b="1" i="0" u="none" strike="noStrike" cap="none">
                <a:solidFill>
                  <a:srgbClr val="FFFFFF"/>
                </a:solidFill>
                <a:latin typeface="Arial"/>
                <a:ea typeface="Arial"/>
                <a:cs typeface="Arial"/>
                <a:sym typeface="Arial"/>
              </a:endParaRPr>
            </a:p>
          </p:txBody>
        </p:sp>
      </p:grpSp>
      <p:pic>
        <p:nvPicPr>
          <p:cNvPr id="189" name="Google Shape;189;p77" descr="Image générée"/>
          <p:cNvPicPr preferRelativeResize="0"/>
          <p:nvPr/>
        </p:nvPicPr>
        <p:blipFill rotWithShape="1">
          <a:blip r:embed="rId2">
            <a:alphaModFix/>
          </a:blip>
          <a:srcRect l="6026" t="25226" r="75345" b="62431"/>
          <a:stretch/>
        </p:blipFill>
        <p:spPr>
          <a:xfrm>
            <a:off x="233374" y="168983"/>
            <a:ext cx="506620" cy="503517"/>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Discussion informelle">
  <p:cSld name="Discussion informelle">
    <p:spTree>
      <p:nvGrpSpPr>
        <p:cNvPr id="1" name="Shape 190"/>
        <p:cNvGrpSpPr/>
        <p:nvPr/>
      </p:nvGrpSpPr>
      <p:grpSpPr>
        <a:xfrm>
          <a:off x="0" y="0"/>
          <a:ext cx="0" cy="0"/>
          <a:chOff x="0" y="0"/>
          <a:chExt cx="0" cy="0"/>
        </a:xfrm>
      </p:grpSpPr>
      <p:grpSp>
        <p:nvGrpSpPr>
          <p:cNvPr id="191" name="Google Shape;191;p78"/>
          <p:cNvGrpSpPr/>
          <p:nvPr/>
        </p:nvGrpSpPr>
        <p:grpSpPr>
          <a:xfrm>
            <a:off x="4932835" y="1459304"/>
            <a:ext cx="6054377" cy="3711725"/>
            <a:chOff x="1715066" y="1103461"/>
            <a:chExt cx="5717724" cy="3124203"/>
          </a:xfrm>
        </p:grpSpPr>
        <p:sp>
          <p:nvSpPr>
            <p:cNvPr id="192" name="Google Shape;192;p78"/>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a:solidFill>
                  <a:srgbClr val="000000"/>
                </a:solidFill>
                <a:latin typeface="Arial"/>
                <a:ea typeface="Arial"/>
                <a:cs typeface="Arial"/>
                <a:sym typeface="Arial"/>
              </a:endParaRPr>
            </a:p>
          </p:txBody>
        </p:sp>
        <p:sp>
          <p:nvSpPr>
            <p:cNvPr id="193" name="Google Shape;193;p78"/>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a:solidFill>
                  <a:srgbClr val="000000"/>
                </a:solidFill>
                <a:latin typeface="Arial"/>
                <a:ea typeface="Arial"/>
                <a:cs typeface="Arial"/>
                <a:sym typeface="Arial"/>
              </a:endParaRPr>
            </a:p>
          </p:txBody>
        </p:sp>
      </p:grpSp>
      <p:sp>
        <p:nvSpPr>
          <p:cNvPr id="194" name="Google Shape;194;p78"/>
          <p:cNvSpPr/>
          <p:nvPr/>
        </p:nvSpPr>
        <p:spPr>
          <a:xfrm>
            <a:off x="4389349" y="1736952"/>
            <a:ext cx="1156184" cy="512421"/>
          </a:xfrm>
          <a:prstGeom prst="rect">
            <a:avLst/>
          </a:prstGeom>
          <a:solidFill>
            <a:srgbClr val="F19D19"/>
          </a:solidFill>
          <a:ln w="25400"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a:solidFill>
                <a:srgbClr val="000000"/>
              </a:solidFill>
              <a:latin typeface="Arial"/>
              <a:ea typeface="Arial"/>
              <a:cs typeface="Arial"/>
              <a:sym typeface="Arial"/>
            </a:endParaRPr>
          </a:p>
        </p:txBody>
      </p:sp>
      <p:sp>
        <p:nvSpPr>
          <p:cNvPr id="195" name="Google Shape;195;p78"/>
          <p:cNvSpPr/>
          <p:nvPr/>
        </p:nvSpPr>
        <p:spPr>
          <a:xfrm>
            <a:off x="4469041" y="1746942"/>
            <a:ext cx="1052999" cy="49244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t" anchorCtr="0">
            <a:spAutoFit/>
          </a:bodyPr>
          <a:lstStyle/>
          <a:p>
            <a:pPr marL="0" marR="0" lvl="0" indent="0" algn="ctr" rtl="0">
              <a:spcBef>
                <a:spcPts val="0"/>
              </a:spcBef>
              <a:spcAft>
                <a:spcPts val="0"/>
              </a:spcAft>
              <a:buNone/>
            </a:pPr>
            <a:r>
              <a:rPr lang="fr-FR" sz="2400" b="1" i="0" u="none" strike="noStrike" cap="none">
                <a:solidFill>
                  <a:srgbClr val="FFFFFF"/>
                </a:solidFill>
                <a:latin typeface="Arial"/>
                <a:ea typeface="Arial"/>
                <a:cs typeface="Arial"/>
                <a:sym typeface="Arial"/>
              </a:rPr>
              <a:t>O</a:t>
            </a:r>
            <a:endParaRPr sz="2400" b="1">
              <a:solidFill>
                <a:srgbClr val="FFFFFF"/>
              </a:solidFill>
              <a:latin typeface="Arial"/>
              <a:ea typeface="Arial"/>
              <a:cs typeface="Arial"/>
              <a:sym typeface="Arial"/>
            </a:endParaRPr>
          </a:p>
        </p:txBody>
      </p:sp>
      <p:sp>
        <p:nvSpPr>
          <p:cNvPr id="196" name="Google Shape;196;p78"/>
          <p:cNvSpPr txBox="1"/>
          <p:nvPr/>
        </p:nvSpPr>
        <p:spPr>
          <a:xfrm>
            <a:off x="5025419" y="1993162"/>
            <a:ext cx="5985399" cy="2087944"/>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fr-FR" sz="5400" b="1" i="0" u="none" strike="noStrike" cap="none">
                <a:solidFill>
                  <a:srgbClr val="F19D19"/>
                </a:solidFill>
                <a:latin typeface="Calibri"/>
                <a:ea typeface="Calibri"/>
                <a:cs typeface="Calibri"/>
                <a:sym typeface="Calibri"/>
              </a:rPr>
              <a:t>Discussion informelle</a:t>
            </a:r>
            <a:endParaRPr/>
          </a:p>
        </p:txBody>
      </p:sp>
      <p:pic>
        <p:nvPicPr>
          <p:cNvPr id="197" name="Google Shape;197;p78"/>
          <p:cNvPicPr preferRelativeResize="0"/>
          <p:nvPr/>
        </p:nvPicPr>
        <p:blipFill rotWithShape="1">
          <a:blip r:embed="rId2">
            <a:alphaModFix/>
          </a:blip>
          <a:srcRect/>
          <a:stretch/>
        </p:blipFill>
        <p:spPr>
          <a:xfrm>
            <a:off x="1124103" y="1875577"/>
            <a:ext cx="2856443" cy="2856443"/>
          </a:xfrm>
          <a:prstGeom prst="rect">
            <a:avLst/>
          </a:prstGeom>
          <a:noFill/>
          <a:ln>
            <a:noFill/>
          </a:ln>
          <a:effectLst>
            <a:reflection stA="30000" endPos="30000" dist="5000" dir="5400000" sy="-100000" algn="bl" rotWithShape="0"/>
          </a:effectLst>
        </p:spPr>
      </p:pic>
      <p:sp>
        <p:nvSpPr>
          <p:cNvPr id="198" name="Google Shape;198;p78"/>
          <p:cNvSpPr/>
          <p:nvPr/>
        </p:nvSpPr>
        <p:spPr>
          <a:xfrm>
            <a:off x="1890297" y="1779907"/>
            <a:ext cx="691824" cy="704171"/>
          </a:xfrm>
          <a:custGeom>
            <a:avLst/>
            <a:gdLst/>
            <a:ahLst/>
            <a:cxnLst/>
            <a:rect l="l" t="t" r="r" b="b"/>
            <a:pathLst>
              <a:path w="2759" h="2558" extrusionOk="0">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Georgia"/>
              <a:ea typeface="Georgia"/>
              <a:cs typeface="Georgia"/>
              <a:sym typeface="Georgia"/>
            </a:endParaRPr>
          </a:p>
        </p:txBody>
      </p:sp>
      <p:sp>
        <p:nvSpPr>
          <p:cNvPr id="199" name="Google Shape;199;p78"/>
          <p:cNvSpPr/>
          <p:nvPr/>
        </p:nvSpPr>
        <p:spPr>
          <a:xfrm rot="-560173">
            <a:off x="2207633" y="1946096"/>
            <a:ext cx="584715" cy="634720"/>
          </a:xfrm>
          <a:custGeom>
            <a:avLst/>
            <a:gdLst/>
            <a:ahLst/>
            <a:cxnLst/>
            <a:rect l="l" t="t" r="r" b="b"/>
            <a:pathLst>
              <a:path w="2331" h="2303" extrusionOk="0">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Georgia"/>
              <a:ea typeface="Georgia"/>
              <a:cs typeface="Georgia"/>
              <a:sym typeface="Georgia"/>
            </a:endParaRPr>
          </a:p>
        </p:txBody>
      </p:sp>
      <p:sp>
        <p:nvSpPr>
          <p:cNvPr id="200" name="Google Shape;200;p78"/>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Activation des prérequis">
  <p:cSld name="Activation des prérequis">
    <p:spTree>
      <p:nvGrpSpPr>
        <p:cNvPr id="1" name="Shape 223"/>
        <p:cNvGrpSpPr/>
        <p:nvPr/>
      </p:nvGrpSpPr>
      <p:grpSpPr>
        <a:xfrm>
          <a:off x="0" y="0"/>
          <a:ext cx="0" cy="0"/>
          <a:chOff x="0" y="0"/>
          <a:chExt cx="0" cy="0"/>
        </a:xfrm>
      </p:grpSpPr>
      <p:grpSp>
        <p:nvGrpSpPr>
          <p:cNvPr id="224" name="Google Shape;224;p81"/>
          <p:cNvGrpSpPr/>
          <p:nvPr/>
        </p:nvGrpSpPr>
        <p:grpSpPr>
          <a:xfrm>
            <a:off x="4932835" y="1459304"/>
            <a:ext cx="6054377" cy="3711725"/>
            <a:chOff x="1715066" y="1103461"/>
            <a:chExt cx="5717724" cy="3124203"/>
          </a:xfrm>
        </p:grpSpPr>
        <p:sp>
          <p:nvSpPr>
            <p:cNvPr id="225" name="Google Shape;225;p81"/>
            <p:cNvSpPr/>
            <p:nvPr/>
          </p:nvSpPr>
          <p:spPr>
            <a:xfrm>
              <a:off x="1715066" y="1103461"/>
              <a:ext cx="5717724" cy="312420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a:solidFill>
                  <a:srgbClr val="000000"/>
                </a:solidFill>
                <a:latin typeface="Arial"/>
                <a:ea typeface="Arial"/>
                <a:cs typeface="Arial"/>
                <a:sym typeface="Arial"/>
              </a:endParaRPr>
            </a:p>
          </p:txBody>
        </p:sp>
        <p:sp>
          <p:nvSpPr>
            <p:cNvPr id="226" name="Google Shape;226;p81"/>
            <p:cNvSpPr/>
            <p:nvPr/>
          </p:nvSpPr>
          <p:spPr>
            <a:xfrm>
              <a:off x="1802501" y="1179667"/>
              <a:ext cx="5542845" cy="2971800"/>
            </a:xfrm>
            <a:prstGeom prst="rect">
              <a:avLst/>
            </a:prstGeom>
            <a:solidFill>
              <a:srgbClr val="FFFFFF"/>
            </a:solidFill>
            <a:ln w="9525" cap="flat" cmpd="sng">
              <a:solidFill>
                <a:srgbClr val="F19D19"/>
              </a:solidFill>
              <a:prstDash val="solid"/>
              <a:round/>
              <a:headEnd type="none" w="sm" len="sm"/>
              <a:tailEnd type="none" w="sm" len="sm"/>
            </a:ln>
            <a:effectLst>
              <a:outerShdw algn="tl">
                <a:srgbClr val="000000">
                  <a:alpha val="4705"/>
                </a:srgbClr>
              </a:outerShdw>
            </a:effectLst>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a:solidFill>
                  <a:srgbClr val="000000"/>
                </a:solidFill>
                <a:latin typeface="Arial"/>
                <a:ea typeface="Arial"/>
                <a:cs typeface="Arial"/>
                <a:sym typeface="Arial"/>
              </a:endParaRPr>
            </a:p>
          </p:txBody>
        </p:sp>
      </p:grpSp>
      <p:sp>
        <p:nvSpPr>
          <p:cNvPr id="227" name="Google Shape;227;p81"/>
          <p:cNvSpPr/>
          <p:nvPr/>
        </p:nvSpPr>
        <p:spPr>
          <a:xfrm>
            <a:off x="4389349" y="1736952"/>
            <a:ext cx="1156184" cy="512421"/>
          </a:xfrm>
          <a:prstGeom prst="rect">
            <a:avLst/>
          </a:prstGeom>
          <a:solidFill>
            <a:srgbClr val="F19D19"/>
          </a:solidFill>
          <a:ln w="25400" cap="flat" cmpd="sng">
            <a:solidFill>
              <a:srgbClr val="F19D19"/>
            </a:solidFill>
            <a:prstDash val="solid"/>
            <a:round/>
            <a:headEnd type="none" w="sm" len="sm"/>
            <a:tailEnd type="none" w="sm" len="sm"/>
          </a:ln>
        </p:spPr>
        <p:txBody>
          <a:bodyPr spcFirstLastPara="1" wrap="square" lIns="121900" tIns="60950" rIns="121900" bIns="60950" anchor="ctr" anchorCtr="1">
            <a:noAutofit/>
          </a:bodyPr>
          <a:lstStyle/>
          <a:p>
            <a:pPr marL="0" marR="0" lvl="0" indent="0" algn="ctr" rtl="0">
              <a:spcBef>
                <a:spcPts val="0"/>
              </a:spcBef>
              <a:spcAft>
                <a:spcPts val="0"/>
              </a:spcAft>
              <a:buNone/>
            </a:pPr>
            <a:endParaRPr sz="1200">
              <a:solidFill>
                <a:srgbClr val="000000"/>
              </a:solidFill>
              <a:latin typeface="Arial"/>
              <a:ea typeface="Arial"/>
              <a:cs typeface="Arial"/>
              <a:sym typeface="Arial"/>
            </a:endParaRPr>
          </a:p>
        </p:txBody>
      </p:sp>
      <p:sp>
        <p:nvSpPr>
          <p:cNvPr id="228" name="Google Shape;228;p81"/>
          <p:cNvSpPr/>
          <p:nvPr/>
        </p:nvSpPr>
        <p:spPr>
          <a:xfrm>
            <a:off x="4469041" y="1746942"/>
            <a:ext cx="1052999" cy="49244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121900" tIns="60950" rIns="121900" bIns="60950" anchor="t" anchorCtr="0">
            <a:spAutoFit/>
          </a:bodyPr>
          <a:lstStyle/>
          <a:p>
            <a:pPr marL="0" marR="0" lvl="0" indent="0" algn="ctr" rtl="0">
              <a:spcBef>
                <a:spcPts val="0"/>
              </a:spcBef>
              <a:spcAft>
                <a:spcPts val="0"/>
              </a:spcAft>
              <a:buNone/>
            </a:pPr>
            <a:r>
              <a:rPr lang="fr-FR" sz="2400" b="1" i="0" u="none" strike="noStrike" cap="none">
                <a:solidFill>
                  <a:srgbClr val="FFFFFF"/>
                </a:solidFill>
                <a:latin typeface="Arial"/>
                <a:ea typeface="Arial"/>
                <a:cs typeface="Arial"/>
                <a:sym typeface="Arial"/>
              </a:rPr>
              <a:t>O</a:t>
            </a:r>
            <a:endParaRPr sz="2400" b="1">
              <a:solidFill>
                <a:srgbClr val="FFFFFF"/>
              </a:solidFill>
              <a:latin typeface="Arial"/>
              <a:ea typeface="Arial"/>
              <a:cs typeface="Arial"/>
              <a:sym typeface="Arial"/>
            </a:endParaRPr>
          </a:p>
        </p:txBody>
      </p:sp>
      <p:sp>
        <p:nvSpPr>
          <p:cNvPr id="229" name="Google Shape;229;p81"/>
          <p:cNvSpPr txBox="1"/>
          <p:nvPr/>
        </p:nvSpPr>
        <p:spPr>
          <a:xfrm>
            <a:off x="5025419" y="1840616"/>
            <a:ext cx="5985399" cy="2087944"/>
          </a:xfrm>
          <a:prstGeom prst="rect">
            <a:avLst/>
          </a:prstGeom>
          <a:noFill/>
          <a:ln>
            <a:noFill/>
          </a:ln>
        </p:spPr>
        <p:txBody>
          <a:bodyPr spcFirstLastPara="1" wrap="square" lIns="0" tIns="0" rIns="0" bIns="0" anchor="t" anchorCtr="1">
            <a:spAutoFit/>
          </a:bodyPr>
          <a:lstStyle/>
          <a:p>
            <a:pPr marL="0" marR="0" lvl="0" indent="0" algn="ctr" rtl="0">
              <a:lnSpc>
                <a:spcPct val="131218"/>
              </a:lnSpc>
              <a:spcBef>
                <a:spcPts val="0"/>
              </a:spcBef>
              <a:spcAft>
                <a:spcPts val="0"/>
              </a:spcAft>
              <a:buNone/>
            </a:pPr>
            <a:r>
              <a:rPr lang="fr-FR" sz="5400" b="1" i="0" u="none" strike="noStrike" cap="none">
                <a:solidFill>
                  <a:srgbClr val="F19D19"/>
                </a:solidFill>
                <a:latin typeface="Calibri"/>
                <a:ea typeface="Calibri"/>
                <a:cs typeface="Calibri"/>
                <a:sym typeface="Calibri"/>
              </a:rPr>
              <a:t>Activation des prérequis</a:t>
            </a:r>
            <a:endParaRPr/>
          </a:p>
        </p:txBody>
      </p:sp>
      <p:sp>
        <p:nvSpPr>
          <p:cNvPr id="230" name="Google Shape;230;p81"/>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7F7F7F"/>
              </a:buClr>
              <a:buSzPts val="2000"/>
              <a:buNone/>
              <a:defRPr sz="2000" i="1">
                <a:solidFill>
                  <a:srgbClr val="7F7F7F"/>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31" name="Google Shape;231;p81"/>
          <p:cNvPicPr preferRelativeResize="0"/>
          <p:nvPr/>
        </p:nvPicPr>
        <p:blipFill rotWithShape="1">
          <a:blip r:embed="rId2">
            <a:alphaModFix/>
          </a:blip>
          <a:srcRect/>
          <a:stretch/>
        </p:blipFill>
        <p:spPr>
          <a:xfrm>
            <a:off x="399616" y="1583362"/>
            <a:ext cx="3843765" cy="384376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lide declaration de l'objectif">
  <p:cSld name="Slide declaration de l'objectif">
    <p:spTree>
      <p:nvGrpSpPr>
        <p:cNvPr id="1" name="Shape 255"/>
        <p:cNvGrpSpPr/>
        <p:nvPr/>
      </p:nvGrpSpPr>
      <p:grpSpPr>
        <a:xfrm>
          <a:off x="0" y="0"/>
          <a:ext cx="0" cy="0"/>
          <a:chOff x="0" y="0"/>
          <a:chExt cx="0" cy="0"/>
        </a:xfrm>
      </p:grpSpPr>
      <p:grpSp>
        <p:nvGrpSpPr>
          <p:cNvPr id="256" name="Google Shape;256;p84"/>
          <p:cNvGrpSpPr/>
          <p:nvPr/>
        </p:nvGrpSpPr>
        <p:grpSpPr>
          <a:xfrm>
            <a:off x="0" y="1"/>
            <a:ext cx="12192000" cy="6858001"/>
            <a:chOff x="0" y="0"/>
            <a:chExt cx="13716000" cy="10287000"/>
          </a:xfrm>
        </p:grpSpPr>
        <p:sp>
          <p:nvSpPr>
            <p:cNvPr id="257" name="Google Shape;257;p84"/>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258" name="Google Shape;258;p8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259" name="Google Shape;259;p8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260" name="Google Shape;260;p84"/>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1" name="Google Shape;261;p84"/>
          <p:cNvSpPr txBox="1">
            <a:spLocks noGrp="1"/>
          </p:cNvSpPr>
          <p:nvPr>
            <p:ph type="body" idx="1"/>
          </p:nvPr>
        </p:nvSpPr>
        <p:spPr>
          <a:xfrm>
            <a:off x="530225" y="3247602"/>
            <a:ext cx="11174095" cy="3153198"/>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2" name="Google Shape;262;p84"/>
          <p:cNvSpPr txBox="1">
            <a:spLocks noGrp="1"/>
          </p:cNvSpPr>
          <p:nvPr>
            <p:ph type="body" idx="2"/>
          </p:nvPr>
        </p:nvSpPr>
        <p:spPr>
          <a:xfrm>
            <a:off x="778058" y="668338"/>
            <a:ext cx="10529705" cy="2682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63" name="Google Shape;263;p84"/>
          <p:cNvGrpSpPr/>
          <p:nvPr/>
        </p:nvGrpSpPr>
        <p:grpSpPr>
          <a:xfrm>
            <a:off x="11779124" y="79508"/>
            <a:ext cx="232364" cy="304873"/>
            <a:chOff x="3292012" y="1302714"/>
            <a:chExt cx="867138" cy="384316"/>
          </a:xfrm>
        </p:grpSpPr>
        <p:sp>
          <p:nvSpPr>
            <p:cNvPr id="264" name="Google Shape;264;p84"/>
            <p:cNvSpPr/>
            <p:nvPr/>
          </p:nvSpPr>
          <p:spPr>
            <a:xfrm>
              <a:off x="3292012" y="1302714"/>
              <a:ext cx="867138" cy="384316"/>
            </a:xfrm>
            <a:prstGeom prst="rect">
              <a:avLst/>
            </a:prstGeom>
            <a:solidFill>
              <a:srgbClr val="F19D19"/>
            </a:solidFill>
            <a:ln w="25400" cap="flat" cmpd="sng">
              <a:solidFill>
                <a:srgbClr val="F19D19"/>
              </a:solidFill>
              <a:prstDash val="solid"/>
              <a:round/>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F7C475"/>
                </a:solidFill>
                <a:latin typeface="Arial"/>
                <a:ea typeface="Arial"/>
                <a:cs typeface="Arial"/>
                <a:sym typeface="Arial"/>
              </a:endParaRPr>
            </a:p>
          </p:txBody>
        </p:sp>
        <p:sp>
          <p:nvSpPr>
            <p:cNvPr id="265" name="Google Shape;265;p84"/>
            <p:cNvSpPr/>
            <p:nvPr/>
          </p:nvSpPr>
          <p:spPr>
            <a:xfrm>
              <a:off x="3351780" y="1310206"/>
              <a:ext cx="789749" cy="369332"/>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1" i="0" u="none" strike="noStrike" cap="none">
                  <a:solidFill>
                    <a:srgbClr val="FFFFFF"/>
                  </a:solidFill>
                  <a:latin typeface="Arial"/>
                  <a:ea typeface="Arial"/>
                  <a:cs typeface="Arial"/>
                  <a:sym typeface="Arial"/>
                </a:rPr>
                <a:t>O</a:t>
              </a:r>
              <a:endParaRPr sz="1800" b="1" i="0" u="none" strike="noStrike" cap="none">
                <a:solidFill>
                  <a:srgbClr val="FFFFFF"/>
                </a:solidFill>
                <a:latin typeface="Arial"/>
                <a:ea typeface="Arial"/>
                <a:cs typeface="Arial"/>
                <a:sym typeface="Arial"/>
              </a:endParaRPr>
            </a:p>
          </p:txBody>
        </p:sp>
      </p:grpSp>
      <p:pic>
        <p:nvPicPr>
          <p:cNvPr id="266" name="Google Shape;266;p84" descr="Image générée"/>
          <p:cNvPicPr preferRelativeResize="0"/>
          <p:nvPr/>
        </p:nvPicPr>
        <p:blipFill rotWithShape="1">
          <a:blip r:embed="rId2">
            <a:alphaModFix/>
          </a:blip>
          <a:srcRect l="6026" t="25226" r="75345" b="62431"/>
          <a:stretch/>
        </p:blipFill>
        <p:spPr>
          <a:xfrm>
            <a:off x="233374" y="168983"/>
            <a:ext cx="506620" cy="503517"/>
          </a:xfrm>
          <a:prstGeom prst="rect">
            <a:avLst/>
          </a:prstGeom>
          <a:noFill/>
          <a:ln>
            <a:noFill/>
          </a:ln>
        </p:spPr>
      </p:pic>
      <p:sp>
        <p:nvSpPr>
          <p:cNvPr id="267" name="Google Shape;267;p84"/>
          <p:cNvSpPr/>
          <p:nvPr/>
        </p:nvSpPr>
        <p:spPr>
          <a:xfrm>
            <a:off x="1396677" y="1831580"/>
            <a:ext cx="9651623" cy="830997"/>
          </a:xfrm>
          <a:prstGeom prst="roundRect">
            <a:avLst>
              <a:gd name="adj" fmla="val 50000"/>
            </a:avLst>
          </a:prstGeom>
          <a:noFill/>
          <a:ln w="19050" cap="flat" cmpd="sng">
            <a:solidFill>
              <a:srgbClr val="72B6D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spcBef>
                <a:spcPts val="0"/>
              </a:spcBef>
              <a:spcAft>
                <a:spcPts val="0"/>
              </a:spcAft>
              <a:buNone/>
            </a:pPr>
            <a:endParaRPr sz="2400">
              <a:solidFill>
                <a:schemeClr val="dk1"/>
              </a:solidFill>
              <a:latin typeface="Calibri"/>
              <a:ea typeface="Calibri"/>
              <a:cs typeface="Calibri"/>
              <a:sym typeface="Calibri"/>
            </a:endParaRPr>
          </a:p>
        </p:txBody>
      </p:sp>
      <p:pic>
        <p:nvPicPr>
          <p:cNvPr id="268" name="Google Shape;268;p84"/>
          <p:cNvPicPr preferRelativeResize="0"/>
          <p:nvPr/>
        </p:nvPicPr>
        <p:blipFill rotWithShape="1">
          <a:blip r:embed="rId3">
            <a:alphaModFix/>
          </a:blip>
          <a:srcRect/>
          <a:stretch/>
        </p:blipFill>
        <p:spPr>
          <a:xfrm>
            <a:off x="1090238" y="1567130"/>
            <a:ext cx="805544" cy="805544"/>
          </a:xfrm>
          <a:prstGeom prst="rect">
            <a:avLst/>
          </a:prstGeom>
          <a:noFill/>
          <a:ln>
            <a:noFill/>
          </a:ln>
        </p:spPr>
      </p:pic>
      <p:sp>
        <p:nvSpPr>
          <p:cNvPr id="269" name="Google Shape;269;p84"/>
          <p:cNvSpPr txBox="1">
            <a:spLocks noGrp="1"/>
          </p:cNvSpPr>
          <p:nvPr>
            <p:ph type="body" idx="3"/>
          </p:nvPr>
        </p:nvSpPr>
        <p:spPr>
          <a:xfrm>
            <a:off x="2212975" y="1831975"/>
            <a:ext cx="8582025" cy="8191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odelage">
  <p:cSld name="Modelage">
    <p:bg>
      <p:bgPr>
        <a:gradFill>
          <a:gsLst>
            <a:gs pos="0">
              <a:schemeClr val="lt1"/>
            </a:gs>
            <a:gs pos="71000">
              <a:schemeClr val="lt1"/>
            </a:gs>
            <a:gs pos="85000">
              <a:srgbClr val="FF0000"/>
            </a:gs>
            <a:gs pos="100000">
              <a:srgbClr val="C00000"/>
            </a:gs>
          </a:gsLst>
          <a:path path="circle">
            <a:fillToRect l="50000" t="50000" r="50000" b="50000"/>
          </a:path>
          <a:tileRect/>
        </a:gradFill>
        <a:effectLst/>
      </p:bgPr>
    </p:bg>
    <p:spTree>
      <p:nvGrpSpPr>
        <p:cNvPr id="1" name="Shape 270"/>
        <p:cNvGrpSpPr/>
        <p:nvPr/>
      </p:nvGrpSpPr>
      <p:grpSpPr>
        <a:xfrm>
          <a:off x="0" y="0"/>
          <a:ext cx="0" cy="0"/>
          <a:chOff x="0" y="0"/>
          <a:chExt cx="0" cy="0"/>
        </a:xfrm>
      </p:grpSpPr>
      <p:grpSp>
        <p:nvGrpSpPr>
          <p:cNvPr id="271" name="Google Shape;271;p85"/>
          <p:cNvGrpSpPr/>
          <p:nvPr/>
        </p:nvGrpSpPr>
        <p:grpSpPr>
          <a:xfrm>
            <a:off x="812158" y="829917"/>
            <a:ext cx="10567685" cy="5198169"/>
            <a:chOff x="2184400" y="1402025"/>
            <a:chExt cx="7823200" cy="4942038"/>
          </a:xfrm>
        </p:grpSpPr>
        <p:sp>
          <p:nvSpPr>
            <p:cNvPr id="272" name="Google Shape;272;p85"/>
            <p:cNvSpPr/>
            <p:nvPr/>
          </p:nvSpPr>
          <p:spPr>
            <a:xfrm>
              <a:off x="2184400" y="1402025"/>
              <a:ext cx="7823200" cy="4942038"/>
            </a:xfrm>
            <a:prstGeom prst="roundRect">
              <a:avLst>
                <a:gd name="adj" fmla="val 2665"/>
              </a:avLst>
            </a:prstGeom>
            <a:solidFill>
              <a:srgbClr val="C00000"/>
            </a:solidFill>
            <a:ln w="19050" cap="flat" cmpd="sng">
              <a:solidFill>
                <a:srgbClr val="C00000"/>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273" name="Google Shape;273;p85"/>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p:txBody>
        </p:sp>
      </p:grpSp>
      <p:sp>
        <p:nvSpPr>
          <p:cNvPr id="274" name="Google Shape;274;p85"/>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275" name="Google Shape;275;p85"/>
          <p:cNvSpPr txBox="1"/>
          <p:nvPr/>
        </p:nvSpPr>
        <p:spPr>
          <a:xfrm>
            <a:off x="2858328" y="3954018"/>
            <a:ext cx="6097656"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400" b="1">
                <a:solidFill>
                  <a:srgbClr val="C00000"/>
                </a:solidFill>
                <a:latin typeface="Calibri"/>
                <a:ea typeface="Calibri"/>
                <a:cs typeface="Calibri"/>
                <a:sym typeface="Calibri"/>
              </a:rPr>
              <a:t>Modelage</a:t>
            </a:r>
            <a:endParaRPr/>
          </a:p>
        </p:txBody>
      </p:sp>
      <p:pic>
        <p:nvPicPr>
          <p:cNvPr id="276" name="Google Shape;276;p85"/>
          <p:cNvPicPr preferRelativeResize="0"/>
          <p:nvPr/>
        </p:nvPicPr>
        <p:blipFill rotWithShape="1">
          <a:blip r:embed="rId3">
            <a:alphaModFix/>
          </a:blip>
          <a:srcRect/>
          <a:stretch/>
        </p:blipFill>
        <p:spPr>
          <a:xfrm>
            <a:off x="4344253" y="1192462"/>
            <a:ext cx="3503492" cy="2545921"/>
          </a:xfrm>
          <a:prstGeom prst="rect">
            <a:avLst/>
          </a:prstGeom>
          <a:noFill/>
          <a:ln>
            <a:noFill/>
          </a:ln>
        </p:spPr>
      </p:pic>
      <p:grpSp>
        <p:nvGrpSpPr>
          <p:cNvPr id="277" name="Google Shape;277;p85"/>
          <p:cNvGrpSpPr/>
          <p:nvPr/>
        </p:nvGrpSpPr>
        <p:grpSpPr>
          <a:xfrm>
            <a:off x="5759801" y="1118243"/>
            <a:ext cx="670236" cy="588434"/>
            <a:chOff x="277892" y="2283969"/>
            <a:chExt cx="939577" cy="824904"/>
          </a:xfrm>
        </p:grpSpPr>
        <p:sp>
          <p:nvSpPr>
            <p:cNvPr id="278" name="Google Shape;278;p85"/>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9" name="Google Shape;279;p85"/>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5">
                <a:alphaModFix amt="72000"/>
              </a:blip>
              <a:stretch>
                <a:fillRect l="-101442" t="-167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280" name="Google Shape;280;p85"/>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3600"/>
              <a:buNone/>
              <a:defRPr sz="36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lide Modelage">
  <p:cSld name="Slide Modelage">
    <p:spTree>
      <p:nvGrpSpPr>
        <p:cNvPr id="1" name="Shape 281"/>
        <p:cNvGrpSpPr/>
        <p:nvPr/>
      </p:nvGrpSpPr>
      <p:grpSpPr>
        <a:xfrm>
          <a:off x="0" y="0"/>
          <a:ext cx="0" cy="0"/>
          <a:chOff x="0" y="0"/>
          <a:chExt cx="0" cy="0"/>
        </a:xfrm>
      </p:grpSpPr>
      <p:grpSp>
        <p:nvGrpSpPr>
          <p:cNvPr id="282" name="Google Shape;282;p86"/>
          <p:cNvGrpSpPr/>
          <p:nvPr/>
        </p:nvGrpSpPr>
        <p:grpSpPr>
          <a:xfrm>
            <a:off x="0" y="1"/>
            <a:ext cx="12192000" cy="6858001"/>
            <a:chOff x="0" y="0"/>
            <a:chExt cx="13716000" cy="10287000"/>
          </a:xfrm>
        </p:grpSpPr>
        <p:sp>
          <p:nvSpPr>
            <p:cNvPr id="283" name="Google Shape;283;p86"/>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284" name="Google Shape;284;p8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285" name="Google Shape;285;p8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286" name="Google Shape;286;p86"/>
          <p:cNvSpPr txBox="1">
            <a:spLocks noGrp="1"/>
          </p:cNvSpPr>
          <p:nvPr>
            <p:ph type="title"/>
          </p:nvPr>
        </p:nvSpPr>
        <p:spPr>
          <a:xfrm>
            <a:off x="1030246" y="318293"/>
            <a:ext cx="10277091"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7" name="Google Shape;287;p86"/>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8" name="Google Shape;288;p86"/>
          <p:cNvSpPr txBox="1">
            <a:spLocks noGrp="1"/>
          </p:cNvSpPr>
          <p:nvPr>
            <p:ph type="body" idx="2"/>
          </p:nvPr>
        </p:nvSpPr>
        <p:spPr>
          <a:xfrm>
            <a:off x="1030288" y="668338"/>
            <a:ext cx="10277475" cy="2682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89" name="Google Shape;289;p86"/>
          <p:cNvGrpSpPr/>
          <p:nvPr/>
        </p:nvGrpSpPr>
        <p:grpSpPr>
          <a:xfrm>
            <a:off x="326095" y="244988"/>
            <a:ext cx="593731" cy="480730"/>
            <a:chOff x="277892" y="2283969"/>
            <a:chExt cx="939577" cy="824904"/>
          </a:xfrm>
        </p:grpSpPr>
        <p:sp>
          <p:nvSpPr>
            <p:cNvPr id="290" name="Google Shape;290;p86"/>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1" name="Google Shape;291;p86"/>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42" t="-167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292" name="Google Shape;292;p86"/>
          <p:cNvSpPr txBox="1"/>
          <p:nvPr/>
        </p:nvSpPr>
        <p:spPr>
          <a:xfrm>
            <a:off x="11748194" y="95600"/>
            <a:ext cx="274643" cy="307777"/>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800" b="1">
                <a:solidFill>
                  <a:schemeClr val="lt1"/>
                </a:solidFill>
                <a:latin typeface="Arial"/>
                <a:ea typeface="Arial"/>
                <a:cs typeface="Arial"/>
                <a:sym typeface="Arial"/>
              </a:rPr>
              <a:t>M</a:t>
            </a:r>
            <a:endParaRPr sz="1800" b="1">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ratique collective">
  <p:cSld name="Pratique collective">
    <p:bg>
      <p:bgPr>
        <a:gradFill>
          <a:gsLst>
            <a:gs pos="0">
              <a:srgbClr val="FFFFFF"/>
            </a:gs>
            <a:gs pos="21000">
              <a:srgbClr val="FFFFFF"/>
            </a:gs>
            <a:gs pos="41000">
              <a:srgbClr val="1D6FA9"/>
            </a:gs>
            <a:gs pos="100000">
              <a:srgbClr val="FFFFFF"/>
            </a:gs>
          </a:gsLst>
          <a:path path="circle">
            <a:fillToRect l="50000" t="50000" r="50000" b="50000"/>
          </a:path>
          <a:tileRect/>
        </a:gradFill>
        <a:effectLst/>
      </p:bgPr>
    </p:bg>
    <p:spTree>
      <p:nvGrpSpPr>
        <p:cNvPr id="1" name="Shape 293"/>
        <p:cNvGrpSpPr/>
        <p:nvPr/>
      </p:nvGrpSpPr>
      <p:grpSpPr>
        <a:xfrm>
          <a:off x="0" y="0"/>
          <a:ext cx="0" cy="0"/>
          <a:chOff x="0" y="0"/>
          <a:chExt cx="0" cy="0"/>
        </a:xfrm>
      </p:grpSpPr>
      <p:grpSp>
        <p:nvGrpSpPr>
          <p:cNvPr id="294" name="Google Shape;294;p87"/>
          <p:cNvGrpSpPr/>
          <p:nvPr/>
        </p:nvGrpSpPr>
        <p:grpSpPr>
          <a:xfrm>
            <a:off x="812159" y="829917"/>
            <a:ext cx="10567685" cy="5198169"/>
            <a:chOff x="2184400" y="1402025"/>
            <a:chExt cx="7823200" cy="4942038"/>
          </a:xfrm>
        </p:grpSpPr>
        <p:sp>
          <p:nvSpPr>
            <p:cNvPr id="295" name="Google Shape;295;p87"/>
            <p:cNvSpPr/>
            <p:nvPr/>
          </p:nvSpPr>
          <p:spPr>
            <a:xfrm>
              <a:off x="2184400" y="1402025"/>
              <a:ext cx="7823200" cy="4942038"/>
            </a:xfrm>
            <a:prstGeom prst="roundRect">
              <a:avLst>
                <a:gd name="adj" fmla="val 2665"/>
              </a:avLst>
            </a:prstGeom>
            <a:solidFill>
              <a:srgbClr val="0F9ED5"/>
            </a:solidFill>
            <a:ln w="19050" cap="flat" cmpd="sng">
              <a:solidFill>
                <a:srgbClr val="0F9ED5"/>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296" name="Google Shape;296;p87"/>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a:p>
              <a:pPr marL="0" marR="0" lvl="0" indent="0" algn="ctr" rtl="0">
                <a:spcBef>
                  <a:spcPts val="0"/>
                </a:spcBef>
                <a:spcAft>
                  <a:spcPts val="0"/>
                </a:spcAft>
                <a:buNone/>
              </a:pPr>
              <a:r>
                <a:rPr lang="fr-FR" sz="4400" b="1">
                  <a:solidFill>
                    <a:srgbClr val="0F9ED5"/>
                  </a:solidFill>
                  <a:latin typeface="Calibri"/>
                  <a:ea typeface="Calibri"/>
                  <a:cs typeface="Calibri"/>
                  <a:sym typeface="Calibri"/>
                </a:rPr>
                <a:t>Pratique collective</a:t>
              </a:r>
              <a:endParaRPr/>
            </a:p>
          </p:txBody>
        </p:sp>
      </p:grpSp>
      <p:sp>
        <p:nvSpPr>
          <p:cNvPr id="297" name="Google Shape;297;p87"/>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pic>
        <p:nvPicPr>
          <p:cNvPr id="298" name="Google Shape;298;p87"/>
          <p:cNvPicPr preferRelativeResize="0"/>
          <p:nvPr/>
        </p:nvPicPr>
        <p:blipFill rotWithShape="1">
          <a:blip r:embed="rId3">
            <a:alphaModFix/>
          </a:blip>
          <a:srcRect/>
          <a:stretch/>
        </p:blipFill>
        <p:spPr>
          <a:xfrm>
            <a:off x="4992506" y="1398207"/>
            <a:ext cx="2206989" cy="2206989"/>
          </a:xfrm>
          <a:prstGeom prst="rect">
            <a:avLst/>
          </a:prstGeom>
          <a:noFill/>
          <a:ln>
            <a:noFill/>
          </a:ln>
        </p:spPr>
      </p:pic>
      <p:sp>
        <p:nvSpPr>
          <p:cNvPr id="299" name="Google Shape;299;p87"/>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3600"/>
              <a:buNone/>
              <a:defRPr sz="36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lide PC">
  <p:cSld name="Slide PC">
    <p:spTree>
      <p:nvGrpSpPr>
        <p:cNvPr id="1" name="Shape 300"/>
        <p:cNvGrpSpPr/>
        <p:nvPr/>
      </p:nvGrpSpPr>
      <p:grpSpPr>
        <a:xfrm>
          <a:off x="0" y="0"/>
          <a:ext cx="0" cy="0"/>
          <a:chOff x="0" y="0"/>
          <a:chExt cx="0" cy="0"/>
        </a:xfrm>
      </p:grpSpPr>
      <p:grpSp>
        <p:nvGrpSpPr>
          <p:cNvPr id="301" name="Google Shape;301;p88"/>
          <p:cNvGrpSpPr/>
          <p:nvPr/>
        </p:nvGrpSpPr>
        <p:grpSpPr>
          <a:xfrm>
            <a:off x="0" y="1"/>
            <a:ext cx="12192000" cy="6858001"/>
            <a:chOff x="0" y="0"/>
            <a:chExt cx="13716000" cy="10287000"/>
          </a:xfrm>
        </p:grpSpPr>
        <p:sp>
          <p:nvSpPr>
            <p:cNvPr id="302" name="Google Shape;302;p88"/>
            <p:cNvSpPr/>
            <p:nvPr/>
          </p:nvSpPr>
          <p:spPr>
            <a:xfrm>
              <a:off x="0" y="0"/>
              <a:ext cx="13716000" cy="10287000"/>
            </a:xfrm>
            <a:prstGeom prst="rect">
              <a:avLst/>
            </a:prstGeom>
            <a:solidFill>
              <a:srgbClr val="0F9ED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303" name="Google Shape;303;p8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304" name="Google Shape;304;p8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305" name="Google Shape;305;p88"/>
          <p:cNvSpPr txBox="1">
            <a:spLocks noGrp="1"/>
          </p:cNvSpPr>
          <p:nvPr>
            <p:ph type="title"/>
          </p:nvPr>
        </p:nvSpPr>
        <p:spPr>
          <a:xfrm>
            <a:off x="935304" y="318293"/>
            <a:ext cx="10372033"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6" name="Google Shape;306;p88"/>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7" name="Google Shape;307;p88"/>
          <p:cNvSpPr txBox="1">
            <a:spLocks noGrp="1"/>
          </p:cNvSpPr>
          <p:nvPr>
            <p:ph type="body" idx="2"/>
          </p:nvPr>
        </p:nvSpPr>
        <p:spPr>
          <a:xfrm>
            <a:off x="935304" y="668338"/>
            <a:ext cx="10372459" cy="29932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8" name="Google Shape;308;p88"/>
          <p:cNvSpPr txBox="1"/>
          <p:nvPr/>
        </p:nvSpPr>
        <p:spPr>
          <a:xfrm>
            <a:off x="11597589" y="56566"/>
            <a:ext cx="598963" cy="369332"/>
          </a:xfrm>
          <a:prstGeom prst="rect">
            <a:avLst/>
          </a:prstGeom>
          <a:solidFill>
            <a:srgbClr val="0F9ED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a:solidFill>
                  <a:schemeClr val="lt1"/>
                </a:solidFill>
                <a:latin typeface="Arial"/>
                <a:ea typeface="Arial"/>
                <a:cs typeface="Arial"/>
                <a:sym typeface="Arial"/>
              </a:rPr>
              <a:t>PC</a:t>
            </a:r>
            <a:endParaRPr sz="1800" b="1">
              <a:solidFill>
                <a:schemeClr val="lt1"/>
              </a:solidFill>
              <a:latin typeface="Arial"/>
              <a:ea typeface="Arial"/>
              <a:cs typeface="Arial"/>
              <a:sym typeface="Arial"/>
            </a:endParaRPr>
          </a:p>
        </p:txBody>
      </p:sp>
      <p:pic>
        <p:nvPicPr>
          <p:cNvPr id="309" name="Google Shape;309;p88" descr="Image générée"/>
          <p:cNvPicPr preferRelativeResize="0"/>
          <p:nvPr/>
        </p:nvPicPr>
        <p:blipFill rotWithShape="1">
          <a:blip r:embed="rId2">
            <a:alphaModFix/>
          </a:blip>
          <a:srcRect l="6026" t="25226" r="75345" b="62431"/>
          <a:stretch/>
        </p:blipFill>
        <p:spPr>
          <a:xfrm>
            <a:off x="233374" y="168983"/>
            <a:ext cx="506620" cy="503517"/>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ratique en binôme">
  <p:cSld name="Pratique en binôme">
    <p:bg>
      <p:bgPr>
        <a:gradFill>
          <a:gsLst>
            <a:gs pos="0">
              <a:srgbClr val="16537F"/>
            </a:gs>
            <a:gs pos="8000">
              <a:srgbClr val="16537F"/>
            </a:gs>
            <a:gs pos="39000">
              <a:srgbClr val="FFFFFF"/>
            </a:gs>
            <a:gs pos="73000">
              <a:srgbClr val="16537F"/>
            </a:gs>
            <a:gs pos="100000">
              <a:srgbClr val="16537F"/>
            </a:gs>
          </a:gsLst>
          <a:path path="circle">
            <a:fillToRect l="50000" t="50000" r="50000" b="50000"/>
          </a:path>
          <a:tileRect/>
        </a:gradFill>
        <a:effectLst/>
      </p:bgPr>
    </p:bg>
    <p:spTree>
      <p:nvGrpSpPr>
        <p:cNvPr id="1" name="Shape 310"/>
        <p:cNvGrpSpPr/>
        <p:nvPr/>
      </p:nvGrpSpPr>
      <p:grpSpPr>
        <a:xfrm>
          <a:off x="0" y="0"/>
          <a:ext cx="0" cy="0"/>
          <a:chOff x="0" y="0"/>
          <a:chExt cx="0" cy="0"/>
        </a:xfrm>
      </p:grpSpPr>
      <p:grpSp>
        <p:nvGrpSpPr>
          <p:cNvPr id="311" name="Google Shape;311;p89"/>
          <p:cNvGrpSpPr/>
          <p:nvPr/>
        </p:nvGrpSpPr>
        <p:grpSpPr>
          <a:xfrm>
            <a:off x="812159" y="829917"/>
            <a:ext cx="10567685" cy="5198169"/>
            <a:chOff x="2184400" y="1402025"/>
            <a:chExt cx="7823200" cy="4942038"/>
          </a:xfrm>
        </p:grpSpPr>
        <p:sp>
          <p:nvSpPr>
            <p:cNvPr id="312" name="Google Shape;312;p89"/>
            <p:cNvSpPr/>
            <p:nvPr/>
          </p:nvSpPr>
          <p:spPr>
            <a:xfrm>
              <a:off x="2184400" y="1402025"/>
              <a:ext cx="7823200" cy="4942038"/>
            </a:xfrm>
            <a:prstGeom prst="roundRect">
              <a:avLst>
                <a:gd name="adj" fmla="val 2665"/>
              </a:avLst>
            </a:prstGeom>
            <a:solidFill>
              <a:srgbClr val="0070C0"/>
            </a:solidFill>
            <a:ln w="19050" cap="flat" cmpd="sng">
              <a:solidFill>
                <a:srgbClr val="0070C0"/>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313" name="Google Shape;313;p89"/>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a:p>
              <a:pPr marL="0" marR="0" lvl="0" indent="0" algn="ctr" rtl="0">
                <a:spcBef>
                  <a:spcPts val="0"/>
                </a:spcBef>
                <a:spcAft>
                  <a:spcPts val="0"/>
                </a:spcAft>
                <a:buNone/>
              </a:pPr>
              <a:endParaRPr sz="4400" b="1">
                <a:solidFill>
                  <a:srgbClr val="0070C0"/>
                </a:solidFill>
                <a:latin typeface="Calibri"/>
                <a:ea typeface="Calibri"/>
                <a:cs typeface="Calibri"/>
                <a:sym typeface="Calibri"/>
              </a:endParaRPr>
            </a:p>
            <a:p>
              <a:pPr marL="0" marR="0" lvl="0" indent="0" algn="ctr" rtl="0">
                <a:spcBef>
                  <a:spcPts val="0"/>
                </a:spcBef>
                <a:spcAft>
                  <a:spcPts val="0"/>
                </a:spcAft>
                <a:buNone/>
              </a:pPr>
              <a:r>
                <a:rPr lang="fr-FR" sz="4400" b="1">
                  <a:solidFill>
                    <a:srgbClr val="0070C0"/>
                  </a:solidFill>
                  <a:latin typeface="Calibri"/>
                  <a:ea typeface="Calibri"/>
                  <a:cs typeface="Calibri"/>
                  <a:sym typeface="Calibri"/>
                </a:rPr>
                <a:t>Pratique en binôme</a:t>
              </a:r>
              <a:endParaRPr/>
            </a:p>
          </p:txBody>
        </p:sp>
      </p:grpSp>
      <p:sp>
        <p:nvSpPr>
          <p:cNvPr id="314" name="Google Shape;314;p89"/>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pic>
        <p:nvPicPr>
          <p:cNvPr id="315" name="Google Shape;315;p89"/>
          <p:cNvPicPr preferRelativeResize="0"/>
          <p:nvPr/>
        </p:nvPicPr>
        <p:blipFill rotWithShape="1">
          <a:blip r:embed="rId3">
            <a:alphaModFix/>
          </a:blip>
          <a:srcRect/>
          <a:stretch/>
        </p:blipFill>
        <p:spPr>
          <a:xfrm>
            <a:off x="4959577" y="1244095"/>
            <a:ext cx="2494771" cy="2494771"/>
          </a:xfrm>
          <a:prstGeom prst="rect">
            <a:avLst/>
          </a:prstGeom>
          <a:noFill/>
          <a:ln>
            <a:noFill/>
          </a:ln>
        </p:spPr>
      </p:pic>
      <p:sp>
        <p:nvSpPr>
          <p:cNvPr id="316" name="Google Shape;316;p89"/>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3600"/>
              <a:buNone/>
              <a:defRPr sz="36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B, l'exercice à travailler">
  <p:cSld name="PB, l'exercice à travailler">
    <p:spTree>
      <p:nvGrpSpPr>
        <p:cNvPr id="1" name="Shape 317"/>
        <p:cNvGrpSpPr/>
        <p:nvPr/>
      </p:nvGrpSpPr>
      <p:grpSpPr>
        <a:xfrm>
          <a:off x="0" y="0"/>
          <a:ext cx="0" cy="0"/>
          <a:chOff x="0" y="0"/>
          <a:chExt cx="0" cy="0"/>
        </a:xfrm>
      </p:grpSpPr>
      <p:grpSp>
        <p:nvGrpSpPr>
          <p:cNvPr id="318" name="Google Shape;318;p90"/>
          <p:cNvGrpSpPr/>
          <p:nvPr/>
        </p:nvGrpSpPr>
        <p:grpSpPr>
          <a:xfrm>
            <a:off x="0" y="1"/>
            <a:ext cx="12192000" cy="6858001"/>
            <a:chOff x="0" y="0"/>
            <a:chExt cx="13716000" cy="10287000"/>
          </a:xfrm>
        </p:grpSpPr>
        <p:sp>
          <p:nvSpPr>
            <p:cNvPr id="319" name="Google Shape;319;p90"/>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320" name="Google Shape;320;p90"/>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321" name="Google Shape;321;p90"/>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322" name="Google Shape;322;p90"/>
          <p:cNvSpPr txBox="1">
            <a:spLocks noGrp="1"/>
          </p:cNvSpPr>
          <p:nvPr>
            <p:ph type="title"/>
          </p:nvPr>
        </p:nvSpPr>
        <p:spPr>
          <a:xfrm>
            <a:off x="935304" y="318293"/>
            <a:ext cx="10372033"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3" name="Google Shape;323;p90"/>
          <p:cNvSpPr txBox="1">
            <a:spLocks noGrp="1"/>
          </p:cNvSpPr>
          <p:nvPr>
            <p:ph type="body" idx="1"/>
          </p:nvPr>
        </p:nvSpPr>
        <p:spPr>
          <a:xfrm>
            <a:off x="935304" y="668338"/>
            <a:ext cx="10372459" cy="29932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24" name="Google Shape;324;p90" descr="Image générée"/>
          <p:cNvPicPr preferRelativeResize="0"/>
          <p:nvPr/>
        </p:nvPicPr>
        <p:blipFill rotWithShape="1">
          <a:blip r:embed="rId2">
            <a:alphaModFix/>
          </a:blip>
          <a:srcRect l="6026" t="25226" r="75345" b="62431"/>
          <a:stretch/>
        </p:blipFill>
        <p:spPr>
          <a:xfrm>
            <a:off x="233374" y="168983"/>
            <a:ext cx="506620" cy="503517"/>
          </a:xfrm>
          <a:prstGeom prst="rect">
            <a:avLst/>
          </a:prstGeom>
          <a:noFill/>
          <a:ln>
            <a:noFill/>
          </a:ln>
        </p:spPr>
      </p:pic>
      <p:sp>
        <p:nvSpPr>
          <p:cNvPr id="325" name="Google Shape;325;p90"/>
          <p:cNvSpPr txBox="1"/>
          <p:nvPr/>
        </p:nvSpPr>
        <p:spPr>
          <a:xfrm>
            <a:off x="11651062" y="51409"/>
            <a:ext cx="506619" cy="369332"/>
          </a:xfrm>
          <a:prstGeom prst="rect">
            <a:avLst/>
          </a:prstGeom>
          <a:solidFill>
            <a:srgbClr val="0070C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a:solidFill>
                  <a:schemeClr val="lt1"/>
                </a:solidFill>
                <a:latin typeface="Arial"/>
                <a:ea typeface="Arial"/>
                <a:cs typeface="Arial"/>
                <a:sym typeface="Arial"/>
              </a:rPr>
              <a:t>PB</a:t>
            </a:r>
            <a:endParaRPr sz="1800" b="1">
              <a:solidFill>
                <a:schemeClr val="lt1"/>
              </a:solidFill>
              <a:latin typeface="Arial"/>
              <a:ea typeface="Arial"/>
              <a:cs typeface="Arial"/>
              <a:sym typeface="Arial"/>
            </a:endParaRPr>
          </a:p>
        </p:txBody>
      </p:sp>
      <p:pic>
        <p:nvPicPr>
          <p:cNvPr id="326" name="Google Shape;326;p90"/>
          <p:cNvPicPr preferRelativeResize="0"/>
          <p:nvPr/>
        </p:nvPicPr>
        <p:blipFill rotWithShape="1">
          <a:blip r:embed="rId3">
            <a:alphaModFix/>
          </a:blip>
          <a:srcRect/>
          <a:stretch/>
        </p:blipFill>
        <p:spPr>
          <a:xfrm>
            <a:off x="11541563" y="450975"/>
            <a:ext cx="469925" cy="438719"/>
          </a:xfrm>
          <a:prstGeom prst="rect">
            <a:avLst/>
          </a:prstGeom>
          <a:noFill/>
          <a:ln>
            <a:noFill/>
          </a:ln>
          <a:effectLst>
            <a:outerShdw blurRad="50800" dist="38100" dir="2700000" algn="tl" rotWithShape="0">
              <a:srgbClr val="000000">
                <a:alpha val="42745"/>
              </a:srgbClr>
            </a:outerShdw>
          </a:effectLst>
        </p:spPr>
      </p:pic>
      <p:sp>
        <p:nvSpPr>
          <p:cNvPr id="327" name="Google Shape;327;p90"/>
          <p:cNvSpPr txBox="1">
            <a:spLocks noGrp="1"/>
          </p:cNvSpPr>
          <p:nvPr>
            <p:ph type="body" idx="2"/>
          </p:nvPr>
        </p:nvSpPr>
        <p:spPr>
          <a:xfrm>
            <a:off x="530225" y="1136650"/>
            <a:ext cx="11174095" cy="4413251"/>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8" name="Google Shape;328;p90"/>
          <p:cNvSpPr txBox="1">
            <a:spLocks noGrp="1"/>
          </p:cNvSpPr>
          <p:nvPr>
            <p:ph type="body" idx="3"/>
          </p:nvPr>
        </p:nvSpPr>
        <p:spPr>
          <a:xfrm>
            <a:off x="5483225" y="5953918"/>
            <a:ext cx="1225550" cy="4714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 PB">
  <p:cSld name="Slide PB">
    <p:spTree>
      <p:nvGrpSpPr>
        <p:cNvPr id="1" name="Shape 329"/>
        <p:cNvGrpSpPr/>
        <p:nvPr/>
      </p:nvGrpSpPr>
      <p:grpSpPr>
        <a:xfrm>
          <a:off x="0" y="0"/>
          <a:ext cx="0" cy="0"/>
          <a:chOff x="0" y="0"/>
          <a:chExt cx="0" cy="0"/>
        </a:xfrm>
      </p:grpSpPr>
      <p:grpSp>
        <p:nvGrpSpPr>
          <p:cNvPr id="330" name="Google Shape;330;p91"/>
          <p:cNvGrpSpPr/>
          <p:nvPr/>
        </p:nvGrpSpPr>
        <p:grpSpPr>
          <a:xfrm>
            <a:off x="0" y="1"/>
            <a:ext cx="12192000" cy="6858001"/>
            <a:chOff x="0" y="0"/>
            <a:chExt cx="13716000" cy="10287000"/>
          </a:xfrm>
        </p:grpSpPr>
        <p:sp>
          <p:nvSpPr>
            <p:cNvPr id="331" name="Google Shape;331;p91"/>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332" name="Google Shape;332;p91"/>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333" name="Google Shape;333;p91"/>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334" name="Google Shape;334;p91"/>
          <p:cNvSpPr txBox="1">
            <a:spLocks noGrp="1"/>
          </p:cNvSpPr>
          <p:nvPr>
            <p:ph type="title"/>
          </p:nvPr>
        </p:nvSpPr>
        <p:spPr>
          <a:xfrm>
            <a:off x="935304" y="318293"/>
            <a:ext cx="10372033"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5" name="Google Shape;335;p91"/>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6" name="Google Shape;336;p91"/>
          <p:cNvSpPr txBox="1">
            <a:spLocks noGrp="1"/>
          </p:cNvSpPr>
          <p:nvPr>
            <p:ph type="body" idx="2"/>
          </p:nvPr>
        </p:nvSpPr>
        <p:spPr>
          <a:xfrm>
            <a:off x="935304" y="668338"/>
            <a:ext cx="10372459" cy="29932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37" name="Google Shape;337;p91" descr="Image générée"/>
          <p:cNvPicPr preferRelativeResize="0"/>
          <p:nvPr/>
        </p:nvPicPr>
        <p:blipFill rotWithShape="1">
          <a:blip r:embed="rId2">
            <a:alphaModFix/>
          </a:blip>
          <a:srcRect l="6026" t="25226" r="75345" b="62431"/>
          <a:stretch/>
        </p:blipFill>
        <p:spPr>
          <a:xfrm>
            <a:off x="233374" y="168983"/>
            <a:ext cx="506620" cy="503517"/>
          </a:xfrm>
          <a:prstGeom prst="rect">
            <a:avLst/>
          </a:prstGeom>
          <a:noFill/>
          <a:ln>
            <a:noFill/>
          </a:ln>
        </p:spPr>
      </p:pic>
      <p:sp>
        <p:nvSpPr>
          <p:cNvPr id="338" name="Google Shape;338;p91"/>
          <p:cNvSpPr txBox="1"/>
          <p:nvPr/>
        </p:nvSpPr>
        <p:spPr>
          <a:xfrm>
            <a:off x="11651062" y="51409"/>
            <a:ext cx="506619" cy="369332"/>
          </a:xfrm>
          <a:prstGeom prst="rect">
            <a:avLst/>
          </a:prstGeom>
          <a:solidFill>
            <a:srgbClr val="0070C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a:solidFill>
                  <a:schemeClr val="lt1"/>
                </a:solidFill>
                <a:latin typeface="Arial"/>
                <a:ea typeface="Arial"/>
                <a:cs typeface="Arial"/>
                <a:sym typeface="Arial"/>
              </a:rPr>
              <a:t>PB</a:t>
            </a:r>
            <a:endParaRPr sz="1800" b="1">
              <a:solidFill>
                <a:schemeClr val="lt1"/>
              </a:solidFill>
              <a:latin typeface="Arial"/>
              <a:ea typeface="Arial"/>
              <a:cs typeface="Arial"/>
              <a:sym typeface="Arial"/>
            </a:endParaRPr>
          </a:p>
        </p:txBody>
      </p:sp>
      <p:pic>
        <p:nvPicPr>
          <p:cNvPr id="339" name="Google Shape;339;p91"/>
          <p:cNvPicPr preferRelativeResize="0"/>
          <p:nvPr/>
        </p:nvPicPr>
        <p:blipFill rotWithShape="1">
          <a:blip r:embed="rId3">
            <a:alphaModFix/>
          </a:blip>
          <a:srcRect/>
          <a:stretch/>
        </p:blipFill>
        <p:spPr>
          <a:xfrm>
            <a:off x="11541563" y="450975"/>
            <a:ext cx="469925" cy="438719"/>
          </a:xfrm>
          <a:prstGeom prst="rect">
            <a:avLst/>
          </a:prstGeom>
          <a:noFill/>
          <a:ln>
            <a:noFill/>
          </a:ln>
          <a:effectLst>
            <a:outerShdw blurRad="50800" dist="38100" dir="2700000" algn="tl" rotWithShape="0">
              <a:srgbClr val="000000">
                <a:alpha val="42745"/>
              </a:srgbClr>
            </a:outerShdw>
          </a:effectLst>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ratique autonome">
  <p:cSld name="Pratique autonome">
    <p:bg>
      <p:bgPr>
        <a:gradFill>
          <a:gsLst>
            <a:gs pos="0">
              <a:srgbClr val="8BC145"/>
            </a:gs>
            <a:gs pos="2000">
              <a:srgbClr val="8BC145"/>
            </a:gs>
            <a:gs pos="74000">
              <a:srgbClr val="FFFFFF"/>
            </a:gs>
            <a:gs pos="91000">
              <a:srgbClr val="8BC145"/>
            </a:gs>
            <a:gs pos="100000">
              <a:srgbClr val="8BC145"/>
            </a:gs>
          </a:gsLst>
          <a:path path="circle">
            <a:fillToRect l="50000" t="50000" r="50000" b="50000"/>
          </a:path>
          <a:tileRect/>
        </a:gradFill>
        <a:effectLst/>
      </p:bgPr>
    </p:bg>
    <p:spTree>
      <p:nvGrpSpPr>
        <p:cNvPr id="1" name="Shape 340"/>
        <p:cNvGrpSpPr/>
        <p:nvPr/>
      </p:nvGrpSpPr>
      <p:grpSpPr>
        <a:xfrm>
          <a:off x="0" y="0"/>
          <a:ext cx="0" cy="0"/>
          <a:chOff x="0" y="0"/>
          <a:chExt cx="0" cy="0"/>
        </a:xfrm>
      </p:grpSpPr>
      <p:grpSp>
        <p:nvGrpSpPr>
          <p:cNvPr id="341" name="Google Shape;341;p92"/>
          <p:cNvGrpSpPr/>
          <p:nvPr/>
        </p:nvGrpSpPr>
        <p:grpSpPr>
          <a:xfrm>
            <a:off x="812159" y="829917"/>
            <a:ext cx="10567685" cy="5198169"/>
            <a:chOff x="2184400" y="1402025"/>
            <a:chExt cx="7823200" cy="4942038"/>
          </a:xfrm>
        </p:grpSpPr>
        <p:sp>
          <p:nvSpPr>
            <p:cNvPr id="342" name="Google Shape;342;p92"/>
            <p:cNvSpPr/>
            <p:nvPr/>
          </p:nvSpPr>
          <p:spPr>
            <a:xfrm>
              <a:off x="2184400" y="1402025"/>
              <a:ext cx="7823200" cy="4942038"/>
            </a:xfrm>
            <a:prstGeom prst="roundRect">
              <a:avLst>
                <a:gd name="adj" fmla="val 2665"/>
              </a:avLst>
            </a:prstGeom>
            <a:solidFill>
              <a:srgbClr val="8BC145"/>
            </a:solidFill>
            <a:ln w="19050" cap="flat" cmpd="sng">
              <a:solidFill>
                <a:srgbClr val="8BC145"/>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343" name="Google Shape;343;p92"/>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4000" b="1">
                <a:solidFill>
                  <a:srgbClr val="000000"/>
                </a:solidFill>
                <a:latin typeface="Calibri"/>
                <a:ea typeface="Calibri"/>
                <a:cs typeface="Calibri"/>
                <a:sym typeface="Calibri"/>
              </a:endParaRPr>
            </a:p>
            <a:p>
              <a:pPr marL="0" marR="0" lvl="0" indent="0" algn="ctr" rtl="0">
                <a:spcBef>
                  <a:spcPts val="0"/>
                </a:spcBef>
                <a:spcAft>
                  <a:spcPts val="0"/>
                </a:spcAft>
                <a:buNone/>
              </a:pPr>
              <a:endParaRPr sz="4000" b="1">
                <a:solidFill>
                  <a:srgbClr val="000000"/>
                </a:solidFill>
                <a:latin typeface="Calibri"/>
                <a:ea typeface="Calibri"/>
                <a:cs typeface="Calibri"/>
                <a:sym typeface="Calibri"/>
              </a:endParaRPr>
            </a:p>
            <a:p>
              <a:pPr marL="0" marR="0" lvl="0" indent="0" algn="ctr" rtl="0">
                <a:spcBef>
                  <a:spcPts val="0"/>
                </a:spcBef>
                <a:spcAft>
                  <a:spcPts val="0"/>
                </a:spcAft>
                <a:buNone/>
              </a:pPr>
              <a:r>
                <a:rPr lang="fr-FR" sz="4400" b="1">
                  <a:solidFill>
                    <a:srgbClr val="8BC145"/>
                  </a:solidFill>
                  <a:latin typeface="Calibri"/>
                  <a:ea typeface="Calibri"/>
                  <a:cs typeface="Calibri"/>
                  <a:sym typeface="Calibri"/>
                </a:rPr>
                <a:t>Pratique autonome</a:t>
              </a:r>
              <a:endParaRPr/>
            </a:p>
          </p:txBody>
        </p:sp>
      </p:grpSp>
      <p:sp>
        <p:nvSpPr>
          <p:cNvPr id="344" name="Google Shape;344;p92"/>
          <p:cNvSpPr/>
          <p:nvPr/>
        </p:nvSpPr>
        <p:spPr>
          <a:xfrm>
            <a:off x="10366088" y="5002108"/>
            <a:ext cx="649878" cy="649879"/>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pic>
        <p:nvPicPr>
          <p:cNvPr id="345" name="Google Shape;345;p92"/>
          <p:cNvPicPr preferRelativeResize="0"/>
          <p:nvPr/>
        </p:nvPicPr>
        <p:blipFill rotWithShape="1">
          <a:blip r:embed="rId3">
            <a:alphaModFix/>
          </a:blip>
          <a:srcRect/>
          <a:stretch/>
        </p:blipFill>
        <p:spPr>
          <a:xfrm>
            <a:off x="4960599" y="1158197"/>
            <a:ext cx="2270803" cy="2270803"/>
          </a:xfrm>
          <a:prstGeom prst="rect">
            <a:avLst/>
          </a:prstGeom>
          <a:noFill/>
          <a:ln>
            <a:noFill/>
          </a:ln>
        </p:spPr>
      </p:pic>
      <p:sp>
        <p:nvSpPr>
          <p:cNvPr id="346" name="Google Shape;346;p92"/>
          <p:cNvSpPr txBox="1">
            <a:spLocks noGrp="1"/>
          </p:cNvSpPr>
          <p:nvPr>
            <p:ph type="body" idx="1"/>
          </p:nvPr>
        </p:nvSpPr>
        <p:spPr>
          <a:xfrm>
            <a:off x="8979409" y="5148686"/>
            <a:ext cx="1488776" cy="50330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3600"/>
              <a:buNone/>
              <a:defRPr sz="36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A, l'exercice à travailler ">
  <p:cSld name="PA, l'exercice à travailler ">
    <p:spTree>
      <p:nvGrpSpPr>
        <p:cNvPr id="1" name="Shape 347"/>
        <p:cNvGrpSpPr/>
        <p:nvPr/>
      </p:nvGrpSpPr>
      <p:grpSpPr>
        <a:xfrm>
          <a:off x="0" y="0"/>
          <a:ext cx="0" cy="0"/>
          <a:chOff x="0" y="0"/>
          <a:chExt cx="0" cy="0"/>
        </a:xfrm>
      </p:grpSpPr>
      <p:grpSp>
        <p:nvGrpSpPr>
          <p:cNvPr id="348" name="Google Shape;348;p93"/>
          <p:cNvGrpSpPr/>
          <p:nvPr/>
        </p:nvGrpSpPr>
        <p:grpSpPr>
          <a:xfrm>
            <a:off x="0" y="1"/>
            <a:ext cx="12192000" cy="6858001"/>
            <a:chOff x="0" y="0"/>
            <a:chExt cx="13716000" cy="10287000"/>
          </a:xfrm>
        </p:grpSpPr>
        <p:sp>
          <p:nvSpPr>
            <p:cNvPr id="349" name="Google Shape;349;p93"/>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350" name="Google Shape;350;p9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351" name="Google Shape;351;p9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352" name="Google Shape;352;p93"/>
          <p:cNvSpPr txBox="1">
            <a:spLocks noGrp="1"/>
          </p:cNvSpPr>
          <p:nvPr>
            <p:ph type="title"/>
          </p:nvPr>
        </p:nvSpPr>
        <p:spPr>
          <a:xfrm>
            <a:off x="935304" y="271092"/>
            <a:ext cx="10372033"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3" name="Google Shape;353;p93"/>
          <p:cNvSpPr txBox="1">
            <a:spLocks noGrp="1"/>
          </p:cNvSpPr>
          <p:nvPr>
            <p:ph type="body" idx="1"/>
          </p:nvPr>
        </p:nvSpPr>
        <p:spPr>
          <a:xfrm>
            <a:off x="935304" y="621137"/>
            <a:ext cx="10372459" cy="29932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4" name="Google Shape;354;p93" descr="Image générée"/>
          <p:cNvPicPr preferRelativeResize="0"/>
          <p:nvPr/>
        </p:nvPicPr>
        <p:blipFill rotWithShape="1">
          <a:blip r:embed="rId2">
            <a:alphaModFix/>
          </a:blip>
          <a:srcRect l="6026" t="25226" r="75345" b="62431"/>
          <a:stretch/>
        </p:blipFill>
        <p:spPr>
          <a:xfrm>
            <a:off x="233374" y="168983"/>
            <a:ext cx="506620" cy="503517"/>
          </a:xfrm>
          <a:prstGeom prst="rect">
            <a:avLst/>
          </a:prstGeom>
          <a:noFill/>
          <a:ln>
            <a:noFill/>
          </a:ln>
        </p:spPr>
      </p:pic>
      <p:pic>
        <p:nvPicPr>
          <p:cNvPr id="355" name="Google Shape;355;p93"/>
          <p:cNvPicPr preferRelativeResize="0"/>
          <p:nvPr/>
        </p:nvPicPr>
        <p:blipFill rotWithShape="1">
          <a:blip r:embed="rId3">
            <a:alphaModFix/>
          </a:blip>
          <a:srcRect/>
          <a:stretch/>
        </p:blipFill>
        <p:spPr>
          <a:xfrm>
            <a:off x="11591277" y="423251"/>
            <a:ext cx="490171" cy="490174"/>
          </a:xfrm>
          <a:prstGeom prst="rect">
            <a:avLst/>
          </a:prstGeom>
          <a:noFill/>
          <a:ln>
            <a:noFill/>
          </a:ln>
        </p:spPr>
      </p:pic>
      <p:sp>
        <p:nvSpPr>
          <p:cNvPr id="356" name="Google Shape;356;p93"/>
          <p:cNvSpPr txBox="1"/>
          <p:nvPr/>
        </p:nvSpPr>
        <p:spPr>
          <a:xfrm>
            <a:off x="11609717" y="111415"/>
            <a:ext cx="453292" cy="307777"/>
          </a:xfrm>
          <a:prstGeom prst="rect">
            <a:avLst/>
          </a:prstGeom>
          <a:solidFill>
            <a:srgbClr val="8BC14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a:solidFill>
                  <a:schemeClr val="lt1"/>
                </a:solidFill>
                <a:latin typeface="Arial"/>
                <a:ea typeface="Arial"/>
                <a:cs typeface="Arial"/>
                <a:sym typeface="Arial"/>
              </a:rPr>
              <a:t>PA</a:t>
            </a:r>
            <a:endParaRPr sz="1800" b="1">
              <a:solidFill>
                <a:schemeClr val="lt1"/>
              </a:solidFill>
              <a:latin typeface="Arial"/>
              <a:ea typeface="Arial"/>
              <a:cs typeface="Arial"/>
              <a:sym typeface="Arial"/>
            </a:endParaRPr>
          </a:p>
        </p:txBody>
      </p:sp>
      <p:sp>
        <p:nvSpPr>
          <p:cNvPr id="357" name="Google Shape;357;p93"/>
          <p:cNvSpPr txBox="1">
            <a:spLocks noGrp="1"/>
          </p:cNvSpPr>
          <p:nvPr>
            <p:ph type="body" idx="2"/>
          </p:nvPr>
        </p:nvSpPr>
        <p:spPr>
          <a:xfrm>
            <a:off x="530225" y="1136650"/>
            <a:ext cx="11174095" cy="4413251"/>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8" name="Google Shape;358;p93"/>
          <p:cNvSpPr txBox="1">
            <a:spLocks noGrp="1"/>
          </p:cNvSpPr>
          <p:nvPr>
            <p:ph type="body" idx="3"/>
          </p:nvPr>
        </p:nvSpPr>
        <p:spPr>
          <a:xfrm>
            <a:off x="5483225" y="5953918"/>
            <a:ext cx="1225550" cy="4714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lide PA">
  <p:cSld name="Slide PA">
    <p:spTree>
      <p:nvGrpSpPr>
        <p:cNvPr id="1" name="Shape 359"/>
        <p:cNvGrpSpPr/>
        <p:nvPr/>
      </p:nvGrpSpPr>
      <p:grpSpPr>
        <a:xfrm>
          <a:off x="0" y="0"/>
          <a:ext cx="0" cy="0"/>
          <a:chOff x="0" y="0"/>
          <a:chExt cx="0" cy="0"/>
        </a:xfrm>
      </p:grpSpPr>
      <p:grpSp>
        <p:nvGrpSpPr>
          <p:cNvPr id="360" name="Google Shape;360;p94"/>
          <p:cNvGrpSpPr/>
          <p:nvPr/>
        </p:nvGrpSpPr>
        <p:grpSpPr>
          <a:xfrm>
            <a:off x="0" y="1"/>
            <a:ext cx="12192000" cy="6858001"/>
            <a:chOff x="0" y="0"/>
            <a:chExt cx="13716000" cy="10287000"/>
          </a:xfrm>
        </p:grpSpPr>
        <p:sp>
          <p:nvSpPr>
            <p:cNvPr id="361" name="Google Shape;361;p94"/>
            <p:cNvSpPr/>
            <p:nvPr/>
          </p:nvSpPr>
          <p:spPr>
            <a:xfrm>
              <a:off x="0" y="0"/>
              <a:ext cx="13716000" cy="10287000"/>
            </a:xfrm>
            <a:prstGeom prst="rect">
              <a:avLst/>
            </a:prstGeom>
            <a:solidFill>
              <a:srgbClr val="8BC14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362" name="Google Shape;362;p94"/>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363" name="Google Shape;363;p94"/>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364" name="Google Shape;364;p94"/>
          <p:cNvSpPr txBox="1">
            <a:spLocks noGrp="1"/>
          </p:cNvSpPr>
          <p:nvPr>
            <p:ph type="title"/>
          </p:nvPr>
        </p:nvSpPr>
        <p:spPr>
          <a:xfrm>
            <a:off x="935304" y="271092"/>
            <a:ext cx="10372033"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5" name="Google Shape;365;p94"/>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6" name="Google Shape;366;p94"/>
          <p:cNvSpPr txBox="1">
            <a:spLocks noGrp="1"/>
          </p:cNvSpPr>
          <p:nvPr>
            <p:ph type="body" idx="2"/>
          </p:nvPr>
        </p:nvSpPr>
        <p:spPr>
          <a:xfrm>
            <a:off x="935304" y="621137"/>
            <a:ext cx="10372459" cy="29932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67" name="Google Shape;367;p94" descr="Image générée"/>
          <p:cNvPicPr preferRelativeResize="0"/>
          <p:nvPr/>
        </p:nvPicPr>
        <p:blipFill rotWithShape="1">
          <a:blip r:embed="rId2">
            <a:alphaModFix/>
          </a:blip>
          <a:srcRect l="6026" t="25226" r="75345" b="62431"/>
          <a:stretch/>
        </p:blipFill>
        <p:spPr>
          <a:xfrm>
            <a:off x="233374" y="168983"/>
            <a:ext cx="506620" cy="503517"/>
          </a:xfrm>
          <a:prstGeom prst="rect">
            <a:avLst/>
          </a:prstGeom>
          <a:noFill/>
          <a:ln>
            <a:noFill/>
          </a:ln>
        </p:spPr>
      </p:pic>
      <p:pic>
        <p:nvPicPr>
          <p:cNvPr id="368" name="Google Shape;368;p94"/>
          <p:cNvPicPr preferRelativeResize="0"/>
          <p:nvPr/>
        </p:nvPicPr>
        <p:blipFill rotWithShape="1">
          <a:blip r:embed="rId3">
            <a:alphaModFix/>
          </a:blip>
          <a:srcRect/>
          <a:stretch/>
        </p:blipFill>
        <p:spPr>
          <a:xfrm>
            <a:off x="11591277" y="423251"/>
            <a:ext cx="490171" cy="490174"/>
          </a:xfrm>
          <a:prstGeom prst="rect">
            <a:avLst/>
          </a:prstGeom>
          <a:noFill/>
          <a:ln>
            <a:noFill/>
          </a:ln>
        </p:spPr>
      </p:pic>
      <p:sp>
        <p:nvSpPr>
          <p:cNvPr id="369" name="Google Shape;369;p94"/>
          <p:cNvSpPr txBox="1"/>
          <p:nvPr/>
        </p:nvSpPr>
        <p:spPr>
          <a:xfrm>
            <a:off x="11609717" y="111415"/>
            <a:ext cx="453292" cy="307777"/>
          </a:xfrm>
          <a:prstGeom prst="rect">
            <a:avLst/>
          </a:prstGeom>
          <a:solidFill>
            <a:srgbClr val="8BC14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a:solidFill>
                  <a:schemeClr val="lt1"/>
                </a:solidFill>
                <a:latin typeface="Arial"/>
                <a:ea typeface="Arial"/>
                <a:cs typeface="Arial"/>
                <a:sym typeface="Arial"/>
              </a:rPr>
              <a:t>PA</a:t>
            </a:r>
            <a:endParaRPr sz="1800" b="1">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lôture de la séance">
  <p:cSld name="Clôture de la séance">
    <p:bg>
      <p:bgPr>
        <a:gradFill>
          <a:gsLst>
            <a:gs pos="0">
              <a:srgbClr val="F19D19"/>
            </a:gs>
            <a:gs pos="3000">
              <a:schemeClr val="lt1"/>
            </a:gs>
            <a:gs pos="94000">
              <a:srgbClr val="F19D19"/>
            </a:gs>
            <a:gs pos="100000">
              <a:srgbClr val="F19D19"/>
            </a:gs>
          </a:gsLst>
          <a:path path="circle">
            <a:fillToRect l="50000" t="50000" r="50000" b="50000"/>
          </a:path>
          <a:tileRect/>
        </a:gradFill>
        <a:effectLst/>
      </p:bgPr>
    </p:bg>
    <p:spTree>
      <p:nvGrpSpPr>
        <p:cNvPr id="1" name="Shape 370"/>
        <p:cNvGrpSpPr/>
        <p:nvPr/>
      </p:nvGrpSpPr>
      <p:grpSpPr>
        <a:xfrm>
          <a:off x="0" y="0"/>
          <a:ext cx="0" cy="0"/>
          <a:chOff x="0" y="0"/>
          <a:chExt cx="0" cy="0"/>
        </a:xfrm>
      </p:grpSpPr>
      <p:grpSp>
        <p:nvGrpSpPr>
          <p:cNvPr id="371" name="Google Shape;371;p95"/>
          <p:cNvGrpSpPr/>
          <p:nvPr/>
        </p:nvGrpSpPr>
        <p:grpSpPr>
          <a:xfrm>
            <a:off x="812158" y="844906"/>
            <a:ext cx="10567685" cy="5198169"/>
            <a:chOff x="2184399" y="1402024"/>
            <a:chExt cx="7823200" cy="4942038"/>
          </a:xfrm>
        </p:grpSpPr>
        <p:sp>
          <p:nvSpPr>
            <p:cNvPr id="372" name="Google Shape;372;p95"/>
            <p:cNvSpPr/>
            <p:nvPr/>
          </p:nvSpPr>
          <p:spPr>
            <a:xfrm>
              <a:off x="2184399" y="1402024"/>
              <a:ext cx="7823200" cy="4942038"/>
            </a:xfrm>
            <a:prstGeom prst="roundRect">
              <a:avLst>
                <a:gd name="adj" fmla="val 2665"/>
              </a:avLst>
            </a:prstGeom>
            <a:solidFill>
              <a:srgbClr val="F19D19"/>
            </a:solidFill>
            <a:ln w="19050" cap="flat" cmpd="sng">
              <a:solidFill>
                <a:srgbClr val="F19D19"/>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373" name="Google Shape;373;p95"/>
            <p:cNvSpPr/>
            <p:nvPr/>
          </p:nvSpPr>
          <p:spPr>
            <a:xfrm>
              <a:off x="2284185" y="1499313"/>
              <a:ext cx="7623629" cy="4747463"/>
            </a:xfrm>
            <a:prstGeom prst="rect">
              <a:avLst/>
            </a:prstGeom>
            <a:solidFill>
              <a:schemeClr val="lt1"/>
            </a:solidFill>
            <a:ln>
              <a:noFill/>
            </a:ln>
          </p:spPr>
          <p:txBody>
            <a:bodyPr spcFirstLastPara="1" wrap="square" lIns="91425" tIns="45700" rIns="91425" bIns="45700" anchor="ctr" anchorCtr="1">
              <a:noAutofit/>
            </a:bodyPr>
            <a:lstStyle/>
            <a:p>
              <a:pPr marL="0" marR="0" lvl="0" indent="0" algn="ctr" rtl="0">
                <a:spcBef>
                  <a:spcPts val="0"/>
                </a:spcBef>
                <a:spcAft>
                  <a:spcPts val="0"/>
                </a:spcAft>
                <a:buNone/>
              </a:pPr>
              <a:endParaRPr sz="5600" b="1">
                <a:solidFill>
                  <a:srgbClr val="000000"/>
                </a:solidFill>
                <a:latin typeface="Calibri"/>
                <a:ea typeface="Calibri"/>
                <a:cs typeface="Calibri"/>
                <a:sym typeface="Calibri"/>
              </a:endParaRPr>
            </a:p>
          </p:txBody>
        </p:sp>
      </p:grpSp>
      <p:sp>
        <p:nvSpPr>
          <p:cNvPr id="374" name="Google Shape;374;p95"/>
          <p:cNvSpPr/>
          <p:nvPr/>
        </p:nvSpPr>
        <p:spPr>
          <a:xfrm>
            <a:off x="10285532" y="4917801"/>
            <a:ext cx="936370" cy="936371"/>
          </a:xfrm>
          <a:prstGeom prst="ellipse">
            <a:avLst/>
          </a:prstGeom>
          <a:blipFill rotWithShape="1">
            <a:blip r:embed="rId2">
              <a:alphaModFix/>
            </a:blip>
            <a:stretch>
              <a:fillRect/>
            </a:stretch>
          </a:blipFill>
          <a:ln w="1905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rgbClr val="FFFFFF"/>
              </a:solidFill>
              <a:latin typeface="Calibri"/>
              <a:ea typeface="Calibri"/>
              <a:cs typeface="Calibri"/>
              <a:sym typeface="Calibri"/>
            </a:endParaRPr>
          </a:p>
        </p:txBody>
      </p:sp>
      <p:sp>
        <p:nvSpPr>
          <p:cNvPr id="375" name="Google Shape;375;p95"/>
          <p:cNvSpPr txBox="1"/>
          <p:nvPr/>
        </p:nvSpPr>
        <p:spPr>
          <a:xfrm>
            <a:off x="946951" y="3651380"/>
            <a:ext cx="10298101"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400" b="1">
                <a:solidFill>
                  <a:srgbClr val="F19D19"/>
                </a:solidFill>
                <a:latin typeface="Calibri"/>
                <a:ea typeface="Calibri"/>
                <a:cs typeface="Calibri"/>
                <a:sym typeface="Calibri"/>
              </a:rPr>
              <a:t>Clôture de la séance</a:t>
            </a:r>
            <a:endParaRPr/>
          </a:p>
        </p:txBody>
      </p:sp>
      <p:pic>
        <p:nvPicPr>
          <p:cNvPr id="376" name="Google Shape;376;p95"/>
          <p:cNvPicPr preferRelativeResize="0"/>
          <p:nvPr/>
        </p:nvPicPr>
        <p:blipFill rotWithShape="1">
          <a:blip r:embed="rId3">
            <a:alphaModFix/>
          </a:blip>
          <a:srcRect/>
          <a:stretch/>
        </p:blipFill>
        <p:spPr>
          <a:xfrm>
            <a:off x="4973623" y="1310778"/>
            <a:ext cx="2096135" cy="2158333"/>
          </a:xfrm>
          <a:prstGeom prst="rect">
            <a:avLst/>
          </a:prstGeom>
          <a:noFill/>
          <a:ln>
            <a:noFill/>
          </a:ln>
        </p:spPr>
      </p:pic>
      <p:sp>
        <p:nvSpPr>
          <p:cNvPr id="377" name="Google Shape;377;p95"/>
          <p:cNvSpPr txBox="1">
            <a:spLocks noGrp="1"/>
          </p:cNvSpPr>
          <p:nvPr>
            <p:ph type="body" idx="1"/>
          </p:nvPr>
        </p:nvSpPr>
        <p:spPr>
          <a:xfrm>
            <a:off x="8860537" y="5229083"/>
            <a:ext cx="1499616" cy="50330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3600"/>
              <a:buNone/>
              <a:defRPr sz="3600" b="1">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2pPr>
            <a:lvl3pPr marL="1371600" lvl="2"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3pPr>
            <a:lvl4pPr marL="1828800" lvl="3"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4pPr>
            <a:lvl5pPr marL="2286000" lvl="4" indent="-228600" algn="l">
              <a:lnSpc>
                <a:spcPct val="90000"/>
              </a:lnSpc>
              <a:spcBef>
                <a:spcPts val="500"/>
              </a:spcBef>
              <a:spcAft>
                <a:spcPts val="0"/>
              </a:spcAft>
              <a:buClr>
                <a:schemeClr val="dk1"/>
              </a:buClr>
              <a:buSzPts val="3600"/>
              <a:buNone/>
              <a:defRPr sz="3600" b="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lide Clôture">
  <p:cSld name="Slide Clôture">
    <p:spTree>
      <p:nvGrpSpPr>
        <p:cNvPr id="1" name="Shape 378"/>
        <p:cNvGrpSpPr/>
        <p:nvPr/>
      </p:nvGrpSpPr>
      <p:grpSpPr>
        <a:xfrm>
          <a:off x="0" y="0"/>
          <a:ext cx="0" cy="0"/>
          <a:chOff x="0" y="0"/>
          <a:chExt cx="0" cy="0"/>
        </a:xfrm>
      </p:grpSpPr>
      <p:grpSp>
        <p:nvGrpSpPr>
          <p:cNvPr id="379" name="Google Shape;379;p96"/>
          <p:cNvGrpSpPr/>
          <p:nvPr/>
        </p:nvGrpSpPr>
        <p:grpSpPr>
          <a:xfrm>
            <a:off x="0" y="1"/>
            <a:ext cx="12192000" cy="6858001"/>
            <a:chOff x="0" y="0"/>
            <a:chExt cx="13716000" cy="10287000"/>
          </a:xfrm>
        </p:grpSpPr>
        <p:sp>
          <p:nvSpPr>
            <p:cNvPr id="380" name="Google Shape;380;p96"/>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381" name="Google Shape;381;p9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382" name="Google Shape;382;p9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383" name="Google Shape;383;p96"/>
          <p:cNvSpPr txBox="1">
            <a:spLocks noGrp="1"/>
          </p:cNvSpPr>
          <p:nvPr>
            <p:ph type="title"/>
          </p:nvPr>
        </p:nvSpPr>
        <p:spPr>
          <a:xfrm>
            <a:off x="1030246" y="318293"/>
            <a:ext cx="10277091"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4" name="Google Shape;384;p96"/>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5" name="Google Shape;385;p96"/>
          <p:cNvSpPr txBox="1">
            <a:spLocks noGrp="1"/>
          </p:cNvSpPr>
          <p:nvPr>
            <p:ph type="body" idx="2"/>
          </p:nvPr>
        </p:nvSpPr>
        <p:spPr>
          <a:xfrm>
            <a:off x="1030288" y="668338"/>
            <a:ext cx="10277475" cy="2682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6" name="Google Shape;386;p96"/>
          <p:cNvSpPr/>
          <p:nvPr/>
        </p:nvSpPr>
        <p:spPr>
          <a:xfrm>
            <a:off x="11810035" y="23011"/>
            <a:ext cx="291709" cy="36933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1" i="0" u="none" strike="noStrike" cap="none">
                <a:solidFill>
                  <a:srgbClr val="FFFFFF"/>
                </a:solidFill>
                <a:latin typeface="Arial"/>
                <a:ea typeface="Arial"/>
                <a:cs typeface="Arial"/>
                <a:sym typeface="Arial"/>
              </a:rPr>
              <a:t>C</a:t>
            </a:r>
            <a:endParaRPr sz="1800" b="1" i="0" u="none" strike="noStrike" cap="none">
              <a:solidFill>
                <a:srgbClr val="FFFFFF"/>
              </a:solidFill>
              <a:latin typeface="Arial"/>
              <a:ea typeface="Arial"/>
              <a:cs typeface="Arial"/>
              <a:sym typeface="Arial"/>
            </a:endParaRPr>
          </a:p>
        </p:txBody>
      </p:sp>
      <p:pic>
        <p:nvPicPr>
          <p:cNvPr id="387" name="Google Shape;387;p96" descr="Image générée"/>
          <p:cNvPicPr preferRelativeResize="0"/>
          <p:nvPr/>
        </p:nvPicPr>
        <p:blipFill rotWithShape="1">
          <a:blip r:embed="rId2">
            <a:alphaModFix/>
          </a:blip>
          <a:srcRect l="6026" t="25226" r="75345" b="62431"/>
          <a:stretch/>
        </p:blipFill>
        <p:spPr>
          <a:xfrm>
            <a:off x="233374" y="168983"/>
            <a:ext cx="506620" cy="503517"/>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B, Correction de l'exercice">
  <p:cSld name="PB, Correction de l'exercice">
    <p:spTree>
      <p:nvGrpSpPr>
        <p:cNvPr id="1" name="Shape 399"/>
        <p:cNvGrpSpPr/>
        <p:nvPr/>
      </p:nvGrpSpPr>
      <p:grpSpPr>
        <a:xfrm>
          <a:off x="0" y="0"/>
          <a:ext cx="0" cy="0"/>
          <a:chOff x="0" y="0"/>
          <a:chExt cx="0" cy="0"/>
        </a:xfrm>
      </p:grpSpPr>
      <p:grpSp>
        <p:nvGrpSpPr>
          <p:cNvPr id="400" name="Google Shape;400;p98"/>
          <p:cNvGrpSpPr/>
          <p:nvPr/>
        </p:nvGrpSpPr>
        <p:grpSpPr>
          <a:xfrm>
            <a:off x="0" y="1"/>
            <a:ext cx="12192000" cy="6858001"/>
            <a:chOff x="0" y="0"/>
            <a:chExt cx="13716000" cy="10287000"/>
          </a:xfrm>
        </p:grpSpPr>
        <p:sp>
          <p:nvSpPr>
            <p:cNvPr id="401" name="Google Shape;401;p98"/>
            <p:cNvSpPr/>
            <p:nvPr/>
          </p:nvSpPr>
          <p:spPr>
            <a:xfrm>
              <a:off x="0" y="0"/>
              <a:ext cx="13716000" cy="10287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402" name="Google Shape;402;p98"/>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403" name="Google Shape;403;p98"/>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404" name="Google Shape;404;p98"/>
          <p:cNvSpPr txBox="1">
            <a:spLocks noGrp="1"/>
          </p:cNvSpPr>
          <p:nvPr>
            <p:ph type="title"/>
          </p:nvPr>
        </p:nvSpPr>
        <p:spPr>
          <a:xfrm>
            <a:off x="935304" y="318293"/>
            <a:ext cx="10372033"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5" name="Google Shape;405;p98"/>
          <p:cNvSpPr txBox="1">
            <a:spLocks noGrp="1"/>
          </p:cNvSpPr>
          <p:nvPr>
            <p:ph type="body" idx="1"/>
          </p:nvPr>
        </p:nvSpPr>
        <p:spPr>
          <a:xfrm>
            <a:off x="935304" y="668338"/>
            <a:ext cx="10372459" cy="29932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06" name="Google Shape;406;p98" descr="Image générée"/>
          <p:cNvPicPr preferRelativeResize="0"/>
          <p:nvPr/>
        </p:nvPicPr>
        <p:blipFill rotWithShape="1">
          <a:blip r:embed="rId2">
            <a:alphaModFix/>
          </a:blip>
          <a:srcRect l="6026" t="25226" r="75345" b="62431"/>
          <a:stretch/>
        </p:blipFill>
        <p:spPr>
          <a:xfrm>
            <a:off x="233374" y="168983"/>
            <a:ext cx="506620" cy="503517"/>
          </a:xfrm>
          <a:prstGeom prst="rect">
            <a:avLst/>
          </a:prstGeom>
          <a:noFill/>
          <a:ln>
            <a:noFill/>
          </a:ln>
        </p:spPr>
      </p:pic>
      <p:sp>
        <p:nvSpPr>
          <p:cNvPr id="407" name="Google Shape;407;p98"/>
          <p:cNvSpPr txBox="1"/>
          <p:nvPr/>
        </p:nvSpPr>
        <p:spPr>
          <a:xfrm>
            <a:off x="11651062" y="51409"/>
            <a:ext cx="506619" cy="369332"/>
          </a:xfrm>
          <a:prstGeom prst="rect">
            <a:avLst/>
          </a:prstGeom>
          <a:solidFill>
            <a:srgbClr val="0070C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a:solidFill>
                  <a:schemeClr val="lt1"/>
                </a:solidFill>
                <a:latin typeface="Arial"/>
                <a:ea typeface="Arial"/>
                <a:cs typeface="Arial"/>
                <a:sym typeface="Arial"/>
              </a:rPr>
              <a:t>PB</a:t>
            </a:r>
            <a:endParaRPr sz="1800" b="1">
              <a:solidFill>
                <a:schemeClr val="lt1"/>
              </a:solidFill>
              <a:latin typeface="Arial"/>
              <a:ea typeface="Arial"/>
              <a:cs typeface="Arial"/>
              <a:sym typeface="Arial"/>
            </a:endParaRPr>
          </a:p>
        </p:txBody>
      </p:sp>
      <p:pic>
        <p:nvPicPr>
          <p:cNvPr id="408" name="Google Shape;408;p98"/>
          <p:cNvPicPr preferRelativeResize="0"/>
          <p:nvPr/>
        </p:nvPicPr>
        <p:blipFill rotWithShape="1">
          <a:blip r:embed="rId3">
            <a:alphaModFix/>
          </a:blip>
          <a:srcRect/>
          <a:stretch/>
        </p:blipFill>
        <p:spPr>
          <a:xfrm>
            <a:off x="11541563" y="450975"/>
            <a:ext cx="469925" cy="438719"/>
          </a:xfrm>
          <a:prstGeom prst="rect">
            <a:avLst/>
          </a:prstGeom>
          <a:noFill/>
          <a:ln>
            <a:noFill/>
          </a:ln>
          <a:effectLst>
            <a:outerShdw blurRad="50800" dist="38100" dir="2700000" algn="tl" rotWithShape="0">
              <a:srgbClr val="000000">
                <a:alpha val="42745"/>
              </a:srgbClr>
            </a:outerShdw>
          </a:effectLst>
        </p:spPr>
      </p:pic>
      <p:sp>
        <p:nvSpPr>
          <p:cNvPr id="409" name="Google Shape;409;p98"/>
          <p:cNvSpPr txBox="1">
            <a:spLocks noGrp="1"/>
          </p:cNvSpPr>
          <p:nvPr>
            <p:ph type="body" idx="2"/>
          </p:nvPr>
        </p:nvSpPr>
        <p:spPr>
          <a:xfrm>
            <a:off x="530225" y="1136650"/>
            <a:ext cx="11174095" cy="4413251"/>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0" name="Google Shape;410;p98"/>
          <p:cNvSpPr txBox="1">
            <a:spLocks noGrp="1"/>
          </p:cNvSpPr>
          <p:nvPr>
            <p:ph type="body" idx="3"/>
          </p:nvPr>
        </p:nvSpPr>
        <p:spPr>
          <a:xfrm>
            <a:off x="5483225" y="5953918"/>
            <a:ext cx="1225550" cy="4714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000"/>
              <a:buNone/>
              <a:defRPr sz="2000">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411"/>
        <p:cNvGrpSpPr/>
        <p:nvPr/>
      </p:nvGrpSpPr>
      <p:grpSpPr>
        <a:xfrm>
          <a:off x="0" y="0"/>
          <a:ext cx="0" cy="0"/>
          <a:chOff x="0" y="0"/>
          <a:chExt cx="0" cy="0"/>
        </a:xfrm>
      </p:grpSpPr>
      <p:sp>
        <p:nvSpPr>
          <p:cNvPr id="412" name="Google Shape;412;p9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3" name="Google Shape;413;p9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14" name="Google Shape;414;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5" name="Google Shape;415;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6" name="Google Shape;416;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417"/>
        <p:cNvGrpSpPr/>
        <p:nvPr/>
      </p:nvGrpSpPr>
      <p:grpSpPr>
        <a:xfrm>
          <a:off x="0" y="0"/>
          <a:ext cx="0" cy="0"/>
          <a:chOff x="0" y="0"/>
          <a:chExt cx="0" cy="0"/>
        </a:xfrm>
      </p:grpSpPr>
      <p:sp>
        <p:nvSpPr>
          <p:cNvPr id="418" name="Google Shape;418;p10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9" name="Google Shape;419;p10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0" name="Google Shape;420;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1" name="Google Shape;421;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2" name="Google Shape;422;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423"/>
        <p:cNvGrpSpPr/>
        <p:nvPr/>
      </p:nvGrpSpPr>
      <p:grpSpPr>
        <a:xfrm>
          <a:off x="0" y="0"/>
          <a:ext cx="0" cy="0"/>
          <a:chOff x="0" y="0"/>
          <a:chExt cx="0" cy="0"/>
        </a:xfrm>
      </p:grpSpPr>
      <p:sp>
        <p:nvSpPr>
          <p:cNvPr id="424" name="Google Shape;424;p10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5" name="Google Shape;425;p10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426" name="Google Shape;426;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7" name="Google Shape;427;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8" name="Google Shape;428;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429"/>
        <p:cNvGrpSpPr/>
        <p:nvPr/>
      </p:nvGrpSpPr>
      <p:grpSpPr>
        <a:xfrm>
          <a:off x="0" y="0"/>
          <a:ext cx="0" cy="0"/>
          <a:chOff x="0" y="0"/>
          <a:chExt cx="0" cy="0"/>
        </a:xfrm>
      </p:grpSpPr>
      <p:sp>
        <p:nvSpPr>
          <p:cNvPr id="430" name="Google Shape;430;p10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1" name="Google Shape;431;p10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2" name="Google Shape;432;p10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3" name="Google Shape;433;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4" name="Google Shape;434;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5" name="Google Shape;435;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436"/>
        <p:cNvGrpSpPr/>
        <p:nvPr/>
      </p:nvGrpSpPr>
      <p:grpSpPr>
        <a:xfrm>
          <a:off x="0" y="0"/>
          <a:ext cx="0" cy="0"/>
          <a:chOff x="0" y="0"/>
          <a:chExt cx="0" cy="0"/>
        </a:xfrm>
      </p:grpSpPr>
      <p:sp>
        <p:nvSpPr>
          <p:cNvPr id="437" name="Google Shape;437;p10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8" name="Google Shape;438;p10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9" name="Google Shape;439;p10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0" name="Google Shape;440;p10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1" name="Google Shape;441;p10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2" name="Google Shape;442;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3" name="Google Shape;443;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4" name="Google Shape;444;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445"/>
        <p:cNvGrpSpPr/>
        <p:nvPr/>
      </p:nvGrpSpPr>
      <p:grpSpPr>
        <a:xfrm>
          <a:off x="0" y="0"/>
          <a:ext cx="0" cy="0"/>
          <a:chOff x="0" y="0"/>
          <a:chExt cx="0" cy="0"/>
        </a:xfrm>
      </p:grpSpPr>
      <p:sp>
        <p:nvSpPr>
          <p:cNvPr id="446" name="Google Shape;446;p10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7" name="Google Shape;447;p10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8" name="Google Shape;448;p10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9" name="Google Shape;449;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450"/>
        <p:cNvGrpSpPr/>
        <p:nvPr/>
      </p:nvGrpSpPr>
      <p:grpSpPr>
        <a:xfrm>
          <a:off x="0" y="0"/>
          <a:ext cx="0" cy="0"/>
          <a:chOff x="0" y="0"/>
          <a:chExt cx="0" cy="0"/>
        </a:xfrm>
      </p:grpSpPr>
      <p:sp>
        <p:nvSpPr>
          <p:cNvPr id="451" name="Google Shape;451;p10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2" name="Google Shape;452;p10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3" name="Google Shape;453;p10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454"/>
        <p:cNvGrpSpPr/>
        <p:nvPr/>
      </p:nvGrpSpPr>
      <p:grpSpPr>
        <a:xfrm>
          <a:off x="0" y="0"/>
          <a:ext cx="0" cy="0"/>
          <a:chOff x="0" y="0"/>
          <a:chExt cx="0" cy="0"/>
        </a:xfrm>
      </p:grpSpPr>
      <p:sp>
        <p:nvSpPr>
          <p:cNvPr id="455" name="Google Shape;455;p10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6" name="Google Shape;456;p10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57" name="Google Shape;457;p10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58" name="Google Shape;458;p10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9" name="Google Shape;459;p10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0" name="Google Shape;460;p10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461"/>
        <p:cNvGrpSpPr/>
        <p:nvPr/>
      </p:nvGrpSpPr>
      <p:grpSpPr>
        <a:xfrm>
          <a:off x="0" y="0"/>
          <a:ext cx="0" cy="0"/>
          <a:chOff x="0" y="0"/>
          <a:chExt cx="0" cy="0"/>
        </a:xfrm>
      </p:grpSpPr>
      <p:sp>
        <p:nvSpPr>
          <p:cNvPr id="462" name="Google Shape;462;p10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3" name="Google Shape;463;p107"/>
          <p:cNvSpPr>
            <a:spLocks noGrp="1"/>
          </p:cNvSpPr>
          <p:nvPr>
            <p:ph type="pic" idx="2"/>
          </p:nvPr>
        </p:nvSpPr>
        <p:spPr>
          <a:xfrm>
            <a:off x="5183188" y="987425"/>
            <a:ext cx="6172200" cy="4873625"/>
          </a:xfrm>
          <a:prstGeom prst="rect">
            <a:avLst/>
          </a:prstGeom>
          <a:noFill/>
          <a:ln>
            <a:noFill/>
          </a:ln>
        </p:spPr>
      </p:sp>
      <p:sp>
        <p:nvSpPr>
          <p:cNvPr id="464" name="Google Shape;464;p10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65" name="Google Shape;465;p10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6" name="Google Shape;466;p10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7" name="Google Shape;467;p10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468"/>
        <p:cNvGrpSpPr/>
        <p:nvPr/>
      </p:nvGrpSpPr>
      <p:grpSpPr>
        <a:xfrm>
          <a:off x="0" y="0"/>
          <a:ext cx="0" cy="0"/>
          <a:chOff x="0" y="0"/>
          <a:chExt cx="0" cy="0"/>
        </a:xfrm>
      </p:grpSpPr>
      <p:sp>
        <p:nvSpPr>
          <p:cNvPr id="469" name="Google Shape;469;p10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0" name="Google Shape;470;p10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1" name="Google Shape;471;p10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2" name="Google Shape;472;p10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3" name="Google Shape;473;p10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474"/>
        <p:cNvGrpSpPr/>
        <p:nvPr/>
      </p:nvGrpSpPr>
      <p:grpSpPr>
        <a:xfrm>
          <a:off x="0" y="0"/>
          <a:ext cx="0" cy="0"/>
          <a:chOff x="0" y="0"/>
          <a:chExt cx="0" cy="0"/>
        </a:xfrm>
      </p:grpSpPr>
      <p:sp>
        <p:nvSpPr>
          <p:cNvPr id="475" name="Google Shape;475;p10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6" name="Google Shape;476;p10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7" name="Google Shape;477;p10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8" name="Google Shape;478;p10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9" name="Google Shape;479;p10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40328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Notions clé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Introduction de notions clés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11755230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a:solidFill>
            <a:srgbClr val="037A40"/>
          </a:solidFill>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a:solidFill>
            <a:srgbClr val="00B050"/>
          </a:solidFill>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717129"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37A4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6" y="1378425"/>
            <a:ext cx="8955203" cy="923330"/>
          </a:xfrm>
          <a:prstGeom prst="rect">
            <a:avLst/>
          </a:prstGeom>
          <a:noFill/>
        </p:spPr>
        <p:txBody>
          <a:bodyPr wrap="square" rtlCol="0">
            <a:spAutoFit/>
          </a:bodyPr>
          <a:lstStyle/>
          <a:p>
            <a:pPr lvl="0"/>
            <a:r>
              <a:rPr lang="fr-FR" sz="5400" b="1" i="0" u="none" strike="noStrike" kern="0" cap="none" spc="0" baseline="0" dirty="0">
                <a:solidFill>
                  <a:srgbClr val="037A40"/>
                </a:solidFill>
                <a:uFillTx/>
                <a:latin typeface="Calibri"/>
                <a:cs typeface="Calibri"/>
              </a:rPr>
              <a:t>Science de la vie et de la terre</a:t>
            </a: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53998"/>
          </a:xfrm>
          <a:prstGeom prst="rect">
            <a:avLst/>
          </a:prstGeom>
          <a:noFill/>
        </p:spPr>
        <p:txBody>
          <a:bodyPr wrap="square" rtlCol="0">
            <a:spAutoFit/>
          </a:bodyPr>
          <a:lstStyle/>
          <a:p>
            <a:pPr lvl="0"/>
            <a:r>
              <a:rPr lang="en-US" sz="3000" b="1" i="0" u="none" strike="noStrike" kern="0" cap="none" spc="0" baseline="0" dirty="0">
                <a:solidFill>
                  <a:srgbClr val="037A4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37A4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Chapitre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p:txBody>
      </p:sp>
      <p:pic>
        <p:nvPicPr>
          <p:cNvPr id="3" name="Image 16">
            <a:extLst>
              <a:ext uri="{FF2B5EF4-FFF2-40B4-BE49-F238E27FC236}">
                <a16:creationId xmlns:a16="http://schemas.microsoft.com/office/drawing/2014/main" id="{90524A8E-E48F-3EF0-D60C-1776D259D3BC}"/>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8780" l="4112" r="93586">
                        <a14:foregroundMark x1="23684" y1="23902" x2="23684" y2="23902"/>
                        <a14:foregroundMark x1="23684" y1="23902" x2="22204" y2="56098"/>
                        <a14:foregroundMark x1="22204" y1="56098" x2="43257" y2="40000"/>
                        <a14:foregroundMark x1="43257" y1="40000" x2="66118" y2="34146"/>
                        <a14:foregroundMark x1="66118" y1="34146" x2="53618" y2="34634"/>
                        <a14:foregroundMark x1="53618" y1="34634" x2="52632" y2="54146"/>
                        <a14:foregroundMark x1="52632" y1="54146" x2="61184" y2="35854"/>
                        <a14:foregroundMark x1="61184" y1="35854" x2="68421" y2="52195"/>
                        <a14:foregroundMark x1="68421" y1="52195" x2="57237" y2="75854"/>
                        <a14:foregroundMark x1="57237" y1="75854" x2="69901" y2="75610"/>
                        <a14:foregroundMark x1="69901" y1="75610" x2="53289" y2="79512"/>
                        <a14:foregroundMark x1="53289" y1="79512" x2="77796" y2="81220"/>
                        <a14:foregroundMark x1="77796" y1="81220" x2="24342" y2="80000"/>
                        <a14:foregroundMark x1="24342" y1="80000" x2="11513" y2="88537"/>
                        <a14:foregroundMark x1="11513" y1="88537" x2="18586" y2="68049"/>
                        <a14:foregroundMark x1="18586" y1="68049" x2="31743" y2="70976"/>
                        <a14:foregroundMark x1="31743" y1="70976" x2="38322" y2="89024"/>
                        <a14:foregroundMark x1="38322" y1="89024" x2="38816" y2="92439"/>
                        <a14:foregroundMark x1="27632" y1="40000" x2="13322" y2="80976"/>
                        <a14:foregroundMark x1="13322" y1="80976" x2="37829" y2="47561"/>
                        <a14:foregroundMark x1="37829" y1="47561" x2="36349" y2="73659"/>
                        <a14:foregroundMark x1="36349" y1="73659" x2="33388" y2="54634"/>
                        <a14:foregroundMark x1="33388" y1="54634" x2="29605" y2="82683"/>
                        <a14:foregroundMark x1="29605" y1="82683" x2="12664" y2="87073"/>
                        <a14:foregroundMark x1="12664" y1="87073" x2="10691" y2="67805"/>
                        <a14:foregroundMark x1="10691" y1="67805" x2="7072" y2="94390"/>
                        <a14:foregroundMark x1="7072" y1="94390" x2="19901" y2="88293"/>
                        <a14:foregroundMark x1="19901" y1="88293" x2="30921" y2="92927"/>
                        <a14:foregroundMark x1="30921" y1="92927" x2="67270" y2="85610"/>
                        <a14:foregroundMark x1="67270" y1="85610" x2="79276" y2="90732"/>
                        <a14:foregroundMark x1="79276" y1="90732" x2="45724" y2="96098"/>
                        <a14:foregroundMark x1="45724" y1="96098" x2="66612" y2="92195"/>
                        <a14:foregroundMark x1="66612" y1="92195" x2="76809" y2="69512"/>
                        <a14:foregroundMark x1="76809" y1="69512" x2="57730" y2="88537"/>
                        <a14:foregroundMark x1="57730" y1="88537" x2="25987" y2="93659"/>
                        <a14:foregroundMark x1="25987" y1="93659" x2="11678" y2="86098"/>
                        <a14:foregroundMark x1="11678" y1="86098" x2="30592" y2="48780"/>
                        <a14:foregroundMark x1="30592" y1="48780" x2="58553" y2="65366"/>
                        <a14:foregroundMark x1="58553" y1="65366" x2="70066" y2="64390"/>
                        <a14:foregroundMark x1="70066" y1="64390" x2="72862" y2="56098"/>
                        <a14:foregroundMark x1="21382" y1="35366" x2="5263" y2="85610"/>
                        <a14:foregroundMark x1="5263" y1="85610" x2="21053" y2="97073"/>
                        <a14:foregroundMark x1="21053" y1="97073" x2="45559" y2="93659"/>
                        <a14:foregroundMark x1="45559" y1="93659" x2="61678" y2="94878"/>
                        <a14:foregroundMark x1="61678" y1="94878" x2="87993" y2="93659"/>
                        <a14:foregroundMark x1="87993" y1="93659" x2="88158" y2="76585"/>
                        <a14:foregroundMark x1="88158" y1="76585" x2="80263" y2="61707"/>
                        <a14:foregroundMark x1="80263" y1="61707" x2="70395" y2="29268"/>
                        <a14:foregroundMark x1="70395" y1="29268" x2="60197" y2="19756"/>
                        <a14:foregroundMark x1="60197" y1="19756" x2="59211" y2="19756"/>
                        <a14:foregroundMark x1="15789" y1="30732" x2="5099" y2="56585"/>
                        <a14:foregroundMark x1="5099" y1="56585" x2="3618" y2="77561"/>
                        <a14:foregroundMark x1="3618" y1="77561" x2="7072" y2="93902"/>
                        <a14:foregroundMark x1="7072" y1="93902" x2="18750" y2="97805"/>
                        <a14:foregroundMark x1="18750" y1="97805" x2="26480" y2="97317"/>
                        <a14:foregroundMark x1="11349" y1="53415" x2="1151" y2="70488"/>
                        <a14:foregroundMark x1="1151" y1="70488" x2="4276" y2="87561"/>
                        <a14:foregroundMark x1="4276" y1="87561" x2="15625" y2="92195"/>
                        <a14:foregroundMark x1="15625" y1="92195" x2="15625" y2="92195"/>
                        <a14:foregroundMark x1="49671" y1="56341" x2="72533" y2="57561"/>
                        <a14:foregroundMark x1="72533" y1="57561" x2="73355" y2="77073"/>
                        <a14:foregroundMark x1="73355" y1="77073" x2="56250" y2="82439"/>
                        <a14:foregroundMark x1="56250" y1="82439" x2="50822" y2="61220"/>
                        <a14:foregroundMark x1="50822" y1="61220" x2="53125" y2="57073"/>
                        <a14:foregroundMark x1="69901" y1="61220" x2="60526" y2="74146"/>
                        <a14:foregroundMark x1="60526" y1="74146" x2="71875" y2="70000"/>
                        <a14:foregroundMark x1="71875" y1="70000" x2="68421" y2="61220"/>
                        <a14:foregroundMark x1="44901" y1="92683" x2="87500" y2="69512"/>
                        <a14:foregroundMark x1="87500" y1="69512" x2="93586" y2="87561"/>
                        <a14:foregroundMark x1="93586" y1="87561" x2="91941" y2="98780"/>
                        <a14:foregroundMark x1="75493" y1="58537" x2="76809" y2="41220"/>
                        <a14:foregroundMark x1="76809" y1="41220" x2="72204" y2="25854"/>
                        <a14:foregroundMark x1="72204" y1="25854" x2="60526" y2="23659"/>
                        <a14:foregroundMark x1="60526" y1="23659" x2="56743" y2="24878"/>
                      </a14:backgroundRemoval>
                    </a14:imgEffect>
                  </a14:imgLayer>
                </a14:imgProps>
              </a:ext>
            </a:extLst>
          </a:blip>
          <a:stretch>
            <a:fillRect/>
          </a:stretch>
        </p:blipFill>
        <p:spPr>
          <a:xfrm>
            <a:off x="7786894" y="3491604"/>
            <a:ext cx="4255186" cy="2869452"/>
          </a:xfrm>
          <a:prstGeom prst="rect">
            <a:avLst/>
          </a:prstGeom>
        </p:spPr>
      </p:pic>
      <p:sp>
        <p:nvSpPr>
          <p:cNvPr id="4" name="Google Shape;735;p98">
            <a:extLst>
              <a:ext uri="{FF2B5EF4-FFF2-40B4-BE49-F238E27FC236}">
                <a16:creationId xmlns:a16="http://schemas.microsoft.com/office/drawing/2014/main" id="{AA32DAC6-E40B-3260-CF4C-57F69A65368F}"/>
              </a:ext>
            </a:extLst>
          </p:cNvPr>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
        <p:nvSpPr>
          <p:cNvPr id="11" name="Google Shape;735;p98">
            <a:extLst>
              <a:ext uri="{FF2B5EF4-FFF2-40B4-BE49-F238E27FC236}">
                <a16:creationId xmlns:a16="http://schemas.microsoft.com/office/drawing/2014/main" id="{6706102D-42C9-61DB-F81D-8B81F55C8119}"/>
              </a:ext>
            </a:extLst>
          </p:cNvPr>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Tree>
    <p:extLst>
      <p:ext uri="{BB962C8B-B14F-4D97-AF65-F5344CB8AC3E}">
        <p14:creationId xmlns:p14="http://schemas.microsoft.com/office/powerpoint/2010/main" val="122781619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7896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17974113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19689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596842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27852927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03856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271014918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9">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5630241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cstate="hq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229115941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74087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Repérage dans le chapitr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a:t>
            </a:r>
            <a:r>
              <a:rPr lang="fr-FR" sz="3200" b="1" kern="0" dirty="0">
                <a:solidFill>
                  <a:srgbClr val="44546A"/>
                </a:solidFill>
                <a:latin typeface="Calibri"/>
                <a:cs typeface="Calibri"/>
              </a:rPr>
              <a:t>le chapitre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p:cNvSpPr>
          <p:nvPr userDrawn="1"/>
        </p:nvSpPr>
        <p:spPr>
          <a:xfrm>
            <a:off x="3132175" y="2873353"/>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p:cNvSpPr>
          <p:nvPr userDrawn="1"/>
        </p:nvSpPr>
        <p:spPr>
          <a:xfrm>
            <a:off x="1703823" y="2873356"/>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p:cNvSpPr>
          <p:nvPr userDrawn="1"/>
        </p:nvSpPr>
        <p:spPr>
          <a:xfrm>
            <a:off x="948074" y="1308144"/>
            <a:ext cx="10321337" cy="5544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p:cNvSpPr>
          <p:nvPr>
            <p:ph type="body" sz="quarter" idx="12" hasCustomPrompt="1"/>
          </p:nvPr>
        </p:nvSpPr>
        <p:spPr>
          <a:xfrm>
            <a:off x="956582" y="1308064"/>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a:t>Chapitre 1 : Relations vivant-vivant</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p:cNvSpPr>
          <p:nvPr>
            <p:ph type="body" sz="quarter" idx="14" hasCustomPrompt="1"/>
          </p:nvPr>
        </p:nvSpPr>
        <p:spPr>
          <a:xfrm>
            <a:off x="1703823" y="2873199"/>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6" name="Text Placeholder 30">
            <a:extLst>
              <a:ext uri="{FF2B5EF4-FFF2-40B4-BE49-F238E27FC236}">
                <a16:creationId xmlns:a16="http://schemas.microsoft.com/office/drawing/2014/main" id="{5F879908-CFB2-F5B3-9CE2-A65F5F3E6223}"/>
              </a:ext>
            </a:extLst>
          </p:cNvPr>
          <p:cNvSpPr>
            <a:spLocks noGrp="1"/>
          </p:cNvSpPr>
          <p:nvPr>
            <p:ph type="body" sz="quarter" idx="17" hasCustomPrompt="1"/>
          </p:nvPr>
        </p:nvSpPr>
        <p:spPr>
          <a:xfrm>
            <a:off x="3139379" y="2873199"/>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d’exploitation et ses caractéristiques</a:t>
            </a:r>
          </a:p>
        </p:txBody>
      </p:sp>
      <p:sp>
        <p:nvSpPr>
          <p:cNvPr id="6" name="Rectangle 5">
            <a:extLst>
              <a:ext uri="{FF2B5EF4-FFF2-40B4-BE49-F238E27FC236}">
                <a16:creationId xmlns:a16="http://schemas.microsoft.com/office/drawing/2014/main" id="{F89CEE65-9627-A065-406C-D0416F5E70D1}"/>
              </a:ext>
            </a:extLst>
          </p:cNvPr>
          <p:cNvSpPr>
            <a:spLocks/>
          </p:cNvSpPr>
          <p:nvPr userDrawn="1"/>
        </p:nvSpPr>
        <p:spPr>
          <a:xfrm>
            <a:off x="1339721" y="2120717"/>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7" name="Text Placeholder 30">
            <a:extLst>
              <a:ext uri="{FF2B5EF4-FFF2-40B4-BE49-F238E27FC236}">
                <a16:creationId xmlns:a16="http://schemas.microsoft.com/office/drawing/2014/main" id="{5C1F621F-48A7-3B73-016A-666E38883073}"/>
              </a:ext>
            </a:extLst>
          </p:cNvPr>
          <p:cNvSpPr>
            <a:spLocks noGrp="1"/>
          </p:cNvSpPr>
          <p:nvPr>
            <p:ph type="body" sz="quarter" idx="24" hasCustomPrompt="1"/>
          </p:nvPr>
        </p:nvSpPr>
        <p:spPr>
          <a:xfrm>
            <a:off x="1348223" y="2120637"/>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1 : Relations </a:t>
            </a:r>
            <a:r>
              <a:rPr lang="en-US" dirty="0" err="1"/>
              <a:t>d’exploitation</a:t>
            </a:r>
            <a:endParaRPr lang="en-US" dirty="0"/>
          </a:p>
        </p:txBody>
      </p:sp>
      <p:sp>
        <p:nvSpPr>
          <p:cNvPr id="9" name="Google Shape;286;p29">
            <a:extLst>
              <a:ext uri="{FF2B5EF4-FFF2-40B4-BE49-F238E27FC236}">
                <a16:creationId xmlns:a16="http://schemas.microsoft.com/office/drawing/2014/main" id="{4D9B2296-F4A8-F01C-635B-95350C14B275}"/>
              </a:ext>
            </a:extLst>
          </p:cNvPr>
          <p:cNvSpPr>
            <a:spLocks/>
          </p:cNvSpPr>
          <p:nvPr userDrawn="1"/>
        </p:nvSpPr>
        <p:spPr>
          <a:xfrm>
            <a:off x="3140677" y="468309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0" name="Google Shape;289;p29">
            <a:extLst>
              <a:ext uri="{FF2B5EF4-FFF2-40B4-BE49-F238E27FC236}">
                <a16:creationId xmlns:a16="http://schemas.microsoft.com/office/drawing/2014/main" id="{82EC8553-22FA-A547-D471-3AF6D6395AAE}"/>
              </a:ext>
            </a:extLst>
          </p:cNvPr>
          <p:cNvSpPr>
            <a:spLocks/>
          </p:cNvSpPr>
          <p:nvPr userDrawn="1"/>
        </p:nvSpPr>
        <p:spPr>
          <a:xfrm>
            <a:off x="1702674" y="4682937"/>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1" name="Text Placeholder 30">
            <a:extLst>
              <a:ext uri="{FF2B5EF4-FFF2-40B4-BE49-F238E27FC236}">
                <a16:creationId xmlns:a16="http://schemas.microsoft.com/office/drawing/2014/main" id="{6CD6B33D-72A6-DA03-1907-6091D0506918}"/>
              </a:ext>
            </a:extLst>
          </p:cNvPr>
          <p:cNvSpPr>
            <a:spLocks noGrp="1"/>
          </p:cNvSpPr>
          <p:nvPr>
            <p:ph type="body" sz="quarter" idx="25" hasCustomPrompt="1"/>
          </p:nvPr>
        </p:nvSpPr>
        <p:spPr>
          <a:xfrm>
            <a:off x="1702674" y="4682780"/>
            <a:ext cx="1227600"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12" name="Text Placeholder 30">
            <a:extLst>
              <a:ext uri="{FF2B5EF4-FFF2-40B4-BE49-F238E27FC236}">
                <a16:creationId xmlns:a16="http://schemas.microsoft.com/office/drawing/2014/main" id="{60559DCE-9034-76AA-7F03-AD960D4C0BC4}"/>
              </a:ext>
            </a:extLst>
          </p:cNvPr>
          <p:cNvSpPr>
            <a:spLocks noGrp="1"/>
          </p:cNvSpPr>
          <p:nvPr>
            <p:ph type="body" sz="quarter" idx="26" hasCustomPrompt="1"/>
          </p:nvPr>
        </p:nvSpPr>
        <p:spPr>
          <a:xfrm>
            <a:off x="3147881" y="4682937"/>
            <a:ext cx="8144401"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 compétition ou mutualisme et leurs caractéristiques.</a:t>
            </a:r>
          </a:p>
        </p:txBody>
      </p:sp>
      <p:sp>
        <p:nvSpPr>
          <p:cNvPr id="13" name="Rectangle 12">
            <a:extLst>
              <a:ext uri="{FF2B5EF4-FFF2-40B4-BE49-F238E27FC236}">
                <a16:creationId xmlns:a16="http://schemas.microsoft.com/office/drawing/2014/main" id="{31D96935-9C28-F26E-BED5-5A912445CB69}"/>
              </a:ext>
            </a:extLst>
          </p:cNvPr>
          <p:cNvSpPr>
            <a:spLocks/>
          </p:cNvSpPr>
          <p:nvPr userDrawn="1"/>
        </p:nvSpPr>
        <p:spPr>
          <a:xfrm>
            <a:off x="1348223" y="3930455"/>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14" name="Text Placeholder 30">
            <a:extLst>
              <a:ext uri="{FF2B5EF4-FFF2-40B4-BE49-F238E27FC236}">
                <a16:creationId xmlns:a16="http://schemas.microsoft.com/office/drawing/2014/main" id="{31D148C6-5492-AED5-7F54-3E33BB132E1D}"/>
              </a:ext>
            </a:extLst>
          </p:cNvPr>
          <p:cNvSpPr>
            <a:spLocks noGrp="1"/>
          </p:cNvSpPr>
          <p:nvPr>
            <p:ph type="body" sz="quarter" idx="27" hasCustomPrompt="1"/>
          </p:nvPr>
        </p:nvSpPr>
        <p:spPr>
          <a:xfrm>
            <a:off x="1356725" y="3930375"/>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2 : </a:t>
            </a:r>
            <a:r>
              <a:rPr lang="fr-FR" dirty="0"/>
              <a:t>Relations de compétition et de mutualisme</a:t>
            </a:r>
            <a:endParaRPr lang="en-US" dirty="0"/>
          </a:p>
        </p:txBody>
      </p:sp>
    </p:spTree>
    <p:extLst>
      <p:ext uri="{BB962C8B-B14F-4D97-AF65-F5344CB8AC3E}">
        <p14:creationId xmlns:p14="http://schemas.microsoft.com/office/powerpoint/2010/main" val="316548939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988915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 name="Text Placeholder 4">
            <a:extLst>
              <a:ext uri="{FF2B5EF4-FFF2-40B4-BE49-F238E27FC236}">
                <a16:creationId xmlns:a16="http://schemas.microsoft.com/office/drawing/2014/main" id="{E30863B3-86D2-D6DA-8984-19E4C3B97364}"/>
              </a:ext>
            </a:extLst>
          </p:cNvPr>
          <p:cNvSpPr>
            <a:spLocks noGrp="1"/>
          </p:cNvSpPr>
          <p:nvPr>
            <p:ph type="body" sz="quarter" idx="13" hasCustomPrompt="1"/>
          </p:nvPr>
        </p:nvSpPr>
        <p:spPr>
          <a:xfrm>
            <a:off x="5648039" y="6238017"/>
            <a:ext cx="4493835" cy="389965"/>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Calibri" panose="020F0502020204030204" pitchFamily="34" charset="0"/>
                <a:cs typeface="Calibri" panose="020F0502020204030204" pitchFamily="34" charset="0"/>
              </a:defRPr>
            </a:lvl1pPr>
            <a:lvl2pPr>
              <a:buNone/>
              <a:defRPr sz="1200">
                <a:latin typeface="Calibri" panose="020F0502020204030204" pitchFamily="34" charset="0"/>
                <a:cs typeface="Calibri" panose="020F0502020204030204" pitchFamily="34" charset="0"/>
              </a:defRPr>
            </a:lvl2pPr>
            <a:lvl3pPr>
              <a:buNone/>
              <a:defRPr sz="1200">
                <a:latin typeface="Calibri" panose="020F0502020204030204" pitchFamily="34" charset="0"/>
                <a:cs typeface="Calibri" panose="020F0502020204030204" pitchFamily="34" charset="0"/>
              </a:defRPr>
            </a:lvl3pPr>
            <a:lvl4pPr>
              <a:buNone/>
              <a:defRPr sz="1200">
                <a:latin typeface="Calibri" panose="020F0502020204030204" pitchFamily="34" charset="0"/>
                <a:cs typeface="Calibri" panose="020F0502020204030204" pitchFamily="34" charset="0"/>
              </a:defRPr>
            </a:lvl4pPr>
            <a:lvl5pPr>
              <a:buNone/>
              <a:defRPr sz="1200">
                <a:latin typeface="Calibri" panose="020F0502020204030204" pitchFamily="34" charset="0"/>
                <a:cs typeface="Calibri" panose="020F050202020403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600" kern="0" dirty="0">
                <a:solidFill>
                  <a:srgbClr val="000000"/>
                </a:solidFill>
                <a:latin typeface="Calibri" panose="020F0502020204030204" pitchFamily="34" charset="0"/>
                <a:cs typeface="Calibri" panose="020F0502020204030204" pitchFamily="34" charset="0"/>
                <a:sym typeface="Arial"/>
              </a:rPr>
              <a:t>« </a:t>
            </a:r>
            <a:r>
              <a:rPr lang="fr-FR" sz="1600" kern="0" dirty="0">
                <a:solidFill>
                  <a:srgbClr val="000000"/>
                </a:solidFill>
                <a:latin typeface="Calibri" panose="020F0502020204030204" pitchFamily="34" charset="0"/>
                <a:cs typeface="Calibri" panose="020F0502020204030204" pitchFamily="34" charset="0"/>
                <a:sym typeface="Arial"/>
                <a:hlinkClick r:id="rId8"/>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p:txBody>
      </p:sp>
      <p:pic>
        <p:nvPicPr>
          <p:cNvPr id="11" name="Graphic 10" descr="Bullseye with solid fill">
            <a:extLst>
              <a:ext uri="{FF2B5EF4-FFF2-40B4-BE49-F238E27FC236}">
                <a16:creationId xmlns:a16="http://schemas.microsoft.com/office/drawing/2014/main" id="{DA838800-BA03-865C-FAC5-9BCCC281F09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8468856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301832144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89399000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141835045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13279945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ctivité préparatoir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4995540" y="2500904"/>
            <a:ext cx="5985399" cy="814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Activité préparatoire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416718745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83837521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585272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156725740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lide declaration de l'objectif">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3247602"/>
            <a:ext cx="11174095" cy="3153198"/>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capture d’écran illustrant la tâche ciblée par cet objectif</a:t>
            </a:r>
          </a:p>
          <a:p>
            <a:pPr lvl="0"/>
            <a:endParaRPr lang="fr-FR" dirty="0"/>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054;p38">
            <a:extLst>
              <a:ext uri="{FF2B5EF4-FFF2-40B4-BE49-F238E27FC236}">
                <a16:creationId xmlns:a16="http://schemas.microsoft.com/office/drawing/2014/main" id="{E68972AD-29C5-3385-642B-0C5308EE8844}"/>
              </a:ext>
            </a:extLst>
          </p:cNvPr>
          <p:cNvSpPr/>
          <p:nvPr userDrawn="1"/>
        </p:nvSpPr>
        <p:spPr>
          <a:xfrm>
            <a:off x="1396677" y="1831580"/>
            <a:ext cx="9651623" cy="830997"/>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sz="2400" dirty="0">
              <a:latin typeface="Calibri" panose="020F0502020204030204" pitchFamily="34" charset="0"/>
              <a:cs typeface="Calibri" panose="020F0502020204030204" pitchFamily="34" charset="0"/>
            </a:endParaRPr>
          </a:p>
        </p:txBody>
      </p:sp>
      <p:pic>
        <p:nvPicPr>
          <p:cNvPr id="4" name="Image 15">
            <a:extLst>
              <a:ext uri="{FF2B5EF4-FFF2-40B4-BE49-F238E27FC236}">
                <a16:creationId xmlns:a16="http://schemas.microsoft.com/office/drawing/2014/main" id="{ED85EDE7-D9A6-2F96-809C-0BCE91611A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0238" y="1567130"/>
            <a:ext cx="805544" cy="805544"/>
          </a:xfrm>
          <a:prstGeom prst="rect">
            <a:avLst/>
          </a:prstGeom>
          <a:ln>
            <a:noFill/>
          </a:ln>
        </p:spPr>
      </p:pic>
      <p:sp>
        <p:nvSpPr>
          <p:cNvPr id="10" name="Text Placeholder 9">
            <a:extLst>
              <a:ext uri="{FF2B5EF4-FFF2-40B4-BE49-F238E27FC236}">
                <a16:creationId xmlns:a16="http://schemas.microsoft.com/office/drawing/2014/main" id="{6AFD452F-0A61-50AE-900C-126871647602}"/>
              </a:ext>
            </a:extLst>
          </p:cNvPr>
          <p:cNvSpPr>
            <a:spLocks noGrp="1"/>
          </p:cNvSpPr>
          <p:nvPr>
            <p:ph type="body" sz="quarter" idx="12" hasCustomPrompt="1"/>
          </p:nvPr>
        </p:nvSpPr>
        <p:spPr>
          <a:xfrm>
            <a:off x="2212975" y="1831975"/>
            <a:ext cx="8582025" cy="819150"/>
          </a:xfrm>
        </p:spPr>
        <p:txBody>
          <a:bodyPr/>
          <a:lstStyle>
            <a:lvl1pPr>
              <a:buNone/>
              <a:defRPr sz="2000">
                <a:latin typeface="Calibri" panose="020F0502020204030204" pitchFamily="34" charset="0"/>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fr-FR" dirty="0"/>
              <a:t>Identifier le type de relation d’exploitation entre deux êtres vivants dans un écosystème donné.</a:t>
            </a:r>
          </a:p>
        </p:txBody>
      </p:sp>
    </p:spTree>
    <p:extLst>
      <p:ext uri="{BB962C8B-B14F-4D97-AF65-F5344CB8AC3E}">
        <p14:creationId xmlns:p14="http://schemas.microsoft.com/office/powerpoint/2010/main" val="30490779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8863207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Notions clé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Introduction de notions clés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224188058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âche principa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Modelage de la tâche principale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78584209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822518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85425521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B, 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72252713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B, 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87973428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8979409" y="5148686"/>
            <a:ext cx="148877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601040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A, l'exercice à travailler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91506552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860537" y="5229083"/>
            <a:ext cx="149961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11610444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lide devoir maison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2">
            <a:extLst>
              <a:ext uri="{FF2B5EF4-FFF2-40B4-BE49-F238E27FC236}">
                <a16:creationId xmlns:a16="http://schemas.microsoft.com/office/drawing/2014/main" id="{C76A0BA3-F678-6E27-051B-2A913F5D5DE5}"/>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faire à la maison ou la capture d’écran du livret.</a:t>
            </a:r>
          </a:p>
        </p:txBody>
      </p:sp>
      <p:sp>
        <p:nvSpPr>
          <p:cNvPr id="3" name="Text Placeholder 2">
            <a:extLst>
              <a:ext uri="{FF2B5EF4-FFF2-40B4-BE49-F238E27FC236}">
                <a16:creationId xmlns:a16="http://schemas.microsoft.com/office/drawing/2014/main" id="{0BF74FCE-19AA-2ABA-0F7A-5BFE91FC403D}"/>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69055404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99118429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68413732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6228023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36286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0060309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1575025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442123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11827275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340474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2479176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0725172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a:solidFill>
            <a:srgbClr val="037A40"/>
          </a:solidFill>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a:solidFill>
            <a:srgbClr val="00B050"/>
          </a:solidFill>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717129"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37A4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6" y="1378425"/>
            <a:ext cx="8955203" cy="923330"/>
          </a:xfrm>
          <a:prstGeom prst="rect">
            <a:avLst/>
          </a:prstGeom>
          <a:noFill/>
        </p:spPr>
        <p:txBody>
          <a:bodyPr wrap="square" rtlCol="0">
            <a:spAutoFit/>
          </a:bodyPr>
          <a:lstStyle/>
          <a:p>
            <a:pPr lvl="0"/>
            <a:r>
              <a:rPr lang="fr-FR" sz="5400" b="1" i="0" u="none" strike="noStrike" kern="0" cap="none" spc="0" baseline="0" dirty="0">
                <a:solidFill>
                  <a:srgbClr val="037A40"/>
                </a:solidFill>
                <a:uFillTx/>
                <a:latin typeface="Calibri"/>
                <a:cs typeface="Calibri"/>
              </a:rPr>
              <a:t>Science de la vie et de la terre</a:t>
            </a: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53998"/>
          </a:xfrm>
          <a:prstGeom prst="rect">
            <a:avLst/>
          </a:prstGeom>
          <a:noFill/>
        </p:spPr>
        <p:txBody>
          <a:bodyPr wrap="square" rtlCol="0">
            <a:spAutoFit/>
          </a:bodyPr>
          <a:lstStyle/>
          <a:p>
            <a:pPr lvl="0"/>
            <a:r>
              <a:rPr lang="en-US" sz="3000" b="1" i="0" u="none" strike="noStrike" kern="0" cap="none" spc="0" baseline="0" dirty="0">
                <a:solidFill>
                  <a:srgbClr val="037A4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37A4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Chapitre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p:txBody>
      </p:sp>
      <p:pic>
        <p:nvPicPr>
          <p:cNvPr id="3" name="Image 16">
            <a:extLst>
              <a:ext uri="{FF2B5EF4-FFF2-40B4-BE49-F238E27FC236}">
                <a16:creationId xmlns:a16="http://schemas.microsoft.com/office/drawing/2014/main" id="{90524A8E-E48F-3EF0-D60C-1776D259D3BC}"/>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8780" l="4112" r="93586">
                        <a14:foregroundMark x1="23684" y1="23902" x2="23684" y2="23902"/>
                        <a14:foregroundMark x1="23684" y1="23902" x2="22204" y2="56098"/>
                        <a14:foregroundMark x1="22204" y1="56098" x2="43257" y2="40000"/>
                        <a14:foregroundMark x1="43257" y1="40000" x2="66118" y2="34146"/>
                        <a14:foregroundMark x1="66118" y1="34146" x2="53618" y2="34634"/>
                        <a14:foregroundMark x1="53618" y1="34634" x2="52632" y2="54146"/>
                        <a14:foregroundMark x1="52632" y1="54146" x2="61184" y2="35854"/>
                        <a14:foregroundMark x1="61184" y1="35854" x2="68421" y2="52195"/>
                        <a14:foregroundMark x1="68421" y1="52195" x2="57237" y2="75854"/>
                        <a14:foregroundMark x1="57237" y1="75854" x2="69901" y2="75610"/>
                        <a14:foregroundMark x1="69901" y1="75610" x2="53289" y2="79512"/>
                        <a14:foregroundMark x1="53289" y1="79512" x2="77796" y2="81220"/>
                        <a14:foregroundMark x1="77796" y1="81220" x2="24342" y2="80000"/>
                        <a14:foregroundMark x1="24342" y1="80000" x2="11513" y2="88537"/>
                        <a14:foregroundMark x1="11513" y1="88537" x2="18586" y2="68049"/>
                        <a14:foregroundMark x1="18586" y1="68049" x2="31743" y2="70976"/>
                        <a14:foregroundMark x1="31743" y1="70976" x2="38322" y2="89024"/>
                        <a14:foregroundMark x1="38322" y1="89024" x2="38816" y2="92439"/>
                        <a14:foregroundMark x1="27632" y1="40000" x2="13322" y2="80976"/>
                        <a14:foregroundMark x1="13322" y1="80976" x2="37829" y2="47561"/>
                        <a14:foregroundMark x1="37829" y1="47561" x2="36349" y2="73659"/>
                        <a14:foregroundMark x1="36349" y1="73659" x2="33388" y2="54634"/>
                        <a14:foregroundMark x1="33388" y1="54634" x2="29605" y2="82683"/>
                        <a14:foregroundMark x1="29605" y1="82683" x2="12664" y2="87073"/>
                        <a14:foregroundMark x1="12664" y1="87073" x2="10691" y2="67805"/>
                        <a14:foregroundMark x1="10691" y1="67805" x2="7072" y2="94390"/>
                        <a14:foregroundMark x1="7072" y1="94390" x2="19901" y2="88293"/>
                        <a14:foregroundMark x1="19901" y1="88293" x2="30921" y2="92927"/>
                        <a14:foregroundMark x1="30921" y1="92927" x2="67270" y2="85610"/>
                        <a14:foregroundMark x1="67270" y1="85610" x2="79276" y2="90732"/>
                        <a14:foregroundMark x1="79276" y1="90732" x2="45724" y2="96098"/>
                        <a14:foregroundMark x1="45724" y1="96098" x2="66612" y2="92195"/>
                        <a14:foregroundMark x1="66612" y1="92195" x2="76809" y2="69512"/>
                        <a14:foregroundMark x1="76809" y1="69512" x2="57730" y2="88537"/>
                        <a14:foregroundMark x1="57730" y1="88537" x2="25987" y2="93659"/>
                        <a14:foregroundMark x1="25987" y1="93659" x2="11678" y2="86098"/>
                        <a14:foregroundMark x1="11678" y1="86098" x2="30592" y2="48780"/>
                        <a14:foregroundMark x1="30592" y1="48780" x2="58553" y2="65366"/>
                        <a14:foregroundMark x1="58553" y1="65366" x2="70066" y2="64390"/>
                        <a14:foregroundMark x1="70066" y1="64390" x2="72862" y2="56098"/>
                        <a14:foregroundMark x1="21382" y1="35366" x2="5263" y2="85610"/>
                        <a14:foregroundMark x1="5263" y1="85610" x2="21053" y2="97073"/>
                        <a14:foregroundMark x1="21053" y1="97073" x2="45559" y2="93659"/>
                        <a14:foregroundMark x1="45559" y1="93659" x2="61678" y2="94878"/>
                        <a14:foregroundMark x1="61678" y1="94878" x2="87993" y2="93659"/>
                        <a14:foregroundMark x1="87993" y1="93659" x2="88158" y2="76585"/>
                        <a14:foregroundMark x1="88158" y1="76585" x2="80263" y2="61707"/>
                        <a14:foregroundMark x1="80263" y1="61707" x2="70395" y2="29268"/>
                        <a14:foregroundMark x1="70395" y1="29268" x2="60197" y2="19756"/>
                        <a14:foregroundMark x1="60197" y1="19756" x2="59211" y2="19756"/>
                        <a14:foregroundMark x1="15789" y1="30732" x2="5099" y2="56585"/>
                        <a14:foregroundMark x1="5099" y1="56585" x2="3618" y2="77561"/>
                        <a14:foregroundMark x1="3618" y1="77561" x2="7072" y2="93902"/>
                        <a14:foregroundMark x1="7072" y1="93902" x2="18750" y2="97805"/>
                        <a14:foregroundMark x1="18750" y1="97805" x2="26480" y2="97317"/>
                        <a14:foregroundMark x1="11349" y1="53415" x2="1151" y2="70488"/>
                        <a14:foregroundMark x1="1151" y1="70488" x2="4276" y2="87561"/>
                        <a14:foregroundMark x1="4276" y1="87561" x2="15625" y2="92195"/>
                        <a14:foregroundMark x1="15625" y1="92195" x2="15625" y2="92195"/>
                        <a14:foregroundMark x1="49671" y1="56341" x2="72533" y2="57561"/>
                        <a14:foregroundMark x1="72533" y1="57561" x2="73355" y2="77073"/>
                        <a14:foregroundMark x1="73355" y1="77073" x2="56250" y2="82439"/>
                        <a14:foregroundMark x1="56250" y1="82439" x2="50822" y2="61220"/>
                        <a14:foregroundMark x1="50822" y1="61220" x2="53125" y2="57073"/>
                        <a14:foregroundMark x1="69901" y1="61220" x2="60526" y2="74146"/>
                        <a14:foregroundMark x1="60526" y1="74146" x2="71875" y2="70000"/>
                        <a14:foregroundMark x1="71875" y1="70000" x2="68421" y2="61220"/>
                        <a14:foregroundMark x1="44901" y1="92683" x2="87500" y2="69512"/>
                        <a14:foregroundMark x1="87500" y1="69512" x2="93586" y2="87561"/>
                        <a14:foregroundMark x1="93586" y1="87561" x2="91941" y2="98780"/>
                        <a14:foregroundMark x1="75493" y1="58537" x2="76809" y2="41220"/>
                        <a14:foregroundMark x1="76809" y1="41220" x2="72204" y2="25854"/>
                        <a14:foregroundMark x1="72204" y1="25854" x2="60526" y2="23659"/>
                        <a14:foregroundMark x1="60526" y1="23659" x2="56743" y2="24878"/>
                      </a14:backgroundRemoval>
                    </a14:imgEffect>
                  </a14:imgLayer>
                </a14:imgProps>
              </a:ext>
            </a:extLst>
          </a:blip>
          <a:stretch>
            <a:fillRect/>
          </a:stretch>
        </p:blipFill>
        <p:spPr>
          <a:xfrm>
            <a:off x="7786894" y="3491604"/>
            <a:ext cx="4255186" cy="2869452"/>
          </a:xfrm>
          <a:prstGeom prst="rect">
            <a:avLst/>
          </a:prstGeom>
        </p:spPr>
      </p:pic>
      <p:sp>
        <p:nvSpPr>
          <p:cNvPr id="4" name="Google Shape;735;p98">
            <a:extLst>
              <a:ext uri="{FF2B5EF4-FFF2-40B4-BE49-F238E27FC236}">
                <a16:creationId xmlns:a16="http://schemas.microsoft.com/office/drawing/2014/main" id="{AA32DAC6-E40B-3260-CF4C-57F69A65368F}"/>
              </a:ext>
            </a:extLst>
          </p:cNvPr>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
        <p:nvSpPr>
          <p:cNvPr id="11" name="Google Shape;735;p98">
            <a:extLst>
              <a:ext uri="{FF2B5EF4-FFF2-40B4-BE49-F238E27FC236}">
                <a16:creationId xmlns:a16="http://schemas.microsoft.com/office/drawing/2014/main" id="{6706102D-42C9-61DB-F81D-8B81F55C8119}"/>
              </a:ext>
            </a:extLst>
          </p:cNvPr>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Tree>
    <p:extLst>
      <p:ext uri="{BB962C8B-B14F-4D97-AF65-F5344CB8AC3E}">
        <p14:creationId xmlns:p14="http://schemas.microsoft.com/office/powerpoint/2010/main" val="110503848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316032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148109327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8880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8973796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36237493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065322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24869675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9">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59315359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cstate="hq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6546847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5028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Repérage dans le chapitr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a:t>
            </a:r>
            <a:r>
              <a:rPr lang="fr-FR" sz="3200" b="1" kern="0" dirty="0">
                <a:solidFill>
                  <a:srgbClr val="44546A"/>
                </a:solidFill>
                <a:latin typeface="Calibri"/>
                <a:cs typeface="Calibri"/>
              </a:rPr>
              <a:t>le chapitre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p:cNvSpPr>
          <p:nvPr userDrawn="1"/>
        </p:nvSpPr>
        <p:spPr>
          <a:xfrm>
            <a:off x="3132175" y="2873353"/>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p:cNvSpPr>
          <p:nvPr userDrawn="1"/>
        </p:nvSpPr>
        <p:spPr>
          <a:xfrm>
            <a:off x="1703823" y="2873356"/>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p:cNvSpPr>
          <p:nvPr userDrawn="1"/>
        </p:nvSpPr>
        <p:spPr>
          <a:xfrm>
            <a:off x="948074" y="1308144"/>
            <a:ext cx="10321337" cy="5544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p:cNvSpPr>
          <p:nvPr>
            <p:ph type="body" sz="quarter" idx="12" hasCustomPrompt="1"/>
          </p:nvPr>
        </p:nvSpPr>
        <p:spPr>
          <a:xfrm>
            <a:off x="956582" y="1308064"/>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a:t>Chapitre 1 : Relations vivant-vivant</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p:cNvSpPr>
          <p:nvPr>
            <p:ph type="body" sz="quarter" idx="14" hasCustomPrompt="1"/>
          </p:nvPr>
        </p:nvSpPr>
        <p:spPr>
          <a:xfrm>
            <a:off x="1703823" y="2873199"/>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6" name="Text Placeholder 30">
            <a:extLst>
              <a:ext uri="{FF2B5EF4-FFF2-40B4-BE49-F238E27FC236}">
                <a16:creationId xmlns:a16="http://schemas.microsoft.com/office/drawing/2014/main" id="{5F879908-CFB2-F5B3-9CE2-A65F5F3E6223}"/>
              </a:ext>
            </a:extLst>
          </p:cNvPr>
          <p:cNvSpPr>
            <a:spLocks noGrp="1"/>
          </p:cNvSpPr>
          <p:nvPr>
            <p:ph type="body" sz="quarter" idx="17" hasCustomPrompt="1"/>
          </p:nvPr>
        </p:nvSpPr>
        <p:spPr>
          <a:xfrm>
            <a:off x="3139379" y="2873199"/>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d’exploitation et ses caractéristiques</a:t>
            </a:r>
          </a:p>
        </p:txBody>
      </p:sp>
      <p:sp>
        <p:nvSpPr>
          <p:cNvPr id="6" name="Rectangle 5">
            <a:extLst>
              <a:ext uri="{FF2B5EF4-FFF2-40B4-BE49-F238E27FC236}">
                <a16:creationId xmlns:a16="http://schemas.microsoft.com/office/drawing/2014/main" id="{F89CEE65-9627-A065-406C-D0416F5E70D1}"/>
              </a:ext>
            </a:extLst>
          </p:cNvPr>
          <p:cNvSpPr>
            <a:spLocks/>
          </p:cNvSpPr>
          <p:nvPr userDrawn="1"/>
        </p:nvSpPr>
        <p:spPr>
          <a:xfrm>
            <a:off x="1339721" y="2120717"/>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7" name="Text Placeholder 30">
            <a:extLst>
              <a:ext uri="{FF2B5EF4-FFF2-40B4-BE49-F238E27FC236}">
                <a16:creationId xmlns:a16="http://schemas.microsoft.com/office/drawing/2014/main" id="{5C1F621F-48A7-3B73-016A-666E38883073}"/>
              </a:ext>
            </a:extLst>
          </p:cNvPr>
          <p:cNvSpPr>
            <a:spLocks noGrp="1"/>
          </p:cNvSpPr>
          <p:nvPr>
            <p:ph type="body" sz="quarter" idx="24" hasCustomPrompt="1"/>
          </p:nvPr>
        </p:nvSpPr>
        <p:spPr>
          <a:xfrm>
            <a:off x="1348223" y="2120637"/>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1 : Relations </a:t>
            </a:r>
            <a:r>
              <a:rPr lang="en-US" dirty="0" err="1"/>
              <a:t>d’exploitation</a:t>
            </a:r>
            <a:endParaRPr lang="en-US" dirty="0"/>
          </a:p>
        </p:txBody>
      </p:sp>
      <p:sp>
        <p:nvSpPr>
          <p:cNvPr id="9" name="Google Shape;286;p29">
            <a:extLst>
              <a:ext uri="{FF2B5EF4-FFF2-40B4-BE49-F238E27FC236}">
                <a16:creationId xmlns:a16="http://schemas.microsoft.com/office/drawing/2014/main" id="{4D9B2296-F4A8-F01C-635B-95350C14B275}"/>
              </a:ext>
            </a:extLst>
          </p:cNvPr>
          <p:cNvSpPr>
            <a:spLocks/>
          </p:cNvSpPr>
          <p:nvPr userDrawn="1"/>
        </p:nvSpPr>
        <p:spPr>
          <a:xfrm>
            <a:off x="3140677" y="468309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0" name="Google Shape;289;p29">
            <a:extLst>
              <a:ext uri="{FF2B5EF4-FFF2-40B4-BE49-F238E27FC236}">
                <a16:creationId xmlns:a16="http://schemas.microsoft.com/office/drawing/2014/main" id="{82EC8553-22FA-A547-D471-3AF6D6395AAE}"/>
              </a:ext>
            </a:extLst>
          </p:cNvPr>
          <p:cNvSpPr>
            <a:spLocks/>
          </p:cNvSpPr>
          <p:nvPr userDrawn="1"/>
        </p:nvSpPr>
        <p:spPr>
          <a:xfrm>
            <a:off x="1702674" y="4682937"/>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1" name="Text Placeholder 30">
            <a:extLst>
              <a:ext uri="{FF2B5EF4-FFF2-40B4-BE49-F238E27FC236}">
                <a16:creationId xmlns:a16="http://schemas.microsoft.com/office/drawing/2014/main" id="{6CD6B33D-72A6-DA03-1907-6091D0506918}"/>
              </a:ext>
            </a:extLst>
          </p:cNvPr>
          <p:cNvSpPr>
            <a:spLocks noGrp="1"/>
          </p:cNvSpPr>
          <p:nvPr>
            <p:ph type="body" sz="quarter" idx="25" hasCustomPrompt="1"/>
          </p:nvPr>
        </p:nvSpPr>
        <p:spPr>
          <a:xfrm>
            <a:off x="1702674" y="4682780"/>
            <a:ext cx="1227600"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12" name="Text Placeholder 30">
            <a:extLst>
              <a:ext uri="{FF2B5EF4-FFF2-40B4-BE49-F238E27FC236}">
                <a16:creationId xmlns:a16="http://schemas.microsoft.com/office/drawing/2014/main" id="{60559DCE-9034-76AA-7F03-AD960D4C0BC4}"/>
              </a:ext>
            </a:extLst>
          </p:cNvPr>
          <p:cNvSpPr>
            <a:spLocks noGrp="1"/>
          </p:cNvSpPr>
          <p:nvPr>
            <p:ph type="body" sz="quarter" idx="26" hasCustomPrompt="1"/>
          </p:nvPr>
        </p:nvSpPr>
        <p:spPr>
          <a:xfrm>
            <a:off x="3147881" y="4682937"/>
            <a:ext cx="8144401"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 compétition ou mutualisme et leurs caractéristiques.</a:t>
            </a:r>
          </a:p>
        </p:txBody>
      </p:sp>
      <p:sp>
        <p:nvSpPr>
          <p:cNvPr id="13" name="Rectangle 12">
            <a:extLst>
              <a:ext uri="{FF2B5EF4-FFF2-40B4-BE49-F238E27FC236}">
                <a16:creationId xmlns:a16="http://schemas.microsoft.com/office/drawing/2014/main" id="{31D96935-9C28-F26E-BED5-5A912445CB69}"/>
              </a:ext>
            </a:extLst>
          </p:cNvPr>
          <p:cNvSpPr>
            <a:spLocks/>
          </p:cNvSpPr>
          <p:nvPr userDrawn="1"/>
        </p:nvSpPr>
        <p:spPr>
          <a:xfrm>
            <a:off x="1348223" y="3930455"/>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14" name="Text Placeholder 30">
            <a:extLst>
              <a:ext uri="{FF2B5EF4-FFF2-40B4-BE49-F238E27FC236}">
                <a16:creationId xmlns:a16="http://schemas.microsoft.com/office/drawing/2014/main" id="{31D148C6-5492-AED5-7F54-3E33BB132E1D}"/>
              </a:ext>
            </a:extLst>
          </p:cNvPr>
          <p:cNvSpPr>
            <a:spLocks noGrp="1"/>
          </p:cNvSpPr>
          <p:nvPr>
            <p:ph type="body" sz="quarter" idx="27" hasCustomPrompt="1"/>
          </p:nvPr>
        </p:nvSpPr>
        <p:spPr>
          <a:xfrm>
            <a:off x="1356725" y="3930375"/>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2 : </a:t>
            </a:r>
            <a:r>
              <a:rPr lang="fr-FR" dirty="0"/>
              <a:t>Relations de compétition et de mutualisme</a:t>
            </a:r>
            <a:endParaRPr lang="en-US" dirty="0"/>
          </a:p>
        </p:txBody>
      </p:sp>
    </p:spTree>
    <p:extLst>
      <p:ext uri="{BB962C8B-B14F-4D97-AF65-F5344CB8AC3E}">
        <p14:creationId xmlns:p14="http://schemas.microsoft.com/office/powerpoint/2010/main" val="37740452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06153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 name="Text Placeholder 4">
            <a:extLst>
              <a:ext uri="{FF2B5EF4-FFF2-40B4-BE49-F238E27FC236}">
                <a16:creationId xmlns:a16="http://schemas.microsoft.com/office/drawing/2014/main" id="{E30863B3-86D2-D6DA-8984-19E4C3B97364}"/>
              </a:ext>
            </a:extLst>
          </p:cNvPr>
          <p:cNvSpPr>
            <a:spLocks noGrp="1"/>
          </p:cNvSpPr>
          <p:nvPr>
            <p:ph type="body" sz="quarter" idx="13" hasCustomPrompt="1"/>
          </p:nvPr>
        </p:nvSpPr>
        <p:spPr>
          <a:xfrm>
            <a:off x="5648039" y="6238017"/>
            <a:ext cx="4493835" cy="389965"/>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Calibri" panose="020F0502020204030204" pitchFamily="34" charset="0"/>
                <a:cs typeface="Calibri" panose="020F0502020204030204" pitchFamily="34" charset="0"/>
              </a:defRPr>
            </a:lvl1pPr>
            <a:lvl2pPr>
              <a:buNone/>
              <a:defRPr sz="1200">
                <a:latin typeface="Calibri" panose="020F0502020204030204" pitchFamily="34" charset="0"/>
                <a:cs typeface="Calibri" panose="020F0502020204030204" pitchFamily="34" charset="0"/>
              </a:defRPr>
            </a:lvl2pPr>
            <a:lvl3pPr>
              <a:buNone/>
              <a:defRPr sz="1200">
                <a:latin typeface="Calibri" panose="020F0502020204030204" pitchFamily="34" charset="0"/>
                <a:cs typeface="Calibri" panose="020F0502020204030204" pitchFamily="34" charset="0"/>
              </a:defRPr>
            </a:lvl3pPr>
            <a:lvl4pPr>
              <a:buNone/>
              <a:defRPr sz="1200">
                <a:latin typeface="Calibri" panose="020F0502020204030204" pitchFamily="34" charset="0"/>
                <a:cs typeface="Calibri" panose="020F0502020204030204" pitchFamily="34" charset="0"/>
              </a:defRPr>
            </a:lvl4pPr>
            <a:lvl5pPr>
              <a:buNone/>
              <a:defRPr sz="1200">
                <a:latin typeface="Calibri" panose="020F0502020204030204" pitchFamily="34" charset="0"/>
                <a:cs typeface="Calibri" panose="020F050202020403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600" kern="0" dirty="0">
                <a:solidFill>
                  <a:srgbClr val="000000"/>
                </a:solidFill>
                <a:latin typeface="Calibri" panose="020F0502020204030204" pitchFamily="34" charset="0"/>
                <a:cs typeface="Calibri" panose="020F0502020204030204" pitchFamily="34" charset="0"/>
                <a:sym typeface="Arial"/>
              </a:rPr>
              <a:t>« </a:t>
            </a:r>
            <a:r>
              <a:rPr lang="fr-FR" sz="1600" kern="0" dirty="0">
                <a:solidFill>
                  <a:srgbClr val="000000"/>
                </a:solidFill>
                <a:latin typeface="Calibri" panose="020F0502020204030204" pitchFamily="34" charset="0"/>
                <a:cs typeface="Calibri" panose="020F0502020204030204" pitchFamily="34" charset="0"/>
                <a:sym typeface="Arial"/>
                <a:hlinkClick r:id="rId8"/>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p:txBody>
      </p:sp>
      <p:pic>
        <p:nvPicPr>
          <p:cNvPr id="11" name="Graphic 10" descr="Bullseye with solid fill">
            <a:extLst>
              <a:ext uri="{FF2B5EF4-FFF2-40B4-BE49-F238E27FC236}">
                <a16:creationId xmlns:a16="http://schemas.microsoft.com/office/drawing/2014/main" id="{DA838800-BA03-865C-FAC5-9BCCC281F09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407401480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38603081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43613884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12690457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9782874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Activité préparatoir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4995540" y="2500904"/>
            <a:ext cx="5985399" cy="814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Activité préparatoire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14755169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33215643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3423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322053574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lide declaration de l'objectif">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3247602"/>
            <a:ext cx="11174095" cy="3153198"/>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capture d’écran illustrant la tâche ciblée par cet objectif</a:t>
            </a:r>
          </a:p>
          <a:p>
            <a:pPr lvl="0"/>
            <a:endParaRPr lang="fr-FR" dirty="0"/>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054;p38">
            <a:extLst>
              <a:ext uri="{FF2B5EF4-FFF2-40B4-BE49-F238E27FC236}">
                <a16:creationId xmlns:a16="http://schemas.microsoft.com/office/drawing/2014/main" id="{E68972AD-29C5-3385-642B-0C5308EE8844}"/>
              </a:ext>
            </a:extLst>
          </p:cNvPr>
          <p:cNvSpPr/>
          <p:nvPr userDrawn="1"/>
        </p:nvSpPr>
        <p:spPr>
          <a:xfrm>
            <a:off x="1396677" y="1831580"/>
            <a:ext cx="9651623" cy="830997"/>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sz="2400" dirty="0">
              <a:latin typeface="Calibri" panose="020F0502020204030204" pitchFamily="34" charset="0"/>
              <a:cs typeface="Calibri" panose="020F0502020204030204" pitchFamily="34" charset="0"/>
            </a:endParaRPr>
          </a:p>
        </p:txBody>
      </p:sp>
      <p:pic>
        <p:nvPicPr>
          <p:cNvPr id="4" name="Image 15">
            <a:extLst>
              <a:ext uri="{FF2B5EF4-FFF2-40B4-BE49-F238E27FC236}">
                <a16:creationId xmlns:a16="http://schemas.microsoft.com/office/drawing/2014/main" id="{ED85EDE7-D9A6-2F96-809C-0BCE91611A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0238" y="1567130"/>
            <a:ext cx="805544" cy="805544"/>
          </a:xfrm>
          <a:prstGeom prst="rect">
            <a:avLst/>
          </a:prstGeom>
          <a:ln>
            <a:noFill/>
          </a:ln>
        </p:spPr>
      </p:pic>
      <p:sp>
        <p:nvSpPr>
          <p:cNvPr id="10" name="Text Placeholder 9">
            <a:extLst>
              <a:ext uri="{FF2B5EF4-FFF2-40B4-BE49-F238E27FC236}">
                <a16:creationId xmlns:a16="http://schemas.microsoft.com/office/drawing/2014/main" id="{6AFD452F-0A61-50AE-900C-126871647602}"/>
              </a:ext>
            </a:extLst>
          </p:cNvPr>
          <p:cNvSpPr>
            <a:spLocks noGrp="1"/>
          </p:cNvSpPr>
          <p:nvPr>
            <p:ph type="body" sz="quarter" idx="12" hasCustomPrompt="1"/>
          </p:nvPr>
        </p:nvSpPr>
        <p:spPr>
          <a:xfrm>
            <a:off x="2212975" y="1831975"/>
            <a:ext cx="8582025" cy="819150"/>
          </a:xfrm>
        </p:spPr>
        <p:txBody>
          <a:bodyPr/>
          <a:lstStyle>
            <a:lvl1pPr>
              <a:buNone/>
              <a:defRPr sz="2000">
                <a:latin typeface="Calibri" panose="020F0502020204030204" pitchFamily="34" charset="0"/>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fr-FR" dirty="0"/>
              <a:t>Identifier le type de relation d’exploitation entre deux êtres vivants dans un écosystème donné.</a:t>
            </a:r>
          </a:p>
        </p:txBody>
      </p:sp>
    </p:spTree>
    <p:extLst>
      <p:ext uri="{BB962C8B-B14F-4D97-AF65-F5344CB8AC3E}">
        <p14:creationId xmlns:p14="http://schemas.microsoft.com/office/powerpoint/2010/main" val="53410367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24110784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Notions clé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Introduction de notions clés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130760620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âche principa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Modelage de la tâche principale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161584520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155867452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10463144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B, 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9521782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PB, 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406121785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8979409" y="5148686"/>
            <a:ext cx="148877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420024286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PA, l'exercice à travailler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29856421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860537" y="5229083"/>
            <a:ext cx="149961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226059300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lide devoir maison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2">
            <a:extLst>
              <a:ext uri="{FF2B5EF4-FFF2-40B4-BE49-F238E27FC236}">
                <a16:creationId xmlns:a16="http://schemas.microsoft.com/office/drawing/2014/main" id="{C76A0BA3-F678-6E27-051B-2A913F5D5DE5}"/>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faire à la maison ou la capture d’écran du livret.</a:t>
            </a:r>
          </a:p>
        </p:txBody>
      </p:sp>
      <p:sp>
        <p:nvSpPr>
          <p:cNvPr id="3" name="Text Placeholder 2">
            <a:extLst>
              <a:ext uri="{FF2B5EF4-FFF2-40B4-BE49-F238E27FC236}">
                <a16:creationId xmlns:a16="http://schemas.microsoft.com/office/drawing/2014/main" id="{0BF74FCE-19AA-2ABA-0F7A-5BFE91FC403D}"/>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5905482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1703097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5362753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2305923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41053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798221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084201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881382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0228835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028658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261460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27/03/2026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7857478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t>27/03/2026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3668347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t>27/03/2026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396047639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231B-25EB-4A68-BA80-EB75600200BE}" type="datetimeFigureOut">
              <a:rPr lang="fr-FR" smtClean="0"/>
              <a:t>27/03/2026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427622642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CE231B-25EB-4A68-BA80-EB75600200BE}" type="datetimeFigureOut">
              <a:rPr lang="fr-FR" smtClean="0"/>
              <a:t>27/03/2026</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25978100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CE231B-25EB-4A68-BA80-EB75600200BE}" type="datetimeFigureOut">
              <a:rPr lang="fr-FR" smtClean="0"/>
              <a:t>27/03/2026</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226193664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E231B-25EB-4A68-BA80-EB75600200BE}" type="datetimeFigureOut">
              <a:rPr lang="fr-FR" smtClean="0"/>
              <a:t>27/03/2026</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28234694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4" y="706094"/>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p:txBody>
          <a:bodyPr/>
          <a:lstStyle/>
          <a:p>
            <a:fld id="{35CE231B-25EB-4A68-BA80-EB75600200BE}" type="datetimeFigureOut">
              <a:rPr lang="fr-FR" smtClean="0"/>
              <a:t>27/03/2026</a:t>
            </a:fld>
            <a:endParaRPr lang="fr-FR" dirty="0"/>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p:txBody>
          <a:bodyPr/>
          <a:lstStyle/>
          <a:p>
            <a:endParaRPr lang="fr-FR" dirty="0"/>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p:txBody>
          <a:bodyPr/>
          <a:lstStyle/>
          <a:p>
            <a:fld id="{7EB6BF17-B454-4520-84DD-15E34D16678A}" type="slidenum">
              <a:rPr lang="fr-FR" smtClean="0"/>
              <a:t>‹N°›</a:t>
            </a:fld>
            <a:endParaRPr lang="fr-FR" dirty="0"/>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3" y="832901"/>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2" y="958594"/>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2209800" y="2311679"/>
            <a:ext cx="7772400" cy="2234643"/>
          </a:xfrm>
        </p:spPr>
        <p:txBody>
          <a:bodyPr>
            <a:normAutofit/>
          </a:bodyPr>
          <a:lstStyle>
            <a:lvl1pPr algn="ctr">
              <a:defRPr sz="5400" b="1">
                <a:solidFill>
                  <a:schemeClr val="tx2"/>
                </a:solidFill>
              </a:defRPr>
            </a:lvl1pPr>
          </a:lstStyle>
          <a:p>
            <a:r>
              <a:rPr lang="en-US" dirty="0"/>
              <a:t>Click to edit Master title style</a:t>
            </a:r>
            <a:endParaRPr lang="fr-FR" dirty="0"/>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3"/>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5784" y="1391337"/>
            <a:ext cx="920432" cy="920432"/>
          </a:xfrm>
          <a:prstGeom prst="rect">
            <a:avLst/>
          </a:prstGeom>
        </p:spPr>
      </p:pic>
    </p:spTree>
    <p:extLst>
      <p:ext uri="{BB962C8B-B14F-4D97-AF65-F5344CB8AC3E}">
        <p14:creationId xmlns:p14="http://schemas.microsoft.com/office/powerpoint/2010/main" val="68590833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CE231B-25EB-4A68-BA80-EB75600200BE}" type="datetimeFigureOut">
              <a:rPr lang="fr-FR" smtClean="0"/>
              <a:t>27/03/2026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102031211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70C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78759188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425585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8754762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400260435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45484899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27543475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B270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32319252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358302092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25621843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FF65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413058334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DC9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3859328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5830032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hf sldNum="0" hdr="0" ftr="0" dt="0"/>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Google Shape;160;p18">
            <a:extLst>
              <a:ext uri="{FF2B5EF4-FFF2-40B4-BE49-F238E27FC236}">
                <a16:creationId xmlns:a16="http://schemas.microsoft.com/office/drawing/2014/main" id="{4E8E588C-119A-E68E-6DCF-706A5C64B402}"/>
              </a:ext>
            </a:extLst>
          </p:cNvPr>
          <p:cNvSpPr/>
          <p:nvPr userDrawn="1"/>
        </p:nvSpPr>
        <p:spPr>
          <a:xfrm>
            <a:off x="68213"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0709DB1-6F6C-5D25-B149-1A8A3916B79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05267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6457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9" Type="http://schemas.openxmlformats.org/officeDocument/2006/relationships/slideLayout" Target="../slideLayouts/slideLayout75.xml"/><Relationship Id="rId21" Type="http://schemas.openxmlformats.org/officeDocument/2006/relationships/slideLayout" Target="../slideLayouts/slideLayout57.xml"/><Relationship Id="rId34" Type="http://schemas.openxmlformats.org/officeDocument/2006/relationships/slideLayout" Target="../slideLayouts/slideLayout70.xml"/><Relationship Id="rId42" Type="http://schemas.openxmlformats.org/officeDocument/2006/relationships/slideLayout" Target="../slideLayouts/slideLayout78.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9" Type="http://schemas.openxmlformats.org/officeDocument/2006/relationships/slideLayout" Target="../slideLayouts/slideLayout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slideLayout" Target="../slideLayouts/slideLayout73.xml"/><Relationship Id="rId40" Type="http://schemas.openxmlformats.org/officeDocument/2006/relationships/slideLayout" Target="../slideLayouts/slideLayout76.xml"/><Relationship Id="rId45" Type="http://schemas.openxmlformats.org/officeDocument/2006/relationships/slideLayout" Target="../slideLayouts/slideLayout81.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4" Type="http://schemas.openxmlformats.org/officeDocument/2006/relationships/slideLayout" Target="../slideLayouts/slideLayout80.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43" Type="http://schemas.openxmlformats.org/officeDocument/2006/relationships/slideLayout" Target="../slideLayouts/slideLayout79.xml"/><Relationship Id="rId8" Type="http://schemas.openxmlformats.org/officeDocument/2006/relationships/slideLayout" Target="../slideLayouts/slideLayout44.xml"/><Relationship Id="rId3" Type="http://schemas.openxmlformats.org/officeDocument/2006/relationships/slideLayout" Target="../slideLayouts/slideLayout39.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slideLayout" Target="../slideLayouts/slideLayout74.xml"/><Relationship Id="rId46" Type="http://schemas.openxmlformats.org/officeDocument/2006/relationships/theme" Target="../theme/theme2.xml"/><Relationship Id="rId20" Type="http://schemas.openxmlformats.org/officeDocument/2006/relationships/slideLayout" Target="../slideLayouts/slideLayout56.xml"/><Relationship Id="rId41" Type="http://schemas.openxmlformats.org/officeDocument/2006/relationships/slideLayout" Target="../slideLayouts/slideLayout7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slideLayout" Target="../slideLayouts/slideLayout107.xml"/><Relationship Id="rId39" Type="http://schemas.openxmlformats.org/officeDocument/2006/relationships/slideLayout" Target="../slideLayouts/slideLayout120.xml"/><Relationship Id="rId21" Type="http://schemas.openxmlformats.org/officeDocument/2006/relationships/slideLayout" Target="../slideLayouts/slideLayout102.xml"/><Relationship Id="rId34" Type="http://schemas.openxmlformats.org/officeDocument/2006/relationships/slideLayout" Target="../slideLayouts/slideLayout115.xml"/><Relationship Id="rId42" Type="http://schemas.openxmlformats.org/officeDocument/2006/relationships/slideLayout" Target="../slideLayouts/slideLayout123.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9" Type="http://schemas.openxmlformats.org/officeDocument/2006/relationships/slideLayout" Target="../slideLayouts/slideLayout110.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32" Type="http://schemas.openxmlformats.org/officeDocument/2006/relationships/slideLayout" Target="../slideLayouts/slideLayout113.xml"/><Relationship Id="rId37" Type="http://schemas.openxmlformats.org/officeDocument/2006/relationships/slideLayout" Target="../slideLayouts/slideLayout118.xml"/><Relationship Id="rId40" Type="http://schemas.openxmlformats.org/officeDocument/2006/relationships/slideLayout" Target="../slideLayouts/slideLayout121.xml"/><Relationship Id="rId45" Type="http://schemas.openxmlformats.org/officeDocument/2006/relationships/slideLayout" Target="../slideLayouts/slideLayout126.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36" Type="http://schemas.openxmlformats.org/officeDocument/2006/relationships/slideLayout" Target="../slideLayouts/slideLayout117.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31" Type="http://schemas.openxmlformats.org/officeDocument/2006/relationships/slideLayout" Target="../slideLayouts/slideLayout112.xml"/><Relationship Id="rId44" Type="http://schemas.openxmlformats.org/officeDocument/2006/relationships/slideLayout" Target="../slideLayouts/slideLayout125.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slideLayout" Target="../slideLayouts/slideLayout111.xml"/><Relationship Id="rId35" Type="http://schemas.openxmlformats.org/officeDocument/2006/relationships/slideLayout" Target="../slideLayouts/slideLayout116.xml"/><Relationship Id="rId43" Type="http://schemas.openxmlformats.org/officeDocument/2006/relationships/slideLayout" Target="../slideLayouts/slideLayout124.xml"/><Relationship Id="rId8" Type="http://schemas.openxmlformats.org/officeDocument/2006/relationships/slideLayout" Target="../slideLayouts/slideLayout89.xml"/><Relationship Id="rId3" Type="http://schemas.openxmlformats.org/officeDocument/2006/relationships/slideLayout" Target="../slideLayouts/slideLayout84.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33" Type="http://schemas.openxmlformats.org/officeDocument/2006/relationships/slideLayout" Target="../slideLayouts/slideLayout114.xml"/><Relationship Id="rId38" Type="http://schemas.openxmlformats.org/officeDocument/2006/relationships/slideLayout" Target="../slideLayouts/slideLayout119.xml"/><Relationship Id="rId46" Type="http://schemas.openxmlformats.org/officeDocument/2006/relationships/theme" Target="../theme/theme3.xml"/><Relationship Id="rId20" Type="http://schemas.openxmlformats.org/officeDocument/2006/relationships/slideLayout" Target="../slideLayouts/slideLayout101.xml"/><Relationship Id="rId41" Type="http://schemas.openxmlformats.org/officeDocument/2006/relationships/slideLayout" Target="../slideLayouts/slideLayout1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slideLayout" Target="../slideLayouts/slideLayout139.xml"/><Relationship Id="rId18" Type="http://schemas.openxmlformats.org/officeDocument/2006/relationships/slideLayout" Target="../slideLayouts/slideLayout144.xml"/><Relationship Id="rId3" Type="http://schemas.openxmlformats.org/officeDocument/2006/relationships/slideLayout" Target="../slideLayouts/slideLayout129.xml"/><Relationship Id="rId21" Type="http://schemas.openxmlformats.org/officeDocument/2006/relationships/slideLayout" Target="../slideLayouts/slideLayout147.xml"/><Relationship Id="rId7" Type="http://schemas.openxmlformats.org/officeDocument/2006/relationships/slideLayout" Target="../slideLayouts/slideLayout133.xml"/><Relationship Id="rId12" Type="http://schemas.openxmlformats.org/officeDocument/2006/relationships/slideLayout" Target="../slideLayouts/slideLayout138.xml"/><Relationship Id="rId17" Type="http://schemas.openxmlformats.org/officeDocument/2006/relationships/slideLayout" Target="../slideLayouts/slideLayout143.xml"/><Relationship Id="rId2" Type="http://schemas.openxmlformats.org/officeDocument/2006/relationships/slideLayout" Target="../slideLayouts/slideLayout128.xml"/><Relationship Id="rId16" Type="http://schemas.openxmlformats.org/officeDocument/2006/relationships/slideLayout" Target="../slideLayouts/slideLayout142.xml"/><Relationship Id="rId20" Type="http://schemas.openxmlformats.org/officeDocument/2006/relationships/slideLayout" Target="../slideLayouts/slideLayout146.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5" Type="http://schemas.openxmlformats.org/officeDocument/2006/relationships/slideLayout" Target="../slideLayouts/slideLayout141.xml"/><Relationship Id="rId23" Type="http://schemas.openxmlformats.org/officeDocument/2006/relationships/theme" Target="../theme/theme4.xml"/><Relationship Id="rId10" Type="http://schemas.openxmlformats.org/officeDocument/2006/relationships/slideLayout" Target="../slideLayouts/slideLayout136.xml"/><Relationship Id="rId19" Type="http://schemas.openxmlformats.org/officeDocument/2006/relationships/slideLayout" Target="../slideLayouts/slideLayout145.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slideLayout" Target="../slideLayouts/slideLayout140.xml"/><Relationship Id="rId22" Type="http://schemas.openxmlformats.org/officeDocument/2006/relationships/slideLayout" Target="../slideLayouts/slideLayout1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5" r:id="rId4"/>
    <p:sldLayoutId id="2147483656" r:id="rId5"/>
    <p:sldLayoutId id="2147483657" r:id="rId6"/>
    <p:sldLayoutId id="2147483658" r:id="rId7"/>
    <p:sldLayoutId id="2147483659" r:id="rId8"/>
    <p:sldLayoutId id="2147483662"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 id="2147483674" r:id="rId19"/>
    <p:sldLayoutId id="2147483675" r:id="rId20"/>
    <p:sldLayoutId id="2147483676" r:id="rId21"/>
    <p:sldLayoutId id="2147483677" r:id="rId22"/>
    <p:sldLayoutId id="2147483679" r:id="rId23"/>
    <p:sldLayoutId id="2147483680" r:id="rId24"/>
    <p:sldLayoutId id="2147483681" r:id="rId25"/>
    <p:sldLayoutId id="2147483682" r:id="rId26"/>
    <p:sldLayoutId id="2147483683" r:id="rId27"/>
    <p:sldLayoutId id="2147483684" r:id="rId28"/>
    <p:sldLayoutId id="2147483685" r:id="rId29"/>
    <p:sldLayoutId id="2147483686" r:id="rId30"/>
    <p:sldLayoutId id="2147483687" r:id="rId31"/>
    <p:sldLayoutId id="2147483688" r:id="rId32"/>
    <p:sldLayoutId id="2147483689" r:id="rId33"/>
    <p:sldLayoutId id="2147483690" r:id="rId34"/>
    <p:sldLayoutId id="2147483691" r:id="rId35"/>
    <p:sldLayoutId id="2147483828" r:id="rId36"/>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27/03/2026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8771765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 id="2147483735" r:id="rId21"/>
    <p:sldLayoutId id="2147483736" r:id="rId22"/>
    <p:sldLayoutId id="2147483737" r:id="rId23"/>
    <p:sldLayoutId id="2147483738" r:id="rId24"/>
    <p:sldLayoutId id="2147483739" r:id="rId25"/>
    <p:sldLayoutId id="2147483740" r:id="rId26"/>
    <p:sldLayoutId id="2147483741" r:id="rId27"/>
    <p:sldLayoutId id="2147483742" r:id="rId28"/>
    <p:sldLayoutId id="2147483743" r:id="rId29"/>
    <p:sldLayoutId id="2147483744" r:id="rId30"/>
    <p:sldLayoutId id="2147483745" r:id="rId31"/>
    <p:sldLayoutId id="2147483746" r:id="rId32"/>
    <p:sldLayoutId id="2147483747" r:id="rId33"/>
    <p:sldLayoutId id="2147483748" r:id="rId34"/>
    <p:sldLayoutId id="2147483749" r:id="rId35"/>
    <p:sldLayoutId id="2147483750" r:id="rId36"/>
    <p:sldLayoutId id="2147483751" r:id="rId37"/>
    <p:sldLayoutId id="2147483752" r:id="rId38"/>
    <p:sldLayoutId id="2147483753" r:id="rId39"/>
    <p:sldLayoutId id="2147483754" r:id="rId40"/>
    <p:sldLayoutId id="2147483755" r:id="rId41"/>
    <p:sldLayoutId id="2147483756" r:id="rId42"/>
    <p:sldLayoutId id="2147483757" r:id="rId43"/>
    <p:sldLayoutId id="2147483758" r:id="rId44"/>
    <p:sldLayoutId id="2147483759" r:id="rId45"/>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27/03/2026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3899302067"/>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 id="2147483779" r:id="rId19"/>
    <p:sldLayoutId id="2147483780" r:id="rId20"/>
    <p:sldLayoutId id="2147483781" r:id="rId21"/>
    <p:sldLayoutId id="2147483782" r:id="rId22"/>
    <p:sldLayoutId id="2147483783" r:id="rId23"/>
    <p:sldLayoutId id="2147483784" r:id="rId24"/>
    <p:sldLayoutId id="2147483785" r:id="rId25"/>
    <p:sldLayoutId id="2147483786" r:id="rId26"/>
    <p:sldLayoutId id="2147483787" r:id="rId27"/>
    <p:sldLayoutId id="2147483788" r:id="rId28"/>
    <p:sldLayoutId id="2147483789" r:id="rId29"/>
    <p:sldLayoutId id="2147483790" r:id="rId30"/>
    <p:sldLayoutId id="2147483791" r:id="rId31"/>
    <p:sldLayoutId id="2147483792" r:id="rId32"/>
    <p:sldLayoutId id="2147483793" r:id="rId33"/>
    <p:sldLayoutId id="2147483794" r:id="rId34"/>
    <p:sldLayoutId id="2147483795" r:id="rId35"/>
    <p:sldLayoutId id="2147483796" r:id="rId36"/>
    <p:sldLayoutId id="2147483797" r:id="rId37"/>
    <p:sldLayoutId id="2147483798" r:id="rId38"/>
    <p:sldLayoutId id="2147483799" r:id="rId39"/>
    <p:sldLayoutId id="2147483800" r:id="rId40"/>
    <p:sldLayoutId id="2147483801" r:id="rId41"/>
    <p:sldLayoutId id="2147483802" r:id="rId42"/>
    <p:sldLayoutId id="2147483803" r:id="rId43"/>
    <p:sldLayoutId id="2147483804" r:id="rId44"/>
    <p:sldLayoutId id="2147483805" r:id="rId45"/>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E231B-25EB-4A68-BA80-EB75600200BE}" type="datetimeFigureOut">
              <a:rPr lang="fr-FR" smtClean="0"/>
              <a:t>27/03/2026</a:t>
            </a:fld>
            <a:endParaRPr lang="fr-FR"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6BF17-B454-4520-84DD-15E34D16678A}" type="slidenum">
              <a:rPr lang="fr-FR" smtClean="0"/>
              <a:t>‹N°›</a:t>
            </a:fld>
            <a:endParaRPr lang="fr-FR" dirty="0"/>
          </a:p>
        </p:txBody>
      </p:sp>
    </p:spTree>
    <p:extLst>
      <p:ext uri="{BB962C8B-B14F-4D97-AF65-F5344CB8AC3E}">
        <p14:creationId xmlns:p14="http://schemas.microsoft.com/office/powerpoint/2010/main" val="2311038203"/>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 id="2147483824" r:id="rId18"/>
    <p:sldLayoutId id="2147483825" r:id="rId19"/>
    <p:sldLayoutId id="2147483826" r:id="rId20"/>
    <p:sldLayoutId id="2147483827" r:id="rId21"/>
    <p:sldLayoutId id="2147483829" r:id="rId22"/>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5.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3" Type="http://schemas.openxmlformats.org/officeDocument/2006/relationships/hyperlink" Target="https://drive.google.com/drive/folders/15A4aThGXboZ7RlTminYue4etFTXwyFRM?usp=drive_link"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png"/><Relationship Id="rId1" Type="http://schemas.openxmlformats.org/officeDocument/2006/relationships/slideLayout" Target="../slideLayouts/slideLayout35.xml"/><Relationship Id="rId5" Type="http://schemas.openxmlformats.org/officeDocument/2006/relationships/image" Target="../media/image12.jpg"/><Relationship Id="rId4" Type="http://schemas.openxmlformats.org/officeDocument/2006/relationships/image" Target="../media/image64.png"/></Relationships>
</file>

<file path=ppt/slides/_rels/slide1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9.png"/><Relationship Id="rId1" Type="http://schemas.openxmlformats.org/officeDocument/2006/relationships/slideLayout" Target="../slideLayouts/slideLayout35.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20.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65.png"/><Relationship Id="rId1" Type="http://schemas.openxmlformats.org/officeDocument/2006/relationships/slideLayout" Target="../slideLayouts/slideLayout38.xml"/><Relationship Id="rId4" Type="http://schemas.openxmlformats.org/officeDocument/2006/relationships/image" Target="../media/image6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2.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68.gi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69.png"/></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72.gif"/><Relationship Id="rId5" Type="http://schemas.openxmlformats.org/officeDocument/2006/relationships/image" Target="../media/image71.jpe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70.png"/><Relationship Id="rId7" Type="http://schemas.openxmlformats.org/officeDocument/2006/relationships/image" Target="../media/image73.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71.jpeg"/><Relationship Id="rId5" Type="http://schemas.openxmlformats.org/officeDocument/2006/relationships/image" Target="../media/image72.gif"/><Relationship Id="rId4" Type="http://schemas.openxmlformats.org/officeDocument/2006/relationships/image" Target="../media/image9.png"/><Relationship Id="rId9" Type="http://schemas.microsoft.com/office/2007/relationships/hdphoto" Target="../media/hdphoto11.wdp"/></Relationships>
</file>

<file path=ppt/slides/_rels/slide2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3.jpe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71.jpeg"/><Relationship Id="rId5" Type="http://schemas.openxmlformats.org/officeDocument/2006/relationships/image" Target="../media/image72.gif"/><Relationship Id="rId10" Type="http://schemas.microsoft.com/office/2007/relationships/hdphoto" Target="../media/hdphoto11.wdp"/><Relationship Id="rId4" Type="http://schemas.openxmlformats.org/officeDocument/2006/relationships/image" Target="../media/image9.png"/><Relationship Id="rId9" Type="http://schemas.openxmlformats.org/officeDocument/2006/relationships/image" Target="../media/image74.png"/></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72.gif"/><Relationship Id="rId5" Type="http://schemas.openxmlformats.org/officeDocument/2006/relationships/image" Target="../media/image73.jpe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2.gif"/><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71.jpeg"/><Relationship Id="rId5" Type="http://schemas.openxmlformats.org/officeDocument/2006/relationships/image" Target="../media/image73.jpe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0.png"/><Relationship Id="rId7" Type="http://schemas.openxmlformats.org/officeDocument/2006/relationships/image" Target="../media/image72.gif"/><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71.jpeg"/><Relationship Id="rId5" Type="http://schemas.openxmlformats.org/officeDocument/2006/relationships/image" Target="../media/image73.jpeg"/><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0.png"/><Relationship Id="rId7" Type="http://schemas.openxmlformats.org/officeDocument/2006/relationships/image" Target="../media/image72.gif"/><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71.jpeg"/><Relationship Id="rId5" Type="http://schemas.openxmlformats.org/officeDocument/2006/relationships/image" Target="../media/image73.jpeg"/><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9.png"/><Relationship Id="rId1" Type="http://schemas.openxmlformats.org/officeDocument/2006/relationships/slideLayout" Target="../slideLayouts/slideLayout84.xml"/><Relationship Id="rId4" Type="http://schemas.openxmlformats.org/officeDocument/2006/relationships/image" Target="../media/image78.png"/></Relationships>
</file>

<file path=ppt/slides/_rels/slide3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78.png"/></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microsoft.com/office/2007/relationships/hdphoto" Target="../media/hdphoto12.wdp"/><Relationship Id="rId5" Type="http://schemas.openxmlformats.org/officeDocument/2006/relationships/image" Target="../media/image80.png"/><Relationship Id="rId4" Type="http://schemas.openxmlformats.org/officeDocument/2006/relationships/image" Target="../media/image7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14.xml"/><Relationship Id="rId5" Type="http://schemas.openxmlformats.org/officeDocument/2006/relationships/image" Target="../media/image78.png"/><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4.xml"/><Relationship Id="rId5" Type="http://schemas.openxmlformats.org/officeDocument/2006/relationships/image" Target="../media/image78.png"/><Relationship Id="rId4" Type="http://schemas.openxmlformats.org/officeDocument/2006/relationships/image" Target="../media/image81.png"/></Relationships>
</file>

<file path=ppt/slides/_rels/slide4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1.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78.png"/></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6.xml"/><Relationship Id="rId1" Type="http://schemas.openxmlformats.org/officeDocument/2006/relationships/slideLayout" Target="../slideLayouts/slideLayout16.xml"/><Relationship Id="rId6" Type="http://schemas.microsoft.com/office/2007/relationships/hdphoto" Target="../media/hdphoto14.wdp"/><Relationship Id="rId5" Type="http://schemas.openxmlformats.org/officeDocument/2006/relationships/image" Target="../media/image83.png"/><Relationship Id="rId4" Type="http://schemas.microsoft.com/office/2007/relationships/hdphoto" Target="../media/hdphoto13.wdp"/></Relationships>
</file>

<file path=ppt/slides/_rels/slide4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14.png"/><Relationship Id="rId7" Type="http://schemas.microsoft.com/office/2007/relationships/hdphoto" Target="../media/hdphoto14.wdp"/><Relationship Id="rId2" Type="http://schemas.openxmlformats.org/officeDocument/2006/relationships/notesSlide" Target="../notesSlides/notesSlide38.xml"/><Relationship Id="rId1" Type="http://schemas.openxmlformats.org/officeDocument/2006/relationships/slideLayout" Target="../slideLayouts/slideLayout17.xml"/><Relationship Id="rId6" Type="http://schemas.openxmlformats.org/officeDocument/2006/relationships/image" Target="../media/image83.png"/><Relationship Id="rId5" Type="http://schemas.microsoft.com/office/2007/relationships/hdphoto" Target="../media/hdphoto13.wdp"/><Relationship Id="rId4" Type="http://schemas.openxmlformats.org/officeDocument/2006/relationships/image" Target="../media/image82.png"/><Relationship Id="rId9" Type="http://schemas.microsoft.com/office/2007/relationships/hdphoto" Target="../media/hdphoto15.wdp"/></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7" Type="http://schemas.microsoft.com/office/2007/relationships/hdphoto" Target="../media/hdphoto14.wdp"/><Relationship Id="rId2" Type="http://schemas.openxmlformats.org/officeDocument/2006/relationships/notesSlide" Target="../notesSlides/notesSlide39.xml"/><Relationship Id="rId1" Type="http://schemas.openxmlformats.org/officeDocument/2006/relationships/slideLayout" Target="../slideLayouts/slideLayout17.xml"/><Relationship Id="rId6" Type="http://schemas.openxmlformats.org/officeDocument/2006/relationships/image" Target="../media/image83.png"/><Relationship Id="rId5" Type="http://schemas.microsoft.com/office/2007/relationships/hdphoto" Target="../media/hdphoto13.wdp"/><Relationship Id="rId4" Type="http://schemas.openxmlformats.org/officeDocument/2006/relationships/image" Target="../media/image82.png"/></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17.xml"/><Relationship Id="rId5" Type="http://schemas.microsoft.com/office/2007/relationships/hdphoto" Target="../media/hdphoto14.wdp"/><Relationship Id="rId4" Type="http://schemas.openxmlformats.org/officeDocument/2006/relationships/image" Target="../media/image83.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12.jpg"/><Relationship Id="rId7" Type="http://schemas.openxmlformats.org/officeDocument/2006/relationships/image" Target="../media/image87.png"/><Relationship Id="rId2" Type="http://schemas.openxmlformats.org/officeDocument/2006/relationships/notesSlide" Target="../notesSlides/notesSlide42.xml"/><Relationship Id="rId1" Type="http://schemas.openxmlformats.org/officeDocument/2006/relationships/slideLayout" Target="../slideLayouts/slideLayout19.xml"/><Relationship Id="rId6" Type="http://schemas.microsoft.com/office/2007/relationships/hdphoto" Target="../media/hdphoto16.wdp"/><Relationship Id="rId5" Type="http://schemas.openxmlformats.org/officeDocument/2006/relationships/image" Target="../media/image86.png"/><Relationship Id="rId4" Type="http://schemas.openxmlformats.org/officeDocument/2006/relationships/image" Target="../media/image13.jpg"/></Relationships>
</file>

<file path=ppt/slides/_rels/slide5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3.xml"/><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3" Type="http://schemas.openxmlformats.org/officeDocument/2006/relationships/image" Target="../media/image14.png"/><Relationship Id="rId7" Type="http://schemas.microsoft.com/office/2007/relationships/hdphoto" Target="../media/hdphoto17.wdp"/><Relationship Id="rId2" Type="http://schemas.openxmlformats.org/officeDocument/2006/relationships/notesSlide" Target="../notesSlides/notesSlide44.xml"/><Relationship Id="rId1" Type="http://schemas.openxmlformats.org/officeDocument/2006/relationships/slideLayout" Target="../slideLayouts/slideLayout20.xml"/><Relationship Id="rId6" Type="http://schemas.openxmlformats.org/officeDocument/2006/relationships/image" Target="../media/image87.png"/><Relationship Id="rId5" Type="http://schemas.microsoft.com/office/2007/relationships/hdphoto" Target="../media/hdphoto16.wdp"/><Relationship Id="rId4" Type="http://schemas.openxmlformats.org/officeDocument/2006/relationships/image" Target="../media/image86.png"/></Relationships>
</file>

<file path=ppt/slides/_rels/slide57.xml.rels><?xml version="1.0" encoding="UTF-8" standalone="yes"?>
<Relationships xmlns="http://schemas.openxmlformats.org/package/2006/relationships"><Relationship Id="rId3" Type="http://schemas.openxmlformats.org/officeDocument/2006/relationships/image" Target="../media/image14.png"/><Relationship Id="rId7" Type="http://schemas.microsoft.com/office/2007/relationships/hdphoto" Target="../media/hdphoto17.wdp"/><Relationship Id="rId2" Type="http://schemas.openxmlformats.org/officeDocument/2006/relationships/notesSlide" Target="../notesSlides/notesSlide45.xml"/><Relationship Id="rId1" Type="http://schemas.openxmlformats.org/officeDocument/2006/relationships/slideLayout" Target="../slideLayouts/slideLayout20.xml"/><Relationship Id="rId6" Type="http://schemas.openxmlformats.org/officeDocument/2006/relationships/image" Target="../media/image87.png"/><Relationship Id="rId5" Type="http://schemas.microsoft.com/office/2007/relationships/hdphoto" Target="../media/hdphoto16.wdp"/><Relationship Id="rId4" Type="http://schemas.openxmlformats.org/officeDocument/2006/relationships/image" Target="../media/image86.png"/></Relationships>
</file>

<file path=ppt/slides/_rels/slide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6.xml"/><Relationship Id="rId1" Type="http://schemas.openxmlformats.org/officeDocument/2006/relationships/slideLayout" Target="../slideLayouts/slideLayout20.xml"/><Relationship Id="rId5" Type="http://schemas.microsoft.com/office/2007/relationships/hdphoto" Target="../media/hdphoto17.wdp"/><Relationship Id="rId4" Type="http://schemas.openxmlformats.org/officeDocument/2006/relationships/image" Target="../media/image87.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1.xml"/></Relationships>
</file>

<file path=ppt/slides/_rels/slide60.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48.xml"/><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9.xml"/><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0.xml"/><Relationship Id="rId1" Type="http://schemas.openxmlformats.org/officeDocument/2006/relationships/slideLayout" Target="../slideLayouts/slideLayout22.xml"/><Relationship Id="rId6" Type="http://schemas.microsoft.com/office/2007/relationships/hdphoto" Target="../media/hdphoto12.wdp"/><Relationship Id="rId5" Type="http://schemas.openxmlformats.org/officeDocument/2006/relationships/image" Target="../media/image80.png"/><Relationship Id="rId4" Type="http://schemas.openxmlformats.org/officeDocument/2006/relationships/image" Target="../media/image79.png"/></Relationships>
</file>

<file path=ppt/slides/_rels/slide6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9.png"/><Relationship Id="rId1" Type="http://schemas.openxmlformats.org/officeDocument/2006/relationships/slideLayout" Target="../slideLayouts/slideLayout147.xml"/></Relationships>
</file>

<file path=ppt/slides/_rels/slide6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6FEA15-69D0-A51C-B0B6-70FD8D1867D3}"/>
              </a:ext>
            </a:extLst>
          </p:cNvPr>
          <p:cNvSpPr>
            <a:spLocks noGrp="1"/>
          </p:cNvSpPr>
          <p:nvPr>
            <p:ph type="body" sz="quarter" idx="14"/>
          </p:nvPr>
        </p:nvSpPr>
        <p:spPr/>
        <p:txBody>
          <a:bodyPr/>
          <a:lstStyle/>
          <a:p>
            <a:r>
              <a:rPr lang="en-US" dirty="0"/>
              <a:t>2 AC</a:t>
            </a:r>
            <a:endParaRPr lang="fr-FR" dirty="0"/>
          </a:p>
        </p:txBody>
      </p:sp>
      <p:sp>
        <p:nvSpPr>
          <p:cNvPr id="9" name="Text Placeholder 8">
            <a:extLst>
              <a:ext uri="{FF2B5EF4-FFF2-40B4-BE49-F238E27FC236}">
                <a16:creationId xmlns:a16="http://schemas.microsoft.com/office/drawing/2014/main" id="{C1C22208-84FE-450F-4951-F81B343D1D06}"/>
              </a:ext>
            </a:extLst>
          </p:cNvPr>
          <p:cNvSpPr>
            <a:spLocks noGrp="1"/>
          </p:cNvSpPr>
          <p:nvPr>
            <p:ph type="body" sz="quarter" idx="19"/>
          </p:nvPr>
        </p:nvSpPr>
        <p:spPr/>
        <p:txBody>
          <a:bodyPr/>
          <a:lstStyle/>
          <a:p>
            <a:r>
              <a:rPr lang="fr-FR" dirty="0"/>
              <a:t>4</a:t>
            </a:r>
          </a:p>
        </p:txBody>
      </p:sp>
      <p:sp>
        <p:nvSpPr>
          <p:cNvPr id="5" name="Text Placeholder 4">
            <a:extLst>
              <a:ext uri="{FF2B5EF4-FFF2-40B4-BE49-F238E27FC236}">
                <a16:creationId xmlns:a16="http://schemas.microsoft.com/office/drawing/2014/main" id="{07BA12AC-286E-611E-6564-F58EF395FFB4}"/>
              </a:ext>
            </a:extLst>
          </p:cNvPr>
          <p:cNvSpPr>
            <a:spLocks noGrp="1"/>
          </p:cNvSpPr>
          <p:nvPr>
            <p:ph type="body" sz="quarter" idx="22"/>
          </p:nvPr>
        </p:nvSpPr>
        <p:spPr>
          <a:xfrm>
            <a:off x="271217" y="4591216"/>
            <a:ext cx="1627252" cy="521999"/>
          </a:xfrm>
        </p:spPr>
        <p:txBody>
          <a:bodyPr/>
          <a:lstStyle/>
          <a:p>
            <a:pPr algn="ctr"/>
            <a:r>
              <a:rPr lang="fr-FR" dirty="0"/>
              <a:t>Chapitre</a:t>
            </a:r>
            <a:r>
              <a:rPr lang="en-US" dirty="0"/>
              <a:t> 1</a:t>
            </a:r>
            <a:endParaRPr lang="fr-FR" dirty="0"/>
          </a:p>
        </p:txBody>
      </p:sp>
      <p:sp>
        <p:nvSpPr>
          <p:cNvPr id="6" name="Text Placeholder 5">
            <a:extLst>
              <a:ext uri="{FF2B5EF4-FFF2-40B4-BE49-F238E27FC236}">
                <a16:creationId xmlns:a16="http://schemas.microsoft.com/office/drawing/2014/main" id="{DEBD0900-5EEC-DF07-2A76-91F0F440BAC3}"/>
              </a:ext>
            </a:extLst>
          </p:cNvPr>
          <p:cNvSpPr>
            <a:spLocks noGrp="1"/>
          </p:cNvSpPr>
          <p:nvPr>
            <p:ph type="body" sz="quarter" idx="23"/>
          </p:nvPr>
        </p:nvSpPr>
        <p:spPr>
          <a:xfrm>
            <a:off x="271217" y="5288319"/>
            <a:ext cx="1627252" cy="521999"/>
          </a:xfrm>
        </p:spPr>
        <p:txBody>
          <a:bodyPr/>
          <a:lstStyle/>
          <a:p>
            <a:pPr algn="ctr"/>
            <a:r>
              <a:rPr lang="fr-FR" dirty="0"/>
              <a:t>Tâche</a:t>
            </a:r>
            <a:r>
              <a:rPr lang="en-US" dirty="0"/>
              <a:t> 4</a:t>
            </a:r>
            <a:endParaRPr lang="fr-FR" dirty="0"/>
          </a:p>
        </p:txBody>
      </p:sp>
      <p:sp>
        <p:nvSpPr>
          <p:cNvPr id="8" name="Espace réservé du texte 7">
            <a:extLst>
              <a:ext uri="{FF2B5EF4-FFF2-40B4-BE49-F238E27FC236}">
                <a16:creationId xmlns:a16="http://schemas.microsoft.com/office/drawing/2014/main" id="{AE447392-F104-538F-A177-67FC5F73564A}"/>
              </a:ext>
            </a:extLst>
          </p:cNvPr>
          <p:cNvSpPr>
            <a:spLocks noGrp="1"/>
          </p:cNvSpPr>
          <p:nvPr>
            <p:ph type="body" sz="quarter" idx="24"/>
          </p:nvPr>
        </p:nvSpPr>
        <p:spPr>
          <a:xfrm>
            <a:off x="2120815" y="5298367"/>
            <a:ext cx="4843667" cy="521999"/>
          </a:xfrm>
        </p:spPr>
        <p:txBody>
          <a:bodyPr>
            <a:normAutofit fontScale="92500" lnSpcReduction="10000"/>
          </a:bodyPr>
          <a:lstStyle/>
          <a:p>
            <a:r>
              <a:rPr lang="fr-FR" dirty="0"/>
              <a:t>Expliquer les deux types d’éclipses : solaire et lunaire.</a:t>
            </a:r>
          </a:p>
        </p:txBody>
      </p:sp>
      <p:sp>
        <p:nvSpPr>
          <p:cNvPr id="11" name="Espace réservé du texte 10">
            <a:extLst>
              <a:ext uri="{FF2B5EF4-FFF2-40B4-BE49-F238E27FC236}">
                <a16:creationId xmlns:a16="http://schemas.microsoft.com/office/drawing/2014/main" id="{340056BF-52DD-F0BE-763F-EB67D6C83915}"/>
              </a:ext>
            </a:extLst>
          </p:cNvPr>
          <p:cNvSpPr>
            <a:spLocks noGrp="1"/>
          </p:cNvSpPr>
          <p:nvPr>
            <p:ph type="body" sz="quarter" idx="20"/>
          </p:nvPr>
        </p:nvSpPr>
        <p:spPr>
          <a:xfrm>
            <a:off x="2120815" y="4601264"/>
            <a:ext cx="4843667" cy="521999"/>
          </a:xfrm>
        </p:spPr>
        <p:txBody>
          <a:bodyPr>
            <a:noAutofit/>
          </a:bodyPr>
          <a:lstStyle/>
          <a:p>
            <a:r>
              <a:rPr lang="fr-FR" dirty="0"/>
              <a:t>Les relations Terre – Lune - Soleil</a:t>
            </a:r>
          </a:p>
        </p:txBody>
      </p:sp>
    </p:spTree>
    <p:extLst>
      <p:ext uri="{BB962C8B-B14F-4D97-AF65-F5344CB8AC3E}">
        <p14:creationId xmlns:p14="http://schemas.microsoft.com/office/powerpoint/2010/main" val="30270045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493"/>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497"/>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501"/>
        <p:cNvGrpSpPr/>
        <p:nvPr/>
      </p:nvGrpSpPr>
      <p:grpSpPr>
        <a:xfrm>
          <a:off x="0" y="0"/>
          <a:ext cx="0" cy="0"/>
          <a:chOff x="0" y="0"/>
          <a:chExt cx="0" cy="0"/>
        </a:xfrm>
      </p:grpSpPr>
      <p:pic>
        <p:nvPicPr>
          <p:cNvPr id="502" name="Google Shape;502;p4" descr="A cartoon of a person working on a plant&#10;&#10;AI-generated content may be incorrect."/>
          <p:cNvPicPr preferRelativeResize="0">
            <a:picLocks noGrp="1"/>
          </p:cNvPicPr>
          <p:nvPr>
            <p:ph type="pic" idx="2"/>
          </p:nvPr>
        </p:nvPicPr>
        <p:blipFill rotWithShape="1">
          <a:blip r:embed="rId3">
            <a:alphaModFix/>
          </a:blip>
          <a:srcRect l="162" r="161"/>
          <a:stretch/>
        </p:blipFill>
        <p:spPr>
          <a:xfrm>
            <a:off x="1773800" y="2320200"/>
            <a:ext cx="1976400" cy="1108800"/>
          </a:xfrm>
          <a:prstGeom prst="rect">
            <a:avLst/>
          </a:prstGeom>
          <a:noFill/>
          <a:ln>
            <a:noFill/>
          </a:ln>
        </p:spPr>
      </p:pic>
      <p:pic>
        <p:nvPicPr>
          <p:cNvPr id="503" name="Google Shape;503;p4" descr="A cartoon of kids studying&#10;&#10;AI-generated content may be incorrect."/>
          <p:cNvPicPr preferRelativeResize="0">
            <a:picLocks noGrp="1"/>
          </p:cNvPicPr>
          <p:nvPr>
            <p:ph type="pic" idx="4"/>
          </p:nvPr>
        </p:nvPicPr>
        <p:blipFill rotWithShape="1">
          <a:blip r:embed="rId4">
            <a:alphaModFix/>
          </a:blip>
          <a:srcRect l="3935" r="3934"/>
          <a:stretch/>
        </p:blipFill>
        <p:spPr>
          <a:xfrm>
            <a:off x="6770034" y="2373367"/>
            <a:ext cx="1134000" cy="1587600"/>
          </a:xfrm>
          <a:prstGeom prst="rect">
            <a:avLst/>
          </a:prstGeom>
          <a:noFill/>
          <a:ln>
            <a:noFill/>
          </a:ln>
        </p:spPr>
      </p:pic>
      <p:sp>
        <p:nvSpPr>
          <p:cNvPr id="504" name="Google Shape;504;p4"/>
          <p:cNvSpPr>
            <a:spLocks noGrp="1"/>
          </p:cNvSpPr>
          <p:nvPr>
            <p:ph type="pic" idx="3"/>
          </p:nvPr>
        </p:nvSpPr>
        <p:spPr>
          <a:xfrm>
            <a:off x="1847600" y="4260622"/>
            <a:ext cx="1828800" cy="1728000"/>
          </a:xfrm>
          <a:prstGeom prst="rect">
            <a:avLst/>
          </a:prstGeom>
          <a:noFill/>
          <a:ln>
            <a:noFill/>
          </a:ln>
        </p:spPr>
        <p:txBody>
          <a:bodyPr/>
          <a:lstStyle/>
          <a:p>
            <a:endParaRPr lang="fr-F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DF061A-525C-931B-1620-48DA5ACAB266}"/>
            </a:ext>
          </a:extLst>
        </p:cNvPr>
        <p:cNvGrpSpPr/>
        <p:nvPr/>
      </p:nvGrpSpPr>
      <p:grpSpPr>
        <a:xfrm>
          <a:off x="0" y="0"/>
          <a:ext cx="0" cy="0"/>
          <a:chOff x="0" y="0"/>
          <a:chExt cx="0" cy="0"/>
        </a:xfrm>
      </p:grpSpPr>
      <p:grpSp>
        <p:nvGrpSpPr>
          <p:cNvPr id="36" name="Groupe 35">
            <a:extLst>
              <a:ext uri="{FF2B5EF4-FFF2-40B4-BE49-F238E27FC236}">
                <a16:creationId xmlns:a16="http://schemas.microsoft.com/office/drawing/2014/main" id="{9BA331DD-5FBF-356B-52BF-F90CA15137F3}"/>
              </a:ext>
            </a:extLst>
          </p:cNvPr>
          <p:cNvGrpSpPr/>
          <p:nvPr/>
        </p:nvGrpSpPr>
        <p:grpSpPr>
          <a:xfrm>
            <a:off x="1007226" y="4264190"/>
            <a:ext cx="10295114" cy="872712"/>
            <a:chOff x="1175674" y="3615371"/>
            <a:chExt cx="10295114" cy="1429037"/>
          </a:xfrm>
        </p:grpSpPr>
        <p:grpSp>
          <p:nvGrpSpPr>
            <p:cNvPr id="22" name="Groupe 21">
              <a:extLst>
                <a:ext uri="{FF2B5EF4-FFF2-40B4-BE49-F238E27FC236}">
                  <a16:creationId xmlns:a16="http://schemas.microsoft.com/office/drawing/2014/main" id="{F21AD5E8-426F-A0F4-AE31-5359272AA98D}"/>
                </a:ext>
              </a:extLst>
            </p:cNvPr>
            <p:cNvGrpSpPr/>
            <p:nvPr/>
          </p:nvGrpSpPr>
          <p:grpSpPr>
            <a:xfrm>
              <a:off x="1175674" y="3615371"/>
              <a:ext cx="10265100" cy="828000"/>
              <a:chOff x="963450" y="3092649"/>
              <a:chExt cx="10265100" cy="828000"/>
            </a:xfrm>
            <a:solidFill>
              <a:schemeClr val="accent4">
                <a:lumMod val="60000"/>
                <a:lumOff val="40000"/>
              </a:schemeClr>
            </a:solidFill>
          </p:grpSpPr>
          <p:sp>
            <p:nvSpPr>
              <p:cNvPr id="23" name="Google Shape;292;p29">
                <a:extLst>
                  <a:ext uri="{FF2B5EF4-FFF2-40B4-BE49-F238E27FC236}">
                    <a16:creationId xmlns:a16="http://schemas.microsoft.com/office/drawing/2014/main" id="{734CCB68-C0AD-F4EF-BAF5-4096B797615A}"/>
                  </a:ext>
                </a:extLst>
              </p:cNvPr>
              <p:cNvSpPr/>
              <p:nvPr/>
            </p:nvSpPr>
            <p:spPr>
              <a:xfrm>
                <a:off x="2428129" y="3092649"/>
                <a:ext cx="8800421"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p>
                <a:pPr marL="228600" indent="-228600" algn="ctr">
                  <a:lnSpc>
                    <a:spcPct val="90000"/>
                  </a:lnSpc>
                  <a:buClr>
                    <a:prstClr val="black"/>
                  </a:buClr>
                  <a:buSzPts val="2000"/>
                </a:pPr>
                <a:endParaRPr lang="fr-FR" sz="1800" b="1" kern="1200" dirty="0">
                  <a:solidFill>
                    <a:prstClr val="black"/>
                  </a:solidFill>
                  <a:latin typeface="+mj-lt"/>
                  <a:ea typeface="+mn-ea"/>
                  <a:cs typeface="Calibri"/>
                </a:endParaRPr>
              </a:p>
            </p:txBody>
          </p:sp>
          <p:sp>
            <p:nvSpPr>
              <p:cNvPr id="24" name="Google Shape;293;p29">
                <a:extLst>
                  <a:ext uri="{FF2B5EF4-FFF2-40B4-BE49-F238E27FC236}">
                    <a16:creationId xmlns:a16="http://schemas.microsoft.com/office/drawing/2014/main" id="{F7682218-6984-C03F-C4D2-7736109FDB20}"/>
                  </a:ext>
                </a:extLst>
              </p:cNvPr>
              <p:cNvSpPr/>
              <p:nvPr/>
            </p:nvSpPr>
            <p:spPr>
              <a:xfrm>
                <a:off x="963450" y="3092649"/>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p>
                <a:pPr marL="228600" indent="-228600" algn="ctr">
                  <a:lnSpc>
                    <a:spcPct val="90000"/>
                  </a:lnSpc>
                  <a:buClr>
                    <a:prstClr val="black"/>
                  </a:buClr>
                  <a:buSzPts val="2000"/>
                </a:pPr>
                <a:r>
                  <a:rPr lang="fr-FR" sz="1800" b="1" kern="1200" dirty="0">
                    <a:solidFill>
                      <a:prstClr val="black"/>
                    </a:solidFill>
                    <a:latin typeface="+mj-lt"/>
                    <a:ea typeface="+mn-ea"/>
                    <a:cs typeface="Calibri"/>
                  </a:rPr>
                  <a:t>Tâche 3</a:t>
                </a:r>
              </a:p>
            </p:txBody>
          </p:sp>
        </p:grpSp>
        <p:sp>
          <p:nvSpPr>
            <p:cNvPr id="31" name="ZoneTexte 30">
              <a:extLst>
                <a:ext uri="{FF2B5EF4-FFF2-40B4-BE49-F238E27FC236}">
                  <a16:creationId xmlns:a16="http://schemas.microsoft.com/office/drawing/2014/main" id="{D9758819-D2AD-D82D-7FB6-1F033F8B7BAA}"/>
                </a:ext>
              </a:extLst>
            </p:cNvPr>
            <p:cNvSpPr txBox="1"/>
            <p:nvPr/>
          </p:nvSpPr>
          <p:spPr>
            <a:xfrm>
              <a:off x="2642234" y="3706414"/>
              <a:ext cx="8828554" cy="6551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PPr>
              <a:lvl1pPr marL="228600" indent="-228600" algn="ctr">
                <a:lnSpc>
                  <a:spcPct val="90000"/>
                </a:lnSpc>
                <a:buClr>
                  <a:prstClr val="black"/>
                </a:buClr>
                <a:buSzPts val="2000"/>
                <a:defRPr sz="1800" b="1" kern="1200">
                  <a:solidFill>
                    <a:prstClr val="black"/>
                  </a:solidFill>
                  <a:latin typeface="+mj-lt"/>
                  <a:ea typeface="+mn-ea"/>
                  <a:cs typeface="Calibri"/>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fr-FR" strike="sngStrike" dirty="0"/>
                <a:t>Expliquer le phénomène des marées</a:t>
              </a:r>
            </a:p>
          </p:txBody>
        </p:sp>
        <p:sp>
          <p:nvSpPr>
            <p:cNvPr id="2" name="ZoneTexte 1">
              <a:extLst>
                <a:ext uri="{FF2B5EF4-FFF2-40B4-BE49-F238E27FC236}">
                  <a16:creationId xmlns:a16="http://schemas.microsoft.com/office/drawing/2014/main" id="{62FCEA28-C196-DE25-723C-EC24F0F1002A}"/>
                </a:ext>
              </a:extLst>
            </p:cNvPr>
            <p:cNvSpPr txBox="1"/>
            <p:nvPr/>
          </p:nvSpPr>
          <p:spPr>
            <a:xfrm>
              <a:off x="2524668" y="4389241"/>
              <a:ext cx="8828554" cy="65516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defPPr marR="0" lvl="0" algn="l" rtl="0">
                <a:lnSpc>
                  <a:spcPct val="100000"/>
                </a:lnSpc>
                <a:spcBef>
                  <a:spcPts val="0"/>
                </a:spcBef>
                <a:spcAft>
                  <a:spcPts val="0"/>
                </a:spcAft>
              </a:defPPr>
              <a:lvl1pPr marL="228600" indent="-228600" algn="ctr">
                <a:lnSpc>
                  <a:spcPct val="90000"/>
                </a:lnSpc>
                <a:buClr>
                  <a:prstClr val="black"/>
                </a:buClr>
                <a:buSzPts val="2000"/>
                <a:defRPr sz="1800" b="1" kern="1200">
                  <a:solidFill>
                    <a:prstClr val="black"/>
                  </a:solidFill>
                  <a:latin typeface="+mj-lt"/>
                  <a:ea typeface="+mn-ea"/>
                  <a:cs typeface="Calibri"/>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fr-FR" dirty="0">
                  <a:solidFill>
                    <a:srgbClr val="FF0000"/>
                  </a:solidFill>
                </a:rPr>
                <a:t>NB: Cette tâche a été retirée du programme</a:t>
              </a:r>
            </a:p>
          </p:txBody>
        </p:sp>
      </p:grpSp>
      <p:sp>
        <p:nvSpPr>
          <p:cNvPr id="32" name="Rectangle 31">
            <a:extLst>
              <a:ext uri="{FF2B5EF4-FFF2-40B4-BE49-F238E27FC236}">
                <a16:creationId xmlns:a16="http://schemas.microsoft.com/office/drawing/2014/main" id="{BE67EFB3-3C65-9A35-4FCB-1A0998D74D9D}"/>
              </a:ext>
            </a:extLst>
          </p:cNvPr>
          <p:cNvSpPr/>
          <p:nvPr/>
        </p:nvSpPr>
        <p:spPr>
          <a:xfrm>
            <a:off x="919674" y="2124110"/>
            <a:ext cx="10439999" cy="577132"/>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defRPr/>
            </a:pPr>
            <a:r>
              <a:rPr kumimoji="0" lang="fr-FR" sz="2000" b="1" i="0" u="none" strike="noStrike" kern="1200" cap="none" spc="0" normalizeH="0" baseline="0" noProof="0" dirty="0">
                <a:ln>
                  <a:noFill/>
                </a:ln>
                <a:solidFill>
                  <a:prstClr val="white"/>
                </a:solidFill>
                <a:effectLst/>
                <a:uLnTx/>
                <a:uFillTx/>
                <a:latin typeface="Aptos" panose="02110004020202020204"/>
                <a:ea typeface="+mn-ea"/>
                <a:cs typeface="+mn-cs"/>
              </a:rPr>
              <a:t>Séquence 1 : </a:t>
            </a:r>
            <a:r>
              <a:rPr lang="fr-FR" sz="2000" b="1" kern="1200" dirty="0">
                <a:solidFill>
                  <a:prstClr val="white"/>
                </a:solidFill>
              </a:rPr>
              <a:t>Phénomènes liés au mouvement de la Terre autour du soleil</a:t>
            </a:r>
            <a:endParaRPr kumimoji="0" lang="fr-FR" sz="20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C85C4EB7-03E8-7DD4-675C-B10C8C519C36}"/>
              </a:ext>
            </a:extLst>
          </p:cNvPr>
          <p:cNvSpPr/>
          <p:nvPr/>
        </p:nvSpPr>
        <p:spPr>
          <a:xfrm>
            <a:off x="919675" y="3092341"/>
            <a:ext cx="10439999" cy="577132"/>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defRPr/>
            </a:pPr>
            <a:r>
              <a:rPr kumimoji="0" lang="fr-FR" sz="2000" b="1" i="0" u="none" strike="noStrike" kern="1200" cap="none" spc="0" normalizeH="0" baseline="0" noProof="0" dirty="0">
                <a:ln>
                  <a:noFill/>
                </a:ln>
                <a:solidFill>
                  <a:prstClr val="white"/>
                </a:solidFill>
                <a:effectLst/>
                <a:uLnTx/>
                <a:uFillTx/>
                <a:latin typeface="Aptos" panose="02110004020202020204"/>
                <a:ea typeface="+mn-ea"/>
                <a:cs typeface="+mn-cs"/>
              </a:rPr>
              <a:t>Séquence 2 : </a:t>
            </a:r>
            <a:r>
              <a:rPr lang="fr-FR" sz="2000" b="1" kern="1200" dirty="0">
                <a:solidFill>
                  <a:prstClr val="white"/>
                </a:solidFill>
              </a:rPr>
              <a:t>Phénomènes liés au mouvement de la lune autour de la terre</a:t>
            </a:r>
            <a:endParaRPr kumimoji="0" lang="fr-FR" sz="20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5" name="ZoneTexte 34">
            <a:extLst>
              <a:ext uri="{FF2B5EF4-FFF2-40B4-BE49-F238E27FC236}">
                <a16:creationId xmlns:a16="http://schemas.microsoft.com/office/drawing/2014/main" id="{E5507358-EC68-DF89-1213-BCEB208C9940}"/>
              </a:ext>
            </a:extLst>
          </p:cNvPr>
          <p:cNvSpPr txBox="1"/>
          <p:nvPr/>
        </p:nvSpPr>
        <p:spPr>
          <a:xfrm>
            <a:off x="969002" y="1314197"/>
            <a:ext cx="10303324" cy="400110"/>
          </a:xfrm>
          <a:prstGeom prst="rect">
            <a:avLst/>
          </a:prstGeom>
          <a:solidFill>
            <a:srgbClr val="0034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2000"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Aptos" panose="02110004020202020204"/>
                <a:ea typeface="+mn-ea"/>
                <a:cs typeface="+mn-cs"/>
              </a:rPr>
              <a:t>Chapitre 1:  Les relations Terre – Lune - Soleil</a:t>
            </a:r>
          </a:p>
        </p:txBody>
      </p:sp>
      <p:grpSp>
        <p:nvGrpSpPr>
          <p:cNvPr id="16" name="Groupe 15">
            <a:extLst>
              <a:ext uri="{FF2B5EF4-FFF2-40B4-BE49-F238E27FC236}">
                <a16:creationId xmlns:a16="http://schemas.microsoft.com/office/drawing/2014/main" id="{76DE9CEE-B377-7F40-BBE3-E56C48BB6DBB}"/>
              </a:ext>
            </a:extLst>
          </p:cNvPr>
          <p:cNvGrpSpPr/>
          <p:nvPr/>
        </p:nvGrpSpPr>
        <p:grpSpPr>
          <a:xfrm>
            <a:off x="1007226" y="5543803"/>
            <a:ext cx="10265100" cy="507493"/>
            <a:chOff x="5882257" y="-129675"/>
            <a:chExt cx="10265100" cy="728090"/>
          </a:xfrm>
        </p:grpSpPr>
        <p:grpSp>
          <p:nvGrpSpPr>
            <p:cNvPr id="11" name="Groupe 10">
              <a:extLst>
                <a:ext uri="{FF2B5EF4-FFF2-40B4-BE49-F238E27FC236}">
                  <a16:creationId xmlns:a16="http://schemas.microsoft.com/office/drawing/2014/main" id="{FF587B2D-6F51-8CA3-9C98-FB0942C12F5A}"/>
                </a:ext>
              </a:extLst>
            </p:cNvPr>
            <p:cNvGrpSpPr/>
            <p:nvPr/>
          </p:nvGrpSpPr>
          <p:grpSpPr>
            <a:xfrm>
              <a:off x="5882257" y="-129675"/>
              <a:ext cx="10265100" cy="728090"/>
              <a:chOff x="963450" y="1311520"/>
              <a:chExt cx="10265100" cy="728090"/>
            </a:xfrm>
          </p:grpSpPr>
          <p:sp>
            <p:nvSpPr>
              <p:cNvPr id="12" name="Google Shape;286;p29">
                <a:extLst>
                  <a:ext uri="{FF2B5EF4-FFF2-40B4-BE49-F238E27FC236}">
                    <a16:creationId xmlns:a16="http://schemas.microsoft.com/office/drawing/2014/main" id="{DFDA3746-4527-1F37-81CD-BDAF0128484B}"/>
                  </a:ext>
                </a:extLst>
              </p:cNvPr>
              <p:cNvSpPr/>
              <p:nvPr/>
            </p:nvSpPr>
            <p:spPr>
              <a:xfrm>
                <a:off x="2428129" y="1311520"/>
                <a:ext cx="8800421" cy="72809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44546A"/>
                </a:solidFill>
                <a:prstDash val="solid"/>
                <a:miter/>
              </a:ln>
            </p:spPr>
            <p:txBody>
              <a:bodyPr vert="horz" wrap="square" lIns="68570" tIns="34271" rIns="68570" bIns="34271" anchor="ctr" anchorCtr="1" compatLnSpc="1">
                <a:noAutofit/>
              </a:bodyPr>
              <a:lstStyle/>
              <a:p>
                <a:pPr algn="ctr">
                  <a:buClrTx/>
                </a:pPr>
                <a:endParaRPr lang="fr-FR" sz="1800" b="1" dirty="0">
                  <a:solidFill>
                    <a:srgbClr val="000000"/>
                  </a:solidFill>
                  <a:latin typeface="Aptos" panose="02110004020202020204"/>
                  <a:cs typeface="Calibri"/>
                </a:endParaRPr>
              </a:p>
            </p:txBody>
          </p:sp>
          <p:sp>
            <p:nvSpPr>
              <p:cNvPr id="13" name="Google Shape;287;p29">
                <a:extLst>
                  <a:ext uri="{FF2B5EF4-FFF2-40B4-BE49-F238E27FC236}">
                    <a16:creationId xmlns:a16="http://schemas.microsoft.com/office/drawing/2014/main" id="{24DF319F-8BB7-1372-F4FF-2B0DAEE08FAC}"/>
                  </a:ext>
                </a:extLst>
              </p:cNvPr>
              <p:cNvSpPr/>
              <p:nvPr/>
            </p:nvSpPr>
            <p:spPr>
              <a:xfrm>
                <a:off x="963450" y="1311520"/>
                <a:ext cx="1349096" cy="72809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44546A"/>
                </a:solidFill>
                <a:prstDash val="solid"/>
                <a:miter/>
              </a:ln>
            </p:spPr>
            <p:txBody>
              <a:bodyPr vert="horz" wrap="square" lIns="68570" tIns="34271" rIns="68570" bIns="34271" anchor="ctr" anchorCtr="1" compatLnSpc="1">
                <a:noAutofit/>
              </a:bodyPr>
              <a:lstStyle/>
              <a:p>
                <a:pPr algn="ctr">
                  <a:buClrTx/>
                </a:pPr>
                <a:r>
                  <a:rPr lang="fr-FR" sz="1800" b="1" dirty="0">
                    <a:solidFill>
                      <a:srgbClr val="000000"/>
                    </a:solidFill>
                    <a:latin typeface="Aptos" panose="02110004020202020204"/>
                    <a:cs typeface="Calibri"/>
                  </a:rPr>
                  <a:t>Tâche 4</a:t>
                </a:r>
              </a:p>
            </p:txBody>
          </p:sp>
        </p:grpSp>
        <p:sp>
          <p:nvSpPr>
            <p:cNvPr id="3" name="Google Shape;511;p5">
              <a:extLst>
                <a:ext uri="{FF2B5EF4-FFF2-40B4-BE49-F238E27FC236}">
                  <a16:creationId xmlns:a16="http://schemas.microsoft.com/office/drawing/2014/main" id="{21C8134F-77BB-142F-AC75-A4C739148899}"/>
                </a:ext>
              </a:extLst>
            </p:cNvPr>
            <p:cNvSpPr txBox="1">
              <a:spLocks/>
            </p:cNvSpPr>
            <p:nvPr/>
          </p:nvSpPr>
          <p:spPr>
            <a:xfrm>
              <a:off x="7674945" y="31485"/>
              <a:ext cx="8144401" cy="494546"/>
            </a:xfrm>
            <a:prstGeom prst="rect">
              <a:avLst/>
            </a:prstGeom>
            <a:noFill/>
            <a:ln w="9528" cap="flat">
              <a:noFill/>
              <a:prstDash val="solid"/>
              <a:miter/>
            </a:ln>
          </p:spPr>
          <p:txBody>
            <a:bodyPr vert="horz" wrap="square" lIns="68570" tIns="34271" rIns="68570" bIns="34271" anchor="ctr" anchorCtr="1" compatLnSpc="1">
              <a:noAutofit/>
            </a:bodyPr>
            <a:lstStyle>
              <a:defPPr marR="0" lvl="0" algn="l" rtl="0">
                <a:lnSpc>
                  <a:spcPct val="100000"/>
                </a:lnSpc>
                <a:spcBef>
                  <a:spcPts val="0"/>
                </a:spcBef>
                <a:spcAft>
                  <a:spcPts val="0"/>
                </a:spcAft>
              </a:defPPr>
              <a:lvl1pPr marL="0" indent="0" algn="ctr" defTabSz="914400" eaLnBrk="1" fontAlgn="auto" latinLnBrk="0" hangingPunct="1">
                <a:buClrTx/>
                <a:buSzTx/>
                <a:buFontTx/>
                <a:buNone/>
                <a:tabLst/>
                <a:defRPr kumimoji="0" sz="1800" b="1" kern="0" spc="0" normalizeH="0" baseline="0">
                  <a:ln>
                    <a:noFill/>
                  </a:ln>
                  <a:solidFill>
                    <a:srgbClr val="000000"/>
                  </a:solidFill>
                  <a:effectLst/>
                  <a:uLnTx/>
                  <a:uFillTx/>
                  <a:latin typeface="Aptos" panose="02110004020202020204"/>
                  <a:ea typeface="Calibri"/>
                  <a:cs typeface="Calibri"/>
                </a:defRPr>
              </a:lvl1pPr>
              <a:lvl2pPr>
                <a:defRPr>
                  <a:solidFill>
                    <a:srgbClr val="000000"/>
                  </a:solidFill>
                  <a:latin typeface="Arial"/>
                  <a:ea typeface="Arial"/>
                  <a:cs typeface="Arial"/>
                </a:defRPr>
              </a:lvl2pPr>
              <a:lvl3pPr>
                <a:defRPr>
                  <a:solidFill>
                    <a:srgbClr val="000000"/>
                  </a:solidFill>
                  <a:latin typeface="Arial"/>
                  <a:ea typeface="Arial"/>
                  <a:cs typeface="Arial"/>
                </a:defRPr>
              </a:lvl3pPr>
              <a:lvl4pPr>
                <a:defRPr>
                  <a:solidFill>
                    <a:srgbClr val="000000"/>
                  </a:solidFill>
                  <a:latin typeface="Arial"/>
                  <a:ea typeface="Arial"/>
                  <a:cs typeface="Arial"/>
                </a:defRPr>
              </a:lvl4pPr>
              <a:lvl5pPr>
                <a:defRPr>
                  <a:solidFill>
                    <a:srgbClr val="000000"/>
                  </a:solidFill>
                  <a:latin typeface="Arial"/>
                  <a:ea typeface="Arial"/>
                  <a:cs typeface="Arial"/>
                </a:defRPr>
              </a:lvl5pPr>
              <a:lvl6pPr>
                <a:defRPr>
                  <a:solidFill>
                    <a:srgbClr val="000000"/>
                  </a:solidFill>
                  <a:latin typeface="Arial"/>
                  <a:ea typeface="Arial"/>
                  <a:cs typeface="Arial"/>
                </a:defRPr>
              </a:lvl6pPr>
              <a:lvl7pPr>
                <a:defRPr>
                  <a:solidFill>
                    <a:srgbClr val="000000"/>
                  </a:solidFill>
                  <a:latin typeface="Arial"/>
                  <a:ea typeface="Arial"/>
                  <a:cs typeface="Arial"/>
                </a:defRPr>
              </a:lvl7pPr>
              <a:lvl8pPr>
                <a:defRPr>
                  <a:solidFill>
                    <a:srgbClr val="000000"/>
                  </a:solidFill>
                  <a:latin typeface="Arial"/>
                  <a:ea typeface="Arial"/>
                  <a:cs typeface="Arial"/>
                </a:defRPr>
              </a:lvl8pPr>
              <a:lvl9pPr>
                <a:defRPr>
                  <a:solidFill>
                    <a:srgbClr val="000000"/>
                  </a:solidFill>
                  <a:latin typeface="Arial"/>
                  <a:ea typeface="Arial"/>
                  <a:cs typeface="Arial"/>
                </a:defRPr>
              </a:lvl9pPr>
            </a:lstStyle>
            <a:p>
              <a:r>
                <a:rPr lang="fr-FR" dirty="0"/>
                <a:t>Expliquer les deux types d’éclipses : solaire et lunaire</a:t>
              </a:r>
            </a:p>
          </p:txBody>
        </p:sp>
      </p:grpSp>
      <p:sp>
        <p:nvSpPr>
          <p:cNvPr id="8" name="Rectangle: Rounded Corners 11">
            <a:extLst>
              <a:ext uri="{FF2B5EF4-FFF2-40B4-BE49-F238E27FC236}">
                <a16:creationId xmlns:a16="http://schemas.microsoft.com/office/drawing/2014/main" id="{3D08A759-333C-A738-1887-158D42AC7CE2}"/>
              </a:ext>
            </a:extLst>
          </p:cNvPr>
          <p:cNvSpPr/>
          <p:nvPr/>
        </p:nvSpPr>
        <p:spPr>
          <a:xfrm>
            <a:off x="919674" y="5503955"/>
            <a:ext cx="10440000" cy="593600"/>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8984551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p:nvSpPr>
        <p:spPr>
          <a:xfrm>
            <a:off x="2208304" y="1158393"/>
            <a:ext cx="9726520" cy="85174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marL="0" marR="0" lvl="0" indent="0" algn="l" defTabSz="1219140" rtl="0" eaLnBrk="1" fontAlgn="auto" latinLnBrk="0" hangingPunct="1">
              <a:lnSpc>
                <a:spcPct val="100000"/>
              </a:lnSpc>
              <a:spcBef>
                <a:spcPts val="0"/>
              </a:spcBef>
              <a:spcAft>
                <a:spcPts val="0"/>
              </a:spcAft>
              <a:buClr>
                <a:srgbClr val="000000"/>
              </a:buClr>
              <a:buSzPts val="1200"/>
              <a:buFontTx/>
              <a:buNone/>
              <a:tabLst/>
              <a:defRPr sz="1800" b="0" i="0" u="none" strike="noStrike" kern="0" cap="none" spc="0" baseline="0">
                <a:solidFill>
                  <a:srgbClr val="000000"/>
                </a:solidFill>
                <a:uFillTx/>
              </a:defRPr>
            </a:pP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p:nvSpPr>
        <p:spPr>
          <a:xfrm>
            <a:off x="383125" y="1264596"/>
            <a:ext cx="1606147" cy="671210"/>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p:nvSpPr>
        <p:spPr>
          <a:xfrm>
            <a:off x="2235200" y="3104542"/>
            <a:ext cx="9699625" cy="2334637"/>
          </a:xfrm>
          <a:custGeom>
            <a:avLst>
              <a:gd name="f0" fmla="val 22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marL="0" marR="0" lvl="0" indent="0" algn="l" defTabSz="1219140" rtl="0" eaLnBrk="1" fontAlgn="auto" latinLnBrk="0" hangingPunct="1">
              <a:lnSpc>
                <a:spcPct val="100000"/>
              </a:lnSpc>
              <a:spcBef>
                <a:spcPts val="0"/>
              </a:spcBef>
              <a:spcAft>
                <a:spcPts val="0"/>
              </a:spcAft>
              <a:buClr>
                <a:srgbClr val="000000"/>
              </a:buClr>
              <a:buSzPts val="1200"/>
              <a:buFontTx/>
              <a:buNone/>
              <a:tabLst/>
              <a:defRPr sz="1800" b="0" i="0" u="none" strike="noStrike" kern="0" cap="none" spc="0" baseline="0">
                <a:solidFill>
                  <a:srgbClr val="000000"/>
                </a:solidFill>
                <a:uFillTx/>
              </a:defRPr>
            </a:pP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p:nvSpPr>
        <p:spPr>
          <a:xfrm>
            <a:off x="412307" y="3104543"/>
            <a:ext cx="1606147" cy="2217104"/>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p:nvSpPr>
        <p:spPr>
          <a:xfrm>
            <a:off x="2264055" y="5574618"/>
            <a:ext cx="9670770" cy="122623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marL="0" marR="0" lvl="0" indent="0" algn="l" defTabSz="1219140" rtl="0" eaLnBrk="1" fontAlgn="auto" latinLnBrk="0" hangingPunct="1">
              <a:lnSpc>
                <a:spcPct val="100000"/>
              </a:lnSpc>
              <a:spcBef>
                <a:spcPts val="0"/>
              </a:spcBef>
              <a:spcAft>
                <a:spcPts val="0"/>
              </a:spcAft>
              <a:buClr>
                <a:srgbClr val="000000"/>
              </a:buClr>
              <a:buSzPts val="1200"/>
              <a:buFontTx/>
              <a:buNone/>
              <a:tabLst/>
              <a:defRPr sz="1800" b="0" i="0" u="none" strike="noStrike" kern="0" cap="none" spc="0" baseline="0">
                <a:solidFill>
                  <a:srgbClr val="000000"/>
                </a:solidFill>
                <a:uFillTx/>
              </a:defRPr>
            </a:pP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p:nvSpPr>
        <p:spPr>
          <a:xfrm>
            <a:off x="412308" y="5565093"/>
            <a:ext cx="1606147" cy="1226232"/>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p:nvSpPr>
        <p:spPr>
          <a:xfrm>
            <a:off x="2208303" y="2127723"/>
            <a:ext cx="9726521" cy="87711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marR="0" lvl="0" indent="-287850" algn="l" defTabSz="1219140" rtl="0" eaLnBrk="1" fontAlgn="auto" latinLnBrk="0" hangingPunct="1">
              <a:lnSpc>
                <a:spcPct val="100000"/>
              </a:lnSpc>
              <a:spcBef>
                <a:spcPts val="0"/>
              </a:spcBef>
              <a:spcAft>
                <a:spcPts val="0"/>
              </a:spcAft>
              <a:buClr>
                <a:srgbClr val="000000"/>
              </a:buClr>
              <a:buSzPts val="1200"/>
              <a:buFont typeface="Arial"/>
              <a:buChar char="•"/>
              <a:tabLst/>
              <a:defRPr sz="1800" b="0" i="0" u="none" strike="noStrike" kern="0" cap="none" spc="0" baseline="0">
                <a:solidFill>
                  <a:srgbClr val="000000"/>
                </a:solidFill>
                <a:uFillTx/>
              </a:defRPr>
            </a:pPr>
            <a:r>
              <a:rPr kumimoji="0" lang="fr-FR"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Éclipse lunaire</a:t>
            </a:r>
          </a:p>
          <a:p>
            <a:pPr marL="287850" marR="0" lvl="0" indent="-287850" algn="l" defTabSz="1219140" rtl="0" eaLnBrk="1" fontAlgn="auto" latinLnBrk="0" hangingPunct="1">
              <a:lnSpc>
                <a:spcPct val="100000"/>
              </a:lnSpc>
              <a:spcBef>
                <a:spcPts val="0"/>
              </a:spcBef>
              <a:spcAft>
                <a:spcPts val="0"/>
              </a:spcAft>
              <a:buClr>
                <a:srgbClr val="000000"/>
              </a:buClr>
              <a:buSzPts val="1200"/>
              <a:buFont typeface="Arial"/>
              <a:buChar char="•"/>
              <a:tabLst/>
              <a:defRPr sz="1800" b="0" i="0" u="none" strike="noStrike" kern="0" cap="none" spc="0" baseline="0">
                <a:solidFill>
                  <a:srgbClr val="000000"/>
                </a:solidFill>
                <a:uFillTx/>
              </a:defRPr>
            </a:pPr>
            <a:r>
              <a:rPr lang="fr-FR" sz="1800" dirty="0">
                <a:latin typeface="Calibri" panose="020F0502020204030204" pitchFamily="34" charset="0"/>
                <a:ea typeface="+mn-ea"/>
                <a:cs typeface="Calibri" panose="020F0502020204030204" pitchFamily="34" charset="0"/>
              </a:rPr>
              <a:t>Éclipse solaire </a:t>
            </a:r>
          </a:p>
          <a:p>
            <a:pPr marL="287850" marR="0" lvl="0" indent="-287850" algn="l" defTabSz="1219140" rtl="0" eaLnBrk="1" fontAlgn="auto" latinLnBrk="0" hangingPunct="1">
              <a:lnSpc>
                <a:spcPct val="100000"/>
              </a:lnSpc>
              <a:spcBef>
                <a:spcPts val="0"/>
              </a:spcBef>
              <a:spcAft>
                <a:spcPts val="0"/>
              </a:spcAft>
              <a:buClr>
                <a:srgbClr val="000000"/>
              </a:buClr>
              <a:buSzPts val="1200"/>
              <a:buFont typeface="Arial"/>
              <a:buChar char="•"/>
              <a:tabLst/>
              <a:defRPr sz="1800" b="0" i="0" u="none" strike="noStrike" kern="0" cap="none" spc="0" baseline="0">
                <a:solidFill>
                  <a:srgbClr val="000000"/>
                </a:solidFill>
                <a:uFillTx/>
              </a:defRPr>
            </a:pPr>
            <a:r>
              <a:rPr lang="fr-FR" sz="1800" dirty="0">
                <a:latin typeface="Calibri" panose="020F0502020204030204" pitchFamily="34" charset="0"/>
                <a:ea typeface="+mn-ea"/>
                <a:cs typeface="Calibri" panose="020F0502020204030204" pitchFamily="34" charset="0"/>
              </a:rPr>
              <a:t>Éclipse partielle</a:t>
            </a:r>
          </a:p>
          <a:p>
            <a:pPr marL="287850" marR="0" lvl="0" indent="-287850" algn="l" defTabSz="1219140" rtl="0" eaLnBrk="1" fontAlgn="auto" latinLnBrk="0" hangingPunct="1">
              <a:lnSpc>
                <a:spcPct val="100000"/>
              </a:lnSpc>
              <a:spcBef>
                <a:spcPts val="0"/>
              </a:spcBef>
              <a:spcAft>
                <a:spcPts val="0"/>
              </a:spcAft>
              <a:buClr>
                <a:srgbClr val="000000"/>
              </a:buClr>
              <a:buSzPts val="1200"/>
              <a:buFont typeface="Arial"/>
              <a:buChar char="•"/>
              <a:tabLst/>
              <a:defRPr sz="1800" b="0" i="0" u="none" strike="noStrike" kern="0" cap="none" spc="0" baseline="0">
                <a:solidFill>
                  <a:srgbClr val="000000"/>
                </a:solidFill>
                <a:uFillTx/>
              </a:defRPr>
            </a:pPr>
            <a:r>
              <a:rPr lang="fr-FR" sz="1800" dirty="0">
                <a:latin typeface="Calibri" panose="020F0502020204030204" pitchFamily="34" charset="0"/>
                <a:ea typeface="+mn-ea"/>
                <a:cs typeface="Calibri" panose="020F0502020204030204" pitchFamily="34" charset="0"/>
              </a:rPr>
              <a:t>Éclipse totale </a:t>
            </a:r>
            <a:endParaRPr kumimoji="0" lang="fr-FR"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p:nvSpPr>
        <p:spPr>
          <a:xfrm>
            <a:off x="412636" y="2223181"/>
            <a:ext cx="1606147" cy="634725"/>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Text Placeholder 3">
            <a:extLst>
              <a:ext uri="{FF2B5EF4-FFF2-40B4-BE49-F238E27FC236}">
                <a16:creationId xmlns:a16="http://schemas.microsoft.com/office/drawing/2014/main" id="{178AE3B1-E6F8-42FE-A6B9-960A499B711F}"/>
              </a:ext>
            </a:extLst>
          </p:cNvPr>
          <p:cNvSpPr txBox="1">
            <a:spLocks/>
          </p:cNvSpPr>
          <p:nvPr/>
        </p:nvSpPr>
        <p:spPr>
          <a:xfrm>
            <a:off x="2272235" y="1206325"/>
            <a:ext cx="9463104" cy="85174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b="1" dirty="0">
                <a:solidFill>
                  <a:prstClr val="black"/>
                </a:solidFill>
              </a:rPr>
              <a:t>La tâche à réussir pendant la séance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Expliquer les deux types d’éclipses : solaire et lunaire</a:t>
            </a:r>
          </a:p>
        </p:txBody>
      </p:sp>
      <p:sp>
        <p:nvSpPr>
          <p:cNvPr id="18" name="Text Placeholder 3">
            <a:extLst>
              <a:ext uri="{FF2B5EF4-FFF2-40B4-BE49-F238E27FC236}">
                <a16:creationId xmlns:a16="http://schemas.microsoft.com/office/drawing/2014/main" id="{5D6A8BE8-89D1-5F22-6D3C-99F0799F8DEB}"/>
              </a:ext>
            </a:extLst>
          </p:cNvPr>
          <p:cNvSpPr txBox="1">
            <a:spLocks/>
          </p:cNvSpPr>
          <p:nvPr/>
        </p:nvSpPr>
        <p:spPr>
          <a:xfrm>
            <a:off x="2294218" y="3108792"/>
            <a:ext cx="9571892" cy="232086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9750" marR="0" lvl="0" indent="0" algn="l" defTabSz="914400" rtl="0" eaLnBrk="1" fontAlgn="auto" latinLnBrk="0" hangingPunct="1">
              <a:lnSpc>
                <a:spcPct val="100000"/>
              </a:lnSpc>
              <a:spcBef>
                <a:spcPts val="0"/>
              </a:spcBef>
              <a:spcAft>
                <a:spcPts val="0"/>
              </a:spcAft>
              <a:buClrTx/>
              <a:buSzTx/>
              <a:tabLst/>
              <a:defRPr/>
            </a:pPr>
            <a:r>
              <a:rPr kumimoji="0" lang="fr-FR"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Les stratégies enseignées pendant le modelage et pratiques pendant la séance sont :</a:t>
            </a:r>
          </a:p>
          <a:p>
            <a:pPr marL="285750" marR="0" lvl="0" indent="-216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Identifiez les caractéristiques observables </a:t>
            </a:r>
            <a:r>
              <a:rPr lang="fr-FR" dirty="0">
                <a:solidFill>
                  <a:prstClr val="black"/>
                </a:solidFill>
              </a:rPr>
              <a:t>du phénomène</a:t>
            </a:r>
            <a:r>
              <a:rPr kumimoji="0" lang="fr-FR"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285750" lvl="0" indent="-216000">
              <a:lnSpc>
                <a:spcPct val="100000"/>
              </a:lnSpc>
              <a:spcBef>
                <a:spcPts val="0"/>
              </a:spcBef>
              <a:buClrTx/>
              <a:buFont typeface="Arial" panose="020B0604020202020204" pitchFamily="34" charset="0"/>
              <a:buChar char="•"/>
              <a:defRPr/>
            </a:pPr>
            <a:r>
              <a:rPr kumimoji="0" lang="fr-FR"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Décrivez le phénomène.</a:t>
            </a:r>
          </a:p>
          <a:p>
            <a:pPr marL="285750" lvl="0" indent="-216000">
              <a:lnSpc>
                <a:spcPct val="100000"/>
              </a:lnSpc>
              <a:spcBef>
                <a:spcPts val="0"/>
              </a:spcBef>
              <a:buClrTx/>
              <a:buFont typeface="Arial" panose="020B0604020202020204" pitchFamily="34" charset="0"/>
              <a:buChar char="•"/>
              <a:defRPr/>
            </a:pPr>
            <a:r>
              <a:rPr kumimoji="0" lang="fr-FR"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Expliquez le phénomène </a:t>
            </a:r>
            <a:r>
              <a:rPr lang="fr-FR" dirty="0">
                <a:solidFill>
                  <a:prstClr val="black"/>
                </a:solidFill>
              </a:rPr>
              <a:t>en appliquant un </a:t>
            </a:r>
            <a:r>
              <a:rPr kumimoji="0" lang="fr-FR"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modèle explicatif.</a:t>
            </a:r>
          </a:p>
          <a:p>
            <a:pPr marL="69750" marR="0" lvl="0" indent="0" algn="l" defTabSz="914400" rtl="0" eaLnBrk="1" fontAlgn="auto" latinLnBrk="0" hangingPunct="1">
              <a:lnSpc>
                <a:spcPct val="100000"/>
              </a:lnSpc>
              <a:spcBef>
                <a:spcPts val="0"/>
              </a:spcBef>
              <a:spcAft>
                <a:spcPts val="0"/>
              </a:spcAft>
              <a:buClrTx/>
              <a:buSzTx/>
              <a:tabLst/>
              <a:defRPr/>
            </a:pPr>
            <a:r>
              <a:rPr kumimoji="0" lang="fr-FR"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Les outils </a:t>
            </a:r>
            <a:endParaRPr lang="fr-FR" b="1" dirty="0">
              <a:solidFill>
                <a:prstClr val="black"/>
              </a:solidFill>
            </a:endParaRPr>
          </a:p>
          <a:p>
            <a:pPr marL="285750" marR="0" lvl="0" indent="-2000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Modèle scientifique </a:t>
            </a:r>
          </a:p>
          <a:p>
            <a:pPr marL="285750" marR="0" lvl="0" indent="-216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Carte lexicale</a:t>
            </a:r>
          </a:p>
          <a:p>
            <a:pPr marL="285750" marR="0" lvl="0" indent="-216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Fiche technique.</a:t>
            </a:r>
          </a:p>
        </p:txBody>
      </p:sp>
      <p:sp>
        <p:nvSpPr>
          <p:cNvPr id="19" name="Text Placeholder 3">
            <a:extLst>
              <a:ext uri="{FF2B5EF4-FFF2-40B4-BE49-F238E27FC236}">
                <a16:creationId xmlns:a16="http://schemas.microsoft.com/office/drawing/2014/main" id="{3B12E37B-916D-345C-AD9E-B136ED1D8842}"/>
              </a:ext>
            </a:extLst>
          </p:cNvPr>
          <p:cNvSpPr txBox="1">
            <a:spLocks/>
          </p:cNvSpPr>
          <p:nvPr/>
        </p:nvSpPr>
        <p:spPr>
          <a:xfrm>
            <a:off x="2362951" y="5662712"/>
            <a:ext cx="9503159" cy="106193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lang="fr-FR" b="1" dirty="0">
                <a:solidFill>
                  <a:prstClr val="black"/>
                </a:solidFill>
              </a:rPr>
              <a:t>Pendant le feedback, attirer l’attention des élèves sur les erreurs fréquentes :</a:t>
            </a:r>
          </a:p>
          <a:p>
            <a:pPr marL="285750" marR="0" lvl="0" indent="-2857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fr-FR" dirty="0">
                <a:solidFill>
                  <a:prstClr val="black"/>
                </a:solidFill>
              </a:rPr>
              <a:t>//</a:t>
            </a:r>
            <a:endPar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0" name="Google Shape;853;p104">
            <a:extLst>
              <a:ext uri="{FF2B5EF4-FFF2-40B4-BE49-F238E27FC236}">
                <a16:creationId xmlns:a16="http://schemas.microsoft.com/office/drawing/2014/main" id="{6564A30E-7F1C-F926-A721-DAD6689EFEF4}"/>
              </a:ext>
            </a:extLst>
          </p:cNvPr>
          <p:cNvSpPr/>
          <p:nvPr/>
        </p:nvSpPr>
        <p:spPr>
          <a:xfrm>
            <a:off x="412307" y="2379291"/>
            <a:ext cx="1605600" cy="342818"/>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p:nvSpPr>
        <p:spPr>
          <a:xfrm>
            <a:off x="422910" y="1293778"/>
            <a:ext cx="1605600" cy="580977"/>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Tâche à réussir</a:t>
            </a:r>
          </a:p>
        </p:txBody>
      </p:sp>
      <p:sp>
        <p:nvSpPr>
          <p:cNvPr id="22" name="Google Shape;853;p104">
            <a:extLst>
              <a:ext uri="{FF2B5EF4-FFF2-40B4-BE49-F238E27FC236}">
                <a16:creationId xmlns:a16="http://schemas.microsoft.com/office/drawing/2014/main" id="{302794D7-B75D-443C-FA67-7588362F1440}"/>
              </a:ext>
            </a:extLst>
          </p:cNvPr>
          <p:cNvSpPr/>
          <p:nvPr/>
        </p:nvSpPr>
        <p:spPr>
          <a:xfrm>
            <a:off x="412307" y="3171217"/>
            <a:ext cx="1605600" cy="2062935"/>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p:nvSpPr>
        <p:spPr>
          <a:xfrm>
            <a:off x="412307" y="5550635"/>
            <a:ext cx="1605600" cy="122164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Eléments de feedback</a:t>
            </a:r>
            <a:endParaRPr kumimoji="0" lang="fr-FR"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3610727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527"/>
        <p:cNvGrpSpPr/>
        <p:nvPr/>
      </p:nvGrpSpPr>
      <p:grpSpPr>
        <a:xfrm>
          <a:off x="0" y="0"/>
          <a:ext cx="0" cy="0"/>
          <a:chOff x="0" y="0"/>
          <a:chExt cx="0" cy="0"/>
        </a:xfrm>
      </p:grpSpPr>
      <p:sp>
        <p:nvSpPr>
          <p:cNvPr id="528" name="Google Shape;528;p7"/>
          <p:cNvSpPr txBox="1">
            <a:spLocks noGrp="1"/>
          </p:cNvSpPr>
          <p:nvPr>
            <p:ph type="body" idx="1"/>
          </p:nvPr>
        </p:nvSpPr>
        <p:spPr>
          <a:xfrm>
            <a:off x="253322" y="3190552"/>
            <a:ext cx="2873248" cy="2835344"/>
          </a:xfrm>
          <a:prstGeom prst="rect">
            <a:avLst/>
          </a:prstGeom>
          <a:no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0"/>
              </a:spcAft>
              <a:buClr>
                <a:schemeClr val="dk1"/>
              </a:buClr>
              <a:buSzPts val="1200"/>
              <a:buChar char="•"/>
            </a:pPr>
            <a:r>
              <a:rPr lang="fr-FR" sz="1200"/>
              <a:t>Le feedback ne doit pas être un jugement sur l’élève ni sur ses capacités</a:t>
            </a:r>
            <a:endParaRPr/>
          </a:p>
          <a:p>
            <a:pPr marL="228600" lvl="0" indent="-228600" algn="just" rtl="0">
              <a:lnSpc>
                <a:spcPct val="90000"/>
              </a:lnSpc>
              <a:spcBef>
                <a:spcPts val="1000"/>
              </a:spcBef>
              <a:spcAft>
                <a:spcPts val="0"/>
              </a:spcAft>
              <a:buClr>
                <a:schemeClr val="dk1"/>
              </a:buClr>
              <a:buSzPts val="1200"/>
              <a:buChar char="•"/>
            </a:pPr>
            <a:r>
              <a:rPr lang="fr-FR" sz="1200"/>
              <a:t>Le feedback est une opportunité d’apprentissage pour les élèves en exploitant des erreurs ou de bonnes réponses</a:t>
            </a:r>
            <a:endParaRPr/>
          </a:p>
          <a:p>
            <a:pPr marL="228600" lvl="0" indent="-228600" algn="just" rtl="0">
              <a:lnSpc>
                <a:spcPct val="90000"/>
              </a:lnSpc>
              <a:spcBef>
                <a:spcPts val="1000"/>
              </a:spcBef>
              <a:spcAft>
                <a:spcPts val="0"/>
              </a:spcAft>
              <a:buClr>
                <a:schemeClr val="dk1"/>
              </a:buClr>
              <a:buSzPts val="1200"/>
              <a:buChar char="•"/>
            </a:pPr>
            <a:r>
              <a:rPr lang="fr-FR" sz="1200"/>
              <a:t>Le feedback permet aux élèves d’être conscients des critères de réussite d’une tâche </a:t>
            </a:r>
            <a:endParaRPr/>
          </a:p>
          <a:p>
            <a:pPr marL="228600" lvl="0" indent="-228600" algn="just" rtl="0">
              <a:lnSpc>
                <a:spcPct val="90000"/>
              </a:lnSpc>
              <a:spcBef>
                <a:spcPts val="1000"/>
              </a:spcBef>
              <a:spcAft>
                <a:spcPts val="0"/>
              </a:spcAft>
              <a:buClr>
                <a:schemeClr val="dk1"/>
              </a:buClr>
              <a:buSzPts val="1200"/>
              <a:buChar char="•"/>
            </a:pPr>
            <a:r>
              <a:rPr lang="fr-FR" sz="1200"/>
              <a:t>Le feedback encourage les élèves à identifier les erreurs à ne pas reproduire, ou alors les bonnes pratiques à renforcer</a:t>
            </a:r>
            <a:endParaRPr/>
          </a:p>
        </p:txBody>
      </p:sp>
      <p:sp>
        <p:nvSpPr>
          <p:cNvPr id="529" name="Google Shape;529;p7"/>
          <p:cNvSpPr txBox="1">
            <a:spLocks noGrp="1"/>
          </p:cNvSpPr>
          <p:nvPr>
            <p:ph type="body" idx="2"/>
          </p:nvPr>
        </p:nvSpPr>
        <p:spPr>
          <a:xfrm>
            <a:off x="3627796" y="3190551"/>
            <a:ext cx="3759199" cy="2835344"/>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1400"/>
              <a:buChar char="•"/>
            </a:pPr>
            <a:r>
              <a:rPr lang="fr-FR" sz="1400"/>
              <a:t>Demander aux élèves de justifier leurs réponses et de verbaliser leur raisonnement</a:t>
            </a:r>
            <a:endParaRPr/>
          </a:p>
          <a:p>
            <a:pPr marL="228600" lvl="0" indent="-228600" algn="just" rtl="0">
              <a:lnSpc>
                <a:spcPct val="90000"/>
              </a:lnSpc>
              <a:spcBef>
                <a:spcPts val="1000"/>
              </a:spcBef>
              <a:spcAft>
                <a:spcPts val="0"/>
              </a:spcAft>
              <a:buClr>
                <a:schemeClr val="dk1"/>
              </a:buClr>
              <a:buSzPts val="1400"/>
              <a:buChar char="•"/>
            </a:pPr>
            <a:r>
              <a:rPr lang="fr-FR" sz="1400"/>
              <a:t>Donner des feedback aux élèves de manière instantanée à chaque fois que l’occasion se présente (ne pas laisser passer des erreurs)</a:t>
            </a:r>
            <a:endParaRPr/>
          </a:p>
          <a:p>
            <a:pPr marL="228600" lvl="0" indent="-228600" algn="just" rtl="0">
              <a:lnSpc>
                <a:spcPct val="90000"/>
              </a:lnSpc>
              <a:spcBef>
                <a:spcPts val="1000"/>
              </a:spcBef>
              <a:spcAft>
                <a:spcPts val="0"/>
              </a:spcAft>
              <a:buClr>
                <a:schemeClr val="dk1"/>
              </a:buClr>
              <a:buSzPts val="1400"/>
              <a:buChar char="•"/>
            </a:pPr>
            <a:r>
              <a:rPr lang="fr-FR" sz="1400"/>
              <a:t>Donner un feedback spécifique, détaillé et objectif aux élèves:</a:t>
            </a:r>
            <a:endParaRPr/>
          </a:p>
          <a:p>
            <a:pPr marL="685800" lvl="1" indent="-228600" algn="just" rtl="0">
              <a:lnSpc>
                <a:spcPct val="90000"/>
              </a:lnSpc>
              <a:spcBef>
                <a:spcPts val="500"/>
              </a:spcBef>
              <a:spcAft>
                <a:spcPts val="0"/>
              </a:spcAft>
              <a:buClr>
                <a:schemeClr val="dk1"/>
              </a:buClr>
              <a:buSzPts val="1400"/>
              <a:buFont typeface="Noto Sans Symbols"/>
              <a:buChar char="✔"/>
            </a:pPr>
            <a:r>
              <a:rPr lang="fr-FR" sz="1400"/>
              <a:t>« Voici pourquoi c’est une bonne réponse »; « Voici ce que tu as bien fait … »</a:t>
            </a:r>
            <a:endParaRPr/>
          </a:p>
          <a:p>
            <a:pPr marL="685800" lvl="1" indent="-228600" algn="just" rtl="0">
              <a:lnSpc>
                <a:spcPct val="90000"/>
              </a:lnSpc>
              <a:spcBef>
                <a:spcPts val="500"/>
              </a:spcBef>
              <a:spcAft>
                <a:spcPts val="0"/>
              </a:spcAft>
              <a:buClr>
                <a:schemeClr val="dk1"/>
              </a:buClr>
              <a:buSzPts val="1400"/>
              <a:buFont typeface="Noto Sans Symbols"/>
              <a:buChar char="✔"/>
            </a:pPr>
            <a:r>
              <a:rPr lang="fr-FR" sz="1400"/>
              <a:t>« Voici pourquoi c’est une réponse incomplète. Voici l’erreur »</a:t>
            </a:r>
            <a:endParaRPr/>
          </a:p>
        </p:txBody>
      </p:sp>
      <p:sp>
        <p:nvSpPr>
          <p:cNvPr id="530" name="Google Shape;530;p7"/>
          <p:cNvSpPr txBox="1">
            <a:spLocks noGrp="1"/>
          </p:cNvSpPr>
          <p:nvPr>
            <p:ph type="body" idx="3"/>
          </p:nvPr>
        </p:nvSpPr>
        <p:spPr>
          <a:xfrm>
            <a:off x="7816647" y="3190551"/>
            <a:ext cx="3779300" cy="2835344"/>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1400"/>
              <a:buChar char="•"/>
            </a:pPr>
            <a:r>
              <a:rPr lang="fr-FR" sz="1400"/>
              <a:t>Ne pas donner de feedback ou donner du feedback de manière occasionnelle seulement</a:t>
            </a:r>
            <a:endParaRPr/>
          </a:p>
          <a:p>
            <a:pPr marL="228600" lvl="0" indent="-228600" algn="just" rtl="0">
              <a:lnSpc>
                <a:spcPct val="90000"/>
              </a:lnSpc>
              <a:spcBef>
                <a:spcPts val="1000"/>
              </a:spcBef>
              <a:spcAft>
                <a:spcPts val="0"/>
              </a:spcAft>
              <a:buClr>
                <a:schemeClr val="dk1"/>
              </a:buClr>
              <a:buSzPts val="1400"/>
              <a:buChar char="•"/>
            </a:pPr>
            <a:r>
              <a:rPr lang="fr-FR" sz="1400"/>
              <a:t>Donner un feedback générique sans préciser pourquoi: « Bien »; « C’est faux » ; « Excellent »</a:t>
            </a:r>
            <a:endParaRPr/>
          </a:p>
          <a:p>
            <a:pPr marL="228600" lvl="0" indent="-228600" algn="just" rtl="0">
              <a:lnSpc>
                <a:spcPct val="90000"/>
              </a:lnSpc>
              <a:spcBef>
                <a:spcPts val="1000"/>
              </a:spcBef>
              <a:spcAft>
                <a:spcPts val="0"/>
              </a:spcAft>
              <a:buClr>
                <a:schemeClr val="dk1"/>
              </a:buClr>
              <a:buSzPts val="1400"/>
              <a:buChar char="•"/>
            </a:pPr>
            <a:r>
              <a:rPr lang="fr-FR" sz="1400"/>
              <a:t>Porter un jugement de valeur sur l’élève: « Tu es intelligent »; « Tu es paresseux »; …</a:t>
            </a:r>
            <a:endParaRPr/>
          </a:p>
          <a:p>
            <a:pPr marL="228600" lvl="0" indent="-228600" algn="just" rtl="0">
              <a:lnSpc>
                <a:spcPct val="90000"/>
              </a:lnSpc>
              <a:spcBef>
                <a:spcPts val="1000"/>
              </a:spcBef>
              <a:spcAft>
                <a:spcPts val="0"/>
              </a:spcAft>
              <a:buClr>
                <a:schemeClr val="dk1"/>
              </a:buClr>
              <a:buSzPts val="1400"/>
              <a:buChar char="•"/>
            </a:pPr>
            <a:r>
              <a:rPr lang="fr-FR" sz="1400"/>
              <a:t>S’adresser uniquement à l’élève concerné</a:t>
            </a:r>
            <a:endParaRPr/>
          </a:p>
        </p:txBody>
      </p:sp>
      <p:sp>
        <p:nvSpPr>
          <p:cNvPr id="531" name="Google Shape;531;p7"/>
          <p:cNvSpPr txBox="1">
            <a:spLocks noGrp="1"/>
          </p:cNvSpPr>
          <p:nvPr>
            <p:ph type="body" idx="4"/>
          </p:nvPr>
        </p:nvSpPr>
        <p:spPr>
          <a:xfrm>
            <a:off x="5648039" y="6218581"/>
            <a:ext cx="4493835" cy="332277"/>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rgbClr val="000000"/>
              </a:buClr>
              <a:buSzPts val="1600"/>
              <a:buFont typeface="Arial"/>
              <a:buNone/>
            </a:pPr>
            <a:r>
              <a:rPr lang="fr-FR">
                <a:solidFill>
                  <a:srgbClr val="000000"/>
                </a:solidFill>
              </a:rPr>
              <a:t>« </a:t>
            </a:r>
            <a:r>
              <a:rPr lang="fr-FR" u="sng">
                <a:solidFill>
                  <a:srgbClr val="000000"/>
                </a:solidFill>
                <a:hlinkClick r:id="rId3">
                  <a:extLst>
                    <a:ext uri="{A12FA001-AC4F-418D-AE19-62706E023703}">
                      <ahyp:hlinkClr xmlns:ahyp="http://schemas.microsoft.com/office/drawing/2018/hyperlinkcolor" val="tx"/>
                    </a:ext>
                  </a:extLst>
                </a:hlinkClick>
              </a:rPr>
              <a:t>Banque des pratiques pédagogiques efficaces </a:t>
            </a:r>
            <a:r>
              <a:rPr lang="fr-FR">
                <a:solidFill>
                  <a:srgbClr val="000000"/>
                </a:solidFill>
              </a:rPr>
              <a:t>»</a:t>
            </a:r>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Shape 535"/>
        <p:cNvGrpSpPr/>
        <p:nvPr/>
      </p:nvGrpSpPr>
      <p:grpSpPr>
        <a:xfrm>
          <a:off x="0" y="0"/>
          <a:ext cx="0" cy="0"/>
          <a:chOff x="0" y="0"/>
          <a:chExt cx="0" cy="0"/>
        </a:xfrm>
      </p:grpSpPr>
      <p:sp>
        <p:nvSpPr>
          <p:cNvPr id="536" name="Google Shape;536;p8"/>
          <p:cNvSpPr txBox="1">
            <a:spLocks noGrp="1"/>
          </p:cNvSpPr>
          <p:nvPr>
            <p:ph type="body" idx="1"/>
          </p:nvPr>
        </p:nvSpPr>
        <p:spPr>
          <a:xfrm>
            <a:off x="7879217" y="1459947"/>
            <a:ext cx="1147653" cy="4608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44546A"/>
              </a:buClr>
              <a:buSzPts val="2400"/>
              <a:buNone/>
            </a:pPr>
            <a:r>
              <a:rPr lang="fr-FR" dirty="0"/>
              <a:t>10 min</a:t>
            </a:r>
          </a:p>
        </p:txBody>
      </p:sp>
      <p:sp>
        <p:nvSpPr>
          <p:cNvPr id="537" name="Google Shape;537;p8"/>
          <p:cNvSpPr txBox="1">
            <a:spLocks noGrp="1"/>
          </p:cNvSpPr>
          <p:nvPr>
            <p:ph type="body" idx="2"/>
          </p:nvPr>
        </p:nvSpPr>
        <p:spPr>
          <a:xfrm>
            <a:off x="7879221" y="2277958"/>
            <a:ext cx="1147653" cy="4608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44546A"/>
              </a:buClr>
              <a:buSzPts val="2400"/>
              <a:buNone/>
            </a:pPr>
            <a:r>
              <a:rPr lang="fr-FR" dirty="0"/>
              <a:t>10 min</a:t>
            </a:r>
            <a:endParaRPr dirty="0"/>
          </a:p>
        </p:txBody>
      </p:sp>
      <p:sp>
        <p:nvSpPr>
          <p:cNvPr id="538" name="Google Shape;538;p8"/>
          <p:cNvSpPr txBox="1">
            <a:spLocks noGrp="1"/>
          </p:cNvSpPr>
          <p:nvPr>
            <p:ph type="body" idx="3"/>
          </p:nvPr>
        </p:nvSpPr>
        <p:spPr>
          <a:xfrm>
            <a:off x="7879220" y="3104337"/>
            <a:ext cx="1147653" cy="4608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44546A"/>
              </a:buClr>
              <a:buSzPts val="2400"/>
              <a:buNone/>
            </a:pPr>
            <a:r>
              <a:rPr lang="fr-FR" dirty="0"/>
              <a:t>05 min</a:t>
            </a:r>
            <a:endParaRPr dirty="0"/>
          </a:p>
        </p:txBody>
      </p:sp>
      <p:sp>
        <p:nvSpPr>
          <p:cNvPr id="539" name="Google Shape;539;p8"/>
          <p:cNvSpPr txBox="1">
            <a:spLocks noGrp="1"/>
          </p:cNvSpPr>
          <p:nvPr>
            <p:ph type="body" idx="4"/>
          </p:nvPr>
        </p:nvSpPr>
        <p:spPr>
          <a:xfrm>
            <a:off x="7879219" y="3928027"/>
            <a:ext cx="1147653" cy="4608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44546A"/>
              </a:buClr>
              <a:buSzPts val="2400"/>
              <a:buNone/>
            </a:pPr>
            <a:r>
              <a:rPr lang="fr-FR" dirty="0"/>
              <a:t>10 min</a:t>
            </a:r>
            <a:endParaRPr dirty="0"/>
          </a:p>
        </p:txBody>
      </p:sp>
      <p:sp>
        <p:nvSpPr>
          <p:cNvPr id="540" name="Google Shape;540;p8"/>
          <p:cNvSpPr txBox="1">
            <a:spLocks noGrp="1"/>
          </p:cNvSpPr>
          <p:nvPr>
            <p:ph type="body" idx="5"/>
          </p:nvPr>
        </p:nvSpPr>
        <p:spPr>
          <a:xfrm>
            <a:off x="7879218" y="4757093"/>
            <a:ext cx="1147653" cy="4608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44546A"/>
              </a:buClr>
              <a:buSzPts val="2400"/>
              <a:buNone/>
            </a:pPr>
            <a:r>
              <a:rPr lang="fr-FR" dirty="0"/>
              <a:t>10 min</a:t>
            </a:r>
            <a:endParaRPr dirty="0"/>
          </a:p>
        </p:txBody>
      </p:sp>
      <p:sp>
        <p:nvSpPr>
          <p:cNvPr id="541" name="Google Shape;541;p8"/>
          <p:cNvSpPr txBox="1">
            <a:spLocks noGrp="1"/>
          </p:cNvSpPr>
          <p:nvPr>
            <p:ph type="body" idx="6"/>
          </p:nvPr>
        </p:nvSpPr>
        <p:spPr>
          <a:xfrm>
            <a:off x="7879217" y="5583473"/>
            <a:ext cx="1147653" cy="4608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44546A"/>
              </a:buClr>
              <a:buSzPts val="2400"/>
              <a:buNone/>
            </a:pPr>
            <a:r>
              <a:rPr lang="fr-FR" dirty="0"/>
              <a:t>05 min</a:t>
            </a:r>
            <a:endParaRPr dirty="0"/>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9"/>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rmAutofit fontScale="92500" lnSpcReduction="10000"/>
          </a:bodyPr>
          <a:lstStyle/>
          <a:p>
            <a:pPr marL="228600" lvl="0" indent="-228600" algn="l" rtl="0">
              <a:lnSpc>
                <a:spcPct val="90000"/>
              </a:lnSpc>
              <a:spcBef>
                <a:spcPts val="0"/>
              </a:spcBef>
              <a:spcAft>
                <a:spcPts val="0"/>
              </a:spcAft>
              <a:buClr>
                <a:schemeClr val="dk1"/>
              </a:buClr>
              <a:buSzPct val="100000"/>
              <a:buNone/>
            </a:pPr>
            <a:r>
              <a:rPr lang="fr-FR" dirty="0"/>
              <a:t>10 min</a:t>
            </a:r>
            <a:endParaRPr dirty="0"/>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10"/>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A5A5A5"/>
              </a:buClr>
              <a:buSzPts val="1600"/>
              <a:buFont typeface="Calibri"/>
              <a:buNone/>
            </a:pPr>
            <a:r>
              <a:rPr lang="fr-FR" dirty="0">
                <a:solidFill>
                  <a:schemeClr val="tx1">
                    <a:lumMod val="50000"/>
                    <a:lumOff val="50000"/>
                  </a:schemeClr>
                </a:solidFill>
                <a:latin typeface="Calibri"/>
                <a:ea typeface="Calibri"/>
                <a:cs typeface="Calibri"/>
                <a:sym typeface="Calibri"/>
              </a:rPr>
              <a:t>Bonjour! Prêts pour démarrer notre séance? Allons-y!</a:t>
            </a:r>
            <a:endParaRPr dirty="0">
              <a:solidFill>
                <a:schemeClr val="tx1">
                  <a:lumMod val="50000"/>
                  <a:lumOff val="50000"/>
                </a:schemeClr>
              </a:solidFill>
            </a:endParaRPr>
          </a:p>
        </p:txBody>
      </p:sp>
      <p:sp>
        <p:nvSpPr>
          <p:cNvPr id="552" name="Google Shape;552;p10"/>
          <p:cNvSpPr txBox="1">
            <a:spLocks noGrp="1"/>
          </p:cNvSpPr>
          <p:nvPr>
            <p:ph type="body" idx="2"/>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endParaRPr/>
          </a:p>
        </p:txBody>
      </p:sp>
      <p:pic>
        <p:nvPicPr>
          <p:cNvPr id="553" name="Google Shape;553;p10" descr="Une fusée Soyouz décolle vers l'ISS avec un Russe et un Américain à bord, fusée  qui décolle - heartfeltfuneralcompany.co.uk"/>
          <p:cNvPicPr preferRelativeResize="0"/>
          <p:nvPr/>
        </p:nvPicPr>
        <p:blipFill rotWithShape="1">
          <a:blip r:embed="rId3">
            <a:alphaModFix/>
          </a:blip>
          <a:srcRect l="12628" r="42945"/>
          <a:stretch/>
        </p:blipFill>
        <p:spPr>
          <a:xfrm>
            <a:off x="3948453" y="1699037"/>
            <a:ext cx="4295093" cy="3951537"/>
          </a:xfrm>
          <a:prstGeom prst="ellipse">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1"/>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228600" lvl="0" indent="-228600" algn="ctr" rtl="0">
              <a:lnSpc>
                <a:spcPct val="90000"/>
              </a:lnSpc>
              <a:spcBef>
                <a:spcPts val="0"/>
              </a:spcBef>
              <a:spcAft>
                <a:spcPts val="0"/>
              </a:spcAft>
              <a:buClr>
                <a:srgbClr val="7F7F7F"/>
              </a:buClr>
              <a:buSzPts val="2000"/>
              <a:buNone/>
            </a:pPr>
            <a:r>
              <a:rPr lang="fr-FR"/>
              <a:t>2 min</a:t>
            </a:r>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E4B1D-766A-5116-F1D4-0272B8C23A0D}"/>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930EBA77-5CE2-19AC-9280-6F0E7EF08F45}"/>
              </a:ext>
            </a:extLst>
          </p:cNvPr>
          <p:cNvSpPr>
            <a:spLocks noGrp="1"/>
          </p:cNvSpPr>
          <p:nvPr>
            <p:ph type="title"/>
          </p:nvPr>
        </p:nvSpPr>
        <p:spPr/>
        <p:txBody>
          <a:bodyPr/>
          <a:lstStyle/>
          <a:p>
            <a:r>
              <a:rPr lang="fr-FR" sz="1400" dirty="0">
                <a:solidFill>
                  <a:schemeClr val="tx1">
                    <a:lumMod val="50000"/>
                    <a:lumOff val="50000"/>
                  </a:schemeClr>
                </a:solidFill>
              </a:rPr>
              <a:t>Qui peut me rappeler la signification de ces icônes?</a:t>
            </a:r>
          </a:p>
        </p:txBody>
      </p:sp>
      <p:sp>
        <p:nvSpPr>
          <p:cNvPr id="7" name="Espace réservé du contenu 6">
            <a:extLst>
              <a:ext uri="{FF2B5EF4-FFF2-40B4-BE49-F238E27FC236}">
                <a16:creationId xmlns:a16="http://schemas.microsoft.com/office/drawing/2014/main" id="{F978887E-780C-AC81-DB4C-797EEB42F72C}"/>
              </a:ext>
            </a:extLst>
          </p:cNvPr>
          <p:cNvSpPr>
            <a:spLocks noGrp="1"/>
          </p:cNvSpPr>
          <p:nvPr>
            <p:ph sz="quarter" idx="11"/>
          </p:nvPr>
        </p:nvSpPr>
        <p:spPr>
          <a:xfrm>
            <a:off x="778058" y="585842"/>
            <a:ext cx="10529705" cy="268287"/>
          </a:xfrm>
        </p:spPr>
        <p:txBody>
          <a:bodyPr/>
          <a:lstStyle/>
          <a:p>
            <a:pPr marL="0" indent="0">
              <a:buNone/>
            </a:pPr>
            <a:r>
              <a:rPr lang="fr-FR" dirty="0">
                <a:solidFill>
                  <a:schemeClr val="bg1">
                    <a:lumMod val="65000"/>
                  </a:schemeClr>
                </a:solidFill>
              </a:rPr>
              <a:t>Demander à 3 élèves au hasard</a:t>
            </a:r>
          </a:p>
        </p:txBody>
      </p:sp>
      <p:pic>
        <p:nvPicPr>
          <p:cNvPr id="3" name="Google Shape;1333;p128">
            <a:extLst>
              <a:ext uri="{FF2B5EF4-FFF2-40B4-BE49-F238E27FC236}">
                <a16:creationId xmlns:a16="http://schemas.microsoft.com/office/drawing/2014/main" id="{A01B0852-85B5-4346-BE20-D4197B34CD58}"/>
              </a:ext>
            </a:extLst>
          </p:cNvPr>
          <p:cNvPicPr>
            <a:picLocks noChangeAspect="1"/>
          </p:cNvPicPr>
          <p:nvPr/>
        </p:nvPicPr>
        <p:blipFill>
          <a:blip r:embed="rId2">
            <a:alphaModFix/>
          </a:blip>
          <a:srcRect/>
          <a:stretch>
            <a:fillRect/>
          </a:stretch>
        </p:blipFill>
        <p:spPr>
          <a:xfrm>
            <a:off x="11081316" y="225184"/>
            <a:ext cx="452042" cy="452042"/>
          </a:xfrm>
          <a:prstGeom prst="rect">
            <a:avLst/>
          </a:prstGeom>
          <a:noFill/>
          <a:ln cap="flat">
            <a:noFill/>
          </a:ln>
        </p:spPr>
      </p:pic>
      <p:pic>
        <p:nvPicPr>
          <p:cNvPr id="4" name="Picture 2" descr="Lever la main - Icônes mains et gestes gratuites">
            <a:extLst>
              <a:ext uri="{FF2B5EF4-FFF2-40B4-BE49-F238E27FC236}">
                <a16:creationId xmlns:a16="http://schemas.microsoft.com/office/drawing/2014/main" id="{3B54C5F8-61CF-45A9-9740-B8D6527E5A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pic>
        <p:nvPicPr>
          <p:cNvPr id="6" name="Google Shape;1175;p113">
            <a:extLst>
              <a:ext uri="{FF2B5EF4-FFF2-40B4-BE49-F238E27FC236}">
                <a16:creationId xmlns:a16="http://schemas.microsoft.com/office/drawing/2014/main" id="{FC463DCD-7C3A-D739-DA2E-9ADB47174C8E}"/>
              </a:ext>
            </a:extLst>
          </p:cNvPr>
          <p:cNvPicPr>
            <a:picLocks noChangeAspect="1"/>
          </p:cNvPicPr>
          <p:nvPr/>
        </p:nvPicPr>
        <p:blipFill>
          <a:blip r:embed="rId4">
            <a:alphaModFix/>
          </a:blip>
          <a:srcRect/>
          <a:stretch>
            <a:fillRect/>
          </a:stretch>
        </p:blipFill>
        <p:spPr>
          <a:xfrm>
            <a:off x="1370557" y="2115480"/>
            <a:ext cx="3049182" cy="3049182"/>
          </a:xfrm>
          <a:prstGeom prst="rect">
            <a:avLst/>
          </a:prstGeom>
          <a:noFill/>
          <a:ln cap="flat">
            <a:noFill/>
          </a:ln>
        </p:spPr>
      </p:pic>
      <p:pic>
        <p:nvPicPr>
          <p:cNvPr id="11" name="Picture 7">
            <a:extLst>
              <a:ext uri="{FF2B5EF4-FFF2-40B4-BE49-F238E27FC236}">
                <a16:creationId xmlns:a16="http://schemas.microsoft.com/office/drawing/2014/main" id="{F8C5917B-5E5D-7C6D-1642-C3FAF1712479}"/>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7566134" y="2115480"/>
            <a:ext cx="3255309" cy="2231492"/>
          </a:xfrm>
          <a:prstGeom prst="rect">
            <a:avLst/>
          </a:prstGeom>
          <a:ln w="19050">
            <a:noFill/>
          </a:ln>
        </p:spPr>
      </p:pic>
    </p:spTree>
    <p:extLst>
      <p:ext uri="{BB962C8B-B14F-4D97-AF65-F5344CB8AC3E}">
        <p14:creationId xmlns:p14="http://schemas.microsoft.com/office/powerpoint/2010/main" val="406683547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B5D9E-D04E-6E2F-FAAD-39CD98C7A3AB}"/>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769F927C-D711-355F-C4B6-BC31C1ECF973}"/>
              </a:ext>
            </a:extLst>
          </p:cNvPr>
          <p:cNvSpPr>
            <a:spLocks noGrp="1"/>
          </p:cNvSpPr>
          <p:nvPr>
            <p:ph type="title"/>
          </p:nvPr>
        </p:nvSpPr>
        <p:spPr/>
        <p:txBody>
          <a:bodyPr/>
          <a:lstStyle/>
          <a:p>
            <a:r>
              <a:rPr lang="fr-FR" dirty="0">
                <a:solidFill>
                  <a:schemeClr val="tx1">
                    <a:lumMod val="50000"/>
                    <a:lumOff val="50000"/>
                  </a:schemeClr>
                </a:solidFill>
              </a:rPr>
              <a:t>Très bien.</a:t>
            </a:r>
          </a:p>
        </p:txBody>
      </p:sp>
      <p:sp>
        <p:nvSpPr>
          <p:cNvPr id="7" name="Espace réservé du contenu 6">
            <a:extLst>
              <a:ext uri="{FF2B5EF4-FFF2-40B4-BE49-F238E27FC236}">
                <a16:creationId xmlns:a16="http://schemas.microsoft.com/office/drawing/2014/main" id="{438B9D92-A7CF-DA1A-8606-AFB07BBA0438}"/>
              </a:ext>
            </a:extLst>
          </p:cNvPr>
          <p:cNvSpPr>
            <a:spLocks noGrp="1"/>
          </p:cNvSpPr>
          <p:nvPr>
            <p:ph sz="quarter" idx="11"/>
          </p:nvPr>
        </p:nvSpPr>
        <p:spPr/>
        <p:txBody>
          <a:bodyPr/>
          <a:lstStyle/>
          <a:p>
            <a:pPr marL="0" indent="0">
              <a:buNone/>
            </a:pPr>
            <a:endParaRPr lang="fr-FR" dirty="0">
              <a:solidFill>
                <a:srgbClr val="AEABAB"/>
              </a:solidFill>
            </a:endParaRPr>
          </a:p>
        </p:txBody>
      </p:sp>
      <p:sp>
        <p:nvSpPr>
          <p:cNvPr id="3" name="ZoneTexte 2">
            <a:extLst>
              <a:ext uri="{FF2B5EF4-FFF2-40B4-BE49-F238E27FC236}">
                <a16:creationId xmlns:a16="http://schemas.microsoft.com/office/drawing/2014/main" id="{DBE27F13-EE24-51DE-4F86-105CE8F81D95}"/>
              </a:ext>
            </a:extLst>
          </p:cNvPr>
          <p:cNvSpPr txBox="1"/>
          <p:nvPr/>
        </p:nvSpPr>
        <p:spPr>
          <a:xfrm>
            <a:off x="1370557" y="5164662"/>
            <a:ext cx="3771982" cy="646331"/>
          </a:xfrm>
          <a:prstGeom prst="rect">
            <a:avLst/>
          </a:prstGeom>
          <a:noFill/>
        </p:spPr>
        <p:txBody>
          <a:bodyPr wrap="square">
            <a:spAutoFit/>
          </a:bodyPr>
          <a:lstStyle/>
          <a:p>
            <a:pPr lvl="0" algn="ctr">
              <a:defRPr sz="1800" b="0" i="0" u="none" strike="noStrike" kern="0" cap="none" spc="0" baseline="0">
                <a:solidFill>
                  <a:srgbClr val="000000"/>
                </a:solidFill>
                <a:uFillTx/>
              </a:defRPr>
            </a:pPr>
            <a:r>
              <a:rPr lang="fr-FR" b="1" kern="0" dirty="0">
                <a:solidFill>
                  <a:srgbClr val="44546A"/>
                </a:solidFill>
                <a:latin typeface="Calibri"/>
                <a:ea typeface="Calibri"/>
                <a:cs typeface="Calibri"/>
              </a:rPr>
              <a:t>Si quelque chose n’est pas clair, je pose des questions</a:t>
            </a:r>
            <a:endParaRPr lang="fr-FR" sz="1200" kern="0" dirty="0">
              <a:solidFill>
                <a:srgbClr val="000000"/>
              </a:solidFill>
              <a:latin typeface="Arial"/>
              <a:ea typeface="Arial"/>
              <a:cs typeface="Arial"/>
            </a:endParaRPr>
          </a:p>
        </p:txBody>
      </p:sp>
      <p:sp>
        <p:nvSpPr>
          <p:cNvPr id="4" name="Google Shape;1186;p114">
            <a:extLst>
              <a:ext uri="{FF2B5EF4-FFF2-40B4-BE49-F238E27FC236}">
                <a16:creationId xmlns:a16="http://schemas.microsoft.com/office/drawing/2014/main" id="{7AA2B315-7F19-96EB-68EB-AD67A3B048EB}"/>
              </a:ext>
            </a:extLst>
          </p:cNvPr>
          <p:cNvSpPr txBox="1"/>
          <p:nvPr/>
        </p:nvSpPr>
        <p:spPr>
          <a:xfrm>
            <a:off x="7245354" y="4910785"/>
            <a:ext cx="4400362" cy="623209"/>
          </a:xfrm>
          <a:prstGeom prst="rect">
            <a:avLst/>
          </a:prstGeom>
          <a:noFill/>
          <a:ln cap="flat">
            <a:noFill/>
          </a:ln>
        </p:spPr>
        <p:txBody>
          <a:bodyPr vert="horz" wrap="square" lIns="68570" tIns="34271" rIns="68570" bIns="34271" anchor="t" anchorCtr="0" compatLnSpc="1">
            <a:spAutoFit/>
          </a:bodyPr>
          <a:lstStyle/>
          <a:p>
            <a:pPr lvl="0" algn="ctr">
              <a:defRPr sz="1800" b="0" i="0" u="none" strike="noStrike" kern="0" cap="none" spc="0" baseline="0">
                <a:solidFill>
                  <a:srgbClr val="000000"/>
                </a:solidFill>
                <a:uFillTx/>
              </a:defRPr>
            </a:pPr>
            <a:r>
              <a:rPr lang="fr-FR" b="1" kern="0" dirty="0">
                <a:solidFill>
                  <a:srgbClr val="44546A"/>
                </a:solidFill>
                <a:latin typeface="Calibri"/>
                <a:ea typeface="Calibri"/>
                <a:cs typeface="Calibri"/>
              </a:rPr>
              <a:t>Je fais mes devoirs en classe et à la maison avec sérieux</a:t>
            </a:r>
            <a:endParaRPr lang="fr-FR" sz="1200" kern="0" dirty="0">
              <a:solidFill>
                <a:srgbClr val="000000"/>
              </a:solidFill>
              <a:latin typeface="Arial"/>
              <a:ea typeface="Arial"/>
              <a:cs typeface="Arial"/>
            </a:endParaRPr>
          </a:p>
        </p:txBody>
      </p:sp>
      <p:pic>
        <p:nvPicPr>
          <p:cNvPr id="2" name="Image 8">
            <a:extLst>
              <a:ext uri="{FF2B5EF4-FFF2-40B4-BE49-F238E27FC236}">
                <a16:creationId xmlns:a16="http://schemas.microsoft.com/office/drawing/2014/main" id="{D398155C-82F2-F4A4-5AFC-836D0EC7D1F2}"/>
              </a:ext>
            </a:extLst>
          </p:cNvPr>
          <p:cNvPicPr>
            <a:picLocks noChangeAspect="1"/>
          </p:cNvPicPr>
          <p:nvPr/>
        </p:nvPicPr>
        <p:blipFill>
          <a:blip r:embed="rId2"/>
          <a:stretch>
            <a:fillRect/>
          </a:stretch>
        </p:blipFill>
        <p:spPr>
          <a:xfrm>
            <a:off x="11645716" y="505406"/>
            <a:ext cx="325863" cy="325863"/>
          </a:xfrm>
          <a:prstGeom prst="rect">
            <a:avLst/>
          </a:prstGeom>
        </p:spPr>
      </p:pic>
      <p:pic>
        <p:nvPicPr>
          <p:cNvPr id="6" name="Google Shape;1175;p113">
            <a:extLst>
              <a:ext uri="{FF2B5EF4-FFF2-40B4-BE49-F238E27FC236}">
                <a16:creationId xmlns:a16="http://schemas.microsoft.com/office/drawing/2014/main" id="{45230AC2-912A-7958-94E9-760F5ED2B940}"/>
              </a:ext>
            </a:extLst>
          </p:cNvPr>
          <p:cNvPicPr>
            <a:picLocks noChangeAspect="1"/>
          </p:cNvPicPr>
          <p:nvPr/>
        </p:nvPicPr>
        <p:blipFill>
          <a:blip r:embed="rId3">
            <a:alphaModFix/>
          </a:blip>
          <a:srcRect/>
          <a:stretch>
            <a:fillRect/>
          </a:stretch>
        </p:blipFill>
        <p:spPr>
          <a:xfrm>
            <a:off x="1370557" y="2115480"/>
            <a:ext cx="3049182" cy="3049182"/>
          </a:xfrm>
          <a:prstGeom prst="rect">
            <a:avLst/>
          </a:prstGeom>
          <a:noFill/>
          <a:ln cap="flat">
            <a:noFill/>
          </a:ln>
        </p:spPr>
      </p:pic>
      <p:pic>
        <p:nvPicPr>
          <p:cNvPr id="11" name="Picture 7">
            <a:extLst>
              <a:ext uri="{FF2B5EF4-FFF2-40B4-BE49-F238E27FC236}">
                <a16:creationId xmlns:a16="http://schemas.microsoft.com/office/drawing/2014/main" id="{9EF91F9E-1EE8-917D-6786-4F4229937393}"/>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7566134" y="2115480"/>
            <a:ext cx="3255309" cy="2231492"/>
          </a:xfrm>
          <a:prstGeom prst="rect">
            <a:avLst/>
          </a:prstGeom>
          <a:ln w="19050">
            <a:noFill/>
          </a:ln>
        </p:spPr>
      </p:pic>
    </p:spTree>
    <p:extLst>
      <p:ext uri="{BB962C8B-B14F-4D97-AF65-F5344CB8AC3E}">
        <p14:creationId xmlns:p14="http://schemas.microsoft.com/office/powerpoint/2010/main" val="207395096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19"/>
          <p:cNvSpPr txBox="1">
            <a:spLocks noGrp="1"/>
          </p:cNvSpPr>
          <p:nvPr>
            <p:ph type="body" idx="1"/>
          </p:nvPr>
        </p:nvSpPr>
        <p:spPr>
          <a:xfrm>
            <a:off x="5025419" y="4219335"/>
            <a:ext cx="5869201" cy="418862"/>
          </a:xfrm>
          <a:prstGeom prst="rect">
            <a:avLst/>
          </a:prstGeom>
          <a:noFill/>
          <a:ln>
            <a:noFill/>
          </a:ln>
        </p:spPr>
        <p:txBody>
          <a:bodyPr spcFirstLastPara="1" wrap="square" lIns="91425" tIns="45700" rIns="91425" bIns="45700" anchor="t" anchorCtr="0">
            <a:noAutofit/>
          </a:bodyPr>
          <a:lstStyle/>
          <a:p>
            <a:pPr marL="228600" lvl="0" indent="-228600" algn="ctr" rtl="0">
              <a:lnSpc>
                <a:spcPct val="90000"/>
              </a:lnSpc>
              <a:spcBef>
                <a:spcPts val="0"/>
              </a:spcBef>
              <a:spcAft>
                <a:spcPts val="0"/>
              </a:spcAft>
              <a:buClr>
                <a:srgbClr val="7F7F7F"/>
              </a:buClr>
              <a:buSzPts val="2000"/>
              <a:buNone/>
            </a:pPr>
            <a:r>
              <a:rPr lang="fr-FR" dirty="0"/>
              <a:t>4 min</a:t>
            </a:r>
            <a:endParaRPr dirty="0"/>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40">
          <a:extLst>
            <a:ext uri="{FF2B5EF4-FFF2-40B4-BE49-F238E27FC236}">
              <a16:creationId xmlns:a16="http://schemas.microsoft.com/office/drawing/2014/main" id="{7FE0F9F1-F2FB-AC01-C1DD-5ECC84898979}"/>
            </a:ext>
          </a:extLst>
        </p:cNvPr>
        <p:cNvGrpSpPr/>
        <p:nvPr/>
      </p:nvGrpSpPr>
      <p:grpSpPr>
        <a:xfrm>
          <a:off x="0" y="0"/>
          <a:ext cx="0" cy="0"/>
          <a:chOff x="0" y="0"/>
          <a:chExt cx="0" cy="0"/>
        </a:xfrm>
      </p:grpSpPr>
      <p:sp>
        <p:nvSpPr>
          <p:cNvPr id="641" name="Google Shape;641;p21">
            <a:extLst>
              <a:ext uri="{FF2B5EF4-FFF2-40B4-BE49-F238E27FC236}">
                <a16:creationId xmlns:a16="http://schemas.microsoft.com/office/drawing/2014/main" id="{1ED94CB9-5B08-6540-4AE0-CBD116BD7B52}"/>
              </a:ext>
            </a:extLst>
          </p:cNvPr>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Pour rappeler les mouvements de rotation de la Terre et de la Lune, répondez à la question suivante :</a:t>
            </a:r>
            <a:endParaRPr dirty="0">
              <a:solidFill>
                <a:schemeClr val="tx1">
                  <a:lumMod val="50000"/>
                  <a:lumOff val="50000"/>
                </a:schemeClr>
              </a:solidFill>
            </a:endParaRPr>
          </a:p>
        </p:txBody>
      </p:sp>
      <p:sp>
        <p:nvSpPr>
          <p:cNvPr id="642" name="Google Shape;642;p21">
            <a:extLst>
              <a:ext uri="{FF2B5EF4-FFF2-40B4-BE49-F238E27FC236}">
                <a16:creationId xmlns:a16="http://schemas.microsoft.com/office/drawing/2014/main" id="{41D756C3-21F7-EE4D-0DB5-039EE92C4FB8}"/>
              </a:ext>
            </a:extLst>
          </p:cNvPr>
          <p:cNvSpPr txBox="1">
            <a:spLocks noGrp="1"/>
          </p:cNvSpPr>
          <p:nvPr>
            <p:ph type="body" idx="2"/>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A5A5A5"/>
              </a:buClr>
              <a:buSzPts val="1000"/>
              <a:buNone/>
            </a:pPr>
            <a:r>
              <a:rPr lang="fr-FR" sz="1100" dirty="0">
                <a:solidFill>
                  <a:schemeClr val="tx1">
                    <a:lumMod val="50000"/>
                    <a:lumOff val="50000"/>
                  </a:schemeClr>
                </a:solidFill>
                <a:latin typeface="Calibri"/>
                <a:ea typeface="Calibri"/>
                <a:cs typeface="Calibri"/>
                <a:sym typeface="Calibri"/>
              </a:rPr>
              <a:t>Inviter les élèves à passer au tableau. </a:t>
            </a:r>
            <a:endParaRPr sz="1100" dirty="0">
              <a:solidFill>
                <a:schemeClr val="tx1">
                  <a:lumMod val="50000"/>
                  <a:lumOff val="50000"/>
                </a:schemeClr>
              </a:solidFill>
            </a:endParaRPr>
          </a:p>
        </p:txBody>
      </p:sp>
      <p:pic>
        <p:nvPicPr>
          <p:cNvPr id="645" name="Google Shape;645;p21">
            <a:extLst>
              <a:ext uri="{FF2B5EF4-FFF2-40B4-BE49-F238E27FC236}">
                <a16:creationId xmlns:a16="http://schemas.microsoft.com/office/drawing/2014/main" id="{4B193355-E240-84A5-6DED-469CCEB5E510}"/>
              </a:ext>
            </a:extLst>
          </p:cNvPr>
          <p:cNvPicPr preferRelativeResize="0"/>
          <p:nvPr/>
        </p:nvPicPr>
        <p:blipFill rotWithShape="1">
          <a:blip r:embed="rId3">
            <a:alphaModFix/>
          </a:blip>
          <a:srcRect/>
          <a:stretch/>
        </p:blipFill>
        <p:spPr>
          <a:xfrm>
            <a:off x="11105972" y="201859"/>
            <a:ext cx="648055" cy="648055"/>
          </a:xfrm>
          <a:prstGeom prst="rect">
            <a:avLst/>
          </a:prstGeom>
          <a:noFill/>
          <a:ln>
            <a:noFill/>
          </a:ln>
        </p:spPr>
      </p:pic>
      <p:sp>
        <p:nvSpPr>
          <p:cNvPr id="11" name="Rectangle : coins arrondis 10">
            <a:extLst>
              <a:ext uri="{FF2B5EF4-FFF2-40B4-BE49-F238E27FC236}">
                <a16:creationId xmlns:a16="http://schemas.microsoft.com/office/drawing/2014/main" id="{05B960D6-9F28-BB0C-3659-9F5216203CF2}"/>
              </a:ext>
            </a:extLst>
          </p:cNvPr>
          <p:cNvSpPr/>
          <p:nvPr/>
        </p:nvSpPr>
        <p:spPr>
          <a:xfrm>
            <a:off x="778058" y="1270727"/>
            <a:ext cx="9185092" cy="510778"/>
          </a:xfrm>
          <a:prstGeom prst="roundRect">
            <a:avLst/>
          </a:prstGeom>
          <a:ln w="19050">
            <a:noFill/>
            <a:prstDash val="dash"/>
          </a:ln>
        </p:spPr>
        <p:txBody>
          <a:bodyPr wrap="square">
            <a:spAutoFit/>
          </a:bodyPr>
          <a:lstStyle/>
          <a:p>
            <a:pPr lvl="0" defTabSz="457200">
              <a:spcAft>
                <a:spcPts val="600"/>
              </a:spcAft>
              <a:buClrTx/>
              <a:defRPr/>
            </a:pPr>
            <a:r>
              <a:rPr kumimoji="0" lang="fr-FR" sz="2400" b="1" i="0" u="none" strike="noStrike" kern="1200" cap="none" spc="0" normalizeH="0" baseline="0" noProof="0" dirty="0">
                <a:ln>
                  <a:noFill/>
                </a:ln>
                <a:effectLst/>
                <a:uLnTx/>
                <a:uFillTx/>
                <a:latin typeface="Calibri" panose="020F0502020204030204"/>
                <a:ea typeface="+mn-ea"/>
                <a:cs typeface="+mn-cs"/>
              </a:rPr>
              <a:t>1- </a:t>
            </a:r>
            <a:r>
              <a:rPr lang="fr-FR" sz="2400" b="1" kern="1200" dirty="0">
                <a:latin typeface="Calibri" panose="020F0502020204030204"/>
              </a:rPr>
              <a:t>répondez par « Vrai » ou « Faux » </a:t>
            </a:r>
            <a:r>
              <a:rPr kumimoji="0" lang="fr-FR" sz="2400" b="1" i="0" u="none" strike="noStrike" kern="1200" cap="none" spc="0" normalizeH="0" baseline="0" noProof="0" dirty="0">
                <a:ln>
                  <a:noFill/>
                </a:ln>
                <a:effectLst/>
                <a:uLnTx/>
                <a:uFillTx/>
                <a:latin typeface="Calibri" panose="020F0502020204030204"/>
                <a:ea typeface="+mn-ea"/>
                <a:cs typeface="+mn-cs"/>
              </a:rPr>
              <a:t>:</a:t>
            </a:r>
          </a:p>
        </p:txBody>
      </p:sp>
      <p:grpSp>
        <p:nvGrpSpPr>
          <p:cNvPr id="14" name="Groupe 13">
            <a:extLst>
              <a:ext uri="{FF2B5EF4-FFF2-40B4-BE49-F238E27FC236}">
                <a16:creationId xmlns:a16="http://schemas.microsoft.com/office/drawing/2014/main" id="{59B0FBFA-C9FB-D004-3707-17CC5AEDEF01}"/>
              </a:ext>
            </a:extLst>
          </p:cNvPr>
          <p:cNvGrpSpPr/>
          <p:nvPr/>
        </p:nvGrpSpPr>
        <p:grpSpPr>
          <a:xfrm>
            <a:off x="305782" y="2523010"/>
            <a:ext cx="11183939" cy="510778"/>
            <a:chOff x="5571701" y="2721680"/>
            <a:chExt cx="13252878" cy="510778"/>
          </a:xfrm>
        </p:grpSpPr>
        <p:sp>
          <p:nvSpPr>
            <p:cNvPr id="15" name="Rectangle : coins arrondis 14">
              <a:extLst>
                <a:ext uri="{FF2B5EF4-FFF2-40B4-BE49-F238E27FC236}">
                  <a16:creationId xmlns:a16="http://schemas.microsoft.com/office/drawing/2014/main" id="{EF2713C0-76F7-0B3A-8FCB-1B0FB9C98625}"/>
                </a:ext>
              </a:extLst>
            </p:cNvPr>
            <p:cNvSpPr/>
            <p:nvPr/>
          </p:nvSpPr>
          <p:spPr>
            <a:xfrm>
              <a:off x="5571701" y="2721680"/>
              <a:ext cx="880620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1- Toutes les planètes tournent autour du soleil.</a:t>
              </a:r>
            </a:p>
          </p:txBody>
        </p:sp>
        <p:sp>
          <p:nvSpPr>
            <p:cNvPr id="9" name="Rectangle : coins arrondis 8">
              <a:extLst>
                <a:ext uri="{FF2B5EF4-FFF2-40B4-BE49-F238E27FC236}">
                  <a16:creationId xmlns:a16="http://schemas.microsoft.com/office/drawing/2014/main" id="{E798B047-4C27-B374-B206-C0044DF20A2B}"/>
                </a:ext>
              </a:extLst>
            </p:cNvPr>
            <p:cNvSpPr/>
            <p:nvPr/>
          </p:nvSpPr>
          <p:spPr>
            <a:xfrm>
              <a:off x="15508420" y="2721680"/>
              <a:ext cx="158961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 Vrai</a:t>
              </a:r>
            </a:p>
          </p:txBody>
        </p:sp>
        <p:sp>
          <p:nvSpPr>
            <p:cNvPr id="6" name="Rectangle : coins arrondis 5">
              <a:extLst>
                <a:ext uri="{FF2B5EF4-FFF2-40B4-BE49-F238E27FC236}">
                  <a16:creationId xmlns:a16="http://schemas.microsoft.com/office/drawing/2014/main" id="{44A78FC5-017D-4470-A728-EA4B6C1962EC}"/>
                </a:ext>
              </a:extLst>
            </p:cNvPr>
            <p:cNvSpPr/>
            <p:nvPr/>
          </p:nvSpPr>
          <p:spPr>
            <a:xfrm>
              <a:off x="17234967" y="2721680"/>
              <a:ext cx="158961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 Faux</a:t>
              </a:r>
            </a:p>
          </p:txBody>
        </p:sp>
      </p:grpSp>
      <p:grpSp>
        <p:nvGrpSpPr>
          <p:cNvPr id="12" name="Groupe 11">
            <a:extLst>
              <a:ext uri="{FF2B5EF4-FFF2-40B4-BE49-F238E27FC236}">
                <a16:creationId xmlns:a16="http://schemas.microsoft.com/office/drawing/2014/main" id="{592EBCEB-267B-7C8A-B3F3-0F1DB37D5981}"/>
              </a:ext>
            </a:extLst>
          </p:cNvPr>
          <p:cNvGrpSpPr/>
          <p:nvPr/>
        </p:nvGrpSpPr>
        <p:grpSpPr>
          <a:xfrm>
            <a:off x="305782" y="3639823"/>
            <a:ext cx="11183939" cy="510778"/>
            <a:chOff x="5571701" y="2721680"/>
            <a:chExt cx="13252878" cy="510778"/>
          </a:xfrm>
        </p:grpSpPr>
        <p:sp>
          <p:nvSpPr>
            <p:cNvPr id="13" name="Rectangle : coins arrondis 12">
              <a:extLst>
                <a:ext uri="{FF2B5EF4-FFF2-40B4-BE49-F238E27FC236}">
                  <a16:creationId xmlns:a16="http://schemas.microsoft.com/office/drawing/2014/main" id="{DAA8AAA7-A931-1723-1CE8-81CF070C5B31}"/>
                </a:ext>
              </a:extLst>
            </p:cNvPr>
            <p:cNvSpPr/>
            <p:nvPr/>
          </p:nvSpPr>
          <p:spPr>
            <a:xfrm>
              <a:off x="5571701" y="2721680"/>
              <a:ext cx="880620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2- Toutes les planètes tournent sur elles-mêmes.</a:t>
              </a:r>
            </a:p>
          </p:txBody>
        </p:sp>
        <p:sp>
          <p:nvSpPr>
            <p:cNvPr id="16" name="Rectangle : coins arrondis 15">
              <a:extLst>
                <a:ext uri="{FF2B5EF4-FFF2-40B4-BE49-F238E27FC236}">
                  <a16:creationId xmlns:a16="http://schemas.microsoft.com/office/drawing/2014/main" id="{5A5A947D-12EE-3E0C-0074-66AFE2A9CDB8}"/>
                </a:ext>
              </a:extLst>
            </p:cNvPr>
            <p:cNvSpPr/>
            <p:nvPr/>
          </p:nvSpPr>
          <p:spPr>
            <a:xfrm>
              <a:off x="15508420" y="2721680"/>
              <a:ext cx="158961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 Vrai</a:t>
              </a:r>
            </a:p>
          </p:txBody>
        </p:sp>
        <p:sp>
          <p:nvSpPr>
            <p:cNvPr id="17" name="Rectangle : coins arrondis 16">
              <a:extLst>
                <a:ext uri="{FF2B5EF4-FFF2-40B4-BE49-F238E27FC236}">
                  <a16:creationId xmlns:a16="http://schemas.microsoft.com/office/drawing/2014/main" id="{76C061D4-514E-B8BA-4C17-1D6C68B2140F}"/>
                </a:ext>
              </a:extLst>
            </p:cNvPr>
            <p:cNvSpPr/>
            <p:nvPr/>
          </p:nvSpPr>
          <p:spPr>
            <a:xfrm>
              <a:off x="17234967" y="2721680"/>
              <a:ext cx="158961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 Faux</a:t>
              </a:r>
            </a:p>
          </p:txBody>
        </p:sp>
      </p:grpSp>
      <p:grpSp>
        <p:nvGrpSpPr>
          <p:cNvPr id="18" name="Groupe 17">
            <a:extLst>
              <a:ext uri="{FF2B5EF4-FFF2-40B4-BE49-F238E27FC236}">
                <a16:creationId xmlns:a16="http://schemas.microsoft.com/office/drawing/2014/main" id="{EF3DA91D-FCB2-B8D1-6AAB-2F0D67945C12}"/>
              </a:ext>
            </a:extLst>
          </p:cNvPr>
          <p:cNvGrpSpPr/>
          <p:nvPr/>
        </p:nvGrpSpPr>
        <p:grpSpPr>
          <a:xfrm>
            <a:off x="305782" y="4756636"/>
            <a:ext cx="11183939" cy="510778"/>
            <a:chOff x="5571701" y="2721680"/>
            <a:chExt cx="13252878" cy="510778"/>
          </a:xfrm>
        </p:grpSpPr>
        <p:sp>
          <p:nvSpPr>
            <p:cNvPr id="19" name="Rectangle : coins arrondis 18">
              <a:extLst>
                <a:ext uri="{FF2B5EF4-FFF2-40B4-BE49-F238E27FC236}">
                  <a16:creationId xmlns:a16="http://schemas.microsoft.com/office/drawing/2014/main" id="{81A0A6F9-9787-5BBA-027D-B4705893C49D}"/>
                </a:ext>
              </a:extLst>
            </p:cNvPr>
            <p:cNvSpPr/>
            <p:nvPr/>
          </p:nvSpPr>
          <p:spPr>
            <a:xfrm>
              <a:off x="5571701" y="2721680"/>
              <a:ext cx="880620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2- La Lune tourne autour du Soleil.</a:t>
              </a:r>
            </a:p>
          </p:txBody>
        </p:sp>
        <p:sp>
          <p:nvSpPr>
            <p:cNvPr id="20" name="Rectangle : coins arrondis 19">
              <a:extLst>
                <a:ext uri="{FF2B5EF4-FFF2-40B4-BE49-F238E27FC236}">
                  <a16:creationId xmlns:a16="http://schemas.microsoft.com/office/drawing/2014/main" id="{684BCB78-D1D0-D5E1-E736-124BB574C8BE}"/>
                </a:ext>
              </a:extLst>
            </p:cNvPr>
            <p:cNvSpPr/>
            <p:nvPr/>
          </p:nvSpPr>
          <p:spPr>
            <a:xfrm>
              <a:off x="15508420" y="2721680"/>
              <a:ext cx="158961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 Vrai</a:t>
              </a:r>
            </a:p>
          </p:txBody>
        </p:sp>
        <p:sp>
          <p:nvSpPr>
            <p:cNvPr id="21" name="Rectangle : coins arrondis 20">
              <a:extLst>
                <a:ext uri="{FF2B5EF4-FFF2-40B4-BE49-F238E27FC236}">
                  <a16:creationId xmlns:a16="http://schemas.microsoft.com/office/drawing/2014/main" id="{47264354-C290-2E09-CD3B-298BD6E74A0E}"/>
                </a:ext>
              </a:extLst>
            </p:cNvPr>
            <p:cNvSpPr/>
            <p:nvPr/>
          </p:nvSpPr>
          <p:spPr>
            <a:xfrm>
              <a:off x="17234967" y="2721680"/>
              <a:ext cx="158961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 Faux</a:t>
              </a:r>
            </a:p>
          </p:txBody>
        </p:sp>
      </p:grpSp>
    </p:spTree>
    <p:extLst>
      <p:ext uri="{BB962C8B-B14F-4D97-AF65-F5344CB8AC3E}">
        <p14:creationId xmlns:p14="http://schemas.microsoft.com/office/powerpoint/2010/main" val="22192801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40">
          <a:extLst>
            <a:ext uri="{FF2B5EF4-FFF2-40B4-BE49-F238E27FC236}">
              <a16:creationId xmlns:a16="http://schemas.microsoft.com/office/drawing/2014/main" id="{29BC3692-39CA-5532-A252-11EF2C6BB45E}"/>
            </a:ext>
          </a:extLst>
        </p:cNvPr>
        <p:cNvGrpSpPr/>
        <p:nvPr/>
      </p:nvGrpSpPr>
      <p:grpSpPr>
        <a:xfrm>
          <a:off x="0" y="0"/>
          <a:ext cx="0" cy="0"/>
          <a:chOff x="0" y="0"/>
          <a:chExt cx="0" cy="0"/>
        </a:xfrm>
      </p:grpSpPr>
      <p:sp>
        <p:nvSpPr>
          <p:cNvPr id="641" name="Google Shape;641;p21">
            <a:extLst>
              <a:ext uri="{FF2B5EF4-FFF2-40B4-BE49-F238E27FC236}">
                <a16:creationId xmlns:a16="http://schemas.microsoft.com/office/drawing/2014/main" id="{11DB6F33-72DD-48A7-27A5-39A727ECC325}"/>
              </a:ext>
            </a:extLst>
          </p:cNvPr>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Très bien! La Lune tourne autour de la Terre.</a:t>
            </a:r>
            <a:endParaRPr dirty="0">
              <a:solidFill>
                <a:schemeClr val="tx1">
                  <a:lumMod val="50000"/>
                  <a:lumOff val="50000"/>
                </a:schemeClr>
              </a:solidFill>
            </a:endParaRPr>
          </a:p>
        </p:txBody>
      </p:sp>
      <p:sp>
        <p:nvSpPr>
          <p:cNvPr id="642" name="Google Shape;642;p21">
            <a:extLst>
              <a:ext uri="{FF2B5EF4-FFF2-40B4-BE49-F238E27FC236}">
                <a16:creationId xmlns:a16="http://schemas.microsoft.com/office/drawing/2014/main" id="{0750421C-F38A-A801-919D-30E0FAFAB4FE}"/>
              </a:ext>
            </a:extLst>
          </p:cNvPr>
          <p:cNvSpPr txBox="1">
            <a:spLocks noGrp="1"/>
          </p:cNvSpPr>
          <p:nvPr>
            <p:ph type="body" idx="2"/>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A5A5A5"/>
              </a:buClr>
              <a:buSzPts val="1000"/>
              <a:buNone/>
            </a:pPr>
            <a:r>
              <a:rPr lang="fr-FR" sz="1100" dirty="0">
                <a:solidFill>
                  <a:schemeClr val="tx1">
                    <a:lumMod val="50000"/>
                    <a:lumOff val="50000"/>
                  </a:schemeClr>
                </a:solidFill>
                <a:latin typeface="Calibri"/>
                <a:ea typeface="Calibri"/>
                <a:cs typeface="Calibri"/>
                <a:sym typeface="Calibri"/>
              </a:rPr>
              <a:t>Inviter les élèves à passer au tableau. </a:t>
            </a:r>
            <a:endParaRPr sz="1100" dirty="0">
              <a:solidFill>
                <a:schemeClr val="tx1">
                  <a:lumMod val="50000"/>
                  <a:lumOff val="50000"/>
                </a:schemeClr>
              </a:solidFill>
            </a:endParaRPr>
          </a:p>
        </p:txBody>
      </p:sp>
      <p:pic>
        <p:nvPicPr>
          <p:cNvPr id="645" name="Google Shape;645;p21">
            <a:extLst>
              <a:ext uri="{FF2B5EF4-FFF2-40B4-BE49-F238E27FC236}">
                <a16:creationId xmlns:a16="http://schemas.microsoft.com/office/drawing/2014/main" id="{4D0D0F77-3163-E154-4FB8-9131E17A7876}"/>
              </a:ext>
            </a:extLst>
          </p:cNvPr>
          <p:cNvPicPr preferRelativeResize="0"/>
          <p:nvPr/>
        </p:nvPicPr>
        <p:blipFill rotWithShape="1">
          <a:blip r:embed="rId3">
            <a:alphaModFix/>
          </a:blip>
          <a:srcRect/>
          <a:stretch/>
        </p:blipFill>
        <p:spPr>
          <a:xfrm>
            <a:off x="11105972" y="201859"/>
            <a:ext cx="648055" cy="648055"/>
          </a:xfrm>
          <a:prstGeom prst="rect">
            <a:avLst/>
          </a:prstGeom>
          <a:noFill/>
          <a:ln>
            <a:noFill/>
          </a:ln>
        </p:spPr>
      </p:pic>
      <p:grpSp>
        <p:nvGrpSpPr>
          <p:cNvPr id="14" name="Groupe 13">
            <a:extLst>
              <a:ext uri="{FF2B5EF4-FFF2-40B4-BE49-F238E27FC236}">
                <a16:creationId xmlns:a16="http://schemas.microsoft.com/office/drawing/2014/main" id="{41FCBEE8-A630-9FCE-964B-4BCDB9999464}"/>
              </a:ext>
            </a:extLst>
          </p:cNvPr>
          <p:cNvGrpSpPr/>
          <p:nvPr/>
        </p:nvGrpSpPr>
        <p:grpSpPr>
          <a:xfrm>
            <a:off x="305782" y="2523010"/>
            <a:ext cx="11183939" cy="510778"/>
            <a:chOff x="5571701" y="2721680"/>
            <a:chExt cx="13252878" cy="510778"/>
          </a:xfrm>
        </p:grpSpPr>
        <p:sp>
          <p:nvSpPr>
            <p:cNvPr id="15" name="Rectangle : coins arrondis 14">
              <a:extLst>
                <a:ext uri="{FF2B5EF4-FFF2-40B4-BE49-F238E27FC236}">
                  <a16:creationId xmlns:a16="http://schemas.microsoft.com/office/drawing/2014/main" id="{8ADB48B2-32BF-8A5C-FC9C-B08BCD744822}"/>
                </a:ext>
              </a:extLst>
            </p:cNvPr>
            <p:cNvSpPr/>
            <p:nvPr/>
          </p:nvSpPr>
          <p:spPr>
            <a:xfrm>
              <a:off x="5571701" y="2721680"/>
              <a:ext cx="880620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1- Toutes les planètes tournent autour du soleil.</a:t>
              </a:r>
            </a:p>
          </p:txBody>
        </p:sp>
        <p:sp>
          <p:nvSpPr>
            <p:cNvPr id="9" name="Rectangle : coins arrondis 8">
              <a:extLst>
                <a:ext uri="{FF2B5EF4-FFF2-40B4-BE49-F238E27FC236}">
                  <a16:creationId xmlns:a16="http://schemas.microsoft.com/office/drawing/2014/main" id="{7142099A-E434-C94A-98BA-D81355B11E7C}"/>
                </a:ext>
              </a:extLst>
            </p:cNvPr>
            <p:cNvSpPr/>
            <p:nvPr/>
          </p:nvSpPr>
          <p:spPr>
            <a:xfrm>
              <a:off x="15508420" y="2721680"/>
              <a:ext cx="1589612"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a- Vrai</a:t>
              </a:r>
            </a:p>
          </p:txBody>
        </p:sp>
        <p:sp>
          <p:nvSpPr>
            <p:cNvPr id="6" name="Rectangle : coins arrondis 5">
              <a:extLst>
                <a:ext uri="{FF2B5EF4-FFF2-40B4-BE49-F238E27FC236}">
                  <a16:creationId xmlns:a16="http://schemas.microsoft.com/office/drawing/2014/main" id="{B68D3D06-5BD8-F3AB-7ED3-53170B0B66FD}"/>
                </a:ext>
              </a:extLst>
            </p:cNvPr>
            <p:cNvSpPr/>
            <p:nvPr/>
          </p:nvSpPr>
          <p:spPr>
            <a:xfrm>
              <a:off x="17234967" y="2721680"/>
              <a:ext cx="158961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 Faux</a:t>
              </a:r>
            </a:p>
          </p:txBody>
        </p:sp>
      </p:grpSp>
      <p:grpSp>
        <p:nvGrpSpPr>
          <p:cNvPr id="12" name="Groupe 11">
            <a:extLst>
              <a:ext uri="{FF2B5EF4-FFF2-40B4-BE49-F238E27FC236}">
                <a16:creationId xmlns:a16="http://schemas.microsoft.com/office/drawing/2014/main" id="{E8BC6812-4C7D-5AFA-8377-D0FBA1B723A3}"/>
              </a:ext>
            </a:extLst>
          </p:cNvPr>
          <p:cNvGrpSpPr/>
          <p:nvPr/>
        </p:nvGrpSpPr>
        <p:grpSpPr>
          <a:xfrm>
            <a:off x="305782" y="3639823"/>
            <a:ext cx="11183939" cy="510778"/>
            <a:chOff x="5571701" y="2721680"/>
            <a:chExt cx="13252878" cy="510778"/>
          </a:xfrm>
        </p:grpSpPr>
        <p:sp>
          <p:nvSpPr>
            <p:cNvPr id="13" name="Rectangle : coins arrondis 12">
              <a:extLst>
                <a:ext uri="{FF2B5EF4-FFF2-40B4-BE49-F238E27FC236}">
                  <a16:creationId xmlns:a16="http://schemas.microsoft.com/office/drawing/2014/main" id="{150FE077-AB65-1BEB-8645-4A1BC40832FA}"/>
                </a:ext>
              </a:extLst>
            </p:cNvPr>
            <p:cNvSpPr/>
            <p:nvPr/>
          </p:nvSpPr>
          <p:spPr>
            <a:xfrm>
              <a:off x="5571701" y="2721680"/>
              <a:ext cx="880620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2- Toutes les planètes tournent sur elles-mêmes.</a:t>
              </a:r>
            </a:p>
          </p:txBody>
        </p:sp>
        <p:sp>
          <p:nvSpPr>
            <p:cNvPr id="16" name="Rectangle : coins arrondis 15">
              <a:extLst>
                <a:ext uri="{FF2B5EF4-FFF2-40B4-BE49-F238E27FC236}">
                  <a16:creationId xmlns:a16="http://schemas.microsoft.com/office/drawing/2014/main" id="{6CC64926-AFAD-A5F5-4C8D-6DBFAE95E43E}"/>
                </a:ext>
              </a:extLst>
            </p:cNvPr>
            <p:cNvSpPr/>
            <p:nvPr/>
          </p:nvSpPr>
          <p:spPr>
            <a:xfrm>
              <a:off x="15508420" y="2721680"/>
              <a:ext cx="1589612"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a- Vrai</a:t>
              </a:r>
            </a:p>
          </p:txBody>
        </p:sp>
        <p:sp>
          <p:nvSpPr>
            <p:cNvPr id="17" name="Rectangle : coins arrondis 16">
              <a:extLst>
                <a:ext uri="{FF2B5EF4-FFF2-40B4-BE49-F238E27FC236}">
                  <a16:creationId xmlns:a16="http://schemas.microsoft.com/office/drawing/2014/main" id="{C0D0C50C-390C-EB0E-C584-0A2F10FF8408}"/>
                </a:ext>
              </a:extLst>
            </p:cNvPr>
            <p:cNvSpPr/>
            <p:nvPr/>
          </p:nvSpPr>
          <p:spPr>
            <a:xfrm>
              <a:off x="17234967" y="2721680"/>
              <a:ext cx="158961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 Faux</a:t>
              </a:r>
            </a:p>
          </p:txBody>
        </p:sp>
      </p:grpSp>
      <p:grpSp>
        <p:nvGrpSpPr>
          <p:cNvPr id="18" name="Groupe 17">
            <a:extLst>
              <a:ext uri="{FF2B5EF4-FFF2-40B4-BE49-F238E27FC236}">
                <a16:creationId xmlns:a16="http://schemas.microsoft.com/office/drawing/2014/main" id="{9D6B3295-3781-CD42-801B-E6DBF40B9FA8}"/>
              </a:ext>
            </a:extLst>
          </p:cNvPr>
          <p:cNvGrpSpPr/>
          <p:nvPr/>
        </p:nvGrpSpPr>
        <p:grpSpPr>
          <a:xfrm>
            <a:off x="305782" y="4756636"/>
            <a:ext cx="11183939" cy="510778"/>
            <a:chOff x="5571701" y="2721680"/>
            <a:chExt cx="13252878" cy="510778"/>
          </a:xfrm>
        </p:grpSpPr>
        <p:sp>
          <p:nvSpPr>
            <p:cNvPr id="19" name="Rectangle : coins arrondis 18">
              <a:extLst>
                <a:ext uri="{FF2B5EF4-FFF2-40B4-BE49-F238E27FC236}">
                  <a16:creationId xmlns:a16="http://schemas.microsoft.com/office/drawing/2014/main" id="{D16C0BBE-61D6-5D12-B807-096C9C5B90CB}"/>
                </a:ext>
              </a:extLst>
            </p:cNvPr>
            <p:cNvSpPr/>
            <p:nvPr/>
          </p:nvSpPr>
          <p:spPr>
            <a:xfrm>
              <a:off x="5571701" y="2721680"/>
              <a:ext cx="880620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2- La Lune tourne autour du Soleil.</a:t>
              </a:r>
            </a:p>
          </p:txBody>
        </p:sp>
        <p:sp>
          <p:nvSpPr>
            <p:cNvPr id="20" name="Rectangle : coins arrondis 19">
              <a:extLst>
                <a:ext uri="{FF2B5EF4-FFF2-40B4-BE49-F238E27FC236}">
                  <a16:creationId xmlns:a16="http://schemas.microsoft.com/office/drawing/2014/main" id="{C14A296B-05B8-A6BD-E104-786A88651090}"/>
                </a:ext>
              </a:extLst>
            </p:cNvPr>
            <p:cNvSpPr/>
            <p:nvPr/>
          </p:nvSpPr>
          <p:spPr>
            <a:xfrm>
              <a:off x="15508420" y="2721680"/>
              <a:ext cx="158961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 Vrai</a:t>
              </a:r>
            </a:p>
          </p:txBody>
        </p:sp>
        <p:sp>
          <p:nvSpPr>
            <p:cNvPr id="21" name="Rectangle : coins arrondis 20">
              <a:extLst>
                <a:ext uri="{FF2B5EF4-FFF2-40B4-BE49-F238E27FC236}">
                  <a16:creationId xmlns:a16="http://schemas.microsoft.com/office/drawing/2014/main" id="{E2707375-B3DA-BAF7-A7C4-1327CD3F52B2}"/>
                </a:ext>
              </a:extLst>
            </p:cNvPr>
            <p:cNvSpPr/>
            <p:nvPr/>
          </p:nvSpPr>
          <p:spPr>
            <a:xfrm>
              <a:off x="17234967" y="2721680"/>
              <a:ext cx="1589612"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b- Faux</a:t>
              </a:r>
            </a:p>
          </p:txBody>
        </p:sp>
      </p:grpSp>
    </p:spTree>
    <p:extLst>
      <p:ext uri="{BB962C8B-B14F-4D97-AF65-F5344CB8AC3E}">
        <p14:creationId xmlns:p14="http://schemas.microsoft.com/office/powerpoint/2010/main" val="30253281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21"/>
          <p:cNvSpPr txBox="1">
            <a:spLocks noGrp="1"/>
          </p:cNvSpPr>
          <p:nvPr>
            <p:ph type="title"/>
          </p:nvPr>
        </p:nvSpPr>
        <p:spPr>
          <a:xfrm>
            <a:off x="778058" y="318293"/>
            <a:ext cx="10529279" cy="267549"/>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Voici une autre question.</a:t>
            </a:r>
            <a:endParaRPr dirty="0">
              <a:solidFill>
                <a:schemeClr val="tx1">
                  <a:lumMod val="50000"/>
                  <a:lumOff val="50000"/>
                </a:schemeClr>
              </a:solidFill>
            </a:endParaRPr>
          </a:p>
        </p:txBody>
      </p:sp>
      <p:sp>
        <p:nvSpPr>
          <p:cNvPr id="642" name="Google Shape;642;p21"/>
          <p:cNvSpPr txBox="1">
            <a:spLocks noGrp="1"/>
          </p:cNvSpPr>
          <p:nvPr>
            <p:ph type="body" idx="2"/>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A5A5A5"/>
              </a:buClr>
              <a:buSzPts val="1000"/>
              <a:buNone/>
            </a:pPr>
            <a:r>
              <a:rPr lang="fr-FR" sz="1100" dirty="0">
                <a:solidFill>
                  <a:schemeClr val="tx1">
                    <a:lumMod val="50000"/>
                    <a:lumOff val="50000"/>
                  </a:schemeClr>
                </a:solidFill>
                <a:latin typeface="Calibri"/>
                <a:ea typeface="Calibri"/>
                <a:cs typeface="Calibri"/>
                <a:sym typeface="Calibri"/>
              </a:rPr>
              <a:t>Inviter les élèves à passer au tableau. </a:t>
            </a:r>
            <a:endParaRPr sz="1100" dirty="0">
              <a:solidFill>
                <a:schemeClr val="tx1">
                  <a:lumMod val="50000"/>
                  <a:lumOff val="50000"/>
                </a:schemeClr>
              </a:solidFill>
            </a:endParaRPr>
          </a:p>
        </p:txBody>
      </p:sp>
      <p:pic>
        <p:nvPicPr>
          <p:cNvPr id="645" name="Google Shape;645;p21"/>
          <p:cNvPicPr preferRelativeResize="0"/>
          <p:nvPr/>
        </p:nvPicPr>
        <p:blipFill rotWithShape="1">
          <a:blip r:embed="rId3">
            <a:alphaModFix/>
          </a:blip>
          <a:srcRect/>
          <a:stretch/>
        </p:blipFill>
        <p:spPr>
          <a:xfrm>
            <a:off x="11105972" y="201859"/>
            <a:ext cx="648055" cy="648055"/>
          </a:xfrm>
          <a:prstGeom prst="rect">
            <a:avLst/>
          </a:prstGeom>
          <a:noFill/>
          <a:ln>
            <a:noFill/>
          </a:ln>
        </p:spPr>
      </p:pic>
      <p:sp>
        <p:nvSpPr>
          <p:cNvPr id="11" name="Rectangle : coins arrondis 10">
            <a:extLst>
              <a:ext uri="{FF2B5EF4-FFF2-40B4-BE49-F238E27FC236}">
                <a16:creationId xmlns:a16="http://schemas.microsoft.com/office/drawing/2014/main" id="{3FA76546-3B8A-A1C6-DFA4-1162911C2D3D}"/>
              </a:ext>
            </a:extLst>
          </p:cNvPr>
          <p:cNvSpPr/>
          <p:nvPr/>
        </p:nvSpPr>
        <p:spPr>
          <a:xfrm>
            <a:off x="778058" y="1270727"/>
            <a:ext cx="9185092" cy="510778"/>
          </a:xfrm>
          <a:prstGeom prst="roundRect">
            <a:avLst/>
          </a:prstGeom>
          <a:ln w="19050">
            <a:noFill/>
            <a:prstDash val="dash"/>
          </a:ln>
        </p:spPr>
        <p:txBody>
          <a:bodyPr wrap="square">
            <a:spAutoFit/>
          </a:bodyPr>
          <a:lstStyle/>
          <a:p>
            <a:pPr lvl="0" defTabSz="457200">
              <a:spcAft>
                <a:spcPts val="600"/>
              </a:spcAft>
              <a:buClrTx/>
              <a:defRPr/>
            </a:pPr>
            <a:r>
              <a:rPr kumimoji="0" lang="fr-FR" sz="2400" b="1" i="0" u="none" strike="noStrike" kern="1200" cap="none" spc="0" normalizeH="0" baseline="0" noProof="0" dirty="0">
                <a:ln>
                  <a:noFill/>
                </a:ln>
                <a:effectLst/>
                <a:uLnTx/>
                <a:uFillTx/>
                <a:latin typeface="Calibri" panose="020F0502020204030204"/>
                <a:ea typeface="+mn-ea"/>
                <a:cs typeface="+mn-cs"/>
              </a:rPr>
              <a:t>1- </a:t>
            </a:r>
            <a:r>
              <a:rPr lang="fr-FR" sz="2400" b="1" kern="1200" dirty="0">
                <a:latin typeface="Calibri" panose="020F0502020204030204"/>
              </a:rPr>
              <a:t>Reliez </a:t>
            </a:r>
            <a:r>
              <a:rPr kumimoji="0" lang="fr-FR" sz="2400" b="1" i="0" u="none" strike="noStrike" kern="1200" cap="none" spc="0" normalizeH="0" baseline="0" noProof="0" dirty="0">
                <a:ln>
                  <a:noFill/>
                </a:ln>
                <a:effectLst/>
                <a:uLnTx/>
                <a:uFillTx/>
                <a:latin typeface="Calibri" panose="020F0502020204030204"/>
                <a:ea typeface="+mn-ea"/>
                <a:cs typeface="+mn-cs"/>
              </a:rPr>
              <a:t>par une flèche :</a:t>
            </a:r>
          </a:p>
        </p:txBody>
      </p:sp>
      <p:grpSp>
        <p:nvGrpSpPr>
          <p:cNvPr id="14" name="Groupe 13">
            <a:extLst>
              <a:ext uri="{FF2B5EF4-FFF2-40B4-BE49-F238E27FC236}">
                <a16:creationId xmlns:a16="http://schemas.microsoft.com/office/drawing/2014/main" id="{4461DDC7-A292-A2DB-9599-7DF0CBB89F0C}"/>
              </a:ext>
            </a:extLst>
          </p:cNvPr>
          <p:cNvGrpSpPr/>
          <p:nvPr/>
        </p:nvGrpSpPr>
        <p:grpSpPr>
          <a:xfrm>
            <a:off x="476604" y="2834507"/>
            <a:ext cx="10953395" cy="510778"/>
            <a:chOff x="5774124" y="2721680"/>
            <a:chExt cx="12979685" cy="510778"/>
          </a:xfrm>
        </p:grpSpPr>
        <p:sp>
          <p:nvSpPr>
            <p:cNvPr id="15" name="Rectangle : coins arrondis 14">
              <a:extLst>
                <a:ext uri="{FF2B5EF4-FFF2-40B4-BE49-F238E27FC236}">
                  <a16:creationId xmlns:a16="http://schemas.microsoft.com/office/drawing/2014/main" id="{CB856997-81B9-DE14-C8DF-1BDA8F1EDD11}"/>
                </a:ext>
              </a:extLst>
            </p:cNvPr>
            <p:cNvSpPr/>
            <p:nvPr/>
          </p:nvSpPr>
          <p:spPr>
            <a:xfrm>
              <a:off x="5774124" y="2721680"/>
              <a:ext cx="6758166"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1- La Lune tourne autour de la Terre</a:t>
              </a:r>
            </a:p>
          </p:txBody>
        </p:sp>
        <p:sp>
          <p:nvSpPr>
            <p:cNvPr id="9" name="Rectangle : coins arrondis 8">
              <a:extLst>
                <a:ext uri="{FF2B5EF4-FFF2-40B4-BE49-F238E27FC236}">
                  <a16:creationId xmlns:a16="http://schemas.microsoft.com/office/drawing/2014/main" id="{B0C85E54-3390-AD3A-E43D-A9461A1AA609}"/>
                </a:ext>
              </a:extLst>
            </p:cNvPr>
            <p:cNvSpPr/>
            <p:nvPr/>
          </p:nvSpPr>
          <p:spPr>
            <a:xfrm>
              <a:off x="15686031" y="2721680"/>
              <a:ext cx="306777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 en une année</a:t>
              </a:r>
            </a:p>
          </p:txBody>
        </p:sp>
      </p:grpSp>
      <p:grpSp>
        <p:nvGrpSpPr>
          <p:cNvPr id="2" name="Groupe 1">
            <a:extLst>
              <a:ext uri="{FF2B5EF4-FFF2-40B4-BE49-F238E27FC236}">
                <a16:creationId xmlns:a16="http://schemas.microsoft.com/office/drawing/2014/main" id="{4148B770-8196-B22C-9DBE-2170932D967B}"/>
              </a:ext>
            </a:extLst>
          </p:cNvPr>
          <p:cNvGrpSpPr/>
          <p:nvPr/>
        </p:nvGrpSpPr>
        <p:grpSpPr>
          <a:xfrm>
            <a:off x="476604" y="3952398"/>
            <a:ext cx="10953395" cy="510778"/>
            <a:chOff x="5774124" y="2721679"/>
            <a:chExt cx="12979686" cy="781527"/>
          </a:xfrm>
        </p:grpSpPr>
        <p:sp>
          <p:nvSpPr>
            <p:cNvPr id="3" name="Rectangle : coins arrondis 2">
              <a:extLst>
                <a:ext uri="{FF2B5EF4-FFF2-40B4-BE49-F238E27FC236}">
                  <a16:creationId xmlns:a16="http://schemas.microsoft.com/office/drawing/2014/main" id="{EB107B36-0DF0-A102-79E8-74C7A1A52621}"/>
                </a:ext>
              </a:extLst>
            </p:cNvPr>
            <p:cNvSpPr/>
            <p:nvPr/>
          </p:nvSpPr>
          <p:spPr>
            <a:xfrm>
              <a:off x="5774124" y="2721679"/>
              <a:ext cx="6758166" cy="781527"/>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2- La Terre tourne sur elle-même</a:t>
              </a:r>
            </a:p>
          </p:txBody>
        </p:sp>
        <p:sp>
          <p:nvSpPr>
            <p:cNvPr id="4" name="Rectangle : coins arrondis 3">
              <a:extLst>
                <a:ext uri="{FF2B5EF4-FFF2-40B4-BE49-F238E27FC236}">
                  <a16:creationId xmlns:a16="http://schemas.microsoft.com/office/drawing/2014/main" id="{D60F1056-E7B9-45EC-426A-CC4405B18F68}"/>
                </a:ext>
              </a:extLst>
            </p:cNvPr>
            <p:cNvSpPr/>
            <p:nvPr/>
          </p:nvSpPr>
          <p:spPr>
            <a:xfrm>
              <a:off x="15686033" y="2721679"/>
              <a:ext cx="3067777" cy="781525"/>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 en un mois</a:t>
              </a:r>
            </a:p>
          </p:txBody>
        </p:sp>
      </p:grpSp>
      <p:grpSp>
        <p:nvGrpSpPr>
          <p:cNvPr id="7" name="Groupe 6">
            <a:extLst>
              <a:ext uri="{FF2B5EF4-FFF2-40B4-BE49-F238E27FC236}">
                <a16:creationId xmlns:a16="http://schemas.microsoft.com/office/drawing/2014/main" id="{7A13756A-C233-F2D6-F7B5-EAF6293A52E8}"/>
              </a:ext>
            </a:extLst>
          </p:cNvPr>
          <p:cNvGrpSpPr/>
          <p:nvPr/>
        </p:nvGrpSpPr>
        <p:grpSpPr>
          <a:xfrm>
            <a:off x="476604" y="5076496"/>
            <a:ext cx="10953395" cy="510778"/>
            <a:chOff x="5774124" y="2721679"/>
            <a:chExt cx="12979685" cy="781527"/>
          </a:xfrm>
        </p:grpSpPr>
        <p:sp>
          <p:nvSpPr>
            <p:cNvPr id="8" name="Rectangle : coins arrondis 7">
              <a:extLst>
                <a:ext uri="{FF2B5EF4-FFF2-40B4-BE49-F238E27FC236}">
                  <a16:creationId xmlns:a16="http://schemas.microsoft.com/office/drawing/2014/main" id="{CB2A2BF5-4E08-F84D-11EB-7842D812FC3B}"/>
                </a:ext>
              </a:extLst>
            </p:cNvPr>
            <p:cNvSpPr/>
            <p:nvPr/>
          </p:nvSpPr>
          <p:spPr>
            <a:xfrm>
              <a:off x="5774124" y="2721679"/>
              <a:ext cx="6758166" cy="781527"/>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3- La Terre autour du Soleil</a:t>
              </a:r>
            </a:p>
          </p:txBody>
        </p:sp>
        <p:sp>
          <p:nvSpPr>
            <p:cNvPr id="10" name="Rectangle : coins arrondis 9">
              <a:extLst>
                <a:ext uri="{FF2B5EF4-FFF2-40B4-BE49-F238E27FC236}">
                  <a16:creationId xmlns:a16="http://schemas.microsoft.com/office/drawing/2014/main" id="{FB2EB1B9-95F7-9FDE-D199-FF7FEE61C2BE}"/>
                </a:ext>
              </a:extLst>
            </p:cNvPr>
            <p:cNvSpPr/>
            <p:nvPr/>
          </p:nvSpPr>
          <p:spPr>
            <a:xfrm>
              <a:off x="15686033" y="2721679"/>
              <a:ext cx="3067776" cy="781525"/>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c- en 24 heures </a:t>
              </a:r>
            </a:p>
          </p:txBody>
        </p:sp>
      </p:gr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22"/>
          <p:cNvSpPr txBox="1">
            <a:spLocks noGrp="1"/>
          </p:cNvSpPr>
          <p:nvPr>
            <p:ph type="title"/>
          </p:nvPr>
        </p:nvSpPr>
        <p:spPr>
          <a:xfrm>
            <a:off x="778058" y="70338"/>
            <a:ext cx="10529279" cy="67627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solidFill>
                  <a:schemeClr val="tx1">
                    <a:lumMod val="50000"/>
                    <a:lumOff val="50000"/>
                  </a:schemeClr>
                </a:solidFill>
                <a:latin typeface="Calibri"/>
                <a:ea typeface="Calibri"/>
                <a:cs typeface="Calibri"/>
                <a:sym typeface="Calibri"/>
              </a:rPr>
              <a:t>Très bien ! La Terre met 24 heures pour effectuer une rotation complète sur elle-même et une année pour tourner autour du Soleil, tandis que la Lune met environ 30 jours pour tourner autour de la Terre.</a:t>
            </a:r>
            <a:endParaRPr dirty="0">
              <a:solidFill>
                <a:schemeClr val="tx1">
                  <a:lumMod val="50000"/>
                  <a:lumOff val="50000"/>
                </a:schemeClr>
              </a:solidFill>
            </a:endParaRPr>
          </a:p>
        </p:txBody>
      </p:sp>
      <p:sp>
        <p:nvSpPr>
          <p:cNvPr id="651" name="Google Shape;651;p22"/>
          <p:cNvSpPr txBox="1">
            <a:spLocks noGrp="1"/>
          </p:cNvSpPr>
          <p:nvPr>
            <p:ph type="body" idx="2"/>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endParaRPr dirty="0">
              <a:solidFill>
                <a:srgbClr val="A5A5A5"/>
              </a:solidFill>
              <a:latin typeface="Calibri"/>
              <a:ea typeface="Calibri"/>
              <a:cs typeface="Calibri"/>
              <a:sym typeface="Calibri"/>
            </a:endParaRPr>
          </a:p>
        </p:txBody>
      </p:sp>
      <p:pic>
        <p:nvPicPr>
          <p:cNvPr id="653" name="Google Shape;653;p22"/>
          <p:cNvPicPr preferRelativeResize="0"/>
          <p:nvPr/>
        </p:nvPicPr>
        <p:blipFill rotWithShape="1">
          <a:blip r:embed="rId3">
            <a:alphaModFix/>
          </a:blip>
          <a:srcRect/>
          <a:stretch/>
        </p:blipFill>
        <p:spPr>
          <a:xfrm>
            <a:off x="11645716" y="505406"/>
            <a:ext cx="325863" cy="325863"/>
          </a:xfrm>
          <a:prstGeom prst="rect">
            <a:avLst/>
          </a:prstGeom>
          <a:noFill/>
          <a:ln>
            <a:noFill/>
          </a:ln>
        </p:spPr>
      </p:pic>
      <p:grpSp>
        <p:nvGrpSpPr>
          <p:cNvPr id="3" name="Groupe 2">
            <a:extLst>
              <a:ext uri="{FF2B5EF4-FFF2-40B4-BE49-F238E27FC236}">
                <a16:creationId xmlns:a16="http://schemas.microsoft.com/office/drawing/2014/main" id="{30ADBA87-8467-A850-056F-3A9413E013DB}"/>
              </a:ext>
            </a:extLst>
          </p:cNvPr>
          <p:cNvGrpSpPr/>
          <p:nvPr/>
        </p:nvGrpSpPr>
        <p:grpSpPr>
          <a:xfrm>
            <a:off x="476604" y="2834507"/>
            <a:ext cx="10953395" cy="510778"/>
            <a:chOff x="5774124" y="2721680"/>
            <a:chExt cx="12979685" cy="510778"/>
          </a:xfrm>
        </p:grpSpPr>
        <p:sp>
          <p:nvSpPr>
            <p:cNvPr id="4" name="Rectangle : coins arrondis 3">
              <a:extLst>
                <a:ext uri="{FF2B5EF4-FFF2-40B4-BE49-F238E27FC236}">
                  <a16:creationId xmlns:a16="http://schemas.microsoft.com/office/drawing/2014/main" id="{838D5903-BBF8-E840-F350-567551DD3962}"/>
                </a:ext>
              </a:extLst>
            </p:cNvPr>
            <p:cNvSpPr/>
            <p:nvPr/>
          </p:nvSpPr>
          <p:spPr>
            <a:xfrm>
              <a:off x="5774124" y="2721680"/>
              <a:ext cx="6758166"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1- La Lune tourne autour de la Terre</a:t>
              </a:r>
            </a:p>
          </p:txBody>
        </p:sp>
        <p:sp>
          <p:nvSpPr>
            <p:cNvPr id="5" name="Rectangle : coins arrondis 4">
              <a:extLst>
                <a:ext uri="{FF2B5EF4-FFF2-40B4-BE49-F238E27FC236}">
                  <a16:creationId xmlns:a16="http://schemas.microsoft.com/office/drawing/2014/main" id="{C71CDA8E-97B7-6B5E-7335-4748349EA687}"/>
                </a:ext>
              </a:extLst>
            </p:cNvPr>
            <p:cNvSpPr/>
            <p:nvPr/>
          </p:nvSpPr>
          <p:spPr>
            <a:xfrm>
              <a:off x="15686031" y="2721680"/>
              <a:ext cx="306777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 en une année</a:t>
              </a:r>
            </a:p>
          </p:txBody>
        </p:sp>
      </p:grpSp>
      <p:grpSp>
        <p:nvGrpSpPr>
          <p:cNvPr id="6" name="Groupe 5">
            <a:extLst>
              <a:ext uri="{FF2B5EF4-FFF2-40B4-BE49-F238E27FC236}">
                <a16:creationId xmlns:a16="http://schemas.microsoft.com/office/drawing/2014/main" id="{503F0CAF-9C62-ECC1-1DBB-3C0C82430726}"/>
              </a:ext>
            </a:extLst>
          </p:cNvPr>
          <p:cNvGrpSpPr/>
          <p:nvPr/>
        </p:nvGrpSpPr>
        <p:grpSpPr>
          <a:xfrm>
            <a:off x="476604" y="3952398"/>
            <a:ext cx="10953395" cy="510778"/>
            <a:chOff x="5774124" y="2721679"/>
            <a:chExt cx="12979686" cy="781527"/>
          </a:xfrm>
        </p:grpSpPr>
        <p:sp>
          <p:nvSpPr>
            <p:cNvPr id="9" name="Rectangle : coins arrondis 8">
              <a:extLst>
                <a:ext uri="{FF2B5EF4-FFF2-40B4-BE49-F238E27FC236}">
                  <a16:creationId xmlns:a16="http://schemas.microsoft.com/office/drawing/2014/main" id="{90767480-A425-7C5F-E607-859489437892}"/>
                </a:ext>
              </a:extLst>
            </p:cNvPr>
            <p:cNvSpPr/>
            <p:nvPr/>
          </p:nvSpPr>
          <p:spPr>
            <a:xfrm>
              <a:off x="5774124" y="2721679"/>
              <a:ext cx="6758166" cy="781527"/>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2- La Terre tourne sur elle-même</a:t>
              </a:r>
            </a:p>
          </p:txBody>
        </p:sp>
        <p:sp>
          <p:nvSpPr>
            <p:cNvPr id="11" name="Rectangle : coins arrondis 10">
              <a:extLst>
                <a:ext uri="{FF2B5EF4-FFF2-40B4-BE49-F238E27FC236}">
                  <a16:creationId xmlns:a16="http://schemas.microsoft.com/office/drawing/2014/main" id="{2A09579C-797B-E1F7-6EBF-F1E157DBF79D}"/>
                </a:ext>
              </a:extLst>
            </p:cNvPr>
            <p:cNvSpPr/>
            <p:nvPr/>
          </p:nvSpPr>
          <p:spPr>
            <a:xfrm>
              <a:off x="15686033" y="2721679"/>
              <a:ext cx="3067777" cy="781525"/>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 en un mois</a:t>
              </a:r>
            </a:p>
          </p:txBody>
        </p:sp>
      </p:grpSp>
      <p:grpSp>
        <p:nvGrpSpPr>
          <p:cNvPr id="12" name="Groupe 11">
            <a:extLst>
              <a:ext uri="{FF2B5EF4-FFF2-40B4-BE49-F238E27FC236}">
                <a16:creationId xmlns:a16="http://schemas.microsoft.com/office/drawing/2014/main" id="{71FF33F0-027C-2271-B967-C07B42C9E6DA}"/>
              </a:ext>
            </a:extLst>
          </p:cNvPr>
          <p:cNvGrpSpPr/>
          <p:nvPr/>
        </p:nvGrpSpPr>
        <p:grpSpPr>
          <a:xfrm>
            <a:off x="476604" y="5076496"/>
            <a:ext cx="10953395" cy="510778"/>
            <a:chOff x="5774124" y="2721679"/>
            <a:chExt cx="12979685" cy="781527"/>
          </a:xfrm>
        </p:grpSpPr>
        <p:sp>
          <p:nvSpPr>
            <p:cNvPr id="13" name="Rectangle : coins arrondis 12">
              <a:extLst>
                <a:ext uri="{FF2B5EF4-FFF2-40B4-BE49-F238E27FC236}">
                  <a16:creationId xmlns:a16="http://schemas.microsoft.com/office/drawing/2014/main" id="{B2B314C0-5684-7AC9-D696-97CBE4FC2A5A}"/>
                </a:ext>
              </a:extLst>
            </p:cNvPr>
            <p:cNvSpPr/>
            <p:nvPr/>
          </p:nvSpPr>
          <p:spPr>
            <a:xfrm>
              <a:off x="5774124" y="2721679"/>
              <a:ext cx="6758166" cy="781527"/>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3- La Terre autour du Soleil</a:t>
              </a:r>
            </a:p>
          </p:txBody>
        </p:sp>
        <p:sp>
          <p:nvSpPr>
            <p:cNvPr id="22" name="Rectangle : coins arrondis 21">
              <a:extLst>
                <a:ext uri="{FF2B5EF4-FFF2-40B4-BE49-F238E27FC236}">
                  <a16:creationId xmlns:a16="http://schemas.microsoft.com/office/drawing/2014/main" id="{5B4796C7-D2F8-60DB-FDE1-B7E13C40DE55}"/>
                </a:ext>
              </a:extLst>
            </p:cNvPr>
            <p:cNvSpPr/>
            <p:nvPr/>
          </p:nvSpPr>
          <p:spPr>
            <a:xfrm>
              <a:off x="15686033" y="2721679"/>
              <a:ext cx="3067776" cy="781525"/>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c- en 24 heures </a:t>
              </a:r>
            </a:p>
          </p:txBody>
        </p:sp>
      </p:grpSp>
      <p:cxnSp>
        <p:nvCxnSpPr>
          <p:cNvPr id="24" name="Connecteur droit avec flèche 23">
            <a:extLst>
              <a:ext uri="{FF2B5EF4-FFF2-40B4-BE49-F238E27FC236}">
                <a16:creationId xmlns:a16="http://schemas.microsoft.com/office/drawing/2014/main" id="{DDD190E1-1F23-2560-A353-CB8722E543B2}"/>
              </a:ext>
            </a:extLst>
          </p:cNvPr>
          <p:cNvCxnSpPr>
            <a:stCxn id="4" idx="3"/>
            <a:endCxn id="11" idx="1"/>
          </p:cNvCxnSpPr>
          <p:nvPr/>
        </p:nvCxnSpPr>
        <p:spPr>
          <a:xfrm>
            <a:off x="6179736" y="3089896"/>
            <a:ext cx="2661404" cy="111789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F51E658C-63B7-E21F-7D16-C9458BFE9DDE}"/>
              </a:ext>
            </a:extLst>
          </p:cNvPr>
          <p:cNvCxnSpPr>
            <a:cxnSpLocks/>
            <a:stCxn id="9" idx="3"/>
            <a:endCxn id="22" idx="1"/>
          </p:cNvCxnSpPr>
          <p:nvPr/>
        </p:nvCxnSpPr>
        <p:spPr>
          <a:xfrm>
            <a:off x="6179736" y="4207787"/>
            <a:ext cx="2661405" cy="112409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4B635165-0844-0657-A5D9-0011B1034A05}"/>
              </a:ext>
            </a:extLst>
          </p:cNvPr>
          <p:cNvCxnSpPr>
            <a:cxnSpLocks/>
            <a:stCxn id="13" idx="3"/>
            <a:endCxn id="5" idx="1"/>
          </p:cNvCxnSpPr>
          <p:nvPr/>
        </p:nvCxnSpPr>
        <p:spPr>
          <a:xfrm flipV="1">
            <a:off x="6179736" y="3089896"/>
            <a:ext cx="2661403" cy="224198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p:cNvSpPr>
            <a:spLocks noGrp="1"/>
          </p:cNvSpPr>
          <p:nvPr>
            <p:ph type="body" sz="quarter" idx="10"/>
          </p:nvPr>
        </p:nvSpPr>
        <p:spPr/>
        <p:txBody>
          <a:bodyPr/>
          <a:lstStyle/>
          <a:p>
            <a:r>
              <a:rPr lang="fr-FR" noProof="0" dirty="0">
                <a:solidFill>
                  <a:schemeClr val="tx1">
                    <a:lumMod val="50000"/>
                    <a:lumOff val="50000"/>
                  </a:schemeClr>
                </a:solidFill>
              </a:rPr>
              <a:t>2 min</a:t>
            </a:r>
          </a:p>
        </p:txBody>
      </p:sp>
    </p:spTree>
    <p:extLst>
      <p:ext uri="{BB962C8B-B14F-4D97-AF65-F5344CB8AC3E}">
        <p14:creationId xmlns:p14="http://schemas.microsoft.com/office/powerpoint/2010/main" val="508950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936103-7F12-ADA3-A8F7-30644B3C143A}"/>
              </a:ext>
            </a:extLst>
          </p:cNvPr>
          <p:cNvSpPr>
            <a:spLocks noGrp="1"/>
          </p:cNvSpPr>
          <p:nvPr>
            <p:ph type="title"/>
          </p:nvPr>
        </p:nvSpPr>
        <p:spPr>
          <a:xfrm>
            <a:off x="831360" y="289011"/>
            <a:ext cx="10529279" cy="538068"/>
          </a:xfrm>
        </p:spPr>
        <p:txBody>
          <a:bodyPr/>
          <a:lstStyle/>
          <a:p>
            <a:r>
              <a:rPr lang="fr-FR" dirty="0">
                <a:solidFill>
                  <a:schemeClr val="tx1">
                    <a:lumMod val="50000"/>
                    <a:lumOff val="50000"/>
                  </a:schemeClr>
                </a:solidFill>
              </a:rPr>
              <a:t>Aujourd’hui, nous allons découvrir deux phénomènes astronomiques : l’éclipse solaire et l’éclipse lunaire. D’abord, considérons cette situation.</a:t>
            </a:r>
          </a:p>
        </p:txBody>
      </p:sp>
      <p:sp>
        <p:nvSpPr>
          <p:cNvPr id="4" name="Google Shape;642;p21">
            <a:extLst>
              <a:ext uri="{FF2B5EF4-FFF2-40B4-BE49-F238E27FC236}">
                <a16:creationId xmlns:a16="http://schemas.microsoft.com/office/drawing/2014/main" id="{411C4800-84FC-29CE-34FE-12EDF17F4635}"/>
              </a:ext>
            </a:extLst>
          </p:cNvPr>
          <p:cNvSpPr txBox="1">
            <a:spLocks/>
          </p:cNvSpPr>
          <p:nvPr/>
        </p:nvSpPr>
        <p:spPr>
          <a:xfrm>
            <a:off x="778058" y="668338"/>
            <a:ext cx="10975792" cy="303212"/>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
                <a:srgbClr val="A5A5A5"/>
              </a:buClr>
              <a:buSzPts val="1000"/>
              <a:buFont typeface="Arial" panose="020B0604020202020204" pitchFamily="34" charset="0"/>
              <a:buNone/>
            </a:pPr>
            <a:endParaRPr lang="fr-FR" sz="1100" dirty="0">
              <a:solidFill>
                <a:schemeClr val="tx1">
                  <a:lumMod val="50000"/>
                  <a:lumOff val="50000"/>
                </a:schemeClr>
              </a:solidFill>
            </a:endParaRPr>
          </a:p>
        </p:txBody>
      </p:sp>
      <p:sp>
        <p:nvSpPr>
          <p:cNvPr id="3" name="Rectangle : coins arrondis 2">
            <a:extLst>
              <a:ext uri="{FF2B5EF4-FFF2-40B4-BE49-F238E27FC236}">
                <a16:creationId xmlns:a16="http://schemas.microsoft.com/office/drawing/2014/main" id="{7B6A76F0-B14B-5B25-6794-982D5D3DB479}"/>
              </a:ext>
            </a:extLst>
          </p:cNvPr>
          <p:cNvSpPr/>
          <p:nvPr/>
        </p:nvSpPr>
        <p:spPr>
          <a:xfrm>
            <a:off x="2920483" y="1251995"/>
            <a:ext cx="5811536" cy="403825"/>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latin typeface="Calibri" panose="020F0502020204030204" pitchFamily="34" charset="0"/>
                <a:cs typeface="Calibri" panose="020F0502020204030204" pitchFamily="34" charset="0"/>
              </a:rPr>
              <a:t>Les éclipses (solaire et lunaire) </a:t>
            </a:r>
            <a:r>
              <a:rPr lang="ar-MA" sz="2000" b="1" dirty="0">
                <a:latin typeface="Calibri" panose="020F0502020204030204" pitchFamily="34" charset="0"/>
                <a:cs typeface="Calibri" panose="020F0502020204030204" pitchFamily="34" charset="0"/>
              </a:rPr>
              <a:t>الخسوف والكسوف</a:t>
            </a:r>
            <a:endParaRPr lang="en-US" sz="2000" b="1" dirty="0">
              <a:latin typeface="Calibri" panose="020F0502020204030204" pitchFamily="34" charset="0"/>
              <a:cs typeface="Calibri" panose="020F0502020204030204" pitchFamily="34" charset="0"/>
            </a:endParaRPr>
          </a:p>
        </p:txBody>
      </p:sp>
      <p:pic>
        <p:nvPicPr>
          <p:cNvPr id="5" name="Image 4" descr="Une image contenant texte, Police, logo, Graphique&#10;&#10;Le contenu généré par l’IA peut être incorrect.">
            <a:extLst>
              <a:ext uri="{FF2B5EF4-FFF2-40B4-BE49-F238E27FC236}">
                <a16:creationId xmlns:a16="http://schemas.microsoft.com/office/drawing/2014/main" id="{CC8CB3C1-C5D0-EE18-EA0B-D60A73BED0CC}"/>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596383" y="1065539"/>
            <a:ext cx="2324100" cy="683024"/>
          </a:xfrm>
          <a:prstGeom prst="rect">
            <a:avLst/>
          </a:prstGeom>
        </p:spPr>
      </p:pic>
      <p:grpSp>
        <p:nvGrpSpPr>
          <p:cNvPr id="6" name="Groupe 5">
            <a:extLst>
              <a:ext uri="{FF2B5EF4-FFF2-40B4-BE49-F238E27FC236}">
                <a16:creationId xmlns:a16="http://schemas.microsoft.com/office/drawing/2014/main" id="{EF4DEF64-8FAA-BA19-2034-49765489C7E4}"/>
              </a:ext>
            </a:extLst>
          </p:cNvPr>
          <p:cNvGrpSpPr/>
          <p:nvPr/>
        </p:nvGrpSpPr>
        <p:grpSpPr>
          <a:xfrm>
            <a:off x="1281219" y="5711179"/>
            <a:ext cx="9999036" cy="584775"/>
            <a:chOff x="1310885" y="5958829"/>
            <a:chExt cx="9999036" cy="584775"/>
          </a:xfrm>
        </p:grpSpPr>
        <p:sp>
          <p:nvSpPr>
            <p:cNvPr id="7" name="ZoneTexte 6">
              <a:extLst>
                <a:ext uri="{FF2B5EF4-FFF2-40B4-BE49-F238E27FC236}">
                  <a16:creationId xmlns:a16="http://schemas.microsoft.com/office/drawing/2014/main" id="{09882300-2977-3F80-ED08-6341414B8772}"/>
                </a:ext>
              </a:extLst>
            </p:cNvPr>
            <p:cNvSpPr txBox="1"/>
            <p:nvPr/>
          </p:nvSpPr>
          <p:spPr>
            <a:xfrm flipV="1">
              <a:off x="1437776" y="5958829"/>
              <a:ext cx="9502670" cy="584775"/>
            </a:xfrm>
            <a:prstGeom prst="round1Rect">
              <a:avLst>
                <a:gd name="adj" fmla="val 27305"/>
              </a:avLst>
            </a:prstGeom>
            <a:solidFill>
              <a:srgbClr val="CAE8DE"/>
            </a:solidFill>
          </p:spPr>
          <p:txBody>
            <a:bodyPr wrap="square">
              <a:spAutoFit/>
            </a:bodyPr>
            <a:lstStyle/>
            <a:p>
              <a:pPr lvl="0" algn="ctr" defTabSz="457200">
                <a:buClrTx/>
                <a:defRPr/>
              </a:pPr>
              <a:endParaRPr lang="fr-FR" sz="3200" b="1" kern="1200" spc="-110" dirty="0">
                <a:solidFill>
                  <a:srgbClr val="002060"/>
                </a:solidFill>
                <a:latin typeface="Calibri" panose="020F0502020204030204"/>
                <a:ea typeface="Calibri"/>
                <a:cs typeface="Calibri"/>
                <a:sym typeface="Calibri"/>
              </a:endParaRPr>
            </a:p>
          </p:txBody>
        </p:sp>
        <p:sp>
          <p:nvSpPr>
            <p:cNvPr id="8" name="ZoneTexte 7">
              <a:extLst>
                <a:ext uri="{FF2B5EF4-FFF2-40B4-BE49-F238E27FC236}">
                  <a16:creationId xmlns:a16="http://schemas.microsoft.com/office/drawing/2014/main" id="{4F98B2A2-ECDA-91D9-FF7D-9763FF93DF2A}"/>
                </a:ext>
              </a:extLst>
            </p:cNvPr>
            <p:cNvSpPr txBox="1"/>
            <p:nvPr/>
          </p:nvSpPr>
          <p:spPr>
            <a:xfrm>
              <a:off x="1704219" y="6029262"/>
              <a:ext cx="9605702" cy="430887"/>
            </a:xfrm>
            <a:prstGeom prst="rect">
              <a:avLst/>
            </a:prstGeom>
            <a:noFill/>
          </p:spPr>
          <p:txBody>
            <a:bodyPr wrap="square" rtlCol="0">
              <a:spAutoFit/>
            </a:bodyPr>
            <a:lstStyle/>
            <a:p>
              <a:r>
                <a:rPr lang="fr-FR" sz="2200" b="1" dirty="0">
                  <a:solidFill>
                    <a:srgbClr val="00797E"/>
                  </a:solidFill>
                  <a:latin typeface="Calibri" panose="020F0502020204030204" pitchFamily="34" charset="0"/>
                  <a:cs typeface="Calibri" panose="020F0502020204030204" pitchFamily="34" charset="0"/>
                </a:rPr>
                <a:t>Question : </a:t>
              </a:r>
              <a:r>
                <a:rPr lang="fr-FR" sz="2200" b="1" dirty="0">
                  <a:latin typeface="Calibri" panose="020F0502020204030204" pitchFamily="34" charset="0"/>
                  <a:cs typeface="Calibri" panose="020F0502020204030204" pitchFamily="34" charset="0"/>
                </a:rPr>
                <a:t>Comment expliquer le phénomène des éclipses (solaire et lunaire)?</a:t>
              </a:r>
              <a:endParaRPr lang="fr-FR" sz="2200" b="1" kern="1200" spc="-110" dirty="0">
                <a:solidFill>
                  <a:srgbClr val="002060"/>
                </a:solidFill>
                <a:latin typeface="Calibri" panose="020F0502020204030204" pitchFamily="34" charset="0"/>
                <a:ea typeface="Calibri"/>
                <a:cs typeface="Calibri" panose="020F0502020204030204" pitchFamily="34" charset="0"/>
                <a:sym typeface="Calibri"/>
              </a:endParaRPr>
            </a:p>
          </p:txBody>
        </p:sp>
        <p:grpSp>
          <p:nvGrpSpPr>
            <p:cNvPr id="9" name="Groupe 8">
              <a:extLst>
                <a:ext uri="{FF2B5EF4-FFF2-40B4-BE49-F238E27FC236}">
                  <a16:creationId xmlns:a16="http://schemas.microsoft.com/office/drawing/2014/main" id="{B8037A97-A1CF-A048-A706-B8C9C980B994}"/>
                </a:ext>
              </a:extLst>
            </p:cNvPr>
            <p:cNvGrpSpPr/>
            <p:nvPr/>
          </p:nvGrpSpPr>
          <p:grpSpPr>
            <a:xfrm>
              <a:off x="1310885" y="6063040"/>
              <a:ext cx="346827" cy="363867"/>
              <a:chOff x="3555266" y="5527040"/>
              <a:chExt cx="375920" cy="437642"/>
            </a:xfrm>
          </p:grpSpPr>
          <p:sp>
            <p:nvSpPr>
              <p:cNvPr id="10" name="Triangle isocèle 9">
                <a:extLst>
                  <a:ext uri="{FF2B5EF4-FFF2-40B4-BE49-F238E27FC236}">
                    <a16:creationId xmlns:a16="http://schemas.microsoft.com/office/drawing/2014/main" id="{10900529-476A-0F9D-0C46-60F99BF1636D}"/>
                  </a:ext>
                </a:extLst>
              </p:cNvPr>
              <p:cNvSpPr/>
              <p:nvPr/>
            </p:nvSpPr>
            <p:spPr>
              <a:xfrm rot="9380549">
                <a:off x="3579876" y="5794806"/>
                <a:ext cx="145288" cy="169876"/>
              </a:xfrm>
              <a:prstGeom prst="triangle">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Organigramme : Délai 10">
                <a:extLst>
                  <a:ext uri="{FF2B5EF4-FFF2-40B4-BE49-F238E27FC236}">
                    <a16:creationId xmlns:a16="http://schemas.microsoft.com/office/drawing/2014/main" id="{BE342BB1-04E8-10DB-B479-317AB52D0DD4}"/>
                  </a:ext>
                </a:extLst>
              </p:cNvPr>
              <p:cNvSpPr/>
              <p:nvPr/>
            </p:nvSpPr>
            <p:spPr>
              <a:xfrm>
                <a:off x="3555266" y="5527040"/>
                <a:ext cx="375920" cy="304800"/>
              </a:xfrm>
              <a:prstGeom prst="flowChartDelay">
                <a:avLst/>
              </a:prstGeom>
              <a:solidFill>
                <a:srgbClr val="0569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pic>
        <p:nvPicPr>
          <p:cNvPr id="14" name="Image 13">
            <a:extLst>
              <a:ext uri="{FF2B5EF4-FFF2-40B4-BE49-F238E27FC236}">
                <a16:creationId xmlns:a16="http://schemas.microsoft.com/office/drawing/2014/main" id="{9B25AA92-5D00-8098-E0AE-14D329109F1E}"/>
              </a:ext>
            </a:extLst>
          </p:cNvPr>
          <p:cNvPicPr>
            <a:picLocks noChangeAspect="1"/>
          </p:cNvPicPr>
          <p:nvPr/>
        </p:nvPicPr>
        <p:blipFill>
          <a:blip r:embed="rId4"/>
          <a:srcRect l="3215" t="13483" r="2006" b="15073"/>
          <a:stretch>
            <a:fillRect/>
          </a:stretch>
        </p:blipFill>
        <p:spPr>
          <a:xfrm>
            <a:off x="778058" y="1760031"/>
            <a:ext cx="10486817" cy="3865226"/>
          </a:xfrm>
          <a:prstGeom prst="rect">
            <a:avLst/>
          </a:prstGeom>
        </p:spPr>
      </p:pic>
    </p:spTree>
    <p:extLst>
      <p:ext uri="{BB962C8B-B14F-4D97-AF65-F5344CB8AC3E}">
        <p14:creationId xmlns:p14="http://schemas.microsoft.com/office/powerpoint/2010/main" val="21748391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36CC49-5EB1-0659-3408-C0AC69921968}"/>
              </a:ext>
            </a:extLst>
          </p:cNvPr>
          <p:cNvSpPr>
            <a:spLocks noGrp="1"/>
          </p:cNvSpPr>
          <p:nvPr>
            <p:ph type="body" sz="quarter" idx="10"/>
          </p:nvPr>
        </p:nvSpPr>
        <p:spPr/>
        <p:txBody>
          <a:bodyPr/>
          <a:lstStyle/>
          <a:p>
            <a:r>
              <a:rPr lang="en-US" dirty="0"/>
              <a:t>2 min</a:t>
            </a:r>
            <a:endParaRPr lang="fr-FR" dirty="0"/>
          </a:p>
        </p:txBody>
      </p:sp>
    </p:spTree>
    <p:extLst>
      <p:ext uri="{BB962C8B-B14F-4D97-AF65-F5344CB8AC3E}">
        <p14:creationId xmlns:p14="http://schemas.microsoft.com/office/powerpoint/2010/main" val="26621847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2" name="Rectangle 1">
            <a:extLst>
              <a:ext uri="{FF2B5EF4-FFF2-40B4-BE49-F238E27FC236}">
                <a16:creationId xmlns:a16="http://schemas.microsoft.com/office/drawing/2014/main" id="{3A7349D8-9F6F-54F8-7135-B27967ABF6F7}"/>
              </a:ext>
            </a:extLst>
          </p:cNvPr>
          <p:cNvSpPr/>
          <p:nvPr/>
        </p:nvSpPr>
        <p:spPr>
          <a:xfrm>
            <a:off x="6465694" y="2760890"/>
            <a:ext cx="3659170" cy="365917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708" name="Google Shape;708;p28"/>
          <p:cNvSpPr txBox="1">
            <a:spLocks noGrp="1"/>
          </p:cNvSpPr>
          <p:nvPr>
            <p:ph type="title"/>
          </p:nvPr>
        </p:nvSpPr>
        <p:spPr>
          <a:xfrm>
            <a:off x="778058" y="301858"/>
            <a:ext cx="10529279"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solidFill>
                  <a:schemeClr val="tx1">
                    <a:lumMod val="50000"/>
                    <a:lumOff val="50000"/>
                  </a:schemeClr>
                </a:solidFill>
              </a:rPr>
              <a:t>A la fin de cette séance, vous serez capables de: </a:t>
            </a:r>
            <a:endParaRPr dirty="0">
              <a:solidFill>
                <a:schemeClr val="tx1">
                  <a:lumMod val="50000"/>
                  <a:lumOff val="50000"/>
                </a:schemeClr>
              </a:solidFill>
            </a:endParaRPr>
          </a:p>
        </p:txBody>
      </p:sp>
      <p:sp>
        <p:nvSpPr>
          <p:cNvPr id="710" name="Google Shape;710;p28"/>
          <p:cNvSpPr txBox="1">
            <a:spLocks noGrp="1"/>
          </p:cNvSpPr>
          <p:nvPr>
            <p:ph type="body" idx="2"/>
          </p:nvPr>
        </p:nvSpPr>
        <p:spPr>
          <a:xfrm>
            <a:off x="778058" y="668338"/>
            <a:ext cx="1052970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endParaRPr/>
          </a:p>
        </p:txBody>
      </p:sp>
      <p:sp>
        <p:nvSpPr>
          <p:cNvPr id="711" name="Google Shape;711;p28"/>
          <p:cNvSpPr txBox="1">
            <a:spLocks noGrp="1"/>
          </p:cNvSpPr>
          <p:nvPr>
            <p:ph type="body" idx="3"/>
          </p:nvPr>
        </p:nvSpPr>
        <p:spPr>
          <a:xfrm>
            <a:off x="1858943" y="1828800"/>
            <a:ext cx="8912887" cy="800099"/>
          </a:xfrm>
          <a:prstGeom prst="rect">
            <a:avLst/>
          </a:prstGeom>
        </p:spPr>
        <p:txBody>
          <a:bodyPr vert="horz" lIns="91440" tIns="45720" rIns="91440" bIns="45720" rtlCol="0" anchor="ctr">
            <a:noAutofit/>
          </a:bodyPr>
          <a:lstStyle/>
          <a:p>
            <a:pPr marL="228600" algn="ctr">
              <a:buFont typeface="Arial" panose="020B0604020202020204" pitchFamily="34" charset="0"/>
            </a:pPr>
            <a:r>
              <a:rPr lang="fr-FR" sz="3000" b="1" kern="1200" dirty="0">
                <a:solidFill>
                  <a:srgbClr val="106585"/>
                </a:solidFill>
                <a:ea typeface="+mn-ea"/>
                <a:cs typeface="+mn-cs"/>
              </a:rPr>
              <a:t>Expliquer les deux types d’éclipses : solaire et lunaire.</a:t>
            </a:r>
          </a:p>
        </p:txBody>
      </p:sp>
      <p:pic>
        <p:nvPicPr>
          <p:cNvPr id="2052" name="Picture 4">
            <a:extLst>
              <a:ext uri="{FF2B5EF4-FFF2-40B4-BE49-F238E27FC236}">
                <a16:creationId xmlns:a16="http://schemas.microsoft.com/office/drawing/2014/main" id="{0EC9E1DF-7BCD-7A5C-C535-6C9146AA7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943" y="2760890"/>
            <a:ext cx="3659170" cy="365917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nimated GIF of Nov 8 Lunar Eclipse">
            <a:extLst>
              <a:ext uri="{FF2B5EF4-FFF2-40B4-BE49-F238E27FC236}">
                <a16:creationId xmlns:a16="http://schemas.microsoft.com/office/drawing/2014/main" id="{86526D01-CDBC-3113-ECD3-662E7409C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2883" y="3299732"/>
            <a:ext cx="3441981" cy="25814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29"/>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rmAutofit fontScale="92500" lnSpcReduction="10000"/>
          </a:bodyPr>
          <a:lstStyle/>
          <a:p>
            <a:pPr marL="228600" lvl="0" indent="-228600" algn="l" rtl="0">
              <a:lnSpc>
                <a:spcPct val="90000"/>
              </a:lnSpc>
              <a:spcBef>
                <a:spcPts val="0"/>
              </a:spcBef>
              <a:spcAft>
                <a:spcPts val="0"/>
              </a:spcAft>
              <a:buClr>
                <a:schemeClr val="dk1"/>
              </a:buClr>
              <a:buSzPct val="100000"/>
              <a:buNone/>
            </a:pPr>
            <a:r>
              <a:rPr lang="fr-FR" dirty="0"/>
              <a:t>10 min</a:t>
            </a:r>
            <a:endParaRPr dirty="0"/>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BCBA0E-5563-9DFC-E677-627BEC9EC305}"/>
              </a:ext>
            </a:extLst>
          </p:cNvPr>
          <p:cNvSpPr>
            <a:spLocks noGrp="1"/>
          </p:cNvSpPr>
          <p:nvPr>
            <p:ph type="body" sz="quarter" idx="10"/>
          </p:nvPr>
        </p:nvSpPr>
        <p:spPr/>
        <p:txBody>
          <a:bodyPr/>
          <a:lstStyle/>
          <a:p>
            <a:r>
              <a:rPr lang="fr-FR" noProof="0" dirty="0"/>
              <a:t>5 min</a:t>
            </a:r>
          </a:p>
        </p:txBody>
      </p:sp>
    </p:spTree>
    <p:extLst>
      <p:ext uri="{BB962C8B-B14F-4D97-AF65-F5344CB8AC3E}">
        <p14:creationId xmlns:p14="http://schemas.microsoft.com/office/powerpoint/2010/main" val="79002060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20">
          <a:extLst>
            <a:ext uri="{FF2B5EF4-FFF2-40B4-BE49-F238E27FC236}">
              <a16:creationId xmlns:a16="http://schemas.microsoft.com/office/drawing/2014/main" id="{60EDE436-AA7F-EBAC-CE69-11F3D3CCFA13}"/>
            </a:ext>
          </a:extLst>
        </p:cNvPr>
        <p:cNvGrpSpPr/>
        <p:nvPr/>
      </p:nvGrpSpPr>
      <p:grpSpPr>
        <a:xfrm>
          <a:off x="0" y="0"/>
          <a:ext cx="0" cy="0"/>
          <a:chOff x="0" y="0"/>
          <a:chExt cx="0" cy="0"/>
        </a:xfrm>
      </p:grpSpPr>
      <p:sp>
        <p:nvSpPr>
          <p:cNvPr id="721" name="Google Shape;721;p30">
            <a:extLst>
              <a:ext uri="{FF2B5EF4-FFF2-40B4-BE49-F238E27FC236}">
                <a16:creationId xmlns:a16="http://schemas.microsoft.com/office/drawing/2014/main" id="{9A2E6AAC-93C2-5966-A4A9-22333055FFE6}"/>
              </a:ext>
            </a:extLst>
          </p:cNvPr>
          <p:cNvSpPr txBox="1">
            <a:spLocks noGrp="1"/>
          </p:cNvSpPr>
          <p:nvPr>
            <p:ph type="title"/>
          </p:nvPr>
        </p:nvSpPr>
        <p:spPr>
          <a:xfrm>
            <a:off x="1030246" y="338389"/>
            <a:ext cx="10277091" cy="267549"/>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Pour répondre à cette question, nous allons utiliser un modèle explicatif.</a:t>
            </a:r>
          </a:p>
        </p:txBody>
      </p:sp>
      <p:sp>
        <p:nvSpPr>
          <p:cNvPr id="722" name="Google Shape;722;p30">
            <a:extLst>
              <a:ext uri="{FF2B5EF4-FFF2-40B4-BE49-F238E27FC236}">
                <a16:creationId xmlns:a16="http://schemas.microsoft.com/office/drawing/2014/main" id="{2BE13DBC-ECEF-2899-0059-BCA3EF3E9D5A}"/>
              </a:ext>
            </a:extLst>
          </p:cNvPr>
          <p:cNvSpPr txBox="1">
            <a:spLocks noGrp="1"/>
          </p:cNvSpPr>
          <p:nvPr>
            <p:ph type="body" idx="2"/>
          </p:nvPr>
        </p:nvSpPr>
        <p:spPr>
          <a:xfrm>
            <a:off x="1030288" y="668338"/>
            <a:ext cx="10277475" cy="268287"/>
          </a:xfrm>
          <a:prstGeom prst="rect">
            <a:avLst/>
          </a:prstGeom>
          <a:noFill/>
          <a:ln>
            <a:noFill/>
          </a:ln>
        </p:spPr>
        <p:txBody>
          <a:bodyPr spcFirstLastPara="1" wrap="square" lIns="91425" tIns="45700" rIns="91425" bIns="45700" anchor="t" anchorCtr="0">
            <a:noAutofit/>
          </a:bodyPr>
          <a:lstStyle/>
          <a:p>
            <a:pPr marL="228600" lvl="0">
              <a:spcBef>
                <a:spcPts val="0"/>
              </a:spcBef>
            </a:pPr>
            <a:endParaRPr dirty="0">
              <a:solidFill>
                <a:srgbClr val="A5A5A5"/>
              </a:solidFill>
              <a:latin typeface="Calibri"/>
              <a:ea typeface="Calibri"/>
              <a:cs typeface="Calibri"/>
              <a:sym typeface="Calibri"/>
            </a:endParaRPr>
          </a:p>
        </p:txBody>
      </p:sp>
      <p:pic>
        <p:nvPicPr>
          <p:cNvPr id="723" name="Google Shape;723;p30">
            <a:extLst>
              <a:ext uri="{FF2B5EF4-FFF2-40B4-BE49-F238E27FC236}">
                <a16:creationId xmlns:a16="http://schemas.microsoft.com/office/drawing/2014/main" id="{97EE261D-98C3-1333-CEAD-98C6DFCA3633}"/>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grpSp>
        <p:nvGrpSpPr>
          <p:cNvPr id="11" name="Groupe 10">
            <a:extLst>
              <a:ext uri="{FF2B5EF4-FFF2-40B4-BE49-F238E27FC236}">
                <a16:creationId xmlns:a16="http://schemas.microsoft.com/office/drawing/2014/main" id="{0D1051A8-5E7A-031A-1742-9668DD3F2C62}"/>
              </a:ext>
            </a:extLst>
          </p:cNvPr>
          <p:cNvGrpSpPr/>
          <p:nvPr/>
        </p:nvGrpSpPr>
        <p:grpSpPr>
          <a:xfrm>
            <a:off x="1354010" y="1161513"/>
            <a:ext cx="9629561" cy="584775"/>
            <a:chOff x="1310885" y="5958829"/>
            <a:chExt cx="9629561" cy="584775"/>
          </a:xfrm>
        </p:grpSpPr>
        <p:sp>
          <p:nvSpPr>
            <p:cNvPr id="12" name="ZoneTexte 11">
              <a:extLst>
                <a:ext uri="{FF2B5EF4-FFF2-40B4-BE49-F238E27FC236}">
                  <a16:creationId xmlns:a16="http://schemas.microsoft.com/office/drawing/2014/main" id="{72ECADF7-2DC6-36F6-670B-C1A101F13070}"/>
                </a:ext>
              </a:extLst>
            </p:cNvPr>
            <p:cNvSpPr txBox="1"/>
            <p:nvPr/>
          </p:nvSpPr>
          <p:spPr>
            <a:xfrm flipV="1">
              <a:off x="1437776" y="5958829"/>
              <a:ext cx="9502670" cy="584775"/>
            </a:xfrm>
            <a:prstGeom prst="round1Rect">
              <a:avLst>
                <a:gd name="adj" fmla="val 27305"/>
              </a:avLst>
            </a:prstGeom>
            <a:solidFill>
              <a:srgbClr val="EFD1DC"/>
            </a:solidFill>
          </p:spPr>
          <p:txBody>
            <a:bodyPr wrap="square">
              <a:spAutoFit/>
            </a:bodyPr>
            <a:lstStyle/>
            <a:p>
              <a:pPr lvl="0" algn="ctr" defTabSz="457200">
                <a:buClrTx/>
                <a:defRPr/>
              </a:pPr>
              <a:endParaRPr lang="fr-FR" sz="3200" b="1" kern="1200" spc="-110" dirty="0">
                <a:solidFill>
                  <a:srgbClr val="002060"/>
                </a:solidFill>
                <a:latin typeface="Calibri" panose="020F0502020204030204"/>
                <a:ea typeface="Calibri"/>
                <a:cs typeface="Calibri"/>
                <a:sym typeface="Calibri"/>
              </a:endParaRPr>
            </a:p>
          </p:txBody>
        </p:sp>
        <p:sp>
          <p:nvSpPr>
            <p:cNvPr id="13" name="ZoneTexte 12">
              <a:extLst>
                <a:ext uri="{FF2B5EF4-FFF2-40B4-BE49-F238E27FC236}">
                  <a16:creationId xmlns:a16="http://schemas.microsoft.com/office/drawing/2014/main" id="{BA14A6F5-D73C-32C3-EA35-1B81A1B0E525}"/>
                </a:ext>
              </a:extLst>
            </p:cNvPr>
            <p:cNvSpPr txBox="1"/>
            <p:nvPr/>
          </p:nvSpPr>
          <p:spPr>
            <a:xfrm>
              <a:off x="1784603" y="5989070"/>
              <a:ext cx="8969621" cy="523220"/>
            </a:xfrm>
            <a:prstGeom prst="rect">
              <a:avLst/>
            </a:prstGeom>
            <a:noFill/>
          </p:spPr>
          <p:txBody>
            <a:bodyPr wrap="square" rtlCol="0">
              <a:spAutoFit/>
            </a:bodyPr>
            <a:lstStyle/>
            <a:p>
              <a:r>
                <a:rPr lang="fr-FR" sz="2800" b="1" dirty="0">
                  <a:solidFill>
                    <a:srgbClr val="F7597D"/>
                  </a:solidFill>
                  <a:latin typeface="Calibri" panose="020F0502020204030204" pitchFamily="34" charset="0"/>
                  <a:cs typeface="Calibri" panose="020F0502020204030204" pitchFamily="34" charset="0"/>
                </a:rPr>
                <a:t>Modèle : </a:t>
              </a:r>
              <a:r>
                <a:rPr lang="fr-FR" sz="2400" b="1" dirty="0">
                  <a:latin typeface="Calibri" panose="020F0502020204030204" pitchFamily="34" charset="0"/>
                  <a:cs typeface="Calibri" panose="020F0502020204030204" pitchFamily="34" charset="0"/>
                </a:rPr>
                <a:t>Modèle expliquant l’alternance des saisons.</a:t>
              </a:r>
              <a:endParaRPr lang="fr-FR" sz="4000" b="1" kern="1200" spc="-110" dirty="0">
                <a:solidFill>
                  <a:srgbClr val="002060"/>
                </a:solidFill>
                <a:latin typeface="Calibri" panose="020F0502020204030204" pitchFamily="34" charset="0"/>
                <a:ea typeface="Calibri"/>
                <a:cs typeface="Calibri" panose="020F0502020204030204" pitchFamily="34" charset="0"/>
                <a:sym typeface="Calibri"/>
              </a:endParaRPr>
            </a:p>
          </p:txBody>
        </p:sp>
        <p:grpSp>
          <p:nvGrpSpPr>
            <p:cNvPr id="16" name="Groupe 15">
              <a:extLst>
                <a:ext uri="{FF2B5EF4-FFF2-40B4-BE49-F238E27FC236}">
                  <a16:creationId xmlns:a16="http://schemas.microsoft.com/office/drawing/2014/main" id="{E2211818-BA9B-B44E-FCEA-D08582F84FEF}"/>
                </a:ext>
              </a:extLst>
            </p:cNvPr>
            <p:cNvGrpSpPr/>
            <p:nvPr/>
          </p:nvGrpSpPr>
          <p:grpSpPr>
            <a:xfrm>
              <a:off x="1310885" y="6063040"/>
              <a:ext cx="346827" cy="363867"/>
              <a:chOff x="3555266" y="5527040"/>
              <a:chExt cx="375920" cy="437642"/>
            </a:xfrm>
          </p:grpSpPr>
          <p:sp>
            <p:nvSpPr>
              <p:cNvPr id="17" name="Triangle isocèle 16">
                <a:extLst>
                  <a:ext uri="{FF2B5EF4-FFF2-40B4-BE49-F238E27FC236}">
                    <a16:creationId xmlns:a16="http://schemas.microsoft.com/office/drawing/2014/main" id="{9518F692-6D4F-4F3F-B48A-4956D8F80BE4}"/>
                  </a:ext>
                </a:extLst>
              </p:cNvPr>
              <p:cNvSpPr/>
              <p:nvPr/>
            </p:nvSpPr>
            <p:spPr>
              <a:xfrm rot="9380549">
                <a:off x="3579876" y="5794806"/>
                <a:ext cx="145288" cy="169876"/>
              </a:xfrm>
              <a:prstGeom prst="triangle">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Organigramme : Délai 17">
                <a:extLst>
                  <a:ext uri="{FF2B5EF4-FFF2-40B4-BE49-F238E27FC236}">
                    <a16:creationId xmlns:a16="http://schemas.microsoft.com/office/drawing/2014/main" id="{7EE0E98A-CE52-40F7-1884-F2B49B2680E9}"/>
                  </a:ext>
                </a:extLst>
              </p:cNvPr>
              <p:cNvSpPr/>
              <p:nvPr/>
            </p:nvSpPr>
            <p:spPr>
              <a:xfrm>
                <a:off x="3555266" y="5527040"/>
                <a:ext cx="375920" cy="304800"/>
              </a:xfrm>
              <a:prstGeom prst="flowChartDelay">
                <a:avLst/>
              </a:prstGeom>
              <a:solidFill>
                <a:srgbClr val="C151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pic>
        <p:nvPicPr>
          <p:cNvPr id="4" name="Image 3">
            <a:extLst>
              <a:ext uri="{FF2B5EF4-FFF2-40B4-BE49-F238E27FC236}">
                <a16:creationId xmlns:a16="http://schemas.microsoft.com/office/drawing/2014/main" id="{9B09A0FB-0744-2D1C-FA09-0B138F563FA4}"/>
              </a:ext>
            </a:extLst>
          </p:cNvPr>
          <p:cNvPicPr>
            <a:picLocks noChangeAspect="1"/>
          </p:cNvPicPr>
          <p:nvPr/>
        </p:nvPicPr>
        <p:blipFill>
          <a:blip r:embed="rId4"/>
          <a:stretch>
            <a:fillRect/>
          </a:stretch>
        </p:blipFill>
        <p:spPr>
          <a:xfrm>
            <a:off x="2148991" y="1745215"/>
            <a:ext cx="7894017" cy="4726550"/>
          </a:xfrm>
          <a:prstGeom prst="rect">
            <a:avLst/>
          </a:prstGeom>
        </p:spPr>
      </p:pic>
    </p:spTree>
    <p:extLst>
      <p:ext uri="{BB962C8B-B14F-4D97-AF65-F5344CB8AC3E}">
        <p14:creationId xmlns:p14="http://schemas.microsoft.com/office/powerpoint/2010/main" val="6937198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36">
          <a:extLst>
            <a:ext uri="{FF2B5EF4-FFF2-40B4-BE49-F238E27FC236}">
              <a16:creationId xmlns:a16="http://schemas.microsoft.com/office/drawing/2014/main" id="{D89226C6-F5E8-3DF7-C6A4-993FE3444FF1}"/>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2C356B5A-7C81-FB38-A2A3-A21315EC8CC4}"/>
              </a:ext>
            </a:extLst>
          </p:cNvPr>
          <p:cNvPicPr>
            <a:picLocks noChangeAspect="1"/>
          </p:cNvPicPr>
          <p:nvPr/>
        </p:nvPicPr>
        <p:blipFill>
          <a:blip r:embed="rId3"/>
          <a:srcRect t="20201" b="7966"/>
          <a:stretch>
            <a:fillRect/>
          </a:stretch>
        </p:blipFill>
        <p:spPr>
          <a:xfrm>
            <a:off x="197498" y="1023301"/>
            <a:ext cx="11823115" cy="5661979"/>
          </a:xfrm>
          <a:prstGeom prst="rect">
            <a:avLst/>
          </a:prstGeom>
        </p:spPr>
      </p:pic>
      <p:sp>
        <p:nvSpPr>
          <p:cNvPr id="737" name="Google Shape;737;p31">
            <a:extLst>
              <a:ext uri="{FF2B5EF4-FFF2-40B4-BE49-F238E27FC236}">
                <a16:creationId xmlns:a16="http://schemas.microsoft.com/office/drawing/2014/main" id="{D946BACB-BF94-382F-434C-2EE3DF7FA43C}"/>
              </a:ext>
            </a:extLst>
          </p:cNvPr>
          <p:cNvSpPr txBox="1">
            <a:spLocks noGrp="1"/>
          </p:cNvSpPr>
          <p:nvPr>
            <p:ph type="title"/>
          </p:nvPr>
        </p:nvSpPr>
        <p:spPr>
          <a:xfrm>
            <a:off x="957452" y="168360"/>
            <a:ext cx="10277091" cy="546928"/>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Commençons par l’éclipse lunaire. Rappelons que le Soleil éclaire la Lune.</a:t>
            </a:r>
          </a:p>
        </p:txBody>
      </p:sp>
      <p:sp>
        <p:nvSpPr>
          <p:cNvPr id="738" name="Google Shape;738;p31">
            <a:extLst>
              <a:ext uri="{FF2B5EF4-FFF2-40B4-BE49-F238E27FC236}">
                <a16:creationId xmlns:a16="http://schemas.microsoft.com/office/drawing/2014/main" id="{CE1FDE5E-553F-5B56-56D6-B28AD2C236E6}"/>
              </a:ext>
            </a:extLst>
          </p:cNvPr>
          <p:cNvSpPr txBox="1">
            <a:spLocks noGrp="1"/>
          </p:cNvSpPr>
          <p:nvPr>
            <p:ph type="body" idx="2"/>
          </p:nvPr>
        </p:nvSpPr>
        <p:spPr>
          <a:xfrm>
            <a:off x="1030672" y="686810"/>
            <a:ext cx="1027747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r>
              <a:rPr lang="fr-FR" sz="1200" dirty="0">
                <a:solidFill>
                  <a:schemeClr val="tx1">
                    <a:lumMod val="50000"/>
                    <a:lumOff val="50000"/>
                  </a:schemeClr>
                </a:solidFill>
              </a:rPr>
              <a:t>J’utilise le modèle pour expliquer le phénomène.</a:t>
            </a:r>
            <a:endParaRPr sz="1200" dirty="0">
              <a:solidFill>
                <a:schemeClr val="tx1">
                  <a:lumMod val="50000"/>
                  <a:lumOff val="50000"/>
                </a:schemeClr>
              </a:solidFill>
            </a:endParaRPr>
          </a:p>
        </p:txBody>
      </p:sp>
      <p:pic>
        <p:nvPicPr>
          <p:cNvPr id="739" name="Google Shape;739;p31">
            <a:extLst>
              <a:ext uri="{FF2B5EF4-FFF2-40B4-BE49-F238E27FC236}">
                <a16:creationId xmlns:a16="http://schemas.microsoft.com/office/drawing/2014/main" id="{03C628A1-C560-5149-0145-A6E1FE2B64ED}"/>
              </a:ext>
            </a:extLst>
          </p:cNvPr>
          <p:cNvPicPr preferRelativeResize="0"/>
          <p:nvPr/>
        </p:nvPicPr>
        <p:blipFill rotWithShape="1">
          <a:blip r:embed="rId4">
            <a:alphaModFix/>
          </a:blip>
          <a:srcRect/>
          <a:stretch/>
        </p:blipFill>
        <p:spPr>
          <a:xfrm>
            <a:off x="11709400" y="505152"/>
            <a:ext cx="363525" cy="326372"/>
          </a:xfrm>
          <a:prstGeom prst="rect">
            <a:avLst/>
          </a:prstGeom>
          <a:noFill/>
          <a:ln>
            <a:noFill/>
          </a:ln>
        </p:spPr>
      </p:pic>
      <p:pic>
        <p:nvPicPr>
          <p:cNvPr id="3076" name="Picture 4" descr="Pleine lune isolée | Photo Premium">
            <a:extLst>
              <a:ext uri="{FF2B5EF4-FFF2-40B4-BE49-F238E27FC236}">
                <a16:creationId xmlns:a16="http://schemas.microsoft.com/office/drawing/2014/main" id="{3676BB50-62D0-7595-ACB0-5B03189A2392}"/>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99794" y="2984866"/>
            <a:ext cx="1738845" cy="1738845"/>
          </a:xfrm>
          <a:prstGeom prst="rect">
            <a:avLst/>
          </a:prstGeom>
          <a:noFill/>
          <a:extLst>
            <a:ext uri="{909E8E84-426E-40DD-AFC4-6F175D3DCCD1}">
              <a14:hiddenFill xmlns:a14="http://schemas.microsoft.com/office/drawing/2010/main">
                <a:solidFill>
                  <a:srgbClr val="FFFFFF"/>
                </a:solidFill>
              </a14:hiddenFill>
            </a:ext>
          </a:extLst>
        </p:spPr>
      </p:pic>
      <p:sp>
        <p:nvSpPr>
          <p:cNvPr id="2" name="Triangle isocèle 1">
            <a:extLst>
              <a:ext uri="{FF2B5EF4-FFF2-40B4-BE49-F238E27FC236}">
                <a16:creationId xmlns:a16="http://schemas.microsoft.com/office/drawing/2014/main" id="{299623FA-9017-52E4-CC1E-2F172F9F5523}"/>
              </a:ext>
            </a:extLst>
          </p:cNvPr>
          <p:cNvSpPr/>
          <p:nvPr/>
        </p:nvSpPr>
        <p:spPr>
          <a:xfrm rot="5400000">
            <a:off x="5673220" y="-1533162"/>
            <a:ext cx="2921620" cy="10774903"/>
          </a:xfrm>
          <a:prstGeom prst="triangle">
            <a:avLst/>
          </a:prstGeom>
          <a:solidFill>
            <a:srgbClr val="FFFF00">
              <a:alpha val="42000"/>
            </a:srgbClr>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50" name="Picture 2" descr="30000fps | Space and astronomy, Space pictures, Solar system">
            <a:extLst>
              <a:ext uri="{FF2B5EF4-FFF2-40B4-BE49-F238E27FC236}">
                <a16:creationId xmlns:a16="http://schemas.microsoft.com/office/drawing/2014/main" id="{9EAF779A-5F55-6106-3CF1-FF0CD40A493E}"/>
              </a:ext>
            </a:extLst>
          </p:cNvPr>
          <p:cNvPicPr>
            <a:picLocks noChangeAspect="1" noChangeArrowheads="1"/>
          </p:cNvPicPr>
          <p:nvPr/>
        </p:nvPicPr>
        <p:blipFill rotWithShape="1">
          <a:blip r:embed="rId6">
            <a:clrChange>
              <a:clrFrom>
                <a:srgbClr val="020000"/>
              </a:clrFrom>
              <a:clrTo>
                <a:srgbClr val="020000">
                  <a:alpha val="0"/>
                </a:srgbClr>
              </a:clrTo>
            </a:clrChange>
            <a:extLst>
              <a:ext uri="{28A0092B-C50C-407E-A947-70E740481C1C}">
                <a14:useLocalDpi xmlns:a14="http://schemas.microsoft.com/office/drawing/2010/main" val="0"/>
              </a:ext>
            </a:extLst>
          </a:blip>
          <a:srcRect l="13714" t="8902" r="9716" b="8902"/>
          <a:stretch>
            <a:fillRect/>
          </a:stretch>
        </p:blipFill>
        <p:spPr bwMode="auto">
          <a:xfrm>
            <a:off x="562708" y="2398713"/>
            <a:ext cx="2823587" cy="2921618"/>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9017EF78-BA3C-096E-6C25-98D49514FA9E}"/>
              </a:ext>
            </a:extLst>
          </p:cNvPr>
          <p:cNvSpPr/>
          <p:nvPr/>
        </p:nvSpPr>
        <p:spPr>
          <a:xfrm>
            <a:off x="5380092" y="4970761"/>
            <a:ext cx="1431813" cy="34957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Lune   </a:t>
            </a:r>
          </a:p>
        </p:txBody>
      </p:sp>
      <p:sp>
        <p:nvSpPr>
          <p:cNvPr id="10" name="Rectangle 9">
            <a:extLst>
              <a:ext uri="{FF2B5EF4-FFF2-40B4-BE49-F238E27FC236}">
                <a16:creationId xmlns:a16="http://schemas.microsoft.com/office/drawing/2014/main" id="{7E2AE834-C891-8BE6-578D-BD3F9B4F487D}"/>
              </a:ext>
            </a:extLst>
          </p:cNvPr>
          <p:cNvSpPr/>
          <p:nvPr/>
        </p:nvSpPr>
        <p:spPr>
          <a:xfrm>
            <a:off x="1030672" y="5512108"/>
            <a:ext cx="1431813" cy="34957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Soleil   </a:t>
            </a:r>
          </a:p>
        </p:txBody>
      </p:sp>
      <p:sp>
        <p:nvSpPr>
          <p:cNvPr id="12" name="Lune 11">
            <a:extLst>
              <a:ext uri="{FF2B5EF4-FFF2-40B4-BE49-F238E27FC236}">
                <a16:creationId xmlns:a16="http://schemas.microsoft.com/office/drawing/2014/main" id="{9FBD38E9-0EC4-8B59-8408-9A743CECA8D2}"/>
              </a:ext>
            </a:extLst>
          </p:cNvPr>
          <p:cNvSpPr/>
          <p:nvPr/>
        </p:nvSpPr>
        <p:spPr>
          <a:xfrm rot="10800000">
            <a:off x="6117266" y="3143963"/>
            <a:ext cx="806989" cy="1449300"/>
          </a:xfrm>
          <a:prstGeom prst="moon">
            <a:avLst>
              <a:gd name="adj" fmla="val 70721"/>
            </a:avLst>
          </a:prstGeom>
          <a:solidFill>
            <a:schemeClr val="tx1">
              <a:alpha val="5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 avec coins arrondis en diagonale 12">
            <a:extLst>
              <a:ext uri="{FF2B5EF4-FFF2-40B4-BE49-F238E27FC236}">
                <a16:creationId xmlns:a16="http://schemas.microsoft.com/office/drawing/2014/main" id="{2414C315-938F-2338-D2E9-34DC4AE85FD7}"/>
              </a:ext>
            </a:extLst>
          </p:cNvPr>
          <p:cNvSpPr/>
          <p:nvPr/>
        </p:nvSpPr>
        <p:spPr>
          <a:xfrm>
            <a:off x="388157" y="1253746"/>
            <a:ext cx="2662953" cy="349570"/>
          </a:xfrm>
          <a:prstGeom prst="round2DiagRect">
            <a:avLst>
              <a:gd name="adj1" fmla="val 31066"/>
              <a:gd name="adj2" fmla="val 1"/>
            </a:avLst>
          </a:prstGeom>
          <a:solidFill>
            <a:srgbClr val="F26F6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ÉCLIPSE LUNAIRE</a:t>
            </a:r>
          </a:p>
        </p:txBody>
      </p:sp>
    </p:spTree>
    <p:extLst>
      <p:ext uri="{BB962C8B-B14F-4D97-AF65-F5344CB8AC3E}">
        <p14:creationId xmlns:p14="http://schemas.microsoft.com/office/powerpoint/2010/main" val="246238140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36">
          <a:extLst>
            <a:ext uri="{FF2B5EF4-FFF2-40B4-BE49-F238E27FC236}">
              <a16:creationId xmlns:a16="http://schemas.microsoft.com/office/drawing/2014/main" id="{0F1C0F03-9353-8734-C5EA-23BBEC33035E}"/>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5E559060-6A1D-E5D0-FCFE-45970B01A5BF}"/>
              </a:ext>
            </a:extLst>
          </p:cNvPr>
          <p:cNvPicPr>
            <a:picLocks noChangeAspect="1"/>
          </p:cNvPicPr>
          <p:nvPr/>
        </p:nvPicPr>
        <p:blipFill>
          <a:blip r:embed="rId3"/>
          <a:srcRect t="20201" b="7966"/>
          <a:stretch>
            <a:fillRect/>
          </a:stretch>
        </p:blipFill>
        <p:spPr>
          <a:xfrm>
            <a:off x="197498" y="1023301"/>
            <a:ext cx="11823115" cy="5661979"/>
          </a:xfrm>
          <a:prstGeom prst="rect">
            <a:avLst/>
          </a:prstGeom>
        </p:spPr>
      </p:pic>
      <p:sp>
        <p:nvSpPr>
          <p:cNvPr id="737" name="Google Shape;737;p31">
            <a:extLst>
              <a:ext uri="{FF2B5EF4-FFF2-40B4-BE49-F238E27FC236}">
                <a16:creationId xmlns:a16="http://schemas.microsoft.com/office/drawing/2014/main" id="{7FFE342A-5E4B-F482-36BD-524BCE3DCD45}"/>
              </a:ext>
            </a:extLst>
          </p:cNvPr>
          <p:cNvSpPr txBox="1">
            <a:spLocks noGrp="1"/>
          </p:cNvSpPr>
          <p:nvPr>
            <p:ph type="title"/>
          </p:nvPr>
        </p:nvSpPr>
        <p:spPr>
          <a:xfrm>
            <a:off x="1030672" y="228587"/>
            <a:ext cx="9196607" cy="546928"/>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Une éclipse lunaire se produit lorsque le Soleil, la Terre et la Lune sont alignés. L’ordre des corps célestes : Soleil → Terre → Lune.</a:t>
            </a:r>
          </a:p>
        </p:txBody>
      </p:sp>
      <p:sp>
        <p:nvSpPr>
          <p:cNvPr id="738" name="Google Shape;738;p31">
            <a:extLst>
              <a:ext uri="{FF2B5EF4-FFF2-40B4-BE49-F238E27FC236}">
                <a16:creationId xmlns:a16="http://schemas.microsoft.com/office/drawing/2014/main" id="{87E037E8-A2B0-C7F4-052F-034F62F372B4}"/>
              </a:ext>
            </a:extLst>
          </p:cNvPr>
          <p:cNvSpPr txBox="1">
            <a:spLocks noGrp="1"/>
          </p:cNvSpPr>
          <p:nvPr>
            <p:ph type="body" idx="2"/>
          </p:nvPr>
        </p:nvSpPr>
        <p:spPr>
          <a:xfrm>
            <a:off x="1030672" y="686810"/>
            <a:ext cx="1027747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r>
              <a:rPr lang="fr-FR" sz="1200" dirty="0">
                <a:solidFill>
                  <a:schemeClr val="tx1">
                    <a:lumMod val="50000"/>
                    <a:lumOff val="50000"/>
                  </a:schemeClr>
                </a:solidFill>
              </a:rPr>
              <a:t>J’utilise le modèle pour expliquer le phénomène.</a:t>
            </a:r>
            <a:endParaRPr sz="1200" dirty="0">
              <a:solidFill>
                <a:schemeClr val="tx1">
                  <a:lumMod val="50000"/>
                  <a:lumOff val="50000"/>
                </a:schemeClr>
              </a:solidFill>
            </a:endParaRPr>
          </a:p>
        </p:txBody>
      </p:sp>
      <p:pic>
        <p:nvPicPr>
          <p:cNvPr id="739" name="Google Shape;739;p31">
            <a:extLst>
              <a:ext uri="{FF2B5EF4-FFF2-40B4-BE49-F238E27FC236}">
                <a16:creationId xmlns:a16="http://schemas.microsoft.com/office/drawing/2014/main" id="{1B5EF79E-7195-7E72-4D4D-C10571B23142}"/>
              </a:ext>
            </a:extLst>
          </p:cNvPr>
          <p:cNvPicPr preferRelativeResize="0"/>
          <p:nvPr/>
        </p:nvPicPr>
        <p:blipFill rotWithShape="1">
          <a:blip r:embed="rId4">
            <a:alphaModFix/>
          </a:blip>
          <a:srcRect/>
          <a:stretch/>
        </p:blipFill>
        <p:spPr>
          <a:xfrm>
            <a:off x="11709400" y="505152"/>
            <a:ext cx="363525" cy="326372"/>
          </a:xfrm>
          <a:prstGeom prst="rect">
            <a:avLst/>
          </a:prstGeom>
          <a:noFill/>
          <a:ln>
            <a:noFill/>
          </a:ln>
        </p:spPr>
      </p:pic>
      <p:sp>
        <p:nvSpPr>
          <p:cNvPr id="27" name="Rectangle : avec coins arrondis en diagonale 26">
            <a:extLst>
              <a:ext uri="{FF2B5EF4-FFF2-40B4-BE49-F238E27FC236}">
                <a16:creationId xmlns:a16="http://schemas.microsoft.com/office/drawing/2014/main" id="{51D3C102-9BA3-46BB-6FA5-0F983F289D0E}"/>
              </a:ext>
            </a:extLst>
          </p:cNvPr>
          <p:cNvSpPr/>
          <p:nvPr/>
        </p:nvSpPr>
        <p:spPr>
          <a:xfrm>
            <a:off x="388157" y="1253746"/>
            <a:ext cx="2662953" cy="349570"/>
          </a:xfrm>
          <a:prstGeom prst="round2DiagRect">
            <a:avLst>
              <a:gd name="adj1" fmla="val 31066"/>
              <a:gd name="adj2" fmla="val 1"/>
            </a:avLst>
          </a:prstGeom>
          <a:solidFill>
            <a:srgbClr val="F26F6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ÉCLIPSE LUNAIRE</a:t>
            </a:r>
          </a:p>
        </p:txBody>
      </p:sp>
      <p:sp>
        <p:nvSpPr>
          <p:cNvPr id="2" name="Triangle isocèle 1">
            <a:extLst>
              <a:ext uri="{FF2B5EF4-FFF2-40B4-BE49-F238E27FC236}">
                <a16:creationId xmlns:a16="http://schemas.microsoft.com/office/drawing/2014/main" id="{C59F3736-0BAD-E7B4-085E-FB692B4C90B7}"/>
              </a:ext>
            </a:extLst>
          </p:cNvPr>
          <p:cNvSpPr/>
          <p:nvPr/>
        </p:nvSpPr>
        <p:spPr>
          <a:xfrm rot="5400000">
            <a:off x="4960092" y="-728573"/>
            <a:ext cx="2921620" cy="9184214"/>
          </a:xfrm>
          <a:prstGeom prst="triangle">
            <a:avLst/>
          </a:prstGeom>
          <a:solidFill>
            <a:srgbClr val="FFFF00">
              <a:alpha val="42000"/>
            </a:srgbClr>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50" name="Picture 2" descr="30000fps | Space and astronomy, Space pictures, Solar system">
            <a:extLst>
              <a:ext uri="{FF2B5EF4-FFF2-40B4-BE49-F238E27FC236}">
                <a16:creationId xmlns:a16="http://schemas.microsoft.com/office/drawing/2014/main" id="{D19E0A48-89F5-2320-6C48-E1C88EFFEF3B}"/>
              </a:ext>
            </a:extLst>
          </p:cNvPr>
          <p:cNvPicPr>
            <a:picLocks noChangeAspect="1" noChangeArrowheads="1"/>
          </p:cNvPicPr>
          <p:nvPr/>
        </p:nvPicPr>
        <p:blipFill rotWithShape="1">
          <a:blip r:embed="rId5">
            <a:clrChange>
              <a:clrFrom>
                <a:srgbClr val="020000"/>
              </a:clrFrom>
              <a:clrTo>
                <a:srgbClr val="020000">
                  <a:alpha val="0"/>
                </a:srgbClr>
              </a:clrTo>
            </a:clrChange>
            <a:extLst>
              <a:ext uri="{28A0092B-C50C-407E-A947-70E740481C1C}">
                <a14:useLocalDpi xmlns:a14="http://schemas.microsoft.com/office/drawing/2010/main" val="0"/>
              </a:ext>
            </a:extLst>
          </a:blip>
          <a:srcRect l="13714" t="8902" r="9716" b="8902"/>
          <a:stretch>
            <a:fillRect/>
          </a:stretch>
        </p:blipFill>
        <p:spPr bwMode="auto">
          <a:xfrm>
            <a:off x="562708" y="2398713"/>
            <a:ext cx="2823587" cy="2921618"/>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3076" name="Picture 4" descr="Pleine lune isolée | Photo Premium">
            <a:extLst>
              <a:ext uri="{FF2B5EF4-FFF2-40B4-BE49-F238E27FC236}">
                <a16:creationId xmlns:a16="http://schemas.microsoft.com/office/drawing/2014/main" id="{2FA5AB27-E02F-CF48-88AC-824BB5C1E2EC}"/>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90294" y="3456153"/>
            <a:ext cx="733110" cy="73311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ng De La Terre - Images et vidéos libres de droits | Adobe Stock">
            <a:extLst>
              <a:ext uri="{FF2B5EF4-FFF2-40B4-BE49-F238E27FC236}">
                <a16:creationId xmlns:a16="http://schemas.microsoft.com/office/drawing/2014/main" id="{F61E5730-71B1-ECB6-2E55-3304A7FCA5BA}"/>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66765" y="3025426"/>
            <a:ext cx="1676169" cy="167616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915F034-1A04-FAA0-A817-5EF7B2A66879}"/>
              </a:ext>
            </a:extLst>
          </p:cNvPr>
          <p:cNvSpPr/>
          <p:nvPr/>
        </p:nvSpPr>
        <p:spPr>
          <a:xfrm>
            <a:off x="7140942" y="5448209"/>
            <a:ext cx="1431813" cy="34957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Lune   </a:t>
            </a:r>
          </a:p>
        </p:txBody>
      </p:sp>
      <p:sp>
        <p:nvSpPr>
          <p:cNvPr id="5" name="Rectangle 4">
            <a:extLst>
              <a:ext uri="{FF2B5EF4-FFF2-40B4-BE49-F238E27FC236}">
                <a16:creationId xmlns:a16="http://schemas.microsoft.com/office/drawing/2014/main" id="{2287B8EA-CBD9-D9CC-88B8-C66D5AC2CCC6}"/>
              </a:ext>
            </a:extLst>
          </p:cNvPr>
          <p:cNvSpPr/>
          <p:nvPr/>
        </p:nvSpPr>
        <p:spPr>
          <a:xfrm>
            <a:off x="1030672" y="5512108"/>
            <a:ext cx="1431813" cy="34957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Soleil   </a:t>
            </a:r>
          </a:p>
        </p:txBody>
      </p:sp>
      <p:sp>
        <p:nvSpPr>
          <p:cNvPr id="6" name="Rectangle 5">
            <a:extLst>
              <a:ext uri="{FF2B5EF4-FFF2-40B4-BE49-F238E27FC236}">
                <a16:creationId xmlns:a16="http://schemas.microsoft.com/office/drawing/2014/main" id="{5B557AF3-8C73-106A-45AD-2357CED8B060}"/>
              </a:ext>
            </a:extLst>
          </p:cNvPr>
          <p:cNvSpPr/>
          <p:nvPr/>
        </p:nvSpPr>
        <p:spPr>
          <a:xfrm>
            <a:off x="5088942" y="5480457"/>
            <a:ext cx="1431813" cy="34957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Terre    </a:t>
            </a:r>
          </a:p>
        </p:txBody>
      </p:sp>
      <p:pic>
        <p:nvPicPr>
          <p:cNvPr id="8" name="Image 7">
            <a:extLst>
              <a:ext uri="{FF2B5EF4-FFF2-40B4-BE49-F238E27FC236}">
                <a16:creationId xmlns:a16="http://schemas.microsoft.com/office/drawing/2014/main" id="{D3491511-1C09-A810-F2C2-06237ADB7D93}"/>
              </a:ext>
            </a:extLst>
          </p:cNvPr>
          <p:cNvPicPr>
            <a:picLocks noChangeAspect="1"/>
          </p:cNvPicPr>
          <p:nvPr/>
        </p:nvPicPr>
        <p:blipFill>
          <a:blip r:embed="rId8">
            <a:biLevel thresh="75000"/>
            <a:extLst>
              <a:ext uri="{BEBA8EAE-BF5A-486C-A8C5-ECC9F3942E4B}">
                <a14:imgProps xmlns:a14="http://schemas.microsoft.com/office/drawing/2010/main">
                  <a14:imgLayer r:embed="rId9">
                    <a14:imgEffect>
                      <a14:colorTemperature colorTemp="11200"/>
                    </a14:imgEffect>
                    <a14:imgEffect>
                      <a14:saturation sat="0"/>
                    </a14:imgEffect>
                  </a14:imgLayer>
                </a14:imgProps>
              </a:ext>
            </a:extLst>
          </a:blip>
          <a:srcRect l="43903"/>
          <a:stretch>
            <a:fillRect/>
          </a:stretch>
        </p:blipFill>
        <p:spPr>
          <a:xfrm>
            <a:off x="5958821" y="2403391"/>
            <a:ext cx="5153934" cy="2920237"/>
          </a:xfrm>
          <a:prstGeom prst="rect">
            <a:avLst/>
          </a:prstGeom>
          <a:ln>
            <a:noFill/>
          </a:ln>
        </p:spPr>
      </p:pic>
      <p:grpSp>
        <p:nvGrpSpPr>
          <p:cNvPr id="15" name="Groupe 14">
            <a:extLst>
              <a:ext uri="{FF2B5EF4-FFF2-40B4-BE49-F238E27FC236}">
                <a16:creationId xmlns:a16="http://schemas.microsoft.com/office/drawing/2014/main" id="{E79419A5-10D6-2F1F-E02F-6F4C4BFFB6E5}"/>
              </a:ext>
            </a:extLst>
          </p:cNvPr>
          <p:cNvGrpSpPr/>
          <p:nvPr/>
        </p:nvGrpSpPr>
        <p:grpSpPr>
          <a:xfrm>
            <a:off x="7620000" y="1926179"/>
            <a:ext cx="3178123" cy="1633098"/>
            <a:chOff x="7620000" y="1926179"/>
            <a:chExt cx="3178123" cy="1633098"/>
          </a:xfrm>
        </p:grpSpPr>
        <p:sp>
          <p:nvSpPr>
            <p:cNvPr id="7" name="Rectangle 6">
              <a:extLst>
                <a:ext uri="{FF2B5EF4-FFF2-40B4-BE49-F238E27FC236}">
                  <a16:creationId xmlns:a16="http://schemas.microsoft.com/office/drawing/2014/main" id="{2EB365A2-F2C7-00F7-00B0-3AA0624A68A3}"/>
                </a:ext>
              </a:extLst>
            </p:cNvPr>
            <p:cNvSpPr/>
            <p:nvPr/>
          </p:nvSpPr>
          <p:spPr>
            <a:xfrm>
              <a:off x="7620000" y="1926179"/>
              <a:ext cx="3178123" cy="926988"/>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pitchFamily="34" charset="0"/>
                  <a:ea typeface="Calibri" panose="020F0502020204030204" pitchFamily="34" charset="0"/>
                  <a:cs typeface="Calibri" panose="020F0502020204030204" pitchFamily="34" charset="0"/>
                </a:rPr>
                <a:t>La Lune se trouve dans l’ombre de la Terre.</a:t>
              </a:r>
            </a:p>
          </p:txBody>
        </p:sp>
        <p:cxnSp>
          <p:nvCxnSpPr>
            <p:cNvPr id="12" name="Connecteur droit avec flèche 11">
              <a:extLst>
                <a:ext uri="{FF2B5EF4-FFF2-40B4-BE49-F238E27FC236}">
                  <a16:creationId xmlns:a16="http://schemas.microsoft.com/office/drawing/2014/main" id="{5C6193DA-A7F5-A95D-89DA-DD6F29E0FAB2}"/>
                </a:ext>
              </a:extLst>
            </p:cNvPr>
            <p:cNvCxnSpPr>
              <a:cxnSpLocks/>
            </p:cNvCxnSpPr>
            <p:nvPr/>
          </p:nvCxnSpPr>
          <p:spPr>
            <a:xfrm flipH="1">
              <a:off x="8032955" y="2853167"/>
              <a:ext cx="393290" cy="70611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431923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1250" fill="hold"/>
                                        <p:tgtEl>
                                          <p:spTgt spid="1026"/>
                                        </p:tgtEl>
                                        <p:attrNameLst>
                                          <p:attrName>ppt_x</p:attrName>
                                        </p:attrNameLst>
                                      </p:cBhvr>
                                      <p:tavLst>
                                        <p:tav tm="0">
                                          <p:val>
                                            <p:strVal val="#ppt_x"/>
                                          </p:val>
                                        </p:tav>
                                        <p:tav tm="100000">
                                          <p:val>
                                            <p:strVal val="#ppt_x"/>
                                          </p:val>
                                        </p:tav>
                                      </p:tavLst>
                                    </p:anim>
                                    <p:anim calcmode="lin" valueType="num">
                                      <p:cBhvr additive="base">
                                        <p:cTn id="8" dur="1250" fill="hold"/>
                                        <p:tgtEl>
                                          <p:spTgt spid="1026"/>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down)">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36">
          <a:extLst>
            <a:ext uri="{FF2B5EF4-FFF2-40B4-BE49-F238E27FC236}">
              <a16:creationId xmlns:a16="http://schemas.microsoft.com/office/drawing/2014/main" id="{A5A38840-15A9-E361-38AF-FD44BBDC22C8}"/>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ABB7600-F431-30AA-61F7-3D7740DCDB21}"/>
              </a:ext>
            </a:extLst>
          </p:cNvPr>
          <p:cNvPicPr>
            <a:picLocks noChangeAspect="1"/>
          </p:cNvPicPr>
          <p:nvPr/>
        </p:nvPicPr>
        <p:blipFill>
          <a:blip r:embed="rId3"/>
          <a:srcRect t="20201" b="7966"/>
          <a:stretch>
            <a:fillRect/>
          </a:stretch>
        </p:blipFill>
        <p:spPr>
          <a:xfrm>
            <a:off x="197498" y="1023301"/>
            <a:ext cx="11823115" cy="5661979"/>
          </a:xfrm>
          <a:prstGeom prst="rect">
            <a:avLst/>
          </a:prstGeom>
        </p:spPr>
      </p:pic>
      <p:sp>
        <p:nvSpPr>
          <p:cNvPr id="737" name="Google Shape;737;p31">
            <a:extLst>
              <a:ext uri="{FF2B5EF4-FFF2-40B4-BE49-F238E27FC236}">
                <a16:creationId xmlns:a16="http://schemas.microsoft.com/office/drawing/2014/main" id="{3098562F-2AC0-5718-D339-121E086F33F5}"/>
              </a:ext>
            </a:extLst>
          </p:cNvPr>
          <p:cNvSpPr txBox="1">
            <a:spLocks noGrp="1"/>
          </p:cNvSpPr>
          <p:nvPr>
            <p:ph type="title"/>
          </p:nvPr>
        </p:nvSpPr>
        <p:spPr>
          <a:xfrm>
            <a:off x="1030672" y="177724"/>
            <a:ext cx="10277091" cy="546928"/>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Dans cette situation, la Terre cache la lumière du Soleil qui devait éclairer la Lune. La Lune se trouve alors dans l’ombre de la Terre et elle devient sombre ou parfois rouge.</a:t>
            </a:r>
          </a:p>
        </p:txBody>
      </p:sp>
      <p:sp>
        <p:nvSpPr>
          <p:cNvPr id="738" name="Google Shape;738;p31">
            <a:extLst>
              <a:ext uri="{FF2B5EF4-FFF2-40B4-BE49-F238E27FC236}">
                <a16:creationId xmlns:a16="http://schemas.microsoft.com/office/drawing/2014/main" id="{29A15260-4480-EC06-E305-20BE36F95B96}"/>
              </a:ext>
            </a:extLst>
          </p:cNvPr>
          <p:cNvSpPr txBox="1">
            <a:spLocks noGrp="1"/>
          </p:cNvSpPr>
          <p:nvPr>
            <p:ph type="body" idx="2"/>
          </p:nvPr>
        </p:nvSpPr>
        <p:spPr>
          <a:xfrm>
            <a:off x="1030672" y="686810"/>
            <a:ext cx="1027747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r>
              <a:rPr lang="fr-FR" sz="1200" dirty="0">
                <a:solidFill>
                  <a:schemeClr val="tx1">
                    <a:lumMod val="50000"/>
                    <a:lumOff val="50000"/>
                  </a:schemeClr>
                </a:solidFill>
              </a:rPr>
              <a:t>J’utilise le modèle pour expliquer le phénomène.</a:t>
            </a:r>
            <a:endParaRPr sz="1200" dirty="0">
              <a:solidFill>
                <a:schemeClr val="tx1">
                  <a:lumMod val="50000"/>
                  <a:lumOff val="50000"/>
                </a:schemeClr>
              </a:solidFill>
            </a:endParaRPr>
          </a:p>
        </p:txBody>
      </p:sp>
      <p:pic>
        <p:nvPicPr>
          <p:cNvPr id="739" name="Google Shape;739;p31">
            <a:extLst>
              <a:ext uri="{FF2B5EF4-FFF2-40B4-BE49-F238E27FC236}">
                <a16:creationId xmlns:a16="http://schemas.microsoft.com/office/drawing/2014/main" id="{D5217F48-BE0E-9B16-7112-055A60303956}"/>
              </a:ext>
            </a:extLst>
          </p:cNvPr>
          <p:cNvPicPr preferRelativeResize="0"/>
          <p:nvPr/>
        </p:nvPicPr>
        <p:blipFill rotWithShape="1">
          <a:blip r:embed="rId4">
            <a:alphaModFix/>
          </a:blip>
          <a:srcRect/>
          <a:stretch/>
        </p:blipFill>
        <p:spPr>
          <a:xfrm>
            <a:off x="11709400" y="505152"/>
            <a:ext cx="363525" cy="326372"/>
          </a:xfrm>
          <a:prstGeom prst="rect">
            <a:avLst/>
          </a:prstGeom>
          <a:noFill/>
          <a:ln>
            <a:noFill/>
          </a:ln>
        </p:spPr>
      </p:pic>
      <p:sp>
        <p:nvSpPr>
          <p:cNvPr id="27" name="Rectangle : avec coins arrondis en diagonale 26">
            <a:extLst>
              <a:ext uri="{FF2B5EF4-FFF2-40B4-BE49-F238E27FC236}">
                <a16:creationId xmlns:a16="http://schemas.microsoft.com/office/drawing/2014/main" id="{6BD4F6A6-4FA8-29BF-C363-42447B3C9AFE}"/>
              </a:ext>
            </a:extLst>
          </p:cNvPr>
          <p:cNvSpPr/>
          <p:nvPr/>
        </p:nvSpPr>
        <p:spPr>
          <a:xfrm>
            <a:off x="388157" y="1253746"/>
            <a:ext cx="2662953" cy="349570"/>
          </a:xfrm>
          <a:prstGeom prst="round2DiagRect">
            <a:avLst>
              <a:gd name="adj1" fmla="val 31066"/>
              <a:gd name="adj2" fmla="val 1"/>
            </a:avLst>
          </a:prstGeom>
          <a:solidFill>
            <a:srgbClr val="F26F6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ÉCLIPSE LUNAIRE</a:t>
            </a:r>
          </a:p>
        </p:txBody>
      </p:sp>
      <p:sp>
        <p:nvSpPr>
          <p:cNvPr id="2" name="Triangle isocèle 1">
            <a:extLst>
              <a:ext uri="{FF2B5EF4-FFF2-40B4-BE49-F238E27FC236}">
                <a16:creationId xmlns:a16="http://schemas.microsoft.com/office/drawing/2014/main" id="{6A1BA0D0-F6BA-F341-B265-A0C008E441CA}"/>
              </a:ext>
            </a:extLst>
          </p:cNvPr>
          <p:cNvSpPr/>
          <p:nvPr/>
        </p:nvSpPr>
        <p:spPr>
          <a:xfrm rot="5400000">
            <a:off x="4960092" y="-728573"/>
            <a:ext cx="2921620" cy="9184214"/>
          </a:xfrm>
          <a:prstGeom prst="triangle">
            <a:avLst/>
          </a:prstGeom>
          <a:solidFill>
            <a:srgbClr val="FFFF00">
              <a:alpha val="42000"/>
            </a:srgbClr>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050" name="Picture 2" descr="30000fps | Space and astronomy, Space pictures, Solar system">
            <a:extLst>
              <a:ext uri="{FF2B5EF4-FFF2-40B4-BE49-F238E27FC236}">
                <a16:creationId xmlns:a16="http://schemas.microsoft.com/office/drawing/2014/main" id="{D67889DA-D350-09D0-3F71-AE28477DFD62}"/>
              </a:ext>
            </a:extLst>
          </p:cNvPr>
          <p:cNvPicPr>
            <a:picLocks noChangeAspect="1" noChangeArrowheads="1"/>
          </p:cNvPicPr>
          <p:nvPr/>
        </p:nvPicPr>
        <p:blipFill rotWithShape="1">
          <a:blip r:embed="rId5">
            <a:clrChange>
              <a:clrFrom>
                <a:srgbClr val="020000"/>
              </a:clrFrom>
              <a:clrTo>
                <a:srgbClr val="020000">
                  <a:alpha val="0"/>
                </a:srgbClr>
              </a:clrTo>
            </a:clrChange>
            <a:extLst>
              <a:ext uri="{28A0092B-C50C-407E-A947-70E740481C1C}">
                <a14:useLocalDpi xmlns:a14="http://schemas.microsoft.com/office/drawing/2010/main" val="0"/>
              </a:ext>
            </a:extLst>
          </a:blip>
          <a:srcRect l="13714" t="8902" r="9716" b="8902"/>
          <a:stretch>
            <a:fillRect/>
          </a:stretch>
        </p:blipFill>
        <p:spPr bwMode="auto">
          <a:xfrm>
            <a:off x="562708" y="2398713"/>
            <a:ext cx="2823587" cy="2921618"/>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3076" name="Picture 4" descr="Pleine lune isolée | Photo Premium">
            <a:extLst>
              <a:ext uri="{FF2B5EF4-FFF2-40B4-BE49-F238E27FC236}">
                <a16:creationId xmlns:a16="http://schemas.microsoft.com/office/drawing/2014/main" id="{27F38B66-F5A0-5080-CD96-3E93E476D1E1}"/>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490294" y="3456153"/>
            <a:ext cx="733110" cy="73311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ng De La Terre - Images et vidéos libres de droits | Adobe Stock">
            <a:extLst>
              <a:ext uri="{FF2B5EF4-FFF2-40B4-BE49-F238E27FC236}">
                <a16:creationId xmlns:a16="http://schemas.microsoft.com/office/drawing/2014/main" id="{9F522C57-EF60-CD97-F6FE-524C8929EF7D}"/>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66765" y="3025426"/>
            <a:ext cx="1676169" cy="1676169"/>
          </a:xfrm>
          <a:prstGeom prst="rect">
            <a:avLst/>
          </a:prstGeom>
          <a:noFill/>
          <a:extLst>
            <a:ext uri="{909E8E84-426E-40DD-AFC4-6F175D3DCCD1}">
              <a14:hiddenFill xmlns:a14="http://schemas.microsoft.com/office/drawing/2010/main">
                <a:solidFill>
                  <a:srgbClr val="FFFFFF"/>
                </a:solidFill>
              </a14:hiddenFill>
            </a:ext>
          </a:extLst>
        </p:spPr>
      </p:pic>
      <p:pic>
        <p:nvPicPr>
          <p:cNvPr id="30" name="Image 29">
            <a:extLst>
              <a:ext uri="{FF2B5EF4-FFF2-40B4-BE49-F238E27FC236}">
                <a16:creationId xmlns:a16="http://schemas.microsoft.com/office/drawing/2014/main" id="{B56A0A69-DD0A-9712-D735-C5ADEB4D0665}"/>
              </a:ext>
            </a:extLst>
          </p:cNvPr>
          <p:cNvPicPr>
            <a:picLocks noChangeAspect="1"/>
          </p:cNvPicPr>
          <p:nvPr/>
        </p:nvPicPr>
        <p:blipFill>
          <a:blip r:embed="rId8"/>
          <a:srcRect/>
          <a:stretch>
            <a:fillRect/>
          </a:stretch>
        </p:blipFill>
        <p:spPr>
          <a:xfrm>
            <a:off x="4966765" y="1023302"/>
            <a:ext cx="6046244" cy="5656974"/>
          </a:xfrm>
          <a:custGeom>
            <a:avLst/>
            <a:gdLst>
              <a:gd name="csX0" fmla="*/ 841062 w 5944115"/>
              <a:gd name="csY0" fmla="*/ 1899333 h 5456393"/>
              <a:gd name="csX1" fmla="*/ 50827 w 5944115"/>
              <a:gd name="csY1" fmla="*/ 2737418 h 5456393"/>
              <a:gd name="csX2" fmla="*/ 841062 w 5944115"/>
              <a:gd name="csY2" fmla="*/ 3575503 h 5456393"/>
              <a:gd name="csX3" fmla="*/ 1631297 w 5944115"/>
              <a:gd name="csY3" fmla="*/ 2737418 h 5456393"/>
              <a:gd name="csX4" fmla="*/ 841062 w 5944115"/>
              <a:gd name="csY4" fmla="*/ 1899333 h 5456393"/>
              <a:gd name="csX5" fmla="*/ 0 w 5944115"/>
              <a:gd name="csY5" fmla="*/ 0 h 5456393"/>
              <a:gd name="csX6" fmla="*/ 5944115 w 5944115"/>
              <a:gd name="csY6" fmla="*/ 0 h 5456393"/>
              <a:gd name="csX7" fmla="*/ 5944115 w 5944115"/>
              <a:gd name="csY7" fmla="*/ 5456393 h 5456393"/>
              <a:gd name="csX8" fmla="*/ 0 w 5944115"/>
              <a:gd name="csY8" fmla="*/ 5456393 h 5456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944115" h="5456393">
                <a:moveTo>
                  <a:pt x="841062" y="1899333"/>
                </a:moveTo>
                <a:cubicBezTo>
                  <a:pt x="404627" y="1899333"/>
                  <a:pt x="50827" y="2274556"/>
                  <a:pt x="50827" y="2737418"/>
                </a:cubicBezTo>
                <a:cubicBezTo>
                  <a:pt x="50827" y="3200280"/>
                  <a:pt x="404627" y="3575503"/>
                  <a:pt x="841062" y="3575503"/>
                </a:cubicBezTo>
                <a:cubicBezTo>
                  <a:pt x="1277497" y="3575503"/>
                  <a:pt x="1631297" y="3200280"/>
                  <a:pt x="1631297" y="2737418"/>
                </a:cubicBezTo>
                <a:cubicBezTo>
                  <a:pt x="1631297" y="2274556"/>
                  <a:pt x="1277497" y="1899333"/>
                  <a:pt x="841062" y="1899333"/>
                </a:cubicBezTo>
                <a:close/>
                <a:moveTo>
                  <a:pt x="0" y="0"/>
                </a:moveTo>
                <a:lnTo>
                  <a:pt x="5944115" y="0"/>
                </a:lnTo>
                <a:lnTo>
                  <a:pt x="5944115" y="5456393"/>
                </a:lnTo>
                <a:lnTo>
                  <a:pt x="0" y="5456393"/>
                </a:lnTo>
                <a:close/>
              </a:path>
            </a:pathLst>
          </a:custGeom>
        </p:spPr>
      </p:pic>
      <p:pic>
        <p:nvPicPr>
          <p:cNvPr id="16" name="Image 15">
            <a:extLst>
              <a:ext uri="{FF2B5EF4-FFF2-40B4-BE49-F238E27FC236}">
                <a16:creationId xmlns:a16="http://schemas.microsoft.com/office/drawing/2014/main" id="{FB2B99E6-0B4C-E92A-073D-5BE35AB06E99}"/>
              </a:ext>
            </a:extLst>
          </p:cNvPr>
          <p:cNvPicPr>
            <a:picLocks noChangeAspect="1"/>
          </p:cNvPicPr>
          <p:nvPr/>
        </p:nvPicPr>
        <p:blipFill>
          <a:blip r:embed="rId9">
            <a:biLevel thresh="75000"/>
            <a:extLst>
              <a:ext uri="{BEBA8EAE-BF5A-486C-A8C5-ECC9F3942E4B}">
                <a14:imgProps xmlns:a14="http://schemas.microsoft.com/office/drawing/2010/main">
                  <a14:imgLayer r:embed="rId10">
                    <a14:imgEffect>
                      <a14:colorTemperature colorTemp="11200"/>
                    </a14:imgEffect>
                    <a14:imgEffect>
                      <a14:saturation sat="0"/>
                    </a14:imgEffect>
                  </a14:imgLayer>
                </a14:imgProps>
              </a:ext>
            </a:extLst>
          </a:blip>
          <a:srcRect l="43903"/>
          <a:stretch>
            <a:fillRect/>
          </a:stretch>
        </p:blipFill>
        <p:spPr>
          <a:xfrm>
            <a:off x="5978917" y="2453632"/>
            <a:ext cx="5153934" cy="2821752"/>
          </a:xfrm>
          <a:prstGeom prst="rect">
            <a:avLst/>
          </a:prstGeom>
          <a:ln>
            <a:noFill/>
          </a:ln>
        </p:spPr>
      </p:pic>
      <p:cxnSp>
        <p:nvCxnSpPr>
          <p:cNvPr id="22" name="Connecteur droit 21">
            <a:extLst>
              <a:ext uri="{FF2B5EF4-FFF2-40B4-BE49-F238E27FC236}">
                <a16:creationId xmlns:a16="http://schemas.microsoft.com/office/drawing/2014/main" id="{5E9B22D2-F3D6-0972-C964-0BA3709A07A1}"/>
              </a:ext>
            </a:extLst>
          </p:cNvPr>
          <p:cNvCxnSpPr>
            <a:cxnSpLocks/>
          </p:cNvCxnSpPr>
          <p:nvPr/>
        </p:nvCxnSpPr>
        <p:spPr>
          <a:xfrm flipH="1">
            <a:off x="2817628" y="3114989"/>
            <a:ext cx="3665062" cy="1871681"/>
          </a:xfrm>
          <a:prstGeom prst="line">
            <a:avLst/>
          </a:prstGeom>
          <a:ln w="285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690EBDD1-3DA4-B771-B849-0727EDAC911A}"/>
              </a:ext>
            </a:extLst>
          </p:cNvPr>
          <p:cNvCxnSpPr>
            <a:cxnSpLocks/>
            <a:endCxn id="2050" idx="7"/>
          </p:cNvCxnSpPr>
          <p:nvPr/>
        </p:nvCxnSpPr>
        <p:spPr>
          <a:xfrm flipH="1" flipV="1">
            <a:off x="2972790" y="2826574"/>
            <a:ext cx="3551475" cy="1755474"/>
          </a:xfrm>
          <a:prstGeom prst="line">
            <a:avLst/>
          </a:prstGeom>
          <a:ln w="285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B7157D3F-EC20-04BD-06FE-B69257E00DE0}"/>
              </a:ext>
            </a:extLst>
          </p:cNvPr>
          <p:cNvSpPr/>
          <p:nvPr/>
        </p:nvSpPr>
        <p:spPr>
          <a:xfrm>
            <a:off x="8439919" y="2561148"/>
            <a:ext cx="1431813" cy="34957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Pénombre  </a:t>
            </a:r>
          </a:p>
        </p:txBody>
      </p:sp>
      <p:sp>
        <p:nvSpPr>
          <p:cNvPr id="10" name="Rectangle 9">
            <a:extLst>
              <a:ext uri="{FF2B5EF4-FFF2-40B4-BE49-F238E27FC236}">
                <a16:creationId xmlns:a16="http://schemas.microsoft.com/office/drawing/2014/main" id="{D91431F4-8838-0681-C416-F5605311B99E}"/>
              </a:ext>
            </a:extLst>
          </p:cNvPr>
          <p:cNvSpPr/>
          <p:nvPr/>
        </p:nvSpPr>
        <p:spPr>
          <a:xfrm>
            <a:off x="8439919" y="4799274"/>
            <a:ext cx="1431813" cy="34957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Pénombre  </a:t>
            </a:r>
          </a:p>
        </p:txBody>
      </p:sp>
      <p:sp>
        <p:nvSpPr>
          <p:cNvPr id="11" name="Rectangle 10">
            <a:extLst>
              <a:ext uri="{FF2B5EF4-FFF2-40B4-BE49-F238E27FC236}">
                <a16:creationId xmlns:a16="http://schemas.microsoft.com/office/drawing/2014/main" id="{68938CA7-0309-149B-3774-65E95DDDBB92}"/>
              </a:ext>
            </a:extLst>
          </p:cNvPr>
          <p:cNvSpPr/>
          <p:nvPr/>
        </p:nvSpPr>
        <p:spPr>
          <a:xfrm>
            <a:off x="8439919" y="3647923"/>
            <a:ext cx="1431813" cy="34957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Ombre  </a:t>
            </a:r>
          </a:p>
        </p:txBody>
      </p:sp>
      <p:grpSp>
        <p:nvGrpSpPr>
          <p:cNvPr id="6" name="Groupe 5">
            <a:extLst>
              <a:ext uri="{FF2B5EF4-FFF2-40B4-BE49-F238E27FC236}">
                <a16:creationId xmlns:a16="http://schemas.microsoft.com/office/drawing/2014/main" id="{D07EAD01-6665-05DC-035A-0C27380C46F8}"/>
              </a:ext>
            </a:extLst>
          </p:cNvPr>
          <p:cNvGrpSpPr/>
          <p:nvPr/>
        </p:nvGrpSpPr>
        <p:grpSpPr>
          <a:xfrm>
            <a:off x="7532061" y="3519487"/>
            <a:ext cx="645149" cy="627898"/>
            <a:chOff x="7532061" y="3519487"/>
            <a:chExt cx="645149" cy="627898"/>
          </a:xfrm>
        </p:grpSpPr>
        <p:sp>
          <p:nvSpPr>
            <p:cNvPr id="5" name="Organigramme : Connecteur 4">
              <a:extLst>
                <a:ext uri="{FF2B5EF4-FFF2-40B4-BE49-F238E27FC236}">
                  <a16:creationId xmlns:a16="http://schemas.microsoft.com/office/drawing/2014/main" id="{C73F1E22-36E5-7561-2A89-A5DB3A282EA5}"/>
                </a:ext>
              </a:extLst>
            </p:cNvPr>
            <p:cNvSpPr/>
            <p:nvPr/>
          </p:nvSpPr>
          <p:spPr>
            <a:xfrm>
              <a:off x="7532061" y="3524250"/>
              <a:ext cx="640387" cy="619124"/>
            </a:xfrm>
            <a:prstGeom prst="flowChartConnector">
              <a:avLst/>
            </a:prstGeom>
            <a:solidFill>
              <a:srgbClr val="C00000">
                <a:alpha val="4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Lune 3">
              <a:extLst>
                <a:ext uri="{FF2B5EF4-FFF2-40B4-BE49-F238E27FC236}">
                  <a16:creationId xmlns:a16="http://schemas.microsoft.com/office/drawing/2014/main" id="{714DC157-9A63-FB0B-B729-8A1B4AB233C3}"/>
                </a:ext>
              </a:extLst>
            </p:cNvPr>
            <p:cNvSpPr/>
            <p:nvPr/>
          </p:nvSpPr>
          <p:spPr>
            <a:xfrm rot="10800000">
              <a:off x="7824017" y="3519487"/>
              <a:ext cx="353193" cy="627898"/>
            </a:xfrm>
            <a:prstGeom prst="moon">
              <a:avLst>
                <a:gd name="adj" fmla="val 68243"/>
              </a:avLst>
            </a:prstGeom>
            <a:solidFill>
              <a:schemeClr val="tx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2" name="Groupe 11">
            <a:extLst>
              <a:ext uri="{FF2B5EF4-FFF2-40B4-BE49-F238E27FC236}">
                <a16:creationId xmlns:a16="http://schemas.microsoft.com/office/drawing/2014/main" id="{ABD5579B-EC93-1E7F-A22A-6EDB21EFC85F}"/>
              </a:ext>
            </a:extLst>
          </p:cNvPr>
          <p:cNvGrpSpPr/>
          <p:nvPr/>
        </p:nvGrpSpPr>
        <p:grpSpPr>
          <a:xfrm>
            <a:off x="533926" y="5942366"/>
            <a:ext cx="8350462" cy="455815"/>
            <a:chOff x="533926" y="5942366"/>
            <a:chExt cx="8350462" cy="455815"/>
          </a:xfrm>
        </p:grpSpPr>
        <p:sp>
          <p:nvSpPr>
            <p:cNvPr id="7" name="Rectangle 6">
              <a:extLst>
                <a:ext uri="{FF2B5EF4-FFF2-40B4-BE49-F238E27FC236}">
                  <a16:creationId xmlns:a16="http://schemas.microsoft.com/office/drawing/2014/main" id="{E13DC637-8E10-A478-D8B6-9C7D2B0A55F1}"/>
                </a:ext>
              </a:extLst>
            </p:cNvPr>
            <p:cNvSpPr/>
            <p:nvPr/>
          </p:nvSpPr>
          <p:spPr>
            <a:xfrm>
              <a:off x="1049141" y="5942366"/>
              <a:ext cx="7835247" cy="455815"/>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pitchFamily="34" charset="0"/>
                  <a:ea typeface="Calibri" panose="020F0502020204030204" pitchFamily="34" charset="0"/>
                  <a:cs typeface="Calibri" panose="020F0502020204030204" pitchFamily="34" charset="0"/>
                </a:rPr>
                <a:t>La Lune disparaît ou devient rouge sombre (</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éclipse totale</a:t>
              </a:r>
              <a:r>
                <a:rPr lang="fr-FR" sz="24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8" name="Flèche : droite 7">
              <a:extLst>
                <a:ext uri="{FF2B5EF4-FFF2-40B4-BE49-F238E27FC236}">
                  <a16:creationId xmlns:a16="http://schemas.microsoft.com/office/drawing/2014/main" id="{C742285C-399A-57D1-C1A3-E921B3D9A7DD}"/>
                </a:ext>
              </a:extLst>
            </p:cNvPr>
            <p:cNvSpPr/>
            <p:nvPr/>
          </p:nvSpPr>
          <p:spPr>
            <a:xfrm>
              <a:off x="533926" y="5945897"/>
              <a:ext cx="496746" cy="452284"/>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66746775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22" presetClass="entr" presetSubtype="8"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500"/>
                                        <p:tgtEl>
                                          <p:spTgt spid="22"/>
                                        </p:tgtEl>
                                      </p:cBhvr>
                                    </p:animEffect>
                                  </p:childTnLst>
                                </p:cTn>
                              </p:par>
                              <p:par>
                                <p:cTn id="11" presetID="22" presetClass="entr" presetSubtype="8"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500"/>
                                        <p:tgtEl>
                                          <p:spTgt spid="23"/>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36">
          <a:extLst>
            <a:ext uri="{FF2B5EF4-FFF2-40B4-BE49-F238E27FC236}">
              <a16:creationId xmlns:a16="http://schemas.microsoft.com/office/drawing/2014/main" id="{73CCB687-F242-0B6C-EAC7-FEEFCFF31682}"/>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205EB9FE-E91B-D217-D3F8-B687124C338C}"/>
              </a:ext>
            </a:extLst>
          </p:cNvPr>
          <p:cNvPicPr>
            <a:picLocks noChangeAspect="1"/>
          </p:cNvPicPr>
          <p:nvPr/>
        </p:nvPicPr>
        <p:blipFill>
          <a:blip r:embed="rId3"/>
          <a:srcRect t="20201" b="7966"/>
          <a:stretch>
            <a:fillRect/>
          </a:stretch>
        </p:blipFill>
        <p:spPr>
          <a:xfrm>
            <a:off x="197498" y="1023301"/>
            <a:ext cx="11823115" cy="5661979"/>
          </a:xfrm>
          <a:prstGeom prst="rect">
            <a:avLst/>
          </a:prstGeom>
        </p:spPr>
      </p:pic>
      <p:sp>
        <p:nvSpPr>
          <p:cNvPr id="737" name="Google Shape;737;p31">
            <a:extLst>
              <a:ext uri="{FF2B5EF4-FFF2-40B4-BE49-F238E27FC236}">
                <a16:creationId xmlns:a16="http://schemas.microsoft.com/office/drawing/2014/main" id="{5C2A2D5E-6B87-DF27-043F-D876A8B602F5}"/>
              </a:ext>
            </a:extLst>
          </p:cNvPr>
          <p:cNvSpPr txBox="1">
            <a:spLocks noGrp="1"/>
          </p:cNvSpPr>
          <p:nvPr>
            <p:ph type="title"/>
          </p:nvPr>
        </p:nvSpPr>
        <p:spPr>
          <a:xfrm>
            <a:off x="1030672" y="177724"/>
            <a:ext cx="10277091" cy="546928"/>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Maintenant, nous allons expliquer l’éclipse solaire. On sait que le Soleil éclaire la Terre.</a:t>
            </a:r>
          </a:p>
        </p:txBody>
      </p:sp>
      <p:sp>
        <p:nvSpPr>
          <p:cNvPr id="738" name="Google Shape;738;p31">
            <a:extLst>
              <a:ext uri="{FF2B5EF4-FFF2-40B4-BE49-F238E27FC236}">
                <a16:creationId xmlns:a16="http://schemas.microsoft.com/office/drawing/2014/main" id="{20D67D8E-33CE-C45E-FC04-FFA4CB627EC1}"/>
              </a:ext>
            </a:extLst>
          </p:cNvPr>
          <p:cNvSpPr txBox="1">
            <a:spLocks noGrp="1"/>
          </p:cNvSpPr>
          <p:nvPr>
            <p:ph type="body" idx="2"/>
          </p:nvPr>
        </p:nvSpPr>
        <p:spPr>
          <a:xfrm>
            <a:off x="1030672" y="686810"/>
            <a:ext cx="1027747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r>
              <a:rPr lang="fr-FR" sz="1200" dirty="0">
                <a:solidFill>
                  <a:schemeClr val="tx1">
                    <a:lumMod val="50000"/>
                    <a:lumOff val="50000"/>
                  </a:schemeClr>
                </a:solidFill>
              </a:rPr>
              <a:t>J’utilise le modèle pour expliquer le phénomène.</a:t>
            </a:r>
            <a:endParaRPr sz="1200" dirty="0">
              <a:solidFill>
                <a:schemeClr val="tx1">
                  <a:lumMod val="50000"/>
                  <a:lumOff val="50000"/>
                </a:schemeClr>
              </a:solidFill>
            </a:endParaRPr>
          </a:p>
        </p:txBody>
      </p:sp>
      <p:pic>
        <p:nvPicPr>
          <p:cNvPr id="739" name="Google Shape;739;p31">
            <a:extLst>
              <a:ext uri="{FF2B5EF4-FFF2-40B4-BE49-F238E27FC236}">
                <a16:creationId xmlns:a16="http://schemas.microsoft.com/office/drawing/2014/main" id="{A3A162D1-8167-C738-0741-047EFDCFEEA9}"/>
              </a:ext>
            </a:extLst>
          </p:cNvPr>
          <p:cNvPicPr preferRelativeResize="0"/>
          <p:nvPr/>
        </p:nvPicPr>
        <p:blipFill rotWithShape="1">
          <a:blip r:embed="rId4">
            <a:alphaModFix/>
          </a:blip>
          <a:srcRect/>
          <a:stretch/>
        </p:blipFill>
        <p:spPr>
          <a:xfrm>
            <a:off x="11709400" y="505152"/>
            <a:ext cx="363525" cy="326372"/>
          </a:xfrm>
          <a:prstGeom prst="rect">
            <a:avLst/>
          </a:prstGeom>
          <a:noFill/>
          <a:ln>
            <a:noFill/>
          </a:ln>
        </p:spPr>
      </p:pic>
      <p:sp>
        <p:nvSpPr>
          <p:cNvPr id="9" name="Rectangle 8">
            <a:extLst>
              <a:ext uri="{FF2B5EF4-FFF2-40B4-BE49-F238E27FC236}">
                <a16:creationId xmlns:a16="http://schemas.microsoft.com/office/drawing/2014/main" id="{E80C6C38-0B97-8429-4706-3A82A908BA0B}"/>
              </a:ext>
            </a:extLst>
          </p:cNvPr>
          <p:cNvSpPr/>
          <p:nvPr/>
        </p:nvSpPr>
        <p:spPr>
          <a:xfrm>
            <a:off x="5135736" y="5036605"/>
            <a:ext cx="1431813" cy="34957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Terre    </a:t>
            </a:r>
          </a:p>
        </p:txBody>
      </p:sp>
      <p:sp>
        <p:nvSpPr>
          <p:cNvPr id="10" name="Rectangle 9">
            <a:extLst>
              <a:ext uri="{FF2B5EF4-FFF2-40B4-BE49-F238E27FC236}">
                <a16:creationId xmlns:a16="http://schemas.microsoft.com/office/drawing/2014/main" id="{44805640-E168-C7E9-375E-207F1ADBA50F}"/>
              </a:ext>
            </a:extLst>
          </p:cNvPr>
          <p:cNvSpPr/>
          <p:nvPr/>
        </p:nvSpPr>
        <p:spPr>
          <a:xfrm>
            <a:off x="1030672" y="5512108"/>
            <a:ext cx="1431813" cy="34957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Soleil   </a:t>
            </a:r>
          </a:p>
        </p:txBody>
      </p:sp>
      <p:sp>
        <p:nvSpPr>
          <p:cNvPr id="13" name="Rectangle : avec coins arrondis en diagonale 12">
            <a:extLst>
              <a:ext uri="{FF2B5EF4-FFF2-40B4-BE49-F238E27FC236}">
                <a16:creationId xmlns:a16="http://schemas.microsoft.com/office/drawing/2014/main" id="{AD750887-95A3-75DE-56A3-7BA6C7540D12}"/>
              </a:ext>
            </a:extLst>
          </p:cNvPr>
          <p:cNvSpPr/>
          <p:nvPr/>
        </p:nvSpPr>
        <p:spPr>
          <a:xfrm>
            <a:off x="388157" y="1253746"/>
            <a:ext cx="2662953" cy="349570"/>
          </a:xfrm>
          <a:prstGeom prst="round2DiagRect">
            <a:avLst>
              <a:gd name="adj1" fmla="val 31066"/>
              <a:gd name="adj2" fmla="val 1"/>
            </a:avLst>
          </a:prstGeom>
          <a:solidFill>
            <a:srgbClr val="F26F6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ÉCLIPSE SOLAIRE</a:t>
            </a:r>
          </a:p>
        </p:txBody>
      </p:sp>
      <p:pic>
        <p:nvPicPr>
          <p:cNvPr id="4" name="Picture 2" descr="Png De La Terre - Images et vidéos libres de droits | Adobe Stock">
            <a:extLst>
              <a:ext uri="{FF2B5EF4-FFF2-40B4-BE49-F238E27FC236}">
                <a16:creationId xmlns:a16="http://schemas.microsoft.com/office/drawing/2014/main" id="{42D930B0-866E-B848-6871-EB0127B1E80E}"/>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66765" y="3025426"/>
            <a:ext cx="1676169" cy="1676169"/>
          </a:xfrm>
          <a:prstGeom prst="rect">
            <a:avLst/>
          </a:prstGeom>
          <a:noFill/>
          <a:extLst>
            <a:ext uri="{909E8E84-426E-40DD-AFC4-6F175D3DCCD1}">
              <a14:hiddenFill xmlns:a14="http://schemas.microsoft.com/office/drawing/2010/main">
                <a:solidFill>
                  <a:srgbClr val="FFFFFF"/>
                </a:solidFill>
              </a14:hiddenFill>
            </a:ext>
          </a:extLst>
        </p:spPr>
      </p:pic>
      <p:sp>
        <p:nvSpPr>
          <p:cNvPr id="2" name="Triangle isocèle 1">
            <a:extLst>
              <a:ext uri="{FF2B5EF4-FFF2-40B4-BE49-F238E27FC236}">
                <a16:creationId xmlns:a16="http://schemas.microsoft.com/office/drawing/2014/main" id="{8D4D11EA-AAF0-FC71-AF5E-65A99CB86025}"/>
              </a:ext>
            </a:extLst>
          </p:cNvPr>
          <p:cNvSpPr/>
          <p:nvPr/>
        </p:nvSpPr>
        <p:spPr>
          <a:xfrm rot="5400000">
            <a:off x="5673220" y="-1533162"/>
            <a:ext cx="2921620" cy="10774903"/>
          </a:xfrm>
          <a:prstGeom prst="triangle">
            <a:avLst/>
          </a:prstGeom>
          <a:solidFill>
            <a:srgbClr val="FFFF00">
              <a:alpha val="42000"/>
            </a:srgbClr>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Lune 11">
            <a:extLst>
              <a:ext uri="{FF2B5EF4-FFF2-40B4-BE49-F238E27FC236}">
                <a16:creationId xmlns:a16="http://schemas.microsoft.com/office/drawing/2014/main" id="{E9EF666C-AEFD-194E-6C14-2697E3511005}"/>
              </a:ext>
            </a:extLst>
          </p:cNvPr>
          <p:cNvSpPr/>
          <p:nvPr/>
        </p:nvSpPr>
        <p:spPr>
          <a:xfrm rot="10800000">
            <a:off x="5856513" y="3020194"/>
            <a:ext cx="792398" cy="1676168"/>
          </a:xfrm>
          <a:prstGeom prst="moon">
            <a:avLst>
              <a:gd name="adj" fmla="val 70721"/>
            </a:avLst>
          </a:prstGeom>
          <a:solidFill>
            <a:schemeClr val="tx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0" name="Picture 2" descr="30000fps | Space and astronomy, Space pictures, Solar system">
            <a:extLst>
              <a:ext uri="{FF2B5EF4-FFF2-40B4-BE49-F238E27FC236}">
                <a16:creationId xmlns:a16="http://schemas.microsoft.com/office/drawing/2014/main" id="{C957389B-CD4A-4D77-5C71-D28834630E80}"/>
              </a:ext>
            </a:extLst>
          </p:cNvPr>
          <p:cNvPicPr>
            <a:picLocks noChangeAspect="1" noChangeArrowheads="1"/>
          </p:cNvPicPr>
          <p:nvPr/>
        </p:nvPicPr>
        <p:blipFill rotWithShape="1">
          <a:blip r:embed="rId6">
            <a:clrChange>
              <a:clrFrom>
                <a:srgbClr val="020000"/>
              </a:clrFrom>
              <a:clrTo>
                <a:srgbClr val="020000">
                  <a:alpha val="0"/>
                </a:srgbClr>
              </a:clrTo>
            </a:clrChange>
            <a:extLst>
              <a:ext uri="{28A0092B-C50C-407E-A947-70E740481C1C}">
                <a14:useLocalDpi xmlns:a14="http://schemas.microsoft.com/office/drawing/2010/main" val="0"/>
              </a:ext>
            </a:extLst>
          </a:blip>
          <a:srcRect l="13714" t="8902" r="9716" b="8902"/>
          <a:stretch>
            <a:fillRect/>
          </a:stretch>
        </p:blipFill>
        <p:spPr bwMode="auto">
          <a:xfrm>
            <a:off x="562708" y="2398713"/>
            <a:ext cx="2823587" cy="2921618"/>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11780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36">
          <a:extLst>
            <a:ext uri="{FF2B5EF4-FFF2-40B4-BE49-F238E27FC236}">
              <a16:creationId xmlns:a16="http://schemas.microsoft.com/office/drawing/2014/main" id="{CB8B7ED5-B975-CDF4-EC32-B3603469FECE}"/>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21B75F75-182A-9D16-B4A1-F5A8BA2F083E}"/>
              </a:ext>
            </a:extLst>
          </p:cNvPr>
          <p:cNvPicPr>
            <a:picLocks noChangeAspect="1"/>
          </p:cNvPicPr>
          <p:nvPr/>
        </p:nvPicPr>
        <p:blipFill>
          <a:blip r:embed="rId3"/>
          <a:srcRect t="20201" b="7966"/>
          <a:stretch>
            <a:fillRect/>
          </a:stretch>
        </p:blipFill>
        <p:spPr>
          <a:xfrm>
            <a:off x="197498" y="1023301"/>
            <a:ext cx="11823115" cy="5661979"/>
          </a:xfrm>
          <a:prstGeom prst="rect">
            <a:avLst/>
          </a:prstGeom>
        </p:spPr>
      </p:pic>
      <p:sp>
        <p:nvSpPr>
          <p:cNvPr id="737" name="Google Shape;737;p31">
            <a:extLst>
              <a:ext uri="{FF2B5EF4-FFF2-40B4-BE49-F238E27FC236}">
                <a16:creationId xmlns:a16="http://schemas.microsoft.com/office/drawing/2014/main" id="{FB8F5BA8-DF8F-A82A-9E63-CD54914D48C9}"/>
              </a:ext>
            </a:extLst>
          </p:cNvPr>
          <p:cNvSpPr txBox="1">
            <a:spLocks noGrp="1"/>
          </p:cNvSpPr>
          <p:nvPr>
            <p:ph type="title"/>
          </p:nvPr>
        </p:nvSpPr>
        <p:spPr>
          <a:xfrm>
            <a:off x="970509" y="226974"/>
            <a:ext cx="10277091" cy="546928"/>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L’éclipse solaire se produit lorsque la Lune se place entre le Soleil et la Terre. </a:t>
            </a:r>
            <a:br>
              <a:rPr lang="fr-FR" dirty="0">
                <a:solidFill>
                  <a:schemeClr val="tx1">
                    <a:lumMod val="50000"/>
                    <a:lumOff val="50000"/>
                  </a:schemeClr>
                </a:solidFill>
              </a:rPr>
            </a:br>
            <a:r>
              <a:rPr lang="fr-FR" dirty="0">
                <a:solidFill>
                  <a:schemeClr val="tx1">
                    <a:lumMod val="50000"/>
                    <a:lumOff val="50000"/>
                  </a:schemeClr>
                </a:solidFill>
              </a:rPr>
              <a:t>L’ordre des corps célestes : Soleil → Lune → Terre</a:t>
            </a:r>
          </a:p>
        </p:txBody>
      </p:sp>
      <p:sp>
        <p:nvSpPr>
          <p:cNvPr id="738" name="Google Shape;738;p31">
            <a:extLst>
              <a:ext uri="{FF2B5EF4-FFF2-40B4-BE49-F238E27FC236}">
                <a16:creationId xmlns:a16="http://schemas.microsoft.com/office/drawing/2014/main" id="{10D57C1F-DEF0-6C58-A1FA-0C1E22EF3084}"/>
              </a:ext>
            </a:extLst>
          </p:cNvPr>
          <p:cNvSpPr txBox="1">
            <a:spLocks noGrp="1"/>
          </p:cNvSpPr>
          <p:nvPr>
            <p:ph type="body" idx="2"/>
          </p:nvPr>
        </p:nvSpPr>
        <p:spPr>
          <a:xfrm>
            <a:off x="1030672" y="686810"/>
            <a:ext cx="1027747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r>
              <a:rPr lang="fr-FR" sz="1200" dirty="0">
                <a:solidFill>
                  <a:schemeClr val="tx1">
                    <a:lumMod val="50000"/>
                    <a:lumOff val="50000"/>
                  </a:schemeClr>
                </a:solidFill>
              </a:rPr>
              <a:t>J’utilise le modèle pour expliquer le phénomène.</a:t>
            </a:r>
            <a:endParaRPr sz="1200" dirty="0">
              <a:solidFill>
                <a:schemeClr val="tx1">
                  <a:lumMod val="50000"/>
                  <a:lumOff val="50000"/>
                </a:schemeClr>
              </a:solidFill>
            </a:endParaRPr>
          </a:p>
        </p:txBody>
      </p:sp>
      <p:pic>
        <p:nvPicPr>
          <p:cNvPr id="739" name="Google Shape;739;p31">
            <a:extLst>
              <a:ext uri="{FF2B5EF4-FFF2-40B4-BE49-F238E27FC236}">
                <a16:creationId xmlns:a16="http://schemas.microsoft.com/office/drawing/2014/main" id="{339EE0D9-80F1-995E-6B5F-ED14D2175D82}"/>
              </a:ext>
            </a:extLst>
          </p:cNvPr>
          <p:cNvPicPr preferRelativeResize="0"/>
          <p:nvPr/>
        </p:nvPicPr>
        <p:blipFill rotWithShape="1">
          <a:blip r:embed="rId4">
            <a:alphaModFix/>
          </a:blip>
          <a:srcRect/>
          <a:stretch/>
        </p:blipFill>
        <p:spPr>
          <a:xfrm>
            <a:off x="11709400" y="505152"/>
            <a:ext cx="363525" cy="326372"/>
          </a:xfrm>
          <a:prstGeom prst="rect">
            <a:avLst/>
          </a:prstGeom>
          <a:noFill/>
          <a:ln>
            <a:noFill/>
          </a:ln>
        </p:spPr>
      </p:pic>
      <p:sp>
        <p:nvSpPr>
          <p:cNvPr id="9" name="Rectangle 8">
            <a:extLst>
              <a:ext uri="{FF2B5EF4-FFF2-40B4-BE49-F238E27FC236}">
                <a16:creationId xmlns:a16="http://schemas.microsoft.com/office/drawing/2014/main" id="{41812B7E-EA51-F7A0-7C3C-D3521C610DDD}"/>
              </a:ext>
            </a:extLst>
          </p:cNvPr>
          <p:cNvSpPr/>
          <p:nvPr/>
        </p:nvSpPr>
        <p:spPr>
          <a:xfrm>
            <a:off x="10221767" y="5799729"/>
            <a:ext cx="1431813" cy="34957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Terre    </a:t>
            </a:r>
          </a:p>
        </p:txBody>
      </p:sp>
      <p:sp>
        <p:nvSpPr>
          <p:cNvPr id="10" name="Rectangle 9">
            <a:extLst>
              <a:ext uri="{FF2B5EF4-FFF2-40B4-BE49-F238E27FC236}">
                <a16:creationId xmlns:a16="http://schemas.microsoft.com/office/drawing/2014/main" id="{9CF69B8E-88B5-F962-E293-9EF1D48433C2}"/>
              </a:ext>
            </a:extLst>
          </p:cNvPr>
          <p:cNvSpPr/>
          <p:nvPr/>
        </p:nvSpPr>
        <p:spPr>
          <a:xfrm>
            <a:off x="1416958" y="5799729"/>
            <a:ext cx="1431813" cy="34957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Soleil   </a:t>
            </a:r>
          </a:p>
        </p:txBody>
      </p:sp>
      <p:sp>
        <p:nvSpPr>
          <p:cNvPr id="13" name="Rectangle : avec coins arrondis en diagonale 12">
            <a:extLst>
              <a:ext uri="{FF2B5EF4-FFF2-40B4-BE49-F238E27FC236}">
                <a16:creationId xmlns:a16="http://schemas.microsoft.com/office/drawing/2014/main" id="{24476803-8197-B71A-2AE3-C149F20BB40A}"/>
              </a:ext>
            </a:extLst>
          </p:cNvPr>
          <p:cNvSpPr/>
          <p:nvPr/>
        </p:nvSpPr>
        <p:spPr>
          <a:xfrm>
            <a:off x="388157" y="1253746"/>
            <a:ext cx="2662953" cy="349570"/>
          </a:xfrm>
          <a:prstGeom prst="round2DiagRect">
            <a:avLst>
              <a:gd name="adj1" fmla="val 31066"/>
              <a:gd name="adj2" fmla="val 1"/>
            </a:avLst>
          </a:prstGeom>
          <a:solidFill>
            <a:srgbClr val="F26F6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ÉCLIPSE SOLAIRE</a:t>
            </a:r>
          </a:p>
        </p:txBody>
      </p:sp>
      <p:pic>
        <p:nvPicPr>
          <p:cNvPr id="4" name="Picture 2" descr="Png De La Terre - Images et vidéos libres de droits | Adobe Stock">
            <a:extLst>
              <a:ext uri="{FF2B5EF4-FFF2-40B4-BE49-F238E27FC236}">
                <a16:creationId xmlns:a16="http://schemas.microsoft.com/office/drawing/2014/main" id="{38B76F2A-7300-D775-13F3-02F3300AF5B9}"/>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8657" y="2887352"/>
            <a:ext cx="1998035" cy="1998035"/>
          </a:xfrm>
          <a:prstGeom prst="rect">
            <a:avLst/>
          </a:prstGeom>
          <a:noFill/>
          <a:extLst>
            <a:ext uri="{909E8E84-426E-40DD-AFC4-6F175D3DCCD1}">
              <a14:hiddenFill xmlns:a14="http://schemas.microsoft.com/office/drawing/2010/main">
                <a:solidFill>
                  <a:srgbClr val="FFFFFF"/>
                </a:solidFill>
              </a14:hiddenFill>
            </a:ext>
          </a:extLst>
        </p:spPr>
      </p:pic>
      <p:sp>
        <p:nvSpPr>
          <p:cNvPr id="2" name="Triangle isocèle 1">
            <a:extLst>
              <a:ext uri="{FF2B5EF4-FFF2-40B4-BE49-F238E27FC236}">
                <a16:creationId xmlns:a16="http://schemas.microsoft.com/office/drawing/2014/main" id="{031DC82F-EF0C-BD8E-2BBA-A05045E797EB}"/>
              </a:ext>
            </a:extLst>
          </p:cNvPr>
          <p:cNvSpPr/>
          <p:nvPr/>
        </p:nvSpPr>
        <p:spPr>
          <a:xfrm rot="5400000">
            <a:off x="4676933" y="-78207"/>
            <a:ext cx="2662047" cy="7922887"/>
          </a:xfrm>
          <a:prstGeom prst="triangle">
            <a:avLst/>
          </a:prstGeom>
          <a:solidFill>
            <a:srgbClr val="FFFF00">
              <a:alpha val="42000"/>
            </a:srgbClr>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Picture 4" descr="Pleine lune isolée | Photo Premium">
            <a:extLst>
              <a:ext uri="{FF2B5EF4-FFF2-40B4-BE49-F238E27FC236}">
                <a16:creationId xmlns:a16="http://schemas.microsoft.com/office/drawing/2014/main" id="{AEDE30AA-41C3-1FAC-C1E3-A674CFD86551}"/>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12824" y="3413660"/>
            <a:ext cx="960926" cy="96092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30000fps | Space and astronomy, Space pictures, Solar system">
            <a:extLst>
              <a:ext uri="{FF2B5EF4-FFF2-40B4-BE49-F238E27FC236}">
                <a16:creationId xmlns:a16="http://schemas.microsoft.com/office/drawing/2014/main" id="{993D3830-1113-AE5B-7DFC-8E7C4B801CD8}"/>
              </a:ext>
            </a:extLst>
          </p:cNvPr>
          <p:cNvPicPr>
            <a:picLocks noChangeAspect="1" noChangeArrowheads="1"/>
          </p:cNvPicPr>
          <p:nvPr/>
        </p:nvPicPr>
        <p:blipFill rotWithShape="1">
          <a:blip r:embed="rId7">
            <a:clrChange>
              <a:clrFrom>
                <a:srgbClr val="020000"/>
              </a:clrFrom>
              <a:clrTo>
                <a:srgbClr val="020000">
                  <a:alpha val="0"/>
                </a:srgbClr>
              </a:clrTo>
            </a:clrChange>
            <a:extLst>
              <a:ext uri="{28A0092B-C50C-407E-A947-70E740481C1C}">
                <a14:useLocalDpi xmlns:a14="http://schemas.microsoft.com/office/drawing/2010/main" val="0"/>
              </a:ext>
            </a:extLst>
          </a:blip>
          <a:srcRect l="13714" t="8902" r="9716" b="8902"/>
          <a:stretch>
            <a:fillRect/>
          </a:stretch>
        </p:blipFill>
        <p:spPr bwMode="auto">
          <a:xfrm>
            <a:off x="801387" y="2508667"/>
            <a:ext cx="2662953" cy="2755407"/>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E1E4D6A6-8D5A-6F32-3673-C2A7F4336706}"/>
              </a:ext>
            </a:extLst>
          </p:cNvPr>
          <p:cNvSpPr/>
          <p:nvPr/>
        </p:nvSpPr>
        <p:spPr>
          <a:xfrm>
            <a:off x="8033527" y="5799729"/>
            <a:ext cx="1431813" cy="349570"/>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Lune    </a:t>
            </a:r>
          </a:p>
        </p:txBody>
      </p:sp>
      <p:cxnSp>
        <p:nvCxnSpPr>
          <p:cNvPr id="8" name="Connecteur droit 7">
            <a:extLst>
              <a:ext uri="{FF2B5EF4-FFF2-40B4-BE49-F238E27FC236}">
                <a16:creationId xmlns:a16="http://schemas.microsoft.com/office/drawing/2014/main" id="{5A23B3AD-14E4-CCEB-8D9C-D9742D893D6C}"/>
              </a:ext>
            </a:extLst>
          </p:cNvPr>
          <p:cNvCxnSpPr>
            <a:cxnSpLocks/>
          </p:cNvCxnSpPr>
          <p:nvPr/>
        </p:nvCxnSpPr>
        <p:spPr>
          <a:xfrm flipH="1">
            <a:off x="2795827" y="3014770"/>
            <a:ext cx="7690913" cy="2062394"/>
          </a:xfrm>
          <a:prstGeom prst="line">
            <a:avLst/>
          </a:prstGeom>
          <a:ln w="285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F0571160-BE17-45C0-5798-320788F6A6C2}"/>
              </a:ext>
            </a:extLst>
          </p:cNvPr>
          <p:cNvCxnSpPr>
            <a:cxnSpLocks/>
          </p:cNvCxnSpPr>
          <p:nvPr/>
        </p:nvCxnSpPr>
        <p:spPr>
          <a:xfrm flipH="1" flipV="1">
            <a:off x="2757500" y="2664259"/>
            <a:ext cx="7765695" cy="2111279"/>
          </a:xfrm>
          <a:prstGeom prst="line">
            <a:avLst/>
          </a:prstGeom>
          <a:ln w="285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58" name="Lune 57">
            <a:extLst>
              <a:ext uri="{FF2B5EF4-FFF2-40B4-BE49-F238E27FC236}">
                <a16:creationId xmlns:a16="http://schemas.microsoft.com/office/drawing/2014/main" id="{9385FE16-78F7-E349-BC22-AD9A058E9D10}"/>
              </a:ext>
            </a:extLst>
          </p:cNvPr>
          <p:cNvSpPr/>
          <p:nvPr/>
        </p:nvSpPr>
        <p:spPr>
          <a:xfrm rot="10800000">
            <a:off x="8662734" y="3499471"/>
            <a:ext cx="452235" cy="811271"/>
          </a:xfrm>
          <a:prstGeom prst="moon">
            <a:avLst>
              <a:gd name="adj" fmla="val 78322"/>
            </a:avLst>
          </a:prstGeom>
          <a:solidFill>
            <a:schemeClr val="tx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720633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500"/>
                                        <p:tgtEl>
                                          <p:spTgt spid="5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22" presetClass="entr" presetSubtype="8"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36">
          <a:extLst>
            <a:ext uri="{FF2B5EF4-FFF2-40B4-BE49-F238E27FC236}">
              <a16:creationId xmlns:a16="http://schemas.microsoft.com/office/drawing/2014/main" id="{DB2BC529-C8BD-3410-EB13-FBE6FA6F0F7E}"/>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CF31867-2D82-CB11-54E0-E3BBEA0EF8EC}"/>
              </a:ext>
            </a:extLst>
          </p:cNvPr>
          <p:cNvPicPr>
            <a:picLocks noChangeAspect="1"/>
          </p:cNvPicPr>
          <p:nvPr/>
        </p:nvPicPr>
        <p:blipFill>
          <a:blip r:embed="rId3"/>
          <a:srcRect t="20201" b="7966"/>
          <a:stretch>
            <a:fillRect/>
          </a:stretch>
        </p:blipFill>
        <p:spPr>
          <a:xfrm>
            <a:off x="197498" y="1023301"/>
            <a:ext cx="11823115" cy="5661979"/>
          </a:xfrm>
          <a:prstGeom prst="rect">
            <a:avLst/>
          </a:prstGeom>
        </p:spPr>
      </p:pic>
      <p:sp>
        <p:nvSpPr>
          <p:cNvPr id="737" name="Google Shape;737;p31">
            <a:extLst>
              <a:ext uri="{FF2B5EF4-FFF2-40B4-BE49-F238E27FC236}">
                <a16:creationId xmlns:a16="http://schemas.microsoft.com/office/drawing/2014/main" id="{5A581228-9CAB-3ACF-01D9-4A96C8C0A919}"/>
              </a:ext>
            </a:extLst>
          </p:cNvPr>
          <p:cNvSpPr txBox="1">
            <a:spLocks noGrp="1"/>
          </p:cNvSpPr>
          <p:nvPr>
            <p:ph type="title"/>
          </p:nvPr>
        </p:nvSpPr>
        <p:spPr>
          <a:xfrm>
            <a:off x="1030672" y="177724"/>
            <a:ext cx="10277091" cy="546928"/>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la Lune cache une partie ou la totalité de la lumière du Soleil. </a:t>
            </a:r>
          </a:p>
        </p:txBody>
      </p:sp>
      <p:sp>
        <p:nvSpPr>
          <p:cNvPr id="738" name="Google Shape;738;p31">
            <a:extLst>
              <a:ext uri="{FF2B5EF4-FFF2-40B4-BE49-F238E27FC236}">
                <a16:creationId xmlns:a16="http://schemas.microsoft.com/office/drawing/2014/main" id="{847CA4F5-3827-CCAF-918E-FB0B01076B00}"/>
              </a:ext>
            </a:extLst>
          </p:cNvPr>
          <p:cNvSpPr txBox="1">
            <a:spLocks noGrp="1"/>
          </p:cNvSpPr>
          <p:nvPr>
            <p:ph type="body" idx="2"/>
          </p:nvPr>
        </p:nvSpPr>
        <p:spPr>
          <a:xfrm>
            <a:off x="1030672" y="686810"/>
            <a:ext cx="1027747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r>
              <a:rPr lang="fr-FR" sz="1200" dirty="0">
                <a:solidFill>
                  <a:schemeClr val="tx1">
                    <a:lumMod val="50000"/>
                    <a:lumOff val="50000"/>
                  </a:schemeClr>
                </a:solidFill>
              </a:rPr>
              <a:t>J’utilise le modèle pour expliquer le phénomène.</a:t>
            </a:r>
            <a:endParaRPr sz="1200" dirty="0">
              <a:solidFill>
                <a:schemeClr val="tx1">
                  <a:lumMod val="50000"/>
                  <a:lumOff val="50000"/>
                </a:schemeClr>
              </a:solidFill>
            </a:endParaRPr>
          </a:p>
        </p:txBody>
      </p:sp>
      <p:pic>
        <p:nvPicPr>
          <p:cNvPr id="739" name="Google Shape;739;p31">
            <a:extLst>
              <a:ext uri="{FF2B5EF4-FFF2-40B4-BE49-F238E27FC236}">
                <a16:creationId xmlns:a16="http://schemas.microsoft.com/office/drawing/2014/main" id="{669F2166-D8F3-8FB1-380C-7247750B25DF}"/>
              </a:ext>
            </a:extLst>
          </p:cNvPr>
          <p:cNvPicPr preferRelativeResize="0"/>
          <p:nvPr/>
        </p:nvPicPr>
        <p:blipFill rotWithShape="1">
          <a:blip r:embed="rId4">
            <a:alphaModFix/>
          </a:blip>
          <a:srcRect/>
          <a:stretch/>
        </p:blipFill>
        <p:spPr>
          <a:xfrm>
            <a:off x="11709400" y="505152"/>
            <a:ext cx="363525" cy="326372"/>
          </a:xfrm>
          <a:prstGeom prst="rect">
            <a:avLst/>
          </a:prstGeom>
          <a:noFill/>
          <a:ln>
            <a:noFill/>
          </a:ln>
        </p:spPr>
      </p:pic>
      <p:sp>
        <p:nvSpPr>
          <p:cNvPr id="13" name="Rectangle : avec coins arrondis en diagonale 12">
            <a:extLst>
              <a:ext uri="{FF2B5EF4-FFF2-40B4-BE49-F238E27FC236}">
                <a16:creationId xmlns:a16="http://schemas.microsoft.com/office/drawing/2014/main" id="{C7AE2DC3-BC84-B548-B130-93EE0EFA2E93}"/>
              </a:ext>
            </a:extLst>
          </p:cNvPr>
          <p:cNvSpPr/>
          <p:nvPr/>
        </p:nvSpPr>
        <p:spPr>
          <a:xfrm>
            <a:off x="388157" y="1253746"/>
            <a:ext cx="2662953" cy="349570"/>
          </a:xfrm>
          <a:prstGeom prst="round2DiagRect">
            <a:avLst>
              <a:gd name="adj1" fmla="val 31066"/>
              <a:gd name="adj2" fmla="val 1"/>
            </a:avLst>
          </a:prstGeom>
          <a:solidFill>
            <a:srgbClr val="F26F6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ÉCLIPSE SOLAIRE</a:t>
            </a:r>
          </a:p>
        </p:txBody>
      </p:sp>
      <p:pic>
        <p:nvPicPr>
          <p:cNvPr id="4" name="Picture 2" descr="Png De La Terre - Images et vidéos libres de droits | Adobe Stock">
            <a:extLst>
              <a:ext uri="{FF2B5EF4-FFF2-40B4-BE49-F238E27FC236}">
                <a16:creationId xmlns:a16="http://schemas.microsoft.com/office/drawing/2014/main" id="{548AECF2-9B67-541B-5F5E-D549135BC4CF}"/>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8657" y="2887352"/>
            <a:ext cx="1998035" cy="1998035"/>
          </a:xfrm>
          <a:prstGeom prst="rect">
            <a:avLst/>
          </a:prstGeom>
          <a:noFill/>
          <a:extLst>
            <a:ext uri="{909E8E84-426E-40DD-AFC4-6F175D3DCCD1}">
              <a14:hiddenFill xmlns:a14="http://schemas.microsoft.com/office/drawing/2010/main">
                <a:solidFill>
                  <a:srgbClr val="FFFFFF"/>
                </a:solidFill>
              </a14:hiddenFill>
            </a:ext>
          </a:extLst>
        </p:spPr>
      </p:pic>
      <p:sp>
        <p:nvSpPr>
          <p:cNvPr id="2" name="Triangle isocèle 1">
            <a:extLst>
              <a:ext uri="{FF2B5EF4-FFF2-40B4-BE49-F238E27FC236}">
                <a16:creationId xmlns:a16="http://schemas.microsoft.com/office/drawing/2014/main" id="{23FCD0AC-63A5-5D96-441B-D55578C99591}"/>
              </a:ext>
            </a:extLst>
          </p:cNvPr>
          <p:cNvSpPr/>
          <p:nvPr/>
        </p:nvSpPr>
        <p:spPr>
          <a:xfrm rot="5400000">
            <a:off x="4676933" y="-78207"/>
            <a:ext cx="2662047" cy="7922887"/>
          </a:xfrm>
          <a:prstGeom prst="triangle">
            <a:avLst/>
          </a:prstGeom>
          <a:solidFill>
            <a:srgbClr val="FFFF00">
              <a:alpha val="42000"/>
            </a:srgbClr>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Picture 4" descr="Pleine lune isolée | Photo Premium">
            <a:extLst>
              <a:ext uri="{FF2B5EF4-FFF2-40B4-BE49-F238E27FC236}">
                <a16:creationId xmlns:a16="http://schemas.microsoft.com/office/drawing/2014/main" id="{DEC21205-5BF0-5199-C879-BDB506F1A8A0}"/>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12824" y="3413660"/>
            <a:ext cx="960926" cy="96092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30000fps | Space and astronomy, Space pictures, Solar system">
            <a:extLst>
              <a:ext uri="{FF2B5EF4-FFF2-40B4-BE49-F238E27FC236}">
                <a16:creationId xmlns:a16="http://schemas.microsoft.com/office/drawing/2014/main" id="{94BF72A4-5975-A00F-5C9A-3FDDA362FAD6}"/>
              </a:ext>
            </a:extLst>
          </p:cNvPr>
          <p:cNvPicPr>
            <a:picLocks noChangeAspect="1" noChangeArrowheads="1"/>
          </p:cNvPicPr>
          <p:nvPr/>
        </p:nvPicPr>
        <p:blipFill rotWithShape="1">
          <a:blip r:embed="rId7">
            <a:clrChange>
              <a:clrFrom>
                <a:srgbClr val="020000"/>
              </a:clrFrom>
              <a:clrTo>
                <a:srgbClr val="020000">
                  <a:alpha val="0"/>
                </a:srgbClr>
              </a:clrTo>
            </a:clrChange>
            <a:extLst>
              <a:ext uri="{28A0092B-C50C-407E-A947-70E740481C1C}">
                <a14:useLocalDpi xmlns:a14="http://schemas.microsoft.com/office/drawing/2010/main" val="0"/>
              </a:ext>
            </a:extLst>
          </a:blip>
          <a:srcRect l="13714" t="8902" r="9716" b="8902"/>
          <a:stretch>
            <a:fillRect/>
          </a:stretch>
        </p:blipFill>
        <p:spPr bwMode="auto">
          <a:xfrm>
            <a:off x="801387" y="2508667"/>
            <a:ext cx="2662953" cy="2755407"/>
          </a:xfrm>
          <a:prstGeom prst="flowChartConnector">
            <a:avLst/>
          </a:prstGeom>
          <a:noFill/>
          <a:extLst>
            <a:ext uri="{909E8E84-426E-40DD-AFC4-6F175D3DCCD1}">
              <a14:hiddenFill xmlns:a14="http://schemas.microsoft.com/office/drawing/2010/main">
                <a:solidFill>
                  <a:srgbClr val="FFFFFF"/>
                </a:solidFill>
              </a14:hiddenFill>
            </a:ext>
          </a:extLst>
        </p:spPr>
      </p:pic>
      <p:cxnSp>
        <p:nvCxnSpPr>
          <p:cNvPr id="8" name="Connecteur droit 7">
            <a:extLst>
              <a:ext uri="{FF2B5EF4-FFF2-40B4-BE49-F238E27FC236}">
                <a16:creationId xmlns:a16="http://schemas.microsoft.com/office/drawing/2014/main" id="{CCC8CEB6-BADB-7BA5-335B-A7F27B261000}"/>
              </a:ext>
            </a:extLst>
          </p:cNvPr>
          <p:cNvCxnSpPr>
            <a:cxnSpLocks/>
          </p:cNvCxnSpPr>
          <p:nvPr/>
        </p:nvCxnSpPr>
        <p:spPr>
          <a:xfrm flipH="1">
            <a:off x="2795827" y="3014770"/>
            <a:ext cx="7690913" cy="2062394"/>
          </a:xfrm>
          <a:prstGeom prst="line">
            <a:avLst/>
          </a:prstGeom>
          <a:ln w="285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AB4755D6-4058-8214-DA03-7ED45DEDE439}"/>
              </a:ext>
            </a:extLst>
          </p:cNvPr>
          <p:cNvCxnSpPr>
            <a:cxnSpLocks/>
          </p:cNvCxnSpPr>
          <p:nvPr/>
        </p:nvCxnSpPr>
        <p:spPr>
          <a:xfrm flipH="1" flipV="1">
            <a:off x="2757500" y="2664259"/>
            <a:ext cx="7765695" cy="2111279"/>
          </a:xfrm>
          <a:prstGeom prst="line">
            <a:avLst/>
          </a:prstGeom>
          <a:ln w="285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pic>
        <p:nvPicPr>
          <p:cNvPr id="53" name="Image 52">
            <a:extLst>
              <a:ext uri="{FF2B5EF4-FFF2-40B4-BE49-F238E27FC236}">
                <a16:creationId xmlns:a16="http://schemas.microsoft.com/office/drawing/2014/main" id="{286B8DB6-F075-158B-95A7-983DED00BF92}"/>
              </a:ext>
            </a:extLst>
          </p:cNvPr>
          <p:cNvPicPr>
            <a:picLocks noChangeAspect="1"/>
          </p:cNvPicPr>
          <p:nvPr/>
        </p:nvPicPr>
        <p:blipFill>
          <a:blip r:embed="rId8"/>
          <a:srcRect/>
          <a:stretch>
            <a:fillRect/>
          </a:stretch>
        </p:blipFill>
        <p:spPr>
          <a:xfrm>
            <a:off x="8603259" y="3026923"/>
            <a:ext cx="1883482" cy="1760768"/>
          </a:xfrm>
          <a:custGeom>
            <a:avLst/>
            <a:gdLst>
              <a:gd name="csX0" fmla="*/ 0 w 1688738"/>
              <a:gd name="csY0" fmla="*/ 0 h 1719221"/>
              <a:gd name="csX1" fmla="*/ 1688738 w 1688738"/>
              <a:gd name="csY1" fmla="*/ 0 h 1719221"/>
              <a:gd name="csX2" fmla="*/ 1688738 w 1688738"/>
              <a:gd name="csY2" fmla="*/ 1719221 h 1719221"/>
              <a:gd name="csX3" fmla="*/ 0 w 1688738"/>
              <a:gd name="csY3" fmla="*/ 1719221 h 1719221"/>
              <a:gd name="csX4" fmla="*/ 0 w 1688738"/>
              <a:gd name="csY4" fmla="*/ 1237087 h 1719221"/>
              <a:gd name="csX5" fmla="*/ 10624 w 1688738"/>
              <a:gd name="csY5" fmla="*/ 1238146 h 1719221"/>
              <a:gd name="csX6" fmla="*/ 401322 w 1688738"/>
              <a:gd name="csY6" fmla="*/ 851604 h 1719221"/>
              <a:gd name="csX7" fmla="*/ 10624 w 1688738"/>
              <a:gd name="csY7" fmla="*/ 465062 h 1719221"/>
              <a:gd name="csX8" fmla="*/ 0 w 1688738"/>
              <a:gd name="csY8" fmla="*/ 466122 h 17192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88738" h="1719221">
                <a:moveTo>
                  <a:pt x="0" y="0"/>
                </a:moveTo>
                <a:lnTo>
                  <a:pt x="1688738" y="0"/>
                </a:lnTo>
                <a:lnTo>
                  <a:pt x="1688738" y="1719221"/>
                </a:lnTo>
                <a:lnTo>
                  <a:pt x="0" y="1719221"/>
                </a:lnTo>
                <a:lnTo>
                  <a:pt x="0" y="1237087"/>
                </a:lnTo>
                <a:lnTo>
                  <a:pt x="10624" y="1238146"/>
                </a:lnTo>
                <a:cubicBezTo>
                  <a:pt x="226401" y="1238146"/>
                  <a:pt x="401322" y="1065085"/>
                  <a:pt x="401322" y="851604"/>
                </a:cubicBezTo>
                <a:cubicBezTo>
                  <a:pt x="401322" y="638123"/>
                  <a:pt x="226401" y="465062"/>
                  <a:pt x="10624" y="465062"/>
                </a:cubicBezTo>
                <a:lnTo>
                  <a:pt x="0" y="466122"/>
                </a:lnTo>
                <a:close/>
              </a:path>
            </a:pathLst>
          </a:custGeom>
        </p:spPr>
      </p:pic>
      <p:sp>
        <p:nvSpPr>
          <p:cNvPr id="58" name="Lune 57">
            <a:extLst>
              <a:ext uri="{FF2B5EF4-FFF2-40B4-BE49-F238E27FC236}">
                <a16:creationId xmlns:a16="http://schemas.microsoft.com/office/drawing/2014/main" id="{EC70F166-BEF5-BED3-569D-9B32AA6902C1}"/>
              </a:ext>
            </a:extLst>
          </p:cNvPr>
          <p:cNvSpPr/>
          <p:nvPr/>
        </p:nvSpPr>
        <p:spPr>
          <a:xfrm rot="10800000">
            <a:off x="8662734" y="3499471"/>
            <a:ext cx="452235" cy="811271"/>
          </a:xfrm>
          <a:prstGeom prst="moon">
            <a:avLst>
              <a:gd name="adj" fmla="val 78322"/>
            </a:avLst>
          </a:prstGeom>
          <a:solidFill>
            <a:schemeClr val="tx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a:extLst>
              <a:ext uri="{FF2B5EF4-FFF2-40B4-BE49-F238E27FC236}">
                <a16:creationId xmlns:a16="http://schemas.microsoft.com/office/drawing/2014/main" id="{795CD15E-C64C-B5D0-56F4-1B8148F238BC}"/>
              </a:ext>
            </a:extLst>
          </p:cNvPr>
          <p:cNvGrpSpPr/>
          <p:nvPr/>
        </p:nvGrpSpPr>
        <p:grpSpPr>
          <a:xfrm>
            <a:off x="8488705" y="2360147"/>
            <a:ext cx="1449952" cy="1139324"/>
            <a:chOff x="8488705" y="2360147"/>
            <a:chExt cx="1449952" cy="1139324"/>
          </a:xfrm>
        </p:grpSpPr>
        <p:sp>
          <p:nvSpPr>
            <p:cNvPr id="6" name="Rectangle 5">
              <a:extLst>
                <a:ext uri="{FF2B5EF4-FFF2-40B4-BE49-F238E27FC236}">
                  <a16:creationId xmlns:a16="http://schemas.microsoft.com/office/drawing/2014/main" id="{F6B11834-2E49-6B95-477A-B18C3FD967BF}"/>
                </a:ext>
              </a:extLst>
            </p:cNvPr>
            <p:cNvSpPr/>
            <p:nvPr/>
          </p:nvSpPr>
          <p:spPr>
            <a:xfrm>
              <a:off x="8488705" y="2360147"/>
              <a:ext cx="1449952" cy="363397"/>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Pénombre </a:t>
              </a:r>
            </a:p>
          </p:txBody>
        </p:sp>
        <p:cxnSp>
          <p:nvCxnSpPr>
            <p:cNvPr id="14" name="Connecteur droit avec flèche 13">
              <a:extLst>
                <a:ext uri="{FF2B5EF4-FFF2-40B4-BE49-F238E27FC236}">
                  <a16:creationId xmlns:a16="http://schemas.microsoft.com/office/drawing/2014/main" id="{784E85C9-E167-14E5-8C73-C1FA11E0D52C}"/>
                </a:ext>
              </a:extLst>
            </p:cNvPr>
            <p:cNvCxnSpPr>
              <a:cxnSpLocks/>
              <a:stCxn id="6" idx="2"/>
            </p:cNvCxnSpPr>
            <p:nvPr/>
          </p:nvCxnSpPr>
          <p:spPr>
            <a:xfrm>
              <a:off x="9213681" y="2723544"/>
              <a:ext cx="220819" cy="775927"/>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 name="Groupe 15">
            <a:extLst>
              <a:ext uri="{FF2B5EF4-FFF2-40B4-BE49-F238E27FC236}">
                <a16:creationId xmlns:a16="http://schemas.microsoft.com/office/drawing/2014/main" id="{3DD54898-4232-C61A-72A1-02E14C68B2AF}"/>
              </a:ext>
            </a:extLst>
          </p:cNvPr>
          <p:cNvGrpSpPr/>
          <p:nvPr/>
        </p:nvGrpSpPr>
        <p:grpSpPr>
          <a:xfrm>
            <a:off x="8803316" y="3849982"/>
            <a:ext cx="1204412" cy="1407825"/>
            <a:chOff x="8799097" y="1460907"/>
            <a:chExt cx="1204412" cy="1407825"/>
          </a:xfrm>
        </p:grpSpPr>
        <p:sp>
          <p:nvSpPr>
            <p:cNvPr id="17" name="Rectangle 16">
              <a:extLst>
                <a:ext uri="{FF2B5EF4-FFF2-40B4-BE49-F238E27FC236}">
                  <a16:creationId xmlns:a16="http://schemas.microsoft.com/office/drawing/2014/main" id="{58961712-3F8D-010E-FCA6-CE00969C8769}"/>
                </a:ext>
              </a:extLst>
            </p:cNvPr>
            <p:cNvSpPr/>
            <p:nvPr/>
          </p:nvSpPr>
          <p:spPr>
            <a:xfrm>
              <a:off x="8799097" y="2554785"/>
              <a:ext cx="1204412" cy="313947"/>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Ombre </a:t>
              </a:r>
            </a:p>
          </p:txBody>
        </p:sp>
        <p:cxnSp>
          <p:nvCxnSpPr>
            <p:cNvPr id="18" name="Connecteur droit avec flèche 17">
              <a:extLst>
                <a:ext uri="{FF2B5EF4-FFF2-40B4-BE49-F238E27FC236}">
                  <a16:creationId xmlns:a16="http://schemas.microsoft.com/office/drawing/2014/main" id="{047F4378-80FF-D762-9FCE-07418F54BEFB}"/>
                </a:ext>
              </a:extLst>
            </p:cNvPr>
            <p:cNvCxnSpPr>
              <a:cxnSpLocks/>
              <a:stCxn id="17" idx="0"/>
            </p:cNvCxnSpPr>
            <p:nvPr/>
          </p:nvCxnSpPr>
          <p:spPr>
            <a:xfrm flipH="1" flipV="1">
              <a:off x="9391954" y="1460907"/>
              <a:ext cx="9349" cy="109387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40" name="Rectangle 39">
            <a:extLst>
              <a:ext uri="{FF2B5EF4-FFF2-40B4-BE49-F238E27FC236}">
                <a16:creationId xmlns:a16="http://schemas.microsoft.com/office/drawing/2014/main" id="{4E755DC7-899B-5C25-940C-6A6A6769E41D}"/>
              </a:ext>
            </a:extLst>
          </p:cNvPr>
          <p:cNvSpPr/>
          <p:nvPr/>
        </p:nvSpPr>
        <p:spPr>
          <a:xfrm>
            <a:off x="8249595" y="5737229"/>
            <a:ext cx="3687097" cy="765685"/>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pitchFamily="34" charset="0"/>
                <a:ea typeface="Calibri" panose="020F0502020204030204" pitchFamily="34" charset="0"/>
                <a:cs typeface="Calibri" panose="020F0502020204030204" pitchFamily="34" charset="0"/>
              </a:rPr>
              <a:t>La Terre se trouve dans l’ombre de la Lune.</a:t>
            </a:r>
          </a:p>
        </p:txBody>
      </p:sp>
    </p:spTree>
    <p:extLst>
      <p:ext uri="{BB962C8B-B14F-4D97-AF65-F5344CB8AC3E}">
        <p14:creationId xmlns:p14="http://schemas.microsoft.com/office/powerpoint/2010/main" val="147777060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36">
          <a:extLst>
            <a:ext uri="{FF2B5EF4-FFF2-40B4-BE49-F238E27FC236}">
              <a16:creationId xmlns:a16="http://schemas.microsoft.com/office/drawing/2014/main" id="{0F21B1EA-0DB2-E59F-BA8D-2627E69DAE32}"/>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738BE0E-5EB9-AD2C-BD62-D80EB2A079FB}"/>
              </a:ext>
            </a:extLst>
          </p:cNvPr>
          <p:cNvPicPr>
            <a:picLocks noChangeAspect="1"/>
          </p:cNvPicPr>
          <p:nvPr/>
        </p:nvPicPr>
        <p:blipFill>
          <a:blip r:embed="rId3"/>
          <a:srcRect t="20201" b="7966"/>
          <a:stretch>
            <a:fillRect/>
          </a:stretch>
        </p:blipFill>
        <p:spPr>
          <a:xfrm>
            <a:off x="197498" y="1023301"/>
            <a:ext cx="11823115" cy="5661979"/>
          </a:xfrm>
          <a:prstGeom prst="rect">
            <a:avLst/>
          </a:prstGeom>
        </p:spPr>
      </p:pic>
      <p:sp>
        <p:nvSpPr>
          <p:cNvPr id="737" name="Google Shape;737;p31">
            <a:extLst>
              <a:ext uri="{FF2B5EF4-FFF2-40B4-BE49-F238E27FC236}">
                <a16:creationId xmlns:a16="http://schemas.microsoft.com/office/drawing/2014/main" id="{1B22E5CD-1245-C5EA-20C9-91D872E76F9C}"/>
              </a:ext>
            </a:extLst>
          </p:cNvPr>
          <p:cNvSpPr txBox="1">
            <a:spLocks noGrp="1"/>
          </p:cNvSpPr>
          <p:nvPr>
            <p:ph type="title"/>
          </p:nvPr>
        </p:nvSpPr>
        <p:spPr>
          <a:xfrm>
            <a:off x="1030672" y="177724"/>
            <a:ext cx="10277091" cy="546928"/>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Depuis la Terre, on observe donc deux zones : une zone d’éclipse partielle et une zone d’éclipse totale.</a:t>
            </a:r>
          </a:p>
        </p:txBody>
      </p:sp>
      <p:sp>
        <p:nvSpPr>
          <p:cNvPr id="738" name="Google Shape;738;p31">
            <a:extLst>
              <a:ext uri="{FF2B5EF4-FFF2-40B4-BE49-F238E27FC236}">
                <a16:creationId xmlns:a16="http://schemas.microsoft.com/office/drawing/2014/main" id="{E5FCB56B-F0E6-0C4A-EB62-7513E2817EF4}"/>
              </a:ext>
            </a:extLst>
          </p:cNvPr>
          <p:cNvSpPr txBox="1">
            <a:spLocks noGrp="1"/>
          </p:cNvSpPr>
          <p:nvPr>
            <p:ph type="body" idx="2"/>
          </p:nvPr>
        </p:nvSpPr>
        <p:spPr>
          <a:xfrm>
            <a:off x="1030672" y="686810"/>
            <a:ext cx="1027747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r>
              <a:rPr lang="fr-FR" sz="1200" dirty="0">
                <a:solidFill>
                  <a:schemeClr val="tx1">
                    <a:lumMod val="50000"/>
                    <a:lumOff val="50000"/>
                  </a:schemeClr>
                </a:solidFill>
              </a:rPr>
              <a:t>J’utilise le modèle pour expliquer le phénomène.</a:t>
            </a:r>
            <a:endParaRPr sz="1200" dirty="0">
              <a:solidFill>
                <a:schemeClr val="tx1">
                  <a:lumMod val="50000"/>
                  <a:lumOff val="50000"/>
                </a:schemeClr>
              </a:solidFill>
            </a:endParaRPr>
          </a:p>
        </p:txBody>
      </p:sp>
      <p:pic>
        <p:nvPicPr>
          <p:cNvPr id="739" name="Google Shape;739;p31">
            <a:extLst>
              <a:ext uri="{FF2B5EF4-FFF2-40B4-BE49-F238E27FC236}">
                <a16:creationId xmlns:a16="http://schemas.microsoft.com/office/drawing/2014/main" id="{3F47BFE5-7C16-9A2C-F324-52D2D543DC13}"/>
              </a:ext>
            </a:extLst>
          </p:cNvPr>
          <p:cNvPicPr preferRelativeResize="0"/>
          <p:nvPr/>
        </p:nvPicPr>
        <p:blipFill rotWithShape="1">
          <a:blip r:embed="rId4">
            <a:alphaModFix/>
          </a:blip>
          <a:srcRect/>
          <a:stretch/>
        </p:blipFill>
        <p:spPr>
          <a:xfrm>
            <a:off x="11709400" y="505152"/>
            <a:ext cx="363525" cy="326372"/>
          </a:xfrm>
          <a:prstGeom prst="rect">
            <a:avLst/>
          </a:prstGeom>
          <a:noFill/>
          <a:ln>
            <a:noFill/>
          </a:ln>
        </p:spPr>
      </p:pic>
      <p:sp>
        <p:nvSpPr>
          <p:cNvPr id="13" name="Rectangle : avec coins arrondis en diagonale 12">
            <a:extLst>
              <a:ext uri="{FF2B5EF4-FFF2-40B4-BE49-F238E27FC236}">
                <a16:creationId xmlns:a16="http://schemas.microsoft.com/office/drawing/2014/main" id="{3FB73899-1E4A-742A-0031-A98364912B97}"/>
              </a:ext>
            </a:extLst>
          </p:cNvPr>
          <p:cNvSpPr/>
          <p:nvPr/>
        </p:nvSpPr>
        <p:spPr>
          <a:xfrm>
            <a:off x="388157" y="1253746"/>
            <a:ext cx="2662953" cy="349570"/>
          </a:xfrm>
          <a:prstGeom prst="round2DiagRect">
            <a:avLst>
              <a:gd name="adj1" fmla="val 31066"/>
              <a:gd name="adj2" fmla="val 1"/>
            </a:avLst>
          </a:prstGeom>
          <a:solidFill>
            <a:srgbClr val="F26F6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ÉCLIPSE SOLAIRE</a:t>
            </a:r>
          </a:p>
        </p:txBody>
      </p:sp>
      <p:pic>
        <p:nvPicPr>
          <p:cNvPr id="4" name="Picture 2" descr="Png De La Terre - Images et vidéos libres de droits | Adobe Stock">
            <a:extLst>
              <a:ext uri="{FF2B5EF4-FFF2-40B4-BE49-F238E27FC236}">
                <a16:creationId xmlns:a16="http://schemas.microsoft.com/office/drawing/2014/main" id="{D514CF64-CE0C-C7CB-1F0E-1D8B78FBC57B}"/>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8657" y="2887352"/>
            <a:ext cx="1998035" cy="1998035"/>
          </a:xfrm>
          <a:prstGeom prst="rect">
            <a:avLst/>
          </a:prstGeom>
          <a:noFill/>
          <a:extLst>
            <a:ext uri="{909E8E84-426E-40DD-AFC4-6F175D3DCCD1}">
              <a14:hiddenFill xmlns:a14="http://schemas.microsoft.com/office/drawing/2010/main">
                <a:solidFill>
                  <a:srgbClr val="FFFFFF"/>
                </a:solidFill>
              </a14:hiddenFill>
            </a:ext>
          </a:extLst>
        </p:spPr>
      </p:pic>
      <p:sp>
        <p:nvSpPr>
          <p:cNvPr id="2" name="Triangle isocèle 1">
            <a:extLst>
              <a:ext uri="{FF2B5EF4-FFF2-40B4-BE49-F238E27FC236}">
                <a16:creationId xmlns:a16="http://schemas.microsoft.com/office/drawing/2014/main" id="{7BBEEFE8-E861-598B-1E86-249BAB03AAAD}"/>
              </a:ext>
            </a:extLst>
          </p:cNvPr>
          <p:cNvSpPr/>
          <p:nvPr/>
        </p:nvSpPr>
        <p:spPr>
          <a:xfrm rot="5400000">
            <a:off x="4676933" y="-78207"/>
            <a:ext cx="2662047" cy="7922887"/>
          </a:xfrm>
          <a:prstGeom prst="triangle">
            <a:avLst/>
          </a:prstGeom>
          <a:solidFill>
            <a:srgbClr val="FFFF00">
              <a:alpha val="42000"/>
            </a:srgbClr>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Picture 4" descr="Pleine lune isolée | Photo Premium">
            <a:extLst>
              <a:ext uri="{FF2B5EF4-FFF2-40B4-BE49-F238E27FC236}">
                <a16:creationId xmlns:a16="http://schemas.microsoft.com/office/drawing/2014/main" id="{554907A3-7DA1-C1AA-ACF4-03C46D77C588}"/>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12824" y="3413660"/>
            <a:ext cx="960926" cy="96092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30000fps | Space and astronomy, Space pictures, Solar system">
            <a:extLst>
              <a:ext uri="{FF2B5EF4-FFF2-40B4-BE49-F238E27FC236}">
                <a16:creationId xmlns:a16="http://schemas.microsoft.com/office/drawing/2014/main" id="{CB38176E-0601-2F19-7B3A-C0F6408B71F0}"/>
              </a:ext>
            </a:extLst>
          </p:cNvPr>
          <p:cNvPicPr>
            <a:picLocks noChangeAspect="1" noChangeArrowheads="1"/>
          </p:cNvPicPr>
          <p:nvPr/>
        </p:nvPicPr>
        <p:blipFill rotWithShape="1">
          <a:blip r:embed="rId7">
            <a:clrChange>
              <a:clrFrom>
                <a:srgbClr val="020000"/>
              </a:clrFrom>
              <a:clrTo>
                <a:srgbClr val="020000">
                  <a:alpha val="0"/>
                </a:srgbClr>
              </a:clrTo>
            </a:clrChange>
            <a:extLst>
              <a:ext uri="{28A0092B-C50C-407E-A947-70E740481C1C}">
                <a14:useLocalDpi xmlns:a14="http://schemas.microsoft.com/office/drawing/2010/main" val="0"/>
              </a:ext>
            </a:extLst>
          </a:blip>
          <a:srcRect l="13714" t="8902" r="9716" b="8902"/>
          <a:stretch>
            <a:fillRect/>
          </a:stretch>
        </p:blipFill>
        <p:spPr bwMode="auto">
          <a:xfrm>
            <a:off x="801387" y="2508667"/>
            <a:ext cx="2662953" cy="2755407"/>
          </a:xfrm>
          <a:prstGeom prst="flowChartConnector">
            <a:avLst/>
          </a:prstGeom>
          <a:noFill/>
          <a:extLst>
            <a:ext uri="{909E8E84-426E-40DD-AFC4-6F175D3DCCD1}">
              <a14:hiddenFill xmlns:a14="http://schemas.microsoft.com/office/drawing/2010/main">
                <a:solidFill>
                  <a:srgbClr val="FFFFFF"/>
                </a:solidFill>
              </a14:hiddenFill>
            </a:ext>
          </a:extLst>
        </p:spPr>
      </p:pic>
      <p:cxnSp>
        <p:nvCxnSpPr>
          <p:cNvPr id="8" name="Connecteur droit 7">
            <a:extLst>
              <a:ext uri="{FF2B5EF4-FFF2-40B4-BE49-F238E27FC236}">
                <a16:creationId xmlns:a16="http://schemas.microsoft.com/office/drawing/2014/main" id="{B1369D84-BBAF-B0E1-1BBA-455532F88CF6}"/>
              </a:ext>
            </a:extLst>
          </p:cNvPr>
          <p:cNvCxnSpPr>
            <a:cxnSpLocks/>
          </p:cNvCxnSpPr>
          <p:nvPr/>
        </p:nvCxnSpPr>
        <p:spPr>
          <a:xfrm flipH="1">
            <a:off x="2795827" y="3014770"/>
            <a:ext cx="7690913" cy="2062394"/>
          </a:xfrm>
          <a:prstGeom prst="line">
            <a:avLst/>
          </a:prstGeom>
          <a:ln w="285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DC6F40C2-FD36-4D7D-6B24-C88B32BF4E08}"/>
              </a:ext>
            </a:extLst>
          </p:cNvPr>
          <p:cNvCxnSpPr>
            <a:cxnSpLocks/>
          </p:cNvCxnSpPr>
          <p:nvPr/>
        </p:nvCxnSpPr>
        <p:spPr>
          <a:xfrm flipH="1" flipV="1">
            <a:off x="2757500" y="2664259"/>
            <a:ext cx="7765695" cy="2111279"/>
          </a:xfrm>
          <a:prstGeom prst="line">
            <a:avLst/>
          </a:prstGeom>
          <a:ln w="28575">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pic>
        <p:nvPicPr>
          <p:cNvPr id="53" name="Image 52">
            <a:extLst>
              <a:ext uri="{FF2B5EF4-FFF2-40B4-BE49-F238E27FC236}">
                <a16:creationId xmlns:a16="http://schemas.microsoft.com/office/drawing/2014/main" id="{29709EB1-3FDF-08D0-194F-13A79FCC5316}"/>
              </a:ext>
            </a:extLst>
          </p:cNvPr>
          <p:cNvPicPr>
            <a:picLocks noChangeAspect="1"/>
          </p:cNvPicPr>
          <p:nvPr/>
        </p:nvPicPr>
        <p:blipFill>
          <a:blip r:embed="rId8"/>
          <a:srcRect/>
          <a:stretch>
            <a:fillRect/>
          </a:stretch>
        </p:blipFill>
        <p:spPr>
          <a:xfrm>
            <a:off x="8603259" y="3026923"/>
            <a:ext cx="1883482" cy="1760768"/>
          </a:xfrm>
          <a:custGeom>
            <a:avLst/>
            <a:gdLst>
              <a:gd name="csX0" fmla="*/ 0 w 1688738"/>
              <a:gd name="csY0" fmla="*/ 0 h 1719221"/>
              <a:gd name="csX1" fmla="*/ 1688738 w 1688738"/>
              <a:gd name="csY1" fmla="*/ 0 h 1719221"/>
              <a:gd name="csX2" fmla="*/ 1688738 w 1688738"/>
              <a:gd name="csY2" fmla="*/ 1719221 h 1719221"/>
              <a:gd name="csX3" fmla="*/ 0 w 1688738"/>
              <a:gd name="csY3" fmla="*/ 1719221 h 1719221"/>
              <a:gd name="csX4" fmla="*/ 0 w 1688738"/>
              <a:gd name="csY4" fmla="*/ 1237087 h 1719221"/>
              <a:gd name="csX5" fmla="*/ 10624 w 1688738"/>
              <a:gd name="csY5" fmla="*/ 1238146 h 1719221"/>
              <a:gd name="csX6" fmla="*/ 401322 w 1688738"/>
              <a:gd name="csY6" fmla="*/ 851604 h 1719221"/>
              <a:gd name="csX7" fmla="*/ 10624 w 1688738"/>
              <a:gd name="csY7" fmla="*/ 465062 h 1719221"/>
              <a:gd name="csX8" fmla="*/ 0 w 1688738"/>
              <a:gd name="csY8" fmla="*/ 466122 h 17192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88738" h="1719221">
                <a:moveTo>
                  <a:pt x="0" y="0"/>
                </a:moveTo>
                <a:lnTo>
                  <a:pt x="1688738" y="0"/>
                </a:lnTo>
                <a:lnTo>
                  <a:pt x="1688738" y="1719221"/>
                </a:lnTo>
                <a:lnTo>
                  <a:pt x="0" y="1719221"/>
                </a:lnTo>
                <a:lnTo>
                  <a:pt x="0" y="1237087"/>
                </a:lnTo>
                <a:lnTo>
                  <a:pt x="10624" y="1238146"/>
                </a:lnTo>
                <a:cubicBezTo>
                  <a:pt x="226401" y="1238146"/>
                  <a:pt x="401322" y="1065085"/>
                  <a:pt x="401322" y="851604"/>
                </a:cubicBezTo>
                <a:cubicBezTo>
                  <a:pt x="401322" y="638123"/>
                  <a:pt x="226401" y="465062"/>
                  <a:pt x="10624" y="465062"/>
                </a:cubicBezTo>
                <a:lnTo>
                  <a:pt x="0" y="466122"/>
                </a:lnTo>
                <a:close/>
              </a:path>
            </a:pathLst>
          </a:custGeom>
        </p:spPr>
      </p:pic>
      <p:sp>
        <p:nvSpPr>
          <p:cNvPr id="58" name="Lune 57">
            <a:extLst>
              <a:ext uri="{FF2B5EF4-FFF2-40B4-BE49-F238E27FC236}">
                <a16:creationId xmlns:a16="http://schemas.microsoft.com/office/drawing/2014/main" id="{39B525AF-D4FF-6CE3-FBCD-A591F455AC21}"/>
              </a:ext>
            </a:extLst>
          </p:cNvPr>
          <p:cNvSpPr/>
          <p:nvPr/>
        </p:nvSpPr>
        <p:spPr>
          <a:xfrm rot="10800000">
            <a:off x="8662734" y="3499471"/>
            <a:ext cx="452235" cy="811271"/>
          </a:xfrm>
          <a:prstGeom prst="moon">
            <a:avLst>
              <a:gd name="adj" fmla="val 78322"/>
            </a:avLst>
          </a:prstGeom>
          <a:solidFill>
            <a:schemeClr val="tx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a:extLst>
              <a:ext uri="{FF2B5EF4-FFF2-40B4-BE49-F238E27FC236}">
                <a16:creationId xmlns:a16="http://schemas.microsoft.com/office/drawing/2014/main" id="{DD246862-602A-2614-7871-0FD38FA295E7}"/>
              </a:ext>
            </a:extLst>
          </p:cNvPr>
          <p:cNvGrpSpPr/>
          <p:nvPr/>
        </p:nvGrpSpPr>
        <p:grpSpPr>
          <a:xfrm>
            <a:off x="8727662" y="2071998"/>
            <a:ext cx="1884327" cy="1303092"/>
            <a:chOff x="8727662" y="2071998"/>
            <a:chExt cx="1884327" cy="1303092"/>
          </a:xfrm>
        </p:grpSpPr>
        <p:sp>
          <p:nvSpPr>
            <p:cNvPr id="6" name="Rectangle 5">
              <a:extLst>
                <a:ext uri="{FF2B5EF4-FFF2-40B4-BE49-F238E27FC236}">
                  <a16:creationId xmlns:a16="http://schemas.microsoft.com/office/drawing/2014/main" id="{BFEF8E9E-0B13-D1EF-C5F9-DF9DA0C5F2E2}"/>
                </a:ext>
              </a:extLst>
            </p:cNvPr>
            <p:cNvSpPr/>
            <p:nvPr/>
          </p:nvSpPr>
          <p:spPr>
            <a:xfrm>
              <a:off x="8727662" y="2071998"/>
              <a:ext cx="1884327" cy="651546"/>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Zone d’éclipse partielle     </a:t>
              </a:r>
            </a:p>
          </p:txBody>
        </p:sp>
        <p:cxnSp>
          <p:nvCxnSpPr>
            <p:cNvPr id="14" name="Connecteur droit avec flèche 13">
              <a:extLst>
                <a:ext uri="{FF2B5EF4-FFF2-40B4-BE49-F238E27FC236}">
                  <a16:creationId xmlns:a16="http://schemas.microsoft.com/office/drawing/2014/main" id="{7298D229-A48C-359F-803D-3B5BCBF787AA}"/>
                </a:ext>
              </a:extLst>
            </p:cNvPr>
            <p:cNvCxnSpPr>
              <a:cxnSpLocks/>
              <a:stCxn id="6" idx="2"/>
            </p:cNvCxnSpPr>
            <p:nvPr/>
          </p:nvCxnSpPr>
          <p:spPr>
            <a:xfrm>
              <a:off x="9669826" y="2723544"/>
              <a:ext cx="475661" cy="65154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 name="Groupe 15">
            <a:extLst>
              <a:ext uri="{FF2B5EF4-FFF2-40B4-BE49-F238E27FC236}">
                <a16:creationId xmlns:a16="http://schemas.microsoft.com/office/drawing/2014/main" id="{A2328949-8A3A-E3B4-701A-366FA3DEFDD9}"/>
              </a:ext>
            </a:extLst>
          </p:cNvPr>
          <p:cNvGrpSpPr/>
          <p:nvPr/>
        </p:nvGrpSpPr>
        <p:grpSpPr>
          <a:xfrm>
            <a:off x="8338619" y="3913239"/>
            <a:ext cx="1915398" cy="1528423"/>
            <a:chOff x="8334400" y="1524164"/>
            <a:chExt cx="1915398" cy="1528423"/>
          </a:xfrm>
        </p:grpSpPr>
        <p:sp>
          <p:nvSpPr>
            <p:cNvPr id="17" name="Rectangle 16">
              <a:extLst>
                <a:ext uri="{FF2B5EF4-FFF2-40B4-BE49-F238E27FC236}">
                  <a16:creationId xmlns:a16="http://schemas.microsoft.com/office/drawing/2014/main" id="{C1AE9334-3F07-D6B9-3A77-03FC89571C0A}"/>
                </a:ext>
              </a:extLst>
            </p:cNvPr>
            <p:cNvSpPr/>
            <p:nvPr/>
          </p:nvSpPr>
          <p:spPr>
            <a:xfrm>
              <a:off x="8334400" y="2431675"/>
              <a:ext cx="1915398" cy="620912"/>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pitchFamily="34" charset="0"/>
                  <a:ea typeface="Calibri" panose="020F0502020204030204" pitchFamily="34" charset="0"/>
                  <a:cs typeface="Calibri" panose="020F0502020204030204" pitchFamily="34" charset="0"/>
                </a:rPr>
                <a:t>Zone d’éclipse totale     </a:t>
              </a:r>
            </a:p>
          </p:txBody>
        </p:sp>
        <p:cxnSp>
          <p:nvCxnSpPr>
            <p:cNvPr id="18" name="Connecteur droit avec flèche 17">
              <a:extLst>
                <a:ext uri="{FF2B5EF4-FFF2-40B4-BE49-F238E27FC236}">
                  <a16:creationId xmlns:a16="http://schemas.microsoft.com/office/drawing/2014/main" id="{2DC6896D-F840-33BD-49A5-D9E87C7D80B3}"/>
                </a:ext>
              </a:extLst>
            </p:cNvPr>
            <p:cNvCxnSpPr>
              <a:cxnSpLocks/>
              <a:stCxn id="17" idx="0"/>
            </p:cNvCxnSpPr>
            <p:nvPr/>
          </p:nvCxnSpPr>
          <p:spPr>
            <a:xfrm flipV="1">
              <a:off x="9292099" y="1524164"/>
              <a:ext cx="626746" cy="907511"/>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2" name="Groupe 21">
            <a:extLst>
              <a:ext uri="{FF2B5EF4-FFF2-40B4-BE49-F238E27FC236}">
                <a16:creationId xmlns:a16="http://schemas.microsoft.com/office/drawing/2014/main" id="{9A49E681-A59B-E4B1-8CC9-A339E41D30C7}"/>
              </a:ext>
            </a:extLst>
          </p:cNvPr>
          <p:cNvGrpSpPr/>
          <p:nvPr/>
        </p:nvGrpSpPr>
        <p:grpSpPr>
          <a:xfrm>
            <a:off x="2841388" y="5963480"/>
            <a:ext cx="7243390" cy="455815"/>
            <a:chOff x="533926" y="5942366"/>
            <a:chExt cx="7243390" cy="455815"/>
          </a:xfrm>
        </p:grpSpPr>
        <p:sp>
          <p:nvSpPr>
            <p:cNvPr id="23" name="Rectangle 22">
              <a:extLst>
                <a:ext uri="{FF2B5EF4-FFF2-40B4-BE49-F238E27FC236}">
                  <a16:creationId xmlns:a16="http://schemas.microsoft.com/office/drawing/2014/main" id="{47CBC514-DEF5-3CF6-03DE-38A131CABB10}"/>
                </a:ext>
              </a:extLst>
            </p:cNvPr>
            <p:cNvSpPr/>
            <p:nvPr/>
          </p:nvSpPr>
          <p:spPr>
            <a:xfrm>
              <a:off x="1049141" y="5942366"/>
              <a:ext cx="6728175" cy="455815"/>
            </a:xfrm>
            <a:prstGeom prst="rect">
              <a:avLst/>
            </a:prstGeom>
            <a:no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pitchFamily="34" charset="0"/>
                  <a:ea typeface="Calibri" panose="020F0502020204030204" pitchFamily="34" charset="0"/>
                  <a:cs typeface="Calibri" panose="020F0502020204030204" pitchFamily="34" charset="0"/>
                </a:rPr>
                <a:t>Le Soleil est caché partiellement ou totalement.</a:t>
              </a:r>
            </a:p>
          </p:txBody>
        </p:sp>
        <p:sp>
          <p:nvSpPr>
            <p:cNvPr id="24" name="Flèche : droite 23">
              <a:extLst>
                <a:ext uri="{FF2B5EF4-FFF2-40B4-BE49-F238E27FC236}">
                  <a16:creationId xmlns:a16="http://schemas.microsoft.com/office/drawing/2014/main" id="{C63EEC5E-98DA-4ED3-C69C-2ECC2C44A086}"/>
                </a:ext>
              </a:extLst>
            </p:cNvPr>
            <p:cNvSpPr/>
            <p:nvPr/>
          </p:nvSpPr>
          <p:spPr>
            <a:xfrm>
              <a:off x="533926" y="5945897"/>
              <a:ext cx="496746" cy="452284"/>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869845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5E183C-836C-C189-B4F6-BAC6824F9CCA}"/>
              </a:ext>
            </a:extLst>
          </p:cNvPr>
          <p:cNvSpPr>
            <a:spLocks noGrp="1"/>
          </p:cNvSpPr>
          <p:nvPr>
            <p:ph type="title"/>
          </p:nvPr>
        </p:nvSpPr>
        <p:spPr/>
        <p:txBody>
          <a:bodyPr/>
          <a:lstStyle/>
          <a:p>
            <a:r>
              <a:rPr lang="fr-FR" dirty="0">
                <a:solidFill>
                  <a:schemeClr val="tx1">
                    <a:lumMod val="50000"/>
                    <a:lumOff val="50000"/>
                  </a:schemeClr>
                </a:solidFill>
              </a:rPr>
              <a:t>Récapitulons.</a:t>
            </a:r>
          </a:p>
        </p:txBody>
      </p:sp>
      <p:sp>
        <p:nvSpPr>
          <p:cNvPr id="4" name="Espace réservé du texte 3">
            <a:extLst>
              <a:ext uri="{FF2B5EF4-FFF2-40B4-BE49-F238E27FC236}">
                <a16:creationId xmlns:a16="http://schemas.microsoft.com/office/drawing/2014/main" id="{5048C186-49C5-75F5-2B8B-9B3AE820E961}"/>
              </a:ext>
            </a:extLst>
          </p:cNvPr>
          <p:cNvSpPr>
            <a:spLocks noGrp="1"/>
          </p:cNvSpPr>
          <p:nvPr>
            <p:ph type="body" idx="2"/>
          </p:nvPr>
        </p:nvSpPr>
        <p:spPr/>
        <p:txBody>
          <a:bodyPr/>
          <a:lstStyle/>
          <a:p>
            <a:endParaRPr lang="fr-FR"/>
          </a:p>
        </p:txBody>
      </p:sp>
      <p:pic>
        <p:nvPicPr>
          <p:cNvPr id="12" name="Image 11">
            <a:extLst>
              <a:ext uri="{FF2B5EF4-FFF2-40B4-BE49-F238E27FC236}">
                <a16:creationId xmlns:a16="http://schemas.microsoft.com/office/drawing/2014/main" id="{98B2AC95-0598-A5E5-4D10-B3FEF3AABEDD}"/>
              </a:ext>
            </a:extLst>
          </p:cNvPr>
          <p:cNvPicPr>
            <a:picLocks noChangeAspect="1"/>
          </p:cNvPicPr>
          <p:nvPr/>
        </p:nvPicPr>
        <p:blipFill>
          <a:blip r:embed="rId2"/>
          <a:stretch>
            <a:fillRect/>
          </a:stretch>
        </p:blipFill>
        <p:spPr>
          <a:xfrm>
            <a:off x="1562145" y="1232847"/>
            <a:ext cx="8726670" cy="5225102"/>
          </a:xfrm>
          <a:prstGeom prst="rect">
            <a:avLst/>
          </a:prstGeom>
        </p:spPr>
      </p:pic>
    </p:spTree>
    <p:extLst>
      <p:ext uri="{BB962C8B-B14F-4D97-AF65-F5344CB8AC3E}">
        <p14:creationId xmlns:p14="http://schemas.microsoft.com/office/powerpoint/2010/main" val="158237480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84328F-9260-2AC3-D17D-926965718537}"/>
              </a:ext>
            </a:extLst>
          </p:cNvPr>
          <p:cNvSpPr>
            <a:spLocks noGrp="1"/>
          </p:cNvSpPr>
          <p:nvPr>
            <p:ph type="body" sz="quarter" idx="10"/>
          </p:nvPr>
        </p:nvSpPr>
        <p:spPr/>
        <p:txBody>
          <a:bodyPr/>
          <a:lstStyle/>
          <a:p>
            <a:r>
              <a:rPr lang="fr-FR" noProof="0" dirty="0"/>
              <a:t>5 min</a:t>
            </a:r>
          </a:p>
        </p:txBody>
      </p:sp>
    </p:spTree>
    <p:extLst>
      <p:ext uri="{BB962C8B-B14F-4D97-AF65-F5344CB8AC3E}">
        <p14:creationId xmlns:p14="http://schemas.microsoft.com/office/powerpoint/2010/main" val="23115197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FED4DC-4D24-49F9-47BD-729AD9D435FA}"/>
              </a:ext>
            </a:extLst>
          </p:cNvPr>
          <p:cNvSpPr>
            <a:spLocks noGrp="1"/>
          </p:cNvSpPr>
          <p:nvPr>
            <p:ph type="title"/>
          </p:nvPr>
        </p:nvSpPr>
        <p:spPr>
          <a:xfrm>
            <a:off x="935067" y="254546"/>
            <a:ext cx="10778296" cy="290798"/>
          </a:xfrm>
        </p:spPr>
        <p:txBody>
          <a:bodyPr/>
          <a:lstStyle/>
          <a:p>
            <a:r>
              <a:rPr lang="fr-FR" dirty="0">
                <a:solidFill>
                  <a:schemeClr val="tx1">
                    <a:lumMod val="50000"/>
                    <a:lumOff val="50000"/>
                  </a:schemeClr>
                </a:solidFill>
              </a:rPr>
              <a:t>Notre tâche consiste à expliquer le rôle de la révolution terrestre dans le cycle des saisons.</a:t>
            </a:r>
          </a:p>
        </p:txBody>
      </p:sp>
      <p:pic>
        <p:nvPicPr>
          <p:cNvPr id="9" name="Google Shape;289;p51">
            <a:extLst>
              <a:ext uri="{FF2B5EF4-FFF2-40B4-BE49-F238E27FC236}">
                <a16:creationId xmlns:a16="http://schemas.microsoft.com/office/drawing/2014/main" id="{0669E6B1-1B70-976E-CBEA-81DA3071FB56}"/>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sp>
        <p:nvSpPr>
          <p:cNvPr id="3" name="Rectangle à coins arrondis 6">
            <a:extLst>
              <a:ext uri="{FF2B5EF4-FFF2-40B4-BE49-F238E27FC236}">
                <a16:creationId xmlns:a16="http://schemas.microsoft.com/office/drawing/2014/main" id="{75E8FA03-1EAB-8A53-4775-38F04D156E40}"/>
              </a:ext>
            </a:extLst>
          </p:cNvPr>
          <p:cNvSpPr/>
          <p:nvPr/>
        </p:nvSpPr>
        <p:spPr>
          <a:xfrm>
            <a:off x="258067" y="1686186"/>
            <a:ext cx="11727017" cy="4764824"/>
          </a:xfrm>
          <a:prstGeom prst="roundRect">
            <a:avLst>
              <a:gd name="adj" fmla="val 5694"/>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9" name="Rectangle à coins arrondis 4">
            <a:extLst>
              <a:ext uri="{FF2B5EF4-FFF2-40B4-BE49-F238E27FC236}">
                <a16:creationId xmlns:a16="http://schemas.microsoft.com/office/drawing/2014/main" id="{E2B8CBC6-AD1A-EC69-CECB-FD87C15A46F0}"/>
              </a:ext>
            </a:extLst>
          </p:cNvPr>
          <p:cNvSpPr/>
          <p:nvPr/>
        </p:nvSpPr>
        <p:spPr>
          <a:xfrm>
            <a:off x="343495" y="1288063"/>
            <a:ext cx="2519464" cy="466928"/>
          </a:xfrm>
          <a:prstGeom prst="roundRect">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Tâche à réussir</a:t>
            </a:r>
          </a:p>
        </p:txBody>
      </p:sp>
      <p:sp>
        <p:nvSpPr>
          <p:cNvPr id="12" name="ZoneTexte 11">
            <a:extLst>
              <a:ext uri="{FF2B5EF4-FFF2-40B4-BE49-F238E27FC236}">
                <a16:creationId xmlns:a16="http://schemas.microsoft.com/office/drawing/2014/main" id="{4567B457-6BD9-19E6-C31E-12813BF04C1C}"/>
              </a:ext>
            </a:extLst>
          </p:cNvPr>
          <p:cNvSpPr txBox="1"/>
          <p:nvPr/>
        </p:nvSpPr>
        <p:spPr>
          <a:xfrm>
            <a:off x="7118662" y="2437518"/>
            <a:ext cx="4815271" cy="3752144"/>
          </a:xfrm>
          <a:prstGeom prst="roundRect">
            <a:avLst>
              <a:gd name="adj" fmla="val 6428"/>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spcBef>
                <a:spcPts val="1800"/>
              </a:spcBef>
              <a:spcAft>
                <a:spcPts val="1800"/>
              </a:spcAft>
              <a:defRPr sz="2400"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Je réalise ma tâche en répondant aux trois consignes : </a:t>
            </a:r>
          </a:p>
          <a:p>
            <a:pPr lvl="0">
              <a:spcBef>
                <a:spcPts val="600"/>
              </a:spcBef>
              <a:spcAft>
                <a:spcPts val="600"/>
              </a:spcAft>
              <a:buClrTx/>
              <a:defRPr/>
            </a:pPr>
            <a:r>
              <a:rPr kumimoji="0" lang="fr-FR" sz="20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1</a:t>
            </a:r>
            <a:r>
              <a:rPr kumimoji="0" lang="fr-FR" sz="2000" b="1" i="0" u="none" strike="noStrike" kern="1200" cap="none" spc="0" normalizeH="0" baseline="30000" noProof="0" dirty="0">
                <a:ln>
                  <a:noFill/>
                </a:ln>
                <a:solidFill>
                  <a:prstClr val="white"/>
                </a:solidFill>
                <a:effectLst/>
                <a:uLnTx/>
                <a:uFillTx/>
                <a:latin typeface="Calibri" panose="020F0502020204030204" pitchFamily="34" charset="0"/>
                <a:cs typeface="Calibri" panose="020F0502020204030204" pitchFamily="34" charset="0"/>
              </a:rPr>
              <a:t>ère</a:t>
            </a:r>
            <a:r>
              <a:rPr kumimoji="0" lang="fr-FR" sz="20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 consigne : </a:t>
            </a:r>
            <a:r>
              <a:rPr lang="fr-FR" sz="2000" kern="1200" dirty="0">
                <a:solidFill>
                  <a:prstClr val="white"/>
                </a:solidFill>
                <a:latin typeface="Calibri" panose="020F0502020204030204" pitchFamily="34" charset="0"/>
                <a:cs typeface="Calibri" panose="020F0502020204030204" pitchFamily="34" charset="0"/>
              </a:rPr>
              <a:t>J’identifie </a:t>
            </a:r>
            <a:r>
              <a:rPr kumimoji="0" lang="fr-FR" sz="20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les caractéristiques observables du phénomène.</a:t>
            </a:r>
          </a:p>
          <a:p>
            <a:pPr lvl="0">
              <a:spcBef>
                <a:spcPts val="600"/>
              </a:spcBef>
              <a:spcAft>
                <a:spcPts val="600"/>
              </a:spcAft>
              <a:buClrTx/>
              <a:defRPr/>
            </a:pPr>
            <a:r>
              <a:rPr kumimoji="0" lang="fr-FR" sz="20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2</a:t>
            </a:r>
            <a:r>
              <a:rPr kumimoji="0" lang="fr-FR" sz="2000" b="1" i="0" u="none" strike="noStrike" kern="1200" cap="none" spc="0" normalizeH="0" baseline="30000" noProof="0" dirty="0">
                <a:ln>
                  <a:noFill/>
                </a:ln>
                <a:solidFill>
                  <a:prstClr val="white"/>
                </a:solidFill>
                <a:effectLst/>
                <a:uLnTx/>
                <a:uFillTx/>
                <a:latin typeface="Calibri" panose="020F0502020204030204" pitchFamily="34" charset="0"/>
                <a:cs typeface="Calibri" panose="020F0502020204030204" pitchFamily="34" charset="0"/>
              </a:rPr>
              <a:t>ème</a:t>
            </a:r>
            <a:r>
              <a:rPr kumimoji="0" lang="fr-FR" sz="20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 </a:t>
            </a:r>
            <a:r>
              <a:rPr lang="fr-FR" sz="2000" kern="1200" dirty="0">
                <a:solidFill>
                  <a:prstClr val="white"/>
                </a:solidFill>
                <a:latin typeface="Calibri" panose="020F0502020204030204" pitchFamily="34" charset="0"/>
                <a:cs typeface="Calibri" panose="020F0502020204030204" pitchFamily="34" charset="0"/>
              </a:rPr>
              <a:t>consigne</a:t>
            </a:r>
            <a:r>
              <a:rPr kumimoji="0" lang="fr-FR" sz="20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 : Je décris a variation de ces caractéristiques observables.</a:t>
            </a:r>
          </a:p>
          <a:p>
            <a:pPr lvl="0">
              <a:spcBef>
                <a:spcPts val="600"/>
              </a:spcBef>
              <a:spcAft>
                <a:spcPts val="600"/>
              </a:spcAft>
              <a:buClrTx/>
              <a:defRPr/>
            </a:pPr>
            <a:r>
              <a:rPr lang="fr-FR" sz="2000" kern="1200" dirty="0">
                <a:solidFill>
                  <a:prstClr val="white"/>
                </a:solidFill>
                <a:latin typeface="Calibri" panose="020F0502020204030204" pitchFamily="34" charset="0"/>
                <a:cs typeface="Calibri" panose="020F0502020204030204" pitchFamily="34" charset="0"/>
              </a:rPr>
              <a:t>3</a:t>
            </a:r>
            <a:r>
              <a:rPr lang="fr-FR" sz="2000" kern="1200" baseline="30000" dirty="0">
                <a:solidFill>
                  <a:prstClr val="white"/>
                </a:solidFill>
                <a:latin typeface="Calibri" panose="020F0502020204030204" pitchFamily="34" charset="0"/>
                <a:cs typeface="Calibri" panose="020F0502020204030204" pitchFamily="34" charset="0"/>
              </a:rPr>
              <a:t>ème</a:t>
            </a:r>
            <a:r>
              <a:rPr lang="fr-FR" sz="2000" kern="1200" dirty="0">
                <a:solidFill>
                  <a:prstClr val="white"/>
                </a:solidFill>
                <a:latin typeface="Calibri" panose="020F0502020204030204" pitchFamily="34" charset="0"/>
                <a:cs typeface="Calibri" panose="020F0502020204030204" pitchFamily="34" charset="0"/>
              </a:rPr>
              <a:t> consigne : J’explique le phénomène de l’éclipse en exploitant le modèle fourni.</a:t>
            </a:r>
            <a:endParaRPr kumimoji="0" lang="fr-FR" sz="20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7" name="Rectangle à coins arrondis 3">
            <a:extLst>
              <a:ext uri="{FF2B5EF4-FFF2-40B4-BE49-F238E27FC236}">
                <a16:creationId xmlns:a16="http://schemas.microsoft.com/office/drawing/2014/main" id="{3B19B6BF-A8DE-C20B-4CC9-ABE0C4730F30}"/>
              </a:ext>
            </a:extLst>
          </p:cNvPr>
          <p:cNvSpPr/>
          <p:nvPr/>
        </p:nvSpPr>
        <p:spPr>
          <a:xfrm>
            <a:off x="381596" y="1841495"/>
            <a:ext cx="5714404" cy="371185"/>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kumimoji="0" lang="fr-FR" sz="1800" b="1" i="0" u="none" strike="noStrike" kern="1200" cap="none" spc="0" normalizeH="0" baseline="0" noProof="0" dirty="0">
                <a:ln>
                  <a:noFill/>
                </a:ln>
                <a:solidFill>
                  <a:prstClr val="black"/>
                </a:solidFill>
                <a:effectLst/>
                <a:uLnTx/>
                <a:uFillTx/>
                <a:latin typeface="Aptos" panose="02110004020202020204"/>
                <a:ea typeface="+mn-ea"/>
                <a:cs typeface="+mn-cs"/>
              </a:rPr>
              <a:t>Support : </a:t>
            </a:r>
            <a:r>
              <a:rPr lang="fr-FR" sz="1800" b="1" kern="1200" dirty="0">
                <a:solidFill>
                  <a:prstClr val="black"/>
                </a:solidFill>
                <a:sym typeface="Calibri"/>
              </a:rPr>
              <a:t>texte + </a:t>
            </a:r>
            <a:r>
              <a:rPr kumimoji="0" lang="fr-FR" sz="1800" b="1" i="0" u="none" strike="noStrike" kern="1200" cap="none" spc="0" normalizeH="0" baseline="0" noProof="0" dirty="0">
                <a:ln>
                  <a:noFill/>
                </a:ln>
                <a:solidFill>
                  <a:prstClr val="black"/>
                </a:solidFill>
                <a:effectLst/>
                <a:uLnTx/>
                <a:uFillTx/>
                <a:latin typeface="Aptos" panose="02110004020202020204"/>
                <a:ea typeface="+mn-ea"/>
                <a:cs typeface="+mn-cs"/>
                <a:sym typeface="Calibri"/>
              </a:rPr>
              <a:t>Modèle explicatif</a:t>
            </a:r>
            <a:endParaRPr kumimoji="0" lang="fr-FR"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Flèche : droite 9">
            <a:extLst>
              <a:ext uri="{FF2B5EF4-FFF2-40B4-BE49-F238E27FC236}">
                <a16:creationId xmlns:a16="http://schemas.microsoft.com/office/drawing/2014/main" id="{4000988B-5D9A-9104-3105-E113FDC27122}"/>
              </a:ext>
            </a:extLst>
          </p:cNvPr>
          <p:cNvSpPr/>
          <p:nvPr/>
        </p:nvSpPr>
        <p:spPr>
          <a:xfrm>
            <a:off x="6324215" y="3801087"/>
            <a:ext cx="612236" cy="535022"/>
          </a:xfrm>
          <a:prstGeom prst="rightArrow">
            <a:avLst/>
          </a:prstGeom>
          <a:solidFill>
            <a:srgbClr val="1D9A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1800"/>
              </a:spcBef>
              <a:spcAft>
                <a:spcPts val="1800"/>
              </a:spcAft>
              <a:buClrTx/>
              <a:buSzTx/>
              <a:buFontTx/>
              <a:buNone/>
              <a:tabLst/>
              <a:defRPr/>
            </a:pPr>
            <a:endParaRPr kumimoji="0" lang="fr-FR"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Espace réservé du contenu 16">
            <a:extLst>
              <a:ext uri="{FF2B5EF4-FFF2-40B4-BE49-F238E27FC236}">
                <a16:creationId xmlns:a16="http://schemas.microsoft.com/office/drawing/2014/main" id="{5B6A7143-1349-B39B-DA03-E59F91CF00DB}"/>
              </a:ext>
            </a:extLst>
          </p:cNvPr>
          <p:cNvSpPr>
            <a:spLocks noGrp="1"/>
          </p:cNvSpPr>
          <p:nvPr>
            <p:ph sz="quarter" idx="11"/>
          </p:nvPr>
        </p:nvSpPr>
        <p:spPr/>
        <p:txBody>
          <a:bodyPr/>
          <a:lstStyle/>
          <a:p>
            <a:endParaRPr lang="fr-FR"/>
          </a:p>
        </p:txBody>
      </p:sp>
      <p:pic>
        <p:nvPicPr>
          <p:cNvPr id="5" name="Image 4">
            <a:extLst>
              <a:ext uri="{FF2B5EF4-FFF2-40B4-BE49-F238E27FC236}">
                <a16:creationId xmlns:a16="http://schemas.microsoft.com/office/drawing/2014/main" id="{47AFB0B1-48ED-6C45-F0EA-DC476DAF2F14}"/>
              </a:ext>
            </a:extLst>
          </p:cNvPr>
          <p:cNvPicPr>
            <a:picLocks noChangeAspect="1"/>
          </p:cNvPicPr>
          <p:nvPr/>
        </p:nvPicPr>
        <p:blipFill>
          <a:blip r:embed="rId3"/>
          <a:stretch>
            <a:fillRect/>
          </a:stretch>
        </p:blipFill>
        <p:spPr>
          <a:xfrm>
            <a:off x="527977" y="2285050"/>
            <a:ext cx="5550282" cy="1857950"/>
          </a:xfrm>
          <a:prstGeom prst="rect">
            <a:avLst/>
          </a:prstGeom>
        </p:spPr>
      </p:pic>
      <p:pic>
        <p:nvPicPr>
          <p:cNvPr id="11" name="Image 10">
            <a:extLst>
              <a:ext uri="{FF2B5EF4-FFF2-40B4-BE49-F238E27FC236}">
                <a16:creationId xmlns:a16="http://schemas.microsoft.com/office/drawing/2014/main" id="{371AED1D-7064-3BFA-4E20-B461E1F1D437}"/>
              </a:ext>
            </a:extLst>
          </p:cNvPr>
          <p:cNvPicPr>
            <a:picLocks noChangeAspect="1"/>
          </p:cNvPicPr>
          <p:nvPr/>
        </p:nvPicPr>
        <p:blipFill>
          <a:blip r:embed="rId4"/>
          <a:stretch>
            <a:fillRect/>
          </a:stretch>
        </p:blipFill>
        <p:spPr>
          <a:xfrm>
            <a:off x="527977" y="4160570"/>
            <a:ext cx="5550282" cy="2246543"/>
          </a:xfrm>
          <a:prstGeom prst="rect">
            <a:avLst/>
          </a:prstGeom>
        </p:spPr>
      </p:pic>
    </p:spTree>
    <p:extLst>
      <p:ext uri="{BB962C8B-B14F-4D97-AF65-F5344CB8AC3E}">
        <p14:creationId xmlns:p14="http://schemas.microsoft.com/office/powerpoint/2010/main" val="38365953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20">
          <a:extLst>
            <a:ext uri="{FF2B5EF4-FFF2-40B4-BE49-F238E27FC236}">
              <a16:creationId xmlns:a16="http://schemas.microsoft.com/office/drawing/2014/main" id="{048FCDCA-8E14-61D5-9EAE-3A70FE72F101}"/>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EA6F9420-1989-3536-127F-3CABC81420DF}"/>
              </a:ext>
            </a:extLst>
          </p:cNvPr>
          <p:cNvPicPr>
            <a:picLocks noChangeAspect="1"/>
          </p:cNvPicPr>
          <p:nvPr/>
        </p:nvPicPr>
        <p:blipFill>
          <a:blip r:embed="rId3"/>
          <a:stretch>
            <a:fillRect/>
          </a:stretch>
        </p:blipFill>
        <p:spPr>
          <a:xfrm>
            <a:off x="1030246" y="1678736"/>
            <a:ext cx="10415600" cy="3486609"/>
          </a:xfrm>
          <a:prstGeom prst="rect">
            <a:avLst/>
          </a:prstGeom>
        </p:spPr>
      </p:pic>
      <p:sp>
        <p:nvSpPr>
          <p:cNvPr id="721" name="Google Shape;721;p30">
            <a:extLst>
              <a:ext uri="{FF2B5EF4-FFF2-40B4-BE49-F238E27FC236}">
                <a16:creationId xmlns:a16="http://schemas.microsoft.com/office/drawing/2014/main" id="{2D4EFD96-6FE8-1891-CB7E-90BB79FEEFA2}"/>
              </a:ext>
            </a:extLst>
          </p:cNvPr>
          <p:cNvSpPr txBox="1">
            <a:spLocks noGrp="1"/>
          </p:cNvSpPr>
          <p:nvPr>
            <p:ph type="title"/>
          </p:nvPr>
        </p:nvSpPr>
        <p:spPr>
          <a:xfrm>
            <a:off x="1030246" y="338389"/>
            <a:ext cx="10277091" cy="267549"/>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Je commence par la première consigne :</a:t>
            </a:r>
          </a:p>
        </p:txBody>
      </p:sp>
      <p:sp>
        <p:nvSpPr>
          <p:cNvPr id="722" name="Google Shape;722;p30">
            <a:extLst>
              <a:ext uri="{FF2B5EF4-FFF2-40B4-BE49-F238E27FC236}">
                <a16:creationId xmlns:a16="http://schemas.microsoft.com/office/drawing/2014/main" id="{0CFA4436-2CC3-B0AF-CCD5-C23FBC6F6FA7}"/>
              </a:ext>
            </a:extLst>
          </p:cNvPr>
          <p:cNvSpPr txBox="1">
            <a:spLocks noGrp="1"/>
          </p:cNvSpPr>
          <p:nvPr>
            <p:ph type="body" idx="2"/>
          </p:nvPr>
        </p:nvSpPr>
        <p:spPr>
          <a:xfrm>
            <a:off x="957262" y="639387"/>
            <a:ext cx="10277475" cy="405635"/>
          </a:xfrm>
          <a:prstGeom prst="rect">
            <a:avLst/>
          </a:prstGeom>
          <a:noFill/>
          <a:ln>
            <a:noFill/>
          </a:ln>
        </p:spPr>
        <p:txBody>
          <a:bodyPr spcFirstLastPara="1" wrap="square" lIns="91425" tIns="45700" rIns="91425" bIns="45700" anchor="t" anchorCtr="0">
            <a:noAutofit/>
          </a:bodyPr>
          <a:lstStyle/>
          <a:p>
            <a:pPr marL="228600" lvl="0">
              <a:spcBef>
                <a:spcPts val="0"/>
              </a:spcBef>
            </a:pPr>
            <a:r>
              <a:rPr lang="fr-FR" b="1" dirty="0">
                <a:solidFill>
                  <a:srgbClr val="A5A5A5"/>
                </a:solidFill>
                <a:latin typeface="Calibri"/>
                <a:ea typeface="Calibri"/>
                <a:cs typeface="Calibri"/>
                <a:sym typeface="Calibri"/>
              </a:rPr>
              <a:t>Identifier les caractéristiques observables </a:t>
            </a:r>
            <a:r>
              <a:rPr lang="fr-FR" dirty="0">
                <a:solidFill>
                  <a:srgbClr val="A5A5A5"/>
                </a:solidFill>
                <a:latin typeface="Calibri"/>
                <a:ea typeface="Calibri"/>
                <a:cs typeface="Calibri"/>
                <a:sym typeface="Calibri"/>
              </a:rPr>
              <a:t>= isoler les différences </a:t>
            </a:r>
            <a:r>
              <a:rPr lang="fr-FR" dirty="0">
                <a:solidFill>
                  <a:srgbClr val="A5A5A5"/>
                </a:solidFill>
              </a:rPr>
              <a:t>observées.</a:t>
            </a:r>
            <a:r>
              <a:rPr lang="fr-FR" dirty="0">
                <a:solidFill>
                  <a:srgbClr val="A5A5A5"/>
                </a:solidFill>
                <a:latin typeface="Calibri"/>
                <a:ea typeface="Calibri"/>
                <a:cs typeface="Calibri"/>
                <a:sym typeface="Calibri"/>
              </a:rPr>
              <a:t>.</a:t>
            </a:r>
          </a:p>
        </p:txBody>
      </p:sp>
      <p:pic>
        <p:nvPicPr>
          <p:cNvPr id="723" name="Google Shape;723;p30">
            <a:extLst>
              <a:ext uri="{FF2B5EF4-FFF2-40B4-BE49-F238E27FC236}">
                <a16:creationId xmlns:a16="http://schemas.microsoft.com/office/drawing/2014/main" id="{49DCA797-A96C-4F1E-AC72-DBC65BFB7B91}"/>
              </a:ext>
            </a:extLst>
          </p:cNvPr>
          <p:cNvPicPr preferRelativeResize="0"/>
          <p:nvPr/>
        </p:nvPicPr>
        <p:blipFill rotWithShape="1">
          <a:blip r:embed="rId4">
            <a:alphaModFix/>
          </a:blip>
          <a:srcRect/>
          <a:stretch/>
        </p:blipFill>
        <p:spPr>
          <a:xfrm>
            <a:off x="11709400" y="505152"/>
            <a:ext cx="363525" cy="326372"/>
          </a:xfrm>
          <a:prstGeom prst="rect">
            <a:avLst/>
          </a:prstGeom>
          <a:noFill/>
          <a:ln>
            <a:noFill/>
          </a:ln>
        </p:spPr>
      </p:pic>
      <p:grpSp>
        <p:nvGrpSpPr>
          <p:cNvPr id="9" name="Google Shape;779;p33">
            <a:extLst>
              <a:ext uri="{FF2B5EF4-FFF2-40B4-BE49-F238E27FC236}">
                <a16:creationId xmlns:a16="http://schemas.microsoft.com/office/drawing/2014/main" id="{F419B1E0-B55B-F0E6-4633-769C25BA8197}"/>
              </a:ext>
            </a:extLst>
          </p:cNvPr>
          <p:cNvGrpSpPr/>
          <p:nvPr/>
        </p:nvGrpSpPr>
        <p:grpSpPr>
          <a:xfrm>
            <a:off x="709101" y="1106513"/>
            <a:ext cx="10326997" cy="510733"/>
            <a:chOff x="674377" y="1225112"/>
            <a:chExt cx="10326997" cy="510733"/>
          </a:xfrm>
        </p:grpSpPr>
        <p:sp>
          <p:nvSpPr>
            <p:cNvPr id="10" name="Google Shape;780;p33">
              <a:extLst>
                <a:ext uri="{FF2B5EF4-FFF2-40B4-BE49-F238E27FC236}">
                  <a16:creationId xmlns:a16="http://schemas.microsoft.com/office/drawing/2014/main" id="{ED6DA803-6C22-DFEC-15BD-03E001F6E4D4}"/>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fr-FR" sz="2400" b="1" dirty="0">
                  <a:solidFill>
                    <a:srgbClr val="002060"/>
                  </a:solidFill>
                  <a:latin typeface="Calibri"/>
                  <a:ea typeface="Calibri"/>
                  <a:cs typeface="Calibri"/>
                  <a:sym typeface="Calibri"/>
                </a:rPr>
                <a:t> 2.  Identifiez les caractéristiques observables du phénomène.</a:t>
              </a:r>
              <a:endParaRPr sz="2400" b="1" dirty="0">
                <a:solidFill>
                  <a:srgbClr val="002060"/>
                </a:solidFill>
                <a:latin typeface="Calibri"/>
                <a:ea typeface="Calibri"/>
                <a:cs typeface="Calibri"/>
                <a:sym typeface="Calibri"/>
              </a:endParaRPr>
            </a:p>
          </p:txBody>
        </p:sp>
        <p:sp>
          <p:nvSpPr>
            <p:cNvPr id="11" name="Google Shape;781;p33">
              <a:extLst>
                <a:ext uri="{FF2B5EF4-FFF2-40B4-BE49-F238E27FC236}">
                  <a16:creationId xmlns:a16="http://schemas.microsoft.com/office/drawing/2014/main" id="{7EEFCE4E-EFC5-C7DF-6B3A-12FA8C53793E}"/>
                </a:ext>
              </a:extLst>
            </p:cNvPr>
            <p:cNvSpPr/>
            <p:nvPr/>
          </p:nvSpPr>
          <p:spPr>
            <a:xfrm>
              <a:off x="674378" y="1225112"/>
              <a:ext cx="474698" cy="478193"/>
            </a:xfrm>
            <a:prstGeom prst="ellipse">
              <a:avLst/>
            </a:prstGeom>
            <a:solidFill>
              <a:srgbClr val="46AF48"/>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3200" b="1">
                  <a:solidFill>
                    <a:schemeClr val="lt1"/>
                  </a:solidFill>
                  <a:latin typeface="Calibri"/>
                  <a:ea typeface="Calibri"/>
                  <a:cs typeface="Calibri"/>
                  <a:sym typeface="Calibri"/>
                </a:rPr>
                <a:t>1</a:t>
              </a:r>
              <a:endParaRPr sz="1800" b="1">
                <a:solidFill>
                  <a:schemeClr val="lt1"/>
                </a:solidFill>
                <a:latin typeface="Calibri"/>
                <a:ea typeface="Calibri"/>
                <a:cs typeface="Calibri"/>
                <a:sym typeface="Calibri"/>
              </a:endParaRPr>
            </a:p>
          </p:txBody>
        </p:sp>
      </p:grpSp>
      <p:grpSp>
        <p:nvGrpSpPr>
          <p:cNvPr id="4" name="Groupe 3">
            <a:extLst>
              <a:ext uri="{FF2B5EF4-FFF2-40B4-BE49-F238E27FC236}">
                <a16:creationId xmlns:a16="http://schemas.microsoft.com/office/drawing/2014/main" id="{4CBC0E25-9D54-FB16-7319-A59FAA8CCC44}"/>
              </a:ext>
            </a:extLst>
          </p:cNvPr>
          <p:cNvGrpSpPr/>
          <p:nvPr/>
        </p:nvGrpSpPr>
        <p:grpSpPr>
          <a:xfrm>
            <a:off x="1030246" y="5985286"/>
            <a:ext cx="10561986" cy="461665"/>
            <a:chOff x="2729757" y="5941760"/>
            <a:chExt cx="10561986" cy="461665"/>
          </a:xfrm>
        </p:grpSpPr>
        <p:sp>
          <p:nvSpPr>
            <p:cNvPr id="51" name="Flèche : droite 50">
              <a:extLst>
                <a:ext uri="{FF2B5EF4-FFF2-40B4-BE49-F238E27FC236}">
                  <a16:creationId xmlns:a16="http://schemas.microsoft.com/office/drawing/2014/main" id="{320BF752-E4C9-6BF8-3048-1E96E5C65481}"/>
                </a:ext>
              </a:extLst>
            </p:cNvPr>
            <p:cNvSpPr/>
            <p:nvPr/>
          </p:nvSpPr>
          <p:spPr>
            <a:xfrm>
              <a:off x="2729757" y="5965262"/>
              <a:ext cx="567160" cy="419649"/>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52" name="ZoneTexte 51">
              <a:extLst>
                <a:ext uri="{FF2B5EF4-FFF2-40B4-BE49-F238E27FC236}">
                  <a16:creationId xmlns:a16="http://schemas.microsoft.com/office/drawing/2014/main" id="{39BCDDB7-F0A4-D2B4-C998-BA05ACDCECF3}"/>
                </a:ext>
              </a:extLst>
            </p:cNvPr>
            <p:cNvSpPr txBox="1"/>
            <p:nvPr/>
          </p:nvSpPr>
          <p:spPr>
            <a:xfrm>
              <a:off x="3528311" y="5941760"/>
              <a:ext cx="9763432" cy="461665"/>
            </a:xfrm>
            <a:prstGeom prst="rect">
              <a:avLst/>
            </a:prstGeom>
            <a:noFill/>
          </p:spPr>
          <p:txBody>
            <a:bodyPr wrap="square">
              <a:spAutoFit/>
            </a:bodyPr>
            <a:lstStyle/>
            <a:p>
              <a:r>
                <a:rPr lang="fr-FR" sz="2000" b="1" i="0" noProof="0" dirty="0">
                  <a:solidFill>
                    <a:srgbClr val="002060"/>
                  </a:solidFill>
                  <a:effectLst/>
                  <a:latin typeface="Calibri" panose="020F0502020204030204" pitchFamily="34" charset="0"/>
                </a:rPr>
                <a:t>Ce qu’on mesure : </a:t>
              </a:r>
              <a:r>
                <a:rPr lang="fr-FR" sz="2400" b="1" noProof="0" dirty="0">
                  <a:solidFill>
                    <a:srgbClr val="FF0000"/>
                  </a:solidFill>
                  <a:latin typeface="Calibri" panose="020F0502020204030204" pitchFamily="34" charset="0"/>
                  <a:cs typeface="Calibri" panose="020F0502020204030204" pitchFamily="34" charset="0"/>
                </a:rPr>
                <a:t>Aspect du ciel (lumière du jour) + Aspect du soleil.</a:t>
              </a:r>
              <a:endParaRPr lang="fr-FR" b="1" noProof="0" dirty="0">
                <a:solidFill>
                  <a:srgbClr val="FF0000"/>
                </a:solidFill>
                <a:latin typeface="Calibri" panose="020F0502020204030204" pitchFamily="34" charset="0"/>
                <a:cs typeface="Calibri" panose="020F0502020204030204" pitchFamily="34" charset="0"/>
              </a:endParaRPr>
            </a:p>
          </p:txBody>
        </p:sp>
      </p:grpSp>
      <p:grpSp>
        <p:nvGrpSpPr>
          <p:cNvPr id="20" name="Groupe 19">
            <a:extLst>
              <a:ext uri="{FF2B5EF4-FFF2-40B4-BE49-F238E27FC236}">
                <a16:creationId xmlns:a16="http://schemas.microsoft.com/office/drawing/2014/main" id="{132D450D-0B03-4081-3FC7-DF3468F0C742}"/>
              </a:ext>
            </a:extLst>
          </p:cNvPr>
          <p:cNvGrpSpPr/>
          <p:nvPr/>
        </p:nvGrpSpPr>
        <p:grpSpPr>
          <a:xfrm>
            <a:off x="2758053" y="3141081"/>
            <a:ext cx="6412232" cy="2499848"/>
            <a:chOff x="2758053" y="3141081"/>
            <a:chExt cx="6412232" cy="2499848"/>
          </a:xfrm>
        </p:grpSpPr>
        <p:cxnSp>
          <p:nvCxnSpPr>
            <p:cNvPr id="25" name="Connecteur droit avec flèche 24">
              <a:extLst>
                <a:ext uri="{FF2B5EF4-FFF2-40B4-BE49-F238E27FC236}">
                  <a16:creationId xmlns:a16="http://schemas.microsoft.com/office/drawing/2014/main" id="{E698F45E-11D9-96DA-440B-4E0A19AB7CC7}"/>
                </a:ext>
              </a:extLst>
            </p:cNvPr>
            <p:cNvCxnSpPr>
              <a:cxnSpLocks/>
              <a:stCxn id="12" idx="0"/>
            </p:cNvCxnSpPr>
            <p:nvPr/>
          </p:nvCxnSpPr>
          <p:spPr>
            <a:xfrm flipV="1">
              <a:off x="7899320" y="3667432"/>
              <a:ext cx="1242682" cy="1511832"/>
            </a:xfrm>
            <a:prstGeom prst="straightConnector1">
              <a:avLst/>
            </a:prstGeom>
            <a:ln w="285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8024559-C3A1-77E9-C78E-B7909FDE6067}"/>
                </a:ext>
              </a:extLst>
            </p:cNvPr>
            <p:cNvSpPr/>
            <p:nvPr/>
          </p:nvSpPr>
          <p:spPr>
            <a:xfrm>
              <a:off x="2758053" y="3141081"/>
              <a:ext cx="5255237" cy="113595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DBD62B37-518D-B902-4C46-CA0BC251C221}"/>
                </a:ext>
              </a:extLst>
            </p:cNvPr>
            <p:cNvSpPr txBox="1"/>
            <p:nvPr/>
          </p:nvSpPr>
          <p:spPr>
            <a:xfrm>
              <a:off x="6628354" y="5179264"/>
              <a:ext cx="2541931" cy="461665"/>
            </a:xfrm>
            <a:prstGeom prst="rect">
              <a:avLst/>
            </a:prstGeom>
            <a:noFill/>
            <a:ln>
              <a:solidFill>
                <a:srgbClr val="FF0000"/>
              </a:solidFill>
            </a:ln>
          </p:spPr>
          <p:txBody>
            <a:bodyPr wrap="square">
              <a:spAutoFit/>
            </a:bodyPr>
            <a:lstStyle/>
            <a:p>
              <a:pPr algn="ctr"/>
              <a:r>
                <a:rPr lang="fr-FR" sz="2400" b="1" noProof="0" dirty="0">
                  <a:solidFill>
                    <a:srgbClr val="FF0000"/>
                  </a:solidFill>
                  <a:latin typeface="Calibri" panose="020F0502020204030204" pitchFamily="34" charset="0"/>
                  <a:cs typeface="Calibri" panose="020F0502020204030204" pitchFamily="34" charset="0"/>
                </a:rPr>
                <a:t>Soleil + ciel</a:t>
              </a:r>
              <a:endParaRPr lang="fr-FR" b="1" noProof="0" dirty="0">
                <a:solidFill>
                  <a:srgbClr val="FF0000"/>
                </a:solidFill>
                <a:latin typeface="Calibri" panose="020F0502020204030204" pitchFamily="34" charset="0"/>
                <a:cs typeface="Calibri" panose="020F0502020204030204" pitchFamily="34" charset="0"/>
              </a:endParaRPr>
            </a:p>
          </p:txBody>
        </p:sp>
        <p:cxnSp>
          <p:nvCxnSpPr>
            <p:cNvPr id="7" name="Connecteur droit avec flèche 6">
              <a:extLst>
                <a:ext uri="{FF2B5EF4-FFF2-40B4-BE49-F238E27FC236}">
                  <a16:creationId xmlns:a16="http://schemas.microsoft.com/office/drawing/2014/main" id="{B82A2CCB-555A-2476-AE7D-7501BC5EA870}"/>
                </a:ext>
              </a:extLst>
            </p:cNvPr>
            <p:cNvCxnSpPr>
              <a:cxnSpLocks/>
              <a:endCxn id="3" idx="2"/>
            </p:cNvCxnSpPr>
            <p:nvPr/>
          </p:nvCxnSpPr>
          <p:spPr>
            <a:xfrm flipH="1" flipV="1">
              <a:off x="5385672" y="4277032"/>
              <a:ext cx="2513648" cy="888313"/>
            </a:xfrm>
            <a:prstGeom prst="straightConnector1">
              <a:avLst/>
            </a:prstGeom>
            <a:ln w="285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7093648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20">
          <a:extLst>
            <a:ext uri="{FF2B5EF4-FFF2-40B4-BE49-F238E27FC236}">
              <a16:creationId xmlns:a16="http://schemas.microsoft.com/office/drawing/2014/main" id="{C8AA575B-DAF9-B675-E98D-B26FAD24ADF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137ED862-F250-F27B-72CA-5AB244FBBC84}"/>
              </a:ext>
            </a:extLst>
          </p:cNvPr>
          <p:cNvPicPr>
            <a:picLocks noChangeAspect="1"/>
          </p:cNvPicPr>
          <p:nvPr/>
        </p:nvPicPr>
        <p:blipFill>
          <a:blip r:embed="rId3"/>
          <a:stretch>
            <a:fillRect/>
          </a:stretch>
        </p:blipFill>
        <p:spPr>
          <a:xfrm>
            <a:off x="1705348" y="1551449"/>
            <a:ext cx="8781304" cy="2939530"/>
          </a:xfrm>
          <a:prstGeom prst="rect">
            <a:avLst/>
          </a:prstGeom>
        </p:spPr>
      </p:pic>
      <p:sp>
        <p:nvSpPr>
          <p:cNvPr id="721" name="Google Shape;721;p30">
            <a:extLst>
              <a:ext uri="{FF2B5EF4-FFF2-40B4-BE49-F238E27FC236}">
                <a16:creationId xmlns:a16="http://schemas.microsoft.com/office/drawing/2014/main" id="{39141F47-666F-9E44-D890-9E7B27AB6CD9}"/>
              </a:ext>
            </a:extLst>
          </p:cNvPr>
          <p:cNvSpPr txBox="1">
            <a:spLocks noGrp="1"/>
          </p:cNvSpPr>
          <p:nvPr>
            <p:ph type="title"/>
          </p:nvPr>
        </p:nvSpPr>
        <p:spPr>
          <a:xfrm>
            <a:off x="1030246" y="338389"/>
            <a:ext cx="10277091" cy="267549"/>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Ensuite, je passe à la deuxième consigne:</a:t>
            </a:r>
          </a:p>
        </p:txBody>
      </p:sp>
      <p:sp>
        <p:nvSpPr>
          <p:cNvPr id="722" name="Google Shape;722;p30">
            <a:extLst>
              <a:ext uri="{FF2B5EF4-FFF2-40B4-BE49-F238E27FC236}">
                <a16:creationId xmlns:a16="http://schemas.microsoft.com/office/drawing/2014/main" id="{DCCE5471-CD26-92E2-044E-A14A313C9411}"/>
              </a:ext>
            </a:extLst>
          </p:cNvPr>
          <p:cNvSpPr txBox="1">
            <a:spLocks noGrp="1"/>
          </p:cNvSpPr>
          <p:nvPr>
            <p:ph type="body" idx="2"/>
          </p:nvPr>
        </p:nvSpPr>
        <p:spPr>
          <a:xfrm>
            <a:off x="957262" y="639387"/>
            <a:ext cx="10277475" cy="405635"/>
          </a:xfrm>
          <a:prstGeom prst="rect">
            <a:avLst/>
          </a:prstGeom>
          <a:noFill/>
          <a:ln>
            <a:noFill/>
          </a:ln>
        </p:spPr>
        <p:txBody>
          <a:bodyPr spcFirstLastPara="1" wrap="square" lIns="91425" tIns="45700" rIns="91425" bIns="45700" anchor="t" anchorCtr="0">
            <a:noAutofit/>
          </a:bodyPr>
          <a:lstStyle/>
          <a:p>
            <a:pPr marL="228600" lvl="0">
              <a:spcBef>
                <a:spcPts val="0"/>
              </a:spcBef>
            </a:pPr>
            <a:endParaRPr lang="fr-FR" dirty="0">
              <a:solidFill>
                <a:srgbClr val="A5A5A5"/>
              </a:solidFill>
              <a:latin typeface="Calibri"/>
              <a:ea typeface="Calibri"/>
              <a:cs typeface="Calibri"/>
              <a:sym typeface="Calibri"/>
            </a:endParaRPr>
          </a:p>
        </p:txBody>
      </p:sp>
      <p:pic>
        <p:nvPicPr>
          <p:cNvPr id="723" name="Google Shape;723;p30">
            <a:extLst>
              <a:ext uri="{FF2B5EF4-FFF2-40B4-BE49-F238E27FC236}">
                <a16:creationId xmlns:a16="http://schemas.microsoft.com/office/drawing/2014/main" id="{7A47D323-2853-2C1A-FD06-23CC43B7226E}"/>
              </a:ext>
            </a:extLst>
          </p:cNvPr>
          <p:cNvPicPr preferRelativeResize="0"/>
          <p:nvPr/>
        </p:nvPicPr>
        <p:blipFill rotWithShape="1">
          <a:blip r:embed="rId4">
            <a:alphaModFix/>
          </a:blip>
          <a:srcRect/>
          <a:stretch/>
        </p:blipFill>
        <p:spPr>
          <a:xfrm>
            <a:off x="11709400" y="505152"/>
            <a:ext cx="363525" cy="326372"/>
          </a:xfrm>
          <a:prstGeom prst="rect">
            <a:avLst/>
          </a:prstGeom>
          <a:noFill/>
          <a:ln>
            <a:noFill/>
          </a:ln>
        </p:spPr>
      </p:pic>
      <p:grpSp>
        <p:nvGrpSpPr>
          <p:cNvPr id="5" name="Google Shape;812;p35">
            <a:extLst>
              <a:ext uri="{FF2B5EF4-FFF2-40B4-BE49-F238E27FC236}">
                <a16:creationId xmlns:a16="http://schemas.microsoft.com/office/drawing/2014/main" id="{92ED9762-38DD-0372-CAC5-E15A0E328473}"/>
              </a:ext>
            </a:extLst>
          </p:cNvPr>
          <p:cNvGrpSpPr/>
          <p:nvPr/>
        </p:nvGrpSpPr>
        <p:grpSpPr>
          <a:xfrm>
            <a:off x="458729" y="983388"/>
            <a:ext cx="10326997" cy="510733"/>
            <a:chOff x="674377" y="1225112"/>
            <a:chExt cx="10326997" cy="510733"/>
          </a:xfrm>
        </p:grpSpPr>
        <p:sp>
          <p:nvSpPr>
            <p:cNvPr id="6" name="Google Shape;813;p35">
              <a:extLst>
                <a:ext uri="{FF2B5EF4-FFF2-40B4-BE49-F238E27FC236}">
                  <a16:creationId xmlns:a16="http://schemas.microsoft.com/office/drawing/2014/main" id="{94D42418-2E9D-DD8A-F7E8-A172EE17A5BB}"/>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fr-FR" sz="2300" b="1" dirty="0">
                  <a:solidFill>
                    <a:srgbClr val="002060"/>
                  </a:solidFill>
                  <a:latin typeface="Calibri"/>
                  <a:ea typeface="Calibri"/>
                  <a:cs typeface="Calibri"/>
                  <a:sym typeface="Calibri"/>
                </a:rPr>
                <a:t>       Décrivez la variation de ces caractéristiques observables.</a:t>
              </a:r>
              <a:endParaRPr sz="2300" b="1" dirty="0">
                <a:solidFill>
                  <a:srgbClr val="002060"/>
                </a:solidFill>
                <a:latin typeface="Calibri"/>
                <a:ea typeface="Calibri"/>
                <a:cs typeface="Calibri"/>
                <a:sym typeface="Calibri"/>
              </a:endParaRPr>
            </a:p>
          </p:txBody>
        </p:sp>
        <p:sp>
          <p:nvSpPr>
            <p:cNvPr id="8" name="Google Shape;814;p35">
              <a:extLst>
                <a:ext uri="{FF2B5EF4-FFF2-40B4-BE49-F238E27FC236}">
                  <a16:creationId xmlns:a16="http://schemas.microsoft.com/office/drawing/2014/main" id="{A7347699-537F-A399-1F23-8593BCA071BD}"/>
                </a:ext>
              </a:extLst>
            </p:cNvPr>
            <p:cNvSpPr/>
            <p:nvPr/>
          </p:nvSpPr>
          <p:spPr>
            <a:xfrm>
              <a:off x="674378" y="1225112"/>
              <a:ext cx="474698" cy="478193"/>
            </a:xfrm>
            <a:prstGeom prst="ellipse">
              <a:avLst/>
            </a:prstGeom>
            <a:solidFill>
              <a:srgbClr val="46AF48"/>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3200" b="1">
                  <a:solidFill>
                    <a:schemeClr val="lt1"/>
                  </a:solidFill>
                  <a:latin typeface="Calibri"/>
                  <a:ea typeface="Calibri"/>
                  <a:cs typeface="Calibri"/>
                  <a:sym typeface="Calibri"/>
                </a:rPr>
                <a:t>2</a:t>
              </a:r>
              <a:endParaRPr sz="1800" b="1">
                <a:solidFill>
                  <a:schemeClr val="lt1"/>
                </a:solidFill>
                <a:latin typeface="Calibri"/>
                <a:ea typeface="Calibri"/>
                <a:cs typeface="Calibri"/>
                <a:sym typeface="Calibri"/>
              </a:endParaRPr>
            </a:p>
          </p:txBody>
        </p:sp>
      </p:grpSp>
      <p:sp>
        <p:nvSpPr>
          <p:cNvPr id="16" name="ZoneTexte 15">
            <a:extLst>
              <a:ext uri="{FF2B5EF4-FFF2-40B4-BE49-F238E27FC236}">
                <a16:creationId xmlns:a16="http://schemas.microsoft.com/office/drawing/2014/main" id="{6CADE2DB-896A-9BFB-8D58-59158E7C6596}"/>
              </a:ext>
            </a:extLst>
          </p:cNvPr>
          <p:cNvSpPr txBox="1"/>
          <p:nvPr/>
        </p:nvSpPr>
        <p:spPr>
          <a:xfrm>
            <a:off x="431533" y="4490979"/>
            <a:ext cx="11641392" cy="1971694"/>
          </a:xfrm>
          <a:prstGeom prst="rect">
            <a:avLst/>
          </a:prstGeom>
          <a:noFill/>
        </p:spPr>
        <p:txBody>
          <a:bodyPr wrap="square">
            <a:spAutoFit/>
          </a:bodyPr>
          <a:lstStyle/>
          <a:p>
            <a:pPr marL="342900" indent="-342900">
              <a:lnSpc>
                <a:spcPct val="150000"/>
              </a:lnSpc>
              <a:buFont typeface="Arial" panose="020B0604020202020204" pitchFamily="34" charset="0"/>
              <a:buChar char="•"/>
            </a:pPr>
            <a:r>
              <a:rPr lang="fr-FR" sz="2400" b="1" i="0" dirty="0">
                <a:solidFill>
                  <a:srgbClr val="242021"/>
                </a:solidFill>
                <a:effectLst/>
                <a:latin typeface="Calibri" panose="020F0502020204030204" pitchFamily="34" charset="0"/>
                <a:cs typeface="Calibri" panose="020F0502020204030204" pitchFamily="34" charset="0"/>
              </a:rPr>
              <a:t>Aspect du ciel : Le ciel devient </a:t>
            </a:r>
            <a:r>
              <a:rPr lang="fr-FR" sz="1200" i="0" dirty="0">
                <a:solidFill>
                  <a:srgbClr val="242021"/>
                </a:solidFill>
                <a:effectLst/>
                <a:latin typeface="Calibri" panose="020F0502020204030204" pitchFamily="34" charset="0"/>
                <a:cs typeface="Calibri" panose="020F0502020204030204" pitchFamily="34" charset="0"/>
              </a:rPr>
              <a:t>............................................................................................................................,</a:t>
            </a:r>
            <a:r>
              <a:rPr lang="fr-FR" sz="2400" b="1" i="0" dirty="0">
                <a:solidFill>
                  <a:srgbClr val="242021"/>
                </a:solidFill>
                <a:effectLst/>
                <a:latin typeface="Calibri" panose="020F0502020204030204" pitchFamily="34" charset="0"/>
                <a:cs typeface="Calibri" panose="020F0502020204030204" pitchFamily="34" charset="0"/>
              </a:rPr>
              <a:t> puis il redevient </a:t>
            </a:r>
            <a:r>
              <a:rPr lang="fr-FR" sz="1200" dirty="0">
                <a:solidFill>
                  <a:srgbClr val="242021"/>
                </a:solidFill>
                <a:latin typeface="Calibri" panose="020F0502020204030204" pitchFamily="34" charset="0"/>
                <a:cs typeface="Calibri" panose="020F0502020204030204" pitchFamily="34" charset="0"/>
              </a:rPr>
              <a:t>......................................................</a:t>
            </a:r>
          </a:p>
          <a:p>
            <a:pPr marL="342900" indent="-342900">
              <a:lnSpc>
                <a:spcPct val="150000"/>
              </a:lnSpc>
              <a:buFont typeface="Arial" panose="020B0604020202020204" pitchFamily="34" charset="0"/>
              <a:buChar char="•"/>
            </a:pPr>
            <a:r>
              <a:rPr lang="fr-FR" sz="2400" b="1" i="0" dirty="0">
                <a:solidFill>
                  <a:srgbClr val="242021"/>
                </a:solidFill>
                <a:effectLst/>
                <a:latin typeface="Calibri" panose="020F0502020204030204" pitchFamily="34" charset="0"/>
                <a:cs typeface="Calibri" panose="020F0502020204030204" pitchFamily="34" charset="0"/>
              </a:rPr>
              <a:t>Aspect du soleil : Le Soleil est d’abord </a:t>
            </a:r>
            <a:r>
              <a:rPr lang="fr-FR" sz="1200" dirty="0">
                <a:solidFill>
                  <a:srgbClr val="242021"/>
                </a:solidFill>
                <a:latin typeface="Calibri" panose="020F0502020204030204" pitchFamily="34" charset="0"/>
                <a:cs typeface="Calibri" panose="020F0502020204030204" pitchFamily="34" charset="0"/>
              </a:rPr>
              <a:t>.......................................................,</a:t>
            </a:r>
            <a:r>
              <a:rPr lang="fr-FR" sz="2400" b="1" i="0" dirty="0">
                <a:solidFill>
                  <a:srgbClr val="242021"/>
                </a:solidFill>
                <a:effectLst/>
                <a:latin typeface="Calibri" panose="020F0502020204030204" pitchFamily="34" charset="0"/>
                <a:cs typeface="Calibri" panose="020F0502020204030204" pitchFamily="34" charset="0"/>
              </a:rPr>
              <a:t> puis il </a:t>
            </a:r>
            <a:r>
              <a:rPr lang="fr-FR" sz="1200" dirty="0">
                <a:solidFill>
                  <a:srgbClr val="242021"/>
                </a:solidFill>
                <a:latin typeface="Calibri" panose="020F0502020204030204" pitchFamily="34" charset="0"/>
                <a:cs typeface="Calibri" panose="020F0502020204030204" pitchFamily="34" charset="0"/>
              </a:rPr>
              <a:t>.................................................</a:t>
            </a:r>
            <a:r>
              <a:rPr lang="fr-FR" sz="2400" b="1" i="0" dirty="0">
                <a:solidFill>
                  <a:srgbClr val="242021"/>
                </a:solidFill>
                <a:effectLst/>
                <a:latin typeface="Calibri" panose="020F0502020204030204" pitchFamily="34" charset="0"/>
                <a:cs typeface="Calibri" panose="020F0502020204030204" pitchFamily="34" charset="0"/>
              </a:rPr>
              <a:t> presque complètement, puis il </a:t>
            </a:r>
            <a:r>
              <a:rPr lang="fr-FR" sz="1200" dirty="0">
                <a:solidFill>
                  <a:srgbClr val="242021"/>
                </a:solidFill>
                <a:latin typeface="Calibri" panose="020F0502020204030204" pitchFamily="34" charset="0"/>
                <a:cs typeface="Calibri" panose="020F0502020204030204" pitchFamily="34" charset="0"/>
              </a:rPr>
              <a:t>...................................................................</a:t>
            </a:r>
            <a:r>
              <a:rPr lang="fr-FR" sz="2400" b="1" i="0" dirty="0">
                <a:solidFill>
                  <a:srgbClr val="242021"/>
                </a:solidFill>
                <a:effectLst/>
                <a:latin typeface="Calibri" panose="020F0502020204030204" pitchFamily="34" charset="0"/>
                <a:cs typeface="Calibri" panose="020F0502020204030204" pitchFamily="34" charset="0"/>
              </a:rPr>
              <a:t> </a:t>
            </a:r>
            <a:endParaRPr lang="fr-FR" sz="2400" dirty="0"/>
          </a:p>
        </p:txBody>
      </p:sp>
      <p:sp>
        <p:nvSpPr>
          <p:cNvPr id="18" name="ZoneTexte 17">
            <a:extLst>
              <a:ext uri="{FF2B5EF4-FFF2-40B4-BE49-F238E27FC236}">
                <a16:creationId xmlns:a16="http://schemas.microsoft.com/office/drawing/2014/main" id="{61344378-2FEA-8E87-3851-F0102BB75941}"/>
              </a:ext>
            </a:extLst>
          </p:cNvPr>
          <p:cNvSpPr txBox="1"/>
          <p:nvPr/>
        </p:nvSpPr>
        <p:spPr>
          <a:xfrm>
            <a:off x="5211096" y="4577803"/>
            <a:ext cx="3500284" cy="461665"/>
          </a:xfrm>
          <a:prstGeom prst="rect">
            <a:avLst/>
          </a:prstGeom>
          <a:noFill/>
        </p:spPr>
        <p:txBody>
          <a:bodyPr wrap="square">
            <a:spAutoFit/>
          </a:bodyPr>
          <a:lstStyle/>
          <a:p>
            <a:pPr algn="ctr"/>
            <a:r>
              <a:rPr lang="fr-FR" sz="2400" b="1" i="0" dirty="0">
                <a:solidFill>
                  <a:srgbClr val="FF0000"/>
                </a:solidFill>
                <a:effectLst/>
                <a:latin typeface="Calibri" panose="020F0502020204030204" pitchFamily="34" charset="0"/>
                <a:cs typeface="Calibri" panose="020F0502020204030204" pitchFamily="34" charset="0"/>
              </a:rPr>
              <a:t>de plus en plus sombre</a:t>
            </a:r>
            <a:endParaRPr lang="fr-FR" sz="2400" dirty="0">
              <a:solidFill>
                <a:srgbClr val="FF0000"/>
              </a:solidFill>
            </a:endParaRPr>
          </a:p>
        </p:txBody>
      </p:sp>
      <p:sp>
        <p:nvSpPr>
          <p:cNvPr id="19" name="ZoneTexte 18">
            <a:extLst>
              <a:ext uri="{FF2B5EF4-FFF2-40B4-BE49-F238E27FC236}">
                <a16:creationId xmlns:a16="http://schemas.microsoft.com/office/drawing/2014/main" id="{81070235-F2D7-6410-9B97-3111A29ABE1A}"/>
              </a:ext>
            </a:extLst>
          </p:cNvPr>
          <p:cNvSpPr txBox="1"/>
          <p:nvPr/>
        </p:nvSpPr>
        <p:spPr>
          <a:xfrm>
            <a:off x="780110" y="4907538"/>
            <a:ext cx="1850476" cy="461665"/>
          </a:xfrm>
          <a:prstGeom prst="rect">
            <a:avLst/>
          </a:prstGeom>
          <a:noFill/>
        </p:spPr>
        <p:txBody>
          <a:bodyPr wrap="square">
            <a:spAutoFit/>
          </a:bodyPr>
          <a:lstStyle/>
          <a:p>
            <a:pPr algn="ctr"/>
            <a:r>
              <a:rPr lang="fr-FR" sz="2400" b="1" i="0" dirty="0">
                <a:solidFill>
                  <a:srgbClr val="FF0000"/>
                </a:solidFill>
                <a:effectLst/>
                <a:latin typeface="Calibri" panose="020F0502020204030204" pitchFamily="34" charset="0"/>
                <a:cs typeface="Calibri" panose="020F0502020204030204" pitchFamily="34" charset="0"/>
              </a:rPr>
              <a:t>clair </a:t>
            </a:r>
            <a:endParaRPr lang="fr-FR" sz="2400" dirty="0">
              <a:solidFill>
                <a:srgbClr val="FF0000"/>
              </a:solidFill>
            </a:endParaRPr>
          </a:p>
        </p:txBody>
      </p:sp>
      <p:sp>
        <p:nvSpPr>
          <p:cNvPr id="21" name="ZoneTexte 20">
            <a:extLst>
              <a:ext uri="{FF2B5EF4-FFF2-40B4-BE49-F238E27FC236}">
                <a16:creationId xmlns:a16="http://schemas.microsoft.com/office/drawing/2014/main" id="{9231AE57-FDF3-A52B-BE70-B4D0FDA7B59B}"/>
              </a:ext>
            </a:extLst>
          </p:cNvPr>
          <p:cNvSpPr txBox="1"/>
          <p:nvPr/>
        </p:nvSpPr>
        <p:spPr>
          <a:xfrm>
            <a:off x="5622227" y="5369203"/>
            <a:ext cx="1850476" cy="461665"/>
          </a:xfrm>
          <a:prstGeom prst="rect">
            <a:avLst/>
          </a:prstGeom>
          <a:noFill/>
        </p:spPr>
        <p:txBody>
          <a:bodyPr wrap="square">
            <a:spAutoFit/>
          </a:bodyPr>
          <a:lstStyle/>
          <a:p>
            <a:pPr algn="ctr"/>
            <a:r>
              <a:rPr lang="fr-FR" sz="2400" b="1" i="0" dirty="0">
                <a:solidFill>
                  <a:srgbClr val="FF0000"/>
                </a:solidFill>
                <a:effectLst/>
                <a:latin typeface="Calibri" panose="020F0502020204030204" pitchFamily="34" charset="0"/>
                <a:cs typeface="Calibri" panose="020F0502020204030204" pitchFamily="34" charset="0"/>
              </a:rPr>
              <a:t>normale </a:t>
            </a:r>
            <a:endParaRPr lang="fr-FR" sz="2400" dirty="0">
              <a:solidFill>
                <a:srgbClr val="FF0000"/>
              </a:solidFill>
            </a:endParaRPr>
          </a:p>
        </p:txBody>
      </p:sp>
      <p:sp>
        <p:nvSpPr>
          <p:cNvPr id="22" name="ZoneTexte 21">
            <a:extLst>
              <a:ext uri="{FF2B5EF4-FFF2-40B4-BE49-F238E27FC236}">
                <a16:creationId xmlns:a16="http://schemas.microsoft.com/office/drawing/2014/main" id="{EA75322C-3893-131E-770F-A943B742B4BF}"/>
              </a:ext>
            </a:extLst>
          </p:cNvPr>
          <p:cNvSpPr txBox="1"/>
          <p:nvPr/>
        </p:nvSpPr>
        <p:spPr>
          <a:xfrm>
            <a:off x="8711380" y="5412947"/>
            <a:ext cx="1850476" cy="461665"/>
          </a:xfrm>
          <a:prstGeom prst="rect">
            <a:avLst/>
          </a:prstGeom>
          <a:noFill/>
        </p:spPr>
        <p:txBody>
          <a:bodyPr wrap="square">
            <a:spAutoFit/>
          </a:bodyPr>
          <a:lstStyle/>
          <a:p>
            <a:pPr algn="ctr"/>
            <a:r>
              <a:rPr lang="fr-FR" sz="2400" b="1" i="0" dirty="0">
                <a:solidFill>
                  <a:srgbClr val="FF0000"/>
                </a:solidFill>
                <a:effectLst/>
                <a:latin typeface="Calibri" panose="020F0502020204030204" pitchFamily="34" charset="0"/>
                <a:cs typeface="Calibri" panose="020F0502020204030204" pitchFamily="34" charset="0"/>
              </a:rPr>
              <a:t>se cache </a:t>
            </a:r>
            <a:endParaRPr lang="fr-FR" sz="2400" dirty="0">
              <a:solidFill>
                <a:srgbClr val="FF0000"/>
              </a:solidFill>
            </a:endParaRPr>
          </a:p>
        </p:txBody>
      </p:sp>
      <p:sp>
        <p:nvSpPr>
          <p:cNvPr id="23" name="ZoneTexte 22">
            <a:extLst>
              <a:ext uri="{FF2B5EF4-FFF2-40B4-BE49-F238E27FC236}">
                <a16:creationId xmlns:a16="http://schemas.microsoft.com/office/drawing/2014/main" id="{A42B8DC2-D744-46A8-7276-98B4EFCAF655}"/>
              </a:ext>
            </a:extLst>
          </p:cNvPr>
          <p:cNvSpPr txBox="1"/>
          <p:nvPr/>
        </p:nvSpPr>
        <p:spPr>
          <a:xfrm>
            <a:off x="3864077" y="5935043"/>
            <a:ext cx="1850476" cy="461665"/>
          </a:xfrm>
          <a:prstGeom prst="rect">
            <a:avLst/>
          </a:prstGeom>
          <a:noFill/>
        </p:spPr>
        <p:txBody>
          <a:bodyPr wrap="square">
            <a:spAutoFit/>
          </a:bodyPr>
          <a:lstStyle/>
          <a:p>
            <a:pPr algn="ctr"/>
            <a:r>
              <a:rPr lang="fr-FR" sz="2400" b="1" i="0" dirty="0">
                <a:solidFill>
                  <a:srgbClr val="FF0000"/>
                </a:solidFill>
                <a:effectLst/>
                <a:latin typeface="Calibri" panose="020F0502020204030204" pitchFamily="34" charset="0"/>
                <a:cs typeface="Calibri" panose="020F0502020204030204" pitchFamily="34" charset="0"/>
              </a:rPr>
              <a:t>réapparaît  </a:t>
            </a:r>
            <a:endParaRPr lang="fr-FR" sz="2400" dirty="0">
              <a:solidFill>
                <a:srgbClr val="FF0000"/>
              </a:solidFill>
            </a:endParaRPr>
          </a:p>
        </p:txBody>
      </p:sp>
    </p:spTree>
    <p:extLst>
      <p:ext uri="{BB962C8B-B14F-4D97-AF65-F5344CB8AC3E}">
        <p14:creationId xmlns:p14="http://schemas.microsoft.com/office/powerpoint/2010/main" val="16671268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P spid="22" grpId="0"/>
      <p:bldP spid="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31"/>
          <p:cNvSpPr txBox="1">
            <a:spLocks noGrp="1"/>
          </p:cNvSpPr>
          <p:nvPr>
            <p:ph type="title"/>
          </p:nvPr>
        </p:nvSpPr>
        <p:spPr>
          <a:xfrm>
            <a:off x="1030246" y="318293"/>
            <a:ext cx="10277091" cy="267549"/>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La troisième consigne est : </a:t>
            </a:r>
          </a:p>
        </p:txBody>
      </p:sp>
      <p:sp>
        <p:nvSpPr>
          <p:cNvPr id="738" name="Google Shape;738;p31"/>
          <p:cNvSpPr txBox="1">
            <a:spLocks noGrp="1"/>
          </p:cNvSpPr>
          <p:nvPr>
            <p:ph type="body" idx="2"/>
          </p:nvPr>
        </p:nvSpPr>
        <p:spPr>
          <a:xfrm>
            <a:off x="1030288" y="668338"/>
            <a:ext cx="1027747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r>
              <a:rPr lang="fr-FR" sz="1200" dirty="0">
                <a:solidFill>
                  <a:schemeClr val="tx1">
                    <a:lumMod val="50000"/>
                    <a:lumOff val="50000"/>
                  </a:schemeClr>
                </a:solidFill>
              </a:rPr>
              <a:t>J’utilise le </a:t>
            </a:r>
            <a:r>
              <a:rPr lang="fr-FR" sz="1200" b="1" dirty="0">
                <a:solidFill>
                  <a:schemeClr val="tx1">
                    <a:lumMod val="50000"/>
                    <a:lumOff val="50000"/>
                  </a:schemeClr>
                </a:solidFill>
              </a:rPr>
              <a:t>modèle</a:t>
            </a:r>
            <a:r>
              <a:rPr lang="fr-FR" sz="1200" dirty="0">
                <a:solidFill>
                  <a:schemeClr val="tx1">
                    <a:lumMod val="50000"/>
                    <a:lumOff val="50000"/>
                  </a:schemeClr>
                </a:solidFill>
              </a:rPr>
              <a:t> pour expliquer le phénomène.</a:t>
            </a:r>
            <a:endParaRPr sz="1200" dirty="0">
              <a:solidFill>
                <a:schemeClr val="tx1">
                  <a:lumMod val="50000"/>
                  <a:lumOff val="50000"/>
                </a:schemeClr>
              </a:solidFill>
            </a:endParaRPr>
          </a:p>
        </p:txBody>
      </p:sp>
      <p:pic>
        <p:nvPicPr>
          <p:cNvPr id="739" name="Google Shape;739;p31"/>
          <p:cNvPicPr preferRelativeResize="0"/>
          <p:nvPr/>
        </p:nvPicPr>
        <p:blipFill rotWithShape="1">
          <a:blip r:embed="rId3">
            <a:alphaModFix/>
          </a:blip>
          <a:srcRect/>
          <a:stretch/>
        </p:blipFill>
        <p:spPr>
          <a:xfrm>
            <a:off x="11709400" y="505152"/>
            <a:ext cx="363525" cy="326372"/>
          </a:xfrm>
          <a:prstGeom prst="rect">
            <a:avLst/>
          </a:prstGeom>
          <a:noFill/>
          <a:ln>
            <a:noFill/>
          </a:ln>
        </p:spPr>
      </p:pic>
      <p:grpSp>
        <p:nvGrpSpPr>
          <p:cNvPr id="3" name="Google Shape;839;p37">
            <a:extLst>
              <a:ext uri="{FF2B5EF4-FFF2-40B4-BE49-F238E27FC236}">
                <a16:creationId xmlns:a16="http://schemas.microsoft.com/office/drawing/2014/main" id="{9CCA8391-79D5-816B-9FC8-7DA9C19C093D}"/>
              </a:ext>
            </a:extLst>
          </p:cNvPr>
          <p:cNvGrpSpPr/>
          <p:nvPr/>
        </p:nvGrpSpPr>
        <p:grpSpPr>
          <a:xfrm>
            <a:off x="458730" y="1106516"/>
            <a:ext cx="11274539" cy="510733"/>
            <a:chOff x="674377" y="1225112"/>
            <a:chExt cx="11274539" cy="510733"/>
          </a:xfrm>
        </p:grpSpPr>
        <p:sp>
          <p:nvSpPr>
            <p:cNvPr id="4" name="Google Shape;840;p37">
              <a:extLst>
                <a:ext uri="{FF2B5EF4-FFF2-40B4-BE49-F238E27FC236}">
                  <a16:creationId xmlns:a16="http://schemas.microsoft.com/office/drawing/2014/main" id="{A7DC6771-4497-E523-4AB0-5177807C92FE}"/>
                </a:ext>
              </a:extLst>
            </p:cNvPr>
            <p:cNvSpPr/>
            <p:nvPr/>
          </p:nvSpPr>
          <p:spPr>
            <a:xfrm>
              <a:off x="674377" y="1225112"/>
              <a:ext cx="11274539"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fr-FR" sz="2400" b="1" dirty="0">
                  <a:solidFill>
                    <a:srgbClr val="002060"/>
                  </a:solidFill>
                  <a:latin typeface="Calibri"/>
                  <a:ea typeface="Calibri"/>
                  <a:cs typeface="Calibri"/>
                  <a:sym typeface="Calibri"/>
                </a:rPr>
                <a:t> 2   </a:t>
              </a:r>
              <a:r>
                <a:rPr lang="fr-FR" sz="2400" b="1" spc="-60" dirty="0">
                  <a:solidFill>
                    <a:srgbClr val="002060"/>
                  </a:solidFill>
                  <a:latin typeface="Calibri"/>
                  <a:ea typeface="Calibri"/>
                  <a:cs typeface="Calibri"/>
                  <a:sym typeface="Calibri"/>
                </a:rPr>
                <a:t>Expliquez le phénomène de l’éclipse en exploitant le modèle fourni.</a:t>
              </a:r>
              <a:endParaRPr sz="2400" b="1" spc="-60" dirty="0">
                <a:solidFill>
                  <a:srgbClr val="002060"/>
                </a:solidFill>
                <a:latin typeface="Calibri"/>
                <a:ea typeface="Calibri"/>
                <a:cs typeface="Calibri"/>
                <a:sym typeface="Calibri"/>
              </a:endParaRPr>
            </a:p>
          </p:txBody>
        </p:sp>
        <p:sp>
          <p:nvSpPr>
            <p:cNvPr id="5" name="Google Shape;841;p37">
              <a:extLst>
                <a:ext uri="{FF2B5EF4-FFF2-40B4-BE49-F238E27FC236}">
                  <a16:creationId xmlns:a16="http://schemas.microsoft.com/office/drawing/2014/main" id="{71C42FE3-5962-544D-BC61-1C1CFA1822FF}"/>
                </a:ext>
              </a:extLst>
            </p:cNvPr>
            <p:cNvSpPr/>
            <p:nvPr/>
          </p:nvSpPr>
          <p:spPr>
            <a:xfrm>
              <a:off x="674378" y="1225112"/>
              <a:ext cx="474698" cy="478193"/>
            </a:xfrm>
            <a:prstGeom prst="ellipse">
              <a:avLst/>
            </a:prstGeom>
            <a:solidFill>
              <a:srgbClr val="46AF48"/>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3200" b="1" dirty="0">
                  <a:solidFill>
                    <a:schemeClr val="lt1"/>
                  </a:solidFill>
                  <a:latin typeface="Calibri"/>
                  <a:ea typeface="Calibri"/>
                  <a:cs typeface="Calibri"/>
                  <a:sym typeface="Calibri"/>
                </a:rPr>
                <a:t>3</a:t>
              </a:r>
              <a:endParaRPr sz="1800" b="1" dirty="0">
                <a:solidFill>
                  <a:schemeClr val="lt1"/>
                </a:solidFill>
                <a:latin typeface="Calibri"/>
                <a:ea typeface="Calibri"/>
                <a:cs typeface="Calibri"/>
                <a:sym typeface="Calibri"/>
              </a:endParaRPr>
            </a:p>
          </p:txBody>
        </p:sp>
      </p:grpSp>
      <p:sp>
        <p:nvSpPr>
          <p:cNvPr id="14" name="ZoneTexte 13">
            <a:extLst>
              <a:ext uri="{FF2B5EF4-FFF2-40B4-BE49-F238E27FC236}">
                <a16:creationId xmlns:a16="http://schemas.microsoft.com/office/drawing/2014/main" id="{7E549447-9EF9-6195-D2D0-A3AD48643CB1}"/>
              </a:ext>
            </a:extLst>
          </p:cNvPr>
          <p:cNvSpPr txBox="1"/>
          <p:nvPr/>
        </p:nvSpPr>
        <p:spPr>
          <a:xfrm>
            <a:off x="361693" y="3734644"/>
            <a:ext cx="11614195" cy="2805063"/>
          </a:xfrm>
          <a:prstGeom prst="rect">
            <a:avLst/>
          </a:prstGeom>
          <a:noFill/>
        </p:spPr>
        <p:txBody>
          <a:bodyPr wrap="square">
            <a:spAutoFit/>
          </a:bodyPr>
          <a:lstStyle/>
          <a:p>
            <a:pPr marL="342900" indent="-342900">
              <a:lnSpc>
                <a:spcPct val="150000"/>
              </a:lnSpc>
              <a:buFont typeface="Arial" panose="020B0604020202020204" pitchFamily="34" charset="0"/>
              <a:buChar char="•"/>
            </a:pPr>
            <a:r>
              <a:rPr lang="fr-FR" sz="2400" b="1" i="0" dirty="0">
                <a:solidFill>
                  <a:srgbClr val="242021"/>
                </a:solidFill>
                <a:effectLst/>
                <a:latin typeface="Calibri" panose="020F0502020204030204" pitchFamily="34" charset="0"/>
                <a:cs typeface="Calibri" panose="020F0502020204030204" pitchFamily="34" charset="0"/>
              </a:rPr>
              <a:t>L’ordre des corps célestes : </a:t>
            </a:r>
            <a:r>
              <a:rPr lang="fr-FR" sz="1200" i="0" dirty="0">
                <a:solidFill>
                  <a:srgbClr val="242021"/>
                </a:solidFill>
                <a:effectLst/>
                <a:latin typeface="Calibri" panose="020F0502020204030204" pitchFamily="34" charset="0"/>
                <a:cs typeface="Calibri" panose="020F0502020204030204" pitchFamily="34" charset="0"/>
              </a:rPr>
              <a:t>.........................................................................................................................</a:t>
            </a:r>
          </a:p>
          <a:p>
            <a:pPr marL="342900" indent="-342900">
              <a:lnSpc>
                <a:spcPct val="150000"/>
              </a:lnSpc>
              <a:buFont typeface="Arial" panose="020B0604020202020204" pitchFamily="34" charset="0"/>
              <a:buChar char="•"/>
            </a:pPr>
            <a:r>
              <a:rPr lang="fr-FR" sz="2400" b="1" i="0" dirty="0">
                <a:solidFill>
                  <a:srgbClr val="242021"/>
                </a:solidFill>
                <a:effectLst/>
                <a:latin typeface="Calibri" panose="020F0502020204030204" pitchFamily="34" charset="0"/>
                <a:cs typeface="Calibri" panose="020F0502020204030204" pitchFamily="34" charset="0"/>
              </a:rPr>
              <a:t>La zone A : zone d’ </a:t>
            </a:r>
            <a:r>
              <a:rPr lang="fr-FR" sz="1200" dirty="0">
                <a:solidFill>
                  <a:srgbClr val="242021"/>
                </a:solidFill>
                <a:latin typeface="Calibri" panose="020F0502020204030204" pitchFamily="34" charset="0"/>
                <a:cs typeface="Calibri" panose="020F0502020204030204" pitchFamily="34" charset="0"/>
              </a:rPr>
              <a:t>.........................................................................................................................</a:t>
            </a:r>
          </a:p>
          <a:p>
            <a:pPr marL="342900" indent="-342900">
              <a:lnSpc>
                <a:spcPct val="150000"/>
              </a:lnSpc>
              <a:buFont typeface="Arial" panose="020B0604020202020204" pitchFamily="34" charset="0"/>
              <a:buChar char="•"/>
            </a:pPr>
            <a:r>
              <a:rPr lang="fr-FR" sz="2400" b="1" i="0" dirty="0">
                <a:solidFill>
                  <a:srgbClr val="242021"/>
                </a:solidFill>
                <a:effectLst/>
                <a:latin typeface="Calibri" panose="020F0502020204030204" pitchFamily="34" charset="0"/>
                <a:cs typeface="Calibri" panose="020F0502020204030204" pitchFamily="34" charset="0"/>
              </a:rPr>
              <a:t>La zone B : zone d</a:t>
            </a:r>
            <a:r>
              <a:rPr lang="fr-FR" sz="1200" dirty="0">
                <a:solidFill>
                  <a:srgbClr val="242021"/>
                </a:solidFill>
                <a:latin typeface="Calibri" panose="020F0502020204030204" pitchFamily="34" charset="0"/>
                <a:cs typeface="Calibri" panose="020F0502020204030204" pitchFamily="34" charset="0"/>
              </a:rPr>
              <a:t> .........................................................................................................................</a:t>
            </a:r>
            <a:br>
              <a:rPr lang="fr-FR" sz="2400" b="1" i="0" dirty="0">
                <a:solidFill>
                  <a:srgbClr val="242021"/>
                </a:solidFill>
                <a:effectLst/>
                <a:latin typeface="Calibri" panose="020F0502020204030204" pitchFamily="34" charset="0"/>
                <a:cs typeface="Calibri" panose="020F0502020204030204" pitchFamily="34" charset="0"/>
              </a:rPr>
            </a:br>
            <a:r>
              <a:rPr lang="fr-FR" sz="2400" b="1" i="0" dirty="0">
                <a:solidFill>
                  <a:srgbClr val="242021"/>
                </a:solidFill>
                <a:effectLst/>
                <a:latin typeface="Calibri" panose="020F0502020204030204" pitchFamily="34" charset="0"/>
                <a:cs typeface="Calibri" panose="020F0502020204030204" pitchFamily="34" charset="0"/>
              </a:rPr>
              <a:t>Le Soleil disparaît en plein jour parce que </a:t>
            </a:r>
            <a:r>
              <a:rPr lang="fr-FR" sz="1200" dirty="0">
                <a:solidFill>
                  <a:srgbClr val="242021"/>
                </a:solidFill>
                <a:latin typeface="Calibri" panose="020F0502020204030204" pitchFamily="34" charset="0"/>
                <a:cs typeface="Calibri" panose="020F0502020204030204" pitchFamily="34" charset="0"/>
              </a:rPr>
              <a:t>................................................................................................................</a:t>
            </a:r>
            <a:br>
              <a:rPr lang="fr-FR" sz="2400" b="1" i="0" dirty="0">
                <a:solidFill>
                  <a:srgbClr val="242021"/>
                </a:solidFill>
                <a:effectLst/>
                <a:latin typeface="Calibri" panose="020F0502020204030204" pitchFamily="34" charset="0"/>
                <a:cs typeface="Calibri" panose="020F0502020204030204" pitchFamily="34" charset="0"/>
              </a:rPr>
            </a:br>
            <a:r>
              <a:rPr lang="fr-FR" sz="1200" dirty="0">
                <a:solidFill>
                  <a:srgbClr val="242021"/>
                </a:solidFill>
                <a:latin typeface="Calibri" panose="020F0502020204030204" pitchFamily="34" charset="0"/>
                <a:cs typeface="Calibri" panose="020F0502020204030204" pitchFamily="34" charset="0"/>
              </a:rPr>
              <a:t>................................................................................................................................................................,</a:t>
            </a:r>
            <a:r>
              <a:rPr lang="fr-FR" sz="2400" b="1" i="0" dirty="0">
                <a:solidFill>
                  <a:srgbClr val="242021"/>
                </a:solidFill>
                <a:effectLst/>
                <a:latin typeface="Calibri" panose="020F0502020204030204" pitchFamily="34" charset="0"/>
                <a:cs typeface="Calibri" panose="020F0502020204030204" pitchFamily="34" charset="0"/>
              </a:rPr>
              <a:t> ce qui rend le ciel </a:t>
            </a:r>
            <a:r>
              <a:rPr lang="fr-FR" sz="1200" dirty="0">
                <a:solidFill>
                  <a:srgbClr val="242021"/>
                </a:solidFill>
                <a:latin typeface="Calibri" panose="020F0502020204030204" pitchFamily="34" charset="0"/>
                <a:cs typeface="Calibri" panose="020F0502020204030204" pitchFamily="34" charset="0"/>
              </a:rPr>
              <a:t>.......................................................</a:t>
            </a:r>
            <a:r>
              <a:rPr lang="fr-FR" sz="2400" b="1" i="0" dirty="0">
                <a:solidFill>
                  <a:srgbClr val="242021"/>
                </a:solidFill>
                <a:effectLst/>
                <a:latin typeface="Calibri" panose="020F0502020204030204" pitchFamily="34" charset="0"/>
                <a:cs typeface="Calibri" panose="020F0502020204030204" pitchFamily="34" charset="0"/>
              </a:rPr>
              <a:t> </a:t>
            </a:r>
            <a:endParaRPr lang="fr-FR" sz="2400" b="1" dirty="0">
              <a:latin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7280DE9F-9CD7-0904-0AFF-038C9EAECDE2}"/>
              </a:ext>
            </a:extLst>
          </p:cNvPr>
          <p:cNvSpPr txBox="1"/>
          <p:nvPr/>
        </p:nvSpPr>
        <p:spPr>
          <a:xfrm>
            <a:off x="3736257" y="3804055"/>
            <a:ext cx="5289756" cy="461665"/>
          </a:xfrm>
          <a:prstGeom prst="rect">
            <a:avLst/>
          </a:prstGeom>
          <a:noFill/>
        </p:spPr>
        <p:txBody>
          <a:bodyPr wrap="square">
            <a:spAutoFit/>
          </a:bodyPr>
          <a:lstStyle/>
          <a:p>
            <a:pPr algn="ctr"/>
            <a:r>
              <a:rPr lang="fr-FR" sz="2400" b="1" i="0" dirty="0">
                <a:solidFill>
                  <a:srgbClr val="FF0000"/>
                </a:solidFill>
                <a:effectLst/>
                <a:latin typeface="Calibri" panose="020F0502020204030204" pitchFamily="34" charset="0"/>
                <a:cs typeface="Calibri" panose="020F0502020204030204" pitchFamily="34" charset="0"/>
              </a:rPr>
              <a:t>Soleil - Lune - Terre </a:t>
            </a:r>
            <a:endParaRPr lang="fr-FR" sz="2400" dirty="0">
              <a:solidFill>
                <a:srgbClr val="FF0000"/>
              </a:solidFill>
            </a:endParaRPr>
          </a:p>
        </p:txBody>
      </p:sp>
      <p:sp>
        <p:nvSpPr>
          <p:cNvPr id="10" name="ZoneTexte 9">
            <a:extLst>
              <a:ext uri="{FF2B5EF4-FFF2-40B4-BE49-F238E27FC236}">
                <a16:creationId xmlns:a16="http://schemas.microsoft.com/office/drawing/2014/main" id="{F490A475-EA5D-7FCC-E560-BB5B29B9B4E3}"/>
              </a:ext>
            </a:extLst>
          </p:cNvPr>
          <p:cNvSpPr txBox="1"/>
          <p:nvPr/>
        </p:nvSpPr>
        <p:spPr>
          <a:xfrm>
            <a:off x="2517057" y="4336400"/>
            <a:ext cx="5289756" cy="461665"/>
          </a:xfrm>
          <a:prstGeom prst="rect">
            <a:avLst/>
          </a:prstGeom>
          <a:noFill/>
        </p:spPr>
        <p:txBody>
          <a:bodyPr wrap="square">
            <a:spAutoFit/>
          </a:bodyPr>
          <a:lstStyle/>
          <a:p>
            <a:pPr algn="ctr"/>
            <a:r>
              <a:rPr lang="fr-FR" sz="2400" b="1" i="0" dirty="0">
                <a:solidFill>
                  <a:srgbClr val="FF0000"/>
                </a:solidFill>
                <a:effectLst/>
                <a:latin typeface="Calibri" panose="020F0502020204030204" pitchFamily="34" charset="0"/>
                <a:cs typeface="Calibri" panose="020F0502020204030204" pitchFamily="34" charset="0"/>
              </a:rPr>
              <a:t>une éclipse totale</a:t>
            </a:r>
            <a:endParaRPr lang="fr-FR" sz="2400" dirty="0">
              <a:solidFill>
                <a:srgbClr val="FF0000"/>
              </a:solidFill>
            </a:endParaRPr>
          </a:p>
        </p:txBody>
      </p:sp>
      <p:sp>
        <p:nvSpPr>
          <p:cNvPr id="11" name="ZoneTexte 10">
            <a:extLst>
              <a:ext uri="{FF2B5EF4-FFF2-40B4-BE49-F238E27FC236}">
                <a16:creationId xmlns:a16="http://schemas.microsoft.com/office/drawing/2014/main" id="{E8F0CB0B-55EA-EDAD-8E2C-5D940AD15A02}"/>
              </a:ext>
            </a:extLst>
          </p:cNvPr>
          <p:cNvSpPr txBox="1"/>
          <p:nvPr/>
        </p:nvSpPr>
        <p:spPr>
          <a:xfrm>
            <a:off x="2448231" y="4906342"/>
            <a:ext cx="5289756" cy="461665"/>
          </a:xfrm>
          <a:prstGeom prst="rect">
            <a:avLst/>
          </a:prstGeom>
          <a:noFill/>
        </p:spPr>
        <p:txBody>
          <a:bodyPr wrap="square">
            <a:spAutoFit/>
          </a:bodyPr>
          <a:lstStyle/>
          <a:p>
            <a:pPr algn="ctr"/>
            <a:r>
              <a:rPr lang="fr-FR" sz="2400" b="1" i="0" dirty="0">
                <a:solidFill>
                  <a:srgbClr val="FF0000"/>
                </a:solidFill>
                <a:effectLst/>
                <a:latin typeface="Calibri" panose="020F0502020204030204" pitchFamily="34" charset="0"/>
                <a:cs typeface="Calibri" panose="020F0502020204030204" pitchFamily="34" charset="0"/>
              </a:rPr>
              <a:t>une éclipse partielle </a:t>
            </a:r>
            <a:endParaRPr lang="fr-FR" sz="2400" dirty="0">
              <a:solidFill>
                <a:srgbClr val="FF0000"/>
              </a:solidFill>
            </a:endParaRPr>
          </a:p>
        </p:txBody>
      </p:sp>
      <p:sp>
        <p:nvSpPr>
          <p:cNvPr id="12" name="ZoneTexte 11">
            <a:extLst>
              <a:ext uri="{FF2B5EF4-FFF2-40B4-BE49-F238E27FC236}">
                <a16:creationId xmlns:a16="http://schemas.microsoft.com/office/drawing/2014/main" id="{78DC9B5D-D43E-B3EE-071C-0B276CE3165B}"/>
              </a:ext>
            </a:extLst>
          </p:cNvPr>
          <p:cNvSpPr txBox="1"/>
          <p:nvPr/>
        </p:nvSpPr>
        <p:spPr>
          <a:xfrm>
            <a:off x="5335728" y="5437418"/>
            <a:ext cx="6640160" cy="461665"/>
          </a:xfrm>
          <a:prstGeom prst="rect">
            <a:avLst/>
          </a:prstGeom>
          <a:noFill/>
        </p:spPr>
        <p:txBody>
          <a:bodyPr wrap="square">
            <a:spAutoFit/>
          </a:bodyPr>
          <a:lstStyle/>
          <a:p>
            <a:pPr algn="ctr"/>
            <a:r>
              <a:rPr lang="fr-FR" sz="2400" b="1" i="0" dirty="0">
                <a:solidFill>
                  <a:srgbClr val="FF0000"/>
                </a:solidFill>
                <a:effectLst/>
                <a:latin typeface="Calibri" panose="020F0502020204030204" pitchFamily="34" charset="0"/>
                <a:cs typeface="Calibri" panose="020F0502020204030204" pitchFamily="34" charset="0"/>
              </a:rPr>
              <a:t>la Lune se place entre le Soleil et la Terre</a:t>
            </a:r>
            <a:endParaRPr lang="fr-FR" sz="2400" dirty="0">
              <a:solidFill>
                <a:srgbClr val="FF0000"/>
              </a:solidFill>
            </a:endParaRPr>
          </a:p>
        </p:txBody>
      </p:sp>
      <p:sp>
        <p:nvSpPr>
          <p:cNvPr id="13" name="ZoneTexte 12">
            <a:extLst>
              <a:ext uri="{FF2B5EF4-FFF2-40B4-BE49-F238E27FC236}">
                <a16:creationId xmlns:a16="http://schemas.microsoft.com/office/drawing/2014/main" id="{06E77CD0-B13C-D8B3-C876-6B738EB68188}"/>
              </a:ext>
            </a:extLst>
          </p:cNvPr>
          <p:cNvSpPr txBox="1"/>
          <p:nvPr/>
        </p:nvSpPr>
        <p:spPr>
          <a:xfrm>
            <a:off x="216112" y="6007360"/>
            <a:ext cx="6910990" cy="461665"/>
          </a:xfrm>
          <a:prstGeom prst="rect">
            <a:avLst/>
          </a:prstGeom>
          <a:noFill/>
        </p:spPr>
        <p:txBody>
          <a:bodyPr wrap="square">
            <a:spAutoFit/>
          </a:bodyPr>
          <a:lstStyle/>
          <a:p>
            <a:pPr algn="ctr"/>
            <a:r>
              <a:rPr lang="fr-FR" sz="2400" b="1" i="0" dirty="0">
                <a:solidFill>
                  <a:srgbClr val="FF0000"/>
                </a:solidFill>
                <a:effectLst/>
                <a:latin typeface="Calibri" panose="020F0502020204030204" pitchFamily="34" charset="0"/>
                <a:cs typeface="Calibri" panose="020F0502020204030204" pitchFamily="34" charset="0"/>
              </a:rPr>
              <a:t>et projette son ombre sur certaines régions sombre</a:t>
            </a:r>
            <a:endParaRPr lang="fr-FR" sz="2400" dirty="0">
              <a:solidFill>
                <a:srgbClr val="FF0000"/>
              </a:solidFill>
            </a:endParaRPr>
          </a:p>
        </p:txBody>
      </p:sp>
      <p:sp>
        <p:nvSpPr>
          <p:cNvPr id="15" name="ZoneTexte 14">
            <a:extLst>
              <a:ext uri="{FF2B5EF4-FFF2-40B4-BE49-F238E27FC236}">
                <a16:creationId xmlns:a16="http://schemas.microsoft.com/office/drawing/2014/main" id="{94606EAE-8FEF-16B2-12DE-C29C38E2EF57}"/>
              </a:ext>
            </a:extLst>
          </p:cNvPr>
          <p:cNvSpPr txBox="1"/>
          <p:nvPr/>
        </p:nvSpPr>
        <p:spPr>
          <a:xfrm>
            <a:off x="9216791" y="5988562"/>
            <a:ext cx="1753330" cy="461665"/>
          </a:xfrm>
          <a:prstGeom prst="rect">
            <a:avLst/>
          </a:prstGeom>
          <a:noFill/>
        </p:spPr>
        <p:txBody>
          <a:bodyPr wrap="square">
            <a:spAutoFit/>
          </a:bodyPr>
          <a:lstStyle/>
          <a:p>
            <a:pPr algn="ctr"/>
            <a:r>
              <a:rPr lang="fr-FR" sz="2400" b="1" i="0" dirty="0">
                <a:solidFill>
                  <a:srgbClr val="FF0000"/>
                </a:solidFill>
                <a:effectLst/>
                <a:latin typeface="Calibri" panose="020F0502020204030204" pitchFamily="34" charset="0"/>
                <a:cs typeface="Calibri" panose="020F0502020204030204" pitchFamily="34" charset="0"/>
              </a:rPr>
              <a:t>sombre</a:t>
            </a:r>
            <a:endParaRPr lang="fr-FR" sz="2400" dirty="0">
              <a:solidFill>
                <a:srgbClr val="FF0000"/>
              </a:solidFill>
            </a:endParaRPr>
          </a:p>
        </p:txBody>
      </p:sp>
      <p:pic>
        <p:nvPicPr>
          <p:cNvPr id="16" name="Image 15">
            <a:extLst>
              <a:ext uri="{FF2B5EF4-FFF2-40B4-BE49-F238E27FC236}">
                <a16:creationId xmlns:a16="http://schemas.microsoft.com/office/drawing/2014/main" id="{AF67A917-E4BC-B4A2-FBD7-1F6AFDC28C1C}"/>
              </a:ext>
            </a:extLst>
          </p:cNvPr>
          <p:cNvPicPr>
            <a:picLocks noChangeAspect="1"/>
          </p:cNvPicPr>
          <p:nvPr/>
        </p:nvPicPr>
        <p:blipFill>
          <a:blip r:embed="rId4"/>
          <a:stretch>
            <a:fillRect/>
          </a:stretch>
        </p:blipFill>
        <p:spPr>
          <a:xfrm>
            <a:off x="3393649" y="1656172"/>
            <a:ext cx="5550282" cy="224654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FF05C-85E1-27B2-6A6D-C7B265578611}"/>
            </a:ext>
          </a:extLst>
        </p:cNvPr>
        <p:cNvGrpSpPr/>
        <p:nvPr/>
      </p:nvGrpSpPr>
      <p:grpSpPr>
        <a:xfrm>
          <a:off x="0" y="0"/>
          <a:ext cx="0" cy="0"/>
          <a:chOff x="0" y="0"/>
          <a:chExt cx="0" cy="0"/>
        </a:xfrm>
      </p:grpSpPr>
      <p:pic>
        <p:nvPicPr>
          <p:cNvPr id="17" name="Image 9">
            <a:extLst>
              <a:ext uri="{FF2B5EF4-FFF2-40B4-BE49-F238E27FC236}">
                <a16:creationId xmlns:a16="http://schemas.microsoft.com/office/drawing/2014/main" id="{72D226D3-60F0-4DE1-CE78-D1354A23B0EA}"/>
              </a:ext>
            </a:extLst>
          </p:cNvPr>
          <p:cNvPicPr>
            <a:picLocks noChangeAspect="1"/>
          </p:cNvPicPr>
          <p:nvPr/>
        </p:nvPicPr>
        <p:blipFill>
          <a:blip r:embed="rId3"/>
          <a:stretch>
            <a:fillRect/>
          </a:stretch>
        </p:blipFill>
        <p:spPr>
          <a:xfrm>
            <a:off x="11309208" y="825500"/>
            <a:ext cx="583170" cy="583170"/>
          </a:xfrm>
          <a:prstGeom prst="rect">
            <a:avLst/>
          </a:prstGeom>
        </p:spPr>
      </p:pic>
      <p:sp>
        <p:nvSpPr>
          <p:cNvPr id="43" name="ZoneTexte 42">
            <a:extLst>
              <a:ext uri="{FF2B5EF4-FFF2-40B4-BE49-F238E27FC236}">
                <a16:creationId xmlns:a16="http://schemas.microsoft.com/office/drawing/2014/main" id="{0C8D286B-FEBB-B919-DC7E-ADDFDD6CEE3E}"/>
              </a:ext>
            </a:extLst>
          </p:cNvPr>
          <p:cNvSpPr txBox="1"/>
          <p:nvPr/>
        </p:nvSpPr>
        <p:spPr>
          <a:xfrm>
            <a:off x="849704" y="204657"/>
            <a:ext cx="11042674" cy="584775"/>
          </a:xfrm>
          <a:prstGeom prst="rect">
            <a:avLst/>
          </a:prstGeom>
          <a:noFill/>
        </p:spPr>
        <p:txBody>
          <a:bodyPr wrap="square">
            <a:spAutoFit/>
          </a:bodyPr>
          <a:lstStyle/>
          <a:p>
            <a:r>
              <a:rPr lang="fr-FR" sz="1600" b="1" noProof="0" dirty="0">
                <a:solidFill>
                  <a:schemeClr val="tx1">
                    <a:lumMod val="50000"/>
                    <a:lumOff val="50000"/>
                  </a:schemeClr>
                </a:solidFill>
                <a:latin typeface="Calibri" panose="020F0502020204030204" pitchFamily="34" charset="0"/>
                <a:cs typeface="Calibri" panose="020F0502020204030204" pitchFamily="34" charset="0"/>
              </a:rPr>
              <a:t>On récapitule ..</a:t>
            </a:r>
          </a:p>
          <a:p>
            <a:r>
              <a:rPr lang="fr-FR" sz="1600" b="1" noProof="0" dirty="0">
                <a:solidFill>
                  <a:schemeClr val="tx1">
                    <a:lumMod val="50000"/>
                    <a:lumOff val="50000"/>
                  </a:schemeClr>
                </a:solidFill>
                <a:latin typeface="Calibri" panose="020F0502020204030204" pitchFamily="34" charset="0"/>
                <a:cs typeface="Calibri" panose="020F0502020204030204" pitchFamily="34" charset="0"/>
              </a:rPr>
              <a:t>Pour expliquer mon phénomène je dois suivre les 3 étapes ci-dessous: </a:t>
            </a:r>
            <a:endParaRPr lang="fr-FR" sz="1600" noProof="0" dirty="0">
              <a:solidFill>
                <a:schemeClr val="tx1">
                  <a:lumMod val="50000"/>
                  <a:lumOff val="50000"/>
                </a:schemeClr>
              </a:solidFill>
              <a:latin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9B8F606C-1112-B395-8BF8-5341347A69A9}"/>
              </a:ext>
            </a:extLst>
          </p:cNvPr>
          <p:cNvPicPr>
            <a:picLocks noChangeAspect="1"/>
          </p:cNvPicPr>
          <p:nvPr/>
        </p:nvPicPr>
        <p:blipFill>
          <a:blip r:embed="rId4"/>
          <a:srcRect t="23730" b="56714"/>
          <a:stretch>
            <a:fillRect/>
          </a:stretch>
        </p:blipFill>
        <p:spPr>
          <a:xfrm>
            <a:off x="961463" y="1970149"/>
            <a:ext cx="4603573" cy="1248054"/>
          </a:xfrm>
          <a:prstGeom prst="rect">
            <a:avLst/>
          </a:prstGeom>
        </p:spPr>
      </p:pic>
      <p:sp>
        <p:nvSpPr>
          <p:cNvPr id="4" name="Rectangle : coins arrondis 3">
            <a:extLst>
              <a:ext uri="{FF2B5EF4-FFF2-40B4-BE49-F238E27FC236}">
                <a16:creationId xmlns:a16="http://schemas.microsoft.com/office/drawing/2014/main" id="{421258D5-FE13-8B0C-4525-8AADD79705F9}"/>
              </a:ext>
            </a:extLst>
          </p:cNvPr>
          <p:cNvSpPr/>
          <p:nvPr/>
        </p:nvSpPr>
        <p:spPr>
          <a:xfrm>
            <a:off x="1849121" y="1267558"/>
            <a:ext cx="3759200" cy="5413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Expliquer les deux types d’éclipses : solaire et lunaire</a:t>
            </a:r>
          </a:p>
        </p:txBody>
      </p:sp>
      <p:pic>
        <p:nvPicPr>
          <p:cNvPr id="5" name="Image 4">
            <a:extLst>
              <a:ext uri="{FF2B5EF4-FFF2-40B4-BE49-F238E27FC236}">
                <a16:creationId xmlns:a16="http://schemas.microsoft.com/office/drawing/2014/main" id="{D950D2C1-30DC-E26C-D977-C4478AC407B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824" b="89706" l="5532" r="99574">
                        <a14:foregroundMark x1="16170" y1="14706" x2="5532" y2="61765"/>
                        <a14:foregroundMark x1="14043" y1="67647" x2="72766" y2="89706"/>
                        <a14:foregroundMark x1="99025" y1="59457" x2="99574" y2="58824"/>
                        <a14:foregroundMark x1="72766" y1="89706" x2="97257" y2="61493"/>
                        <a14:foregroundMark x1="98140" y1="58116" x2="46202" y2="32474"/>
                        <a14:foregroundMark x1="99574" y1="58824" x2="99234" y2="58656"/>
                        <a14:foregroundMark x1="41800" y1="33892" x2="22128" y2="41176"/>
                        <a14:backgroundMark x1="45106" y1="27941" x2="45106" y2="27941"/>
                        <a14:backgroundMark x1="44681" y1="27941" x2="44681" y2="27941"/>
                        <a14:backgroundMark x1="44681" y1="30882" x2="44681" y2="30882"/>
                        <a14:backgroundMark x1="42979" y1="27941" x2="46809" y2="29412"/>
                        <a14:backgroundMark x1="98723" y1="55882" x2="99574" y2="57353"/>
                      </a14:backgroundRemoval>
                    </a14:imgEffect>
                  </a14:imgLayer>
                </a14:imgProps>
              </a:ext>
            </a:extLst>
          </a:blip>
          <a:stretch>
            <a:fillRect/>
          </a:stretch>
        </p:blipFill>
        <p:spPr>
          <a:xfrm>
            <a:off x="299622" y="1171141"/>
            <a:ext cx="1549498" cy="448366"/>
          </a:xfrm>
          <a:prstGeom prst="rect">
            <a:avLst/>
          </a:prstGeom>
        </p:spPr>
      </p:pic>
      <p:sp>
        <p:nvSpPr>
          <p:cNvPr id="7" name="Accolade fermante 6">
            <a:extLst>
              <a:ext uri="{FF2B5EF4-FFF2-40B4-BE49-F238E27FC236}">
                <a16:creationId xmlns:a16="http://schemas.microsoft.com/office/drawing/2014/main" id="{89B44FED-B048-0F86-E03F-0DD727FF5FA7}"/>
              </a:ext>
            </a:extLst>
          </p:cNvPr>
          <p:cNvSpPr/>
          <p:nvPr/>
        </p:nvSpPr>
        <p:spPr>
          <a:xfrm>
            <a:off x="5078258" y="2092819"/>
            <a:ext cx="254643" cy="982482"/>
          </a:xfrm>
          <a:prstGeom prst="rightBrace">
            <a:avLst/>
          </a:prstGeom>
          <a:noFill/>
          <a:ln w="19050">
            <a:solidFill>
              <a:srgbClr val="0273B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8" name="Rectangle 7">
            <a:extLst>
              <a:ext uri="{FF2B5EF4-FFF2-40B4-BE49-F238E27FC236}">
                <a16:creationId xmlns:a16="http://schemas.microsoft.com/office/drawing/2014/main" id="{54A5D2DD-CCA5-BE6E-B495-69018DD1934A}"/>
              </a:ext>
            </a:extLst>
          </p:cNvPr>
          <p:cNvSpPr/>
          <p:nvPr/>
        </p:nvSpPr>
        <p:spPr>
          <a:xfrm>
            <a:off x="5835721" y="2245422"/>
            <a:ext cx="5028034" cy="681541"/>
          </a:xfrm>
          <a:prstGeom prst="rect">
            <a:avLst/>
          </a:prstGeom>
          <a:solidFill>
            <a:srgbClr val="CCDBEE"/>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fr-FR" b="1" dirty="0">
                <a:solidFill>
                  <a:srgbClr val="0273B4"/>
                </a:solidFill>
              </a:rPr>
              <a:t>L’aspect du ciel et le Soleil </a:t>
            </a:r>
          </a:p>
        </p:txBody>
      </p:sp>
      <p:pic>
        <p:nvPicPr>
          <p:cNvPr id="9" name="Image 8">
            <a:extLst>
              <a:ext uri="{FF2B5EF4-FFF2-40B4-BE49-F238E27FC236}">
                <a16:creationId xmlns:a16="http://schemas.microsoft.com/office/drawing/2014/main" id="{81947E14-1D5B-3D9A-EC5A-13BDE0211212}"/>
              </a:ext>
            </a:extLst>
          </p:cNvPr>
          <p:cNvPicPr>
            <a:picLocks noChangeAspect="1"/>
          </p:cNvPicPr>
          <p:nvPr/>
        </p:nvPicPr>
        <p:blipFill>
          <a:blip r:embed="rId4"/>
          <a:srcRect t="43286" b="34631"/>
          <a:stretch>
            <a:fillRect/>
          </a:stretch>
        </p:blipFill>
        <p:spPr>
          <a:xfrm>
            <a:off x="961463" y="3218204"/>
            <a:ext cx="4603573" cy="1409286"/>
          </a:xfrm>
          <a:prstGeom prst="rect">
            <a:avLst/>
          </a:prstGeom>
        </p:spPr>
      </p:pic>
      <p:cxnSp>
        <p:nvCxnSpPr>
          <p:cNvPr id="11" name="Connecteur droit avec flèche 10">
            <a:extLst>
              <a:ext uri="{FF2B5EF4-FFF2-40B4-BE49-F238E27FC236}">
                <a16:creationId xmlns:a16="http://schemas.microsoft.com/office/drawing/2014/main" id="{5CA2B8B5-50B3-6669-F4AB-AD7F000E7D59}"/>
              </a:ext>
            </a:extLst>
          </p:cNvPr>
          <p:cNvCxnSpPr>
            <a:cxnSpLocks/>
            <a:stCxn id="7" idx="1"/>
            <a:endCxn id="8" idx="1"/>
          </p:cNvCxnSpPr>
          <p:nvPr/>
        </p:nvCxnSpPr>
        <p:spPr>
          <a:xfrm>
            <a:off x="5332901" y="2584060"/>
            <a:ext cx="502820" cy="2133"/>
          </a:xfrm>
          <a:prstGeom prst="straightConnector1">
            <a:avLst/>
          </a:prstGeom>
          <a:ln w="28575">
            <a:solidFill>
              <a:srgbClr val="0273B4"/>
            </a:solidFill>
            <a:tailEnd type="triangle"/>
          </a:ln>
        </p:spPr>
        <p:style>
          <a:lnRef idx="1">
            <a:schemeClr val="accent1"/>
          </a:lnRef>
          <a:fillRef idx="0">
            <a:schemeClr val="accent1"/>
          </a:fillRef>
          <a:effectRef idx="0">
            <a:schemeClr val="accent1"/>
          </a:effectRef>
          <a:fontRef idx="minor">
            <a:schemeClr val="tx1"/>
          </a:fontRef>
        </p:style>
      </p:cxnSp>
      <p:sp>
        <p:nvSpPr>
          <p:cNvPr id="12" name="Accolade fermante 11">
            <a:extLst>
              <a:ext uri="{FF2B5EF4-FFF2-40B4-BE49-F238E27FC236}">
                <a16:creationId xmlns:a16="http://schemas.microsoft.com/office/drawing/2014/main" id="{A776D82C-178A-CEE8-0752-2198F4594E2A}"/>
              </a:ext>
            </a:extLst>
          </p:cNvPr>
          <p:cNvSpPr/>
          <p:nvPr/>
        </p:nvSpPr>
        <p:spPr>
          <a:xfrm>
            <a:off x="5078258" y="3508502"/>
            <a:ext cx="254643" cy="982482"/>
          </a:xfrm>
          <a:prstGeom prst="rightBrace">
            <a:avLst/>
          </a:prstGeom>
          <a:ln w="19050">
            <a:solidFill>
              <a:srgbClr val="2CB55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13" name="Rectangle 12">
            <a:extLst>
              <a:ext uri="{FF2B5EF4-FFF2-40B4-BE49-F238E27FC236}">
                <a16:creationId xmlns:a16="http://schemas.microsoft.com/office/drawing/2014/main" id="{40C4323A-B6BA-BC37-AB64-E8258BA42AB0}"/>
              </a:ext>
            </a:extLst>
          </p:cNvPr>
          <p:cNvSpPr/>
          <p:nvPr/>
        </p:nvSpPr>
        <p:spPr>
          <a:xfrm>
            <a:off x="5835721" y="3367733"/>
            <a:ext cx="5028034" cy="974914"/>
          </a:xfrm>
          <a:prstGeom prst="rect">
            <a:avLst/>
          </a:prstGeom>
          <a:solidFill>
            <a:srgbClr val="F2F7D9"/>
          </a:solidFill>
          <a:ln>
            <a:solidFill>
              <a:srgbClr val="2CB5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fr-FR" b="1" dirty="0">
                <a:solidFill>
                  <a:srgbClr val="00663F"/>
                </a:solidFill>
              </a:rPr>
              <a:t>Aspect du ciel : Le ciel devient de plus en plus sombre puis il redevient clair.</a:t>
            </a:r>
          </a:p>
          <a:p>
            <a:pPr marL="285750" indent="-285750">
              <a:buFontTx/>
              <a:buChar char="-"/>
            </a:pPr>
            <a:r>
              <a:rPr lang="fr-FR" b="1" dirty="0">
                <a:solidFill>
                  <a:srgbClr val="00663F"/>
                </a:solidFill>
              </a:rPr>
              <a:t>Aspect du soleil : Le Soleil est d’abord normal puis il se cache presque complètement, puis il réapparaît.</a:t>
            </a:r>
          </a:p>
        </p:txBody>
      </p:sp>
      <p:cxnSp>
        <p:nvCxnSpPr>
          <p:cNvPr id="14" name="Connecteur droit avec flèche 13">
            <a:extLst>
              <a:ext uri="{FF2B5EF4-FFF2-40B4-BE49-F238E27FC236}">
                <a16:creationId xmlns:a16="http://schemas.microsoft.com/office/drawing/2014/main" id="{BBD00E63-0716-3E59-2BBD-3C291457CC60}"/>
              </a:ext>
            </a:extLst>
          </p:cNvPr>
          <p:cNvCxnSpPr>
            <a:cxnSpLocks/>
            <a:stCxn id="12" idx="1"/>
            <a:endCxn id="13" idx="1"/>
          </p:cNvCxnSpPr>
          <p:nvPr/>
        </p:nvCxnSpPr>
        <p:spPr>
          <a:xfrm flipV="1">
            <a:off x="5332901" y="3855190"/>
            <a:ext cx="502820" cy="144553"/>
          </a:xfrm>
          <a:prstGeom prst="straightConnector1">
            <a:avLst/>
          </a:prstGeom>
          <a:ln w="28575">
            <a:solidFill>
              <a:srgbClr val="2CB551"/>
            </a:solidFill>
            <a:tailEnd type="triangle"/>
          </a:ln>
        </p:spPr>
        <p:style>
          <a:lnRef idx="1">
            <a:schemeClr val="accent1"/>
          </a:lnRef>
          <a:fillRef idx="0">
            <a:schemeClr val="accent1"/>
          </a:fillRef>
          <a:effectRef idx="0">
            <a:schemeClr val="accent1"/>
          </a:effectRef>
          <a:fontRef idx="minor">
            <a:schemeClr val="tx1"/>
          </a:fontRef>
        </p:style>
      </p:cxnSp>
      <p:grpSp>
        <p:nvGrpSpPr>
          <p:cNvPr id="15" name="Groupe 14">
            <a:extLst>
              <a:ext uri="{FF2B5EF4-FFF2-40B4-BE49-F238E27FC236}">
                <a16:creationId xmlns:a16="http://schemas.microsoft.com/office/drawing/2014/main" id="{8134FC4E-50CE-8256-FBA9-48C8BF4EDB0D}"/>
              </a:ext>
            </a:extLst>
          </p:cNvPr>
          <p:cNvGrpSpPr/>
          <p:nvPr/>
        </p:nvGrpSpPr>
        <p:grpSpPr>
          <a:xfrm>
            <a:off x="961462" y="4626368"/>
            <a:ext cx="9854808" cy="1629484"/>
            <a:chOff x="961462" y="4545979"/>
            <a:chExt cx="9854808" cy="1629484"/>
          </a:xfrm>
        </p:grpSpPr>
        <p:pic>
          <p:nvPicPr>
            <p:cNvPr id="16" name="Image 15">
              <a:extLst>
                <a:ext uri="{FF2B5EF4-FFF2-40B4-BE49-F238E27FC236}">
                  <a16:creationId xmlns:a16="http://schemas.microsoft.com/office/drawing/2014/main" id="{5E2BE5F0-60AD-9366-A84F-62498536F827}"/>
                </a:ext>
              </a:extLst>
            </p:cNvPr>
            <p:cNvPicPr>
              <a:picLocks noChangeAspect="1"/>
            </p:cNvPicPr>
            <p:nvPr/>
          </p:nvPicPr>
          <p:blipFill>
            <a:blip r:embed="rId4"/>
            <a:srcRect t="65074" b="12844"/>
            <a:stretch>
              <a:fillRect/>
            </a:stretch>
          </p:blipFill>
          <p:spPr>
            <a:xfrm>
              <a:off x="961462" y="4545979"/>
              <a:ext cx="4603573" cy="1409286"/>
            </a:xfrm>
            <a:prstGeom prst="rect">
              <a:avLst/>
            </a:prstGeom>
          </p:spPr>
        </p:pic>
        <p:sp>
          <p:nvSpPr>
            <p:cNvPr id="18" name="Accolade fermante 17">
              <a:extLst>
                <a:ext uri="{FF2B5EF4-FFF2-40B4-BE49-F238E27FC236}">
                  <a16:creationId xmlns:a16="http://schemas.microsoft.com/office/drawing/2014/main" id="{1CB0E4BA-90E3-47CE-4510-659374951E12}"/>
                </a:ext>
              </a:extLst>
            </p:cNvPr>
            <p:cNvSpPr/>
            <p:nvPr/>
          </p:nvSpPr>
          <p:spPr>
            <a:xfrm>
              <a:off x="5078258" y="4841664"/>
              <a:ext cx="254643" cy="982482"/>
            </a:xfrm>
            <a:prstGeom prst="rightBrace">
              <a:avLst/>
            </a:prstGeom>
            <a:ln w="19050">
              <a:solidFill>
                <a:srgbClr val="BF459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19" name="Rectangle 18">
              <a:extLst>
                <a:ext uri="{FF2B5EF4-FFF2-40B4-BE49-F238E27FC236}">
                  <a16:creationId xmlns:a16="http://schemas.microsoft.com/office/drawing/2014/main" id="{D2201A99-8670-1304-2B2A-4C6FCCF51682}"/>
                </a:ext>
              </a:extLst>
            </p:cNvPr>
            <p:cNvSpPr/>
            <p:nvPr/>
          </p:nvSpPr>
          <p:spPr>
            <a:xfrm>
              <a:off x="5788236" y="4766178"/>
              <a:ext cx="5028034" cy="1409285"/>
            </a:xfrm>
            <a:prstGeom prst="rect">
              <a:avLst/>
            </a:prstGeom>
            <a:solidFill>
              <a:srgbClr val="F3DFED"/>
            </a:solidFill>
            <a:ln>
              <a:solidFill>
                <a:srgbClr val="BF4598"/>
              </a:solid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r>
                <a:rPr lang="fr-FR" sz="1300" b="1" noProof="0" dirty="0">
                  <a:solidFill>
                    <a:srgbClr val="BF4598"/>
                  </a:solidFill>
                </a:rPr>
                <a:t>L’ordre des corps célestes : Soleil - Lune - Terre </a:t>
              </a:r>
            </a:p>
            <a:p>
              <a:r>
                <a:rPr lang="fr-FR" sz="1300" b="1" noProof="0" dirty="0">
                  <a:solidFill>
                    <a:srgbClr val="BF4598"/>
                  </a:solidFill>
                </a:rPr>
                <a:t> </a:t>
              </a:r>
              <a:r>
                <a:rPr lang="it-IT" sz="1300" b="1" noProof="0" dirty="0">
                  <a:solidFill>
                    <a:srgbClr val="BF4598"/>
                  </a:solidFill>
                </a:rPr>
                <a:t>La zone A : zone d’ une éclipse totale</a:t>
              </a:r>
            </a:p>
            <a:p>
              <a:r>
                <a:rPr lang="it-IT" sz="1300" b="1" noProof="0" dirty="0">
                  <a:solidFill>
                    <a:srgbClr val="BF4598"/>
                  </a:solidFill>
                </a:rPr>
                <a:t>La zone B : zone d’une éclipse partielle</a:t>
              </a:r>
            </a:p>
            <a:p>
              <a:r>
                <a:rPr lang="fr-FR" sz="1300" b="1" noProof="0" dirty="0">
                  <a:solidFill>
                    <a:srgbClr val="BF4598"/>
                  </a:solidFill>
                </a:rPr>
                <a:t>Le Soleil disparaît en plein jour parce que la Lune se place entre le Soleil et la Terre</a:t>
              </a:r>
              <a:r>
                <a:rPr lang="fr-FR" sz="1300" b="1" dirty="0">
                  <a:solidFill>
                    <a:srgbClr val="BF4598"/>
                  </a:solidFill>
                </a:rPr>
                <a:t> et projette son ombre sur certaines régions sombre ce qui rend le ciel sombre.</a:t>
              </a:r>
            </a:p>
          </p:txBody>
        </p:sp>
        <p:cxnSp>
          <p:nvCxnSpPr>
            <p:cNvPr id="20" name="Connecteur droit avec flèche 19">
              <a:extLst>
                <a:ext uri="{FF2B5EF4-FFF2-40B4-BE49-F238E27FC236}">
                  <a16:creationId xmlns:a16="http://schemas.microsoft.com/office/drawing/2014/main" id="{7ACAA233-F721-1756-0C34-472B3390C4ED}"/>
                </a:ext>
              </a:extLst>
            </p:cNvPr>
            <p:cNvCxnSpPr>
              <a:cxnSpLocks/>
              <a:stCxn id="18" idx="1"/>
            </p:cNvCxnSpPr>
            <p:nvPr/>
          </p:nvCxnSpPr>
          <p:spPr>
            <a:xfrm flipV="1">
              <a:off x="5332901" y="5328640"/>
              <a:ext cx="502820" cy="4265"/>
            </a:xfrm>
            <a:prstGeom prst="straightConnector1">
              <a:avLst/>
            </a:prstGeom>
            <a:ln w="28575">
              <a:solidFill>
                <a:srgbClr val="BF4598"/>
              </a:solidFill>
              <a:tailEnd type="triangle"/>
            </a:ln>
          </p:spPr>
          <p:style>
            <a:lnRef idx="1">
              <a:schemeClr val="accent1"/>
            </a:lnRef>
            <a:fillRef idx="0">
              <a:schemeClr val="accent1"/>
            </a:fillRef>
            <a:effectRef idx="0">
              <a:schemeClr val="accent1"/>
            </a:effectRef>
            <a:fontRef idx="minor">
              <a:schemeClr val="tx1"/>
            </a:fontRef>
          </p:style>
        </p:cxnSp>
      </p:grpSp>
      <p:sp>
        <p:nvSpPr>
          <p:cNvPr id="21" name="Flèche : bas 20">
            <a:extLst>
              <a:ext uri="{FF2B5EF4-FFF2-40B4-BE49-F238E27FC236}">
                <a16:creationId xmlns:a16="http://schemas.microsoft.com/office/drawing/2014/main" id="{848AEEA3-6BDA-4675-1E66-649E428BFF89}"/>
              </a:ext>
            </a:extLst>
          </p:cNvPr>
          <p:cNvSpPr/>
          <p:nvPr/>
        </p:nvSpPr>
        <p:spPr>
          <a:xfrm>
            <a:off x="7915687" y="2922075"/>
            <a:ext cx="868102" cy="450546"/>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2" name="ZoneTexte 21">
            <a:extLst>
              <a:ext uri="{FF2B5EF4-FFF2-40B4-BE49-F238E27FC236}">
                <a16:creationId xmlns:a16="http://schemas.microsoft.com/office/drawing/2014/main" id="{EF7EB8B5-4F27-18B4-E8F8-C85E6D0A1D54}"/>
              </a:ext>
            </a:extLst>
          </p:cNvPr>
          <p:cNvSpPr txBox="1"/>
          <p:nvPr/>
        </p:nvSpPr>
        <p:spPr>
          <a:xfrm>
            <a:off x="5788236" y="1218059"/>
            <a:ext cx="1037437" cy="553998"/>
          </a:xfrm>
          <a:prstGeom prst="rect">
            <a:avLst/>
          </a:prstGeom>
          <a:solidFill>
            <a:schemeClr val="accent6">
              <a:lumMod val="20000"/>
              <a:lumOff val="80000"/>
            </a:schemeClr>
          </a:solidFill>
        </p:spPr>
        <p:txBody>
          <a:bodyPr wrap="square">
            <a:spAutoFit/>
          </a:bodyPr>
          <a:lstStyle/>
          <a:p>
            <a:endParaRPr kumimoji="0" lang="fr-FR" sz="800" b="1" i="0" u="none" strike="noStrike" kern="0" cap="none" spc="0" normalizeH="0" baseline="0" noProof="0" dirty="0">
              <a:ln>
                <a:noFill/>
              </a:ln>
              <a:solidFill>
                <a:srgbClr val="000000"/>
              </a:solidFill>
              <a:effectLst/>
              <a:uLnTx/>
              <a:uFillTx/>
              <a:sym typeface="Arial"/>
            </a:endParaRPr>
          </a:p>
          <a:p>
            <a:r>
              <a:rPr kumimoji="0" lang="fr-FR" b="1" i="0" u="none" strike="noStrike" kern="0" cap="none" spc="0" normalizeH="0" baseline="0" noProof="0" dirty="0">
                <a:ln>
                  <a:noFill/>
                </a:ln>
                <a:solidFill>
                  <a:srgbClr val="000000"/>
                </a:solidFill>
                <a:effectLst/>
                <a:uLnTx/>
                <a:uFillTx/>
                <a:sym typeface="Arial"/>
              </a:rPr>
              <a:t>Question:</a:t>
            </a:r>
          </a:p>
          <a:p>
            <a:endParaRPr lang="fr-FR" sz="800" dirty="0"/>
          </a:p>
        </p:txBody>
      </p:sp>
      <p:sp>
        <p:nvSpPr>
          <p:cNvPr id="23" name="Flèche : bas 22">
            <a:extLst>
              <a:ext uri="{FF2B5EF4-FFF2-40B4-BE49-F238E27FC236}">
                <a16:creationId xmlns:a16="http://schemas.microsoft.com/office/drawing/2014/main" id="{50E403B8-4710-93E4-7C24-6787C8A58E89}"/>
              </a:ext>
            </a:extLst>
          </p:cNvPr>
          <p:cNvSpPr/>
          <p:nvPr/>
        </p:nvSpPr>
        <p:spPr>
          <a:xfrm>
            <a:off x="7915687" y="4448124"/>
            <a:ext cx="868102" cy="450546"/>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4" name="ZoneTexte 23">
            <a:extLst>
              <a:ext uri="{FF2B5EF4-FFF2-40B4-BE49-F238E27FC236}">
                <a16:creationId xmlns:a16="http://schemas.microsoft.com/office/drawing/2014/main" id="{2ACAFD85-D7DC-B50F-1946-323A3787F96F}"/>
              </a:ext>
            </a:extLst>
          </p:cNvPr>
          <p:cNvSpPr txBox="1"/>
          <p:nvPr/>
        </p:nvSpPr>
        <p:spPr>
          <a:xfrm>
            <a:off x="6705599" y="1228331"/>
            <a:ext cx="4359563" cy="415498"/>
          </a:xfrm>
          <a:prstGeom prst="rect">
            <a:avLst/>
          </a:prstGeom>
          <a:solidFill>
            <a:schemeClr val="accent6">
              <a:lumMod val="20000"/>
              <a:lumOff val="80000"/>
            </a:schemeClr>
          </a:solidFill>
        </p:spPr>
        <p:txBody>
          <a:bodyPr wrap="square">
            <a:spAutoFit/>
          </a:bodyPr>
          <a:lstStyle/>
          <a:p>
            <a:pPr algn="ctr"/>
            <a:endParaRPr lang="fr-FR" sz="700" b="1" dirty="0"/>
          </a:p>
          <a:p>
            <a:pPr algn="ctr"/>
            <a:r>
              <a:rPr lang="fr-FR" b="1" dirty="0"/>
              <a:t>Comment expliquer le phénomène d’éclipse ?</a:t>
            </a:r>
            <a:endParaRPr lang="fr-FR" b="1" spc="-30" noProof="0" dirty="0"/>
          </a:p>
        </p:txBody>
      </p:sp>
    </p:spTree>
    <p:extLst>
      <p:ext uri="{BB962C8B-B14F-4D97-AF65-F5344CB8AC3E}">
        <p14:creationId xmlns:p14="http://schemas.microsoft.com/office/powerpoint/2010/main" val="33914127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P spid="13" grpId="0" animBg="1"/>
      <p:bldP spid="21" grpId="0" animBg="1"/>
      <p:bldP spid="2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76"/>
        <p:cNvGrpSpPr/>
        <p:nvPr/>
      </p:nvGrpSpPr>
      <p:grpSpPr>
        <a:xfrm>
          <a:off x="0" y="0"/>
          <a:ext cx="0" cy="0"/>
          <a:chOff x="0" y="0"/>
          <a:chExt cx="0" cy="0"/>
        </a:xfrm>
      </p:grpSpPr>
      <p:sp>
        <p:nvSpPr>
          <p:cNvPr id="877" name="Google Shape;877;p39"/>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rmAutofit fontScale="92500" lnSpcReduction="10000"/>
          </a:bodyPr>
          <a:lstStyle/>
          <a:p>
            <a:pPr marL="228600" lvl="0" indent="-228600" algn="l" rtl="0">
              <a:lnSpc>
                <a:spcPct val="90000"/>
              </a:lnSpc>
              <a:spcBef>
                <a:spcPts val="0"/>
              </a:spcBef>
              <a:spcAft>
                <a:spcPts val="0"/>
              </a:spcAft>
              <a:buClr>
                <a:schemeClr val="dk1"/>
              </a:buClr>
              <a:buSzPct val="100000"/>
              <a:buNone/>
            </a:pPr>
            <a:r>
              <a:rPr lang="fr-FR" dirty="0"/>
              <a:t>05 min</a:t>
            </a:r>
            <a:endParaRPr dirty="0"/>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6B4D5D06-EC96-7A8B-206B-7CB542B67E87}"/>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8DA7A490-03A7-A48A-9998-904746DA210A}"/>
              </a:ext>
            </a:extLst>
          </p:cNvPr>
          <p:cNvSpPr>
            <a:spLocks noGrp="1"/>
          </p:cNvSpPr>
          <p:nvPr>
            <p:ph type="title"/>
          </p:nvPr>
        </p:nvSpPr>
        <p:spPr>
          <a:xfrm>
            <a:off x="778058" y="318293"/>
            <a:ext cx="10529279" cy="267549"/>
          </a:xfrm>
        </p:spPr>
        <p:txBody>
          <a:bodyPr/>
          <a:lstStyle/>
          <a:p>
            <a:pPr defTabSz="342900">
              <a:spcAft>
                <a:spcPts val="300"/>
              </a:spcAft>
              <a:defRPr/>
            </a:pPr>
            <a:r>
              <a:rPr lang="fr-FR" dirty="0">
                <a:solidFill>
                  <a:schemeClr val="tx1">
                    <a:lumMod val="50000"/>
                    <a:lumOff val="50000"/>
                  </a:schemeClr>
                </a:solidFill>
              </a:rPr>
              <a:t>Vérifions maintenant est-ce que vous avez bien compris. Répondez à la première question :</a:t>
            </a:r>
            <a:endParaRPr lang="fr-FR" dirty="0">
              <a:solidFill>
                <a:schemeClr val="tx1">
                  <a:lumMod val="50000"/>
                  <a:lumOff val="50000"/>
                </a:schemeClr>
              </a:solidFill>
              <a:latin typeface="Calibri" panose="020F0502020204030204"/>
            </a:endParaRPr>
          </a:p>
        </p:txBody>
      </p:sp>
      <p:sp>
        <p:nvSpPr>
          <p:cNvPr id="8" name="Google Shape;642;p21">
            <a:extLst>
              <a:ext uri="{FF2B5EF4-FFF2-40B4-BE49-F238E27FC236}">
                <a16:creationId xmlns:a16="http://schemas.microsoft.com/office/drawing/2014/main" id="{B92266D9-3D35-6863-C277-DA2B130C15AC}"/>
              </a:ext>
            </a:extLst>
          </p:cNvPr>
          <p:cNvSpPr txBox="1">
            <a:spLocks/>
          </p:cNvSpPr>
          <p:nvPr/>
        </p:nvSpPr>
        <p:spPr>
          <a:xfrm>
            <a:off x="778058" y="668338"/>
            <a:ext cx="10529705" cy="26828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1050"/>
              <a:buFont typeface="Arial"/>
              <a:buNone/>
              <a:defRPr sz="1050" b="0" i="1" u="none" strike="noStrike" cap="none">
                <a:solidFill>
                  <a:schemeClr val="dk1"/>
                </a:solidFill>
                <a:latin typeface="Calibri"/>
                <a:ea typeface="Calibri"/>
                <a:cs typeface="Calibri"/>
                <a:sym typeface="Calibri"/>
              </a:defRPr>
            </a:lvl1pPr>
            <a:lvl2pPr marL="914400" marR="0" lvl="1"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2pPr>
            <a:lvl3pPr marL="1371600" marR="0" lvl="2"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3pPr>
            <a:lvl4pPr marL="1828800" marR="0" lvl="3"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4pPr>
            <a:lvl5pPr marL="2286000" marR="0" lvl="4"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a:spcBef>
                <a:spcPts val="0"/>
              </a:spcBef>
              <a:buClr>
                <a:srgbClr val="A5A5A5"/>
              </a:buClr>
              <a:buSzPts val="1000"/>
            </a:pPr>
            <a:r>
              <a:rPr lang="fr-FR" sz="1100">
                <a:solidFill>
                  <a:schemeClr val="tx1">
                    <a:lumMod val="50000"/>
                    <a:lumOff val="50000"/>
                  </a:schemeClr>
                </a:solidFill>
              </a:rPr>
              <a:t>Inviter les élèves à passer au tableau. </a:t>
            </a:r>
            <a:endParaRPr lang="fr-FR" sz="1100" dirty="0">
              <a:solidFill>
                <a:schemeClr val="tx1">
                  <a:lumMod val="50000"/>
                  <a:lumOff val="50000"/>
                </a:schemeClr>
              </a:solidFill>
            </a:endParaRPr>
          </a:p>
        </p:txBody>
      </p:sp>
      <p:pic>
        <p:nvPicPr>
          <p:cNvPr id="9" name="Google Shape;645;p21">
            <a:extLst>
              <a:ext uri="{FF2B5EF4-FFF2-40B4-BE49-F238E27FC236}">
                <a16:creationId xmlns:a16="http://schemas.microsoft.com/office/drawing/2014/main" id="{09A1FE35-A7D6-4633-5714-3BA4B3EC681C}"/>
              </a:ext>
            </a:extLst>
          </p:cNvPr>
          <p:cNvPicPr preferRelativeResize="0"/>
          <p:nvPr/>
        </p:nvPicPr>
        <p:blipFill rotWithShape="1">
          <a:blip r:embed="rId3">
            <a:alphaModFix/>
          </a:blip>
          <a:srcRect/>
          <a:stretch/>
        </p:blipFill>
        <p:spPr>
          <a:xfrm>
            <a:off x="11105972" y="201859"/>
            <a:ext cx="648055" cy="648055"/>
          </a:xfrm>
          <a:prstGeom prst="rect">
            <a:avLst/>
          </a:prstGeom>
          <a:noFill/>
          <a:ln>
            <a:noFill/>
          </a:ln>
        </p:spPr>
      </p:pic>
      <p:pic>
        <p:nvPicPr>
          <p:cNvPr id="5" name="Image 4">
            <a:extLst>
              <a:ext uri="{FF2B5EF4-FFF2-40B4-BE49-F238E27FC236}">
                <a16:creationId xmlns:a16="http://schemas.microsoft.com/office/drawing/2014/main" id="{FBF5D555-4A43-506E-016D-D2B2D7CCA8BF}"/>
              </a:ext>
            </a:extLst>
          </p:cNvPr>
          <p:cNvPicPr>
            <a:picLocks noChangeAspect="1"/>
          </p:cNvPicPr>
          <p:nvPr/>
        </p:nvPicPr>
        <p:blipFill>
          <a:blip r:embed="rId4"/>
          <a:stretch>
            <a:fillRect/>
          </a:stretch>
        </p:blipFill>
        <p:spPr>
          <a:xfrm>
            <a:off x="481377" y="2126630"/>
            <a:ext cx="5725622" cy="2515708"/>
          </a:xfrm>
          <a:prstGeom prst="rect">
            <a:avLst/>
          </a:prstGeom>
        </p:spPr>
      </p:pic>
      <p:sp>
        <p:nvSpPr>
          <p:cNvPr id="7" name="ZoneTexte 6">
            <a:extLst>
              <a:ext uri="{FF2B5EF4-FFF2-40B4-BE49-F238E27FC236}">
                <a16:creationId xmlns:a16="http://schemas.microsoft.com/office/drawing/2014/main" id="{9A9A072C-17CC-6BDA-36D1-A481731166A0}"/>
              </a:ext>
            </a:extLst>
          </p:cNvPr>
          <p:cNvSpPr txBox="1"/>
          <p:nvPr/>
        </p:nvSpPr>
        <p:spPr>
          <a:xfrm>
            <a:off x="1010451" y="1527634"/>
            <a:ext cx="6099348" cy="461665"/>
          </a:xfrm>
          <a:prstGeom prst="rect">
            <a:avLst/>
          </a:prstGeom>
          <a:noFill/>
        </p:spPr>
        <p:txBody>
          <a:bodyPr wrap="square">
            <a:spAutoFit/>
          </a:bodyPr>
          <a:lstStyle/>
          <a:p>
            <a:pPr lvl="0" defTabSz="457200">
              <a:spcAft>
                <a:spcPts val="600"/>
              </a:spcAft>
              <a:buClrTx/>
              <a:defRPr/>
            </a:pPr>
            <a:r>
              <a:rPr kumimoji="0" lang="fr-FR" sz="2400" b="1" i="0" u="none" strike="noStrike" kern="1200" cap="none" spc="0" normalizeH="0" baseline="0" noProof="0" dirty="0">
                <a:ln>
                  <a:noFill/>
                </a:ln>
                <a:solidFill>
                  <a:prstClr val="black"/>
                </a:solidFill>
                <a:effectLst/>
                <a:uLnTx/>
                <a:uFillTx/>
                <a:latin typeface="Calibri" panose="020F0502020204030204"/>
                <a:ea typeface="+mn-ea"/>
                <a:cs typeface="+mn-cs"/>
              </a:rPr>
              <a:t>1- </a:t>
            </a:r>
            <a:r>
              <a:rPr lang="fr-FR" sz="2400" b="1" kern="1200" dirty="0">
                <a:solidFill>
                  <a:prstClr val="black"/>
                </a:solidFill>
                <a:latin typeface="Calibri" panose="020F0502020204030204"/>
              </a:rPr>
              <a:t>Nommez les deux phénomènes a et b</a:t>
            </a:r>
            <a:r>
              <a:rPr kumimoji="0" lang="fr-FR" sz="24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11" name="Image 10">
            <a:extLst>
              <a:ext uri="{FF2B5EF4-FFF2-40B4-BE49-F238E27FC236}">
                <a16:creationId xmlns:a16="http://schemas.microsoft.com/office/drawing/2014/main" id="{D38FF3B4-7322-D750-4D38-6C02AF93224C}"/>
              </a:ext>
            </a:extLst>
          </p:cNvPr>
          <p:cNvPicPr>
            <a:picLocks noChangeAspect="1"/>
          </p:cNvPicPr>
          <p:nvPr/>
        </p:nvPicPr>
        <p:blipFill>
          <a:blip r:embed="rId5">
            <a:clrChange>
              <a:clrFrom>
                <a:srgbClr val="FFFFFF"/>
              </a:clrFrom>
              <a:clrTo>
                <a:srgbClr val="FFFFFF">
                  <a:alpha val="0"/>
                </a:srgbClr>
              </a:clrTo>
            </a:clrChange>
          </a:blip>
          <a:srcRect t="17385"/>
          <a:stretch>
            <a:fillRect/>
          </a:stretch>
        </p:blipFill>
        <p:spPr>
          <a:xfrm>
            <a:off x="6482172" y="2580309"/>
            <a:ext cx="5076024" cy="1697381"/>
          </a:xfrm>
          <a:prstGeom prst="rect">
            <a:avLst/>
          </a:prstGeom>
        </p:spPr>
      </p:pic>
      <p:sp>
        <p:nvSpPr>
          <p:cNvPr id="17" name="Rectangle : coins arrondis 16">
            <a:extLst>
              <a:ext uri="{FF2B5EF4-FFF2-40B4-BE49-F238E27FC236}">
                <a16:creationId xmlns:a16="http://schemas.microsoft.com/office/drawing/2014/main" id="{B8ECB379-C3AC-F5D5-DE32-DADB350BF8D8}"/>
              </a:ext>
            </a:extLst>
          </p:cNvPr>
          <p:cNvSpPr/>
          <p:nvPr/>
        </p:nvSpPr>
        <p:spPr>
          <a:xfrm>
            <a:off x="1423096" y="5065845"/>
            <a:ext cx="3842183"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rgbClr val="002060"/>
                </a:solidFill>
                <a:latin typeface="Calibri" panose="020F0502020204030204"/>
              </a:rPr>
              <a:t>……………………………….………..</a:t>
            </a:r>
          </a:p>
        </p:txBody>
      </p:sp>
      <p:sp>
        <p:nvSpPr>
          <p:cNvPr id="18" name="Rectangle : coins arrondis 17">
            <a:extLst>
              <a:ext uri="{FF2B5EF4-FFF2-40B4-BE49-F238E27FC236}">
                <a16:creationId xmlns:a16="http://schemas.microsoft.com/office/drawing/2014/main" id="{DC4DC2D8-CF55-6CAC-4AEA-ED36AAD75EC8}"/>
              </a:ext>
            </a:extLst>
          </p:cNvPr>
          <p:cNvSpPr/>
          <p:nvPr/>
        </p:nvSpPr>
        <p:spPr>
          <a:xfrm>
            <a:off x="7465154" y="5065845"/>
            <a:ext cx="3842183"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rgbClr val="002060"/>
                </a:solidFill>
                <a:latin typeface="Calibri" panose="020F0502020204030204"/>
              </a:rPr>
              <a:t>……………………………….………..</a:t>
            </a:r>
          </a:p>
        </p:txBody>
      </p:sp>
      <p:sp>
        <p:nvSpPr>
          <p:cNvPr id="19" name="Rectangle : coins arrondis 18">
            <a:extLst>
              <a:ext uri="{FF2B5EF4-FFF2-40B4-BE49-F238E27FC236}">
                <a16:creationId xmlns:a16="http://schemas.microsoft.com/office/drawing/2014/main" id="{A5A42DE2-DF82-D67D-408D-8431365F48AE}"/>
              </a:ext>
            </a:extLst>
          </p:cNvPr>
          <p:cNvSpPr/>
          <p:nvPr/>
        </p:nvSpPr>
        <p:spPr>
          <a:xfrm>
            <a:off x="778058" y="5065845"/>
            <a:ext cx="603673"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sp>
        <p:nvSpPr>
          <p:cNvPr id="20" name="Rectangle : coins arrondis 19">
            <a:extLst>
              <a:ext uri="{FF2B5EF4-FFF2-40B4-BE49-F238E27FC236}">
                <a16:creationId xmlns:a16="http://schemas.microsoft.com/office/drawing/2014/main" id="{4B4CAE81-2A9E-01F7-BBD8-943B6E0DF4C8}"/>
              </a:ext>
            </a:extLst>
          </p:cNvPr>
          <p:cNvSpPr/>
          <p:nvPr/>
        </p:nvSpPr>
        <p:spPr>
          <a:xfrm>
            <a:off x="6807963" y="5065845"/>
            <a:ext cx="603673"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a:t>
            </a:r>
          </a:p>
        </p:txBody>
      </p:sp>
    </p:spTree>
    <p:extLst>
      <p:ext uri="{BB962C8B-B14F-4D97-AF65-F5344CB8AC3E}">
        <p14:creationId xmlns:p14="http://schemas.microsoft.com/office/powerpoint/2010/main" val="260594243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25666FEF-4702-F911-449A-2A226F410993}"/>
            </a:ext>
          </a:extLst>
        </p:cNvPr>
        <p:cNvGrpSpPr/>
        <p:nvPr/>
      </p:nvGrpSpPr>
      <p:grpSpPr>
        <a:xfrm>
          <a:off x="0" y="0"/>
          <a:ext cx="0" cy="0"/>
          <a:chOff x="0" y="0"/>
          <a:chExt cx="0" cy="0"/>
        </a:xfrm>
      </p:grpSpPr>
      <p:pic>
        <p:nvPicPr>
          <p:cNvPr id="898" name="Google Shape;898;p41">
            <a:extLst>
              <a:ext uri="{FF2B5EF4-FFF2-40B4-BE49-F238E27FC236}">
                <a16:creationId xmlns:a16="http://schemas.microsoft.com/office/drawing/2014/main" id="{89D00BFA-0B8E-25C0-641F-8C2CC9073EB4}"/>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sp>
        <p:nvSpPr>
          <p:cNvPr id="12" name="Titre 1">
            <a:extLst>
              <a:ext uri="{FF2B5EF4-FFF2-40B4-BE49-F238E27FC236}">
                <a16:creationId xmlns:a16="http://schemas.microsoft.com/office/drawing/2014/main" id="{5F00931F-1C0A-88F2-2D85-901F5D0423F3}"/>
              </a:ext>
            </a:extLst>
          </p:cNvPr>
          <p:cNvSpPr>
            <a:spLocks noGrp="1"/>
          </p:cNvSpPr>
          <p:nvPr>
            <p:ph type="title"/>
          </p:nvPr>
        </p:nvSpPr>
        <p:spPr>
          <a:xfrm>
            <a:off x="749483" y="400789"/>
            <a:ext cx="10529279" cy="267549"/>
          </a:xfrm>
        </p:spPr>
        <p:txBody>
          <a:bodyPr/>
          <a:lstStyle/>
          <a:p>
            <a:pPr defTabSz="342900">
              <a:spcAft>
                <a:spcPts val="300"/>
              </a:spcAft>
              <a:defRPr/>
            </a:pPr>
            <a:r>
              <a:rPr lang="fr-FR" dirty="0">
                <a:solidFill>
                  <a:schemeClr val="tx1">
                    <a:lumMod val="50000"/>
                    <a:lumOff val="50000"/>
                  </a:schemeClr>
                </a:solidFill>
              </a:rPr>
              <a:t>Parfait ! Dans l’éclipse solaire, c’est la Lune qui cache le Soleil, et dans l’éclipse lunaire c’est l’inverse.</a:t>
            </a:r>
            <a:endParaRPr lang="fr-FR" dirty="0">
              <a:solidFill>
                <a:schemeClr val="tx1">
                  <a:lumMod val="50000"/>
                  <a:lumOff val="50000"/>
                </a:schemeClr>
              </a:solidFill>
              <a:latin typeface="Calibri" panose="020F0502020204030204"/>
            </a:endParaRPr>
          </a:p>
        </p:txBody>
      </p:sp>
      <p:pic>
        <p:nvPicPr>
          <p:cNvPr id="2" name="Image 1">
            <a:extLst>
              <a:ext uri="{FF2B5EF4-FFF2-40B4-BE49-F238E27FC236}">
                <a16:creationId xmlns:a16="http://schemas.microsoft.com/office/drawing/2014/main" id="{286BE854-8F86-D21A-2D43-1A2B6434B86F}"/>
              </a:ext>
            </a:extLst>
          </p:cNvPr>
          <p:cNvPicPr>
            <a:picLocks noChangeAspect="1"/>
          </p:cNvPicPr>
          <p:nvPr/>
        </p:nvPicPr>
        <p:blipFill>
          <a:blip r:embed="rId4"/>
          <a:stretch>
            <a:fillRect/>
          </a:stretch>
        </p:blipFill>
        <p:spPr>
          <a:xfrm>
            <a:off x="481377" y="2126630"/>
            <a:ext cx="5725622" cy="2515708"/>
          </a:xfrm>
          <a:prstGeom prst="rect">
            <a:avLst/>
          </a:prstGeom>
        </p:spPr>
      </p:pic>
      <p:pic>
        <p:nvPicPr>
          <p:cNvPr id="3" name="Image 2">
            <a:extLst>
              <a:ext uri="{FF2B5EF4-FFF2-40B4-BE49-F238E27FC236}">
                <a16:creationId xmlns:a16="http://schemas.microsoft.com/office/drawing/2014/main" id="{60BCF0C3-E457-FE44-02C7-A3A5238C1ABD}"/>
              </a:ext>
            </a:extLst>
          </p:cNvPr>
          <p:cNvPicPr>
            <a:picLocks noChangeAspect="1"/>
          </p:cNvPicPr>
          <p:nvPr/>
        </p:nvPicPr>
        <p:blipFill>
          <a:blip r:embed="rId5">
            <a:clrChange>
              <a:clrFrom>
                <a:srgbClr val="FFFFFF"/>
              </a:clrFrom>
              <a:clrTo>
                <a:srgbClr val="FFFFFF">
                  <a:alpha val="0"/>
                </a:srgbClr>
              </a:clrTo>
            </a:clrChange>
          </a:blip>
          <a:srcRect t="17385"/>
          <a:stretch>
            <a:fillRect/>
          </a:stretch>
        </p:blipFill>
        <p:spPr>
          <a:xfrm>
            <a:off x="6482172" y="2580309"/>
            <a:ext cx="5076024" cy="1697381"/>
          </a:xfrm>
          <a:prstGeom prst="rect">
            <a:avLst/>
          </a:prstGeom>
        </p:spPr>
      </p:pic>
      <p:sp>
        <p:nvSpPr>
          <p:cNvPr id="4" name="Rectangle : coins arrondis 3">
            <a:extLst>
              <a:ext uri="{FF2B5EF4-FFF2-40B4-BE49-F238E27FC236}">
                <a16:creationId xmlns:a16="http://schemas.microsoft.com/office/drawing/2014/main" id="{E510329A-4BFC-7497-1D3C-217771E32B3E}"/>
              </a:ext>
            </a:extLst>
          </p:cNvPr>
          <p:cNvSpPr/>
          <p:nvPr/>
        </p:nvSpPr>
        <p:spPr>
          <a:xfrm>
            <a:off x="1423096" y="5065845"/>
            <a:ext cx="3842183"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FF0000"/>
                </a:solidFill>
                <a:latin typeface="Calibri" panose="020F0502020204030204"/>
              </a:rPr>
              <a:t>L’éclipse lunaire </a:t>
            </a:r>
          </a:p>
        </p:txBody>
      </p:sp>
      <p:sp>
        <p:nvSpPr>
          <p:cNvPr id="5" name="Rectangle : coins arrondis 4">
            <a:extLst>
              <a:ext uri="{FF2B5EF4-FFF2-40B4-BE49-F238E27FC236}">
                <a16:creationId xmlns:a16="http://schemas.microsoft.com/office/drawing/2014/main" id="{BE5D086F-C6D9-205C-185E-998EDB2042F6}"/>
              </a:ext>
            </a:extLst>
          </p:cNvPr>
          <p:cNvSpPr/>
          <p:nvPr/>
        </p:nvSpPr>
        <p:spPr>
          <a:xfrm>
            <a:off x="7465154" y="5065845"/>
            <a:ext cx="3842183"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FF0000"/>
                </a:solidFill>
                <a:latin typeface="Calibri" panose="020F0502020204030204"/>
              </a:rPr>
              <a:t>L’éclipse solaire</a:t>
            </a:r>
          </a:p>
        </p:txBody>
      </p:sp>
      <p:sp>
        <p:nvSpPr>
          <p:cNvPr id="6" name="Rectangle : coins arrondis 5">
            <a:extLst>
              <a:ext uri="{FF2B5EF4-FFF2-40B4-BE49-F238E27FC236}">
                <a16:creationId xmlns:a16="http://schemas.microsoft.com/office/drawing/2014/main" id="{6C645D3C-927B-8FEA-4BEC-D36218A89288}"/>
              </a:ext>
            </a:extLst>
          </p:cNvPr>
          <p:cNvSpPr/>
          <p:nvPr/>
        </p:nvSpPr>
        <p:spPr>
          <a:xfrm>
            <a:off x="778058" y="5065845"/>
            <a:ext cx="603673"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sp>
        <p:nvSpPr>
          <p:cNvPr id="7" name="Rectangle : coins arrondis 6">
            <a:extLst>
              <a:ext uri="{FF2B5EF4-FFF2-40B4-BE49-F238E27FC236}">
                <a16:creationId xmlns:a16="http://schemas.microsoft.com/office/drawing/2014/main" id="{2F2F1B4D-F07A-6DD8-A9D7-8E73BF159A1E}"/>
              </a:ext>
            </a:extLst>
          </p:cNvPr>
          <p:cNvSpPr/>
          <p:nvPr/>
        </p:nvSpPr>
        <p:spPr>
          <a:xfrm>
            <a:off x="6807963" y="5065845"/>
            <a:ext cx="603673"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a:t>
            </a:r>
          </a:p>
        </p:txBody>
      </p:sp>
    </p:spTree>
    <p:extLst>
      <p:ext uri="{BB962C8B-B14F-4D97-AF65-F5344CB8AC3E}">
        <p14:creationId xmlns:p14="http://schemas.microsoft.com/office/powerpoint/2010/main" val="6900715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pic>
        <p:nvPicPr>
          <p:cNvPr id="2" name="Image 1">
            <a:extLst>
              <a:ext uri="{FF2B5EF4-FFF2-40B4-BE49-F238E27FC236}">
                <a16:creationId xmlns:a16="http://schemas.microsoft.com/office/drawing/2014/main" id="{22CBB104-9284-FA79-E472-50D9B0AD7B9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67260" y="2367018"/>
            <a:ext cx="7773263" cy="3146321"/>
          </a:xfrm>
          <a:prstGeom prst="rect">
            <a:avLst/>
          </a:prstGeom>
        </p:spPr>
      </p:pic>
      <p:sp>
        <p:nvSpPr>
          <p:cNvPr id="6" name="Google Shape;882;p40">
            <a:extLst>
              <a:ext uri="{FF2B5EF4-FFF2-40B4-BE49-F238E27FC236}">
                <a16:creationId xmlns:a16="http://schemas.microsoft.com/office/drawing/2014/main" id="{6962997E-D8E5-DE16-1E9F-017FBADE87C0}"/>
              </a:ext>
            </a:extLst>
          </p:cNvPr>
          <p:cNvSpPr txBox="1">
            <a:spLocks noGrp="1"/>
          </p:cNvSpPr>
          <p:nvPr>
            <p:ph type="title"/>
          </p:nvPr>
        </p:nvSpPr>
        <p:spPr>
          <a:xfrm>
            <a:off x="935304" y="318293"/>
            <a:ext cx="10372033"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solidFill>
                  <a:schemeClr val="tx1">
                    <a:lumMod val="50000"/>
                    <a:lumOff val="50000"/>
                  </a:schemeClr>
                </a:solidFill>
              </a:rPr>
              <a:t>Voici une deuxième question.</a:t>
            </a:r>
          </a:p>
        </p:txBody>
      </p:sp>
      <p:sp>
        <p:nvSpPr>
          <p:cNvPr id="5" name="ZoneTexte 4">
            <a:extLst>
              <a:ext uri="{FF2B5EF4-FFF2-40B4-BE49-F238E27FC236}">
                <a16:creationId xmlns:a16="http://schemas.microsoft.com/office/drawing/2014/main" id="{028A63C7-A726-14C8-6328-ED9685F44B71}"/>
              </a:ext>
            </a:extLst>
          </p:cNvPr>
          <p:cNvSpPr txBox="1"/>
          <p:nvPr/>
        </p:nvSpPr>
        <p:spPr>
          <a:xfrm>
            <a:off x="1010452" y="1097482"/>
            <a:ext cx="6099348" cy="461665"/>
          </a:xfrm>
          <a:prstGeom prst="rect">
            <a:avLst/>
          </a:prstGeom>
          <a:noFill/>
        </p:spPr>
        <p:txBody>
          <a:bodyPr wrap="square">
            <a:spAutoFit/>
          </a:bodyPr>
          <a:lstStyle/>
          <a:p>
            <a:pPr lvl="0" defTabSz="457200">
              <a:spcAft>
                <a:spcPts val="600"/>
              </a:spcAft>
              <a:buClrTx/>
              <a:defRPr/>
            </a:pPr>
            <a:r>
              <a:rPr kumimoji="0" lang="fr-FR" sz="2400" b="1" i="0" u="none" strike="noStrike" kern="1200" cap="none" spc="0" normalizeH="0" baseline="0" noProof="0" dirty="0">
                <a:ln>
                  <a:noFill/>
                </a:ln>
                <a:solidFill>
                  <a:prstClr val="black"/>
                </a:solidFill>
                <a:effectLst/>
                <a:uLnTx/>
                <a:uFillTx/>
                <a:latin typeface="Calibri" panose="020F0502020204030204"/>
                <a:ea typeface="+mn-ea"/>
                <a:cs typeface="+mn-cs"/>
              </a:rPr>
              <a:t>2- </a:t>
            </a:r>
            <a:r>
              <a:rPr lang="fr-FR" sz="2400" b="1" kern="1200" dirty="0">
                <a:solidFill>
                  <a:prstClr val="black"/>
                </a:solidFill>
                <a:latin typeface="Calibri" panose="020F0502020204030204"/>
              </a:rPr>
              <a:t>Nommez les deux zones A et B</a:t>
            </a:r>
            <a:r>
              <a:rPr kumimoji="0" lang="fr-FR" sz="24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0" name="Google Shape;891;p40">
            <a:extLst>
              <a:ext uri="{FF2B5EF4-FFF2-40B4-BE49-F238E27FC236}">
                <a16:creationId xmlns:a16="http://schemas.microsoft.com/office/drawing/2014/main" id="{6AFCD7B9-A28B-7786-0AE2-83874B3200C8}"/>
              </a:ext>
            </a:extLst>
          </p:cNvPr>
          <p:cNvSpPr/>
          <p:nvPr/>
        </p:nvSpPr>
        <p:spPr>
          <a:xfrm>
            <a:off x="1472878" y="1632584"/>
            <a:ext cx="3775397" cy="510733"/>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kern="1200" dirty="0">
                <a:solidFill>
                  <a:srgbClr val="0852A4"/>
                </a:solidFill>
                <a:latin typeface="Calibri" panose="020F0502020204030204"/>
                <a:ea typeface="+mn-ea"/>
                <a:cs typeface="+mn-cs"/>
                <a:sym typeface="Calibri"/>
              </a:rPr>
              <a:t>Les zones A et B sont:</a:t>
            </a:r>
            <a:endParaRPr sz="2400" b="1" kern="1200" dirty="0">
              <a:solidFill>
                <a:srgbClr val="0852A4"/>
              </a:solidFill>
              <a:latin typeface="Calibri" panose="020F0502020204030204"/>
              <a:ea typeface="+mn-ea"/>
              <a:cs typeface="+mn-cs"/>
              <a:sym typeface="Calibri"/>
            </a:endParaRPr>
          </a:p>
        </p:txBody>
      </p:sp>
      <p:sp>
        <p:nvSpPr>
          <p:cNvPr id="18" name="Rectangle : coins arrondis 17">
            <a:extLst>
              <a:ext uri="{FF2B5EF4-FFF2-40B4-BE49-F238E27FC236}">
                <a16:creationId xmlns:a16="http://schemas.microsoft.com/office/drawing/2014/main" id="{97E60597-DFED-44E5-9014-0CC5AD8732A6}"/>
              </a:ext>
            </a:extLst>
          </p:cNvPr>
          <p:cNvSpPr/>
          <p:nvPr/>
        </p:nvSpPr>
        <p:spPr>
          <a:xfrm>
            <a:off x="7982556" y="3046126"/>
            <a:ext cx="3842183"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rgbClr val="002060"/>
                </a:solidFill>
                <a:latin typeface="Calibri" panose="020F0502020204030204"/>
              </a:rPr>
              <a:t>……………………………….………..</a:t>
            </a:r>
          </a:p>
        </p:txBody>
      </p:sp>
      <p:sp>
        <p:nvSpPr>
          <p:cNvPr id="27" name="Google Shape;642;p21">
            <a:extLst>
              <a:ext uri="{FF2B5EF4-FFF2-40B4-BE49-F238E27FC236}">
                <a16:creationId xmlns:a16="http://schemas.microsoft.com/office/drawing/2014/main" id="{8182473B-BB66-76B2-47B5-C8EBCD9DCF0F}"/>
              </a:ext>
            </a:extLst>
          </p:cNvPr>
          <p:cNvSpPr txBox="1">
            <a:spLocks/>
          </p:cNvSpPr>
          <p:nvPr/>
        </p:nvSpPr>
        <p:spPr>
          <a:xfrm>
            <a:off x="778058" y="668338"/>
            <a:ext cx="10529705" cy="26828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1050"/>
              <a:buFont typeface="Arial"/>
              <a:buNone/>
              <a:defRPr sz="1050" b="0" i="1" u="none" strike="noStrike" cap="none">
                <a:solidFill>
                  <a:schemeClr val="dk1"/>
                </a:solidFill>
                <a:latin typeface="Calibri"/>
                <a:ea typeface="Calibri"/>
                <a:cs typeface="Calibri"/>
                <a:sym typeface="Calibri"/>
              </a:defRPr>
            </a:lvl1pPr>
            <a:lvl2pPr marL="914400" marR="0" lvl="1"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2pPr>
            <a:lvl3pPr marL="1371600" marR="0" lvl="2"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3pPr>
            <a:lvl4pPr marL="1828800" marR="0" lvl="3"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4pPr>
            <a:lvl5pPr marL="2286000" marR="0" lvl="4"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a:spcBef>
                <a:spcPts val="0"/>
              </a:spcBef>
              <a:buClr>
                <a:srgbClr val="A5A5A5"/>
              </a:buClr>
              <a:buSzPts val="1000"/>
            </a:pPr>
            <a:r>
              <a:rPr lang="fr-FR" sz="1100">
                <a:solidFill>
                  <a:schemeClr val="tx1">
                    <a:lumMod val="50000"/>
                    <a:lumOff val="50000"/>
                  </a:schemeClr>
                </a:solidFill>
              </a:rPr>
              <a:t>Inviter les élèves à passer au tableau. </a:t>
            </a:r>
            <a:endParaRPr lang="fr-FR" sz="1100" dirty="0">
              <a:solidFill>
                <a:schemeClr val="tx1">
                  <a:lumMod val="50000"/>
                  <a:lumOff val="50000"/>
                </a:schemeClr>
              </a:solidFill>
            </a:endParaRPr>
          </a:p>
        </p:txBody>
      </p:sp>
      <p:pic>
        <p:nvPicPr>
          <p:cNvPr id="28" name="Google Shape;645;p21">
            <a:extLst>
              <a:ext uri="{FF2B5EF4-FFF2-40B4-BE49-F238E27FC236}">
                <a16:creationId xmlns:a16="http://schemas.microsoft.com/office/drawing/2014/main" id="{D4FD70B0-459C-FD5E-A5A4-3CBE6EEF5389}"/>
              </a:ext>
            </a:extLst>
          </p:cNvPr>
          <p:cNvPicPr preferRelativeResize="0"/>
          <p:nvPr/>
        </p:nvPicPr>
        <p:blipFill rotWithShape="1">
          <a:blip r:embed="rId4">
            <a:alphaModFix/>
          </a:blip>
          <a:srcRect/>
          <a:stretch/>
        </p:blipFill>
        <p:spPr>
          <a:xfrm>
            <a:off x="11105972" y="201859"/>
            <a:ext cx="648055" cy="648055"/>
          </a:xfrm>
          <a:prstGeom prst="rect">
            <a:avLst/>
          </a:prstGeom>
          <a:noFill/>
          <a:ln>
            <a:noFill/>
          </a:ln>
        </p:spPr>
      </p:pic>
      <p:sp>
        <p:nvSpPr>
          <p:cNvPr id="4" name="Rectangle : coins arrondis 3">
            <a:extLst>
              <a:ext uri="{FF2B5EF4-FFF2-40B4-BE49-F238E27FC236}">
                <a16:creationId xmlns:a16="http://schemas.microsoft.com/office/drawing/2014/main" id="{9E3BBCD2-273E-201E-CCC8-A1EEBEF40867}"/>
              </a:ext>
            </a:extLst>
          </p:cNvPr>
          <p:cNvSpPr/>
          <p:nvPr/>
        </p:nvSpPr>
        <p:spPr>
          <a:xfrm>
            <a:off x="7982555" y="4915119"/>
            <a:ext cx="3842183"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rgbClr val="002060"/>
                </a:solidFill>
                <a:latin typeface="Calibri" panose="020F0502020204030204"/>
              </a:rPr>
              <a:t>……………………………….………..</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896" name="Google Shape;896;p41"/>
          <p:cNvSpPr txBox="1">
            <a:spLocks noGrp="1"/>
          </p:cNvSpPr>
          <p:nvPr>
            <p:ph type="title"/>
          </p:nvPr>
        </p:nvSpPr>
        <p:spPr>
          <a:xfrm>
            <a:off x="935730" y="140676"/>
            <a:ext cx="10372033" cy="64458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solidFill>
                  <a:schemeClr val="tx1">
                    <a:lumMod val="50000"/>
                    <a:lumOff val="50000"/>
                  </a:schemeClr>
                </a:solidFill>
              </a:rPr>
              <a:t>Parfait ! Lorsque le Soleil est caché en partie, on parle d’éclipse partielle, et lorsqu’il est caché totalement, on parle d’éclipse totale.</a:t>
            </a:r>
            <a:endParaRPr dirty="0">
              <a:solidFill>
                <a:schemeClr val="tx1">
                  <a:lumMod val="50000"/>
                  <a:lumOff val="50000"/>
                </a:schemeClr>
              </a:solidFill>
            </a:endParaRPr>
          </a:p>
        </p:txBody>
      </p:sp>
      <p:sp>
        <p:nvSpPr>
          <p:cNvPr id="897" name="Google Shape;897;p41"/>
          <p:cNvSpPr txBox="1">
            <a:spLocks noGrp="1"/>
          </p:cNvSpPr>
          <p:nvPr>
            <p:ph type="body" idx="2"/>
          </p:nvPr>
        </p:nvSpPr>
        <p:spPr>
          <a:xfrm>
            <a:off x="935304" y="668338"/>
            <a:ext cx="10372459" cy="29932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sz="1100" dirty="0">
                <a:solidFill>
                  <a:schemeClr val="tx1">
                    <a:lumMod val="50000"/>
                    <a:lumOff val="50000"/>
                  </a:schemeClr>
                </a:solidFill>
              </a:rPr>
              <a:t>Demander une justification de la réponse.</a:t>
            </a:r>
            <a:endParaRPr sz="1100" dirty="0">
              <a:solidFill>
                <a:schemeClr val="tx1">
                  <a:lumMod val="50000"/>
                  <a:lumOff val="50000"/>
                </a:schemeClr>
              </a:solidFill>
            </a:endParaRPr>
          </a:p>
        </p:txBody>
      </p:sp>
      <p:pic>
        <p:nvPicPr>
          <p:cNvPr id="898" name="Google Shape;898;p41"/>
          <p:cNvPicPr preferRelativeResize="0"/>
          <p:nvPr/>
        </p:nvPicPr>
        <p:blipFill rotWithShape="1">
          <a:blip r:embed="rId3">
            <a:alphaModFix/>
          </a:blip>
          <a:srcRect/>
          <a:stretch/>
        </p:blipFill>
        <p:spPr>
          <a:xfrm>
            <a:off x="11709400" y="505152"/>
            <a:ext cx="363525" cy="326372"/>
          </a:xfrm>
          <a:prstGeom prst="rect">
            <a:avLst/>
          </a:prstGeom>
          <a:noFill/>
          <a:ln>
            <a:noFill/>
          </a:ln>
        </p:spPr>
      </p:pic>
      <p:pic>
        <p:nvPicPr>
          <p:cNvPr id="3" name="Image 2">
            <a:extLst>
              <a:ext uri="{FF2B5EF4-FFF2-40B4-BE49-F238E27FC236}">
                <a16:creationId xmlns:a16="http://schemas.microsoft.com/office/drawing/2014/main" id="{CF55CFDE-AA64-5FBE-527F-AFAEB2DB46D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67260" y="2367018"/>
            <a:ext cx="7773263" cy="3146321"/>
          </a:xfrm>
          <a:prstGeom prst="rect">
            <a:avLst/>
          </a:prstGeom>
        </p:spPr>
      </p:pic>
      <p:sp>
        <p:nvSpPr>
          <p:cNvPr id="4" name="Google Shape;891;p40">
            <a:extLst>
              <a:ext uri="{FF2B5EF4-FFF2-40B4-BE49-F238E27FC236}">
                <a16:creationId xmlns:a16="http://schemas.microsoft.com/office/drawing/2014/main" id="{5F2F0960-4AEA-163B-08F7-5C6F38B07A62}"/>
              </a:ext>
            </a:extLst>
          </p:cNvPr>
          <p:cNvSpPr/>
          <p:nvPr/>
        </p:nvSpPr>
        <p:spPr>
          <a:xfrm>
            <a:off x="1472878" y="1632584"/>
            <a:ext cx="3775397" cy="510733"/>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kern="1200" dirty="0">
                <a:solidFill>
                  <a:srgbClr val="0852A4"/>
                </a:solidFill>
                <a:latin typeface="Calibri" panose="020F0502020204030204"/>
                <a:ea typeface="+mn-ea"/>
                <a:cs typeface="+mn-cs"/>
                <a:sym typeface="Calibri"/>
              </a:rPr>
              <a:t>Les zones A et B sont:</a:t>
            </a:r>
            <a:endParaRPr sz="2400" b="1" kern="1200" dirty="0">
              <a:solidFill>
                <a:srgbClr val="0852A4"/>
              </a:solidFill>
              <a:latin typeface="Calibri" panose="020F0502020204030204"/>
              <a:ea typeface="+mn-ea"/>
              <a:cs typeface="+mn-cs"/>
              <a:sym typeface="Calibri"/>
            </a:endParaRPr>
          </a:p>
        </p:txBody>
      </p:sp>
      <p:sp>
        <p:nvSpPr>
          <p:cNvPr id="5" name="Rectangle : coins arrondis 4">
            <a:extLst>
              <a:ext uri="{FF2B5EF4-FFF2-40B4-BE49-F238E27FC236}">
                <a16:creationId xmlns:a16="http://schemas.microsoft.com/office/drawing/2014/main" id="{A41776F9-8789-20F0-1551-CA421FC7D956}"/>
              </a:ext>
            </a:extLst>
          </p:cNvPr>
          <p:cNvSpPr/>
          <p:nvPr/>
        </p:nvSpPr>
        <p:spPr>
          <a:xfrm>
            <a:off x="7982556" y="3046126"/>
            <a:ext cx="3842183"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FF0000"/>
                </a:solidFill>
                <a:latin typeface="Calibri" panose="020F0502020204030204"/>
              </a:rPr>
              <a:t>Éclipse totale </a:t>
            </a:r>
          </a:p>
        </p:txBody>
      </p:sp>
      <p:sp>
        <p:nvSpPr>
          <p:cNvPr id="6" name="Rectangle : coins arrondis 5">
            <a:extLst>
              <a:ext uri="{FF2B5EF4-FFF2-40B4-BE49-F238E27FC236}">
                <a16:creationId xmlns:a16="http://schemas.microsoft.com/office/drawing/2014/main" id="{F766D267-1230-6644-5B77-C5B38A281288}"/>
              </a:ext>
            </a:extLst>
          </p:cNvPr>
          <p:cNvSpPr/>
          <p:nvPr/>
        </p:nvSpPr>
        <p:spPr>
          <a:xfrm>
            <a:off x="7982555" y="4915119"/>
            <a:ext cx="3842183"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FF0000"/>
                </a:solidFill>
                <a:latin typeface="Calibri" panose="020F0502020204030204"/>
              </a:rPr>
              <a:t>Éclipse partielle  </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7862E70D-E270-F704-C80E-780CDF5EDF24}"/>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B25662CF-FD8E-7DF2-F933-593AFFF76CF1}"/>
              </a:ext>
            </a:extLst>
          </p:cNvPr>
          <p:cNvSpPr>
            <a:spLocks noGrp="1"/>
          </p:cNvSpPr>
          <p:nvPr>
            <p:ph type="title"/>
          </p:nvPr>
        </p:nvSpPr>
        <p:spPr>
          <a:xfrm>
            <a:off x="778058" y="318293"/>
            <a:ext cx="10529279" cy="267549"/>
          </a:xfrm>
        </p:spPr>
        <p:txBody>
          <a:bodyPr/>
          <a:lstStyle/>
          <a:p>
            <a:pPr defTabSz="342900">
              <a:spcAft>
                <a:spcPts val="300"/>
              </a:spcAft>
              <a:defRPr/>
            </a:pPr>
            <a:r>
              <a:rPr lang="fr-FR" dirty="0">
                <a:solidFill>
                  <a:schemeClr val="tx1">
                    <a:lumMod val="50000"/>
                    <a:lumOff val="50000"/>
                  </a:schemeClr>
                </a:solidFill>
                <a:latin typeface="Calibri" panose="020F0502020204030204"/>
              </a:rPr>
              <a:t>Voici une autre question.</a:t>
            </a:r>
          </a:p>
        </p:txBody>
      </p:sp>
      <p:sp>
        <p:nvSpPr>
          <p:cNvPr id="13" name="ZoneTexte 12">
            <a:extLst>
              <a:ext uri="{FF2B5EF4-FFF2-40B4-BE49-F238E27FC236}">
                <a16:creationId xmlns:a16="http://schemas.microsoft.com/office/drawing/2014/main" id="{F0FF15D7-083F-306D-455D-7AC6F83D1E89}"/>
              </a:ext>
            </a:extLst>
          </p:cNvPr>
          <p:cNvSpPr txBox="1"/>
          <p:nvPr/>
        </p:nvSpPr>
        <p:spPr>
          <a:xfrm>
            <a:off x="680792" y="1268696"/>
            <a:ext cx="9701458" cy="461665"/>
          </a:xfrm>
          <a:prstGeom prst="rect">
            <a:avLst/>
          </a:prstGeom>
          <a:noFill/>
        </p:spPr>
        <p:txBody>
          <a:bodyPr wrap="square">
            <a:spAutoFit/>
          </a:bodyPr>
          <a:lstStyle>
            <a:defPPr>
              <a:defRPr lang="en-US"/>
            </a:defPPr>
            <a:lvl1pPr>
              <a:defRPr sz="2000">
                <a:latin typeface="Arial" panose="020B0604020202020204" pitchFamily="34" charset="0"/>
                <a:cs typeface="Arial" panose="020B0604020202020204" pitchFamily="34" charset="0"/>
              </a:defRPr>
            </a:lvl1pPr>
          </a:lstStyle>
          <a:p>
            <a:pPr lvl="0">
              <a:defRPr/>
            </a:pPr>
            <a:r>
              <a:rPr lang="fr-FR" sz="2400" b="1" kern="1200" dirty="0">
                <a:solidFill>
                  <a:prstClr val="black"/>
                </a:solidFill>
                <a:latin typeface="Calibri" panose="020F0502020204030204"/>
                <a:cs typeface="Arial"/>
              </a:rPr>
              <a:t>3. Choisissez la bonne réponse :</a:t>
            </a:r>
          </a:p>
        </p:txBody>
      </p:sp>
      <p:grpSp>
        <p:nvGrpSpPr>
          <p:cNvPr id="14" name="Groupe 13">
            <a:extLst>
              <a:ext uri="{FF2B5EF4-FFF2-40B4-BE49-F238E27FC236}">
                <a16:creationId xmlns:a16="http://schemas.microsoft.com/office/drawing/2014/main" id="{3CA5133A-C31C-21BE-077A-AE24FB153BA5}"/>
              </a:ext>
            </a:extLst>
          </p:cNvPr>
          <p:cNvGrpSpPr/>
          <p:nvPr/>
        </p:nvGrpSpPr>
        <p:grpSpPr>
          <a:xfrm>
            <a:off x="2383806" y="2837527"/>
            <a:ext cx="5966375" cy="591473"/>
            <a:chOff x="7921466" y="2594893"/>
            <a:chExt cx="5966375" cy="510778"/>
          </a:xfrm>
        </p:grpSpPr>
        <p:sp>
          <p:nvSpPr>
            <p:cNvPr id="15" name="Rectangle : coins arrondis 14">
              <a:extLst>
                <a:ext uri="{FF2B5EF4-FFF2-40B4-BE49-F238E27FC236}">
                  <a16:creationId xmlns:a16="http://schemas.microsoft.com/office/drawing/2014/main" id="{CFBFCE5D-F7D0-A424-D248-1D001AA959FC}"/>
                </a:ext>
              </a:extLst>
            </p:cNvPr>
            <p:cNvSpPr/>
            <p:nvPr/>
          </p:nvSpPr>
          <p:spPr>
            <a:xfrm>
              <a:off x="8369183" y="2594893"/>
              <a:ext cx="551865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Soleil </a:t>
              </a:r>
              <a:r>
                <a:rPr lang="fr-FR" sz="2400" b="1" dirty="0">
                  <a:solidFill>
                    <a:srgbClr val="002060"/>
                  </a:solidFill>
                  <a:latin typeface="Calibri" panose="020F0502020204030204"/>
                  <a:sym typeface="Wingdings" panose="05000000000000000000" pitchFamily="2" charset="2"/>
                </a:rPr>
                <a:t> Lune  Terre</a:t>
              </a:r>
              <a:r>
                <a:rPr lang="fr-FR" sz="2400" b="1" dirty="0">
                  <a:solidFill>
                    <a:srgbClr val="002060"/>
                  </a:solidFill>
                  <a:latin typeface="Calibri" panose="020F0502020204030204"/>
                </a:rPr>
                <a:t> </a:t>
              </a:r>
            </a:p>
          </p:txBody>
        </p:sp>
        <p:sp>
          <p:nvSpPr>
            <p:cNvPr id="16" name="Rectangle : coins arrondis 15">
              <a:extLst>
                <a:ext uri="{FF2B5EF4-FFF2-40B4-BE49-F238E27FC236}">
                  <a16:creationId xmlns:a16="http://schemas.microsoft.com/office/drawing/2014/main" id="{82C18C63-ECBE-0F97-897E-A3C4F8C80902}"/>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grpSp>
      <p:sp>
        <p:nvSpPr>
          <p:cNvPr id="8" name="Google Shape;642;p21">
            <a:extLst>
              <a:ext uri="{FF2B5EF4-FFF2-40B4-BE49-F238E27FC236}">
                <a16:creationId xmlns:a16="http://schemas.microsoft.com/office/drawing/2014/main" id="{4E2632EB-CCCD-E59E-9B7D-DED75D6DF44B}"/>
              </a:ext>
            </a:extLst>
          </p:cNvPr>
          <p:cNvSpPr txBox="1">
            <a:spLocks/>
          </p:cNvSpPr>
          <p:nvPr/>
        </p:nvSpPr>
        <p:spPr>
          <a:xfrm>
            <a:off x="778058" y="668338"/>
            <a:ext cx="10529705" cy="26828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1050"/>
              <a:buFont typeface="Arial"/>
              <a:buNone/>
              <a:defRPr sz="1050" b="0" i="1" u="none" strike="noStrike" cap="none">
                <a:solidFill>
                  <a:schemeClr val="dk1"/>
                </a:solidFill>
                <a:latin typeface="Calibri"/>
                <a:ea typeface="Calibri"/>
                <a:cs typeface="Calibri"/>
                <a:sym typeface="Calibri"/>
              </a:defRPr>
            </a:lvl1pPr>
            <a:lvl2pPr marL="914400" marR="0" lvl="1"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2pPr>
            <a:lvl3pPr marL="1371600" marR="0" lvl="2"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3pPr>
            <a:lvl4pPr marL="1828800" marR="0" lvl="3"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4pPr>
            <a:lvl5pPr marL="2286000" marR="0" lvl="4"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a:spcBef>
                <a:spcPts val="0"/>
              </a:spcBef>
              <a:buClr>
                <a:srgbClr val="A5A5A5"/>
              </a:buClr>
              <a:buSzPts val="1000"/>
            </a:pPr>
            <a:r>
              <a:rPr lang="fr-FR" sz="1100">
                <a:solidFill>
                  <a:schemeClr val="tx1">
                    <a:lumMod val="50000"/>
                    <a:lumOff val="50000"/>
                  </a:schemeClr>
                </a:solidFill>
              </a:rPr>
              <a:t>Inviter les élèves à passer au tableau. </a:t>
            </a:r>
            <a:endParaRPr lang="fr-FR" sz="1100" dirty="0">
              <a:solidFill>
                <a:schemeClr val="tx1">
                  <a:lumMod val="50000"/>
                  <a:lumOff val="50000"/>
                </a:schemeClr>
              </a:solidFill>
            </a:endParaRPr>
          </a:p>
        </p:txBody>
      </p:sp>
      <p:pic>
        <p:nvPicPr>
          <p:cNvPr id="9" name="Google Shape;645;p21">
            <a:extLst>
              <a:ext uri="{FF2B5EF4-FFF2-40B4-BE49-F238E27FC236}">
                <a16:creationId xmlns:a16="http://schemas.microsoft.com/office/drawing/2014/main" id="{55117E5E-25F3-4C1A-50D8-04AE05E9E23F}"/>
              </a:ext>
            </a:extLst>
          </p:cNvPr>
          <p:cNvPicPr preferRelativeResize="0"/>
          <p:nvPr/>
        </p:nvPicPr>
        <p:blipFill rotWithShape="1">
          <a:blip r:embed="rId3">
            <a:alphaModFix/>
          </a:blip>
          <a:srcRect/>
          <a:stretch/>
        </p:blipFill>
        <p:spPr>
          <a:xfrm>
            <a:off x="11105972" y="201859"/>
            <a:ext cx="648055" cy="648055"/>
          </a:xfrm>
          <a:prstGeom prst="rect">
            <a:avLst/>
          </a:prstGeom>
          <a:noFill/>
          <a:ln>
            <a:noFill/>
          </a:ln>
        </p:spPr>
      </p:pic>
      <p:sp>
        <p:nvSpPr>
          <p:cNvPr id="36" name="Google Shape;891;p40">
            <a:extLst>
              <a:ext uri="{FF2B5EF4-FFF2-40B4-BE49-F238E27FC236}">
                <a16:creationId xmlns:a16="http://schemas.microsoft.com/office/drawing/2014/main" id="{724B0F63-4F70-6970-33AE-85EBB5059D98}"/>
              </a:ext>
            </a:extLst>
          </p:cNvPr>
          <p:cNvSpPr/>
          <p:nvPr/>
        </p:nvSpPr>
        <p:spPr>
          <a:xfrm>
            <a:off x="1653853" y="1795802"/>
            <a:ext cx="7761452" cy="510733"/>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kern="1200" dirty="0">
                <a:solidFill>
                  <a:srgbClr val="0852A4"/>
                </a:solidFill>
                <a:latin typeface="Calibri" panose="020F0502020204030204"/>
                <a:ea typeface="+mn-ea"/>
                <a:cs typeface="+mn-cs"/>
                <a:sym typeface="Calibri"/>
              </a:rPr>
              <a:t>Dans l’éclipse lunaire, l’ordre des corps célestes est:</a:t>
            </a:r>
            <a:endParaRPr sz="2400" b="1" kern="1200" dirty="0">
              <a:solidFill>
                <a:srgbClr val="0852A4"/>
              </a:solidFill>
              <a:latin typeface="Calibri" panose="020F0502020204030204"/>
              <a:ea typeface="+mn-ea"/>
              <a:cs typeface="+mn-cs"/>
              <a:sym typeface="Calibri"/>
            </a:endParaRPr>
          </a:p>
        </p:txBody>
      </p:sp>
      <p:grpSp>
        <p:nvGrpSpPr>
          <p:cNvPr id="5" name="Groupe 4">
            <a:extLst>
              <a:ext uri="{FF2B5EF4-FFF2-40B4-BE49-F238E27FC236}">
                <a16:creationId xmlns:a16="http://schemas.microsoft.com/office/drawing/2014/main" id="{E59CE1D3-F945-CF34-E1A8-AB9057C72708}"/>
              </a:ext>
            </a:extLst>
          </p:cNvPr>
          <p:cNvGrpSpPr/>
          <p:nvPr/>
        </p:nvGrpSpPr>
        <p:grpSpPr>
          <a:xfrm>
            <a:off x="2393854" y="4108644"/>
            <a:ext cx="5966375" cy="591473"/>
            <a:chOff x="7921466" y="2594893"/>
            <a:chExt cx="5966375" cy="510778"/>
          </a:xfrm>
        </p:grpSpPr>
        <p:sp>
          <p:nvSpPr>
            <p:cNvPr id="6" name="Rectangle : coins arrondis 5">
              <a:extLst>
                <a:ext uri="{FF2B5EF4-FFF2-40B4-BE49-F238E27FC236}">
                  <a16:creationId xmlns:a16="http://schemas.microsoft.com/office/drawing/2014/main" id="{C44BEBCA-7183-37E3-184B-587F9526B66D}"/>
                </a:ext>
              </a:extLst>
            </p:cNvPr>
            <p:cNvSpPr/>
            <p:nvPr/>
          </p:nvSpPr>
          <p:spPr>
            <a:xfrm>
              <a:off x="8369183" y="2594893"/>
              <a:ext cx="551865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Soleil </a:t>
              </a:r>
              <a:r>
                <a:rPr lang="fr-FR" sz="2400" b="1" dirty="0">
                  <a:solidFill>
                    <a:srgbClr val="002060"/>
                  </a:solidFill>
                  <a:latin typeface="Calibri" panose="020F0502020204030204"/>
                  <a:sym typeface="Wingdings" panose="05000000000000000000" pitchFamily="2" charset="2"/>
                </a:rPr>
                <a:t> Terre  Lune</a:t>
              </a:r>
              <a:endParaRPr lang="fr-FR" sz="2400" b="1" dirty="0">
                <a:solidFill>
                  <a:srgbClr val="002060"/>
                </a:solidFill>
                <a:latin typeface="Calibri" panose="020F0502020204030204"/>
              </a:endParaRPr>
            </a:p>
          </p:txBody>
        </p:sp>
        <p:sp>
          <p:nvSpPr>
            <p:cNvPr id="7" name="Rectangle : coins arrondis 6">
              <a:extLst>
                <a:ext uri="{FF2B5EF4-FFF2-40B4-BE49-F238E27FC236}">
                  <a16:creationId xmlns:a16="http://schemas.microsoft.com/office/drawing/2014/main" id="{1D6F0786-B992-D42C-5F13-F777163D0848}"/>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a:t>
              </a:r>
            </a:p>
          </p:txBody>
        </p:sp>
      </p:grpSp>
      <p:grpSp>
        <p:nvGrpSpPr>
          <p:cNvPr id="23" name="Groupe 22">
            <a:extLst>
              <a:ext uri="{FF2B5EF4-FFF2-40B4-BE49-F238E27FC236}">
                <a16:creationId xmlns:a16="http://schemas.microsoft.com/office/drawing/2014/main" id="{39A69B57-1617-057F-FCC1-15A57DF42160}"/>
              </a:ext>
            </a:extLst>
          </p:cNvPr>
          <p:cNvGrpSpPr/>
          <p:nvPr/>
        </p:nvGrpSpPr>
        <p:grpSpPr>
          <a:xfrm>
            <a:off x="2383806" y="5379760"/>
            <a:ext cx="5966375" cy="591473"/>
            <a:chOff x="7921466" y="2594893"/>
            <a:chExt cx="5966375" cy="510778"/>
          </a:xfrm>
        </p:grpSpPr>
        <p:sp>
          <p:nvSpPr>
            <p:cNvPr id="24" name="Rectangle : coins arrondis 23">
              <a:extLst>
                <a:ext uri="{FF2B5EF4-FFF2-40B4-BE49-F238E27FC236}">
                  <a16:creationId xmlns:a16="http://schemas.microsoft.com/office/drawing/2014/main" id="{92BAED79-D362-35F9-1232-23780E90769B}"/>
                </a:ext>
              </a:extLst>
            </p:cNvPr>
            <p:cNvSpPr/>
            <p:nvPr/>
          </p:nvSpPr>
          <p:spPr>
            <a:xfrm>
              <a:off x="8369183" y="2594893"/>
              <a:ext cx="551865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sym typeface="Wingdings" panose="05000000000000000000" pitchFamily="2" charset="2"/>
                </a:rPr>
                <a:t>Lune  </a:t>
              </a:r>
              <a:r>
                <a:rPr lang="fr-FR" sz="2400" b="1" dirty="0">
                  <a:solidFill>
                    <a:srgbClr val="002060"/>
                  </a:solidFill>
                  <a:latin typeface="Calibri" panose="020F0502020204030204"/>
                </a:rPr>
                <a:t>Soleil </a:t>
              </a:r>
              <a:r>
                <a:rPr lang="fr-FR" sz="2400" b="1" dirty="0">
                  <a:solidFill>
                    <a:srgbClr val="002060"/>
                  </a:solidFill>
                  <a:latin typeface="Calibri" panose="020F0502020204030204"/>
                  <a:sym typeface="Wingdings" panose="05000000000000000000" pitchFamily="2" charset="2"/>
                </a:rPr>
                <a:t> Terre</a:t>
              </a:r>
              <a:endParaRPr lang="fr-FR" sz="2400" b="1" dirty="0">
                <a:solidFill>
                  <a:srgbClr val="002060"/>
                </a:solidFill>
                <a:latin typeface="Calibri" panose="020F0502020204030204"/>
              </a:endParaRPr>
            </a:p>
          </p:txBody>
        </p:sp>
        <p:sp>
          <p:nvSpPr>
            <p:cNvPr id="25" name="Rectangle : coins arrondis 24">
              <a:extLst>
                <a:ext uri="{FF2B5EF4-FFF2-40B4-BE49-F238E27FC236}">
                  <a16:creationId xmlns:a16="http://schemas.microsoft.com/office/drawing/2014/main" id="{E5597CF9-E478-1254-E4AF-DF8F27271B6C}"/>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c</a:t>
              </a:r>
            </a:p>
          </p:txBody>
        </p:sp>
      </p:grpSp>
    </p:spTree>
    <p:extLst>
      <p:ext uri="{BB962C8B-B14F-4D97-AF65-F5344CB8AC3E}">
        <p14:creationId xmlns:p14="http://schemas.microsoft.com/office/powerpoint/2010/main" val="16436799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E3FCD587-5BF7-85ED-4E63-77EBAD7F7367}"/>
            </a:ext>
          </a:extLst>
        </p:cNvPr>
        <p:cNvGrpSpPr/>
        <p:nvPr/>
      </p:nvGrpSpPr>
      <p:grpSpPr>
        <a:xfrm>
          <a:off x="0" y="0"/>
          <a:ext cx="0" cy="0"/>
          <a:chOff x="0" y="0"/>
          <a:chExt cx="0" cy="0"/>
        </a:xfrm>
      </p:grpSpPr>
      <p:sp>
        <p:nvSpPr>
          <p:cNvPr id="12" name="Titre 1">
            <a:extLst>
              <a:ext uri="{FF2B5EF4-FFF2-40B4-BE49-F238E27FC236}">
                <a16:creationId xmlns:a16="http://schemas.microsoft.com/office/drawing/2014/main" id="{FF50F786-E5C7-1F33-6F3A-8EB92AB40547}"/>
              </a:ext>
            </a:extLst>
          </p:cNvPr>
          <p:cNvSpPr>
            <a:spLocks noGrp="1"/>
          </p:cNvSpPr>
          <p:nvPr>
            <p:ph type="title"/>
          </p:nvPr>
        </p:nvSpPr>
        <p:spPr>
          <a:xfrm>
            <a:off x="778058" y="318293"/>
            <a:ext cx="10529279" cy="267549"/>
          </a:xfrm>
        </p:spPr>
        <p:txBody>
          <a:bodyPr/>
          <a:lstStyle/>
          <a:p>
            <a:pPr defTabSz="342900">
              <a:spcAft>
                <a:spcPts val="300"/>
              </a:spcAft>
              <a:defRPr/>
            </a:pPr>
            <a:r>
              <a:rPr lang="fr-FR" dirty="0">
                <a:solidFill>
                  <a:schemeClr val="tx1">
                    <a:lumMod val="50000"/>
                    <a:lumOff val="50000"/>
                  </a:schemeClr>
                </a:solidFill>
                <a:latin typeface="Calibri" panose="020F0502020204030204"/>
              </a:rPr>
              <a:t>Parfait ! </a:t>
            </a:r>
          </a:p>
        </p:txBody>
      </p:sp>
      <p:sp>
        <p:nvSpPr>
          <p:cNvPr id="8" name="Google Shape;642;p21">
            <a:extLst>
              <a:ext uri="{FF2B5EF4-FFF2-40B4-BE49-F238E27FC236}">
                <a16:creationId xmlns:a16="http://schemas.microsoft.com/office/drawing/2014/main" id="{DFD572D9-BB51-DCA0-7B55-F9E8F4240866}"/>
              </a:ext>
            </a:extLst>
          </p:cNvPr>
          <p:cNvSpPr txBox="1">
            <a:spLocks/>
          </p:cNvSpPr>
          <p:nvPr/>
        </p:nvSpPr>
        <p:spPr>
          <a:xfrm>
            <a:off x="778058" y="668338"/>
            <a:ext cx="10529705" cy="26828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1050"/>
              <a:buFont typeface="Arial"/>
              <a:buNone/>
              <a:defRPr sz="1050" b="0" i="1" u="none" strike="noStrike" cap="none">
                <a:solidFill>
                  <a:schemeClr val="dk1"/>
                </a:solidFill>
                <a:latin typeface="Calibri"/>
                <a:ea typeface="Calibri"/>
                <a:cs typeface="Calibri"/>
                <a:sym typeface="Calibri"/>
              </a:defRPr>
            </a:lvl1pPr>
            <a:lvl2pPr marL="914400" marR="0" lvl="1"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2pPr>
            <a:lvl3pPr marL="1371600" marR="0" lvl="2"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3pPr>
            <a:lvl4pPr marL="1828800" marR="0" lvl="3"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4pPr>
            <a:lvl5pPr marL="2286000" marR="0" lvl="4"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a:spcBef>
                <a:spcPts val="0"/>
              </a:spcBef>
              <a:buClr>
                <a:srgbClr val="A5A5A5"/>
              </a:buClr>
              <a:buSzPts val="1000"/>
            </a:pPr>
            <a:r>
              <a:rPr lang="fr-FR" sz="1100">
                <a:solidFill>
                  <a:schemeClr val="tx1">
                    <a:lumMod val="50000"/>
                    <a:lumOff val="50000"/>
                  </a:schemeClr>
                </a:solidFill>
              </a:rPr>
              <a:t>Inviter les élèves à passer au tableau. </a:t>
            </a:r>
            <a:endParaRPr lang="fr-FR" sz="1100" dirty="0">
              <a:solidFill>
                <a:schemeClr val="tx1">
                  <a:lumMod val="50000"/>
                  <a:lumOff val="50000"/>
                </a:schemeClr>
              </a:solidFill>
            </a:endParaRPr>
          </a:p>
        </p:txBody>
      </p:sp>
      <p:pic>
        <p:nvPicPr>
          <p:cNvPr id="9" name="Google Shape;645;p21">
            <a:extLst>
              <a:ext uri="{FF2B5EF4-FFF2-40B4-BE49-F238E27FC236}">
                <a16:creationId xmlns:a16="http://schemas.microsoft.com/office/drawing/2014/main" id="{9830D9F0-0FDC-720B-D79F-F33871B9B33E}"/>
              </a:ext>
            </a:extLst>
          </p:cNvPr>
          <p:cNvPicPr preferRelativeResize="0"/>
          <p:nvPr/>
        </p:nvPicPr>
        <p:blipFill rotWithShape="1">
          <a:blip r:embed="rId3">
            <a:alphaModFix/>
          </a:blip>
          <a:srcRect/>
          <a:stretch/>
        </p:blipFill>
        <p:spPr>
          <a:xfrm>
            <a:off x="11105972" y="201859"/>
            <a:ext cx="648055" cy="648055"/>
          </a:xfrm>
          <a:prstGeom prst="rect">
            <a:avLst/>
          </a:prstGeom>
          <a:noFill/>
          <a:ln>
            <a:noFill/>
          </a:ln>
        </p:spPr>
      </p:pic>
      <p:grpSp>
        <p:nvGrpSpPr>
          <p:cNvPr id="6" name="Groupe 5">
            <a:extLst>
              <a:ext uri="{FF2B5EF4-FFF2-40B4-BE49-F238E27FC236}">
                <a16:creationId xmlns:a16="http://schemas.microsoft.com/office/drawing/2014/main" id="{FB424403-D82F-27A5-9746-3E5C4377AC1B}"/>
              </a:ext>
            </a:extLst>
          </p:cNvPr>
          <p:cNvGrpSpPr/>
          <p:nvPr/>
        </p:nvGrpSpPr>
        <p:grpSpPr>
          <a:xfrm>
            <a:off x="2383806" y="2837527"/>
            <a:ext cx="5966375" cy="591473"/>
            <a:chOff x="7921466" y="2594893"/>
            <a:chExt cx="5966375" cy="510778"/>
          </a:xfrm>
        </p:grpSpPr>
        <p:sp>
          <p:nvSpPr>
            <p:cNvPr id="13" name="Rectangle : coins arrondis 12">
              <a:extLst>
                <a:ext uri="{FF2B5EF4-FFF2-40B4-BE49-F238E27FC236}">
                  <a16:creationId xmlns:a16="http://schemas.microsoft.com/office/drawing/2014/main" id="{AF4F7501-2DAE-6575-3F5D-D823227EEE73}"/>
                </a:ext>
              </a:extLst>
            </p:cNvPr>
            <p:cNvSpPr/>
            <p:nvPr/>
          </p:nvSpPr>
          <p:spPr>
            <a:xfrm>
              <a:off x="8369183" y="2594893"/>
              <a:ext cx="551865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Soleil </a:t>
              </a:r>
              <a:r>
                <a:rPr lang="fr-FR" sz="2400" b="1" dirty="0">
                  <a:solidFill>
                    <a:srgbClr val="002060"/>
                  </a:solidFill>
                  <a:latin typeface="Calibri" panose="020F0502020204030204"/>
                  <a:sym typeface="Wingdings" panose="05000000000000000000" pitchFamily="2" charset="2"/>
                </a:rPr>
                <a:t> Lune  Terre</a:t>
              </a:r>
              <a:r>
                <a:rPr lang="fr-FR" sz="2400" b="1" dirty="0">
                  <a:solidFill>
                    <a:srgbClr val="002060"/>
                  </a:solidFill>
                  <a:latin typeface="Calibri" panose="020F0502020204030204"/>
                </a:rPr>
                <a:t> </a:t>
              </a:r>
            </a:p>
          </p:txBody>
        </p:sp>
        <p:sp>
          <p:nvSpPr>
            <p:cNvPr id="23" name="Rectangle : coins arrondis 22">
              <a:extLst>
                <a:ext uri="{FF2B5EF4-FFF2-40B4-BE49-F238E27FC236}">
                  <a16:creationId xmlns:a16="http://schemas.microsoft.com/office/drawing/2014/main" id="{D4D9DE12-53FA-CF8B-481A-59CA86592046}"/>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grpSp>
      <p:sp>
        <p:nvSpPr>
          <p:cNvPr id="24" name="Google Shape;891;p40">
            <a:extLst>
              <a:ext uri="{FF2B5EF4-FFF2-40B4-BE49-F238E27FC236}">
                <a16:creationId xmlns:a16="http://schemas.microsoft.com/office/drawing/2014/main" id="{F0161E96-3E2D-2E36-8CF2-60162E394A84}"/>
              </a:ext>
            </a:extLst>
          </p:cNvPr>
          <p:cNvSpPr/>
          <p:nvPr/>
        </p:nvSpPr>
        <p:spPr>
          <a:xfrm>
            <a:off x="1653853" y="1795802"/>
            <a:ext cx="7761452" cy="510733"/>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kern="1200" dirty="0">
                <a:solidFill>
                  <a:srgbClr val="0852A4"/>
                </a:solidFill>
                <a:latin typeface="Calibri" panose="020F0502020204030204"/>
                <a:ea typeface="+mn-ea"/>
                <a:cs typeface="+mn-cs"/>
                <a:sym typeface="Calibri"/>
              </a:rPr>
              <a:t>Dans l’éclipse lunaire, l’ordre des corps célestes est:</a:t>
            </a:r>
            <a:endParaRPr sz="2400" b="1" kern="1200" dirty="0">
              <a:solidFill>
                <a:srgbClr val="0852A4"/>
              </a:solidFill>
              <a:latin typeface="Calibri" panose="020F0502020204030204"/>
              <a:ea typeface="+mn-ea"/>
              <a:cs typeface="+mn-cs"/>
              <a:sym typeface="Calibri"/>
            </a:endParaRPr>
          </a:p>
        </p:txBody>
      </p:sp>
      <p:grpSp>
        <p:nvGrpSpPr>
          <p:cNvPr id="37" name="Groupe 36">
            <a:extLst>
              <a:ext uri="{FF2B5EF4-FFF2-40B4-BE49-F238E27FC236}">
                <a16:creationId xmlns:a16="http://schemas.microsoft.com/office/drawing/2014/main" id="{6F2C5B51-DD05-00B5-CF54-4A1186DCEE04}"/>
              </a:ext>
            </a:extLst>
          </p:cNvPr>
          <p:cNvGrpSpPr/>
          <p:nvPr/>
        </p:nvGrpSpPr>
        <p:grpSpPr>
          <a:xfrm>
            <a:off x="2393854" y="4108644"/>
            <a:ext cx="5966375" cy="591473"/>
            <a:chOff x="7921466" y="2594893"/>
            <a:chExt cx="5966375" cy="510778"/>
          </a:xfrm>
          <a:solidFill>
            <a:srgbClr val="002060"/>
          </a:solidFill>
        </p:grpSpPr>
        <p:sp>
          <p:nvSpPr>
            <p:cNvPr id="41" name="Rectangle : coins arrondis 40">
              <a:extLst>
                <a:ext uri="{FF2B5EF4-FFF2-40B4-BE49-F238E27FC236}">
                  <a16:creationId xmlns:a16="http://schemas.microsoft.com/office/drawing/2014/main" id="{C860504E-3DCD-DC72-6B17-AF1F9C0C27AA}"/>
                </a:ext>
              </a:extLst>
            </p:cNvPr>
            <p:cNvSpPr/>
            <p:nvPr/>
          </p:nvSpPr>
          <p:spPr>
            <a:xfrm>
              <a:off x="8369183" y="2594893"/>
              <a:ext cx="5518658"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Soleil </a:t>
              </a:r>
              <a:r>
                <a:rPr lang="fr-FR" sz="2400" b="1" dirty="0">
                  <a:solidFill>
                    <a:schemeClr val="bg1"/>
                  </a:solidFill>
                  <a:latin typeface="Calibri" panose="020F0502020204030204"/>
                  <a:sym typeface="Wingdings" panose="05000000000000000000" pitchFamily="2" charset="2"/>
                </a:rPr>
                <a:t> Terre  Lune</a:t>
              </a:r>
              <a:endParaRPr lang="fr-FR" sz="2400" b="1" dirty="0">
                <a:solidFill>
                  <a:schemeClr val="bg1"/>
                </a:solidFill>
                <a:latin typeface="Calibri" panose="020F0502020204030204"/>
              </a:endParaRPr>
            </a:p>
          </p:txBody>
        </p:sp>
        <p:sp>
          <p:nvSpPr>
            <p:cNvPr id="42" name="Rectangle : coins arrondis 41">
              <a:extLst>
                <a:ext uri="{FF2B5EF4-FFF2-40B4-BE49-F238E27FC236}">
                  <a16:creationId xmlns:a16="http://schemas.microsoft.com/office/drawing/2014/main" id="{6AD7F8C6-82A3-B7D7-9F93-28F15E5E2374}"/>
                </a:ext>
              </a:extLst>
            </p:cNvPr>
            <p:cNvSpPr/>
            <p:nvPr/>
          </p:nvSpPr>
          <p:spPr>
            <a:xfrm>
              <a:off x="7921466" y="2594893"/>
              <a:ext cx="40366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b</a:t>
              </a:r>
            </a:p>
          </p:txBody>
        </p:sp>
      </p:grpSp>
      <p:grpSp>
        <p:nvGrpSpPr>
          <p:cNvPr id="43" name="Groupe 42">
            <a:extLst>
              <a:ext uri="{FF2B5EF4-FFF2-40B4-BE49-F238E27FC236}">
                <a16:creationId xmlns:a16="http://schemas.microsoft.com/office/drawing/2014/main" id="{87F5BE7B-20CC-CAF5-9302-4DA50222FE83}"/>
              </a:ext>
            </a:extLst>
          </p:cNvPr>
          <p:cNvGrpSpPr/>
          <p:nvPr/>
        </p:nvGrpSpPr>
        <p:grpSpPr>
          <a:xfrm>
            <a:off x="2383806" y="5379760"/>
            <a:ext cx="5966375" cy="591473"/>
            <a:chOff x="7921466" y="2594893"/>
            <a:chExt cx="5966375" cy="510778"/>
          </a:xfrm>
        </p:grpSpPr>
        <p:sp>
          <p:nvSpPr>
            <p:cNvPr id="44" name="Rectangle : coins arrondis 43">
              <a:extLst>
                <a:ext uri="{FF2B5EF4-FFF2-40B4-BE49-F238E27FC236}">
                  <a16:creationId xmlns:a16="http://schemas.microsoft.com/office/drawing/2014/main" id="{607C8BF0-8A5D-F4A8-31AA-35AE170AAF48}"/>
                </a:ext>
              </a:extLst>
            </p:cNvPr>
            <p:cNvSpPr/>
            <p:nvPr/>
          </p:nvSpPr>
          <p:spPr>
            <a:xfrm>
              <a:off x="8369183" y="2594893"/>
              <a:ext cx="551865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sym typeface="Wingdings" panose="05000000000000000000" pitchFamily="2" charset="2"/>
                </a:rPr>
                <a:t>Lune  </a:t>
              </a:r>
              <a:r>
                <a:rPr lang="fr-FR" sz="2400" b="1" dirty="0">
                  <a:solidFill>
                    <a:srgbClr val="002060"/>
                  </a:solidFill>
                  <a:latin typeface="Calibri" panose="020F0502020204030204"/>
                </a:rPr>
                <a:t>Soleil </a:t>
              </a:r>
              <a:r>
                <a:rPr lang="fr-FR" sz="2400" b="1" dirty="0">
                  <a:solidFill>
                    <a:srgbClr val="002060"/>
                  </a:solidFill>
                  <a:latin typeface="Calibri" panose="020F0502020204030204"/>
                  <a:sym typeface="Wingdings" panose="05000000000000000000" pitchFamily="2" charset="2"/>
                </a:rPr>
                <a:t> Terre</a:t>
              </a:r>
              <a:endParaRPr lang="fr-FR" sz="2400" b="1" dirty="0">
                <a:solidFill>
                  <a:srgbClr val="002060"/>
                </a:solidFill>
                <a:latin typeface="Calibri" panose="020F0502020204030204"/>
              </a:endParaRPr>
            </a:p>
          </p:txBody>
        </p:sp>
        <p:sp>
          <p:nvSpPr>
            <p:cNvPr id="45" name="Rectangle : coins arrondis 44">
              <a:extLst>
                <a:ext uri="{FF2B5EF4-FFF2-40B4-BE49-F238E27FC236}">
                  <a16:creationId xmlns:a16="http://schemas.microsoft.com/office/drawing/2014/main" id="{5A7261BF-E4AF-23C6-2894-9DD7BCADAE5A}"/>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c</a:t>
              </a:r>
            </a:p>
          </p:txBody>
        </p:sp>
      </p:grpSp>
    </p:spTree>
    <p:extLst>
      <p:ext uri="{BB962C8B-B14F-4D97-AF65-F5344CB8AC3E}">
        <p14:creationId xmlns:p14="http://schemas.microsoft.com/office/powerpoint/2010/main" val="16313538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Google Shape;958;p44"/>
          <p:cNvSpPr txBox="1">
            <a:spLocks noGrp="1"/>
          </p:cNvSpPr>
          <p:nvPr>
            <p:ph type="body" idx="1"/>
          </p:nvPr>
        </p:nvSpPr>
        <p:spPr>
          <a:xfrm>
            <a:off x="8799191" y="5236960"/>
            <a:ext cx="1486341" cy="503301"/>
          </a:xfrm>
          <a:prstGeom prst="rect">
            <a:avLst/>
          </a:prstGeom>
          <a:noFill/>
          <a:ln>
            <a:noFill/>
          </a:ln>
        </p:spPr>
        <p:txBody>
          <a:bodyPr spcFirstLastPara="1" wrap="square" lIns="91425" tIns="45700" rIns="91425" bIns="45700" anchor="ctr" anchorCtr="0">
            <a:normAutofit fontScale="92500" lnSpcReduction="10000"/>
          </a:bodyPr>
          <a:lstStyle/>
          <a:p>
            <a:pPr marL="228600" lvl="0" indent="-228600" algn="l" rtl="0">
              <a:lnSpc>
                <a:spcPct val="90000"/>
              </a:lnSpc>
              <a:spcBef>
                <a:spcPts val="0"/>
              </a:spcBef>
              <a:spcAft>
                <a:spcPts val="0"/>
              </a:spcAft>
              <a:buClr>
                <a:schemeClr val="dk1"/>
              </a:buClr>
              <a:buSzPct val="100000"/>
              <a:buNone/>
            </a:pPr>
            <a:r>
              <a:rPr lang="fr-FR" dirty="0"/>
              <a:t>10 min</a:t>
            </a:r>
            <a:endParaRPr dirty="0"/>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grpSp>
        <p:nvGrpSpPr>
          <p:cNvPr id="8" name="Groupe 7">
            <a:extLst>
              <a:ext uri="{FF2B5EF4-FFF2-40B4-BE49-F238E27FC236}">
                <a16:creationId xmlns:a16="http://schemas.microsoft.com/office/drawing/2014/main" id="{A9498BEF-D4D1-029C-E2C9-9C41010BA000}"/>
              </a:ext>
            </a:extLst>
          </p:cNvPr>
          <p:cNvGrpSpPr/>
          <p:nvPr/>
        </p:nvGrpSpPr>
        <p:grpSpPr>
          <a:xfrm>
            <a:off x="3642726" y="1157355"/>
            <a:ext cx="4436149" cy="5382352"/>
            <a:chOff x="3642726" y="1242153"/>
            <a:chExt cx="4436149" cy="5382352"/>
          </a:xfrm>
        </p:grpSpPr>
        <p:pic>
          <p:nvPicPr>
            <p:cNvPr id="5" name="Image 4">
              <a:extLst>
                <a:ext uri="{FF2B5EF4-FFF2-40B4-BE49-F238E27FC236}">
                  <a16:creationId xmlns:a16="http://schemas.microsoft.com/office/drawing/2014/main" id="{5FF9A376-A777-EDD9-1311-D3FD52793617}"/>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3642726" y="1242153"/>
              <a:ext cx="4436149" cy="1634633"/>
            </a:xfrm>
            <a:prstGeom prst="rect">
              <a:avLst/>
            </a:prstGeom>
          </p:spPr>
        </p:pic>
        <p:pic>
          <p:nvPicPr>
            <p:cNvPr id="7" name="Image 6">
              <a:extLst>
                <a:ext uri="{FF2B5EF4-FFF2-40B4-BE49-F238E27FC236}">
                  <a16:creationId xmlns:a16="http://schemas.microsoft.com/office/drawing/2014/main" id="{37E62D98-605F-4CD0-242D-09FAA668D7F0}"/>
                </a:ext>
              </a:extLst>
            </p:cNvPr>
            <p:cNvPicPr>
              <a:picLocks noChangeAspect="1"/>
            </p:cNvPicPr>
            <p:nvPr/>
          </p:nvPicPr>
          <p:blipFill>
            <a:blip r:embed="rId5">
              <a:extLst>
                <a:ext uri="{BEBA8EAE-BF5A-486C-A8C5-ECC9F3942E4B}">
                  <a14:imgProps xmlns:a14="http://schemas.microsoft.com/office/drawing/2010/main">
                    <a14:imgLayer r:embed="rId6">
                      <a14:imgEffect>
                        <a14:saturation sat="200000"/>
                      </a14:imgEffect>
                    </a14:imgLayer>
                  </a14:imgProps>
                </a:ext>
              </a:extLst>
            </a:blip>
            <a:stretch>
              <a:fillRect/>
            </a:stretch>
          </p:blipFill>
          <p:spPr>
            <a:xfrm>
              <a:off x="3647757" y="2888249"/>
              <a:ext cx="4431118" cy="3736256"/>
            </a:xfrm>
            <a:prstGeom prst="rect">
              <a:avLst/>
            </a:prstGeom>
          </p:spPr>
        </p:pic>
      </p:grpSp>
      <p:sp>
        <p:nvSpPr>
          <p:cNvPr id="963" name="Google Shape;963;p45"/>
          <p:cNvSpPr txBox="1">
            <a:spLocks noGrp="1"/>
          </p:cNvSpPr>
          <p:nvPr>
            <p:ph type="title"/>
          </p:nvPr>
        </p:nvSpPr>
        <p:spPr>
          <a:xfrm>
            <a:off x="935304" y="318293"/>
            <a:ext cx="10372033"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solidFill>
                  <a:schemeClr val="tx1">
                    <a:lumMod val="50000"/>
                    <a:lumOff val="50000"/>
                  </a:schemeClr>
                </a:solidFill>
              </a:rPr>
              <a:t>Maintenant, vous allez travailler en binôme. Chacun prend 3 minutes pour réaliser l’activité de la page 60 sur le livret. Ensuite, vous comparez vos réponses en justifiant.</a:t>
            </a:r>
            <a:endParaRPr dirty="0">
              <a:solidFill>
                <a:schemeClr val="tx1">
                  <a:lumMod val="50000"/>
                  <a:lumOff val="50000"/>
                </a:schemeClr>
              </a:solidFill>
            </a:endParaRPr>
          </a:p>
        </p:txBody>
      </p:sp>
      <p:sp>
        <p:nvSpPr>
          <p:cNvPr id="964" name="Google Shape;964;p45"/>
          <p:cNvSpPr txBox="1">
            <a:spLocks noGrp="1"/>
          </p:cNvSpPr>
          <p:nvPr>
            <p:ph type="body" idx="1"/>
          </p:nvPr>
        </p:nvSpPr>
        <p:spPr>
          <a:xfrm>
            <a:off x="935304" y="750834"/>
            <a:ext cx="10372459" cy="29932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sz="1100" dirty="0">
                <a:solidFill>
                  <a:schemeClr val="tx1">
                    <a:lumMod val="50000"/>
                    <a:lumOff val="50000"/>
                  </a:schemeClr>
                </a:solidFill>
              </a:rPr>
              <a:t>Lire et expliquer les consignes aux élèves. Puis suivre de près les élèves et apporter de l’aide si nécessaire. </a:t>
            </a:r>
            <a:endParaRPr sz="1100" dirty="0">
              <a:solidFill>
                <a:schemeClr val="tx1">
                  <a:lumMod val="50000"/>
                  <a:lumOff val="50000"/>
                </a:schemeClr>
              </a:solidFill>
            </a:endParaRPr>
          </a:p>
        </p:txBody>
      </p:sp>
      <p:sp>
        <p:nvSpPr>
          <p:cNvPr id="2" name="Rectangle 1">
            <a:extLst>
              <a:ext uri="{FF2B5EF4-FFF2-40B4-BE49-F238E27FC236}">
                <a16:creationId xmlns:a16="http://schemas.microsoft.com/office/drawing/2014/main" id="{0C7C67AE-D03B-DBBE-FA0C-7AB99C93067C}"/>
              </a:ext>
            </a:extLst>
          </p:cNvPr>
          <p:cNvSpPr/>
          <p:nvPr/>
        </p:nvSpPr>
        <p:spPr>
          <a:xfrm>
            <a:off x="5547280" y="6274952"/>
            <a:ext cx="1148080" cy="29932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Page 60</a:t>
            </a:r>
            <a:endParaRPr lang="en-US" dirty="0"/>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81"/>
        <p:cNvGrpSpPr/>
        <p:nvPr/>
      </p:nvGrpSpPr>
      <p:grpSpPr>
        <a:xfrm>
          <a:off x="0" y="0"/>
          <a:ext cx="0" cy="0"/>
          <a:chOff x="0" y="0"/>
          <a:chExt cx="0" cy="0"/>
        </a:xfrm>
      </p:grpSpPr>
      <p:sp>
        <p:nvSpPr>
          <p:cNvPr id="982" name="Google Shape;982;p47"/>
          <p:cNvSpPr txBox="1">
            <a:spLocks noGrp="1"/>
          </p:cNvSpPr>
          <p:nvPr>
            <p:ph type="title"/>
          </p:nvPr>
        </p:nvSpPr>
        <p:spPr>
          <a:xfrm>
            <a:off x="935304" y="318293"/>
            <a:ext cx="10372033"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solidFill>
                  <a:schemeClr val="tx1">
                    <a:lumMod val="50000"/>
                    <a:lumOff val="50000"/>
                  </a:schemeClr>
                </a:solidFill>
              </a:rPr>
              <a:t>Le temps est terminé. </a:t>
            </a:r>
            <a:endParaRPr dirty="0">
              <a:solidFill>
                <a:schemeClr val="tx1">
                  <a:lumMod val="50000"/>
                  <a:lumOff val="50000"/>
                </a:schemeClr>
              </a:solidFill>
            </a:endParaRPr>
          </a:p>
        </p:txBody>
      </p:sp>
      <p:sp>
        <p:nvSpPr>
          <p:cNvPr id="983" name="Google Shape;983;p47"/>
          <p:cNvSpPr txBox="1">
            <a:spLocks noGrp="1"/>
          </p:cNvSpPr>
          <p:nvPr>
            <p:ph type="body" idx="2"/>
          </p:nvPr>
        </p:nvSpPr>
        <p:spPr>
          <a:xfrm>
            <a:off x="935304" y="668338"/>
            <a:ext cx="10372459" cy="29932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endParaRPr>
              <a:solidFill>
                <a:srgbClr val="A5A5A5"/>
              </a:solidFill>
            </a:endParaRPr>
          </a:p>
        </p:txBody>
      </p:sp>
      <p:sp>
        <p:nvSpPr>
          <p:cNvPr id="984" name="Google Shape;984;p47"/>
          <p:cNvSpPr/>
          <p:nvPr/>
        </p:nvSpPr>
        <p:spPr>
          <a:xfrm>
            <a:off x="4327156" y="1899780"/>
            <a:ext cx="3728187"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4000" b="1" dirty="0">
                <a:solidFill>
                  <a:schemeClr val="dk1"/>
                </a:solidFill>
                <a:latin typeface="Arial"/>
                <a:ea typeface="Arial"/>
                <a:cs typeface="Arial"/>
                <a:sym typeface="Arial"/>
              </a:rPr>
              <a:t>Temps Écoulé</a:t>
            </a:r>
            <a:endParaRPr dirty="0"/>
          </a:p>
        </p:txBody>
      </p:sp>
      <p:pic>
        <p:nvPicPr>
          <p:cNvPr id="985" name="Google Shape;985;p47"/>
          <p:cNvPicPr preferRelativeResize="0"/>
          <p:nvPr/>
        </p:nvPicPr>
        <p:blipFill rotWithShape="1">
          <a:blip r:embed="rId3">
            <a:alphaModFix/>
          </a:blip>
          <a:srcRect l="10491" t="15401" r="10044" b="20982"/>
          <a:stretch/>
        </p:blipFill>
        <p:spPr>
          <a:xfrm>
            <a:off x="4495800" y="2989489"/>
            <a:ext cx="3390900" cy="271462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sp>
        <p:nvSpPr>
          <p:cNvPr id="990" name="Google Shape;990;p48"/>
          <p:cNvSpPr txBox="1">
            <a:spLocks noGrp="1"/>
          </p:cNvSpPr>
          <p:nvPr>
            <p:ph type="title"/>
          </p:nvPr>
        </p:nvSpPr>
        <p:spPr>
          <a:xfrm>
            <a:off x="935304" y="318293"/>
            <a:ext cx="10372033"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solidFill>
                  <a:schemeClr val="tx1">
                    <a:lumMod val="50000"/>
                    <a:lumOff val="50000"/>
                  </a:schemeClr>
                </a:solidFill>
              </a:rPr>
              <a:t>Correction.</a:t>
            </a:r>
            <a:endParaRPr dirty="0">
              <a:solidFill>
                <a:schemeClr val="tx1">
                  <a:lumMod val="50000"/>
                  <a:lumOff val="50000"/>
                </a:schemeClr>
              </a:solidFill>
            </a:endParaRPr>
          </a:p>
        </p:txBody>
      </p:sp>
      <p:sp>
        <p:nvSpPr>
          <p:cNvPr id="991" name="Google Shape;991;p48"/>
          <p:cNvSpPr txBox="1">
            <a:spLocks noGrp="1"/>
          </p:cNvSpPr>
          <p:nvPr>
            <p:ph type="body" idx="2"/>
          </p:nvPr>
        </p:nvSpPr>
        <p:spPr>
          <a:xfrm>
            <a:off x="935305" y="629426"/>
            <a:ext cx="9673702" cy="26688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A5A5A5"/>
              </a:buClr>
              <a:buSzPts val="1000"/>
              <a:buNone/>
            </a:pPr>
            <a:r>
              <a:rPr lang="fr-FR" sz="1100" dirty="0">
                <a:solidFill>
                  <a:srgbClr val="A5A5A5"/>
                </a:solidFill>
              </a:rPr>
              <a:t>Inviter les élèves à passer au tableau pour rédiger leurs réponses.</a:t>
            </a:r>
            <a:endParaRPr sz="1100" dirty="0"/>
          </a:p>
        </p:txBody>
      </p:sp>
      <p:pic>
        <p:nvPicPr>
          <p:cNvPr id="992" name="Google Shape;992;p48"/>
          <p:cNvPicPr preferRelativeResize="0"/>
          <p:nvPr/>
        </p:nvPicPr>
        <p:blipFill rotWithShape="1">
          <a:blip r:embed="rId3">
            <a:alphaModFix/>
          </a:blip>
          <a:srcRect/>
          <a:stretch/>
        </p:blipFill>
        <p:spPr>
          <a:xfrm>
            <a:off x="10932668" y="248258"/>
            <a:ext cx="648055" cy="648055"/>
          </a:xfrm>
          <a:prstGeom prst="rect">
            <a:avLst/>
          </a:prstGeom>
          <a:noFill/>
          <a:ln>
            <a:noFill/>
          </a:ln>
        </p:spPr>
      </p:pic>
      <p:pic>
        <p:nvPicPr>
          <p:cNvPr id="5" name="Image 4">
            <a:extLst>
              <a:ext uri="{FF2B5EF4-FFF2-40B4-BE49-F238E27FC236}">
                <a16:creationId xmlns:a16="http://schemas.microsoft.com/office/drawing/2014/main" id="{575BC815-1103-E897-232F-D04AE0889F1E}"/>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389073" y="966348"/>
            <a:ext cx="11464494" cy="4224439"/>
          </a:xfrm>
          <a:prstGeom prst="rect">
            <a:avLst/>
          </a:prstGeom>
        </p:spPr>
      </p:pic>
      <p:pic>
        <p:nvPicPr>
          <p:cNvPr id="7" name="Image 6">
            <a:extLst>
              <a:ext uri="{FF2B5EF4-FFF2-40B4-BE49-F238E27FC236}">
                <a16:creationId xmlns:a16="http://schemas.microsoft.com/office/drawing/2014/main" id="{F4FC298A-8004-A664-D653-43E5D48D6AEE}"/>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rcRect b="85745"/>
          <a:stretch>
            <a:fillRect/>
          </a:stretch>
        </p:blipFill>
        <p:spPr>
          <a:xfrm>
            <a:off x="402074" y="5203441"/>
            <a:ext cx="11451493" cy="1376422"/>
          </a:xfrm>
          <a:prstGeom prst="rect">
            <a:avLst/>
          </a:prstGeom>
        </p:spPr>
      </p:pic>
      <p:pic>
        <p:nvPicPr>
          <p:cNvPr id="8" name="Picture 2" descr="Ok png | PNGEgg">
            <a:extLst>
              <a:ext uri="{FF2B5EF4-FFF2-40B4-BE49-F238E27FC236}">
                <a16:creationId xmlns:a16="http://schemas.microsoft.com/office/drawing/2014/main" id="{A7C4FC21-720F-43AB-50F3-C1506AC61DAD}"/>
              </a:ext>
            </a:extLst>
          </p:cNvPr>
          <p:cNvPicPr>
            <a:picLocks noChangeAspect="1" noChangeArrowheads="1"/>
          </p:cNvPicPr>
          <p:nvPr/>
        </p:nvPicPr>
        <p:blipFill>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857208" y="5775082"/>
            <a:ext cx="559351" cy="5497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1003" name="Google Shape;1003;p49"/>
          <p:cNvSpPr txBox="1">
            <a:spLocks noGrp="1"/>
          </p:cNvSpPr>
          <p:nvPr>
            <p:ph type="title"/>
          </p:nvPr>
        </p:nvSpPr>
        <p:spPr>
          <a:xfrm>
            <a:off x="935304" y="318293"/>
            <a:ext cx="10372033" cy="267549"/>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Prenez la correction sur vos livrets.</a:t>
            </a:r>
            <a:endParaRPr dirty="0">
              <a:solidFill>
                <a:schemeClr val="tx1">
                  <a:lumMod val="50000"/>
                  <a:lumOff val="50000"/>
                </a:schemeClr>
              </a:solidFill>
            </a:endParaRPr>
          </a:p>
        </p:txBody>
      </p:sp>
      <p:sp>
        <p:nvSpPr>
          <p:cNvPr id="1004" name="Google Shape;1004;p49"/>
          <p:cNvSpPr txBox="1">
            <a:spLocks noGrp="1"/>
          </p:cNvSpPr>
          <p:nvPr>
            <p:ph type="body" idx="2"/>
          </p:nvPr>
        </p:nvSpPr>
        <p:spPr>
          <a:xfrm>
            <a:off x="935304" y="668338"/>
            <a:ext cx="10372459" cy="29932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A5A5A5"/>
              </a:buClr>
              <a:buSzPts val="1000"/>
              <a:buNone/>
            </a:pPr>
            <a:r>
              <a:rPr lang="fr-FR" sz="1200" dirty="0">
                <a:solidFill>
                  <a:schemeClr val="tx1">
                    <a:lumMod val="50000"/>
                    <a:lumOff val="50000"/>
                  </a:schemeClr>
                </a:solidFill>
              </a:rPr>
              <a:t>Inviter les élèves à passer au tableau pour rédiger leurs réponses.</a:t>
            </a:r>
            <a:endParaRPr sz="1200" dirty="0">
              <a:solidFill>
                <a:schemeClr val="tx1">
                  <a:lumMod val="50000"/>
                  <a:lumOff val="50000"/>
                </a:schemeClr>
              </a:solidFill>
            </a:endParaRPr>
          </a:p>
        </p:txBody>
      </p:sp>
      <p:pic>
        <p:nvPicPr>
          <p:cNvPr id="1005" name="Google Shape;1005;p49"/>
          <p:cNvPicPr preferRelativeResize="0"/>
          <p:nvPr/>
        </p:nvPicPr>
        <p:blipFill rotWithShape="1">
          <a:blip r:embed="rId3">
            <a:alphaModFix/>
          </a:blip>
          <a:srcRect/>
          <a:stretch/>
        </p:blipFill>
        <p:spPr>
          <a:xfrm>
            <a:off x="10932668" y="248258"/>
            <a:ext cx="648055" cy="648055"/>
          </a:xfrm>
          <a:prstGeom prst="rect">
            <a:avLst/>
          </a:prstGeom>
          <a:noFill/>
          <a:ln>
            <a:noFill/>
          </a:ln>
        </p:spPr>
      </p:pic>
      <p:pic>
        <p:nvPicPr>
          <p:cNvPr id="6" name="Image 5">
            <a:extLst>
              <a:ext uri="{FF2B5EF4-FFF2-40B4-BE49-F238E27FC236}">
                <a16:creationId xmlns:a16="http://schemas.microsoft.com/office/drawing/2014/main" id="{45812D3B-FE6C-3035-4E46-21865CE8E1DC}"/>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701779" y="894444"/>
            <a:ext cx="10788442" cy="3975327"/>
          </a:xfrm>
          <a:prstGeom prst="rect">
            <a:avLst/>
          </a:prstGeom>
        </p:spPr>
      </p:pic>
      <p:pic>
        <p:nvPicPr>
          <p:cNvPr id="7" name="Image 6">
            <a:extLst>
              <a:ext uri="{FF2B5EF4-FFF2-40B4-BE49-F238E27FC236}">
                <a16:creationId xmlns:a16="http://schemas.microsoft.com/office/drawing/2014/main" id="{E94648AB-30B9-5D5C-14DB-12B0E91F259A}"/>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rcRect t="16947" b="64078"/>
          <a:stretch>
            <a:fillRect/>
          </a:stretch>
        </p:blipFill>
        <p:spPr>
          <a:xfrm>
            <a:off x="351434" y="4867902"/>
            <a:ext cx="11451493" cy="1832270"/>
          </a:xfrm>
          <a:prstGeom prst="rect">
            <a:avLst/>
          </a:prstGeom>
        </p:spPr>
      </p:pic>
      <p:sp>
        <p:nvSpPr>
          <p:cNvPr id="4" name="ZoneTexte 3">
            <a:extLst>
              <a:ext uri="{FF2B5EF4-FFF2-40B4-BE49-F238E27FC236}">
                <a16:creationId xmlns:a16="http://schemas.microsoft.com/office/drawing/2014/main" id="{B1D918B3-0838-952B-7163-3E47982993C8}"/>
              </a:ext>
            </a:extLst>
          </p:cNvPr>
          <p:cNvSpPr txBox="1"/>
          <p:nvPr/>
        </p:nvSpPr>
        <p:spPr>
          <a:xfrm>
            <a:off x="4933252" y="5610614"/>
            <a:ext cx="925253" cy="461665"/>
          </a:xfrm>
          <a:prstGeom prst="rect">
            <a:avLst/>
          </a:prstGeom>
          <a:noFill/>
        </p:spPr>
        <p:txBody>
          <a:bodyPr wrap="none" rtlCol="0">
            <a:spAutoFit/>
          </a:bodyPr>
          <a:lstStyle/>
          <a:p>
            <a:r>
              <a:rPr lang="fr-FR" sz="2400" b="1" dirty="0">
                <a:solidFill>
                  <a:srgbClr val="FF0000"/>
                </a:solidFill>
                <a:latin typeface="Calibri" panose="020F0502020204030204" pitchFamily="34" charset="0"/>
                <a:cs typeface="Calibri" panose="020F0502020204030204" pitchFamily="34" charset="0"/>
              </a:rPr>
              <a:t>rouge</a:t>
            </a:r>
          </a:p>
        </p:txBody>
      </p:sp>
      <p:sp>
        <p:nvSpPr>
          <p:cNvPr id="8" name="ZoneTexte 7">
            <a:extLst>
              <a:ext uri="{FF2B5EF4-FFF2-40B4-BE49-F238E27FC236}">
                <a16:creationId xmlns:a16="http://schemas.microsoft.com/office/drawing/2014/main" id="{83B6368C-91AB-1A50-3281-AC9DA3109133}"/>
              </a:ext>
            </a:extLst>
          </p:cNvPr>
          <p:cNvSpPr txBox="1"/>
          <p:nvPr/>
        </p:nvSpPr>
        <p:spPr>
          <a:xfrm>
            <a:off x="8761673" y="5610614"/>
            <a:ext cx="1152880" cy="461665"/>
          </a:xfrm>
          <a:prstGeom prst="rect">
            <a:avLst/>
          </a:prstGeom>
          <a:noFill/>
        </p:spPr>
        <p:txBody>
          <a:bodyPr wrap="none" rtlCol="0">
            <a:spAutoFit/>
          </a:bodyPr>
          <a:lstStyle/>
          <a:p>
            <a:r>
              <a:rPr lang="fr-FR" sz="2400" b="1" dirty="0">
                <a:solidFill>
                  <a:srgbClr val="FF0000"/>
                </a:solidFill>
                <a:latin typeface="Calibri" panose="020F0502020204030204" pitchFamily="34" charset="0"/>
                <a:cs typeface="Calibri" panose="020F0502020204030204" pitchFamily="34" charset="0"/>
              </a:rPr>
              <a:t>sombre</a:t>
            </a:r>
          </a:p>
        </p:txBody>
      </p:sp>
      <p:sp>
        <p:nvSpPr>
          <p:cNvPr id="9" name="ZoneTexte 8">
            <a:extLst>
              <a:ext uri="{FF2B5EF4-FFF2-40B4-BE49-F238E27FC236}">
                <a16:creationId xmlns:a16="http://schemas.microsoft.com/office/drawing/2014/main" id="{96457E90-6789-5579-D388-3B8930EB79FF}"/>
              </a:ext>
            </a:extLst>
          </p:cNvPr>
          <p:cNvSpPr txBox="1"/>
          <p:nvPr/>
        </p:nvSpPr>
        <p:spPr>
          <a:xfrm>
            <a:off x="2380970" y="6182688"/>
            <a:ext cx="1257075" cy="461665"/>
          </a:xfrm>
          <a:prstGeom prst="rect">
            <a:avLst/>
          </a:prstGeom>
          <a:noFill/>
        </p:spPr>
        <p:txBody>
          <a:bodyPr wrap="none" rtlCol="0">
            <a:spAutoFit/>
          </a:bodyPr>
          <a:lstStyle/>
          <a:p>
            <a:r>
              <a:rPr lang="fr-FR" sz="2400" b="1" dirty="0">
                <a:solidFill>
                  <a:srgbClr val="FF0000"/>
                </a:solidFill>
                <a:latin typeface="Calibri" panose="020F0502020204030204" pitchFamily="34" charset="0"/>
                <a:cs typeface="Calibri" panose="020F0502020204030204" pitchFamily="34" charset="0"/>
              </a:rPr>
              <a:t>normale</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02">
          <a:extLst>
            <a:ext uri="{FF2B5EF4-FFF2-40B4-BE49-F238E27FC236}">
              <a16:creationId xmlns:a16="http://schemas.microsoft.com/office/drawing/2014/main" id="{5A6CD903-C672-8148-C2C4-82E3BED6912B}"/>
            </a:ext>
          </a:extLst>
        </p:cNvPr>
        <p:cNvGrpSpPr/>
        <p:nvPr/>
      </p:nvGrpSpPr>
      <p:grpSpPr>
        <a:xfrm>
          <a:off x="0" y="0"/>
          <a:ext cx="0" cy="0"/>
          <a:chOff x="0" y="0"/>
          <a:chExt cx="0" cy="0"/>
        </a:xfrm>
      </p:grpSpPr>
      <p:sp>
        <p:nvSpPr>
          <p:cNvPr id="1003" name="Google Shape;1003;p49">
            <a:extLst>
              <a:ext uri="{FF2B5EF4-FFF2-40B4-BE49-F238E27FC236}">
                <a16:creationId xmlns:a16="http://schemas.microsoft.com/office/drawing/2014/main" id="{222138C7-CA05-845E-3A42-305A036765B3}"/>
              </a:ext>
            </a:extLst>
          </p:cNvPr>
          <p:cNvSpPr txBox="1">
            <a:spLocks noGrp="1"/>
          </p:cNvSpPr>
          <p:nvPr>
            <p:ph type="title"/>
          </p:nvPr>
        </p:nvSpPr>
        <p:spPr>
          <a:xfrm>
            <a:off x="935304" y="318293"/>
            <a:ext cx="10372033" cy="267549"/>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Prenez la correction sur vos livrets.</a:t>
            </a:r>
            <a:endParaRPr dirty="0">
              <a:solidFill>
                <a:schemeClr val="tx1">
                  <a:lumMod val="50000"/>
                  <a:lumOff val="50000"/>
                </a:schemeClr>
              </a:solidFill>
            </a:endParaRPr>
          </a:p>
        </p:txBody>
      </p:sp>
      <p:sp>
        <p:nvSpPr>
          <p:cNvPr id="1004" name="Google Shape;1004;p49">
            <a:extLst>
              <a:ext uri="{FF2B5EF4-FFF2-40B4-BE49-F238E27FC236}">
                <a16:creationId xmlns:a16="http://schemas.microsoft.com/office/drawing/2014/main" id="{D3917EEF-004F-1647-DDF6-3AEE9FF9A9F2}"/>
              </a:ext>
            </a:extLst>
          </p:cNvPr>
          <p:cNvSpPr txBox="1">
            <a:spLocks noGrp="1"/>
          </p:cNvSpPr>
          <p:nvPr>
            <p:ph type="body" idx="2"/>
          </p:nvPr>
        </p:nvSpPr>
        <p:spPr>
          <a:xfrm>
            <a:off x="935304" y="668338"/>
            <a:ext cx="10372459" cy="29932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A5A5A5"/>
              </a:buClr>
              <a:buSzPts val="1000"/>
              <a:buNone/>
            </a:pPr>
            <a:r>
              <a:rPr lang="fr-FR" sz="1100" dirty="0">
                <a:solidFill>
                  <a:schemeClr val="tx1">
                    <a:lumMod val="50000"/>
                    <a:lumOff val="50000"/>
                  </a:schemeClr>
                </a:solidFill>
              </a:rPr>
              <a:t>Inviter les élèves à passer au tableau pour rédiger leurs réponses.</a:t>
            </a:r>
            <a:endParaRPr sz="1100" dirty="0">
              <a:solidFill>
                <a:schemeClr val="tx1">
                  <a:lumMod val="50000"/>
                  <a:lumOff val="50000"/>
                </a:schemeClr>
              </a:solidFill>
            </a:endParaRPr>
          </a:p>
        </p:txBody>
      </p:sp>
      <p:pic>
        <p:nvPicPr>
          <p:cNvPr id="1005" name="Google Shape;1005;p49">
            <a:extLst>
              <a:ext uri="{FF2B5EF4-FFF2-40B4-BE49-F238E27FC236}">
                <a16:creationId xmlns:a16="http://schemas.microsoft.com/office/drawing/2014/main" id="{B1DDE7D2-D715-F62C-B9D4-F1BE7167496A}"/>
              </a:ext>
            </a:extLst>
          </p:cNvPr>
          <p:cNvPicPr preferRelativeResize="0"/>
          <p:nvPr/>
        </p:nvPicPr>
        <p:blipFill rotWithShape="1">
          <a:blip r:embed="rId3">
            <a:alphaModFix/>
          </a:blip>
          <a:srcRect/>
          <a:stretch/>
        </p:blipFill>
        <p:spPr>
          <a:xfrm>
            <a:off x="10932668" y="248258"/>
            <a:ext cx="648055" cy="648055"/>
          </a:xfrm>
          <a:prstGeom prst="rect">
            <a:avLst/>
          </a:prstGeom>
          <a:noFill/>
          <a:ln>
            <a:noFill/>
          </a:ln>
        </p:spPr>
      </p:pic>
      <p:pic>
        <p:nvPicPr>
          <p:cNvPr id="13" name="Image 12">
            <a:extLst>
              <a:ext uri="{FF2B5EF4-FFF2-40B4-BE49-F238E27FC236}">
                <a16:creationId xmlns:a16="http://schemas.microsoft.com/office/drawing/2014/main" id="{6093C133-2A9E-FF3F-FC16-7785A8DF52DC}"/>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rcRect t="38465" b="-486"/>
          <a:stretch>
            <a:fillRect/>
          </a:stretch>
        </p:blipFill>
        <p:spPr>
          <a:xfrm>
            <a:off x="582003" y="966348"/>
            <a:ext cx="11027994" cy="5767341"/>
          </a:xfrm>
          <a:prstGeom prst="rect">
            <a:avLst/>
          </a:prstGeom>
        </p:spPr>
      </p:pic>
      <p:sp>
        <p:nvSpPr>
          <p:cNvPr id="14" name="ZoneTexte 13">
            <a:extLst>
              <a:ext uri="{FF2B5EF4-FFF2-40B4-BE49-F238E27FC236}">
                <a16:creationId xmlns:a16="http://schemas.microsoft.com/office/drawing/2014/main" id="{3B9849B7-47F0-5275-EB6B-7DFE69D5CDD6}"/>
              </a:ext>
            </a:extLst>
          </p:cNvPr>
          <p:cNvSpPr txBox="1"/>
          <p:nvPr/>
        </p:nvSpPr>
        <p:spPr>
          <a:xfrm>
            <a:off x="4209770" y="5017761"/>
            <a:ext cx="3052439" cy="461665"/>
          </a:xfrm>
          <a:prstGeom prst="rect">
            <a:avLst/>
          </a:prstGeom>
          <a:noFill/>
        </p:spPr>
        <p:txBody>
          <a:bodyPr wrap="none" rtlCol="0">
            <a:spAutoFit/>
          </a:bodyPr>
          <a:lstStyle/>
          <a:p>
            <a:r>
              <a:rPr lang="fr-FR" sz="2400" b="1" dirty="0">
                <a:solidFill>
                  <a:srgbClr val="FF0000"/>
                </a:solidFill>
                <a:latin typeface="Calibri" panose="020F0502020204030204" pitchFamily="34" charset="0"/>
                <a:cs typeface="Calibri" panose="020F0502020204030204" pitchFamily="34" charset="0"/>
              </a:rPr>
              <a:t>Soleil </a:t>
            </a:r>
            <a:r>
              <a:rPr lang="fr-FR" sz="2400" b="1" dirty="0">
                <a:solidFill>
                  <a:srgbClr val="FF0000"/>
                </a:solidFill>
                <a:latin typeface="Calibri" panose="020F0502020204030204" pitchFamily="34" charset="0"/>
                <a:cs typeface="Calibri" panose="020F0502020204030204" pitchFamily="34" charset="0"/>
                <a:sym typeface="Wingdings" panose="05000000000000000000" pitchFamily="2" charset="2"/>
              </a:rPr>
              <a:t> Terre  Lune</a:t>
            </a:r>
            <a:endParaRPr lang="fr-FR" sz="2400" b="1" dirty="0">
              <a:solidFill>
                <a:srgbClr val="FF0000"/>
              </a:solidFill>
              <a:latin typeface="Calibri" panose="020F0502020204030204" pitchFamily="34" charset="0"/>
              <a:cs typeface="Calibri" panose="020F0502020204030204" pitchFamily="34" charset="0"/>
            </a:endParaRPr>
          </a:p>
        </p:txBody>
      </p:sp>
      <p:sp>
        <p:nvSpPr>
          <p:cNvPr id="15" name="ZoneTexte 14">
            <a:extLst>
              <a:ext uri="{FF2B5EF4-FFF2-40B4-BE49-F238E27FC236}">
                <a16:creationId xmlns:a16="http://schemas.microsoft.com/office/drawing/2014/main" id="{7957FBAE-55DD-8184-DA01-30A1D0B81899}"/>
              </a:ext>
            </a:extLst>
          </p:cNvPr>
          <p:cNvSpPr txBox="1"/>
          <p:nvPr/>
        </p:nvSpPr>
        <p:spPr>
          <a:xfrm>
            <a:off x="7385050" y="5569860"/>
            <a:ext cx="877163" cy="461665"/>
          </a:xfrm>
          <a:prstGeom prst="rect">
            <a:avLst/>
          </a:prstGeom>
          <a:noFill/>
        </p:spPr>
        <p:txBody>
          <a:bodyPr wrap="none" rtlCol="0">
            <a:spAutoFit/>
          </a:bodyPr>
          <a:lstStyle/>
          <a:p>
            <a:r>
              <a:rPr lang="fr-FR" sz="2400" b="1" dirty="0">
                <a:solidFill>
                  <a:srgbClr val="FF0000"/>
                </a:solidFill>
                <a:latin typeface="Calibri" panose="020F0502020204030204" pitchFamily="34" charset="0"/>
                <a:cs typeface="Calibri" panose="020F0502020204030204" pitchFamily="34" charset="0"/>
              </a:rPr>
              <a:t>Soleil</a:t>
            </a:r>
          </a:p>
        </p:txBody>
      </p:sp>
      <p:sp>
        <p:nvSpPr>
          <p:cNvPr id="16" name="ZoneTexte 15">
            <a:extLst>
              <a:ext uri="{FF2B5EF4-FFF2-40B4-BE49-F238E27FC236}">
                <a16:creationId xmlns:a16="http://schemas.microsoft.com/office/drawing/2014/main" id="{1D517653-BA16-60BA-1BAC-5F7BABDD3B03}"/>
              </a:ext>
            </a:extLst>
          </p:cNvPr>
          <p:cNvSpPr txBox="1"/>
          <p:nvPr/>
        </p:nvSpPr>
        <p:spPr>
          <a:xfrm>
            <a:off x="9615784" y="5569861"/>
            <a:ext cx="800219" cy="461665"/>
          </a:xfrm>
          <a:prstGeom prst="rect">
            <a:avLst/>
          </a:prstGeom>
          <a:noFill/>
        </p:spPr>
        <p:txBody>
          <a:bodyPr wrap="none" rtlCol="0">
            <a:spAutoFit/>
          </a:bodyPr>
          <a:lstStyle/>
          <a:p>
            <a:r>
              <a:rPr lang="fr-FR" sz="2400" b="1" dirty="0">
                <a:solidFill>
                  <a:srgbClr val="FF0000"/>
                </a:solidFill>
                <a:latin typeface="Calibri" panose="020F0502020204030204" pitchFamily="34" charset="0"/>
                <a:cs typeface="Calibri" panose="020F0502020204030204" pitchFamily="34" charset="0"/>
              </a:rPr>
              <a:t>Lune</a:t>
            </a:r>
          </a:p>
        </p:txBody>
      </p:sp>
      <p:sp>
        <p:nvSpPr>
          <p:cNvPr id="17" name="ZoneTexte 16">
            <a:extLst>
              <a:ext uri="{FF2B5EF4-FFF2-40B4-BE49-F238E27FC236}">
                <a16:creationId xmlns:a16="http://schemas.microsoft.com/office/drawing/2014/main" id="{2D92179A-836E-E2C2-1529-0FB49BBC78B2}"/>
              </a:ext>
            </a:extLst>
          </p:cNvPr>
          <p:cNvSpPr txBox="1"/>
          <p:nvPr/>
        </p:nvSpPr>
        <p:spPr>
          <a:xfrm>
            <a:off x="2933630" y="6078042"/>
            <a:ext cx="1098378" cy="461665"/>
          </a:xfrm>
          <a:prstGeom prst="rect">
            <a:avLst/>
          </a:prstGeom>
          <a:noFill/>
        </p:spPr>
        <p:txBody>
          <a:bodyPr wrap="none" rtlCol="0">
            <a:spAutoFit/>
          </a:bodyPr>
          <a:lstStyle/>
          <a:p>
            <a:r>
              <a:rPr lang="fr-FR" sz="2400" b="1" dirty="0">
                <a:solidFill>
                  <a:srgbClr val="FF0000"/>
                </a:solidFill>
                <a:latin typeface="Calibri" panose="020F0502020204030204" pitchFamily="34" charset="0"/>
                <a:cs typeface="Calibri" panose="020F0502020204030204" pitchFamily="34" charset="0"/>
              </a:rPr>
              <a:t>ombre </a:t>
            </a:r>
          </a:p>
        </p:txBody>
      </p:sp>
    </p:spTree>
    <p:extLst>
      <p:ext uri="{BB962C8B-B14F-4D97-AF65-F5344CB8AC3E}">
        <p14:creationId xmlns:p14="http://schemas.microsoft.com/office/powerpoint/2010/main" val="1386455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52"/>
          <p:cNvSpPr txBox="1">
            <a:spLocks noGrp="1"/>
          </p:cNvSpPr>
          <p:nvPr>
            <p:ph type="body" idx="1"/>
          </p:nvPr>
        </p:nvSpPr>
        <p:spPr>
          <a:xfrm>
            <a:off x="8979409" y="5148686"/>
            <a:ext cx="1488776" cy="503301"/>
          </a:xfrm>
          <a:prstGeom prst="rect">
            <a:avLst/>
          </a:prstGeom>
          <a:noFill/>
          <a:ln>
            <a:noFill/>
          </a:ln>
        </p:spPr>
        <p:txBody>
          <a:bodyPr spcFirstLastPara="1" wrap="square" lIns="91425" tIns="45700" rIns="91425" bIns="45700" anchor="ctr" anchorCtr="0">
            <a:normAutofit fontScale="92500" lnSpcReduction="10000"/>
          </a:bodyPr>
          <a:lstStyle/>
          <a:p>
            <a:pPr marL="228600" lvl="0" indent="-228600" algn="l" rtl="0">
              <a:lnSpc>
                <a:spcPct val="90000"/>
              </a:lnSpc>
              <a:spcBef>
                <a:spcPts val="0"/>
              </a:spcBef>
              <a:spcAft>
                <a:spcPts val="0"/>
              </a:spcAft>
              <a:buClr>
                <a:schemeClr val="dk1"/>
              </a:buClr>
              <a:buSzPct val="100000"/>
              <a:buNone/>
            </a:pPr>
            <a:r>
              <a:rPr lang="fr-FR" dirty="0"/>
              <a:t>10 min</a:t>
            </a:r>
            <a:endParaRPr dirty="0"/>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51"/>
        <p:cNvGrpSpPr/>
        <p:nvPr/>
      </p:nvGrpSpPr>
      <p:grpSpPr>
        <a:xfrm>
          <a:off x="0" y="0"/>
          <a:ext cx="0" cy="0"/>
          <a:chOff x="0" y="0"/>
          <a:chExt cx="0" cy="0"/>
        </a:xfrm>
      </p:grpSpPr>
      <p:sp>
        <p:nvSpPr>
          <p:cNvPr id="1052" name="Google Shape;1052;p53"/>
          <p:cNvSpPr txBox="1">
            <a:spLocks noGrp="1"/>
          </p:cNvSpPr>
          <p:nvPr>
            <p:ph type="title"/>
          </p:nvPr>
        </p:nvSpPr>
        <p:spPr>
          <a:xfrm>
            <a:off x="935304" y="271092"/>
            <a:ext cx="10372033"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solidFill>
                  <a:schemeClr val="tx1">
                    <a:lumMod val="50000"/>
                    <a:lumOff val="50000"/>
                  </a:schemeClr>
                </a:solidFill>
              </a:rPr>
              <a:t>Maintenant, vous allez travailler chacun pour soi ; prenez l’activité de la page 61 sur le livret.</a:t>
            </a:r>
            <a:endParaRPr dirty="0">
              <a:solidFill>
                <a:schemeClr val="tx1">
                  <a:lumMod val="50000"/>
                  <a:lumOff val="50000"/>
                </a:schemeClr>
              </a:solidFill>
            </a:endParaRPr>
          </a:p>
        </p:txBody>
      </p:sp>
      <p:sp>
        <p:nvSpPr>
          <p:cNvPr id="1053" name="Google Shape;1053;p53"/>
          <p:cNvSpPr txBox="1">
            <a:spLocks noGrp="1"/>
          </p:cNvSpPr>
          <p:nvPr>
            <p:ph type="body" idx="1"/>
          </p:nvPr>
        </p:nvSpPr>
        <p:spPr>
          <a:xfrm>
            <a:off x="935304" y="621137"/>
            <a:ext cx="10372459" cy="29932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sz="1100">
                <a:solidFill>
                  <a:schemeClr val="tx1">
                    <a:lumMod val="50000"/>
                    <a:lumOff val="50000"/>
                  </a:schemeClr>
                </a:solidFill>
              </a:rPr>
              <a:t>Circuler entre les rangs, cibler les élèves en difficultés, Insister sur le travail individuel.  Inciter les élèves à demander de l'aide en cas de besoin.</a:t>
            </a:r>
            <a:endParaRPr sz="1100">
              <a:solidFill>
                <a:schemeClr val="tx1">
                  <a:lumMod val="50000"/>
                  <a:lumOff val="50000"/>
                </a:schemeClr>
              </a:solidFill>
            </a:endParaRPr>
          </a:p>
        </p:txBody>
      </p:sp>
      <p:grpSp>
        <p:nvGrpSpPr>
          <p:cNvPr id="1057" name="Google Shape;1057;p53"/>
          <p:cNvGrpSpPr/>
          <p:nvPr/>
        </p:nvGrpSpPr>
        <p:grpSpPr>
          <a:xfrm>
            <a:off x="10844783" y="252485"/>
            <a:ext cx="611417" cy="513055"/>
            <a:chOff x="582302" y="4447623"/>
            <a:chExt cx="630930" cy="597556"/>
          </a:xfrm>
        </p:grpSpPr>
        <p:pic>
          <p:nvPicPr>
            <p:cNvPr id="1058" name="Google Shape;1058;p53"/>
            <p:cNvPicPr preferRelativeResize="0"/>
            <p:nvPr/>
          </p:nvPicPr>
          <p:blipFill rotWithShape="1">
            <a:blip r:embed="rId3">
              <a:alphaModFix/>
            </a:blip>
            <a:srcRect l="11664" t="23325" r="25922" b="30054"/>
            <a:stretch/>
          </p:blipFill>
          <p:spPr>
            <a:xfrm>
              <a:off x="582302" y="4573906"/>
              <a:ext cx="630930" cy="471273"/>
            </a:xfrm>
            <a:prstGeom prst="rect">
              <a:avLst/>
            </a:prstGeom>
            <a:noFill/>
            <a:ln>
              <a:noFill/>
            </a:ln>
          </p:spPr>
        </p:pic>
        <p:pic>
          <p:nvPicPr>
            <p:cNvPr id="1059" name="Google Shape;1059;p53"/>
            <p:cNvPicPr preferRelativeResize="0"/>
            <p:nvPr/>
          </p:nvPicPr>
          <p:blipFill rotWithShape="1">
            <a:blip r:embed="rId4">
              <a:alphaModFix/>
            </a:blip>
            <a:srcRect l="74744" t="23325" r="10688" b="30054"/>
            <a:stretch/>
          </p:blipFill>
          <p:spPr>
            <a:xfrm rot="1461832">
              <a:off x="758368" y="4457015"/>
              <a:ext cx="147273" cy="471273"/>
            </a:xfrm>
            <a:prstGeom prst="rect">
              <a:avLst/>
            </a:prstGeom>
            <a:noFill/>
            <a:ln>
              <a:noFill/>
            </a:ln>
          </p:spPr>
        </p:pic>
      </p:grpSp>
      <p:sp>
        <p:nvSpPr>
          <p:cNvPr id="2" name="Rectangle 1">
            <a:extLst>
              <a:ext uri="{FF2B5EF4-FFF2-40B4-BE49-F238E27FC236}">
                <a16:creationId xmlns:a16="http://schemas.microsoft.com/office/drawing/2014/main" id="{56DE64F5-42A2-6690-8279-FE84BAC3E884}"/>
              </a:ext>
            </a:extLst>
          </p:cNvPr>
          <p:cNvSpPr/>
          <p:nvPr/>
        </p:nvSpPr>
        <p:spPr>
          <a:xfrm>
            <a:off x="5547041" y="6309097"/>
            <a:ext cx="1248697" cy="35004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Page 61</a:t>
            </a:r>
            <a:endParaRPr lang="en-US" dirty="0"/>
          </a:p>
        </p:txBody>
      </p:sp>
      <p:grpSp>
        <p:nvGrpSpPr>
          <p:cNvPr id="13" name="Groupe 12">
            <a:extLst>
              <a:ext uri="{FF2B5EF4-FFF2-40B4-BE49-F238E27FC236}">
                <a16:creationId xmlns:a16="http://schemas.microsoft.com/office/drawing/2014/main" id="{860A8403-491B-5B4D-B54A-2B3CCC105F70}"/>
              </a:ext>
            </a:extLst>
          </p:cNvPr>
          <p:cNvGrpSpPr/>
          <p:nvPr/>
        </p:nvGrpSpPr>
        <p:grpSpPr>
          <a:xfrm>
            <a:off x="3590738" y="1050000"/>
            <a:ext cx="4523643" cy="5129560"/>
            <a:chOff x="3570641" y="1196564"/>
            <a:chExt cx="4523643" cy="5129560"/>
          </a:xfrm>
        </p:grpSpPr>
        <p:pic>
          <p:nvPicPr>
            <p:cNvPr id="7" name="Image 6">
              <a:extLst>
                <a:ext uri="{FF2B5EF4-FFF2-40B4-BE49-F238E27FC236}">
                  <a16:creationId xmlns:a16="http://schemas.microsoft.com/office/drawing/2014/main" id="{39A32B39-BA07-0743-20AB-6FE7262494C9}"/>
                </a:ext>
              </a:extLst>
            </p:cNvPr>
            <p:cNvPicPr>
              <a:picLocks noChangeAspect="1"/>
            </p:cNvPicPr>
            <p:nvPr/>
          </p:nvPicPr>
          <p:blipFill>
            <a:blip r:embed="rId5">
              <a:extLst>
                <a:ext uri="{BEBA8EAE-BF5A-486C-A8C5-ECC9F3942E4B}">
                  <a14:imgProps xmlns:a14="http://schemas.microsoft.com/office/drawing/2010/main">
                    <a14:imgLayer r:embed="rId6">
                      <a14:imgEffect>
                        <a14:saturation sat="200000"/>
                      </a14:imgEffect>
                    </a14:imgLayer>
                  </a14:imgProps>
                </a:ext>
              </a:extLst>
            </a:blip>
            <a:stretch>
              <a:fillRect/>
            </a:stretch>
          </p:blipFill>
          <p:spPr>
            <a:xfrm>
              <a:off x="3570641" y="1196564"/>
              <a:ext cx="4488138" cy="1544524"/>
            </a:xfrm>
            <a:prstGeom prst="rect">
              <a:avLst/>
            </a:prstGeom>
          </p:spPr>
        </p:pic>
        <p:pic>
          <p:nvPicPr>
            <p:cNvPr id="12" name="Image 11">
              <a:extLst>
                <a:ext uri="{FF2B5EF4-FFF2-40B4-BE49-F238E27FC236}">
                  <a16:creationId xmlns:a16="http://schemas.microsoft.com/office/drawing/2014/main" id="{2EE85B64-623D-9E48-E87A-BF5EE257BB4B}"/>
                </a:ext>
              </a:extLst>
            </p:cNvPr>
            <p:cNvPicPr>
              <a:picLocks noChangeAspect="1"/>
            </p:cNvPicPr>
            <p:nvPr/>
          </p:nvPicPr>
          <p:blipFill>
            <a:blip r:embed="rId7">
              <a:extLst>
                <a:ext uri="{BEBA8EAE-BF5A-486C-A8C5-ECC9F3942E4B}">
                  <a14:imgProps xmlns:a14="http://schemas.microsoft.com/office/drawing/2010/main">
                    <a14:imgLayer r:embed="rId8">
                      <a14:imgEffect>
                        <a14:saturation sat="200000"/>
                      </a14:imgEffect>
                    </a14:imgLayer>
                  </a14:imgProps>
                </a:ext>
              </a:extLst>
            </a:blip>
            <a:stretch>
              <a:fillRect/>
            </a:stretch>
          </p:blipFill>
          <p:spPr>
            <a:xfrm>
              <a:off x="3570641" y="2741088"/>
              <a:ext cx="4523643" cy="3585036"/>
            </a:xfrm>
            <a:prstGeom prst="rect">
              <a:avLst/>
            </a:prstGeom>
          </p:spPr>
        </p:pic>
      </p:gr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073"/>
        <p:cNvGrpSpPr/>
        <p:nvPr/>
      </p:nvGrpSpPr>
      <p:grpSpPr>
        <a:xfrm>
          <a:off x="0" y="0"/>
          <a:ext cx="0" cy="0"/>
          <a:chOff x="0" y="0"/>
          <a:chExt cx="0" cy="0"/>
        </a:xfrm>
      </p:grpSpPr>
      <p:sp>
        <p:nvSpPr>
          <p:cNvPr id="1074" name="Google Shape;1074;p55"/>
          <p:cNvSpPr txBox="1">
            <a:spLocks noGrp="1"/>
          </p:cNvSpPr>
          <p:nvPr>
            <p:ph type="title"/>
          </p:nvPr>
        </p:nvSpPr>
        <p:spPr>
          <a:xfrm>
            <a:off x="935304" y="271092"/>
            <a:ext cx="10372033"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solidFill>
                  <a:schemeClr val="tx1">
                    <a:lumMod val="50000"/>
                    <a:lumOff val="50000"/>
                  </a:schemeClr>
                </a:solidFill>
                <a:latin typeface="Calibri"/>
                <a:ea typeface="Calibri"/>
                <a:cs typeface="Calibri"/>
                <a:sym typeface="Calibri"/>
              </a:rPr>
              <a:t>Le temps est terminé. </a:t>
            </a:r>
            <a:endParaRPr dirty="0">
              <a:solidFill>
                <a:schemeClr val="tx1">
                  <a:lumMod val="50000"/>
                  <a:lumOff val="50000"/>
                </a:schemeClr>
              </a:solidFill>
            </a:endParaRPr>
          </a:p>
        </p:txBody>
      </p:sp>
      <p:sp>
        <p:nvSpPr>
          <p:cNvPr id="1075" name="Google Shape;1075;p55"/>
          <p:cNvSpPr txBox="1">
            <a:spLocks noGrp="1"/>
          </p:cNvSpPr>
          <p:nvPr>
            <p:ph type="body" idx="2"/>
          </p:nvPr>
        </p:nvSpPr>
        <p:spPr>
          <a:xfrm>
            <a:off x="935304" y="621137"/>
            <a:ext cx="10372459" cy="29932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endParaRPr/>
          </a:p>
        </p:txBody>
      </p:sp>
      <p:sp>
        <p:nvSpPr>
          <p:cNvPr id="1076" name="Google Shape;1076;p55"/>
          <p:cNvSpPr/>
          <p:nvPr/>
        </p:nvSpPr>
        <p:spPr>
          <a:xfrm>
            <a:off x="4663972" y="1864949"/>
            <a:ext cx="3222727"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4000" b="1" dirty="0">
                <a:solidFill>
                  <a:schemeClr val="dk1"/>
                </a:solidFill>
                <a:latin typeface="Calibri"/>
                <a:ea typeface="Calibri"/>
                <a:cs typeface="Calibri"/>
                <a:sym typeface="Calibri"/>
              </a:rPr>
              <a:t>Temps Écoulé</a:t>
            </a:r>
            <a:endParaRPr dirty="0"/>
          </a:p>
        </p:txBody>
      </p:sp>
      <p:pic>
        <p:nvPicPr>
          <p:cNvPr id="1077" name="Google Shape;1077;p55"/>
          <p:cNvPicPr preferRelativeResize="0"/>
          <p:nvPr/>
        </p:nvPicPr>
        <p:blipFill rotWithShape="1">
          <a:blip r:embed="rId3">
            <a:alphaModFix/>
          </a:blip>
          <a:srcRect l="10491" t="15401" r="10044" b="20982"/>
          <a:stretch/>
        </p:blipFill>
        <p:spPr>
          <a:xfrm>
            <a:off x="4495800" y="2989489"/>
            <a:ext cx="3390900" cy="271462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081"/>
        <p:cNvGrpSpPr/>
        <p:nvPr/>
      </p:nvGrpSpPr>
      <p:grpSpPr>
        <a:xfrm>
          <a:off x="0" y="0"/>
          <a:ext cx="0" cy="0"/>
          <a:chOff x="0" y="0"/>
          <a:chExt cx="0" cy="0"/>
        </a:xfrm>
      </p:grpSpPr>
      <p:sp>
        <p:nvSpPr>
          <p:cNvPr id="1082" name="Google Shape;1082;p56"/>
          <p:cNvSpPr txBox="1">
            <a:spLocks noGrp="1"/>
          </p:cNvSpPr>
          <p:nvPr>
            <p:ph type="title"/>
          </p:nvPr>
        </p:nvSpPr>
        <p:spPr>
          <a:xfrm>
            <a:off x="935304" y="271092"/>
            <a:ext cx="10372033"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solidFill>
                  <a:schemeClr val="tx1">
                    <a:lumMod val="50000"/>
                    <a:lumOff val="50000"/>
                  </a:schemeClr>
                </a:solidFill>
              </a:rPr>
              <a:t>Correction.</a:t>
            </a:r>
            <a:endParaRPr dirty="0">
              <a:solidFill>
                <a:schemeClr val="tx1">
                  <a:lumMod val="50000"/>
                  <a:lumOff val="50000"/>
                </a:schemeClr>
              </a:solidFill>
            </a:endParaRPr>
          </a:p>
        </p:txBody>
      </p:sp>
      <p:sp>
        <p:nvSpPr>
          <p:cNvPr id="1083" name="Google Shape;1083;p56"/>
          <p:cNvSpPr txBox="1">
            <a:spLocks noGrp="1"/>
          </p:cNvSpPr>
          <p:nvPr>
            <p:ph type="body" idx="2"/>
          </p:nvPr>
        </p:nvSpPr>
        <p:spPr>
          <a:xfrm>
            <a:off x="935304" y="621137"/>
            <a:ext cx="10372459" cy="29932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sz="1100" dirty="0">
                <a:solidFill>
                  <a:schemeClr val="tx1">
                    <a:lumMod val="50000"/>
                    <a:lumOff val="50000"/>
                  </a:schemeClr>
                </a:solidFill>
              </a:rPr>
              <a:t>Inviter les élèves à passer au tableau pour rédiger leurs réponses </a:t>
            </a:r>
            <a:endParaRPr sz="1100" dirty="0">
              <a:solidFill>
                <a:schemeClr val="tx1">
                  <a:lumMod val="50000"/>
                  <a:lumOff val="50000"/>
                </a:schemeClr>
              </a:solidFill>
            </a:endParaRPr>
          </a:p>
        </p:txBody>
      </p:sp>
      <p:pic>
        <p:nvPicPr>
          <p:cNvPr id="1086" name="Google Shape;1086;p56"/>
          <p:cNvPicPr preferRelativeResize="0"/>
          <p:nvPr/>
        </p:nvPicPr>
        <p:blipFill rotWithShape="1">
          <a:blip r:embed="rId3">
            <a:alphaModFix/>
          </a:blip>
          <a:srcRect/>
          <a:stretch/>
        </p:blipFill>
        <p:spPr>
          <a:xfrm>
            <a:off x="10932668" y="248258"/>
            <a:ext cx="648055" cy="648055"/>
          </a:xfrm>
          <a:prstGeom prst="rect">
            <a:avLst/>
          </a:prstGeom>
          <a:noFill/>
          <a:ln>
            <a:noFill/>
          </a:ln>
        </p:spPr>
      </p:pic>
      <p:pic>
        <p:nvPicPr>
          <p:cNvPr id="7" name="Image 6">
            <a:extLst>
              <a:ext uri="{FF2B5EF4-FFF2-40B4-BE49-F238E27FC236}">
                <a16:creationId xmlns:a16="http://schemas.microsoft.com/office/drawing/2014/main" id="{20168940-4B83-C097-92C2-02E610B106E8}"/>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663203" y="1002960"/>
            <a:ext cx="11017430" cy="3791480"/>
          </a:xfrm>
          <a:prstGeom prst="rect">
            <a:avLst/>
          </a:prstGeom>
        </p:spPr>
      </p:pic>
      <p:pic>
        <p:nvPicPr>
          <p:cNvPr id="8" name="Image 7">
            <a:extLst>
              <a:ext uri="{FF2B5EF4-FFF2-40B4-BE49-F238E27FC236}">
                <a16:creationId xmlns:a16="http://schemas.microsoft.com/office/drawing/2014/main" id="{3A47EBB1-8A25-506B-12D1-C8824C6C4C7F}"/>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rcRect b="81839"/>
          <a:stretch>
            <a:fillRect/>
          </a:stretch>
        </p:blipFill>
        <p:spPr>
          <a:xfrm>
            <a:off x="578147" y="4838388"/>
            <a:ext cx="11104587" cy="1598298"/>
          </a:xfrm>
          <a:prstGeom prst="rect">
            <a:avLst/>
          </a:prstGeom>
        </p:spPr>
      </p:pic>
      <p:sp>
        <p:nvSpPr>
          <p:cNvPr id="9" name="ZoneTexte 8">
            <a:extLst>
              <a:ext uri="{FF2B5EF4-FFF2-40B4-BE49-F238E27FC236}">
                <a16:creationId xmlns:a16="http://schemas.microsoft.com/office/drawing/2014/main" id="{793C9450-10F1-798C-3C9F-C92E023F57C5}"/>
              </a:ext>
            </a:extLst>
          </p:cNvPr>
          <p:cNvSpPr txBox="1"/>
          <p:nvPr/>
        </p:nvSpPr>
        <p:spPr>
          <a:xfrm>
            <a:off x="3536531" y="5393375"/>
            <a:ext cx="4796506" cy="461665"/>
          </a:xfrm>
          <a:prstGeom prst="rect">
            <a:avLst/>
          </a:prstGeom>
          <a:noFill/>
        </p:spPr>
        <p:txBody>
          <a:bodyPr wrap="none" rtlCol="0">
            <a:spAutoFit/>
          </a:bodyPr>
          <a:lstStyle/>
          <a:p>
            <a:r>
              <a:rPr lang="fr-FR" sz="2400" b="1" dirty="0">
                <a:solidFill>
                  <a:srgbClr val="FF0000"/>
                </a:solidFill>
                <a:latin typeface="Calibri" panose="020F0502020204030204" pitchFamily="34" charset="0"/>
                <a:cs typeface="Calibri" panose="020F0502020204030204" pitchFamily="34" charset="0"/>
              </a:rPr>
              <a:t>L’aspect du ciel (la lumière du jour)  </a:t>
            </a:r>
          </a:p>
        </p:txBody>
      </p:sp>
      <p:sp>
        <p:nvSpPr>
          <p:cNvPr id="10" name="ZoneTexte 9">
            <a:extLst>
              <a:ext uri="{FF2B5EF4-FFF2-40B4-BE49-F238E27FC236}">
                <a16:creationId xmlns:a16="http://schemas.microsoft.com/office/drawing/2014/main" id="{C20C4F09-3C53-958B-B3B9-C0C106DE37B3}"/>
              </a:ext>
            </a:extLst>
          </p:cNvPr>
          <p:cNvSpPr txBox="1"/>
          <p:nvPr/>
        </p:nvSpPr>
        <p:spPr>
          <a:xfrm>
            <a:off x="3536530" y="5855040"/>
            <a:ext cx="2456122" cy="461665"/>
          </a:xfrm>
          <a:prstGeom prst="rect">
            <a:avLst/>
          </a:prstGeom>
          <a:noFill/>
        </p:spPr>
        <p:txBody>
          <a:bodyPr wrap="none" rtlCol="0">
            <a:spAutoFit/>
          </a:bodyPr>
          <a:lstStyle/>
          <a:p>
            <a:r>
              <a:rPr lang="fr-FR" sz="2400" b="1" dirty="0">
                <a:solidFill>
                  <a:srgbClr val="FF0000"/>
                </a:solidFill>
                <a:latin typeface="Calibri" panose="020F0502020204030204" pitchFamily="34" charset="0"/>
                <a:cs typeface="Calibri" panose="020F0502020204030204" pitchFamily="34" charset="0"/>
              </a:rPr>
              <a:t>L’aspect du Soleil </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090"/>
        <p:cNvGrpSpPr/>
        <p:nvPr/>
      </p:nvGrpSpPr>
      <p:grpSpPr>
        <a:xfrm>
          <a:off x="0" y="0"/>
          <a:ext cx="0" cy="0"/>
          <a:chOff x="0" y="0"/>
          <a:chExt cx="0" cy="0"/>
        </a:xfrm>
      </p:grpSpPr>
      <p:sp>
        <p:nvSpPr>
          <p:cNvPr id="1091" name="Google Shape;1091;p57"/>
          <p:cNvSpPr txBox="1">
            <a:spLocks noGrp="1"/>
          </p:cNvSpPr>
          <p:nvPr>
            <p:ph type="title"/>
          </p:nvPr>
        </p:nvSpPr>
        <p:spPr>
          <a:xfrm>
            <a:off x="935304" y="271092"/>
            <a:ext cx="10372033" cy="267549"/>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Prenez la correction sur vos livrets.</a:t>
            </a:r>
            <a:endParaRPr dirty="0">
              <a:solidFill>
                <a:schemeClr val="tx1">
                  <a:lumMod val="50000"/>
                  <a:lumOff val="50000"/>
                </a:schemeClr>
              </a:solidFill>
            </a:endParaRPr>
          </a:p>
        </p:txBody>
      </p:sp>
      <p:sp>
        <p:nvSpPr>
          <p:cNvPr id="1092" name="Google Shape;1092;p57"/>
          <p:cNvSpPr txBox="1">
            <a:spLocks noGrp="1"/>
          </p:cNvSpPr>
          <p:nvPr>
            <p:ph type="body" idx="2"/>
          </p:nvPr>
        </p:nvSpPr>
        <p:spPr>
          <a:xfrm>
            <a:off x="935304" y="621137"/>
            <a:ext cx="10372459" cy="29932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sz="1100" dirty="0">
                <a:solidFill>
                  <a:schemeClr val="tx1">
                    <a:lumMod val="50000"/>
                    <a:lumOff val="50000"/>
                  </a:schemeClr>
                </a:solidFill>
              </a:rPr>
              <a:t>Inviter les élèves à passer au tableau pour rédiger leurs réponses </a:t>
            </a:r>
            <a:endParaRPr sz="1100" dirty="0">
              <a:solidFill>
                <a:schemeClr val="tx1">
                  <a:lumMod val="50000"/>
                  <a:lumOff val="50000"/>
                </a:schemeClr>
              </a:solidFill>
            </a:endParaRPr>
          </a:p>
        </p:txBody>
      </p:sp>
      <p:pic>
        <p:nvPicPr>
          <p:cNvPr id="1093" name="Google Shape;1093;p57"/>
          <p:cNvPicPr preferRelativeResize="0"/>
          <p:nvPr/>
        </p:nvPicPr>
        <p:blipFill rotWithShape="1">
          <a:blip r:embed="rId3">
            <a:alphaModFix/>
          </a:blip>
          <a:srcRect/>
          <a:stretch/>
        </p:blipFill>
        <p:spPr>
          <a:xfrm>
            <a:off x="10932668" y="248258"/>
            <a:ext cx="648055" cy="648055"/>
          </a:xfrm>
          <a:prstGeom prst="rect">
            <a:avLst/>
          </a:prstGeom>
          <a:noFill/>
          <a:ln>
            <a:noFill/>
          </a:ln>
        </p:spPr>
      </p:pic>
      <p:pic>
        <p:nvPicPr>
          <p:cNvPr id="11" name="Image 10">
            <a:extLst>
              <a:ext uri="{FF2B5EF4-FFF2-40B4-BE49-F238E27FC236}">
                <a16:creationId xmlns:a16="http://schemas.microsoft.com/office/drawing/2014/main" id="{0633A730-4843-55CD-8853-CB1CF3B4682F}"/>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843512" y="1002960"/>
            <a:ext cx="10504976" cy="3615127"/>
          </a:xfrm>
          <a:prstGeom prst="rect">
            <a:avLst/>
          </a:prstGeom>
        </p:spPr>
      </p:pic>
      <p:pic>
        <p:nvPicPr>
          <p:cNvPr id="13" name="Image 12">
            <a:extLst>
              <a:ext uri="{FF2B5EF4-FFF2-40B4-BE49-F238E27FC236}">
                <a16:creationId xmlns:a16="http://schemas.microsoft.com/office/drawing/2014/main" id="{D7AC33C4-089B-9AEE-C2A4-E7813BBE94DA}"/>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rcRect t="17639" b="58270"/>
          <a:stretch>
            <a:fillRect/>
          </a:stretch>
        </p:blipFill>
        <p:spPr>
          <a:xfrm>
            <a:off x="578147" y="4541852"/>
            <a:ext cx="11104587" cy="2120202"/>
          </a:xfrm>
          <a:prstGeom prst="rect">
            <a:avLst/>
          </a:prstGeom>
        </p:spPr>
      </p:pic>
      <p:sp>
        <p:nvSpPr>
          <p:cNvPr id="14" name="ZoneTexte 13">
            <a:extLst>
              <a:ext uri="{FF2B5EF4-FFF2-40B4-BE49-F238E27FC236}">
                <a16:creationId xmlns:a16="http://schemas.microsoft.com/office/drawing/2014/main" id="{061E7B93-ADA6-06B2-9FD9-721E30989A30}"/>
              </a:ext>
            </a:extLst>
          </p:cNvPr>
          <p:cNvSpPr txBox="1"/>
          <p:nvPr/>
        </p:nvSpPr>
        <p:spPr>
          <a:xfrm>
            <a:off x="4244030" y="5124589"/>
            <a:ext cx="3156633" cy="461665"/>
          </a:xfrm>
          <a:prstGeom prst="rect">
            <a:avLst/>
          </a:prstGeom>
          <a:noFill/>
        </p:spPr>
        <p:txBody>
          <a:bodyPr wrap="none" rtlCol="0">
            <a:spAutoFit/>
          </a:bodyPr>
          <a:lstStyle/>
          <a:p>
            <a:r>
              <a:rPr lang="fr-FR" sz="2400" b="1" dirty="0">
                <a:solidFill>
                  <a:srgbClr val="FF0000"/>
                </a:solidFill>
                <a:latin typeface="Calibri" panose="020F0502020204030204" pitchFamily="34" charset="0"/>
                <a:cs typeface="Calibri" panose="020F0502020204030204" pitchFamily="34" charset="0"/>
              </a:rPr>
              <a:t>De plus en plus sombre</a:t>
            </a:r>
          </a:p>
        </p:txBody>
      </p:sp>
      <p:sp>
        <p:nvSpPr>
          <p:cNvPr id="15" name="ZoneTexte 14">
            <a:extLst>
              <a:ext uri="{FF2B5EF4-FFF2-40B4-BE49-F238E27FC236}">
                <a16:creationId xmlns:a16="http://schemas.microsoft.com/office/drawing/2014/main" id="{A58D8C0E-4D95-1B2D-148C-1CDC4214EC38}"/>
              </a:ext>
            </a:extLst>
          </p:cNvPr>
          <p:cNvSpPr txBox="1"/>
          <p:nvPr/>
        </p:nvSpPr>
        <p:spPr>
          <a:xfrm>
            <a:off x="9650044" y="5112550"/>
            <a:ext cx="829073" cy="461665"/>
          </a:xfrm>
          <a:prstGeom prst="rect">
            <a:avLst/>
          </a:prstGeom>
          <a:noFill/>
        </p:spPr>
        <p:txBody>
          <a:bodyPr wrap="none" rtlCol="0">
            <a:spAutoFit/>
          </a:bodyPr>
          <a:lstStyle/>
          <a:p>
            <a:r>
              <a:rPr lang="fr-FR" sz="2400" b="1" dirty="0">
                <a:solidFill>
                  <a:srgbClr val="FF0000"/>
                </a:solidFill>
                <a:latin typeface="Calibri" panose="020F0502020204030204" pitchFamily="34" charset="0"/>
                <a:cs typeface="Calibri" panose="020F0502020204030204" pitchFamily="34" charset="0"/>
              </a:rPr>
              <a:t>Clair </a:t>
            </a:r>
          </a:p>
        </p:txBody>
      </p:sp>
      <p:sp>
        <p:nvSpPr>
          <p:cNvPr id="16" name="ZoneTexte 15">
            <a:extLst>
              <a:ext uri="{FF2B5EF4-FFF2-40B4-BE49-F238E27FC236}">
                <a16:creationId xmlns:a16="http://schemas.microsoft.com/office/drawing/2014/main" id="{8C31CB64-40C0-347B-DEBE-7D5DB79B46A3}"/>
              </a:ext>
            </a:extLst>
          </p:cNvPr>
          <p:cNvSpPr txBox="1"/>
          <p:nvPr/>
        </p:nvSpPr>
        <p:spPr>
          <a:xfrm>
            <a:off x="5469930" y="5662489"/>
            <a:ext cx="1207382" cy="461665"/>
          </a:xfrm>
          <a:prstGeom prst="rect">
            <a:avLst/>
          </a:prstGeom>
          <a:noFill/>
        </p:spPr>
        <p:txBody>
          <a:bodyPr wrap="none" rtlCol="0">
            <a:spAutoFit/>
          </a:bodyPr>
          <a:lstStyle/>
          <a:p>
            <a:r>
              <a:rPr lang="fr-FR" sz="2400" b="1" dirty="0">
                <a:solidFill>
                  <a:srgbClr val="FF0000"/>
                </a:solidFill>
                <a:latin typeface="Calibri" panose="020F0502020204030204" pitchFamily="34" charset="0"/>
                <a:cs typeface="Calibri" panose="020F0502020204030204" pitchFamily="34" charset="0"/>
              </a:rPr>
              <a:t>Normal </a:t>
            </a:r>
          </a:p>
        </p:txBody>
      </p:sp>
      <p:sp>
        <p:nvSpPr>
          <p:cNvPr id="17" name="ZoneTexte 16">
            <a:extLst>
              <a:ext uri="{FF2B5EF4-FFF2-40B4-BE49-F238E27FC236}">
                <a16:creationId xmlns:a16="http://schemas.microsoft.com/office/drawing/2014/main" id="{386CEBE1-5178-9841-311D-277313B64B99}"/>
              </a:ext>
            </a:extLst>
          </p:cNvPr>
          <p:cNvSpPr txBox="1"/>
          <p:nvPr/>
        </p:nvSpPr>
        <p:spPr>
          <a:xfrm>
            <a:off x="8725596" y="5607013"/>
            <a:ext cx="1353256" cy="461665"/>
          </a:xfrm>
          <a:prstGeom prst="rect">
            <a:avLst/>
          </a:prstGeom>
          <a:noFill/>
        </p:spPr>
        <p:txBody>
          <a:bodyPr wrap="none" rtlCol="0">
            <a:spAutoFit/>
          </a:bodyPr>
          <a:lstStyle/>
          <a:p>
            <a:r>
              <a:rPr lang="fr-FR" sz="2400" b="1" dirty="0">
                <a:solidFill>
                  <a:srgbClr val="FF0000"/>
                </a:solidFill>
                <a:latin typeface="Calibri" panose="020F0502020204030204" pitchFamily="34" charset="0"/>
                <a:cs typeface="Calibri" panose="020F0502020204030204" pitchFamily="34" charset="0"/>
              </a:rPr>
              <a:t>Se cache </a:t>
            </a:r>
          </a:p>
        </p:txBody>
      </p:sp>
      <p:sp>
        <p:nvSpPr>
          <p:cNvPr id="18" name="ZoneTexte 17">
            <a:extLst>
              <a:ext uri="{FF2B5EF4-FFF2-40B4-BE49-F238E27FC236}">
                <a16:creationId xmlns:a16="http://schemas.microsoft.com/office/drawing/2014/main" id="{2F0C6E3E-A564-60C5-7E1B-886B08C1C1B0}"/>
              </a:ext>
            </a:extLst>
          </p:cNvPr>
          <p:cNvSpPr txBox="1"/>
          <p:nvPr/>
        </p:nvSpPr>
        <p:spPr>
          <a:xfrm>
            <a:off x="3751662" y="6180042"/>
            <a:ext cx="1661032" cy="461665"/>
          </a:xfrm>
          <a:prstGeom prst="rect">
            <a:avLst/>
          </a:prstGeom>
          <a:noFill/>
        </p:spPr>
        <p:txBody>
          <a:bodyPr wrap="none" rtlCol="0">
            <a:spAutoFit/>
          </a:bodyPr>
          <a:lstStyle/>
          <a:p>
            <a:r>
              <a:rPr lang="fr-FR" sz="2400" b="1" dirty="0">
                <a:solidFill>
                  <a:srgbClr val="FF0000"/>
                </a:solidFill>
                <a:latin typeface="Calibri" panose="020F0502020204030204" pitchFamily="34" charset="0"/>
                <a:cs typeface="Calibri" panose="020F0502020204030204" pitchFamily="34" charset="0"/>
              </a:rPr>
              <a:t>Réapparaît </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90">
          <a:extLst>
            <a:ext uri="{FF2B5EF4-FFF2-40B4-BE49-F238E27FC236}">
              <a16:creationId xmlns:a16="http://schemas.microsoft.com/office/drawing/2014/main" id="{57879F03-7F41-85CF-B630-51237A2D5E3F}"/>
            </a:ext>
          </a:extLst>
        </p:cNvPr>
        <p:cNvGrpSpPr/>
        <p:nvPr/>
      </p:nvGrpSpPr>
      <p:grpSpPr>
        <a:xfrm>
          <a:off x="0" y="0"/>
          <a:ext cx="0" cy="0"/>
          <a:chOff x="0" y="0"/>
          <a:chExt cx="0" cy="0"/>
        </a:xfrm>
      </p:grpSpPr>
      <p:sp>
        <p:nvSpPr>
          <p:cNvPr id="1091" name="Google Shape;1091;p57">
            <a:extLst>
              <a:ext uri="{FF2B5EF4-FFF2-40B4-BE49-F238E27FC236}">
                <a16:creationId xmlns:a16="http://schemas.microsoft.com/office/drawing/2014/main" id="{683398D2-84F3-4766-E13A-FB40B3610C45}"/>
              </a:ext>
            </a:extLst>
          </p:cNvPr>
          <p:cNvSpPr txBox="1">
            <a:spLocks noGrp="1"/>
          </p:cNvSpPr>
          <p:nvPr>
            <p:ph type="title"/>
          </p:nvPr>
        </p:nvSpPr>
        <p:spPr>
          <a:xfrm>
            <a:off x="935304" y="271092"/>
            <a:ext cx="10372033" cy="267549"/>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Prenez la correction sur vos livrets.</a:t>
            </a:r>
            <a:endParaRPr dirty="0">
              <a:solidFill>
                <a:schemeClr val="tx1">
                  <a:lumMod val="50000"/>
                  <a:lumOff val="50000"/>
                </a:schemeClr>
              </a:solidFill>
            </a:endParaRPr>
          </a:p>
        </p:txBody>
      </p:sp>
      <p:sp>
        <p:nvSpPr>
          <p:cNvPr id="1092" name="Google Shape;1092;p57">
            <a:extLst>
              <a:ext uri="{FF2B5EF4-FFF2-40B4-BE49-F238E27FC236}">
                <a16:creationId xmlns:a16="http://schemas.microsoft.com/office/drawing/2014/main" id="{D1F7F5CB-D7AD-1C29-E869-D94CBD4A7BE8}"/>
              </a:ext>
            </a:extLst>
          </p:cNvPr>
          <p:cNvSpPr txBox="1">
            <a:spLocks noGrp="1"/>
          </p:cNvSpPr>
          <p:nvPr>
            <p:ph type="body" idx="2"/>
          </p:nvPr>
        </p:nvSpPr>
        <p:spPr>
          <a:xfrm>
            <a:off x="935304" y="621137"/>
            <a:ext cx="10372459" cy="29932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r>
              <a:rPr lang="fr-FR" sz="1100" dirty="0">
                <a:solidFill>
                  <a:schemeClr val="tx1">
                    <a:lumMod val="50000"/>
                    <a:lumOff val="50000"/>
                  </a:schemeClr>
                </a:solidFill>
              </a:rPr>
              <a:t>Inviter les élèves à passer au tableau pour rédiger leurs réponses </a:t>
            </a:r>
            <a:endParaRPr sz="1100" dirty="0">
              <a:solidFill>
                <a:schemeClr val="tx1">
                  <a:lumMod val="50000"/>
                  <a:lumOff val="50000"/>
                </a:schemeClr>
              </a:solidFill>
            </a:endParaRPr>
          </a:p>
        </p:txBody>
      </p:sp>
      <p:pic>
        <p:nvPicPr>
          <p:cNvPr id="1093" name="Google Shape;1093;p57">
            <a:extLst>
              <a:ext uri="{FF2B5EF4-FFF2-40B4-BE49-F238E27FC236}">
                <a16:creationId xmlns:a16="http://schemas.microsoft.com/office/drawing/2014/main" id="{BF63B9D8-5CA5-84F3-6963-3F63C6CD1DE6}"/>
              </a:ext>
            </a:extLst>
          </p:cNvPr>
          <p:cNvPicPr preferRelativeResize="0"/>
          <p:nvPr/>
        </p:nvPicPr>
        <p:blipFill rotWithShape="1">
          <a:blip r:embed="rId3">
            <a:alphaModFix/>
          </a:blip>
          <a:srcRect/>
          <a:stretch/>
        </p:blipFill>
        <p:spPr>
          <a:xfrm>
            <a:off x="10932668" y="248258"/>
            <a:ext cx="648055" cy="648055"/>
          </a:xfrm>
          <a:prstGeom prst="rect">
            <a:avLst/>
          </a:prstGeom>
          <a:noFill/>
          <a:ln>
            <a:noFill/>
          </a:ln>
        </p:spPr>
      </p:pic>
      <p:pic>
        <p:nvPicPr>
          <p:cNvPr id="13" name="Image 12">
            <a:extLst>
              <a:ext uri="{FF2B5EF4-FFF2-40B4-BE49-F238E27FC236}">
                <a16:creationId xmlns:a16="http://schemas.microsoft.com/office/drawing/2014/main" id="{ABED40B1-B956-9383-538D-9CC01EF4D91B}"/>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rcRect t="42265" b="419"/>
          <a:stretch>
            <a:fillRect/>
          </a:stretch>
        </p:blipFill>
        <p:spPr>
          <a:xfrm>
            <a:off x="254072" y="1083346"/>
            <a:ext cx="11683855" cy="5307405"/>
          </a:xfrm>
          <a:prstGeom prst="rect">
            <a:avLst/>
          </a:prstGeom>
        </p:spPr>
      </p:pic>
      <p:sp>
        <p:nvSpPr>
          <p:cNvPr id="2" name="ZoneTexte 1">
            <a:extLst>
              <a:ext uri="{FF2B5EF4-FFF2-40B4-BE49-F238E27FC236}">
                <a16:creationId xmlns:a16="http://schemas.microsoft.com/office/drawing/2014/main" id="{156361F4-AF3B-0119-90C6-F1699674D3BF}"/>
              </a:ext>
            </a:extLst>
          </p:cNvPr>
          <p:cNvSpPr txBox="1"/>
          <p:nvPr/>
        </p:nvSpPr>
        <p:spPr>
          <a:xfrm>
            <a:off x="4239915" y="4364616"/>
            <a:ext cx="2579552" cy="400110"/>
          </a:xfrm>
          <a:prstGeom prst="rect">
            <a:avLst/>
          </a:prstGeom>
          <a:noFill/>
        </p:spPr>
        <p:txBody>
          <a:bodyPr wrap="none" rtlCol="0">
            <a:spAutoFit/>
          </a:bodyPr>
          <a:lstStyle/>
          <a:p>
            <a:r>
              <a:rPr lang="fr-FR" sz="2000" b="1" dirty="0">
                <a:solidFill>
                  <a:srgbClr val="FF0000"/>
                </a:solidFill>
                <a:latin typeface="Calibri" panose="020F0502020204030204" pitchFamily="34" charset="0"/>
                <a:cs typeface="Calibri" panose="020F0502020204030204" pitchFamily="34" charset="0"/>
              </a:rPr>
              <a:t>Soleil </a:t>
            </a:r>
            <a:r>
              <a:rPr lang="fr-FR" sz="2000" b="1" dirty="0">
                <a:solidFill>
                  <a:srgbClr val="FF0000"/>
                </a:solidFill>
                <a:latin typeface="Calibri" panose="020F0502020204030204" pitchFamily="34" charset="0"/>
                <a:cs typeface="Calibri" panose="020F0502020204030204" pitchFamily="34" charset="0"/>
                <a:sym typeface="Wingdings" panose="05000000000000000000" pitchFamily="2" charset="2"/>
              </a:rPr>
              <a:t> Lune  Terre</a:t>
            </a:r>
            <a:endParaRPr lang="fr-FR" sz="2000" b="1" dirty="0">
              <a:solidFill>
                <a:srgbClr val="FF0000"/>
              </a:solidFill>
              <a:latin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1ED8D7F9-3F22-56BB-79BC-3FC043D26F78}"/>
              </a:ext>
            </a:extLst>
          </p:cNvPr>
          <p:cNvSpPr txBox="1"/>
          <p:nvPr/>
        </p:nvSpPr>
        <p:spPr>
          <a:xfrm>
            <a:off x="3104450" y="4782481"/>
            <a:ext cx="2157963" cy="400110"/>
          </a:xfrm>
          <a:prstGeom prst="rect">
            <a:avLst/>
          </a:prstGeom>
          <a:noFill/>
        </p:spPr>
        <p:txBody>
          <a:bodyPr wrap="none" rtlCol="0">
            <a:spAutoFit/>
          </a:bodyPr>
          <a:lstStyle/>
          <a:p>
            <a:r>
              <a:rPr lang="fr-FR" sz="2000" b="1" dirty="0">
                <a:solidFill>
                  <a:srgbClr val="FF0000"/>
                </a:solidFill>
                <a:latin typeface="Calibri" panose="020F0502020204030204" pitchFamily="34" charset="0"/>
                <a:cs typeface="Calibri" panose="020F0502020204030204" pitchFamily="34" charset="0"/>
              </a:rPr>
              <a:t>Une éclipse totale </a:t>
            </a:r>
          </a:p>
        </p:txBody>
      </p:sp>
      <p:sp>
        <p:nvSpPr>
          <p:cNvPr id="4" name="ZoneTexte 3">
            <a:extLst>
              <a:ext uri="{FF2B5EF4-FFF2-40B4-BE49-F238E27FC236}">
                <a16:creationId xmlns:a16="http://schemas.microsoft.com/office/drawing/2014/main" id="{3D02F707-F043-A48A-E111-DBD864705090}"/>
              </a:ext>
            </a:extLst>
          </p:cNvPr>
          <p:cNvSpPr txBox="1"/>
          <p:nvPr/>
        </p:nvSpPr>
        <p:spPr>
          <a:xfrm>
            <a:off x="3104450" y="5140153"/>
            <a:ext cx="2416046" cy="400110"/>
          </a:xfrm>
          <a:prstGeom prst="rect">
            <a:avLst/>
          </a:prstGeom>
          <a:noFill/>
        </p:spPr>
        <p:txBody>
          <a:bodyPr wrap="none" rtlCol="0">
            <a:spAutoFit/>
          </a:bodyPr>
          <a:lstStyle/>
          <a:p>
            <a:r>
              <a:rPr lang="fr-FR" sz="2000" b="1" dirty="0">
                <a:solidFill>
                  <a:srgbClr val="FF0000"/>
                </a:solidFill>
                <a:latin typeface="Calibri" panose="020F0502020204030204" pitchFamily="34" charset="0"/>
                <a:cs typeface="Calibri" panose="020F0502020204030204" pitchFamily="34" charset="0"/>
              </a:rPr>
              <a:t>Une éclipse partielle </a:t>
            </a:r>
          </a:p>
        </p:txBody>
      </p:sp>
      <p:sp>
        <p:nvSpPr>
          <p:cNvPr id="5" name="ZoneTexte 4">
            <a:extLst>
              <a:ext uri="{FF2B5EF4-FFF2-40B4-BE49-F238E27FC236}">
                <a16:creationId xmlns:a16="http://schemas.microsoft.com/office/drawing/2014/main" id="{70A441E4-C6A1-0BC9-CCAA-F158A04671AF}"/>
              </a:ext>
            </a:extLst>
          </p:cNvPr>
          <p:cNvSpPr txBox="1"/>
          <p:nvPr/>
        </p:nvSpPr>
        <p:spPr>
          <a:xfrm>
            <a:off x="5377003" y="5474121"/>
            <a:ext cx="5775940" cy="400110"/>
          </a:xfrm>
          <a:prstGeom prst="rect">
            <a:avLst/>
          </a:prstGeom>
          <a:noFill/>
        </p:spPr>
        <p:txBody>
          <a:bodyPr wrap="none" rtlCol="0">
            <a:spAutoFit/>
          </a:bodyPr>
          <a:lstStyle/>
          <a:p>
            <a:r>
              <a:rPr lang="fr-FR" sz="2000" b="1" dirty="0">
                <a:solidFill>
                  <a:srgbClr val="FF0000"/>
                </a:solidFill>
                <a:latin typeface="Calibri" panose="020F0502020204030204" pitchFamily="34" charset="0"/>
                <a:cs typeface="Calibri" panose="020F0502020204030204" pitchFamily="34" charset="0"/>
              </a:rPr>
              <a:t>La Lune se place entre le Soleil et la Terre et projette</a:t>
            </a:r>
          </a:p>
        </p:txBody>
      </p:sp>
      <p:sp>
        <p:nvSpPr>
          <p:cNvPr id="6" name="ZoneTexte 5">
            <a:extLst>
              <a:ext uri="{FF2B5EF4-FFF2-40B4-BE49-F238E27FC236}">
                <a16:creationId xmlns:a16="http://schemas.microsoft.com/office/drawing/2014/main" id="{BE30C195-5DB5-EAB9-BE60-24345C7101B4}"/>
              </a:ext>
            </a:extLst>
          </p:cNvPr>
          <p:cNvSpPr txBox="1"/>
          <p:nvPr/>
        </p:nvSpPr>
        <p:spPr>
          <a:xfrm>
            <a:off x="391207" y="5855190"/>
            <a:ext cx="3591048" cy="400110"/>
          </a:xfrm>
          <a:prstGeom prst="rect">
            <a:avLst/>
          </a:prstGeom>
          <a:noFill/>
        </p:spPr>
        <p:txBody>
          <a:bodyPr wrap="none" rtlCol="0">
            <a:spAutoFit/>
          </a:bodyPr>
          <a:lstStyle/>
          <a:p>
            <a:r>
              <a:rPr lang="fr-FR" sz="2000" b="1" dirty="0">
                <a:solidFill>
                  <a:srgbClr val="FF0000"/>
                </a:solidFill>
                <a:latin typeface="Calibri" panose="020F0502020204030204" pitchFamily="34" charset="0"/>
                <a:cs typeface="Calibri" panose="020F0502020204030204" pitchFamily="34" charset="0"/>
              </a:rPr>
              <a:t>son ombre sur certaines régions</a:t>
            </a:r>
          </a:p>
        </p:txBody>
      </p:sp>
      <p:sp>
        <p:nvSpPr>
          <p:cNvPr id="7" name="ZoneTexte 6">
            <a:extLst>
              <a:ext uri="{FF2B5EF4-FFF2-40B4-BE49-F238E27FC236}">
                <a16:creationId xmlns:a16="http://schemas.microsoft.com/office/drawing/2014/main" id="{A2D37893-63DE-771F-D496-6B765DA51E71}"/>
              </a:ext>
            </a:extLst>
          </p:cNvPr>
          <p:cNvSpPr txBox="1"/>
          <p:nvPr/>
        </p:nvSpPr>
        <p:spPr>
          <a:xfrm>
            <a:off x="6352431" y="5874231"/>
            <a:ext cx="1069524" cy="400110"/>
          </a:xfrm>
          <a:prstGeom prst="rect">
            <a:avLst/>
          </a:prstGeom>
          <a:noFill/>
        </p:spPr>
        <p:txBody>
          <a:bodyPr wrap="none" rtlCol="0">
            <a:spAutoFit/>
          </a:bodyPr>
          <a:lstStyle/>
          <a:p>
            <a:r>
              <a:rPr lang="fr-FR" sz="2000" b="1" dirty="0">
                <a:solidFill>
                  <a:srgbClr val="FF0000"/>
                </a:solidFill>
                <a:latin typeface="Calibri" panose="020F0502020204030204" pitchFamily="34" charset="0"/>
                <a:cs typeface="Calibri" panose="020F0502020204030204" pitchFamily="34" charset="0"/>
              </a:rPr>
              <a:t>Sombre </a:t>
            </a:r>
          </a:p>
        </p:txBody>
      </p:sp>
    </p:spTree>
    <p:extLst>
      <p:ext uri="{BB962C8B-B14F-4D97-AF65-F5344CB8AC3E}">
        <p14:creationId xmlns:p14="http://schemas.microsoft.com/office/powerpoint/2010/main" val="1113711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128"/>
        <p:cNvGrpSpPr/>
        <p:nvPr/>
      </p:nvGrpSpPr>
      <p:grpSpPr>
        <a:xfrm>
          <a:off x="0" y="0"/>
          <a:ext cx="0" cy="0"/>
          <a:chOff x="0" y="0"/>
          <a:chExt cx="0" cy="0"/>
        </a:xfrm>
      </p:grpSpPr>
      <p:sp>
        <p:nvSpPr>
          <p:cNvPr id="1129" name="Google Shape;1129;p60"/>
          <p:cNvSpPr txBox="1">
            <a:spLocks noGrp="1"/>
          </p:cNvSpPr>
          <p:nvPr>
            <p:ph type="body" idx="1"/>
          </p:nvPr>
        </p:nvSpPr>
        <p:spPr>
          <a:xfrm>
            <a:off x="8860537" y="5229083"/>
            <a:ext cx="1499616" cy="503301"/>
          </a:xfrm>
          <a:prstGeom prst="rect">
            <a:avLst/>
          </a:prstGeom>
          <a:noFill/>
          <a:ln>
            <a:noFill/>
          </a:ln>
        </p:spPr>
        <p:txBody>
          <a:bodyPr spcFirstLastPara="1" wrap="square" lIns="91425" tIns="45700" rIns="91425" bIns="45700" anchor="ctr" anchorCtr="0">
            <a:normAutofit fontScale="92500" lnSpcReduction="10000"/>
          </a:bodyPr>
          <a:lstStyle/>
          <a:p>
            <a:pPr marL="228600" lvl="0" indent="-228600" algn="l" rtl="0">
              <a:lnSpc>
                <a:spcPct val="90000"/>
              </a:lnSpc>
              <a:spcBef>
                <a:spcPts val="0"/>
              </a:spcBef>
              <a:spcAft>
                <a:spcPts val="0"/>
              </a:spcAft>
              <a:buClr>
                <a:schemeClr val="dk1"/>
              </a:buClr>
              <a:buSzPct val="100000"/>
              <a:buNone/>
            </a:pPr>
            <a:r>
              <a:rPr lang="fr-FR" dirty="0"/>
              <a:t>5 min</a:t>
            </a:r>
            <a:endParaRPr dirty="0"/>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133"/>
        <p:cNvGrpSpPr/>
        <p:nvPr/>
      </p:nvGrpSpPr>
      <p:grpSpPr>
        <a:xfrm>
          <a:off x="0" y="0"/>
          <a:ext cx="0" cy="0"/>
          <a:chOff x="0" y="0"/>
          <a:chExt cx="0" cy="0"/>
        </a:xfrm>
      </p:grpSpPr>
      <p:sp>
        <p:nvSpPr>
          <p:cNvPr id="1134" name="Google Shape;1134;p61"/>
          <p:cNvSpPr txBox="1">
            <a:spLocks noGrp="1"/>
          </p:cNvSpPr>
          <p:nvPr>
            <p:ph type="title"/>
          </p:nvPr>
        </p:nvSpPr>
        <p:spPr>
          <a:xfrm>
            <a:off x="1030288" y="216044"/>
            <a:ext cx="10277091"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solidFill>
                  <a:schemeClr val="tx1">
                    <a:lumMod val="50000"/>
                    <a:lumOff val="50000"/>
                  </a:schemeClr>
                </a:solidFill>
              </a:rPr>
              <a:t>Qui peut me dire ce que nous avons appris aujourd’hui? </a:t>
            </a:r>
            <a:endParaRPr dirty="0">
              <a:solidFill>
                <a:schemeClr val="tx1">
                  <a:lumMod val="50000"/>
                  <a:lumOff val="50000"/>
                </a:schemeClr>
              </a:solidFill>
            </a:endParaRPr>
          </a:p>
        </p:txBody>
      </p:sp>
      <p:sp>
        <p:nvSpPr>
          <p:cNvPr id="1135" name="Google Shape;1135;p61"/>
          <p:cNvSpPr txBox="1">
            <a:spLocks noGrp="1"/>
          </p:cNvSpPr>
          <p:nvPr>
            <p:ph type="body" idx="2"/>
          </p:nvPr>
        </p:nvSpPr>
        <p:spPr>
          <a:xfrm>
            <a:off x="1030288" y="668338"/>
            <a:ext cx="1027747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endParaRPr/>
          </a:p>
        </p:txBody>
      </p:sp>
      <p:pic>
        <p:nvPicPr>
          <p:cNvPr id="1136" name="Google Shape;1136;p61" descr="A cartoon character leaning on a question mark&#10;&#10;AI-generated content may be incorrect."/>
          <p:cNvPicPr preferRelativeResize="0">
            <a:picLocks noGrp="1"/>
          </p:cNvPicPr>
          <p:nvPr>
            <p:ph type="body" idx="1"/>
          </p:nvPr>
        </p:nvPicPr>
        <p:blipFill rotWithShape="1">
          <a:blip r:embed="rId3">
            <a:alphaModFix/>
          </a:blip>
          <a:srcRect/>
          <a:stretch/>
        </p:blipFill>
        <p:spPr>
          <a:xfrm>
            <a:off x="3973115" y="1306115"/>
            <a:ext cx="4245769" cy="4245769"/>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140"/>
        <p:cNvGrpSpPr/>
        <p:nvPr/>
      </p:nvGrpSpPr>
      <p:grpSpPr>
        <a:xfrm>
          <a:off x="0" y="0"/>
          <a:ext cx="0" cy="0"/>
          <a:chOff x="0" y="0"/>
          <a:chExt cx="0" cy="0"/>
        </a:xfrm>
      </p:grpSpPr>
      <p:sp>
        <p:nvSpPr>
          <p:cNvPr id="1141" name="Google Shape;1141;p62"/>
          <p:cNvSpPr txBox="1">
            <a:spLocks noGrp="1"/>
          </p:cNvSpPr>
          <p:nvPr>
            <p:ph type="title"/>
          </p:nvPr>
        </p:nvSpPr>
        <p:spPr>
          <a:xfrm>
            <a:off x="1030246" y="318293"/>
            <a:ext cx="10277091" cy="267549"/>
          </a:xfrm>
          <a:prstGeom prst="rect">
            <a:avLst/>
          </a:prstGeom>
          <a:noFill/>
          <a:ln>
            <a:noFill/>
          </a:ln>
        </p:spPr>
        <p:txBody>
          <a:bodyPr spcFirstLastPara="1" wrap="square" lIns="91425" tIns="45700" rIns="91425" bIns="45700" anchor="ctr" anchorCtr="0">
            <a:noAutofit/>
          </a:bodyPr>
          <a:lstStyle/>
          <a:p>
            <a:pPr lvl="0"/>
            <a:endParaRPr dirty="0">
              <a:solidFill>
                <a:schemeClr val="tx1">
                  <a:lumMod val="50000"/>
                  <a:lumOff val="50000"/>
                </a:schemeClr>
              </a:solidFill>
            </a:endParaRPr>
          </a:p>
        </p:txBody>
      </p:sp>
      <p:sp>
        <p:nvSpPr>
          <p:cNvPr id="1142" name="Google Shape;1142;p62"/>
          <p:cNvSpPr txBox="1">
            <a:spLocks noGrp="1"/>
          </p:cNvSpPr>
          <p:nvPr>
            <p:ph type="body" idx="2"/>
          </p:nvPr>
        </p:nvSpPr>
        <p:spPr>
          <a:xfrm>
            <a:off x="1030288" y="668338"/>
            <a:ext cx="1027747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00"/>
              <a:buNone/>
            </a:pPr>
            <a:endParaRPr sz="1100" dirty="0">
              <a:solidFill>
                <a:schemeClr val="tx1">
                  <a:lumMod val="50000"/>
                  <a:lumOff val="50000"/>
                </a:schemeClr>
              </a:solidFill>
            </a:endParaRPr>
          </a:p>
        </p:txBody>
      </p:sp>
      <p:sp>
        <p:nvSpPr>
          <p:cNvPr id="1143" name="Google Shape;1143;p62"/>
          <p:cNvSpPr/>
          <p:nvPr/>
        </p:nvSpPr>
        <p:spPr>
          <a:xfrm>
            <a:off x="1230364" y="2952359"/>
            <a:ext cx="9946841" cy="805544"/>
          </a:xfrm>
          <a:prstGeom prst="roundRect">
            <a:avLst>
              <a:gd name="adj" fmla="val 50000"/>
            </a:avLst>
          </a:prstGeom>
          <a:noFill/>
          <a:ln w="19050" cap="flat" cmpd="sng">
            <a:solidFill>
              <a:srgbClr val="72B6D3"/>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spcBef>
                <a:spcPts val="0"/>
              </a:spcBef>
              <a:spcAft>
                <a:spcPts val="0"/>
              </a:spcAft>
              <a:buNone/>
            </a:pPr>
            <a:endParaRPr sz="2400">
              <a:solidFill>
                <a:schemeClr val="dk1"/>
              </a:solidFill>
              <a:latin typeface="Calibri"/>
              <a:ea typeface="Calibri"/>
              <a:cs typeface="Calibri"/>
              <a:sym typeface="Calibri"/>
            </a:endParaRPr>
          </a:p>
        </p:txBody>
      </p:sp>
      <p:sp>
        <p:nvSpPr>
          <p:cNvPr id="1144" name="Google Shape;1144;p62"/>
          <p:cNvSpPr txBox="1"/>
          <p:nvPr/>
        </p:nvSpPr>
        <p:spPr>
          <a:xfrm>
            <a:off x="1864267" y="2934426"/>
            <a:ext cx="8887469" cy="805543"/>
          </a:xfrm>
          <a:prstGeom prst="rect">
            <a:avLst/>
          </a:prstGeom>
          <a:noFill/>
          <a:ln>
            <a:noFill/>
          </a:ln>
        </p:spPr>
        <p:txBody>
          <a:bodyPr spcFirstLastPara="1" wrap="square" lIns="121900" tIns="121900" rIns="121900" bIns="121900" anchor="ctr" anchorCtr="0">
            <a:noAutofit/>
          </a:bodyPr>
          <a:lstStyle/>
          <a:p>
            <a:pPr marL="0" marR="0" lvl="0" indent="0" algn="ctr" rtl="0">
              <a:spcBef>
                <a:spcPts val="0"/>
              </a:spcBef>
              <a:spcAft>
                <a:spcPts val="0"/>
              </a:spcAft>
              <a:buNone/>
            </a:pPr>
            <a:r>
              <a:rPr lang="fr-FR" sz="2800" b="1" kern="1200" dirty="0">
                <a:solidFill>
                  <a:srgbClr val="106585"/>
                </a:solidFill>
                <a:latin typeface="Calibri"/>
                <a:ea typeface="+mn-ea"/>
                <a:cs typeface="+mn-cs"/>
                <a:sym typeface="Calibri"/>
              </a:rPr>
              <a:t>Expliquer les deux types d’éclipses : solaire et lunaire.</a:t>
            </a:r>
          </a:p>
        </p:txBody>
      </p:sp>
      <p:pic>
        <p:nvPicPr>
          <p:cNvPr id="1145" name="Google Shape;1145;p62"/>
          <p:cNvPicPr preferRelativeResize="0"/>
          <p:nvPr/>
        </p:nvPicPr>
        <p:blipFill rotWithShape="1">
          <a:blip r:embed="rId3">
            <a:alphaModFix/>
          </a:blip>
          <a:srcRect/>
          <a:stretch/>
        </p:blipFill>
        <p:spPr>
          <a:xfrm>
            <a:off x="923925" y="2669082"/>
            <a:ext cx="805544" cy="805544"/>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149"/>
        <p:cNvGrpSpPr/>
        <p:nvPr/>
      </p:nvGrpSpPr>
      <p:grpSpPr>
        <a:xfrm>
          <a:off x="0" y="0"/>
          <a:ext cx="0" cy="0"/>
          <a:chOff x="0" y="0"/>
          <a:chExt cx="0" cy="0"/>
        </a:xfrm>
      </p:grpSpPr>
      <p:sp>
        <p:nvSpPr>
          <p:cNvPr id="1150" name="Google Shape;1150;p63"/>
          <p:cNvSpPr txBox="1">
            <a:spLocks noGrp="1"/>
          </p:cNvSpPr>
          <p:nvPr>
            <p:ph type="title"/>
          </p:nvPr>
        </p:nvSpPr>
        <p:spPr>
          <a:xfrm>
            <a:off x="1030246" y="318293"/>
            <a:ext cx="10277091"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solidFill>
                  <a:schemeClr val="tx1">
                    <a:lumMod val="50000"/>
                    <a:lumOff val="50000"/>
                  </a:schemeClr>
                </a:solidFill>
              </a:rPr>
              <a:t>Pour expliquer mon phénomène je dois suivre les 3 étapes ci-dessous: </a:t>
            </a:r>
            <a:endParaRPr dirty="0">
              <a:solidFill>
                <a:schemeClr val="tx1">
                  <a:lumMod val="50000"/>
                  <a:lumOff val="50000"/>
                </a:schemeClr>
              </a:solidFill>
            </a:endParaRPr>
          </a:p>
        </p:txBody>
      </p:sp>
      <p:sp>
        <p:nvSpPr>
          <p:cNvPr id="1151" name="Google Shape;1151;p63"/>
          <p:cNvSpPr txBox="1">
            <a:spLocks noGrp="1"/>
          </p:cNvSpPr>
          <p:nvPr>
            <p:ph type="body" idx="2"/>
          </p:nvPr>
        </p:nvSpPr>
        <p:spPr>
          <a:xfrm>
            <a:off x="1030288" y="668338"/>
            <a:ext cx="10277475" cy="26828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050"/>
              <a:buNone/>
            </a:pPr>
            <a:endParaRPr/>
          </a:p>
        </p:txBody>
      </p:sp>
      <p:pic>
        <p:nvPicPr>
          <p:cNvPr id="1173" name="Google Shape;1173;p63"/>
          <p:cNvPicPr preferRelativeResize="0"/>
          <p:nvPr/>
        </p:nvPicPr>
        <p:blipFill rotWithShape="1">
          <a:blip r:embed="rId3">
            <a:alphaModFix/>
          </a:blip>
          <a:srcRect/>
          <a:stretch/>
        </p:blipFill>
        <p:spPr>
          <a:xfrm>
            <a:off x="11709400" y="505152"/>
            <a:ext cx="363525" cy="326372"/>
          </a:xfrm>
          <a:prstGeom prst="rect">
            <a:avLst/>
          </a:prstGeom>
          <a:noFill/>
          <a:ln>
            <a:noFill/>
          </a:ln>
        </p:spPr>
      </p:pic>
      <p:pic>
        <p:nvPicPr>
          <p:cNvPr id="2" name="Image 1">
            <a:extLst>
              <a:ext uri="{FF2B5EF4-FFF2-40B4-BE49-F238E27FC236}">
                <a16:creationId xmlns:a16="http://schemas.microsoft.com/office/drawing/2014/main" id="{40EBACC9-274F-7DC2-6486-8C30DFB4ADE6}"/>
              </a:ext>
            </a:extLst>
          </p:cNvPr>
          <p:cNvPicPr>
            <a:picLocks noChangeAspect="1"/>
          </p:cNvPicPr>
          <p:nvPr/>
        </p:nvPicPr>
        <p:blipFill>
          <a:blip r:embed="rId4"/>
          <a:srcRect t="23730" b="56714"/>
          <a:stretch>
            <a:fillRect/>
          </a:stretch>
        </p:blipFill>
        <p:spPr>
          <a:xfrm>
            <a:off x="961463" y="1970149"/>
            <a:ext cx="4603573" cy="1248054"/>
          </a:xfrm>
          <a:prstGeom prst="rect">
            <a:avLst/>
          </a:prstGeom>
        </p:spPr>
      </p:pic>
      <p:sp>
        <p:nvSpPr>
          <p:cNvPr id="3" name="Rectangle : coins arrondis 2">
            <a:extLst>
              <a:ext uri="{FF2B5EF4-FFF2-40B4-BE49-F238E27FC236}">
                <a16:creationId xmlns:a16="http://schemas.microsoft.com/office/drawing/2014/main" id="{50ECA2FB-2500-0B19-0E59-9F2552106C3B}"/>
              </a:ext>
            </a:extLst>
          </p:cNvPr>
          <p:cNvSpPr/>
          <p:nvPr/>
        </p:nvSpPr>
        <p:spPr>
          <a:xfrm>
            <a:off x="1849121" y="1267558"/>
            <a:ext cx="3759200" cy="5413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Expliquer les deux types d’éclipses : solaire et lunaire</a:t>
            </a:r>
          </a:p>
        </p:txBody>
      </p:sp>
      <p:pic>
        <p:nvPicPr>
          <p:cNvPr id="4" name="Image 3">
            <a:extLst>
              <a:ext uri="{FF2B5EF4-FFF2-40B4-BE49-F238E27FC236}">
                <a16:creationId xmlns:a16="http://schemas.microsoft.com/office/drawing/2014/main" id="{2BF04414-C00F-EB55-AF28-0D6221BE4C4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824" b="89706" l="5532" r="99574">
                        <a14:foregroundMark x1="16170" y1="14706" x2="5532" y2="61765"/>
                        <a14:foregroundMark x1="14043" y1="67647" x2="72766" y2="89706"/>
                        <a14:foregroundMark x1="99025" y1="59457" x2="99574" y2="58824"/>
                        <a14:foregroundMark x1="72766" y1="89706" x2="97257" y2="61493"/>
                        <a14:foregroundMark x1="98140" y1="58116" x2="46202" y2="32474"/>
                        <a14:foregroundMark x1="99574" y1="58824" x2="99234" y2="58656"/>
                        <a14:foregroundMark x1="41800" y1="33892" x2="22128" y2="41176"/>
                        <a14:backgroundMark x1="45106" y1="27941" x2="45106" y2="27941"/>
                        <a14:backgroundMark x1="44681" y1="27941" x2="44681" y2="27941"/>
                        <a14:backgroundMark x1="44681" y1="30882" x2="44681" y2="30882"/>
                        <a14:backgroundMark x1="42979" y1="27941" x2="46809" y2="29412"/>
                        <a14:backgroundMark x1="98723" y1="55882" x2="99574" y2="57353"/>
                      </a14:backgroundRemoval>
                    </a14:imgEffect>
                  </a14:imgLayer>
                </a14:imgProps>
              </a:ext>
            </a:extLst>
          </a:blip>
          <a:stretch>
            <a:fillRect/>
          </a:stretch>
        </p:blipFill>
        <p:spPr>
          <a:xfrm>
            <a:off x="299622" y="1171141"/>
            <a:ext cx="1549498" cy="448366"/>
          </a:xfrm>
          <a:prstGeom prst="rect">
            <a:avLst/>
          </a:prstGeom>
        </p:spPr>
      </p:pic>
      <p:sp>
        <p:nvSpPr>
          <p:cNvPr id="5" name="Accolade fermante 4">
            <a:extLst>
              <a:ext uri="{FF2B5EF4-FFF2-40B4-BE49-F238E27FC236}">
                <a16:creationId xmlns:a16="http://schemas.microsoft.com/office/drawing/2014/main" id="{88BF9ECE-8E75-32BD-4519-B3B7C512C93B}"/>
              </a:ext>
            </a:extLst>
          </p:cNvPr>
          <p:cNvSpPr/>
          <p:nvPr/>
        </p:nvSpPr>
        <p:spPr>
          <a:xfrm>
            <a:off x="5078258" y="2092819"/>
            <a:ext cx="254643" cy="982482"/>
          </a:xfrm>
          <a:prstGeom prst="rightBrace">
            <a:avLst/>
          </a:prstGeom>
          <a:noFill/>
          <a:ln w="19050">
            <a:solidFill>
              <a:srgbClr val="0273B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6" name="Rectangle 5">
            <a:extLst>
              <a:ext uri="{FF2B5EF4-FFF2-40B4-BE49-F238E27FC236}">
                <a16:creationId xmlns:a16="http://schemas.microsoft.com/office/drawing/2014/main" id="{6E11BEA4-9B88-3EA0-334E-79C2C02FDDD6}"/>
              </a:ext>
            </a:extLst>
          </p:cNvPr>
          <p:cNvSpPr/>
          <p:nvPr/>
        </p:nvSpPr>
        <p:spPr>
          <a:xfrm>
            <a:off x="5835721" y="2245422"/>
            <a:ext cx="5028034" cy="681541"/>
          </a:xfrm>
          <a:prstGeom prst="rect">
            <a:avLst/>
          </a:prstGeom>
          <a:solidFill>
            <a:srgbClr val="CCDBEE"/>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fr-FR" b="1" dirty="0">
                <a:solidFill>
                  <a:srgbClr val="0273B4"/>
                </a:solidFill>
              </a:rPr>
              <a:t>L’aspect du ciel et le Soleil </a:t>
            </a:r>
          </a:p>
        </p:txBody>
      </p:sp>
      <p:pic>
        <p:nvPicPr>
          <p:cNvPr id="7" name="Image 6">
            <a:extLst>
              <a:ext uri="{FF2B5EF4-FFF2-40B4-BE49-F238E27FC236}">
                <a16:creationId xmlns:a16="http://schemas.microsoft.com/office/drawing/2014/main" id="{C85DA630-FD7C-20D6-2610-65D3372FD03F}"/>
              </a:ext>
            </a:extLst>
          </p:cNvPr>
          <p:cNvPicPr>
            <a:picLocks noChangeAspect="1"/>
          </p:cNvPicPr>
          <p:nvPr/>
        </p:nvPicPr>
        <p:blipFill>
          <a:blip r:embed="rId4"/>
          <a:srcRect t="43286" b="34631"/>
          <a:stretch>
            <a:fillRect/>
          </a:stretch>
        </p:blipFill>
        <p:spPr>
          <a:xfrm>
            <a:off x="961463" y="3218204"/>
            <a:ext cx="4603573" cy="1409286"/>
          </a:xfrm>
          <a:prstGeom prst="rect">
            <a:avLst/>
          </a:prstGeom>
        </p:spPr>
      </p:pic>
      <p:cxnSp>
        <p:nvCxnSpPr>
          <p:cNvPr id="8" name="Connecteur droit avec flèche 7">
            <a:extLst>
              <a:ext uri="{FF2B5EF4-FFF2-40B4-BE49-F238E27FC236}">
                <a16:creationId xmlns:a16="http://schemas.microsoft.com/office/drawing/2014/main" id="{42B63228-393E-576E-3C9B-FB2AE78F2092}"/>
              </a:ext>
            </a:extLst>
          </p:cNvPr>
          <p:cNvCxnSpPr>
            <a:cxnSpLocks/>
            <a:stCxn id="5" idx="1"/>
            <a:endCxn id="6" idx="1"/>
          </p:cNvCxnSpPr>
          <p:nvPr/>
        </p:nvCxnSpPr>
        <p:spPr>
          <a:xfrm>
            <a:off x="5332901" y="2584060"/>
            <a:ext cx="502820" cy="2133"/>
          </a:xfrm>
          <a:prstGeom prst="straightConnector1">
            <a:avLst/>
          </a:prstGeom>
          <a:ln w="28575">
            <a:solidFill>
              <a:srgbClr val="0273B4"/>
            </a:solidFill>
            <a:tailEnd type="triangle"/>
          </a:ln>
        </p:spPr>
        <p:style>
          <a:lnRef idx="1">
            <a:schemeClr val="accent1"/>
          </a:lnRef>
          <a:fillRef idx="0">
            <a:schemeClr val="accent1"/>
          </a:fillRef>
          <a:effectRef idx="0">
            <a:schemeClr val="accent1"/>
          </a:effectRef>
          <a:fontRef idx="minor">
            <a:schemeClr val="tx1"/>
          </a:fontRef>
        </p:style>
      </p:cxnSp>
      <p:sp>
        <p:nvSpPr>
          <p:cNvPr id="9" name="Accolade fermante 8">
            <a:extLst>
              <a:ext uri="{FF2B5EF4-FFF2-40B4-BE49-F238E27FC236}">
                <a16:creationId xmlns:a16="http://schemas.microsoft.com/office/drawing/2014/main" id="{BF54B024-2C18-6540-ED82-811FFF8AA896}"/>
              </a:ext>
            </a:extLst>
          </p:cNvPr>
          <p:cNvSpPr/>
          <p:nvPr/>
        </p:nvSpPr>
        <p:spPr>
          <a:xfrm>
            <a:off x="5078258" y="3508502"/>
            <a:ext cx="254643" cy="982482"/>
          </a:xfrm>
          <a:prstGeom prst="rightBrace">
            <a:avLst/>
          </a:prstGeom>
          <a:ln w="19050">
            <a:solidFill>
              <a:srgbClr val="2CB55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10" name="Rectangle 9">
            <a:extLst>
              <a:ext uri="{FF2B5EF4-FFF2-40B4-BE49-F238E27FC236}">
                <a16:creationId xmlns:a16="http://schemas.microsoft.com/office/drawing/2014/main" id="{70970A70-2D75-3327-E2F4-296590F7083A}"/>
              </a:ext>
            </a:extLst>
          </p:cNvPr>
          <p:cNvSpPr/>
          <p:nvPr/>
        </p:nvSpPr>
        <p:spPr>
          <a:xfrm>
            <a:off x="5835721" y="3367733"/>
            <a:ext cx="5028034" cy="974914"/>
          </a:xfrm>
          <a:prstGeom prst="rect">
            <a:avLst/>
          </a:prstGeom>
          <a:solidFill>
            <a:srgbClr val="F2F7D9"/>
          </a:solidFill>
          <a:ln>
            <a:solidFill>
              <a:srgbClr val="2CB5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fr-FR" b="1" dirty="0">
                <a:solidFill>
                  <a:srgbClr val="00663F"/>
                </a:solidFill>
              </a:rPr>
              <a:t>Aspect du ciel : Le ciel devient de plus en plus sombre puis il redevient clair.</a:t>
            </a:r>
          </a:p>
          <a:p>
            <a:pPr marL="285750" indent="-285750">
              <a:buFontTx/>
              <a:buChar char="-"/>
            </a:pPr>
            <a:r>
              <a:rPr lang="fr-FR" b="1" dirty="0">
                <a:solidFill>
                  <a:srgbClr val="00663F"/>
                </a:solidFill>
              </a:rPr>
              <a:t>Aspect du soleil : Le Soleil est d’abord normal puis il se cache presque complètement, puis il réapparaît.</a:t>
            </a:r>
          </a:p>
        </p:txBody>
      </p:sp>
      <p:cxnSp>
        <p:nvCxnSpPr>
          <p:cNvPr id="30" name="Connecteur droit avec flèche 29">
            <a:extLst>
              <a:ext uri="{FF2B5EF4-FFF2-40B4-BE49-F238E27FC236}">
                <a16:creationId xmlns:a16="http://schemas.microsoft.com/office/drawing/2014/main" id="{5BF7D2BC-5342-9159-6D73-92EF540DBAD8}"/>
              </a:ext>
            </a:extLst>
          </p:cNvPr>
          <p:cNvCxnSpPr>
            <a:cxnSpLocks/>
            <a:stCxn id="9" idx="1"/>
            <a:endCxn id="10" idx="1"/>
          </p:cNvCxnSpPr>
          <p:nvPr/>
        </p:nvCxnSpPr>
        <p:spPr>
          <a:xfrm flipV="1">
            <a:off x="5332901" y="3855190"/>
            <a:ext cx="502820" cy="144553"/>
          </a:xfrm>
          <a:prstGeom prst="straightConnector1">
            <a:avLst/>
          </a:prstGeom>
          <a:ln w="28575">
            <a:solidFill>
              <a:srgbClr val="2CB551"/>
            </a:solidFill>
            <a:tailEnd type="triangle"/>
          </a:ln>
        </p:spPr>
        <p:style>
          <a:lnRef idx="1">
            <a:schemeClr val="accent1"/>
          </a:lnRef>
          <a:fillRef idx="0">
            <a:schemeClr val="accent1"/>
          </a:fillRef>
          <a:effectRef idx="0">
            <a:schemeClr val="accent1"/>
          </a:effectRef>
          <a:fontRef idx="minor">
            <a:schemeClr val="tx1"/>
          </a:fontRef>
        </p:style>
      </p:cxnSp>
      <p:grpSp>
        <p:nvGrpSpPr>
          <p:cNvPr id="31" name="Groupe 30">
            <a:extLst>
              <a:ext uri="{FF2B5EF4-FFF2-40B4-BE49-F238E27FC236}">
                <a16:creationId xmlns:a16="http://schemas.microsoft.com/office/drawing/2014/main" id="{B5A26DC1-7A57-FDDC-80BB-2448D30749CC}"/>
              </a:ext>
            </a:extLst>
          </p:cNvPr>
          <p:cNvGrpSpPr/>
          <p:nvPr/>
        </p:nvGrpSpPr>
        <p:grpSpPr>
          <a:xfrm>
            <a:off x="961462" y="4626368"/>
            <a:ext cx="9854808" cy="1629484"/>
            <a:chOff x="961462" y="4545979"/>
            <a:chExt cx="9854808" cy="1629484"/>
          </a:xfrm>
        </p:grpSpPr>
        <p:pic>
          <p:nvPicPr>
            <p:cNvPr id="32" name="Image 31">
              <a:extLst>
                <a:ext uri="{FF2B5EF4-FFF2-40B4-BE49-F238E27FC236}">
                  <a16:creationId xmlns:a16="http://schemas.microsoft.com/office/drawing/2014/main" id="{838BF9ED-A34C-714E-556C-52C3D954C377}"/>
                </a:ext>
              </a:extLst>
            </p:cNvPr>
            <p:cNvPicPr>
              <a:picLocks noChangeAspect="1"/>
            </p:cNvPicPr>
            <p:nvPr/>
          </p:nvPicPr>
          <p:blipFill>
            <a:blip r:embed="rId4"/>
            <a:srcRect t="65074" b="12844"/>
            <a:stretch>
              <a:fillRect/>
            </a:stretch>
          </p:blipFill>
          <p:spPr>
            <a:xfrm>
              <a:off x="961462" y="4545979"/>
              <a:ext cx="4603573" cy="1409286"/>
            </a:xfrm>
            <a:prstGeom prst="rect">
              <a:avLst/>
            </a:prstGeom>
          </p:spPr>
        </p:pic>
        <p:sp>
          <p:nvSpPr>
            <p:cNvPr id="33" name="Accolade fermante 32">
              <a:extLst>
                <a:ext uri="{FF2B5EF4-FFF2-40B4-BE49-F238E27FC236}">
                  <a16:creationId xmlns:a16="http://schemas.microsoft.com/office/drawing/2014/main" id="{35062215-37E8-4774-7A98-CCABC6DD94C0}"/>
                </a:ext>
              </a:extLst>
            </p:cNvPr>
            <p:cNvSpPr/>
            <p:nvPr/>
          </p:nvSpPr>
          <p:spPr>
            <a:xfrm>
              <a:off x="5078258" y="4841664"/>
              <a:ext cx="254643" cy="982482"/>
            </a:xfrm>
            <a:prstGeom prst="rightBrace">
              <a:avLst/>
            </a:prstGeom>
            <a:ln w="19050">
              <a:solidFill>
                <a:srgbClr val="BF459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34" name="Rectangle 33">
              <a:extLst>
                <a:ext uri="{FF2B5EF4-FFF2-40B4-BE49-F238E27FC236}">
                  <a16:creationId xmlns:a16="http://schemas.microsoft.com/office/drawing/2014/main" id="{D6D49DF9-FF18-3B76-5EFB-89778FB4F528}"/>
                </a:ext>
              </a:extLst>
            </p:cNvPr>
            <p:cNvSpPr/>
            <p:nvPr/>
          </p:nvSpPr>
          <p:spPr>
            <a:xfrm>
              <a:off x="5788236" y="4766178"/>
              <a:ext cx="5028034" cy="1409285"/>
            </a:xfrm>
            <a:prstGeom prst="rect">
              <a:avLst/>
            </a:prstGeom>
            <a:solidFill>
              <a:srgbClr val="F3DFED"/>
            </a:solidFill>
            <a:ln>
              <a:solidFill>
                <a:srgbClr val="BF4598"/>
              </a:solid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r>
                <a:rPr lang="fr-FR" sz="1300" b="1" noProof="0" dirty="0">
                  <a:solidFill>
                    <a:srgbClr val="BF4598"/>
                  </a:solidFill>
                </a:rPr>
                <a:t>L’ordre des corps célestes : Soleil - Lune - Terre </a:t>
              </a:r>
            </a:p>
            <a:p>
              <a:r>
                <a:rPr lang="fr-FR" sz="1300" b="1" noProof="0" dirty="0">
                  <a:solidFill>
                    <a:srgbClr val="BF4598"/>
                  </a:solidFill>
                </a:rPr>
                <a:t> </a:t>
              </a:r>
              <a:r>
                <a:rPr lang="it-IT" sz="1300" b="1" noProof="0" dirty="0">
                  <a:solidFill>
                    <a:srgbClr val="BF4598"/>
                  </a:solidFill>
                </a:rPr>
                <a:t>La zone A : zone d’ une éclipse totale</a:t>
              </a:r>
            </a:p>
            <a:p>
              <a:r>
                <a:rPr lang="it-IT" sz="1300" b="1" noProof="0" dirty="0">
                  <a:solidFill>
                    <a:srgbClr val="BF4598"/>
                  </a:solidFill>
                </a:rPr>
                <a:t>La zone B : zone d’une éclipse partielle</a:t>
              </a:r>
            </a:p>
            <a:p>
              <a:r>
                <a:rPr lang="fr-FR" sz="1300" b="1" noProof="0" dirty="0">
                  <a:solidFill>
                    <a:srgbClr val="BF4598"/>
                  </a:solidFill>
                </a:rPr>
                <a:t>Le Soleil disparaît en plein jour parce que la Lune se place entre le Soleil et la Terre</a:t>
              </a:r>
              <a:r>
                <a:rPr lang="fr-FR" sz="1300" b="1" dirty="0">
                  <a:solidFill>
                    <a:srgbClr val="BF4598"/>
                  </a:solidFill>
                </a:rPr>
                <a:t> et projette son ombre sur certaines régions sombre ce qui rend le ciel sombre.</a:t>
              </a:r>
            </a:p>
          </p:txBody>
        </p:sp>
        <p:cxnSp>
          <p:nvCxnSpPr>
            <p:cNvPr id="35" name="Connecteur droit avec flèche 34">
              <a:extLst>
                <a:ext uri="{FF2B5EF4-FFF2-40B4-BE49-F238E27FC236}">
                  <a16:creationId xmlns:a16="http://schemas.microsoft.com/office/drawing/2014/main" id="{0C557881-A1E1-0A4D-23E1-E9890CF362B6}"/>
                </a:ext>
              </a:extLst>
            </p:cNvPr>
            <p:cNvCxnSpPr>
              <a:cxnSpLocks/>
              <a:stCxn id="33" idx="1"/>
            </p:cNvCxnSpPr>
            <p:nvPr/>
          </p:nvCxnSpPr>
          <p:spPr>
            <a:xfrm flipV="1">
              <a:off x="5332901" y="5328640"/>
              <a:ext cx="502820" cy="4265"/>
            </a:xfrm>
            <a:prstGeom prst="straightConnector1">
              <a:avLst/>
            </a:prstGeom>
            <a:ln w="28575">
              <a:solidFill>
                <a:srgbClr val="BF4598"/>
              </a:solidFill>
              <a:tailEnd type="triangle"/>
            </a:ln>
          </p:spPr>
          <p:style>
            <a:lnRef idx="1">
              <a:schemeClr val="accent1"/>
            </a:lnRef>
            <a:fillRef idx="0">
              <a:schemeClr val="accent1"/>
            </a:fillRef>
            <a:effectRef idx="0">
              <a:schemeClr val="accent1"/>
            </a:effectRef>
            <a:fontRef idx="minor">
              <a:schemeClr val="tx1"/>
            </a:fontRef>
          </p:style>
        </p:cxnSp>
      </p:grpSp>
      <p:sp>
        <p:nvSpPr>
          <p:cNvPr id="36" name="Flèche : bas 35">
            <a:extLst>
              <a:ext uri="{FF2B5EF4-FFF2-40B4-BE49-F238E27FC236}">
                <a16:creationId xmlns:a16="http://schemas.microsoft.com/office/drawing/2014/main" id="{F181A049-247D-B7C7-47DA-85E95DA052EE}"/>
              </a:ext>
            </a:extLst>
          </p:cNvPr>
          <p:cNvSpPr/>
          <p:nvPr/>
        </p:nvSpPr>
        <p:spPr>
          <a:xfrm>
            <a:off x="7915687" y="2922075"/>
            <a:ext cx="868102" cy="450546"/>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37" name="ZoneTexte 36">
            <a:extLst>
              <a:ext uri="{FF2B5EF4-FFF2-40B4-BE49-F238E27FC236}">
                <a16:creationId xmlns:a16="http://schemas.microsoft.com/office/drawing/2014/main" id="{26A47E48-CB07-7DF3-0335-336232644E0A}"/>
              </a:ext>
            </a:extLst>
          </p:cNvPr>
          <p:cNvSpPr txBox="1"/>
          <p:nvPr/>
        </p:nvSpPr>
        <p:spPr>
          <a:xfrm>
            <a:off x="5788236" y="1218059"/>
            <a:ext cx="1037437" cy="553998"/>
          </a:xfrm>
          <a:prstGeom prst="rect">
            <a:avLst/>
          </a:prstGeom>
          <a:solidFill>
            <a:schemeClr val="accent6">
              <a:lumMod val="20000"/>
              <a:lumOff val="80000"/>
            </a:schemeClr>
          </a:solidFill>
        </p:spPr>
        <p:txBody>
          <a:bodyPr wrap="square">
            <a:spAutoFit/>
          </a:bodyPr>
          <a:lstStyle/>
          <a:p>
            <a:endParaRPr kumimoji="0" lang="fr-FR" sz="800" b="1" i="0" u="none" strike="noStrike" kern="0" cap="none" spc="0" normalizeH="0" baseline="0" noProof="0" dirty="0">
              <a:ln>
                <a:noFill/>
              </a:ln>
              <a:solidFill>
                <a:srgbClr val="000000"/>
              </a:solidFill>
              <a:effectLst/>
              <a:uLnTx/>
              <a:uFillTx/>
              <a:sym typeface="Arial"/>
            </a:endParaRPr>
          </a:p>
          <a:p>
            <a:r>
              <a:rPr kumimoji="0" lang="fr-FR" b="1" i="0" u="none" strike="noStrike" kern="0" cap="none" spc="0" normalizeH="0" baseline="0" noProof="0" dirty="0">
                <a:ln>
                  <a:noFill/>
                </a:ln>
                <a:solidFill>
                  <a:srgbClr val="000000"/>
                </a:solidFill>
                <a:effectLst/>
                <a:uLnTx/>
                <a:uFillTx/>
                <a:sym typeface="Arial"/>
              </a:rPr>
              <a:t>Question:</a:t>
            </a:r>
          </a:p>
          <a:p>
            <a:endParaRPr lang="fr-FR" sz="800" dirty="0"/>
          </a:p>
        </p:txBody>
      </p:sp>
      <p:sp>
        <p:nvSpPr>
          <p:cNvPr id="38" name="Flèche : bas 37">
            <a:extLst>
              <a:ext uri="{FF2B5EF4-FFF2-40B4-BE49-F238E27FC236}">
                <a16:creationId xmlns:a16="http://schemas.microsoft.com/office/drawing/2014/main" id="{AEC79B8F-1506-B6A2-FC02-02C6CE96C628}"/>
              </a:ext>
            </a:extLst>
          </p:cNvPr>
          <p:cNvSpPr/>
          <p:nvPr/>
        </p:nvSpPr>
        <p:spPr>
          <a:xfrm>
            <a:off x="7915687" y="4448124"/>
            <a:ext cx="868102" cy="450546"/>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39" name="ZoneTexte 38">
            <a:extLst>
              <a:ext uri="{FF2B5EF4-FFF2-40B4-BE49-F238E27FC236}">
                <a16:creationId xmlns:a16="http://schemas.microsoft.com/office/drawing/2014/main" id="{5B01C242-02F8-A1B4-16D1-69635A7B227E}"/>
              </a:ext>
            </a:extLst>
          </p:cNvPr>
          <p:cNvSpPr txBox="1"/>
          <p:nvPr/>
        </p:nvSpPr>
        <p:spPr>
          <a:xfrm>
            <a:off x="6705599" y="1228331"/>
            <a:ext cx="4359563" cy="415498"/>
          </a:xfrm>
          <a:prstGeom prst="rect">
            <a:avLst/>
          </a:prstGeom>
          <a:solidFill>
            <a:schemeClr val="accent6">
              <a:lumMod val="20000"/>
              <a:lumOff val="80000"/>
            </a:schemeClr>
          </a:solidFill>
        </p:spPr>
        <p:txBody>
          <a:bodyPr wrap="square">
            <a:spAutoFit/>
          </a:bodyPr>
          <a:lstStyle/>
          <a:p>
            <a:pPr algn="ctr"/>
            <a:endParaRPr lang="fr-FR" sz="700" b="1" dirty="0"/>
          </a:p>
          <a:p>
            <a:pPr algn="ctr"/>
            <a:r>
              <a:rPr lang="fr-FR" b="1" dirty="0"/>
              <a:t>Comment expliquer le phénomène d’éclipse ?</a:t>
            </a:r>
            <a:endParaRPr lang="fr-FR" b="1" spc="-30" noProof="0" dirty="0"/>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2A2F7-A127-79A6-1FBC-996A600845D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1F09585-DAEC-99D9-1383-8C0CAE3B56DB}"/>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Rectangle 2">
            <a:extLst>
              <a:ext uri="{FF2B5EF4-FFF2-40B4-BE49-F238E27FC236}">
                <a16:creationId xmlns:a16="http://schemas.microsoft.com/office/drawing/2014/main" id="{9E9D29D1-33A0-F4D5-7BC5-85FA1BCFBE4E}"/>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Google Shape;2000;p176">
            <a:extLst>
              <a:ext uri="{FF2B5EF4-FFF2-40B4-BE49-F238E27FC236}">
                <a16:creationId xmlns:a16="http://schemas.microsoft.com/office/drawing/2014/main" id="{3CE84197-8550-38EB-5788-01416BBC64EA}"/>
              </a:ext>
            </a:extLst>
          </p:cNvPr>
          <p:cNvSpPr txBox="1">
            <a:spLocks noGrp="1"/>
          </p:cNvSpPr>
          <p:nvPr>
            <p:ph type="title" idx="4294967295"/>
          </p:nvPr>
        </p:nvSpPr>
        <p:spPr>
          <a:xfrm>
            <a:off x="815761" y="96831"/>
            <a:ext cx="7620804" cy="353201"/>
          </a:xfrm>
          <a:prstGeom prst="rect">
            <a:avLst/>
          </a:prstGeom>
        </p:spPr>
        <p:txBody>
          <a:bodyPr>
            <a:noAutofit/>
          </a:bodyPr>
          <a:lstStyle/>
          <a:p>
            <a:pPr lvl="0"/>
            <a:r>
              <a:rPr lang="fr-FR" sz="1600" b="1" noProof="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Et on termine par cette carte lexicale.</a:t>
            </a:r>
          </a:p>
        </p:txBody>
      </p:sp>
      <p:grpSp>
        <p:nvGrpSpPr>
          <p:cNvPr id="10" name="Google Shape;2004;p176">
            <a:extLst>
              <a:ext uri="{FF2B5EF4-FFF2-40B4-BE49-F238E27FC236}">
                <a16:creationId xmlns:a16="http://schemas.microsoft.com/office/drawing/2014/main" id="{517EC03A-5F50-A15A-DD2B-A7332603A652}"/>
              </a:ext>
            </a:extLst>
          </p:cNvPr>
          <p:cNvGrpSpPr/>
          <p:nvPr/>
        </p:nvGrpSpPr>
        <p:grpSpPr>
          <a:xfrm>
            <a:off x="378372" y="1263731"/>
            <a:ext cx="11435255" cy="5046580"/>
            <a:chOff x="279385" y="1039998"/>
            <a:chExt cx="8585230" cy="3784935"/>
          </a:xfrm>
        </p:grpSpPr>
        <p:sp>
          <p:nvSpPr>
            <p:cNvPr id="11" name="Google Shape;2005;p176">
              <a:extLst>
                <a:ext uri="{FF2B5EF4-FFF2-40B4-BE49-F238E27FC236}">
                  <a16:creationId xmlns:a16="http://schemas.microsoft.com/office/drawing/2014/main" id="{515B2D7E-A000-12D9-549A-A9369A4345FA}"/>
                </a:ext>
              </a:extLst>
            </p:cNvPr>
            <p:cNvSpPr/>
            <p:nvPr/>
          </p:nvSpPr>
          <p:spPr>
            <a:xfrm>
              <a:off x="302037" y="1426310"/>
              <a:ext cx="8562578" cy="3398623"/>
            </a:xfrm>
            <a:prstGeom prst="rect">
              <a:avLst/>
            </a:prstGeom>
            <a:solidFill>
              <a:schemeClr val="bg1">
                <a:lumMod val="95000"/>
              </a:schemeClr>
            </a:solidFill>
            <a:ln w="19046" cap="flat">
              <a:no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2" name="Google Shape;2006;p176">
              <a:extLst>
                <a:ext uri="{FF2B5EF4-FFF2-40B4-BE49-F238E27FC236}">
                  <a16:creationId xmlns:a16="http://schemas.microsoft.com/office/drawing/2014/main" id="{1EDC52B9-6636-608C-9E99-B0C94BCCA5F8}"/>
                </a:ext>
              </a:extLst>
            </p:cNvPr>
            <p:cNvSpPr/>
            <p:nvPr/>
          </p:nvSpPr>
          <p:spPr>
            <a:xfrm>
              <a:off x="3373660" y="2090675"/>
              <a:ext cx="2126254" cy="128744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54AFE9"/>
              </a:solidFill>
              <a:prstDash val="solid"/>
              <a:round/>
            </a:ln>
          </p:spPr>
          <p:txBody>
            <a:bodyPr vert="horz" wrap="square" lIns="91427" tIns="45695" rIns="91427" bIns="45695" anchor="ctr" anchorCtr="1" compatLnSpc="1">
              <a:noAutofit/>
            </a:bodyPr>
            <a:lstStyle/>
            <a:p>
              <a:pPr lvl="0" algn="ctr" defTabSz="457200">
                <a:buClrTx/>
              </a:pPr>
              <a:r>
                <a:rPr kumimoji="0" lang="fr-FR" sz="2000" b="1" i="0" u="none" strike="noStrike" kern="1200" cap="none" spc="0" normalizeH="0" baseline="0" noProof="0" dirty="0">
                  <a:ln>
                    <a:noFill/>
                  </a:ln>
                  <a:solidFill>
                    <a:srgbClr val="106585"/>
                  </a:solidFill>
                  <a:effectLst/>
                  <a:uLnTx/>
                  <a:uFillTx/>
                  <a:latin typeface="Calibri" panose="020F0502020204030204"/>
                  <a:ea typeface="+mn-ea"/>
                  <a:cs typeface="+mn-cs"/>
                </a:rPr>
                <a:t>Expliquer les deux types d’éclipses : solaire et lunaire</a:t>
              </a:r>
            </a:p>
          </p:txBody>
        </p:sp>
        <p:sp>
          <p:nvSpPr>
            <p:cNvPr id="13" name="Google Shape;2007;p176">
              <a:extLst>
                <a:ext uri="{FF2B5EF4-FFF2-40B4-BE49-F238E27FC236}">
                  <a16:creationId xmlns:a16="http://schemas.microsoft.com/office/drawing/2014/main" id="{A88638D1-0117-440F-F5A3-3D2C880BB20F}"/>
                </a:ext>
              </a:extLst>
            </p:cNvPr>
            <p:cNvSpPr/>
            <p:nvPr/>
          </p:nvSpPr>
          <p:spPr>
            <a:xfrm>
              <a:off x="477984" y="1867113"/>
              <a:ext cx="2126254" cy="1628546"/>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chemeClr val="accent1"/>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 name="Google Shape;2008;p176">
              <a:extLst>
                <a:ext uri="{FF2B5EF4-FFF2-40B4-BE49-F238E27FC236}">
                  <a16:creationId xmlns:a16="http://schemas.microsoft.com/office/drawing/2014/main" id="{F24B657B-A153-5014-FD22-78DE095C3277}"/>
                </a:ext>
              </a:extLst>
            </p:cNvPr>
            <p:cNvSpPr txBox="1"/>
            <p:nvPr/>
          </p:nvSpPr>
          <p:spPr>
            <a:xfrm>
              <a:off x="3627285" y="1722686"/>
              <a:ext cx="1714500" cy="346210"/>
            </a:xfrm>
            <a:prstGeom prst="rect">
              <a:avLst/>
            </a:prstGeom>
            <a:noFill/>
            <a:ln cap="flat">
              <a:noFill/>
            </a:ln>
          </p:spPr>
          <p:txBody>
            <a:bodyPr vert="horz" wrap="square" lIns="91427" tIns="45695" rIns="91427" bIns="45695" anchor="t" anchorCtr="1" compatLnSpc="1">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400" b="1" i="0" u="none" strike="noStrike" kern="0" cap="none" spc="0" normalizeH="0" baseline="0" noProof="0" dirty="0">
                  <a:ln>
                    <a:noFill/>
                  </a:ln>
                  <a:solidFill>
                    <a:srgbClr val="54AFE9"/>
                  </a:solidFill>
                  <a:effectLst/>
                  <a:uLnTx/>
                  <a:uFillTx/>
                  <a:latin typeface="Calibri" panose="020F0502020204030204" pitchFamily="34" charset="0"/>
                  <a:ea typeface="Calibri" panose="020F0502020204030204" pitchFamily="34" charset="0"/>
                  <a:cs typeface="Calibri" panose="020F0502020204030204" pitchFamily="34" charset="0"/>
                </a:rPr>
                <a:t>Ma leçon :</a:t>
              </a:r>
            </a:p>
          </p:txBody>
        </p:sp>
        <p:sp>
          <p:nvSpPr>
            <p:cNvPr id="24" name="Google Shape;2009;p176">
              <a:extLst>
                <a:ext uri="{FF2B5EF4-FFF2-40B4-BE49-F238E27FC236}">
                  <a16:creationId xmlns:a16="http://schemas.microsoft.com/office/drawing/2014/main" id="{F6A9FC48-6533-6B59-2389-D6B83DB6761B}"/>
                </a:ext>
              </a:extLst>
            </p:cNvPr>
            <p:cNvSpPr txBox="1"/>
            <p:nvPr/>
          </p:nvSpPr>
          <p:spPr>
            <a:xfrm>
              <a:off x="579223" y="1589910"/>
              <a:ext cx="1788990" cy="284704"/>
            </a:xfrm>
            <a:prstGeom prst="rect">
              <a:avLst/>
            </a:prstGeom>
            <a:noFill/>
            <a:ln cap="flat">
              <a:noFill/>
            </a:ln>
          </p:spPr>
          <p:txBody>
            <a:bodyPr vert="horz" wrap="square" lIns="91427" tIns="45695" rIns="91427" bIns="45695" anchor="t" anchorCtr="1" compatLnSpc="1">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1D9A78"/>
                  </a:solidFill>
                  <a:effectLst/>
                  <a:uLnTx/>
                  <a:uFillTx/>
                  <a:latin typeface="Calibri" panose="020F0502020204030204" pitchFamily="34" charset="0"/>
                  <a:ea typeface="Calibri" panose="020F0502020204030204" pitchFamily="34" charset="0"/>
                  <a:cs typeface="Calibri" panose="020F0502020204030204" pitchFamily="34" charset="0"/>
                </a:rPr>
                <a:t>Termes thématiques :</a:t>
              </a:r>
            </a:p>
          </p:txBody>
        </p:sp>
        <p:sp>
          <p:nvSpPr>
            <p:cNvPr id="25" name="Google Shape;2010;p176">
              <a:extLst>
                <a:ext uri="{FF2B5EF4-FFF2-40B4-BE49-F238E27FC236}">
                  <a16:creationId xmlns:a16="http://schemas.microsoft.com/office/drawing/2014/main" id="{845532FD-3B1C-7FF9-C92E-6A714278CC5C}"/>
                </a:ext>
              </a:extLst>
            </p:cNvPr>
            <p:cNvSpPr/>
            <p:nvPr/>
          </p:nvSpPr>
          <p:spPr>
            <a:xfrm>
              <a:off x="6446463" y="1515824"/>
              <a:ext cx="2040393" cy="837439"/>
            </a:xfrm>
            <a:prstGeom prst="rect">
              <a:avLst/>
            </a:pr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2011;p176">
              <a:extLst>
                <a:ext uri="{FF2B5EF4-FFF2-40B4-BE49-F238E27FC236}">
                  <a16:creationId xmlns:a16="http://schemas.microsoft.com/office/drawing/2014/main" id="{588F9C4D-3F77-3B4D-BBCC-200AF0B7DCF9}"/>
                </a:ext>
              </a:extLst>
            </p:cNvPr>
            <p:cNvSpPr txBox="1"/>
            <p:nvPr/>
          </p:nvSpPr>
          <p:spPr>
            <a:xfrm>
              <a:off x="6436297" y="1473333"/>
              <a:ext cx="1714500" cy="276961"/>
            </a:xfrm>
            <a:prstGeom prst="rect">
              <a:avLst/>
            </a:prstGeom>
            <a:noFill/>
            <a:ln cap="flat">
              <a:noFill/>
            </a:ln>
          </p:spPr>
          <p:txBody>
            <a:bodyPr vert="horz" wrap="square" lIns="91427" tIns="45695" rIns="91427" bIns="45695" anchor="t" anchorCtr="1"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Verbes de consigne</a:t>
              </a:r>
            </a:p>
          </p:txBody>
        </p:sp>
        <p:sp>
          <p:nvSpPr>
            <p:cNvPr id="27" name="Google Shape;2012;p176">
              <a:extLst>
                <a:ext uri="{FF2B5EF4-FFF2-40B4-BE49-F238E27FC236}">
                  <a16:creationId xmlns:a16="http://schemas.microsoft.com/office/drawing/2014/main" id="{0F142F07-76D1-C674-FFB9-8C3B3FFCA1E6}"/>
                </a:ext>
              </a:extLst>
            </p:cNvPr>
            <p:cNvSpPr/>
            <p:nvPr/>
          </p:nvSpPr>
          <p:spPr>
            <a:xfrm>
              <a:off x="645868" y="3995013"/>
              <a:ext cx="4778096" cy="7229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28575" cap="flat">
              <a:solidFill>
                <a:srgbClr val="DCE6F2"/>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8" name="Google Shape;2013;p176">
              <a:extLst>
                <a:ext uri="{FF2B5EF4-FFF2-40B4-BE49-F238E27FC236}">
                  <a16:creationId xmlns:a16="http://schemas.microsoft.com/office/drawing/2014/main" id="{0EC74FB1-6CB4-6E28-56B1-58AF473F71CD}"/>
                </a:ext>
              </a:extLst>
            </p:cNvPr>
            <p:cNvSpPr txBox="1"/>
            <p:nvPr/>
          </p:nvSpPr>
          <p:spPr>
            <a:xfrm>
              <a:off x="630227" y="3731581"/>
              <a:ext cx="2540248" cy="276961"/>
            </a:xfrm>
            <a:prstGeom prst="rect">
              <a:avLst/>
            </a:prstGeom>
            <a:noFill/>
            <a:ln cap="flat">
              <a:noFill/>
            </a:ln>
          </p:spPr>
          <p:txBody>
            <a:bodyPr vert="horz" wrap="square" lIns="91427" tIns="45695" rIns="91427" bIns="45695" anchor="t" anchorCtr="0"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Structures pour répondre </a:t>
              </a:r>
            </a:p>
          </p:txBody>
        </p:sp>
        <p:sp>
          <p:nvSpPr>
            <p:cNvPr id="29" name="Google Shape;2015;p176">
              <a:extLst>
                <a:ext uri="{FF2B5EF4-FFF2-40B4-BE49-F238E27FC236}">
                  <a16:creationId xmlns:a16="http://schemas.microsoft.com/office/drawing/2014/main" id="{6F28A608-6CD6-C053-EA93-7265147129A4}"/>
                </a:ext>
              </a:extLst>
            </p:cNvPr>
            <p:cNvSpPr txBox="1"/>
            <p:nvPr/>
          </p:nvSpPr>
          <p:spPr>
            <a:xfrm>
              <a:off x="578290" y="2285456"/>
              <a:ext cx="2051594" cy="660239"/>
            </a:xfrm>
            <a:prstGeom prst="rect">
              <a:avLst/>
            </a:prstGeom>
            <a:noFill/>
            <a:ln cap="flat">
              <a:noFill/>
            </a:ln>
          </p:spPr>
          <p:txBody>
            <a:bodyPr vert="horz" wrap="square" lIns="91427" tIns="45695" rIns="91427" bIns="45695" anchor="t" anchorCtr="0" compatLnSpc="1">
              <a:spAutoFit/>
            </a:bodyPr>
            <a:lstStyle/>
            <a:p>
              <a:pPr marL="287857" marR="0" lvl="0" indent="-296331" algn="l" defTabSz="1219170" rtl="0" eaLnBrk="1" fontAlgn="auto" latinLnBrk="0" hangingPunct="1">
                <a:lnSpc>
                  <a:spcPct val="15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sz="1800" b="1" dirty="0">
                  <a:latin typeface="Calibri" panose="020F0502020204030204"/>
                  <a:ea typeface="+mn-ea"/>
                  <a:cs typeface="+mn-cs"/>
                </a:rPr>
                <a:t>Éclipse lunaire</a:t>
              </a:r>
            </a:p>
            <a:p>
              <a:pPr marL="287857" marR="0" lvl="0" indent="-296331" algn="l" defTabSz="1219170" rtl="0" eaLnBrk="1" fontAlgn="auto" latinLnBrk="0" hangingPunct="1">
                <a:lnSpc>
                  <a:spcPct val="15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sz="1800" b="1" dirty="0">
                  <a:latin typeface="Calibri" panose="020F0502020204030204"/>
                  <a:ea typeface="+mn-ea"/>
                  <a:cs typeface="+mn-cs"/>
                </a:rPr>
                <a:t>Éclipse solaire</a:t>
              </a:r>
            </a:p>
          </p:txBody>
        </p:sp>
        <p:sp>
          <p:nvSpPr>
            <p:cNvPr id="30" name="Google Shape;2016;p176">
              <a:extLst>
                <a:ext uri="{FF2B5EF4-FFF2-40B4-BE49-F238E27FC236}">
                  <a16:creationId xmlns:a16="http://schemas.microsoft.com/office/drawing/2014/main" id="{CB9F0762-26E9-C4DB-55C3-1BF94C195335}"/>
                </a:ext>
              </a:extLst>
            </p:cNvPr>
            <p:cNvSpPr txBox="1"/>
            <p:nvPr/>
          </p:nvSpPr>
          <p:spPr>
            <a:xfrm>
              <a:off x="6499914" y="1684343"/>
              <a:ext cx="1599592" cy="646293"/>
            </a:xfrm>
            <a:prstGeom prst="rect">
              <a:avLst/>
            </a:prstGeom>
            <a:noFill/>
            <a:ln cap="flat">
              <a:noFill/>
            </a:ln>
          </p:spPr>
          <p:txBody>
            <a:bodyPr vert="horz" wrap="square" lIns="91427" tIns="45695" rIns="91427" bIns="45695" anchor="t" anchorCtr="0" compatLnSpc="1">
              <a:spAutoFit/>
            </a:bodyPr>
            <a:lstStyle/>
            <a:p>
              <a:pPr marL="287857" marR="0" lvl="0" indent="-296331" algn="l" defTabSz="1219170" rtl="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ea typeface="+mn-ea"/>
                  <a:cs typeface="+mn-cs"/>
                </a:rPr>
                <a:t>Identifier </a:t>
              </a:r>
            </a:p>
            <a:p>
              <a:pPr marL="287857" marR="0" lvl="0" indent="-296331" algn="l" defTabSz="1219170" rtl="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ea typeface="+mn-ea"/>
                  <a:cs typeface="+mn-cs"/>
                </a:rPr>
                <a:t>Décrire</a:t>
              </a:r>
            </a:p>
            <a:p>
              <a:pPr marL="287857" marR="0" lvl="0" indent="-296331" algn="l" defTabSz="1219170" rtl="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ea typeface="+mn-ea"/>
                  <a:cs typeface="+mn-cs"/>
                </a:rPr>
                <a:t>Expliquer </a:t>
              </a:r>
            </a:p>
          </p:txBody>
        </p:sp>
        <p:sp>
          <p:nvSpPr>
            <p:cNvPr id="31" name="Google Shape;2017;p176">
              <a:extLst>
                <a:ext uri="{FF2B5EF4-FFF2-40B4-BE49-F238E27FC236}">
                  <a16:creationId xmlns:a16="http://schemas.microsoft.com/office/drawing/2014/main" id="{C02B5997-19E3-61A3-620E-54335FF0F114}"/>
                </a:ext>
              </a:extLst>
            </p:cNvPr>
            <p:cNvSpPr/>
            <p:nvPr/>
          </p:nvSpPr>
          <p:spPr>
            <a:xfrm>
              <a:off x="6459925" y="2620118"/>
              <a:ext cx="2027023" cy="1038475"/>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2" name="Google Shape;2018;p176">
              <a:extLst>
                <a:ext uri="{FF2B5EF4-FFF2-40B4-BE49-F238E27FC236}">
                  <a16:creationId xmlns:a16="http://schemas.microsoft.com/office/drawing/2014/main" id="{A2277BA5-12D6-CB00-50AF-E66E41746E0F}"/>
                </a:ext>
              </a:extLst>
            </p:cNvPr>
            <p:cNvSpPr txBox="1"/>
            <p:nvPr/>
          </p:nvSpPr>
          <p:spPr>
            <a:xfrm>
              <a:off x="6464508" y="2597226"/>
              <a:ext cx="1924708" cy="276961"/>
            </a:xfrm>
            <a:prstGeom prst="rect">
              <a:avLst/>
            </a:prstGeom>
            <a:noFill/>
            <a:ln cap="flat">
              <a:noFill/>
            </a:ln>
          </p:spPr>
          <p:txBody>
            <a:bodyPr vert="horz" wrap="square" lIns="91427" tIns="45695" rIns="91427" bIns="45695" anchor="t" anchorCtr="1"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Vocabulaire scientifique</a:t>
              </a:r>
            </a:p>
          </p:txBody>
        </p:sp>
        <p:sp>
          <p:nvSpPr>
            <p:cNvPr id="33" name="Google Shape;2019;p176">
              <a:extLst>
                <a:ext uri="{FF2B5EF4-FFF2-40B4-BE49-F238E27FC236}">
                  <a16:creationId xmlns:a16="http://schemas.microsoft.com/office/drawing/2014/main" id="{2DFF9117-2DD9-BA12-E9FE-8E059F62D931}"/>
                </a:ext>
              </a:extLst>
            </p:cNvPr>
            <p:cNvSpPr txBox="1"/>
            <p:nvPr/>
          </p:nvSpPr>
          <p:spPr>
            <a:xfrm>
              <a:off x="6548434" y="2820574"/>
              <a:ext cx="1859176" cy="623210"/>
            </a:xfrm>
            <a:prstGeom prst="rect">
              <a:avLst/>
            </a:prstGeom>
            <a:noFill/>
            <a:ln cap="flat">
              <a:noFill/>
            </a:ln>
          </p:spPr>
          <p:txBody>
            <a:bodyPr vert="horz" wrap="square" lIns="91427" tIns="45695" rIns="91427" bIns="45695" anchor="t" anchorCtr="0" compatLnSpc="1">
              <a:spAutoFit/>
            </a:bodyPr>
            <a:lstStyle/>
            <a:p>
              <a:pPr marL="287857" marR="0" lvl="0" indent="-296331" algn="l" defTabSz="1219170" rtl="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ea typeface="+mn-ea"/>
                  <a:cs typeface="+mn-cs"/>
                </a:rPr>
                <a:t>Corps célestes  </a:t>
              </a:r>
            </a:p>
            <a:p>
              <a:pPr marL="287857" marR="0" lvl="0" indent="-296331" algn="l" defTabSz="1219170" rtl="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ea typeface="+mn-ea"/>
                  <a:cs typeface="+mn-cs"/>
                </a:rPr>
                <a:t>Éclipse totale </a:t>
              </a:r>
            </a:p>
            <a:p>
              <a:pPr marL="287857" marR="0" lvl="0" indent="-296331" algn="l" defTabSz="1219170" rtl="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ea typeface="+mn-ea"/>
                  <a:cs typeface="+mn-cs"/>
                </a:rPr>
                <a:t>Éclipse partielle </a:t>
              </a:r>
            </a:p>
          </p:txBody>
        </p:sp>
        <p:sp>
          <p:nvSpPr>
            <p:cNvPr id="34" name="Google Shape;2022;p176">
              <a:extLst>
                <a:ext uri="{FF2B5EF4-FFF2-40B4-BE49-F238E27FC236}">
                  <a16:creationId xmlns:a16="http://schemas.microsoft.com/office/drawing/2014/main" id="{F67666CD-1432-211F-8D55-38E4B16AD78F}"/>
                </a:ext>
              </a:extLst>
            </p:cNvPr>
            <p:cNvSpPr txBox="1"/>
            <p:nvPr/>
          </p:nvSpPr>
          <p:spPr>
            <a:xfrm>
              <a:off x="630227" y="4102634"/>
              <a:ext cx="4697775" cy="623210"/>
            </a:xfrm>
            <a:prstGeom prst="rect">
              <a:avLst/>
            </a:prstGeom>
            <a:noFill/>
            <a:ln cap="flat">
              <a:noFill/>
            </a:ln>
          </p:spPr>
          <p:txBody>
            <a:bodyPr vert="horz" wrap="square" lIns="91427" tIns="45695" rIns="91427" bIns="45695" anchor="t" anchorCtr="0" compatLnSpc="1">
              <a:spAutoFit/>
            </a:bodyPr>
            <a:lstStyle/>
            <a:p>
              <a:pPr marL="186265" lvl="0" indent="-186265">
                <a:buSzPts val="1100"/>
                <a:buFont typeface="Arial"/>
                <a:buChar char="•"/>
              </a:pPr>
              <a:r>
                <a:rPr lang="fr-FR" sz="1600" b="1" i="1" dirty="0">
                  <a:latin typeface="Calibri"/>
                  <a:ea typeface="Calibri"/>
                  <a:cs typeface="Calibri"/>
                  <a:sym typeface="Calibri"/>
                </a:rPr>
                <a:t>Ce qu’on observe : ………………………………………………</a:t>
              </a:r>
            </a:p>
            <a:p>
              <a:pPr marL="186265" lvl="0" indent="-186265">
                <a:buSzPts val="1100"/>
                <a:buFont typeface="Arial"/>
                <a:buChar char="•"/>
              </a:pPr>
              <a:r>
                <a:rPr lang="fr-FR" sz="1600" b="1" i="1" dirty="0">
                  <a:latin typeface="Calibri"/>
                  <a:ea typeface="Calibri"/>
                  <a:cs typeface="Calibri"/>
                  <a:sym typeface="Calibri"/>
                </a:rPr>
                <a:t>Aspect du Soleil : il est d’abord……………………… puis il ……………………..</a:t>
              </a:r>
            </a:p>
            <a:p>
              <a:pPr marL="186265" indent="-186265">
                <a:buSzPts val="1100"/>
                <a:buFont typeface="Arial"/>
                <a:buChar char="•"/>
              </a:pPr>
              <a:r>
                <a:rPr lang="fr-FR" sz="1600" b="1" i="1" dirty="0">
                  <a:latin typeface="Calibri"/>
                  <a:ea typeface="Calibri"/>
                  <a:cs typeface="Calibri"/>
                  <a:sym typeface="Calibri"/>
                </a:rPr>
                <a:t>Aspect du Ciel : il devient ……………………… puis il redevient ……………..</a:t>
              </a:r>
            </a:p>
          </p:txBody>
        </p:sp>
        <p:cxnSp>
          <p:nvCxnSpPr>
            <p:cNvPr id="35" name="Google Shape;2023;p176">
              <a:extLst>
                <a:ext uri="{FF2B5EF4-FFF2-40B4-BE49-F238E27FC236}">
                  <a16:creationId xmlns:a16="http://schemas.microsoft.com/office/drawing/2014/main" id="{C729895B-DFC1-9A98-4A76-1F0712F21E6E}"/>
                </a:ext>
              </a:extLst>
            </p:cNvPr>
            <p:cNvCxnSpPr>
              <a:cxnSpLocks/>
              <a:stCxn id="12" idx="2"/>
              <a:endCxn id="27" idx="0"/>
            </p:cNvCxnSpPr>
            <p:nvPr/>
          </p:nvCxnSpPr>
          <p:spPr>
            <a:xfrm rot="5400000">
              <a:off x="3427407" y="2985632"/>
              <a:ext cx="616891" cy="1401870"/>
            </a:xfrm>
            <a:prstGeom prst="bentConnector3">
              <a:avLst>
                <a:gd name="adj1" fmla="val 50000"/>
              </a:avLst>
            </a:prstGeom>
            <a:noFill/>
            <a:ln w="7150" cap="flat">
              <a:solidFill>
                <a:srgbClr val="54AFE9"/>
              </a:solidFill>
              <a:prstDash val="solid"/>
              <a:round/>
            </a:ln>
          </p:spPr>
        </p:cxnSp>
        <p:sp>
          <p:nvSpPr>
            <p:cNvPr id="36" name="Google Shape;2024;p176">
              <a:extLst>
                <a:ext uri="{FF2B5EF4-FFF2-40B4-BE49-F238E27FC236}">
                  <a16:creationId xmlns:a16="http://schemas.microsoft.com/office/drawing/2014/main" id="{E6D7A2E2-C398-7966-5CF3-BD21A83E2A26}"/>
                </a:ext>
              </a:extLst>
            </p:cNvPr>
            <p:cNvSpPr/>
            <p:nvPr/>
          </p:nvSpPr>
          <p:spPr>
            <a:xfrm>
              <a:off x="6459925" y="3783214"/>
              <a:ext cx="2027023" cy="934796"/>
            </a:xfrm>
            <a:prstGeom prst="rect">
              <a:avLst/>
            </a:pr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7" name="Google Shape;2025;p176">
              <a:extLst>
                <a:ext uri="{FF2B5EF4-FFF2-40B4-BE49-F238E27FC236}">
                  <a16:creationId xmlns:a16="http://schemas.microsoft.com/office/drawing/2014/main" id="{F2CDB572-A32E-29AA-44D5-A9FB070BB556}"/>
                </a:ext>
              </a:extLst>
            </p:cNvPr>
            <p:cNvSpPr txBox="1"/>
            <p:nvPr/>
          </p:nvSpPr>
          <p:spPr>
            <a:xfrm>
              <a:off x="6404808" y="3787687"/>
              <a:ext cx="1714500" cy="276961"/>
            </a:xfrm>
            <a:prstGeom prst="rect">
              <a:avLst/>
            </a:prstGeom>
            <a:noFill/>
            <a:ln cap="flat">
              <a:noFill/>
            </a:ln>
          </p:spPr>
          <p:txBody>
            <a:bodyPr vert="horz" wrap="square" lIns="91427" tIns="45695" rIns="91427" bIns="45695" anchor="t" anchorCtr="1"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Mots pour décrire</a:t>
              </a:r>
            </a:p>
          </p:txBody>
        </p:sp>
        <p:sp>
          <p:nvSpPr>
            <p:cNvPr id="38" name="Google Shape;2026;p176">
              <a:extLst>
                <a:ext uri="{FF2B5EF4-FFF2-40B4-BE49-F238E27FC236}">
                  <a16:creationId xmlns:a16="http://schemas.microsoft.com/office/drawing/2014/main" id="{687246A2-EEE0-60B2-2F00-432AB4181982}"/>
                </a:ext>
              </a:extLst>
            </p:cNvPr>
            <p:cNvSpPr txBox="1"/>
            <p:nvPr/>
          </p:nvSpPr>
          <p:spPr>
            <a:xfrm>
              <a:off x="6579071" y="4102634"/>
              <a:ext cx="1828539" cy="438544"/>
            </a:xfrm>
            <a:prstGeom prst="rect">
              <a:avLst/>
            </a:prstGeom>
            <a:noFill/>
            <a:ln cap="flat">
              <a:noFill/>
            </a:ln>
          </p:spPr>
          <p:txBody>
            <a:bodyPr vert="horz" wrap="square" lIns="91427" tIns="45695" rIns="91427" bIns="45695" anchor="t" anchorCtr="0" compatLnSpc="1">
              <a:spAutoFit/>
            </a:bodyPr>
            <a:lstStyle/>
            <a:p>
              <a:pPr marL="287857" lvl="0" indent="-296331" defTabSz="1219170">
                <a:buSzPts val="1100"/>
                <a:buFont typeface="Arial"/>
                <a:buChar char="•"/>
                <a:defRPr sz="1800" b="0" i="0" u="none" strike="noStrike" kern="0" cap="none" spc="0" baseline="0">
                  <a:solidFill>
                    <a:srgbClr val="000000"/>
                  </a:solidFill>
                  <a:uFillTx/>
                </a:defRPr>
              </a:pPr>
              <a:r>
                <a:rPr lang="fr-FR" sz="1600" b="1" dirty="0">
                  <a:latin typeface="Calibri" panose="020F0502020204030204"/>
                  <a:ea typeface="+mn-ea"/>
                  <a:cs typeface="+mn-cs"/>
                </a:rPr>
                <a:t>Clair /sombre</a:t>
              </a:r>
            </a:p>
            <a:p>
              <a:pPr marL="287857" lvl="0" indent="-296331" defTabSz="1219170">
                <a:buSzPts val="1100"/>
                <a:buFont typeface="Arial"/>
                <a:buChar char="•"/>
                <a:defRPr sz="1800" b="0" i="0" u="none" strike="noStrike" kern="0" cap="none" spc="0" baseline="0">
                  <a:solidFill>
                    <a:srgbClr val="000000"/>
                  </a:solidFill>
                  <a:uFillTx/>
                </a:defRPr>
              </a:pPr>
              <a:r>
                <a:rPr lang="fr-FR" sz="1600" b="1" dirty="0">
                  <a:latin typeface="Calibri" panose="020F0502020204030204"/>
                  <a:ea typeface="+mn-ea"/>
                  <a:cs typeface="+mn-cs"/>
                </a:rPr>
                <a:t> Se cache/ réapparaît</a:t>
              </a:r>
              <a:endParaRPr kumimoji="0" lang="fr-FR" sz="1600" b="1" i="0" u="none" strike="noStrike" kern="0" cap="none" spc="0" normalizeH="0" baseline="0" noProof="0" dirty="0">
                <a:ln>
                  <a:noFill/>
                </a:ln>
                <a:solidFill>
                  <a:srgbClr val="000000"/>
                </a:solidFill>
                <a:effectLst/>
                <a:uLnTx/>
                <a:uFillTx/>
                <a:latin typeface="Calibri" panose="020F0502020204030204"/>
                <a:ea typeface="+mn-ea"/>
                <a:cs typeface="+mn-cs"/>
              </a:endParaRPr>
            </a:p>
          </p:txBody>
        </p:sp>
        <p:cxnSp>
          <p:nvCxnSpPr>
            <p:cNvPr id="39" name="Google Shape;2027;p176">
              <a:extLst>
                <a:ext uri="{FF2B5EF4-FFF2-40B4-BE49-F238E27FC236}">
                  <a16:creationId xmlns:a16="http://schemas.microsoft.com/office/drawing/2014/main" id="{A1CC757C-2C59-F11D-EAE8-D8C7C1C10BCF}"/>
                </a:ext>
              </a:extLst>
            </p:cNvPr>
            <p:cNvCxnSpPr>
              <a:cxnSpLocks/>
              <a:stCxn id="12" idx="1"/>
            </p:cNvCxnSpPr>
            <p:nvPr/>
          </p:nvCxnSpPr>
          <p:spPr>
            <a:xfrm>
              <a:off x="5499914" y="2734399"/>
              <a:ext cx="960012" cy="1308208"/>
            </a:xfrm>
            <a:prstGeom prst="bentConnector2">
              <a:avLst/>
            </a:prstGeom>
            <a:noFill/>
            <a:ln w="7150" cap="flat">
              <a:solidFill>
                <a:srgbClr val="54AFE9"/>
              </a:solidFill>
              <a:prstDash val="solid"/>
              <a:round/>
            </a:ln>
          </p:spPr>
        </p:cxnSp>
        <p:sp>
          <p:nvSpPr>
            <p:cNvPr id="40" name="Google Shape;2028;p176">
              <a:extLst>
                <a:ext uri="{FF2B5EF4-FFF2-40B4-BE49-F238E27FC236}">
                  <a16:creationId xmlns:a16="http://schemas.microsoft.com/office/drawing/2014/main" id="{7AD4A3D9-F3F6-E459-A51D-77C7E60824BC}"/>
                </a:ext>
              </a:extLst>
            </p:cNvPr>
            <p:cNvSpPr/>
            <p:nvPr/>
          </p:nvSpPr>
          <p:spPr>
            <a:xfrm>
              <a:off x="279385" y="1039998"/>
              <a:ext cx="8585230" cy="348454"/>
            </a:xfrm>
            <a:prstGeom prst="rect">
              <a:avLst/>
            </a:prstGeom>
            <a:solidFill>
              <a:schemeClr val="accent4"/>
            </a:solidFill>
            <a:ln cap="flat">
              <a:solidFill>
                <a:srgbClr val="DCE6F2"/>
              </a:solidFill>
              <a:prstDash val="solid"/>
            </a:ln>
          </p:spPr>
          <p:txBody>
            <a:bodyPr vert="horz" wrap="square" lIns="91427" tIns="45695" rIns="91427" bIns="45695" anchor="ctr" anchorCtr="0" compatLnSpc="1">
              <a:no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MA CARTE LEXICALE</a:t>
              </a:r>
              <a:endParaRPr kumimoji="0" lang="fr-FR" sz="14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44" name="Google Shape;2027;p176">
              <a:extLst>
                <a:ext uri="{FF2B5EF4-FFF2-40B4-BE49-F238E27FC236}">
                  <a16:creationId xmlns:a16="http://schemas.microsoft.com/office/drawing/2014/main" id="{8205CB9C-E33C-EE28-63B1-6E879610DEA9}"/>
                </a:ext>
              </a:extLst>
            </p:cNvPr>
            <p:cNvCxnSpPr>
              <a:cxnSpLocks/>
            </p:cNvCxnSpPr>
            <p:nvPr/>
          </p:nvCxnSpPr>
          <p:spPr>
            <a:xfrm rot="5400000" flipH="1" flipV="1">
              <a:off x="5779183" y="2112856"/>
              <a:ext cx="812104" cy="410631"/>
            </a:xfrm>
            <a:prstGeom prst="bentConnector3">
              <a:avLst>
                <a:gd name="adj1" fmla="val 99261"/>
              </a:avLst>
            </a:prstGeom>
            <a:noFill/>
            <a:ln w="7150" cap="flat">
              <a:solidFill>
                <a:srgbClr val="54AFE9"/>
              </a:solidFill>
              <a:prstDash val="solid"/>
              <a:round/>
            </a:ln>
          </p:spPr>
        </p:cxnSp>
      </p:grpSp>
      <p:cxnSp>
        <p:nvCxnSpPr>
          <p:cNvPr id="45" name="Straight Connector 44">
            <a:extLst>
              <a:ext uri="{FF2B5EF4-FFF2-40B4-BE49-F238E27FC236}">
                <a16:creationId xmlns:a16="http://schemas.microsoft.com/office/drawing/2014/main" id="{A92B48D5-D09B-FAE0-1CD6-2B517895FC40}"/>
              </a:ext>
            </a:extLst>
          </p:cNvPr>
          <p:cNvCxnSpPr/>
          <p:nvPr/>
        </p:nvCxnSpPr>
        <p:spPr>
          <a:xfrm>
            <a:off x="7971302" y="3522931"/>
            <a:ext cx="546949" cy="0"/>
          </a:xfrm>
          <a:prstGeom prst="line">
            <a:avLst/>
          </a:prstGeom>
          <a:ln w="3175">
            <a:solidFill>
              <a:srgbClr val="54AFE9"/>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66CFF554-011B-45E4-CFD2-11FD1629D70D}"/>
              </a:ext>
            </a:extLst>
          </p:cNvPr>
          <p:cNvCxnSpPr>
            <a:cxnSpLocks/>
            <a:endCxn id="12" idx="3"/>
          </p:cNvCxnSpPr>
          <p:nvPr/>
        </p:nvCxnSpPr>
        <p:spPr>
          <a:xfrm>
            <a:off x="3485887" y="3452248"/>
            <a:ext cx="1013961" cy="0"/>
          </a:xfrm>
          <a:prstGeom prst="line">
            <a:avLst/>
          </a:prstGeom>
          <a:ln w="3175">
            <a:solidFill>
              <a:srgbClr val="54AFE9"/>
            </a:solidFill>
          </a:ln>
        </p:spPr>
        <p:style>
          <a:lnRef idx="2">
            <a:schemeClr val="accent1"/>
          </a:lnRef>
          <a:fillRef idx="0">
            <a:schemeClr val="accent1"/>
          </a:fillRef>
          <a:effectRef idx="1">
            <a:schemeClr val="accent1"/>
          </a:effectRef>
          <a:fontRef idx="minor">
            <a:schemeClr val="tx1"/>
          </a:fontRef>
        </p:style>
      </p:cxnSp>
      <p:pic>
        <p:nvPicPr>
          <p:cNvPr id="4" name="Image 3">
            <a:extLst>
              <a:ext uri="{FF2B5EF4-FFF2-40B4-BE49-F238E27FC236}">
                <a16:creationId xmlns:a16="http://schemas.microsoft.com/office/drawing/2014/main" id="{865024CF-7B56-07CB-EB8B-210B7FCDDA97}"/>
              </a:ext>
            </a:extLst>
          </p:cNvPr>
          <p:cNvPicPr>
            <a:picLocks noChangeAspect="1"/>
          </p:cNvPicPr>
          <p:nvPr/>
        </p:nvPicPr>
        <p:blipFill>
          <a:blip r:embed="rId2"/>
          <a:stretch>
            <a:fillRect/>
          </a:stretch>
        </p:blipFill>
        <p:spPr>
          <a:xfrm>
            <a:off x="11250174" y="113434"/>
            <a:ext cx="699052" cy="699052"/>
          </a:xfrm>
          <a:prstGeom prst="rect">
            <a:avLst/>
          </a:prstGeom>
          <a:noFill/>
          <a:ln cap="flat">
            <a:noFill/>
          </a:ln>
        </p:spPr>
      </p:pic>
      <p:pic>
        <p:nvPicPr>
          <p:cNvPr id="7" name="Picture 2" descr="Image générée">
            <a:extLst>
              <a:ext uri="{FF2B5EF4-FFF2-40B4-BE49-F238E27FC236}">
                <a16:creationId xmlns:a16="http://schemas.microsoft.com/office/drawing/2014/main" id="{BC65518E-82FB-DD8E-B3A3-2933B3BB9A9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3AB8956E-6AF0-D025-3C68-FB0E0521584A}"/>
              </a:ext>
            </a:extLst>
          </p:cNvPr>
          <p:cNvSpPr txBox="1"/>
          <p:nvPr/>
        </p:nvSpPr>
        <p:spPr>
          <a:xfrm>
            <a:off x="771889" y="430693"/>
            <a:ext cx="6096000" cy="30777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b="0" i="1"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Calibri" panose="020F0502020204030204" pitchFamily="34" charset="0"/>
                <a:cs typeface="Calibri" panose="020F0502020204030204" pitchFamily="34" charset="0"/>
              </a:rPr>
              <a:t>Faire participer les élèves à la lecture de la carte.</a:t>
            </a:r>
          </a:p>
        </p:txBody>
      </p:sp>
    </p:spTree>
    <p:extLst>
      <p:ext uri="{BB962C8B-B14F-4D97-AF65-F5344CB8AC3E}">
        <p14:creationId xmlns:p14="http://schemas.microsoft.com/office/powerpoint/2010/main" val="357840799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19508-8181-16DD-B1BF-ACE788E4BF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83FABB-2A66-C371-78CF-555BC47FDCCD}"/>
              </a:ext>
            </a:extLst>
          </p:cNvPr>
          <p:cNvSpPr>
            <a:spLocks noGrp="1"/>
          </p:cNvSpPr>
          <p:nvPr>
            <p:ph type="title"/>
          </p:nvPr>
        </p:nvSpPr>
        <p:spPr/>
        <p:txBody>
          <a:bodyPr/>
          <a:lstStyle/>
          <a:p>
            <a:r>
              <a:rPr lang="fr-FR" i="1" noProof="0" dirty="0">
                <a:solidFill>
                  <a:schemeClr val="tx1">
                    <a:lumMod val="50000"/>
                    <a:lumOff val="50000"/>
                  </a:schemeClr>
                </a:solidFill>
                <a:latin typeface="Calibri" panose="020F0502020204030204"/>
              </a:rPr>
              <a:t> C’est la fin de notre séance. N’oubliez pas de réviser votre leçon.</a:t>
            </a:r>
          </a:p>
        </p:txBody>
      </p:sp>
      <p:sp>
        <p:nvSpPr>
          <p:cNvPr id="4" name="Espace réservé du contenu 3">
            <a:extLst>
              <a:ext uri="{FF2B5EF4-FFF2-40B4-BE49-F238E27FC236}">
                <a16:creationId xmlns:a16="http://schemas.microsoft.com/office/drawing/2014/main" id="{6292E3E0-C9A7-842B-A7BD-C0569196BCB0}"/>
              </a:ext>
            </a:extLst>
          </p:cNvPr>
          <p:cNvSpPr>
            <a:spLocks noGrp="1"/>
          </p:cNvSpPr>
          <p:nvPr>
            <p:ph sz="quarter" idx="11"/>
          </p:nvPr>
        </p:nvSpPr>
        <p:spPr/>
        <p:txBody>
          <a:bodyPr/>
          <a:lstStyle/>
          <a:p>
            <a:r>
              <a:rPr lang="fr-FR" sz="1100" noProof="0" dirty="0">
                <a:solidFill>
                  <a:schemeClr val="tx1">
                    <a:lumMod val="50000"/>
                    <a:lumOff val="50000"/>
                  </a:schemeClr>
                </a:solidFill>
              </a:rPr>
              <a:t>Inciter les élèves à faire l’exercice à la maison, puis clôt la séance..</a:t>
            </a:r>
          </a:p>
        </p:txBody>
      </p:sp>
      <p:pic>
        <p:nvPicPr>
          <p:cNvPr id="3" name="Google Shape;1141;p76">
            <a:extLst>
              <a:ext uri="{FF2B5EF4-FFF2-40B4-BE49-F238E27FC236}">
                <a16:creationId xmlns:a16="http://schemas.microsoft.com/office/drawing/2014/main" id="{8AB5F802-6679-89FE-33B9-D7A03F37C863}"/>
              </a:ext>
            </a:extLst>
          </p:cNvPr>
          <p:cNvPicPr>
            <a:picLocks noChangeAspect="1"/>
          </p:cNvPicPr>
          <p:nvPr/>
        </p:nvPicPr>
        <p:blipFill>
          <a:blip r:embed="rId2">
            <a:alphaModFix/>
          </a:blip>
          <a:srcRect/>
          <a:stretch>
            <a:fillRect/>
          </a:stretch>
        </p:blipFill>
        <p:spPr>
          <a:xfrm>
            <a:off x="3696790" y="1435830"/>
            <a:ext cx="4798420" cy="4536947"/>
          </a:xfrm>
          <a:prstGeom prst="rect">
            <a:avLst/>
          </a:prstGeom>
          <a:noFill/>
          <a:ln cap="flat">
            <a:noFill/>
          </a:ln>
        </p:spPr>
      </p:pic>
    </p:spTree>
    <p:extLst>
      <p:ext uri="{BB962C8B-B14F-4D97-AF65-F5344CB8AC3E}">
        <p14:creationId xmlns:p14="http://schemas.microsoft.com/office/powerpoint/2010/main" val="27110117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theme/theme1.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TARL" id="{0C4CAB91-F34E-4205-ABF6-3041DDA56795}" vid="{DBB87C20-3F3E-4238-97D1-73A76B480B08}"/>
    </a:ext>
  </a:extLst>
</a:theme>
</file>

<file path=ppt/theme/theme5.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3018</TotalTime>
  <Words>2300</Words>
  <Application>Microsoft Office PowerPoint</Application>
  <PresentationFormat>Grand écran</PresentationFormat>
  <Paragraphs>337</Paragraphs>
  <Slides>64</Slides>
  <Notes>50</Notes>
  <HiddenSlides>5</HiddenSlides>
  <MMClips>0</MMClips>
  <ScaleCrop>false</ScaleCrop>
  <HeadingPairs>
    <vt:vector size="6" baseType="variant">
      <vt:variant>
        <vt:lpstr>Polices utilisées</vt:lpstr>
      </vt:variant>
      <vt:variant>
        <vt:i4>8</vt:i4>
      </vt:variant>
      <vt:variant>
        <vt:lpstr>Thème</vt:lpstr>
      </vt:variant>
      <vt:variant>
        <vt:i4>4</vt:i4>
      </vt:variant>
      <vt:variant>
        <vt:lpstr>Titres des diapositives</vt:lpstr>
      </vt:variant>
      <vt:variant>
        <vt:i4>64</vt:i4>
      </vt:variant>
    </vt:vector>
  </HeadingPairs>
  <TitlesOfParts>
    <vt:vector size="76" baseType="lpstr">
      <vt:lpstr>Georgia</vt:lpstr>
      <vt:lpstr>Aptos Display</vt:lpstr>
      <vt:lpstr>Aptos</vt:lpstr>
      <vt:lpstr>Noto Sans Symbols</vt:lpstr>
      <vt:lpstr>Calibri</vt:lpstr>
      <vt:lpstr>Arial</vt:lpstr>
      <vt:lpstr>Play</vt:lpstr>
      <vt:lpstr>Dosis</vt:lpstr>
      <vt:lpstr>Thème Office</vt:lpstr>
      <vt:lpstr>2_Thème Office</vt:lpstr>
      <vt:lpstr>3_Thème Office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Bonjour! Prêts pour démarrer notre séance? Allons-y!</vt:lpstr>
      <vt:lpstr>Présentation PowerPoint</vt:lpstr>
      <vt:lpstr>Qui peut me rappeler la signification de ces icônes?</vt:lpstr>
      <vt:lpstr>Très bien.</vt:lpstr>
      <vt:lpstr>Présentation PowerPoint</vt:lpstr>
      <vt:lpstr>Pour rappeler les mouvements de rotation de la Terre et de la Lune, répondez à la question suivante :</vt:lpstr>
      <vt:lpstr>Très bien! La Lune tourne autour de la Terre.</vt:lpstr>
      <vt:lpstr>Voici une autre question.</vt:lpstr>
      <vt:lpstr>Très bien ! La Terre met 24 heures pour effectuer une rotation complète sur elle-même et une année pour tourner autour du Soleil, tandis que la Lune met environ 30 jours pour tourner autour de la Terre.</vt:lpstr>
      <vt:lpstr>Présentation PowerPoint</vt:lpstr>
      <vt:lpstr>Aujourd’hui, nous allons découvrir deux phénomènes astronomiques : l’éclipse solaire et l’éclipse lunaire. D’abord, considérons cette situation.</vt:lpstr>
      <vt:lpstr>Présentation PowerPoint</vt:lpstr>
      <vt:lpstr>A la fin de cette séance, vous serez capables de: </vt:lpstr>
      <vt:lpstr>Présentation PowerPoint</vt:lpstr>
      <vt:lpstr>Présentation PowerPoint</vt:lpstr>
      <vt:lpstr>Pour répondre à cette question, nous allons utiliser un modèle explicatif.</vt:lpstr>
      <vt:lpstr>Commençons par l’éclipse lunaire. Rappelons que le Soleil éclaire la Lune.</vt:lpstr>
      <vt:lpstr>Une éclipse lunaire se produit lorsque le Soleil, la Terre et la Lune sont alignés. L’ordre des corps célestes : Soleil → Terre → Lune.</vt:lpstr>
      <vt:lpstr>Dans cette situation, la Terre cache la lumière du Soleil qui devait éclairer la Lune. La Lune se trouve alors dans l’ombre de la Terre et elle devient sombre ou parfois rouge.</vt:lpstr>
      <vt:lpstr>Maintenant, nous allons expliquer l’éclipse solaire. On sait que le Soleil éclaire la Terre.</vt:lpstr>
      <vt:lpstr>L’éclipse solaire se produit lorsque la Lune se place entre le Soleil et la Terre.  L’ordre des corps célestes : Soleil → Lune → Terre</vt:lpstr>
      <vt:lpstr>la Lune cache une partie ou la totalité de la lumière du Soleil. </vt:lpstr>
      <vt:lpstr>Depuis la Terre, on observe donc deux zones : une zone d’éclipse partielle et une zone d’éclipse totale.</vt:lpstr>
      <vt:lpstr>Récapitulons.</vt:lpstr>
      <vt:lpstr>Présentation PowerPoint</vt:lpstr>
      <vt:lpstr>Notre tâche consiste à expliquer le rôle de la révolution terrestre dans le cycle des saisons.</vt:lpstr>
      <vt:lpstr>Je commence par la première consigne :</vt:lpstr>
      <vt:lpstr>Ensuite, je passe à la deuxième consigne:</vt:lpstr>
      <vt:lpstr>La troisième consigne est : </vt:lpstr>
      <vt:lpstr>Présentation PowerPoint</vt:lpstr>
      <vt:lpstr>Présentation PowerPoint</vt:lpstr>
      <vt:lpstr>Vérifions maintenant est-ce que vous avez bien compris. Répondez à la première question :</vt:lpstr>
      <vt:lpstr>Parfait ! Dans l’éclipse solaire, c’est la Lune qui cache le Soleil, et dans l’éclipse lunaire c’est l’inverse.</vt:lpstr>
      <vt:lpstr>Voici une deuxième question.</vt:lpstr>
      <vt:lpstr>Parfait ! Lorsque le Soleil est caché en partie, on parle d’éclipse partielle, et lorsqu’il est caché totalement, on parle d’éclipse totale.</vt:lpstr>
      <vt:lpstr>Voici une autre question.</vt:lpstr>
      <vt:lpstr>Parfait ! </vt:lpstr>
      <vt:lpstr>Présentation PowerPoint</vt:lpstr>
      <vt:lpstr>Maintenant, vous allez travailler en binôme. Chacun prend 3 minutes pour réaliser l’activité de la page 60 sur le livret. Ensuite, vous comparez vos réponses en justifiant.</vt:lpstr>
      <vt:lpstr>Le temps est terminé. </vt:lpstr>
      <vt:lpstr>Correction.</vt:lpstr>
      <vt:lpstr>Prenez la correction sur vos livrets.</vt:lpstr>
      <vt:lpstr>Prenez la correction sur vos livrets.</vt:lpstr>
      <vt:lpstr>Présentation PowerPoint</vt:lpstr>
      <vt:lpstr>Maintenant, vous allez travailler chacun pour soi ; prenez l’activité de la page 61 sur le livret.</vt:lpstr>
      <vt:lpstr>Le temps est terminé. </vt:lpstr>
      <vt:lpstr>Correction.</vt:lpstr>
      <vt:lpstr>Prenez la correction sur vos livrets.</vt:lpstr>
      <vt:lpstr>Prenez la correction sur vos livrets.</vt:lpstr>
      <vt:lpstr>Présentation PowerPoint</vt:lpstr>
      <vt:lpstr>Qui peut me dire ce que nous avons appris aujourd’hui? </vt:lpstr>
      <vt:lpstr>Présentation PowerPoint</vt:lpstr>
      <vt:lpstr>Pour expliquer mon phénomène je dois suivre les 3 étapes ci-dessous: </vt:lpstr>
      <vt:lpstr>Et on termine par cette carte lexicale.</vt:lpstr>
      <vt:lpstr> C’est la fin de notre séance. N’oubliez pas de réviser votre leçon.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Mehdi Alaoui</dc:creator>
  <cp:lastModifiedBy>ahmed el annaoui</cp:lastModifiedBy>
  <cp:revision>400</cp:revision>
  <dcterms:created xsi:type="dcterms:W3CDTF">2025-11-03T10:55:47Z</dcterms:created>
  <dcterms:modified xsi:type="dcterms:W3CDTF">2026-03-27T09:41:47Z</dcterms:modified>
</cp:coreProperties>
</file>