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2.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14" r:id="rId2"/>
    <p:sldMasterId id="2147483806" r:id="rId3"/>
  </p:sldMasterIdLst>
  <p:notesMasterIdLst>
    <p:notesMasterId r:id="rId66"/>
  </p:notesMasterIdLst>
  <p:sldIdLst>
    <p:sldId id="287" r:id="rId4"/>
    <p:sldId id="257" r:id="rId5"/>
    <p:sldId id="258" r:id="rId6"/>
    <p:sldId id="259" r:id="rId7"/>
    <p:sldId id="271" r:id="rId8"/>
    <p:sldId id="371" r:id="rId9"/>
    <p:sldId id="262" r:id="rId10"/>
    <p:sldId id="2147483642" r:id="rId11"/>
    <p:sldId id="264" r:id="rId12"/>
    <p:sldId id="265" r:id="rId13"/>
    <p:sldId id="266" r:id="rId14"/>
    <p:sldId id="270" r:id="rId15"/>
    <p:sldId id="267" r:id="rId16"/>
    <p:sldId id="274" r:id="rId17"/>
    <p:sldId id="263" r:id="rId18"/>
    <p:sldId id="273" r:id="rId19"/>
    <p:sldId id="279" r:id="rId20"/>
    <p:sldId id="286" r:id="rId21"/>
    <p:sldId id="276" r:id="rId22"/>
    <p:sldId id="268" r:id="rId23"/>
    <p:sldId id="260" r:id="rId24"/>
    <p:sldId id="291" r:id="rId25"/>
    <p:sldId id="256" r:id="rId26"/>
    <p:sldId id="283" r:id="rId27"/>
    <p:sldId id="284" r:id="rId28"/>
    <p:sldId id="372" r:id="rId29"/>
    <p:sldId id="282" r:id="rId30"/>
    <p:sldId id="298" r:id="rId31"/>
    <p:sldId id="373" r:id="rId32"/>
    <p:sldId id="323" r:id="rId33"/>
    <p:sldId id="277" r:id="rId34"/>
    <p:sldId id="285" r:id="rId35"/>
    <p:sldId id="289" r:id="rId36"/>
    <p:sldId id="290" r:id="rId37"/>
    <p:sldId id="292" r:id="rId38"/>
    <p:sldId id="261" r:id="rId39"/>
    <p:sldId id="2147483589" r:id="rId40"/>
    <p:sldId id="294" r:id="rId41"/>
    <p:sldId id="295" r:id="rId42"/>
    <p:sldId id="296" r:id="rId43"/>
    <p:sldId id="278" r:id="rId44"/>
    <p:sldId id="280" r:id="rId45"/>
    <p:sldId id="2147483643" r:id="rId46"/>
    <p:sldId id="2147483644" r:id="rId47"/>
    <p:sldId id="2147483645" r:id="rId48"/>
    <p:sldId id="2147483646" r:id="rId49"/>
    <p:sldId id="299" r:id="rId50"/>
    <p:sldId id="300" r:id="rId51"/>
    <p:sldId id="302" r:id="rId52"/>
    <p:sldId id="303" r:id="rId53"/>
    <p:sldId id="304" r:id="rId54"/>
    <p:sldId id="307" r:id="rId55"/>
    <p:sldId id="308" r:id="rId56"/>
    <p:sldId id="310" r:id="rId57"/>
    <p:sldId id="311" r:id="rId58"/>
    <p:sldId id="312" r:id="rId59"/>
    <p:sldId id="315" r:id="rId60"/>
    <p:sldId id="316" r:id="rId61"/>
    <p:sldId id="317" r:id="rId62"/>
    <p:sldId id="318" r:id="rId63"/>
    <p:sldId id="2147483447" r:id="rId64"/>
    <p:sldId id="269" r:id="rId65"/>
  </p:sldIdLst>
  <p:sldSz cx="12192000" cy="6858000"/>
  <p:notesSz cx="6858000" cy="9144000"/>
  <p:embeddedFontLst>
    <p:embeddedFont>
      <p:font typeface="Dosis" pitchFamily="2" charset="0"/>
      <p:regular r:id="rId67"/>
      <p:bold r:id="rId68"/>
    </p:embeddedFont>
    <p:embeddedFont>
      <p:font typeface="Georgia" panose="02040502050405020303" pitchFamily="18" charset="0"/>
      <p:regular r:id="rId69"/>
      <p:bold r:id="rId70"/>
      <p:italic r:id="rId71"/>
      <p:boldItalic r:id="rId72"/>
    </p:embeddedFont>
    <p:embeddedFont>
      <p:font typeface="Noto Sans Symbols" panose="020B0604020202020204" charset="0"/>
      <p:regular r:id="rId73"/>
      <p:bold r:id="rId74"/>
    </p:embeddedFont>
    <p:embeddedFont>
      <p:font typeface="Play" panose="020B0604020202020204" charset="0"/>
      <p:regular r:id="rId75"/>
      <p:bold r:id="rId7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i1uDnjh80X+j2qpdY5Ilu4xRj7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151D"/>
    <a:srgbClr val="133244"/>
    <a:srgbClr val="0C0D11"/>
    <a:srgbClr val="F19D19"/>
    <a:srgbClr val="FFC1C1"/>
    <a:srgbClr val="760000"/>
    <a:srgbClr val="FFA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1F99BEF-3BCE-46BD-A9D0-9AD9065ABAE7}">
  <a:tblStyle styleId="{71F99BEF-3BCE-46BD-A9D0-9AD9065ABAE7}" styleName="Table_0">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a:tcStyle>
        <a:tcBdr/>
        <a:fill>
          <a:solidFill>
            <a:srgbClr val="CAD1D8"/>
          </a:solidFill>
        </a:fill>
      </a:tcStyle>
    </a:band1H>
    <a:band2H>
      <a:tcTxStyle/>
      <a:tcStyle>
        <a:tcBdr/>
      </a:tcStyle>
    </a:band2H>
    <a:band1V>
      <a:tcTxStyle/>
      <a:tcStyle>
        <a:tcBdr/>
        <a:fill>
          <a:solidFill>
            <a:srgbClr val="CAD1D8"/>
          </a:solidFill>
        </a:fill>
      </a:tcStyle>
    </a:band1V>
    <a:band2V>
      <a:tcTxStyle/>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font" Target="fonts/font2.fntdata"/><Relationship Id="rId89"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font" Target="fonts/font8.fntdata"/><Relationship Id="rId5" Type="http://schemas.openxmlformats.org/officeDocument/2006/relationships/slide" Target="slides/slide2.xml"/><Relationship Id="rId61" Type="http://schemas.openxmlformats.org/officeDocument/2006/relationships/slide" Target="slides/slide58.xml"/><Relationship Id="rId90"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font" Target="fonts/font3.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font" Target="fonts/font1.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font" Target="fonts/font4.fntdata"/><Relationship Id="rId75" Type="http://schemas.openxmlformats.org/officeDocument/2006/relationships/font" Target="fonts/font9.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font" Target="fonts/font7.fntdata"/><Relationship Id="rId86"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font" Target="fonts/font10.fntdata"/><Relationship Id="rId7" Type="http://schemas.openxmlformats.org/officeDocument/2006/relationships/slide" Target="slides/slide4.xml"/><Relationship Id="rId71"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notesMaster" Target="notesMasters/notesMaster1.xml"/><Relationship Id="rId87"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Arial"/>
                <a:ea typeface="Arial"/>
                <a:cs typeface="Arial"/>
                <a:sym typeface="Arial"/>
              </a:rPr>
              <a:t>‹N°›</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3" name="Google Shape;62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96068A50-3DDC-3680-6A6D-EA66A551DC0D}"/>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4F7B2596-0E71-6189-9093-D911C64179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43755391-82D1-0E90-97AD-4682C3CE40F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8084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C06F20F6-1EA4-CC5E-6508-D388E801D34E}"/>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1946B6FF-E08A-5290-C8AB-D54F7A5D060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658768E1-31F7-02A9-8FD0-B294A98C33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81415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A9DE9340-5C85-331E-B7E3-05E5B301D7C3}"/>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632C36C6-0270-A59F-177C-BA1CE0D348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8740B499-992A-B7C7-5BE3-5D216D63A4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2286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F75DF5C2-F34D-BCDC-DB58-1728F282F329}"/>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F9396E33-0607-6C9F-E369-8ECECF7EF0C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74AC930B-72A7-0F2B-00E4-6DF15AEDE5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8157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682DD4DA-0177-25FC-C640-F46514DDF451}"/>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7DD87543-3EA3-4A4C-E8D6-2D96FB7362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D3F86EA0-2EA4-8C02-ED29-9B30AFEFFB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5492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a:extLst>
            <a:ext uri="{FF2B5EF4-FFF2-40B4-BE49-F238E27FC236}">
              <a16:creationId xmlns:a16="http://schemas.microsoft.com/office/drawing/2014/main" id="{9E03CBF0-0382-B049-0161-E3824BD460D3}"/>
            </a:ext>
          </a:extLst>
        </p:cNvPr>
        <p:cNvGrpSpPr/>
        <p:nvPr/>
      </p:nvGrpSpPr>
      <p:grpSpPr>
        <a:xfrm>
          <a:off x="0" y="0"/>
          <a:ext cx="0" cy="0"/>
          <a:chOff x="0" y="0"/>
          <a:chExt cx="0" cy="0"/>
        </a:xfrm>
      </p:grpSpPr>
      <p:sp>
        <p:nvSpPr>
          <p:cNvPr id="278" name="Google Shape;278;g39fb84dfcf1_0_17:notes">
            <a:extLst>
              <a:ext uri="{FF2B5EF4-FFF2-40B4-BE49-F238E27FC236}">
                <a16:creationId xmlns:a16="http://schemas.microsoft.com/office/drawing/2014/main" id="{D6B1CE34-26F3-C8A6-8004-D06D48B9EA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9fb84dfcf1_0_17:notes">
            <a:extLst>
              <a:ext uri="{FF2B5EF4-FFF2-40B4-BE49-F238E27FC236}">
                <a16:creationId xmlns:a16="http://schemas.microsoft.com/office/drawing/2014/main" id="{B633129E-18D5-F79E-A40D-18799A71C84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4540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4" name="Google Shape;71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31096D40-FF88-7A75-5875-8168FC861419}"/>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E9BC63D7-513B-1F3A-FBA9-573D6C98F54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303E5024-3B5E-414E-7219-A2C3D9EF985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0321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C55A7A87-6644-6028-E863-56A3EBA82EC1}"/>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3B70D97E-6BE1-A176-06EE-A552A2DE4C8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F477CE7F-4BE8-6604-FFD3-741031F3B4D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6623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1AF7E676-0EA0-D4A3-9FDD-DD8E10801CF5}"/>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0399CB12-74BE-7455-A21B-AC2E23C6F45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E3615BC6-0349-3DBE-F5FA-E31BE8C13E8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74784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E4DD23B9-7800-8ECC-38CF-8CFE08E69687}"/>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69002E8B-2230-D9A3-AFF3-0DED5379B59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531E4400-53BB-7CBF-FC61-A38531D336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691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9F043635-7C78-D98E-3961-D85EA0FA68F6}"/>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2A4F94BE-04D0-3C28-7C66-612243927E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81020017-C6C3-846D-BA15-71957472E39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0051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E79ED83B-08AD-FF7A-E6F9-01C497032404}"/>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9F34FD03-436B-4104-758F-2D34FC9CBC3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804BD1EC-86A3-B3AE-DD97-28402F0571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8812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E99D87E0-797A-7504-24B7-62AD5FE8CD3E}"/>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570ACFAB-2732-6CCF-95B8-48579B4A3F8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A195F217-CBEC-DC4C-27E2-89DADEB351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33097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a:extLst>
            <a:ext uri="{FF2B5EF4-FFF2-40B4-BE49-F238E27FC236}">
              <a16:creationId xmlns:a16="http://schemas.microsoft.com/office/drawing/2014/main" id="{CDE8AF2F-1F19-5DD9-D933-97647BFD89C3}"/>
            </a:ext>
          </a:extLst>
        </p:cNvPr>
        <p:cNvGrpSpPr/>
        <p:nvPr/>
      </p:nvGrpSpPr>
      <p:grpSpPr>
        <a:xfrm>
          <a:off x="0" y="0"/>
          <a:ext cx="0" cy="0"/>
          <a:chOff x="0" y="0"/>
          <a:chExt cx="0" cy="0"/>
        </a:xfrm>
      </p:grpSpPr>
      <p:sp>
        <p:nvSpPr>
          <p:cNvPr id="718" name="Google Shape;718;p30:notes">
            <a:extLst>
              <a:ext uri="{FF2B5EF4-FFF2-40B4-BE49-F238E27FC236}">
                <a16:creationId xmlns:a16="http://schemas.microsoft.com/office/drawing/2014/main" id="{FC065588-7FF9-1CEF-8434-1B66B6038FF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9" name="Google Shape;719;p30:notes">
            <a:extLst>
              <a:ext uri="{FF2B5EF4-FFF2-40B4-BE49-F238E27FC236}">
                <a16:creationId xmlns:a16="http://schemas.microsoft.com/office/drawing/2014/main" id="{D037A2F8-11F2-E451-EC47-0E701F9CF75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45034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D077C70-2C69-7A4A-8F4B-ED18BF094C20}"/>
            </a:ext>
          </a:extLst>
        </p:cNvPr>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D14AB44A-41A7-6320-965C-C1EEEA54C305}"/>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629C2418-A973-AD22-73AF-4E7325528E47}"/>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6A91C65C-9924-D155-8588-B917F6A738C9}"/>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37</a:t>
            </a:fld>
            <a:endParaRPr lang="fr-FR" sz="1400" kern="0">
              <a:solidFill>
                <a:srgbClr val="000000"/>
              </a:solidFill>
              <a:latin typeface="Arial"/>
              <a:cs typeface="Arial"/>
            </a:endParaRPr>
          </a:p>
        </p:txBody>
      </p:sp>
    </p:spTree>
    <p:extLst>
      <p:ext uri="{BB962C8B-B14F-4D97-AF65-F5344CB8AC3E}">
        <p14:creationId xmlns:p14="http://schemas.microsoft.com/office/powerpoint/2010/main" val="9128053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5" name="Google Shape;87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0" name="Google Shape;88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B134302E-6A0C-890A-5532-3926F777E7B2}"/>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9111E3F0-4005-0580-F0DF-20902963628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3C750BE8-B997-D96B-8206-D87C24A29C8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0241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880492B3-BD60-117F-50A9-A5000FD0A0BF}"/>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EF523C62-3E10-F8E2-87A6-119E3E47A73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C2ECF0C4-B265-BDE7-E6D4-E80FDEE52AA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7373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745E7AEE-66C5-8C85-F553-ED55D3E2CF6F}"/>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AA9BF3ED-8473-ADF7-3DFD-F99AC4F32FA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CA78B2B1-5A52-C05E-109E-0538A589CA9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00429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0829A925-4954-9C17-43B2-221AC20421A8}"/>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CBC188DC-BC94-2C76-ABE5-EB3BD293EA9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532D2F28-41ED-60CD-6AB2-C6F78B6EB43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6102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25298845-82AC-9E11-B3AC-DD51AA050848}"/>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96323765-E0AE-8AB0-192F-1C2107E9DB3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E3734DC7-8C75-8088-206F-E210DB7839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44558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a:extLst>
            <a:ext uri="{FF2B5EF4-FFF2-40B4-BE49-F238E27FC236}">
              <a16:creationId xmlns:a16="http://schemas.microsoft.com/office/drawing/2014/main" id="{8881EF95-58FF-340B-0244-8D2F0CFC4E39}"/>
            </a:ext>
          </a:extLst>
        </p:cNvPr>
        <p:cNvGrpSpPr/>
        <p:nvPr/>
      </p:nvGrpSpPr>
      <p:grpSpPr>
        <a:xfrm>
          <a:off x="0" y="0"/>
          <a:ext cx="0" cy="0"/>
          <a:chOff x="0" y="0"/>
          <a:chExt cx="0" cy="0"/>
        </a:xfrm>
      </p:grpSpPr>
      <p:sp>
        <p:nvSpPr>
          <p:cNvPr id="893" name="Google Shape;893;p41:notes">
            <a:extLst>
              <a:ext uri="{FF2B5EF4-FFF2-40B4-BE49-F238E27FC236}">
                <a16:creationId xmlns:a16="http://schemas.microsoft.com/office/drawing/2014/main" id="{2638F9B5-8D14-DF1C-B76F-5E7B2CA15B4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41:notes">
            <a:extLst>
              <a:ext uri="{FF2B5EF4-FFF2-40B4-BE49-F238E27FC236}">
                <a16:creationId xmlns:a16="http://schemas.microsoft.com/office/drawing/2014/main" id="{94E92F94-842F-21C7-EF4E-EB452BB0464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9187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6" name="Google Shape;956;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1" name="Google Shape;96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0" name="Google Shape;98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fr-FR" sz="1200" b="0" i="0" u="none" strike="noStrike" cap="none" smtClean="0">
                <a:solidFill>
                  <a:schemeClr val="dk1"/>
                </a:solidFill>
                <a:latin typeface="Arial"/>
                <a:ea typeface="Arial"/>
                <a:cs typeface="Arial"/>
                <a:sym typeface="Arial"/>
              </a:rPr>
              <a:t>5</a:t>
            </a:fld>
            <a:endParaRPr lang="fr-F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592054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8" name="Google Shape;98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1" name="Google Shape;100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5" name="Google Shape;10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0" name="Google Shape;105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2" name="Google Shape;107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0" name="Google Shape;108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9" name="Google Shape;108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7" name="Google Shape;1127;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2" name="Google Shape;113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9" name="Google Shape;113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8" name="Google Shape;114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6" name="Google Shape;55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gi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gi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gi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5.gi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1.xml"/><Relationship Id="rId5" Type="http://schemas.openxmlformats.org/officeDocument/2006/relationships/image" Target="../media/image42.svg"/><Relationship Id="rId4" Type="http://schemas.openxmlformats.org/officeDocument/2006/relationships/image" Target="../media/image4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4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2.xml"/><Relationship Id="rId5" Type="http://schemas.openxmlformats.org/officeDocument/2006/relationships/image" Target="../media/image42.svg"/><Relationship Id="rId4" Type="http://schemas.openxmlformats.org/officeDocument/2006/relationships/image" Target="../media/image41.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Master" Target="../slideMasters/slideMaster2.xml"/><Relationship Id="rId4" Type="http://schemas.microsoft.com/office/2007/relationships/hdphoto" Target="../media/hdphoto3.wdp"/></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6.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10" Type="http://schemas.microsoft.com/office/2007/relationships/hdphoto" Target="../media/hdphoto4.wdp"/><Relationship Id="rId4" Type="http://schemas.openxmlformats.org/officeDocument/2006/relationships/image" Target="../media/image9.png"/><Relationship Id="rId9" Type="http://schemas.openxmlformats.org/officeDocument/2006/relationships/image" Target="../media/image47.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0.png"/><Relationship Id="rId7" Type="http://schemas.openxmlformats.org/officeDocument/2006/relationships/image" Target="../media/image51.sv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9.svg"/><Relationship Id="rId10" Type="http://schemas.openxmlformats.org/officeDocument/2006/relationships/image" Target="../media/image53.svg"/><Relationship Id="rId4" Type="http://schemas.openxmlformats.org/officeDocument/2006/relationships/image" Target="../media/image48.png"/><Relationship Id="rId9" Type="http://schemas.openxmlformats.org/officeDocument/2006/relationships/image" Target="../media/image5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Master" Target="../slideMasters/slideMaster2.xml"/><Relationship Id="rId5" Type="http://schemas.openxmlformats.org/officeDocument/2006/relationships/image" Target="../media/image2.png"/><Relationship Id="rId4" Type="http://schemas.microsoft.com/office/2007/relationships/hdphoto" Target="../media/hdphoto5.wdp"/></Relationships>
</file>

<file path=ppt/slideLayouts/_rels/slideLayout5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Master" Target="../slideMasters/slideMaster2.xml"/><Relationship Id="rId4" Type="http://schemas.openxmlformats.org/officeDocument/2006/relationships/image" Target="../media/image30.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2.svg"/><Relationship Id="rId2" Type="http://schemas.openxmlformats.org/officeDocument/2006/relationships/image" Target="../media/image25.gif"/><Relationship Id="rId1" Type="http://schemas.openxmlformats.org/officeDocument/2006/relationships/slideMaster" Target="../slideMasters/slideMaster2.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s>
</file>

<file path=ppt/slideLayouts/_rels/slideLayout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gif"/><Relationship Id="rId1" Type="http://schemas.openxmlformats.org/officeDocument/2006/relationships/slideMaster" Target="../slideMasters/slideMaster2.xml"/><Relationship Id="rId4" Type="http://schemas.microsoft.com/office/2007/relationships/hdphoto" Target="../media/hdphoto7.wdp"/></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gif"/><Relationship Id="rId1" Type="http://schemas.openxmlformats.org/officeDocument/2006/relationships/slideMaster" Target="../slideMasters/slideMaster2.xml"/><Relationship Id="rId4" Type="http://schemas.microsoft.com/office/2007/relationships/hdphoto" Target="../media/hdphoto8.wdp"/></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5.gif"/><Relationship Id="rId1" Type="http://schemas.openxmlformats.org/officeDocument/2006/relationships/slideMaster" Target="../slideMasters/slideMaster2.xml"/><Relationship Id="rId4" Type="http://schemas.microsoft.com/office/2007/relationships/hdphoto" Target="../media/hdphoto9.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png"/><Relationship Id="rId1" Type="http://schemas.openxmlformats.org/officeDocument/2006/relationships/slideMaster" Target="../slideMasters/slideMaster2.xml"/><Relationship Id="rId4" Type="http://schemas.microsoft.com/office/2007/relationships/hdphoto" Target="../media/hdphoto3.wdp"/></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Master" Target="../slideMasters/slideMaster2.xml"/><Relationship Id="rId4" Type="http://schemas.microsoft.com/office/2007/relationships/hdphoto" Target="../media/hdphoto5.wdp"/></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cônes pour l’enseignant">
  <p:cSld name="Icônes pour l’enseignant">
    <p:bg>
      <p:bgPr>
        <a:solidFill>
          <a:srgbClr val="DCE6F2"/>
        </a:solidFill>
        <a:effectLst/>
      </p:bgPr>
    </p:bg>
    <p:spTree>
      <p:nvGrpSpPr>
        <p:cNvPr id="1" name="Shape 32"/>
        <p:cNvGrpSpPr/>
        <p:nvPr/>
      </p:nvGrpSpPr>
      <p:grpSpPr>
        <a:xfrm>
          <a:off x="0" y="0"/>
          <a:ext cx="0" cy="0"/>
          <a:chOff x="0" y="0"/>
          <a:chExt cx="0" cy="0"/>
        </a:xfrm>
      </p:grpSpPr>
      <p:sp>
        <p:nvSpPr>
          <p:cNvPr id="33" name="Google Shape;33;p69"/>
          <p:cNvSpPr txBox="1"/>
          <p:nvPr/>
        </p:nvSpPr>
        <p:spPr>
          <a:xfrm>
            <a:off x="2151695" y="1298921"/>
            <a:ext cx="4239248"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Pages réservées à l’enseignant(e)</a:t>
            </a:r>
            <a:endParaRPr sz="1467" b="0" i="0" u="none" strike="noStrike" cap="none">
              <a:solidFill>
                <a:srgbClr val="000000"/>
              </a:solidFill>
              <a:latin typeface="Calibri"/>
              <a:ea typeface="Calibri"/>
              <a:cs typeface="Calibri"/>
              <a:sym typeface="Calibri"/>
            </a:endParaRPr>
          </a:p>
        </p:txBody>
      </p:sp>
      <p:sp>
        <p:nvSpPr>
          <p:cNvPr id="34" name="Google Shape;34;p69"/>
          <p:cNvSpPr txBox="1"/>
          <p:nvPr/>
        </p:nvSpPr>
        <p:spPr>
          <a:xfrm>
            <a:off x="2151695" y="2226131"/>
            <a:ext cx="8241199"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Modelage de la tâche par l’enseignant (explicitation à haute voix)</a:t>
            </a:r>
            <a:endParaRPr sz="1467" b="0" i="0" u="none" strike="noStrike" cap="none">
              <a:solidFill>
                <a:srgbClr val="000000"/>
              </a:solidFill>
              <a:latin typeface="Calibri"/>
              <a:ea typeface="Calibri"/>
              <a:cs typeface="Calibri"/>
              <a:sym typeface="Calibri"/>
            </a:endParaRPr>
          </a:p>
        </p:txBody>
      </p:sp>
      <p:pic>
        <p:nvPicPr>
          <p:cNvPr id="35" name="Google Shape;35;p69" descr="Image générée"/>
          <p:cNvPicPr preferRelativeResize="0"/>
          <p:nvPr/>
        </p:nvPicPr>
        <p:blipFill rotWithShape="1">
          <a:blip r:embed="rId2">
            <a:alphaModFix/>
          </a:blip>
          <a:srcRect t="23545" r="71114" b="60699"/>
          <a:stretch/>
        </p:blipFill>
        <p:spPr>
          <a:xfrm>
            <a:off x="992594" y="2946687"/>
            <a:ext cx="1035476" cy="854359"/>
          </a:xfrm>
          <a:prstGeom prst="rect">
            <a:avLst/>
          </a:prstGeom>
          <a:noFill/>
          <a:ln>
            <a:noFill/>
          </a:ln>
        </p:spPr>
      </p:pic>
      <p:sp>
        <p:nvSpPr>
          <p:cNvPr id="36" name="Google Shape;36;p69"/>
          <p:cNvSpPr txBox="1"/>
          <p:nvPr/>
        </p:nvSpPr>
        <p:spPr>
          <a:xfrm>
            <a:off x="2151695" y="3159518"/>
            <a:ext cx="9359384"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i="0" u="none" strike="noStrike" cap="none">
                <a:solidFill>
                  <a:srgbClr val="44546A"/>
                </a:solidFill>
                <a:latin typeface="Calibri"/>
                <a:ea typeface="Calibri"/>
                <a:cs typeface="Calibri"/>
                <a:sym typeface="Calibri"/>
              </a:rPr>
              <a:t>Consignes et explications données aux élèves – hors modelage (à dire à haute voix)</a:t>
            </a:r>
            <a:endParaRPr sz="2000" b="0" i="0" u="none" strike="noStrike" cap="none">
              <a:solidFill>
                <a:srgbClr val="000000"/>
              </a:solidFill>
              <a:latin typeface="Calibri"/>
              <a:ea typeface="Calibri"/>
              <a:cs typeface="Calibri"/>
              <a:sym typeface="Calibri"/>
            </a:endParaRPr>
          </a:p>
        </p:txBody>
      </p:sp>
      <p:sp>
        <p:nvSpPr>
          <p:cNvPr id="37" name="Google Shape;37;p69"/>
          <p:cNvSpPr txBox="1"/>
          <p:nvPr/>
        </p:nvSpPr>
        <p:spPr>
          <a:xfrm>
            <a:off x="2151695" y="4005511"/>
            <a:ext cx="3971611" cy="420457"/>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133" b="1" i="0" u="none" strike="noStrike" cap="none">
                <a:solidFill>
                  <a:srgbClr val="44546A"/>
                </a:solidFill>
                <a:latin typeface="Calibri"/>
                <a:ea typeface="Calibri"/>
                <a:cs typeface="Calibri"/>
                <a:sym typeface="Calibri"/>
              </a:rPr>
              <a:t>Rappel du contrat de classe </a:t>
            </a:r>
            <a:endParaRPr sz="1867" b="0" i="0" u="none" strike="noStrike" cap="none">
              <a:solidFill>
                <a:srgbClr val="000000"/>
              </a:solidFill>
              <a:latin typeface="Calibri"/>
              <a:ea typeface="Calibri"/>
              <a:cs typeface="Calibri"/>
              <a:sym typeface="Calibri"/>
            </a:endParaRPr>
          </a:p>
        </p:txBody>
      </p:sp>
      <p:pic>
        <p:nvPicPr>
          <p:cNvPr id="38" name="Google Shape;38;p69"/>
          <p:cNvPicPr preferRelativeResize="0"/>
          <p:nvPr/>
        </p:nvPicPr>
        <p:blipFill rotWithShape="1">
          <a:blip r:embed="rId3">
            <a:alphaModFix/>
          </a:blip>
          <a:srcRect/>
          <a:stretch/>
        </p:blipFill>
        <p:spPr>
          <a:xfrm>
            <a:off x="1127953" y="4033935"/>
            <a:ext cx="753729" cy="603600"/>
          </a:xfrm>
          <a:prstGeom prst="rect">
            <a:avLst/>
          </a:prstGeom>
          <a:noFill/>
          <a:ln>
            <a:noFill/>
          </a:ln>
        </p:spPr>
      </p:pic>
      <p:sp>
        <p:nvSpPr>
          <p:cNvPr id="39" name="Google Shape;39;p69"/>
          <p:cNvSpPr/>
          <p:nvPr/>
        </p:nvSpPr>
        <p:spPr>
          <a:xfrm>
            <a:off x="63503" y="27983"/>
            <a:ext cx="8241200" cy="603600"/>
          </a:xfrm>
          <a:prstGeom prst="rect">
            <a:avLst/>
          </a:prstGeom>
          <a:noFill/>
          <a:ln>
            <a:noFill/>
          </a:ln>
        </p:spPr>
        <p:txBody>
          <a:bodyPr spcFirstLastPara="1" wrap="square" lIns="91425" tIns="45650" rIns="91425" bIns="45650" anchor="t" anchorCtr="0">
            <a:noAutofit/>
          </a:bodyPr>
          <a:lstStyle/>
          <a:p>
            <a:pPr marL="0" marR="0" lvl="0" indent="0" algn="l" rtl="0">
              <a:spcBef>
                <a:spcPts val="0"/>
              </a:spcBef>
              <a:spcAft>
                <a:spcPts val="0"/>
              </a:spcAft>
              <a:buNone/>
            </a:pPr>
            <a:r>
              <a:rPr lang="fr-FR" sz="3200" b="1" i="0" u="none" strike="noStrike" cap="none">
                <a:solidFill>
                  <a:srgbClr val="44546A"/>
                </a:solidFill>
                <a:latin typeface="Calibri"/>
                <a:ea typeface="Calibri"/>
                <a:cs typeface="Calibri"/>
                <a:sym typeface="Calibri"/>
              </a:rPr>
              <a:t>Icônes pour l’enseignant</a:t>
            </a:r>
            <a:endParaRPr sz="1867" b="0" i="0" u="none" strike="noStrike" cap="none">
              <a:solidFill>
                <a:srgbClr val="000000"/>
              </a:solidFill>
              <a:latin typeface="Calibri"/>
              <a:ea typeface="Calibri"/>
              <a:cs typeface="Calibri"/>
              <a:sym typeface="Calibri"/>
            </a:endParaRPr>
          </a:p>
        </p:txBody>
      </p:sp>
      <p:grpSp>
        <p:nvGrpSpPr>
          <p:cNvPr id="40" name="Google Shape;40;p69"/>
          <p:cNvGrpSpPr/>
          <p:nvPr/>
        </p:nvGrpSpPr>
        <p:grpSpPr>
          <a:xfrm>
            <a:off x="1153868" y="1985795"/>
            <a:ext cx="923513" cy="733132"/>
            <a:chOff x="277892" y="2283969"/>
            <a:chExt cx="939577" cy="824904"/>
          </a:xfrm>
        </p:grpSpPr>
        <p:sp>
          <p:nvSpPr>
            <p:cNvPr id="41" name="Google Shape;41;p69"/>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69"/>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5">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43" name="Google Shape;43;p69" descr="Image générée"/>
          <p:cNvPicPr preferRelativeResize="0"/>
          <p:nvPr/>
        </p:nvPicPr>
        <p:blipFill rotWithShape="1">
          <a:blip r:embed="rId6">
            <a:alphaModFix/>
          </a:blip>
          <a:srcRect t="11064" b="10678"/>
          <a:stretch/>
        </p:blipFill>
        <p:spPr>
          <a:xfrm>
            <a:off x="1153867" y="1023539"/>
            <a:ext cx="727815" cy="854359"/>
          </a:xfrm>
          <a:prstGeom prst="rect">
            <a:avLst/>
          </a:prstGeom>
          <a:noFill/>
          <a:ln>
            <a:noFill/>
          </a:ln>
        </p:spPr>
      </p:pic>
      <p:pic>
        <p:nvPicPr>
          <p:cNvPr id="44" name="Google Shape;44;p69"/>
          <p:cNvPicPr preferRelativeResize="0"/>
          <p:nvPr/>
        </p:nvPicPr>
        <p:blipFill rotWithShape="1">
          <a:blip r:embed="rId7">
            <a:alphaModFix/>
          </a:blip>
          <a:srcRect/>
          <a:stretch/>
        </p:blipFill>
        <p:spPr>
          <a:xfrm>
            <a:off x="1198230" y="4942460"/>
            <a:ext cx="590757" cy="603600"/>
          </a:xfrm>
          <a:prstGeom prst="ellipse">
            <a:avLst/>
          </a:prstGeom>
          <a:solidFill>
            <a:srgbClr val="FFC000"/>
          </a:solidFill>
          <a:ln>
            <a:noFill/>
          </a:ln>
        </p:spPr>
      </p:pic>
      <p:sp>
        <p:nvSpPr>
          <p:cNvPr id="45" name="Google Shape;45;p69"/>
          <p:cNvSpPr txBox="1"/>
          <p:nvPr/>
        </p:nvSpPr>
        <p:spPr>
          <a:xfrm>
            <a:off x="2064863" y="5034031"/>
            <a:ext cx="3971611" cy="420457"/>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133" b="1">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lide declaration de l'objectif">
  <p:cSld name="Slide declaration de l'objectif">
    <p:spTree>
      <p:nvGrpSpPr>
        <p:cNvPr id="1" name="Shape 255"/>
        <p:cNvGrpSpPr/>
        <p:nvPr/>
      </p:nvGrpSpPr>
      <p:grpSpPr>
        <a:xfrm>
          <a:off x="0" y="0"/>
          <a:ext cx="0" cy="0"/>
          <a:chOff x="0" y="0"/>
          <a:chExt cx="0" cy="0"/>
        </a:xfrm>
      </p:grpSpPr>
      <p:grpSp>
        <p:nvGrpSpPr>
          <p:cNvPr id="256" name="Google Shape;256;p84"/>
          <p:cNvGrpSpPr/>
          <p:nvPr/>
        </p:nvGrpSpPr>
        <p:grpSpPr>
          <a:xfrm>
            <a:off x="0" y="1"/>
            <a:ext cx="12192000" cy="6858001"/>
            <a:chOff x="0" y="0"/>
            <a:chExt cx="13716000" cy="10287000"/>
          </a:xfrm>
        </p:grpSpPr>
        <p:sp>
          <p:nvSpPr>
            <p:cNvPr id="257" name="Google Shape;257;p84"/>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258" name="Google Shape;258;p84"/>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259" name="Google Shape;259;p84"/>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260" name="Google Shape;260;p84"/>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1" name="Google Shape;261;p84"/>
          <p:cNvSpPr txBox="1">
            <a:spLocks noGrp="1"/>
          </p:cNvSpPr>
          <p:nvPr>
            <p:ph type="body" idx="1"/>
          </p:nvPr>
        </p:nvSpPr>
        <p:spPr>
          <a:xfrm>
            <a:off x="530225" y="3247602"/>
            <a:ext cx="11174095" cy="3153198"/>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84"/>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63" name="Google Shape;263;p84"/>
          <p:cNvGrpSpPr/>
          <p:nvPr/>
        </p:nvGrpSpPr>
        <p:grpSpPr>
          <a:xfrm>
            <a:off x="11779124" y="79508"/>
            <a:ext cx="232364" cy="304873"/>
            <a:chOff x="3292012" y="1302714"/>
            <a:chExt cx="867138" cy="384316"/>
          </a:xfrm>
        </p:grpSpPr>
        <p:sp>
          <p:nvSpPr>
            <p:cNvPr id="264" name="Google Shape;264;p84"/>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7C475"/>
                </a:solidFill>
                <a:latin typeface="Arial"/>
                <a:ea typeface="Arial"/>
                <a:cs typeface="Arial"/>
                <a:sym typeface="Arial"/>
              </a:endParaRPr>
            </a:p>
          </p:txBody>
        </p:sp>
        <p:sp>
          <p:nvSpPr>
            <p:cNvPr id="265" name="Google Shape;265;p84"/>
            <p:cNvSpPr/>
            <p:nvPr/>
          </p:nvSpPr>
          <p:spPr>
            <a:xfrm>
              <a:off x="3351780" y="1310206"/>
              <a:ext cx="789749" cy="369332"/>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266" name="Google Shape;266;p84"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
        <p:nvSpPr>
          <p:cNvPr id="267" name="Google Shape;267;p84"/>
          <p:cNvSpPr/>
          <p:nvPr/>
        </p:nvSpPr>
        <p:spPr>
          <a:xfrm>
            <a:off x="1396677" y="1831580"/>
            <a:ext cx="9651623" cy="830997"/>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pic>
        <p:nvPicPr>
          <p:cNvPr id="268" name="Google Shape;268;p84"/>
          <p:cNvPicPr preferRelativeResize="0"/>
          <p:nvPr/>
        </p:nvPicPr>
        <p:blipFill rotWithShape="1">
          <a:blip r:embed="rId3">
            <a:alphaModFix/>
          </a:blip>
          <a:srcRect/>
          <a:stretch/>
        </p:blipFill>
        <p:spPr>
          <a:xfrm>
            <a:off x="1090238" y="1567130"/>
            <a:ext cx="805544" cy="805544"/>
          </a:xfrm>
          <a:prstGeom prst="rect">
            <a:avLst/>
          </a:prstGeom>
          <a:noFill/>
          <a:ln>
            <a:noFill/>
          </a:ln>
        </p:spPr>
      </p:pic>
      <p:sp>
        <p:nvSpPr>
          <p:cNvPr id="269" name="Google Shape;269;p84"/>
          <p:cNvSpPr txBox="1">
            <a:spLocks noGrp="1"/>
          </p:cNvSpPr>
          <p:nvPr>
            <p:ph type="body" idx="3"/>
          </p:nvPr>
        </p:nvSpPr>
        <p:spPr>
          <a:xfrm>
            <a:off x="2212975" y="1831975"/>
            <a:ext cx="8582025" cy="8191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562184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413058334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859328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55830032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
        <p:nvSpPr>
          <p:cNvPr id="2" name="Google Shape;160;p18">
            <a:extLst>
              <a:ext uri="{FF2B5EF4-FFF2-40B4-BE49-F238E27FC236}">
                <a16:creationId xmlns:a16="http://schemas.microsoft.com/office/drawing/2014/main" id="{4E8E588C-119A-E68E-6DCF-706A5C64B402}"/>
              </a:ext>
            </a:extLst>
          </p:cNvPr>
          <p:cNvSpPr/>
          <p:nvPr userDrawn="1"/>
        </p:nvSpPr>
        <p:spPr>
          <a:xfrm>
            <a:off x="68213" y="63121"/>
            <a:ext cx="12104136" cy="74520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7" tIns="45695" rIns="91427" bIns="45695" anchor="ctr" anchorCtr="1" compatLnSpc="1">
            <a:noAutofit/>
          </a:bodyPr>
          <a:lstStyle/>
          <a:p>
            <a:pPr marL="0" marR="0" lvl="0" indent="0" algn="ctr" defTabSz="121917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33" b="0" i="0" u="none" strike="noStrike" kern="0" cap="none" spc="0" baseline="0">
              <a:solidFill>
                <a:srgbClr val="FFFFFF"/>
              </a:solidFill>
              <a:uFillTx/>
              <a:latin typeface="Dosis"/>
              <a:ea typeface="Dosis"/>
              <a:cs typeface="Dosis"/>
            </a:endParaRPr>
          </a:p>
        </p:txBody>
      </p:sp>
      <p:pic>
        <p:nvPicPr>
          <p:cNvPr id="3" name="Picture 2" descr="Image générée">
            <a:extLst>
              <a:ext uri="{FF2B5EF4-FFF2-40B4-BE49-F238E27FC236}">
                <a16:creationId xmlns:a16="http://schemas.microsoft.com/office/drawing/2014/main" id="{00709DB1-6F6C-5D25-B149-1A8A3916B79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05267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2740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odelage">
  <p:cSld name="Modelage">
    <p:bg>
      <p:bgPr>
        <a:gradFill>
          <a:gsLst>
            <a:gs pos="0">
              <a:schemeClr val="lt1"/>
            </a:gs>
            <a:gs pos="71000">
              <a:schemeClr val="lt1"/>
            </a:gs>
            <a:gs pos="85000">
              <a:srgbClr val="FF0000"/>
            </a:gs>
            <a:gs pos="100000">
              <a:srgbClr val="C00000"/>
            </a:gs>
          </a:gsLst>
          <a:path path="circle">
            <a:fillToRect l="50000" t="50000" r="50000" b="50000"/>
          </a:path>
          <a:tileRect/>
        </a:gradFill>
        <a:effectLst/>
      </p:bgPr>
    </p:bg>
    <p:spTree>
      <p:nvGrpSpPr>
        <p:cNvPr id="1" name="Shape 270"/>
        <p:cNvGrpSpPr/>
        <p:nvPr/>
      </p:nvGrpSpPr>
      <p:grpSpPr>
        <a:xfrm>
          <a:off x="0" y="0"/>
          <a:ext cx="0" cy="0"/>
          <a:chOff x="0" y="0"/>
          <a:chExt cx="0" cy="0"/>
        </a:xfrm>
      </p:grpSpPr>
      <p:grpSp>
        <p:nvGrpSpPr>
          <p:cNvPr id="271" name="Google Shape;271;p85"/>
          <p:cNvGrpSpPr/>
          <p:nvPr/>
        </p:nvGrpSpPr>
        <p:grpSpPr>
          <a:xfrm>
            <a:off x="812158" y="829917"/>
            <a:ext cx="10567685" cy="5198169"/>
            <a:chOff x="2184400" y="1402025"/>
            <a:chExt cx="7823200" cy="4942038"/>
          </a:xfrm>
        </p:grpSpPr>
        <p:sp>
          <p:nvSpPr>
            <p:cNvPr id="272" name="Google Shape;272;p85"/>
            <p:cNvSpPr/>
            <p:nvPr/>
          </p:nvSpPr>
          <p:spPr>
            <a:xfrm>
              <a:off x="2184400" y="1402025"/>
              <a:ext cx="7823200" cy="4942038"/>
            </a:xfrm>
            <a:prstGeom prst="roundRect">
              <a:avLst>
                <a:gd name="adj" fmla="val 2665"/>
              </a:avLst>
            </a:prstGeom>
            <a:solidFill>
              <a:srgbClr val="C00000"/>
            </a:solidFill>
            <a:ln w="19050" cap="flat" cmpd="sng">
              <a:solidFill>
                <a:srgbClr val="C00000"/>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273" name="Google Shape;273;p85"/>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p:txBody>
        </p:sp>
      </p:grpSp>
      <p:sp>
        <p:nvSpPr>
          <p:cNvPr id="274" name="Google Shape;274;p85"/>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sp>
        <p:nvSpPr>
          <p:cNvPr id="275" name="Google Shape;275;p85"/>
          <p:cNvSpPr txBox="1"/>
          <p:nvPr/>
        </p:nvSpPr>
        <p:spPr>
          <a:xfrm>
            <a:off x="2858328" y="3954018"/>
            <a:ext cx="6097656"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a:solidFill>
                  <a:srgbClr val="C00000"/>
                </a:solidFill>
                <a:latin typeface="Calibri"/>
                <a:ea typeface="Calibri"/>
                <a:cs typeface="Calibri"/>
                <a:sym typeface="Calibri"/>
              </a:rPr>
              <a:t>Modelage</a:t>
            </a:r>
            <a:endParaRPr/>
          </a:p>
        </p:txBody>
      </p:sp>
      <p:pic>
        <p:nvPicPr>
          <p:cNvPr id="276" name="Google Shape;276;p85"/>
          <p:cNvPicPr preferRelativeResize="0"/>
          <p:nvPr/>
        </p:nvPicPr>
        <p:blipFill rotWithShape="1">
          <a:blip r:embed="rId3">
            <a:alphaModFix/>
          </a:blip>
          <a:srcRect/>
          <a:stretch/>
        </p:blipFill>
        <p:spPr>
          <a:xfrm>
            <a:off x="4344253" y="1192462"/>
            <a:ext cx="3503492" cy="2545921"/>
          </a:xfrm>
          <a:prstGeom prst="rect">
            <a:avLst/>
          </a:prstGeom>
          <a:noFill/>
          <a:ln>
            <a:noFill/>
          </a:ln>
        </p:spPr>
      </p:pic>
      <p:grpSp>
        <p:nvGrpSpPr>
          <p:cNvPr id="277" name="Google Shape;277;p85"/>
          <p:cNvGrpSpPr/>
          <p:nvPr/>
        </p:nvGrpSpPr>
        <p:grpSpPr>
          <a:xfrm>
            <a:off x="5759801" y="1118243"/>
            <a:ext cx="670236" cy="588434"/>
            <a:chOff x="277892" y="2283969"/>
            <a:chExt cx="939577" cy="824904"/>
          </a:xfrm>
        </p:grpSpPr>
        <p:sp>
          <p:nvSpPr>
            <p:cNvPr id="278" name="Google Shape;278;p85"/>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9" name="Google Shape;279;p85"/>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5">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80" name="Google Shape;280;p85"/>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Modelage">
  <p:cSld name="Slide Modelage">
    <p:spTree>
      <p:nvGrpSpPr>
        <p:cNvPr id="1" name="Shape 281"/>
        <p:cNvGrpSpPr/>
        <p:nvPr/>
      </p:nvGrpSpPr>
      <p:grpSpPr>
        <a:xfrm>
          <a:off x="0" y="0"/>
          <a:ext cx="0" cy="0"/>
          <a:chOff x="0" y="0"/>
          <a:chExt cx="0" cy="0"/>
        </a:xfrm>
      </p:grpSpPr>
      <p:grpSp>
        <p:nvGrpSpPr>
          <p:cNvPr id="282" name="Google Shape;282;p86"/>
          <p:cNvGrpSpPr/>
          <p:nvPr/>
        </p:nvGrpSpPr>
        <p:grpSpPr>
          <a:xfrm>
            <a:off x="0" y="1"/>
            <a:ext cx="12192000" cy="6858001"/>
            <a:chOff x="0" y="0"/>
            <a:chExt cx="13716000" cy="10287000"/>
          </a:xfrm>
        </p:grpSpPr>
        <p:sp>
          <p:nvSpPr>
            <p:cNvPr id="283" name="Google Shape;283;p86"/>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284" name="Google Shape;284;p86"/>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285" name="Google Shape;285;p86"/>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286" name="Google Shape;286;p86"/>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86"/>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p86"/>
          <p:cNvSpPr txBox="1">
            <a:spLocks noGrp="1"/>
          </p:cNvSpPr>
          <p:nvPr>
            <p:ph type="body" idx="2"/>
          </p:nvPr>
        </p:nvSpPr>
        <p:spPr>
          <a:xfrm>
            <a:off x="1030288" y="668338"/>
            <a:ext cx="10277475" cy="2682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9" name="Google Shape;289;p86"/>
          <p:cNvGrpSpPr/>
          <p:nvPr/>
        </p:nvGrpSpPr>
        <p:grpSpPr>
          <a:xfrm>
            <a:off x="326095" y="244988"/>
            <a:ext cx="593731" cy="480730"/>
            <a:chOff x="277892" y="2283969"/>
            <a:chExt cx="939577" cy="824904"/>
          </a:xfrm>
        </p:grpSpPr>
        <p:sp>
          <p:nvSpPr>
            <p:cNvPr id="290" name="Google Shape;290;p86"/>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1" name="Google Shape;291;p86"/>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292" name="Google Shape;292;p86"/>
          <p:cNvSpPr txBox="1"/>
          <p:nvPr/>
        </p:nvSpPr>
        <p:spPr>
          <a:xfrm>
            <a:off x="11748194" y="95600"/>
            <a:ext cx="274643" cy="307777"/>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M</a:t>
            </a:r>
            <a:endParaRPr sz="1800" b="1">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ratique collective">
  <p:cSld name="Pratique collective">
    <p:bg>
      <p:bgPr>
        <a:gradFill>
          <a:gsLst>
            <a:gs pos="0">
              <a:srgbClr val="FFFFFF"/>
            </a:gs>
            <a:gs pos="21000">
              <a:srgbClr val="FFFFFF"/>
            </a:gs>
            <a:gs pos="41000">
              <a:srgbClr val="1D6FA9"/>
            </a:gs>
            <a:gs pos="100000">
              <a:srgbClr val="FFFFFF"/>
            </a:gs>
          </a:gsLst>
          <a:path path="circle">
            <a:fillToRect l="50000" t="50000" r="50000" b="50000"/>
          </a:path>
          <a:tileRect/>
        </a:gradFill>
        <a:effectLst/>
      </p:bgPr>
    </p:bg>
    <p:spTree>
      <p:nvGrpSpPr>
        <p:cNvPr id="1" name="Shape 293"/>
        <p:cNvGrpSpPr/>
        <p:nvPr/>
      </p:nvGrpSpPr>
      <p:grpSpPr>
        <a:xfrm>
          <a:off x="0" y="0"/>
          <a:ext cx="0" cy="0"/>
          <a:chOff x="0" y="0"/>
          <a:chExt cx="0" cy="0"/>
        </a:xfrm>
      </p:grpSpPr>
      <p:grpSp>
        <p:nvGrpSpPr>
          <p:cNvPr id="294" name="Google Shape;294;p87"/>
          <p:cNvGrpSpPr/>
          <p:nvPr/>
        </p:nvGrpSpPr>
        <p:grpSpPr>
          <a:xfrm>
            <a:off x="812159" y="829917"/>
            <a:ext cx="10567685" cy="5198169"/>
            <a:chOff x="2184400" y="1402025"/>
            <a:chExt cx="7823200" cy="4942038"/>
          </a:xfrm>
        </p:grpSpPr>
        <p:sp>
          <p:nvSpPr>
            <p:cNvPr id="295" name="Google Shape;295;p87"/>
            <p:cNvSpPr/>
            <p:nvPr/>
          </p:nvSpPr>
          <p:spPr>
            <a:xfrm>
              <a:off x="2184400" y="1402025"/>
              <a:ext cx="7823200" cy="4942038"/>
            </a:xfrm>
            <a:prstGeom prst="roundRect">
              <a:avLst>
                <a:gd name="adj" fmla="val 2665"/>
              </a:avLst>
            </a:prstGeom>
            <a:solidFill>
              <a:srgbClr val="0F9ED5"/>
            </a:solidFill>
            <a:ln w="19050" cap="flat" cmpd="sng">
              <a:solidFill>
                <a:srgbClr val="0F9ED5"/>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296" name="Google Shape;296;p87"/>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r>
                <a:rPr lang="fr-FR" sz="4400" b="1">
                  <a:solidFill>
                    <a:srgbClr val="0F9ED5"/>
                  </a:solidFill>
                  <a:latin typeface="Calibri"/>
                  <a:ea typeface="Calibri"/>
                  <a:cs typeface="Calibri"/>
                  <a:sym typeface="Calibri"/>
                </a:rPr>
                <a:t>Pratique collective</a:t>
              </a:r>
              <a:endParaRPr/>
            </a:p>
          </p:txBody>
        </p:sp>
      </p:grpSp>
      <p:sp>
        <p:nvSpPr>
          <p:cNvPr id="297" name="Google Shape;297;p87"/>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pic>
        <p:nvPicPr>
          <p:cNvPr id="298" name="Google Shape;298;p87"/>
          <p:cNvPicPr preferRelativeResize="0"/>
          <p:nvPr/>
        </p:nvPicPr>
        <p:blipFill rotWithShape="1">
          <a:blip r:embed="rId3">
            <a:alphaModFix/>
          </a:blip>
          <a:srcRect/>
          <a:stretch/>
        </p:blipFill>
        <p:spPr>
          <a:xfrm>
            <a:off x="4992506" y="1398207"/>
            <a:ext cx="2206989" cy="2206989"/>
          </a:xfrm>
          <a:prstGeom prst="rect">
            <a:avLst/>
          </a:prstGeom>
          <a:noFill/>
          <a:ln>
            <a:noFill/>
          </a:ln>
        </p:spPr>
      </p:pic>
      <p:sp>
        <p:nvSpPr>
          <p:cNvPr id="299" name="Google Shape;299;p87"/>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PC">
  <p:cSld name="Slide PC">
    <p:spTree>
      <p:nvGrpSpPr>
        <p:cNvPr id="1" name="Shape 300"/>
        <p:cNvGrpSpPr/>
        <p:nvPr/>
      </p:nvGrpSpPr>
      <p:grpSpPr>
        <a:xfrm>
          <a:off x="0" y="0"/>
          <a:ext cx="0" cy="0"/>
          <a:chOff x="0" y="0"/>
          <a:chExt cx="0" cy="0"/>
        </a:xfrm>
      </p:grpSpPr>
      <p:grpSp>
        <p:nvGrpSpPr>
          <p:cNvPr id="301" name="Google Shape;301;p88"/>
          <p:cNvGrpSpPr/>
          <p:nvPr/>
        </p:nvGrpSpPr>
        <p:grpSpPr>
          <a:xfrm>
            <a:off x="0" y="1"/>
            <a:ext cx="12192000" cy="6858001"/>
            <a:chOff x="0" y="0"/>
            <a:chExt cx="13716000" cy="10287000"/>
          </a:xfrm>
        </p:grpSpPr>
        <p:sp>
          <p:nvSpPr>
            <p:cNvPr id="302" name="Google Shape;302;p88"/>
            <p:cNvSpPr/>
            <p:nvPr/>
          </p:nvSpPr>
          <p:spPr>
            <a:xfrm>
              <a:off x="0" y="0"/>
              <a:ext cx="13716000" cy="10287000"/>
            </a:xfrm>
            <a:prstGeom prst="rect">
              <a:avLst/>
            </a:prstGeom>
            <a:solidFill>
              <a:srgbClr val="0F9E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03" name="Google Shape;303;p88"/>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04" name="Google Shape;304;p88"/>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05" name="Google Shape;305;p88"/>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6" name="Google Shape;306;p88"/>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7" name="Google Shape;307;p88"/>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8" name="Google Shape;308;p88"/>
          <p:cNvSpPr txBox="1"/>
          <p:nvPr/>
        </p:nvSpPr>
        <p:spPr>
          <a:xfrm>
            <a:off x="11597589" y="56566"/>
            <a:ext cx="598963" cy="369332"/>
          </a:xfrm>
          <a:prstGeom prst="rect">
            <a:avLst/>
          </a:prstGeom>
          <a:solidFill>
            <a:srgbClr val="0F9ED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PC</a:t>
            </a:r>
            <a:endParaRPr sz="1800" b="1">
              <a:solidFill>
                <a:schemeClr val="lt1"/>
              </a:solidFill>
              <a:latin typeface="Arial"/>
              <a:ea typeface="Arial"/>
              <a:cs typeface="Arial"/>
              <a:sym typeface="Arial"/>
            </a:endParaRPr>
          </a:p>
        </p:txBody>
      </p:sp>
      <p:pic>
        <p:nvPicPr>
          <p:cNvPr id="309" name="Google Shape;309;p88"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l="50000" t="50000" r="50000" b="50000"/>
          </a:path>
          <a:tileRect/>
        </a:gradFill>
        <a:effectLst/>
      </p:bgPr>
    </p:bg>
    <p:spTree>
      <p:nvGrpSpPr>
        <p:cNvPr id="1" name="Shape 310"/>
        <p:cNvGrpSpPr/>
        <p:nvPr/>
      </p:nvGrpSpPr>
      <p:grpSpPr>
        <a:xfrm>
          <a:off x="0" y="0"/>
          <a:ext cx="0" cy="0"/>
          <a:chOff x="0" y="0"/>
          <a:chExt cx="0" cy="0"/>
        </a:xfrm>
      </p:grpSpPr>
      <p:grpSp>
        <p:nvGrpSpPr>
          <p:cNvPr id="311" name="Google Shape;311;p89"/>
          <p:cNvGrpSpPr/>
          <p:nvPr/>
        </p:nvGrpSpPr>
        <p:grpSpPr>
          <a:xfrm>
            <a:off x="812159" y="829917"/>
            <a:ext cx="10567685" cy="5198169"/>
            <a:chOff x="2184400" y="1402025"/>
            <a:chExt cx="7823200" cy="4942038"/>
          </a:xfrm>
        </p:grpSpPr>
        <p:sp>
          <p:nvSpPr>
            <p:cNvPr id="312" name="Google Shape;312;p89"/>
            <p:cNvSpPr/>
            <p:nvPr/>
          </p:nvSpPr>
          <p:spPr>
            <a:xfrm>
              <a:off x="2184400" y="1402025"/>
              <a:ext cx="7823200" cy="4942038"/>
            </a:xfrm>
            <a:prstGeom prst="roundRect">
              <a:avLst>
                <a:gd name="adj" fmla="val 2665"/>
              </a:avLst>
            </a:prstGeom>
            <a:solidFill>
              <a:srgbClr val="0070C0"/>
            </a:solidFill>
            <a:ln w="19050" cap="flat" cmpd="sng">
              <a:solidFill>
                <a:srgbClr val="0070C0"/>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313" name="Google Shape;313;p89"/>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a:p>
              <a:pPr marL="0" marR="0" lvl="0" indent="0" algn="ctr" rtl="0">
                <a:spcBef>
                  <a:spcPts val="0"/>
                </a:spcBef>
                <a:spcAft>
                  <a:spcPts val="0"/>
                </a:spcAft>
                <a:buNone/>
              </a:pPr>
              <a:endParaRPr sz="4400" b="1">
                <a:solidFill>
                  <a:srgbClr val="0070C0"/>
                </a:solidFill>
                <a:latin typeface="Calibri"/>
                <a:ea typeface="Calibri"/>
                <a:cs typeface="Calibri"/>
                <a:sym typeface="Calibri"/>
              </a:endParaRPr>
            </a:p>
            <a:p>
              <a:pPr marL="0" marR="0" lvl="0" indent="0" algn="ctr" rtl="0">
                <a:spcBef>
                  <a:spcPts val="0"/>
                </a:spcBef>
                <a:spcAft>
                  <a:spcPts val="0"/>
                </a:spcAft>
                <a:buNone/>
              </a:pPr>
              <a:r>
                <a:rPr lang="fr-FR" sz="4400" b="1">
                  <a:solidFill>
                    <a:srgbClr val="0070C0"/>
                  </a:solidFill>
                  <a:latin typeface="Calibri"/>
                  <a:ea typeface="Calibri"/>
                  <a:cs typeface="Calibri"/>
                  <a:sym typeface="Calibri"/>
                </a:rPr>
                <a:t>Pratique en binôme</a:t>
              </a:r>
              <a:endParaRPr/>
            </a:p>
          </p:txBody>
        </p:sp>
      </p:grpSp>
      <p:sp>
        <p:nvSpPr>
          <p:cNvPr id="314" name="Google Shape;314;p89"/>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pic>
        <p:nvPicPr>
          <p:cNvPr id="315" name="Google Shape;315;p89"/>
          <p:cNvPicPr preferRelativeResize="0"/>
          <p:nvPr/>
        </p:nvPicPr>
        <p:blipFill rotWithShape="1">
          <a:blip r:embed="rId3">
            <a:alphaModFix/>
          </a:blip>
          <a:srcRect/>
          <a:stretch/>
        </p:blipFill>
        <p:spPr>
          <a:xfrm>
            <a:off x="4959577" y="1244095"/>
            <a:ext cx="2494771" cy="2494771"/>
          </a:xfrm>
          <a:prstGeom prst="rect">
            <a:avLst/>
          </a:prstGeom>
          <a:noFill/>
          <a:ln>
            <a:noFill/>
          </a:ln>
        </p:spPr>
      </p:pic>
      <p:sp>
        <p:nvSpPr>
          <p:cNvPr id="316" name="Google Shape;316;p89"/>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B, l'exercice à travailler">
  <p:cSld name="PB, l'exercice à travailler">
    <p:spTree>
      <p:nvGrpSpPr>
        <p:cNvPr id="1" name="Shape 317"/>
        <p:cNvGrpSpPr/>
        <p:nvPr/>
      </p:nvGrpSpPr>
      <p:grpSpPr>
        <a:xfrm>
          <a:off x="0" y="0"/>
          <a:ext cx="0" cy="0"/>
          <a:chOff x="0" y="0"/>
          <a:chExt cx="0" cy="0"/>
        </a:xfrm>
      </p:grpSpPr>
      <p:grpSp>
        <p:nvGrpSpPr>
          <p:cNvPr id="318" name="Google Shape;318;p90"/>
          <p:cNvGrpSpPr/>
          <p:nvPr/>
        </p:nvGrpSpPr>
        <p:grpSpPr>
          <a:xfrm>
            <a:off x="0" y="1"/>
            <a:ext cx="12192000" cy="6858001"/>
            <a:chOff x="0" y="0"/>
            <a:chExt cx="13716000" cy="10287000"/>
          </a:xfrm>
        </p:grpSpPr>
        <p:sp>
          <p:nvSpPr>
            <p:cNvPr id="319" name="Google Shape;319;p90"/>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20" name="Google Shape;320;p90"/>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21" name="Google Shape;321;p90"/>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22" name="Google Shape;322;p90"/>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90"/>
          <p:cNvSpPr txBox="1">
            <a:spLocks noGrp="1"/>
          </p:cNvSpPr>
          <p:nvPr>
            <p:ph type="body" idx="1"/>
          </p:nvPr>
        </p:nvSpPr>
        <p:spPr>
          <a:xfrm>
            <a:off x="935304" y="668338"/>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4" name="Google Shape;324;p90"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
        <p:nvSpPr>
          <p:cNvPr id="325" name="Google Shape;325;p90"/>
          <p:cNvSpPr txBox="1"/>
          <p:nvPr/>
        </p:nvSpPr>
        <p:spPr>
          <a:xfrm>
            <a:off x="11651062" y="51409"/>
            <a:ext cx="506619" cy="369332"/>
          </a:xfrm>
          <a:prstGeom prst="rect">
            <a:avLst/>
          </a:prstGeom>
          <a:solidFill>
            <a:srgbClr val="0070C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PB</a:t>
            </a:r>
            <a:endParaRPr sz="1800" b="1">
              <a:solidFill>
                <a:schemeClr val="lt1"/>
              </a:solidFill>
              <a:latin typeface="Arial"/>
              <a:ea typeface="Arial"/>
              <a:cs typeface="Arial"/>
              <a:sym typeface="Arial"/>
            </a:endParaRPr>
          </a:p>
        </p:txBody>
      </p:sp>
      <p:pic>
        <p:nvPicPr>
          <p:cNvPr id="326" name="Google Shape;326;p90"/>
          <p:cNvPicPr preferRelativeResize="0"/>
          <p:nvPr/>
        </p:nvPicPr>
        <p:blipFill rotWithShape="1">
          <a:blip r:embed="rId3">
            <a:alphaModFix/>
          </a:blip>
          <a:srcRect/>
          <a:stretch/>
        </p:blipFill>
        <p:spPr>
          <a:xfrm>
            <a:off x="11541563" y="450975"/>
            <a:ext cx="469925" cy="438719"/>
          </a:xfrm>
          <a:prstGeom prst="rect">
            <a:avLst/>
          </a:prstGeom>
          <a:noFill/>
          <a:ln>
            <a:noFill/>
          </a:ln>
          <a:effectLst>
            <a:outerShdw blurRad="50800" dist="38100" dir="2700000" algn="tl" rotWithShape="0">
              <a:srgbClr val="000000">
                <a:alpha val="42745"/>
              </a:srgbClr>
            </a:outerShdw>
          </a:effectLst>
        </p:spPr>
      </p:pic>
      <p:sp>
        <p:nvSpPr>
          <p:cNvPr id="327" name="Google Shape;327;p90"/>
          <p:cNvSpPr txBox="1">
            <a:spLocks noGrp="1"/>
          </p:cNvSpPr>
          <p:nvPr>
            <p:ph type="body" idx="2"/>
          </p:nvPr>
        </p:nvSpPr>
        <p:spPr>
          <a:xfrm>
            <a:off x="530225" y="1136650"/>
            <a:ext cx="11174095" cy="441325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90"/>
          <p:cNvSpPr txBox="1">
            <a:spLocks noGrp="1"/>
          </p:cNvSpPr>
          <p:nvPr>
            <p:ph type="body" idx="3"/>
          </p:nvPr>
        </p:nvSpPr>
        <p:spPr>
          <a:xfrm>
            <a:off x="5483225" y="5953918"/>
            <a:ext cx="1225550" cy="4714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lide PB">
  <p:cSld name="Slide PB">
    <p:spTree>
      <p:nvGrpSpPr>
        <p:cNvPr id="1" name="Shape 329"/>
        <p:cNvGrpSpPr/>
        <p:nvPr/>
      </p:nvGrpSpPr>
      <p:grpSpPr>
        <a:xfrm>
          <a:off x="0" y="0"/>
          <a:ext cx="0" cy="0"/>
          <a:chOff x="0" y="0"/>
          <a:chExt cx="0" cy="0"/>
        </a:xfrm>
      </p:grpSpPr>
      <p:grpSp>
        <p:nvGrpSpPr>
          <p:cNvPr id="330" name="Google Shape;330;p91"/>
          <p:cNvGrpSpPr/>
          <p:nvPr/>
        </p:nvGrpSpPr>
        <p:grpSpPr>
          <a:xfrm>
            <a:off x="0" y="1"/>
            <a:ext cx="12192000" cy="6858001"/>
            <a:chOff x="0" y="0"/>
            <a:chExt cx="13716000" cy="10287000"/>
          </a:xfrm>
        </p:grpSpPr>
        <p:sp>
          <p:nvSpPr>
            <p:cNvPr id="331" name="Google Shape;331;p91"/>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32" name="Google Shape;332;p91"/>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33" name="Google Shape;333;p91"/>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34" name="Google Shape;334;p91"/>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91"/>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6" name="Google Shape;336;p91"/>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7" name="Google Shape;337;p91"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
        <p:nvSpPr>
          <p:cNvPr id="338" name="Google Shape;338;p91"/>
          <p:cNvSpPr txBox="1"/>
          <p:nvPr/>
        </p:nvSpPr>
        <p:spPr>
          <a:xfrm>
            <a:off x="11651062" y="51409"/>
            <a:ext cx="506619" cy="369332"/>
          </a:xfrm>
          <a:prstGeom prst="rect">
            <a:avLst/>
          </a:prstGeom>
          <a:solidFill>
            <a:srgbClr val="0070C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PB</a:t>
            </a:r>
            <a:endParaRPr sz="1800" b="1">
              <a:solidFill>
                <a:schemeClr val="lt1"/>
              </a:solidFill>
              <a:latin typeface="Arial"/>
              <a:ea typeface="Arial"/>
              <a:cs typeface="Arial"/>
              <a:sym typeface="Arial"/>
            </a:endParaRPr>
          </a:p>
        </p:txBody>
      </p:sp>
      <p:pic>
        <p:nvPicPr>
          <p:cNvPr id="339" name="Google Shape;339;p91"/>
          <p:cNvPicPr preferRelativeResize="0"/>
          <p:nvPr/>
        </p:nvPicPr>
        <p:blipFill rotWithShape="1">
          <a:blip r:embed="rId3">
            <a:alphaModFix/>
          </a:blip>
          <a:srcRect/>
          <a:stretch/>
        </p:blipFill>
        <p:spPr>
          <a:xfrm>
            <a:off x="11541563" y="450975"/>
            <a:ext cx="469925" cy="438719"/>
          </a:xfrm>
          <a:prstGeom prst="rect">
            <a:avLst/>
          </a:prstGeom>
          <a:noFill/>
          <a:ln>
            <a:noFill/>
          </a:ln>
          <a:effectLst>
            <a:outerShdw blurRad="50800" dist="38100" dir="2700000" algn="tl" rotWithShape="0">
              <a:srgbClr val="000000">
                <a:alpha val="42745"/>
              </a:srgbClr>
            </a:outerShdw>
          </a:effectLst>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l="50000" t="50000" r="50000" b="50000"/>
          </a:path>
          <a:tileRect/>
        </a:gradFill>
        <a:effectLst/>
      </p:bgPr>
    </p:bg>
    <p:spTree>
      <p:nvGrpSpPr>
        <p:cNvPr id="1" name="Shape 340"/>
        <p:cNvGrpSpPr/>
        <p:nvPr/>
      </p:nvGrpSpPr>
      <p:grpSpPr>
        <a:xfrm>
          <a:off x="0" y="0"/>
          <a:ext cx="0" cy="0"/>
          <a:chOff x="0" y="0"/>
          <a:chExt cx="0" cy="0"/>
        </a:xfrm>
      </p:grpSpPr>
      <p:grpSp>
        <p:nvGrpSpPr>
          <p:cNvPr id="341" name="Google Shape;341;p92"/>
          <p:cNvGrpSpPr/>
          <p:nvPr/>
        </p:nvGrpSpPr>
        <p:grpSpPr>
          <a:xfrm>
            <a:off x="812159" y="829917"/>
            <a:ext cx="10567685" cy="5198169"/>
            <a:chOff x="2184400" y="1402025"/>
            <a:chExt cx="7823200" cy="4942038"/>
          </a:xfrm>
        </p:grpSpPr>
        <p:sp>
          <p:nvSpPr>
            <p:cNvPr id="342" name="Google Shape;342;p92"/>
            <p:cNvSpPr/>
            <p:nvPr/>
          </p:nvSpPr>
          <p:spPr>
            <a:xfrm>
              <a:off x="2184400" y="1402025"/>
              <a:ext cx="7823200" cy="4942038"/>
            </a:xfrm>
            <a:prstGeom prst="roundRect">
              <a:avLst>
                <a:gd name="adj" fmla="val 2665"/>
              </a:avLst>
            </a:prstGeom>
            <a:solidFill>
              <a:srgbClr val="8BC145"/>
            </a:solidFill>
            <a:ln w="19050" cap="flat" cmpd="sng">
              <a:solidFill>
                <a:srgbClr val="8BC145"/>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343" name="Google Shape;343;p92"/>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4000" b="1">
                <a:solidFill>
                  <a:srgbClr val="000000"/>
                </a:solidFill>
                <a:latin typeface="Calibri"/>
                <a:ea typeface="Calibri"/>
                <a:cs typeface="Calibri"/>
                <a:sym typeface="Calibri"/>
              </a:endParaRPr>
            </a:p>
            <a:p>
              <a:pPr marL="0" marR="0" lvl="0" indent="0" algn="ctr" rtl="0">
                <a:spcBef>
                  <a:spcPts val="0"/>
                </a:spcBef>
                <a:spcAft>
                  <a:spcPts val="0"/>
                </a:spcAft>
                <a:buNone/>
              </a:pPr>
              <a:endParaRPr sz="4000" b="1">
                <a:solidFill>
                  <a:srgbClr val="000000"/>
                </a:solidFill>
                <a:latin typeface="Calibri"/>
                <a:ea typeface="Calibri"/>
                <a:cs typeface="Calibri"/>
                <a:sym typeface="Calibri"/>
              </a:endParaRPr>
            </a:p>
            <a:p>
              <a:pPr marL="0" marR="0" lvl="0" indent="0" algn="ctr" rtl="0">
                <a:spcBef>
                  <a:spcPts val="0"/>
                </a:spcBef>
                <a:spcAft>
                  <a:spcPts val="0"/>
                </a:spcAft>
                <a:buNone/>
              </a:pPr>
              <a:r>
                <a:rPr lang="fr-FR" sz="4400" b="1">
                  <a:solidFill>
                    <a:srgbClr val="8BC145"/>
                  </a:solidFill>
                  <a:latin typeface="Calibri"/>
                  <a:ea typeface="Calibri"/>
                  <a:cs typeface="Calibri"/>
                  <a:sym typeface="Calibri"/>
                </a:rPr>
                <a:t>Pratique autonome</a:t>
              </a:r>
              <a:endParaRPr/>
            </a:p>
          </p:txBody>
        </p:sp>
      </p:grpSp>
      <p:sp>
        <p:nvSpPr>
          <p:cNvPr id="344" name="Google Shape;344;p92"/>
          <p:cNvSpPr/>
          <p:nvPr/>
        </p:nvSpPr>
        <p:spPr>
          <a:xfrm>
            <a:off x="10366088" y="5002108"/>
            <a:ext cx="649878" cy="649879"/>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pic>
        <p:nvPicPr>
          <p:cNvPr id="345" name="Google Shape;345;p92"/>
          <p:cNvPicPr preferRelativeResize="0"/>
          <p:nvPr/>
        </p:nvPicPr>
        <p:blipFill rotWithShape="1">
          <a:blip r:embed="rId3">
            <a:alphaModFix/>
          </a:blip>
          <a:srcRect/>
          <a:stretch/>
        </p:blipFill>
        <p:spPr>
          <a:xfrm>
            <a:off x="4960599" y="1158197"/>
            <a:ext cx="2270803" cy="2270803"/>
          </a:xfrm>
          <a:prstGeom prst="rect">
            <a:avLst/>
          </a:prstGeom>
          <a:noFill/>
          <a:ln>
            <a:noFill/>
          </a:ln>
        </p:spPr>
      </p:pic>
      <p:sp>
        <p:nvSpPr>
          <p:cNvPr id="346" name="Google Shape;346;p92"/>
          <p:cNvSpPr txBox="1">
            <a:spLocks noGrp="1"/>
          </p:cNvSpPr>
          <p:nvPr>
            <p:ph type="body" idx="1"/>
          </p:nvPr>
        </p:nvSpPr>
        <p:spPr>
          <a:xfrm>
            <a:off x="8979409" y="5148686"/>
            <a:ext cx="1488776"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A, l'exercice à travailler ">
  <p:cSld name="PA, l'exercice à travailler ">
    <p:spTree>
      <p:nvGrpSpPr>
        <p:cNvPr id="1" name="Shape 347"/>
        <p:cNvGrpSpPr/>
        <p:nvPr/>
      </p:nvGrpSpPr>
      <p:grpSpPr>
        <a:xfrm>
          <a:off x="0" y="0"/>
          <a:ext cx="0" cy="0"/>
          <a:chOff x="0" y="0"/>
          <a:chExt cx="0" cy="0"/>
        </a:xfrm>
      </p:grpSpPr>
      <p:grpSp>
        <p:nvGrpSpPr>
          <p:cNvPr id="348" name="Google Shape;348;p93"/>
          <p:cNvGrpSpPr/>
          <p:nvPr/>
        </p:nvGrpSpPr>
        <p:grpSpPr>
          <a:xfrm>
            <a:off x="0" y="1"/>
            <a:ext cx="12192000" cy="6858001"/>
            <a:chOff x="0" y="0"/>
            <a:chExt cx="13716000" cy="10287000"/>
          </a:xfrm>
        </p:grpSpPr>
        <p:sp>
          <p:nvSpPr>
            <p:cNvPr id="349" name="Google Shape;349;p93"/>
            <p:cNvSpPr/>
            <p:nvPr/>
          </p:nvSpPr>
          <p:spPr>
            <a:xfrm>
              <a:off x="0" y="0"/>
              <a:ext cx="13716000" cy="10287000"/>
            </a:xfrm>
            <a:prstGeom prst="rect">
              <a:avLst/>
            </a:prstGeom>
            <a:solidFill>
              <a:srgbClr val="8BC1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50" name="Google Shape;350;p9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51" name="Google Shape;351;p9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52" name="Google Shape;352;p93"/>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3" name="Google Shape;353;p93"/>
          <p:cNvSpPr txBox="1">
            <a:spLocks noGrp="1"/>
          </p:cNvSpPr>
          <p:nvPr>
            <p:ph type="body" idx="1"/>
          </p:nvPr>
        </p:nvSpPr>
        <p:spPr>
          <a:xfrm>
            <a:off x="935304" y="621137"/>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4" name="Google Shape;354;p93"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pic>
        <p:nvPicPr>
          <p:cNvPr id="355" name="Google Shape;355;p93"/>
          <p:cNvPicPr preferRelativeResize="0"/>
          <p:nvPr/>
        </p:nvPicPr>
        <p:blipFill rotWithShape="1">
          <a:blip r:embed="rId3">
            <a:alphaModFix/>
          </a:blip>
          <a:srcRect/>
          <a:stretch/>
        </p:blipFill>
        <p:spPr>
          <a:xfrm>
            <a:off x="11591277" y="423251"/>
            <a:ext cx="490171" cy="490174"/>
          </a:xfrm>
          <a:prstGeom prst="rect">
            <a:avLst/>
          </a:prstGeom>
          <a:noFill/>
          <a:ln>
            <a:noFill/>
          </a:ln>
        </p:spPr>
      </p:pic>
      <p:sp>
        <p:nvSpPr>
          <p:cNvPr id="356" name="Google Shape;356;p93"/>
          <p:cNvSpPr txBox="1"/>
          <p:nvPr/>
        </p:nvSpPr>
        <p:spPr>
          <a:xfrm>
            <a:off x="11609717" y="111415"/>
            <a:ext cx="453292" cy="307777"/>
          </a:xfrm>
          <a:prstGeom prst="rect">
            <a:avLst/>
          </a:prstGeom>
          <a:solidFill>
            <a:srgbClr val="8BC14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PA</a:t>
            </a:r>
            <a:endParaRPr sz="1800" b="1">
              <a:solidFill>
                <a:schemeClr val="lt1"/>
              </a:solidFill>
              <a:latin typeface="Arial"/>
              <a:ea typeface="Arial"/>
              <a:cs typeface="Arial"/>
              <a:sym typeface="Arial"/>
            </a:endParaRPr>
          </a:p>
        </p:txBody>
      </p:sp>
      <p:sp>
        <p:nvSpPr>
          <p:cNvPr id="357" name="Google Shape;357;p93"/>
          <p:cNvSpPr txBox="1">
            <a:spLocks noGrp="1"/>
          </p:cNvSpPr>
          <p:nvPr>
            <p:ph type="body" idx="2"/>
          </p:nvPr>
        </p:nvSpPr>
        <p:spPr>
          <a:xfrm>
            <a:off x="530225" y="1136650"/>
            <a:ext cx="11174095" cy="441325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8" name="Google Shape;358;p93"/>
          <p:cNvSpPr txBox="1">
            <a:spLocks noGrp="1"/>
          </p:cNvSpPr>
          <p:nvPr>
            <p:ph type="body" idx="3"/>
          </p:nvPr>
        </p:nvSpPr>
        <p:spPr>
          <a:xfrm>
            <a:off x="5483225" y="5953918"/>
            <a:ext cx="1225550" cy="4714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cônes pour l’élève">
  <p:cSld name="Icônes pour l’élève">
    <p:bg>
      <p:bgPr>
        <a:solidFill>
          <a:srgbClr val="DCE6F2"/>
        </a:solidFill>
        <a:effectLst/>
      </p:bgPr>
    </p:bg>
    <p:spTree>
      <p:nvGrpSpPr>
        <p:cNvPr id="1" name="Shape 46"/>
        <p:cNvGrpSpPr/>
        <p:nvPr/>
      </p:nvGrpSpPr>
      <p:grpSpPr>
        <a:xfrm>
          <a:off x="0" y="0"/>
          <a:ext cx="0" cy="0"/>
          <a:chOff x="0" y="0"/>
          <a:chExt cx="0" cy="0"/>
        </a:xfrm>
      </p:grpSpPr>
      <p:grpSp>
        <p:nvGrpSpPr>
          <p:cNvPr id="47" name="Google Shape;47;p70"/>
          <p:cNvGrpSpPr/>
          <p:nvPr/>
        </p:nvGrpSpPr>
        <p:grpSpPr>
          <a:xfrm>
            <a:off x="863927" y="4507781"/>
            <a:ext cx="5760430" cy="603600"/>
            <a:chOff x="647945" y="3380837"/>
            <a:chExt cx="4320322" cy="452700"/>
          </a:xfrm>
        </p:grpSpPr>
        <p:sp>
          <p:nvSpPr>
            <p:cNvPr id="48" name="Google Shape;48;p70"/>
            <p:cNvSpPr txBox="1"/>
            <p:nvPr/>
          </p:nvSpPr>
          <p:spPr>
            <a:xfrm>
              <a:off x="1372968" y="3457186"/>
              <a:ext cx="3595299" cy="3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49" name="Google Shape;49;p70"/>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0" name="Google Shape;50;p70"/>
          <p:cNvGrpSpPr/>
          <p:nvPr/>
        </p:nvGrpSpPr>
        <p:grpSpPr>
          <a:xfrm>
            <a:off x="884384" y="3752370"/>
            <a:ext cx="10372677" cy="498415"/>
            <a:chOff x="663288" y="2814277"/>
            <a:chExt cx="7779508" cy="373811"/>
          </a:xfrm>
        </p:grpSpPr>
        <p:sp>
          <p:nvSpPr>
            <p:cNvPr id="51" name="Google Shape;51;p70"/>
            <p:cNvSpPr txBox="1"/>
            <p:nvPr/>
          </p:nvSpPr>
          <p:spPr>
            <a:xfrm>
              <a:off x="1372969" y="2851181"/>
              <a:ext cx="7069827" cy="300001"/>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travaillent en binômes</a:t>
              </a:r>
              <a:endParaRPr/>
            </a:p>
          </p:txBody>
        </p:sp>
        <p:pic>
          <p:nvPicPr>
            <p:cNvPr id="52" name="Google Shape;52;p70"/>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53" name="Google Shape;53;p70"/>
          <p:cNvGrpSpPr/>
          <p:nvPr/>
        </p:nvGrpSpPr>
        <p:grpSpPr>
          <a:xfrm>
            <a:off x="887673" y="2319672"/>
            <a:ext cx="6840126" cy="498414"/>
            <a:chOff x="657162" y="1688359"/>
            <a:chExt cx="5130094" cy="373810"/>
          </a:xfrm>
        </p:grpSpPr>
        <p:pic>
          <p:nvPicPr>
            <p:cNvPr id="54" name="Google Shape;54;p70"/>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55" name="Google Shape;55;p70"/>
            <p:cNvSpPr txBox="1"/>
            <p:nvPr/>
          </p:nvSpPr>
          <p:spPr>
            <a:xfrm>
              <a:off x="1364376" y="1725263"/>
              <a:ext cx="4422880" cy="300001"/>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56" name="Google Shape;56;p70"/>
          <p:cNvGrpSpPr/>
          <p:nvPr/>
        </p:nvGrpSpPr>
        <p:grpSpPr>
          <a:xfrm>
            <a:off x="954798" y="1692132"/>
            <a:ext cx="5669559" cy="426303"/>
            <a:chOff x="716099" y="1269098"/>
            <a:chExt cx="4252169" cy="319727"/>
          </a:xfrm>
        </p:grpSpPr>
        <p:sp>
          <p:nvSpPr>
            <p:cNvPr id="57" name="Google Shape;57;p70"/>
            <p:cNvSpPr txBox="1"/>
            <p:nvPr/>
          </p:nvSpPr>
          <p:spPr>
            <a:xfrm>
              <a:off x="1372969" y="1278960"/>
              <a:ext cx="3595299" cy="300002"/>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id="58" name="Google Shape;58;p70" descr="Lever la main - Icônes mains et gestes gratuites"/>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59" name="Google Shape;59;p70"/>
          <p:cNvGrpSpPr/>
          <p:nvPr/>
        </p:nvGrpSpPr>
        <p:grpSpPr>
          <a:xfrm>
            <a:off x="863575" y="916351"/>
            <a:ext cx="6681334" cy="603600"/>
            <a:chOff x="915782" y="892042"/>
            <a:chExt cx="6681334" cy="603600"/>
          </a:xfrm>
        </p:grpSpPr>
        <p:sp>
          <p:nvSpPr>
            <p:cNvPr id="60" name="Google Shape;60;p70"/>
            <p:cNvSpPr txBox="1"/>
            <p:nvPr/>
          </p:nvSpPr>
          <p:spPr>
            <a:xfrm>
              <a:off x="1882832" y="949173"/>
              <a:ext cx="5714284"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61" name="Google Shape;61;p70"/>
            <p:cNvGrpSpPr/>
            <p:nvPr/>
          </p:nvGrpSpPr>
          <p:grpSpPr>
            <a:xfrm>
              <a:off x="915782" y="892042"/>
              <a:ext cx="632111" cy="603600"/>
              <a:chOff x="779845" y="4335989"/>
              <a:chExt cx="442253" cy="575842"/>
            </a:xfrm>
          </p:grpSpPr>
          <p:pic>
            <p:nvPicPr>
              <p:cNvPr id="62" name="Google Shape;62;p70" descr="Une image contenant Dessin animé, clipart, Animation, illustration&#10;&#10;Description générée automatiquement"/>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63" name="Google Shape;63;p70"/>
              <p:cNvSpPr/>
              <p:nvPr/>
            </p:nvSpPr>
            <p:spPr>
              <a:xfrm>
                <a:off x="1078544" y="4438901"/>
                <a:ext cx="126559" cy="89253"/>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a:solidFill>
                    <a:srgbClr val="FFFFFF"/>
                  </a:solidFill>
                  <a:latin typeface="Calibri"/>
                  <a:ea typeface="Calibri"/>
                  <a:cs typeface="Calibri"/>
                  <a:sym typeface="Calibri"/>
                </a:endParaRPr>
              </a:p>
            </p:txBody>
          </p:sp>
        </p:grpSp>
      </p:grpSp>
      <p:grpSp>
        <p:nvGrpSpPr>
          <p:cNvPr id="64" name="Google Shape;64;p70"/>
          <p:cNvGrpSpPr/>
          <p:nvPr/>
        </p:nvGrpSpPr>
        <p:grpSpPr>
          <a:xfrm>
            <a:off x="915782" y="3007446"/>
            <a:ext cx="8342891" cy="490417"/>
            <a:chOff x="686836" y="2255584"/>
            <a:chExt cx="6257168" cy="367813"/>
          </a:xfrm>
        </p:grpSpPr>
        <p:sp>
          <p:nvSpPr>
            <p:cNvPr id="65" name="Google Shape;65;p70"/>
            <p:cNvSpPr txBox="1"/>
            <p:nvPr/>
          </p:nvSpPr>
          <p:spPr>
            <a:xfrm>
              <a:off x="1372968" y="2323395"/>
              <a:ext cx="5571036" cy="300002"/>
            </a:xfrm>
            <a:prstGeom prst="rect">
              <a:avLst/>
            </a:prstGeom>
            <a:noFill/>
            <a:ln>
              <a:noFill/>
            </a:ln>
          </p:spPr>
          <p:txBody>
            <a:bodyPr spcFirstLastPara="1" wrap="square" lIns="91425" tIns="45650" rIns="91425"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66" name="Google Shape;66;p70"/>
            <p:cNvGrpSpPr/>
            <p:nvPr/>
          </p:nvGrpSpPr>
          <p:grpSpPr>
            <a:xfrm>
              <a:off x="686836" y="2255584"/>
              <a:ext cx="413750" cy="359624"/>
              <a:chOff x="10280460" y="4841540"/>
              <a:chExt cx="630930" cy="597556"/>
            </a:xfrm>
          </p:grpSpPr>
          <p:pic>
            <p:nvPicPr>
              <p:cNvPr id="67" name="Google Shape;67;p70"/>
              <p:cNvPicPr preferRelativeResize="0"/>
              <p:nvPr/>
            </p:nvPicPr>
            <p:blipFill rotWithShape="1">
              <a:blip r:embed="rId7">
                <a:alphaModFix/>
              </a:blip>
              <a:srcRect l="11664" t="23325" r="25922" b="30054"/>
              <a:stretch/>
            </p:blipFill>
            <p:spPr>
              <a:xfrm>
                <a:off x="10280460" y="4967823"/>
                <a:ext cx="630930" cy="471273"/>
              </a:xfrm>
              <a:prstGeom prst="rect">
                <a:avLst/>
              </a:prstGeom>
              <a:noFill/>
              <a:ln>
                <a:noFill/>
              </a:ln>
            </p:spPr>
          </p:pic>
          <p:pic>
            <p:nvPicPr>
              <p:cNvPr id="68" name="Google Shape;68;p70"/>
              <p:cNvPicPr preferRelativeResize="0"/>
              <p:nvPr/>
            </p:nvPicPr>
            <p:blipFill rotWithShape="1">
              <a:blip r:embed="rId8">
                <a:alphaModFix/>
              </a:blip>
              <a:srcRect l="74744" t="23325" r="10688" b="30054"/>
              <a:stretch/>
            </p:blipFill>
            <p:spPr>
              <a:xfrm rot="1461832">
                <a:off x="10456526" y="4850932"/>
                <a:ext cx="147273" cy="471273"/>
              </a:xfrm>
              <a:prstGeom prst="rect">
                <a:avLst/>
              </a:prstGeom>
              <a:noFill/>
              <a:ln>
                <a:noFill/>
              </a:ln>
            </p:spPr>
          </p:pic>
        </p:grpSp>
      </p:grpSp>
      <p:sp>
        <p:nvSpPr>
          <p:cNvPr id="69" name="Google Shape;69;p70"/>
          <p:cNvSpPr/>
          <p:nvPr/>
        </p:nvSpPr>
        <p:spPr>
          <a:xfrm>
            <a:off x="63503" y="27983"/>
            <a:ext cx="8241200" cy="603600"/>
          </a:xfrm>
          <a:prstGeom prst="rect">
            <a:avLst/>
          </a:prstGeom>
          <a:noFill/>
          <a:ln>
            <a:noFill/>
          </a:ln>
        </p:spPr>
        <p:txBody>
          <a:bodyPr spcFirstLastPara="1" wrap="square" lIns="91425" tIns="45650" rIns="91425" bIns="45650" anchor="t" anchorCtr="0">
            <a:noAutofit/>
          </a:bodyPr>
          <a:lstStyle/>
          <a:p>
            <a:pPr marL="0" marR="0" lvl="0" indent="0" algn="l" rtl="0">
              <a:spcBef>
                <a:spcPts val="0"/>
              </a:spcBef>
              <a:spcAft>
                <a:spcPts val="0"/>
              </a:spcAft>
              <a:buNone/>
            </a:pPr>
            <a:r>
              <a:rPr lang="fr-FR" sz="3200" b="1">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0" name="Google Shape;70;p70"/>
          <p:cNvSpPr txBox="1"/>
          <p:nvPr/>
        </p:nvSpPr>
        <p:spPr>
          <a:xfrm>
            <a:off x="1830624" y="5422784"/>
            <a:ext cx="4867240" cy="400002"/>
          </a:xfrm>
          <a:prstGeom prst="rect">
            <a:avLst/>
          </a:prstGeom>
          <a:noFill/>
          <a:ln>
            <a:noFill/>
          </a:ln>
        </p:spPr>
        <p:txBody>
          <a:bodyPr spcFirstLastPara="1" wrap="square" lIns="91400" tIns="45650" rIns="91400" bIns="45650" anchor="t" anchorCtr="0">
            <a:spAutoFit/>
          </a:bodyPr>
          <a:lstStyle/>
          <a:p>
            <a:pPr marL="0" marR="0" lvl="0" indent="0" algn="l" rtl="0">
              <a:spcBef>
                <a:spcPts val="0"/>
              </a:spcBef>
              <a:spcAft>
                <a:spcPts val="0"/>
              </a:spcAft>
              <a:buNone/>
            </a:pPr>
            <a:r>
              <a:rPr lang="fr-FR" sz="2000" b="1">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71" name="Google Shape;71;p70"/>
          <p:cNvPicPr preferRelativeResize="0"/>
          <p:nvPr/>
        </p:nvPicPr>
        <p:blipFill rotWithShape="1">
          <a:blip r:embed="rId9">
            <a:alphaModFix/>
          </a:blip>
          <a:srcRect/>
          <a:stretch/>
        </p:blipFill>
        <p:spPr>
          <a:xfrm>
            <a:off x="863575" y="5298758"/>
            <a:ext cx="648055" cy="64805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lide PA">
  <p:cSld name="Slide PA">
    <p:spTree>
      <p:nvGrpSpPr>
        <p:cNvPr id="1" name="Shape 359"/>
        <p:cNvGrpSpPr/>
        <p:nvPr/>
      </p:nvGrpSpPr>
      <p:grpSpPr>
        <a:xfrm>
          <a:off x="0" y="0"/>
          <a:ext cx="0" cy="0"/>
          <a:chOff x="0" y="0"/>
          <a:chExt cx="0" cy="0"/>
        </a:xfrm>
      </p:grpSpPr>
      <p:grpSp>
        <p:nvGrpSpPr>
          <p:cNvPr id="360" name="Google Shape;360;p94"/>
          <p:cNvGrpSpPr/>
          <p:nvPr/>
        </p:nvGrpSpPr>
        <p:grpSpPr>
          <a:xfrm>
            <a:off x="0" y="1"/>
            <a:ext cx="12192000" cy="6858001"/>
            <a:chOff x="0" y="0"/>
            <a:chExt cx="13716000" cy="10287000"/>
          </a:xfrm>
        </p:grpSpPr>
        <p:sp>
          <p:nvSpPr>
            <p:cNvPr id="361" name="Google Shape;361;p94"/>
            <p:cNvSpPr/>
            <p:nvPr/>
          </p:nvSpPr>
          <p:spPr>
            <a:xfrm>
              <a:off x="0" y="0"/>
              <a:ext cx="13716000" cy="10287000"/>
            </a:xfrm>
            <a:prstGeom prst="rect">
              <a:avLst/>
            </a:prstGeom>
            <a:solidFill>
              <a:srgbClr val="8BC14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62" name="Google Shape;362;p94"/>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63" name="Google Shape;363;p94"/>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64" name="Google Shape;364;p94"/>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5" name="Google Shape;365;p94"/>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94"/>
          <p:cNvSpPr txBox="1">
            <a:spLocks noGrp="1"/>
          </p:cNvSpPr>
          <p:nvPr>
            <p:ph type="body" idx="2"/>
          </p:nvPr>
        </p:nvSpPr>
        <p:spPr>
          <a:xfrm>
            <a:off x="935304" y="621137"/>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7" name="Google Shape;367;p94"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pic>
        <p:nvPicPr>
          <p:cNvPr id="368" name="Google Shape;368;p94"/>
          <p:cNvPicPr preferRelativeResize="0"/>
          <p:nvPr/>
        </p:nvPicPr>
        <p:blipFill rotWithShape="1">
          <a:blip r:embed="rId3">
            <a:alphaModFix/>
          </a:blip>
          <a:srcRect/>
          <a:stretch/>
        </p:blipFill>
        <p:spPr>
          <a:xfrm>
            <a:off x="11591277" y="423251"/>
            <a:ext cx="490171" cy="490174"/>
          </a:xfrm>
          <a:prstGeom prst="rect">
            <a:avLst/>
          </a:prstGeom>
          <a:noFill/>
          <a:ln>
            <a:noFill/>
          </a:ln>
        </p:spPr>
      </p:pic>
      <p:sp>
        <p:nvSpPr>
          <p:cNvPr id="369" name="Google Shape;369;p94"/>
          <p:cNvSpPr txBox="1"/>
          <p:nvPr/>
        </p:nvSpPr>
        <p:spPr>
          <a:xfrm>
            <a:off x="11609717" y="111415"/>
            <a:ext cx="453292" cy="307777"/>
          </a:xfrm>
          <a:prstGeom prst="rect">
            <a:avLst/>
          </a:prstGeom>
          <a:solidFill>
            <a:srgbClr val="8BC14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PA</a:t>
            </a:r>
            <a:endParaRPr sz="1800" b="1">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lôture de la séance">
  <p:cSld name="Clôture de la séance">
    <p:bg>
      <p:bgPr>
        <a:gradFill>
          <a:gsLst>
            <a:gs pos="0">
              <a:srgbClr val="F19D19"/>
            </a:gs>
            <a:gs pos="3000">
              <a:schemeClr val="lt1"/>
            </a:gs>
            <a:gs pos="94000">
              <a:srgbClr val="F19D19"/>
            </a:gs>
            <a:gs pos="100000">
              <a:srgbClr val="F19D19"/>
            </a:gs>
          </a:gsLst>
          <a:path path="circle">
            <a:fillToRect l="50000" t="50000" r="50000" b="50000"/>
          </a:path>
          <a:tileRect/>
        </a:gradFill>
        <a:effectLst/>
      </p:bgPr>
    </p:bg>
    <p:spTree>
      <p:nvGrpSpPr>
        <p:cNvPr id="1" name="Shape 370"/>
        <p:cNvGrpSpPr/>
        <p:nvPr/>
      </p:nvGrpSpPr>
      <p:grpSpPr>
        <a:xfrm>
          <a:off x="0" y="0"/>
          <a:ext cx="0" cy="0"/>
          <a:chOff x="0" y="0"/>
          <a:chExt cx="0" cy="0"/>
        </a:xfrm>
      </p:grpSpPr>
      <p:grpSp>
        <p:nvGrpSpPr>
          <p:cNvPr id="371" name="Google Shape;371;p95"/>
          <p:cNvGrpSpPr/>
          <p:nvPr/>
        </p:nvGrpSpPr>
        <p:grpSpPr>
          <a:xfrm>
            <a:off x="812158" y="844906"/>
            <a:ext cx="10567685" cy="5198169"/>
            <a:chOff x="2184399" y="1402024"/>
            <a:chExt cx="7823200" cy="4942038"/>
          </a:xfrm>
        </p:grpSpPr>
        <p:sp>
          <p:nvSpPr>
            <p:cNvPr id="372" name="Google Shape;372;p95"/>
            <p:cNvSpPr/>
            <p:nvPr/>
          </p:nvSpPr>
          <p:spPr>
            <a:xfrm>
              <a:off x="2184399" y="1402024"/>
              <a:ext cx="7823200" cy="4942038"/>
            </a:xfrm>
            <a:prstGeom prst="roundRect">
              <a:avLst>
                <a:gd name="adj" fmla="val 2665"/>
              </a:avLst>
            </a:prstGeom>
            <a:solidFill>
              <a:srgbClr val="F19D19"/>
            </a:solidFill>
            <a:ln w="19050" cap="flat" cmpd="sng">
              <a:solidFill>
                <a:srgbClr val="F19D19"/>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373" name="Google Shape;373;p95"/>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p:txBody>
        </p:sp>
      </p:grpSp>
      <p:sp>
        <p:nvSpPr>
          <p:cNvPr id="374" name="Google Shape;374;p95"/>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sp>
        <p:nvSpPr>
          <p:cNvPr id="375" name="Google Shape;375;p95"/>
          <p:cNvSpPr txBox="1"/>
          <p:nvPr/>
        </p:nvSpPr>
        <p:spPr>
          <a:xfrm>
            <a:off x="946951" y="3651380"/>
            <a:ext cx="10298101"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a:solidFill>
                  <a:srgbClr val="F19D19"/>
                </a:solidFill>
                <a:latin typeface="Calibri"/>
                <a:ea typeface="Calibri"/>
                <a:cs typeface="Calibri"/>
                <a:sym typeface="Calibri"/>
              </a:rPr>
              <a:t>Clôture de la séance</a:t>
            </a:r>
            <a:endParaRPr/>
          </a:p>
        </p:txBody>
      </p:sp>
      <p:pic>
        <p:nvPicPr>
          <p:cNvPr id="376" name="Google Shape;376;p95"/>
          <p:cNvPicPr preferRelativeResize="0"/>
          <p:nvPr/>
        </p:nvPicPr>
        <p:blipFill rotWithShape="1">
          <a:blip r:embed="rId3">
            <a:alphaModFix/>
          </a:blip>
          <a:srcRect/>
          <a:stretch/>
        </p:blipFill>
        <p:spPr>
          <a:xfrm>
            <a:off x="4973623" y="1310778"/>
            <a:ext cx="2096135" cy="2158333"/>
          </a:xfrm>
          <a:prstGeom prst="rect">
            <a:avLst/>
          </a:prstGeom>
          <a:noFill/>
          <a:ln>
            <a:noFill/>
          </a:ln>
        </p:spPr>
      </p:pic>
      <p:sp>
        <p:nvSpPr>
          <p:cNvPr id="377" name="Google Shape;377;p95"/>
          <p:cNvSpPr txBox="1">
            <a:spLocks noGrp="1"/>
          </p:cNvSpPr>
          <p:nvPr>
            <p:ph type="body" idx="1"/>
          </p:nvPr>
        </p:nvSpPr>
        <p:spPr>
          <a:xfrm>
            <a:off x="8860537" y="5229083"/>
            <a:ext cx="1499616"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lide Clôture">
  <p:cSld name="Slide Clôture">
    <p:spTree>
      <p:nvGrpSpPr>
        <p:cNvPr id="1" name="Shape 378"/>
        <p:cNvGrpSpPr/>
        <p:nvPr/>
      </p:nvGrpSpPr>
      <p:grpSpPr>
        <a:xfrm>
          <a:off x="0" y="0"/>
          <a:ext cx="0" cy="0"/>
          <a:chOff x="0" y="0"/>
          <a:chExt cx="0" cy="0"/>
        </a:xfrm>
      </p:grpSpPr>
      <p:grpSp>
        <p:nvGrpSpPr>
          <p:cNvPr id="379" name="Google Shape;379;p96"/>
          <p:cNvGrpSpPr/>
          <p:nvPr/>
        </p:nvGrpSpPr>
        <p:grpSpPr>
          <a:xfrm>
            <a:off x="0" y="1"/>
            <a:ext cx="12192000" cy="6858001"/>
            <a:chOff x="0" y="0"/>
            <a:chExt cx="13716000" cy="10287000"/>
          </a:xfrm>
        </p:grpSpPr>
        <p:sp>
          <p:nvSpPr>
            <p:cNvPr id="380" name="Google Shape;380;p96"/>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81" name="Google Shape;381;p96"/>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382" name="Google Shape;382;p96"/>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383" name="Google Shape;383;p96"/>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4" name="Google Shape;384;p96"/>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5" name="Google Shape;385;p96"/>
          <p:cNvSpPr txBox="1">
            <a:spLocks noGrp="1"/>
          </p:cNvSpPr>
          <p:nvPr>
            <p:ph type="body" idx="2"/>
          </p:nvPr>
        </p:nvSpPr>
        <p:spPr>
          <a:xfrm>
            <a:off x="1030288" y="668338"/>
            <a:ext cx="10277475" cy="2682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96"/>
          <p:cNvSpPr/>
          <p:nvPr/>
        </p:nvSpPr>
        <p:spPr>
          <a:xfrm>
            <a:off x="11810035" y="23011"/>
            <a:ext cx="291709" cy="36933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fr-FR" sz="1800" b="1" i="0" u="none" strike="noStrike" cap="none">
                <a:solidFill>
                  <a:srgbClr val="FFFFFF"/>
                </a:solidFill>
                <a:latin typeface="Arial"/>
                <a:ea typeface="Arial"/>
                <a:cs typeface="Arial"/>
                <a:sym typeface="Arial"/>
              </a:rPr>
              <a:t>C</a:t>
            </a:r>
            <a:endParaRPr sz="1800" b="1" i="0" u="none" strike="noStrike" cap="none">
              <a:solidFill>
                <a:srgbClr val="FFFFFF"/>
              </a:solidFill>
              <a:latin typeface="Arial"/>
              <a:ea typeface="Arial"/>
              <a:cs typeface="Arial"/>
              <a:sym typeface="Arial"/>
            </a:endParaRPr>
          </a:p>
        </p:txBody>
      </p:sp>
      <p:pic>
        <p:nvPicPr>
          <p:cNvPr id="387" name="Google Shape;387;p96"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B, Correction de l'exercice">
  <p:cSld name="PB, Correction de l'exercice">
    <p:spTree>
      <p:nvGrpSpPr>
        <p:cNvPr id="1" name="Shape 399"/>
        <p:cNvGrpSpPr/>
        <p:nvPr/>
      </p:nvGrpSpPr>
      <p:grpSpPr>
        <a:xfrm>
          <a:off x="0" y="0"/>
          <a:ext cx="0" cy="0"/>
          <a:chOff x="0" y="0"/>
          <a:chExt cx="0" cy="0"/>
        </a:xfrm>
      </p:grpSpPr>
      <p:grpSp>
        <p:nvGrpSpPr>
          <p:cNvPr id="400" name="Google Shape;400;p98"/>
          <p:cNvGrpSpPr/>
          <p:nvPr/>
        </p:nvGrpSpPr>
        <p:grpSpPr>
          <a:xfrm>
            <a:off x="0" y="1"/>
            <a:ext cx="12192000" cy="6858001"/>
            <a:chOff x="0" y="0"/>
            <a:chExt cx="13716000" cy="10287000"/>
          </a:xfrm>
        </p:grpSpPr>
        <p:sp>
          <p:nvSpPr>
            <p:cNvPr id="401" name="Google Shape;401;p98"/>
            <p:cNvSpPr/>
            <p:nvPr/>
          </p:nvSpPr>
          <p:spPr>
            <a:xfrm>
              <a:off x="0" y="0"/>
              <a:ext cx="13716000" cy="10287000"/>
            </a:xfrm>
            <a:prstGeom prst="rect">
              <a:avLst/>
            </a:prstGeom>
            <a:solidFill>
              <a:srgbClr val="0070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402" name="Google Shape;402;p98"/>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403" name="Google Shape;403;p98"/>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404" name="Google Shape;404;p98"/>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5" name="Google Shape;405;p98"/>
          <p:cNvSpPr txBox="1">
            <a:spLocks noGrp="1"/>
          </p:cNvSpPr>
          <p:nvPr>
            <p:ph type="body" idx="1"/>
          </p:nvPr>
        </p:nvSpPr>
        <p:spPr>
          <a:xfrm>
            <a:off x="935304" y="668338"/>
            <a:ext cx="10372459" cy="29932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6" name="Google Shape;406;p98"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
        <p:nvSpPr>
          <p:cNvPr id="407" name="Google Shape;407;p98"/>
          <p:cNvSpPr txBox="1"/>
          <p:nvPr/>
        </p:nvSpPr>
        <p:spPr>
          <a:xfrm>
            <a:off x="11651062" y="51409"/>
            <a:ext cx="506619" cy="369332"/>
          </a:xfrm>
          <a:prstGeom prst="rect">
            <a:avLst/>
          </a:prstGeom>
          <a:solidFill>
            <a:srgbClr val="0070C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chemeClr val="lt1"/>
                </a:solidFill>
                <a:latin typeface="Arial"/>
                <a:ea typeface="Arial"/>
                <a:cs typeface="Arial"/>
                <a:sym typeface="Arial"/>
              </a:rPr>
              <a:t>PB</a:t>
            </a:r>
            <a:endParaRPr sz="1800" b="1">
              <a:solidFill>
                <a:schemeClr val="lt1"/>
              </a:solidFill>
              <a:latin typeface="Arial"/>
              <a:ea typeface="Arial"/>
              <a:cs typeface="Arial"/>
              <a:sym typeface="Arial"/>
            </a:endParaRPr>
          </a:p>
        </p:txBody>
      </p:sp>
      <p:pic>
        <p:nvPicPr>
          <p:cNvPr id="408" name="Google Shape;408;p98"/>
          <p:cNvPicPr preferRelativeResize="0"/>
          <p:nvPr/>
        </p:nvPicPr>
        <p:blipFill rotWithShape="1">
          <a:blip r:embed="rId3">
            <a:alphaModFix/>
          </a:blip>
          <a:srcRect/>
          <a:stretch/>
        </p:blipFill>
        <p:spPr>
          <a:xfrm>
            <a:off x="11541563" y="450975"/>
            <a:ext cx="469925" cy="438719"/>
          </a:xfrm>
          <a:prstGeom prst="rect">
            <a:avLst/>
          </a:prstGeom>
          <a:noFill/>
          <a:ln>
            <a:noFill/>
          </a:ln>
          <a:effectLst>
            <a:outerShdw blurRad="50800" dist="38100" dir="2700000" algn="tl" rotWithShape="0">
              <a:srgbClr val="000000">
                <a:alpha val="42745"/>
              </a:srgbClr>
            </a:outerShdw>
          </a:effectLst>
        </p:spPr>
      </p:pic>
      <p:sp>
        <p:nvSpPr>
          <p:cNvPr id="409" name="Google Shape;409;p98"/>
          <p:cNvSpPr txBox="1">
            <a:spLocks noGrp="1"/>
          </p:cNvSpPr>
          <p:nvPr>
            <p:ph type="body" idx="2"/>
          </p:nvPr>
        </p:nvSpPr>
        <p:spPr>
          <a:xfrm>
            <a:off x="530225" y="1136650"/>
            <a:ext cx="11174095" cy="4413251"/>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0" name="Google Shape;410;p98"/>
          <p:cNvSpPr txBox="1">
            <a:spLocks noGrp="1"/>
          </p:cNvSpPr>
          <p:nvPr>
            <p:ph type="body" idx="3"/>
          </p:nvPr>
        </p:nvSpPr>
        <p:spPr>
          <a:xfrm>
            <a:off x="5483225" y="5953918"/>
            <a:ext cx="1225550" cy="4714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411"/>
        <p:cNvGrpSpPr/>
        <p:nvPr/>
      </p:nvGrpSpPr>
      <p:grpSpPr>
        <a:xfrm>
          <a:off x="0" y="0"/>
          <a:ext cx="0" cy="0"/>
          <a:chOff x="0" y="0"/>
          <a:chExt cx="0" cy="0"/>
        </a:xfrm>
      </p:grpSpPr>
      <p:sp>
        <p:nvSpPr>
          <p:cNvPr id="412" name="Google Shape;412;p9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3" name="Google Shape;413;p9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14" name="Google Shape;414;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5" name="Google Shape;415;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17"/>
        <p:cNvGrpSpPr/>
        <p:nvPr/>
      </p:nvGrpSpPr>
      <p:grpSpPr>
        <a:xfrm>
          <a:off x="0" y="0"/>
          <a:ext cx="0" cy="0"/>
          <a:chOff x="0" y="0"/>
          <a:chExt cx="0" cy="0"/>
        </a:xfrm>
      </p:grpSpPr>
      <p:sp>
        <p:nvSpPr>
          <p:cNvPr id="418" name="Google Shape;418;p10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9" name="Google Shape;419;p10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0" name="Google Shape;420;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1" name="Google Shape;421;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423"/>
        <p:cNvGrpSpPr/>
        <p:nvPr/>
      </p:nvGrpSpPr>
      <p:grpSpPr>
        <a:xfrm>
          <a:off x="0" y="0"/>
          <a:ext cx="0" cy="0"/>
          <a:chOff x="0" y="0"/>
          <a:chExt cx="0" cy="0"/>
        </a:xfrm>
      </p:grpSpPr>
      <p:sp>
        <p:nvSpPr>
          <p:cNvPr id="424" name="Google Shape;424;p10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5" name="Google Shape;425;p10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26" name="Google Shape;426;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7" name="Google Shape;427;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8" name="Google Shape;428;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29"/>
        <p:cNvGrpSpPr/>
        <p:nvPr/>
      </p:nvGrpSpPr>
      <p:grpSpPr>
        <a:xfrm>
          <a:off x="0" y="0"/>
          <a:ext cx="0" cy="0"/>
          <a:chOff x="0" y="0"/>
          <a:chExt cx="0" cy="0"/>
        </a:xfrm>
      </p:grpSpPr>
      <p:sp>
        <p:nvSpPr>
          <p:cNvPr id="430" name="Google Shape;430;p10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1" name="Google Shape;431;p10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2" name="Google Shape;432;p10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3" name="Google Shape;433;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5" name="Google Shape;435;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36"/>
        <p:cNvGrpSpPr/>
        <p:nvPr/>
      </p:nvGrpSpPr>
      <p:grpSpPr>
        <a:xfrm>
          <a:off x="0" y="0"/>
          <a:ext cx="0" cy="0"/>
          <a:chOff x="0" y="0"/>
          <a:chExt cx="0" cy="0"/>
        </a:xfrm>
      </p:grpSpPr>
      <p:sp>
        <p:nvSpPr>
          <p:cNvPr id="437" name="Google Shape;437;p10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8" name="Google Shape;438;p10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9" name="Google Shape;439;p10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p10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10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4" name="Google Shape;444;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45"/>
        <p:cNvGrpSpPr/>
        <p:nvPr/>
      </p:nvGrpSpPr>
      <p:grpSpPr>
        <a:xfrm>
          <a:off x="0" y="0"/>
          <a:ext cx="0" cy="0"/>
          <a:chOff x="0" y="0"/>
          <a:chExt cx="0" cy="0"/>
        </a:xfrm>
      </p:grpSpPr>
      <p:sp>
        <p:nvSpPr>
          <p:cNvPr id="446" name="Google Shape;446;p10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7" name="Google Shape;447;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8" name="Google Shape;448;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tériel nécessaire">
  <p:cSld name="Matériel nécessaire">
    <p:bg>
      <p:bgPr>
        <a:solidFill>
          <a:srgbClr val="DCE6F2"/>
        </a:solidFill>
        <a:effectLst/>
      </p:bgPr>
    </p:bg>
    <p:spTree>
      <p:nvGrpSpPr>
        <p:cNvPr id="1" name="Shape 72"/>
        <p:cNvGrpSpPr/>
        <p:nvPr/>
      </p:nvGrpSpPr>
      <p:grpSpPr>
        <a:xfrm>
          <a:off x="0" y="0"/>
          <a:ext cx="0" cy="0"/>
          <a:chOff x="0" y="0"/>
          <a:chExt cx="0" cy="0"/>
        </a:xfrm>
      </p:grpSpPr>
      <p:sp>
        <p:nvSpPr>
          <p:cNvPr id="73" name="Google Shape;73;p71"/>
          <p:cNvSpPr/>
          <p:nvPr/>
        </p:nvSpPr>
        <p:spPr>
          <a:xfrm>
            <a:off x="1421762" y="1110377"/>
            <a:ext cx="9309992" cy="5232726"/>
          </a:xfrm>
          <a:prstGeom prst="rect">
            <a:avLst/>
          </a:prstGeom>
          <a:solidFill>
            <a:srgbClr val="E3EEF2"/>
          </a:solidFill>
          <a:ln>
            <a:noFill/>
          </a:ln>
        </p:spPr>
        <p:txBody>
          <a:bodyPr spcFirstLastPara="1" wrap="square" lIns="91425" tIns="45675" rIns="91425" bIns="45675" anchor="ctr" anchorCtr="1">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74" name="Google Shape;74;p71"/>
          <p:cNvSpPr/>
          <p:nvPr/>
        </p:nvSpPr>
        <p:spPr>
          <a:xfrm>
            <a:off x="948075" y="181482"/>
            <a:ext cx="3947196" cy="584801"/>
          </a:xfrm>
          <a:prstGeom prst="rect">
            <a:avLst/>
          </a:prstGeom>
          <a:noFill/>
          <a:ln>
            <a:noFill/>
          </a:ln>
        </p:spPr>
        <p:txBody>
          <a:bodyPr spcFirstLastPara="1" wrap="square" lIns="91425" tIns="45675" rIns="91425" bIns="45675" anchor="t" anchorCtr="0">
            <a:noAutofit/>
          </a:bodyPr>
          <a:lstStyle/>
          <a:p>
            <a:pPr marL="0" marR="0" lvl="0" indent="0" algn="l" rtl="0">
              <a:lnSpc>
                <a:spcPct val="90000"/>
              </a:lnSpc>
              <a:spcBef>
                <a:spcPts val="0"/>
              </a:spcBef>
              <a:spcAft>
                <a:spcPts val="0"/>
              </a:spcAft>
              <a:buNone/>
            </a:pPr>
            <a:r>
              <a:rPr lang="fr-FR" sz="3200" b="1" i="0" u="none" strike="noStrike" cap="none">
                <a:solidFill>
                  <a:srgbClr val="44546A"/>
                </a:solidFill>
                <a:latin typeface="Calibri"/>
                <a:ea typeface="Calibri"/>
                <a:cs typeface="Calibri"/>
                <a:sym typeface="Calibri"/>
              </a:rPr>
              <a:t>Matériel nécessaire</a:t>
            </a:r>
            <a:endParaRPr/>
          </a:p>
        </p:txBody>
      </p:sp>
      <p:sp>
        <p:nvSpPr>
          <p:cNvPr id="75" name="Google Shape;75;p71"/>
          <p:cNvSpPr txBox="1"/>
          <p:nvPr/>
        </p:nvSpPr>
        <p:spPr>
          <a:xfrm>
            <a:off x="1508625" y="1416789"/>
            <a:ext cx="4266849" cy="650167"/>
          </a:xfrm>
          <a:prstGeom prst="rect">
            <a:avLst/>
          </a:prstGeom>
          <a:solidFill>
            <a:schemeClr val="accent1"/>
          </a:solidFill>
          <a:ln>
            <a:noFill/>
          </a:ln>
        </p:spPr>
        <p:txBody>
          <a:bodyPr spcFirstLastPara="1" wrap="square" lIns="60950" tIns="59975" rIns="60950" bIns="60950" anchor="ctr" anchorCtr="1">
            <a:noAutofit/>
          </a:bodyPr>
          <a:lstStyle/>
          <a:p>
            <a:pPr marL="0" marR="0" lvl="0" indent="0" algn="ctr" rtl="0">
              <a:lnSpc>
                <a:spcPct val="130000"/>
              </a:lnSpc>
              <a:spcBef>
                <a:spcPts val="0"/>
              </a:spcBef>
              <a:spcAft>
                <a:spcPts val="0"/>
              </a:spcAft>
              <a:buNone/>
            </a:pPr>
            <a:r>
              <a:rPr lang="fr-FR" sz="2400" b="1" i="0" u="none" strike="noStrike" cap="none">
                <a:solidFill>
                  <a:srgbClr val="FFFFFF"/>
                </a:solidFill>
                <a:latin typeface="Calibri"/>
                <a:ea typeface="Calibri"/>
                <a:cs typeface="Calibri"/>
                <a:sym typeface="Calibri"/>
              </a:rPr>
              <a:t>Matériel de l’enseignant</a:t>
            </a:r>
            <a:endParaRPr/>
          </a:p>
        </p:txBody>
      </p:sp>
      <p:sp>
        <p:nvSpPr>
          <p:cNvPr id="76" name="Google Shape;76;p71"/>
          <p:cNvSpPr txBox="1"/>
          <p:nvPr/>
        </p:nvSpPr>
        <p:spPr>
          <a:xfrm>
            <a:off x="5991497" y="1416788"/>
            <a:ext cx="4360944" cy="650168"/>
          </a:xfrm>
          <a:prstGeom prst="rect">
            <a:avLst/>
          </a:prstGeom>
          <a:solidFill>
            <a:schemeClr val="accent1"/>
          </a:solidFill>
          <a:ln>
            <a:noFill/>
          </a:ln>
        </p:spPr>
        <p:txBody>
          <a:bodyPr spcFirstLastPara="1" wrap="square" lIns="60950" tIns="59975" rIns="60950" bIns="60950" anchor="ctr" anchorCtr="1">
            <a:noAutofit/>
          </a:bodyPr>
          <a:lstStyle/>
          <a:p>
            <a:pPr marL="0" marR="0" lvl="0" indent="0" algn="ctr" rtl="0">
              <a:spcBef>
                <a:spcPts val="0"/>
              </a:spcBef>
              <a:spcAft>
                <a:spcPts val="0"/>
              </a:spcAft>
              <a:buNone/>
            </a:pPr>
            <a:r>
              <a:rPr lang="fr-FR" sz="2400" b="1" i="0" u="none" strike="noStrike" cap="none">
                <a:solidFill>
                  <a:srgbClr val="FFFFFF"/>
                </a:solidFill>
                <a:latin typeface="Calibri"/>
                <a:ea typeface="Calibri"/>
                <a:cs typeface="Calibri"/>
                <a:sym typeface="Calibri"/>
              </a:rPr>
              <a:t>Matériel de l’élève</a:t>
            </a:r>
            <a:endParaRPr/>
          </a:p>
        </p:txBody>
      </p:sp>
      <p:pic>
        <p:nvPicPr>
          <p:cNvPr id="77" name="Google Shape;77;p71"/>
          <p:cNvPicPr preferRelativeResize="0"/>
          <p:nvPr/>
        </p:nvPicPr>
        <p:blipFill rotWithShape="1">
          <a:blip r:embed="rId2">
            <a:alphaModFix/>
          </a:blip>
          <a:srcRect/>
          <a:stretch/>
        </p:blipFill>
        <p:spPr>
          <a:xfrm rot="-1924716">
            <a:off x="8544238" y="4865352"/>
            <a:ext cx="1564020" cy="174252"/>
          </a:xfrm>
          <a:prstGeom prst="rect">
            <a:avLst/>
          </a:prstGeom>
          <a:noFill/>
          <a:ln>
            <a:noFill/>
          </a:ln>
        </p:spPr>
      </p:pic>
      <p:pic>
        <p:nvPicPr>
          <p:cNvPr id="78" name="Google Shape;78;p71"/>
          <p:cNvPicPr preferRelativeResize="0"/>
          <p:nvPr/>
        </p:nvPicPr>
        <p:blipFill rotWithShape="1">
          <a:blip r:embed="rId3">
            <a:alphaModFix/>
          </a:blip>
          <a:srcRect l="11665" t="23325" r="26246" b="30054"/>
          <a:stretch/>
        </p:blipFill>
        <p:spPr>
          <a:xfrm>
            <a:off x="8786281" y="2316888"/>
            <a:ext cx="1478097" cy="1109845"/>
          </a:xfrm>
          <a:prstGeom prst="rect">
            <a:avLst/>
          </a:prstGeom>
          <a:noFill/>
          <a:ln>
            <a:noFill/>
          </a:ln>
          <a:effectLst>
            <a:outerShdw blurRad="50800" dist="38100" dir="2700000" algn="tl" rotWithShape="0">
              <a:srgbClr val="000000">
                <a:alpha val="40000"/>
              </a:srgbClr>
            </a:outerShdw>
          </a:effectLst>
        </p:spPr>
      </p:pic>
      <p:pic>
        <p:nvPicPr>
          <p:cNvPr id="79" name="Google Shape;79;p71"/>
          <p:cNvPicPr preferRelativeResize="0"/>
          <p:nvPr/>
        </p:nvPicPr>
        <p:blipFill rotWithShape="1">
          <a:blip r:embed="rId4">
            <a:alphaModFix/>
          </a:blip>
          <a:srcRect/>
          <a:stretch/>
        </p:blipFill>
        <p:spPr>
          <a:xfrm flipH="1">
            <a:off x="9492110" y="5381605"/>
            <a:ext cx="413335" cy="397411"/>
          </a:xfrm>
          <a:prstGeom prst="rect">
            <a:avLst/>
          </a:prstGeom>
          <a:noFill/>
          <a:ln>
            <a:noFill/>
          </a:ln>
        </p:spPr>
      </p:pic>
      <p:pic>
        <p:nvPicPr>
          <p:cNvPr id="80" name="Google Shape;80;p71"/>
          <p:cNvPicPr preferRelativeResize="0"/>
          <p:nvPr/>
        </p:nvPicPr>
        <p:blipFill rotWithShape="1">
          <a:blip r:embed="rId5">
            <a:alphaModFix/>
          </a:blip>
          <a:srcRect/>
          <a:stretch/>
        </p:blipFill>
        <p:spPr>
          <a:xfrm>
            <a:off x="6769475" y="4700745"/>
            <a:ext cx="1491516" cy="1080393"/>
          </a:xfrm>
          <a:prstGeom prst="rect">
            <a:avLst/>
          </a:prstGeom>
          <a:noFill/>
          <a:ln>
            <a:noFill/>
          </a:ln>
          <a:effectLst>
            <a:outerShdw blurRad="50800" dist="38100" dir="2700000" algn="tl" rotWithShape="0">
              <a:srgbClr val="000000">
                <a:alpha val="40000"/>
              </a:srgbClr>
            </a:outerShdw>
          </a:effectLst>
        </p:spPr>
      </p:pic>
      <p:sp>
        <p:nvSpPr>
          <p:cNvPr id="81" name="Google Shape;81;p71"/>
          <p:cNvSpPr txBox="1"/>
          <p:nvPr/>
        </p:nvSpPr>
        <p:spPr>
          <a:xfrm>
            <a:off x="8617364" y="3426733"/>
            <a:ext cx="1907400"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100" b="1">
                <a:solidFill>
                  <a:srgbClr val="000000"/>
                </a:solidFill>
                <a:latin typeface="Calibri"/>
                <a:ea typeface="Calibri"/>
                <a:cs typeface="Calibri"/>
                <a:sym typeface="Calibri"/>
              </a:rPr>
              <a:t>Cahier de l’élève</a:t>
            </a:r>
            <a:endParaRPr/>
          </a:p>
        </p:txBody>
      </p:sp>
      <p:sp>
        <p:nvSpPr>
          <p:cNvPr id="82" name="Google Shape;82;p71"/>
          <p:cNvSpPr/>
          <p:nvPr/>
        </p:nvSpPr>
        <p:spPr>
          <a:xfrm>
            <a:off x="4218715" y="3878375"/>
            <a:ext cx="1349291"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100" b="1">
                <a:solidFill>
                  <a:srgbClr val="000000"/>
                </a:solidFill>
                <a:latin typeface="Calibri"/>
                <a:ea typeface="Calibri"/>
                <a:cs typeface="Calibri"/>
                <a:sym typeface="Calibri"/>
              </a:rPr>
              <a:t>Fiche technique de préparation de la séance</a:t>
            </a:r>
            <a:endParaRPr/>
          </a:p>
        </p:txBody>
      </p:sp>
      <p:pic>
        <p:nvPicPr>
          <p:cNvPr id="83" name="Google Shape;83;p71"/>
          <p:cNvPicPr preferRelativeResize="0"/>
          <p:nvPr/>
        </p:nvPicPr>
        <p:blipFill rotWithShape="1">
          <a:blip r:embed="rId6">
            <a:alphaModFix/>
          </a:blip>
          <a:srcRect/>
          <a:stretch/>
        </p:blipFill>
        <p:spPr>
          <a:xfrm>
            <a:off x="4010586" y="2316888"/>
            <a:ext cx="1765551" cy="1457749"/>
          </a:xfrm>
          <a:prstGeom prst="rect">
            <a:avLst/>
          </a:prstGeom>
          <a:noFill/>
          <a:ln w="9525" cap="flat" cmpd="sng">
            <a:solidFill>
              <a:schemeClr val="accent1"/>
            </a:solidFill>
            <a:prstDash val="solid"/>
            <a:round/>
            <a:headEnd type="none" w="sm" len="sm"/>
            <a:tailEnd type="none" w="sm" len="sm"/>
          </a:ln>
          <a:effectLst>
            <a:outerShdw blurRad="50800" dist="38100" dir="2700000" algn="tl" rotWithShape="0">
              <a:srgbClr val="000000">
                <a:alpha val="40000"/>
              </a:srgbClr>
            </a:outerShdw>
          </a:effectLst>
        </p:spPr>
      </p:pic>
      <p:sp>
        <p:nvSpPr>
          <p:cNvPr id="84" name="Google Shape;84;p71"/>
          <p:cNvSpPr/>
          <p:nvPr/>
        </p:nvSpPr>
        <p:spPr>
          <a:xfrm>
            <a:off x="2118499" y="3514273"/>
            <a:ext cx="1349291"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100" b="1">
                <a:solidFill>
                  <a:srgbClr val="000000"/>
                </a:solidFill>
                <a:latin typeface="Calibri"/>
                <a:ea typeface="Calibri"/>
                <a:cs typeface="Calibri"/>
                <a:sym typeface="Calibri"/>
              </a:rPr>
              <a:t>Support PPT</a:t>
            </a:r>
            <a:endParaRPr/>
          </a:p>
        </p:txBody>
      </p:sp>
      <p:sp>
        <p:nvSpPr>
          <p:cNvPr id="85" name="Google Shape;85;p71"/>
          <p:cNvSpPr txBox="1"/>
          <p:nvPr/>
        </p:nvSpPr>
        <p:spPr>
          <a:xfrm>
            <a:off x="6383334" y="3948484"/>
            <a:ext cx="1907400" cy="2616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100" b="1">
                <a:solidFill>
                  <a:srgbClr val="000000"/>
                </a:solidFill>
                <a:latin typeface="Calibri"/>
                <a:ea typeface="Calibri"/>
                <a:cs typeface="Calibri"/>
                <a:sym typeface="Calibri"/>
              </a:rPr>
              <a:t>Livret</a:t>
            </a:r>
            <a:endParaRPr/>
          </a:p>
        </p:txBody>
      </p:sp>
      <p:sp>
        <p:nvSpPr>
          <p:cNvPr id="86" name="Google Shape;86;p71"/>
          <p:cNvSpPr>
            <a:spLocks noGrp="1"/>
          </p:cNvSpPr>
          <p:nvPr>
            <p:ph type="pic" idx="2"/>
          </p:nvPr>
        </p:nvSpPr>
        <p:spPr>
          <a:xfrm>
            <a:off x="1773800" y="2320200"/>
            <a:ext cx="1976400" cy="1108800"/>
          </a:xfrm>
          <a:prstGeom prst="rect">
            <a:avLst/>
          </a:prstGeom>
          <a:noFill/>
          <a:ln>
            <a:noFill/>
          </a:ln>
        </p:spPr>
        <p:txBody>
          <a:bodyPr/>
          <a:lstStyle/>
          <a:p>
            <a:endParaRPr lang="fr-FR"/>
          </a:p>
        </p:txBody>
      </p:sp>
      <p:sp>
        <p:nvSpPr>
          <p:cNvPr id="87" name="Google Shape;87;p71"/>
          <p:cNvSpPr>
            <a:spLocks noGrp="1"/>
          </p:cNvSpPr>
          <p:nvPr>
            <p:ph type="pic" idx="3"/>
          </p:nvPr>
        </p:nvSpPr>
        <p:spPr>
          <a:xfrm>
            <a:off x="1847600" y="4260622"/>
            <a:ext cx="1828800" cy="1728000"/>
          </a:xfrm>
          <a:prstGeom prst="rect">
            <a:avLst/>
          </a:prstGeom>
          <a:noFill/>
          <a:ln>
            <a:noFill/>
          </a:ln>
        </p:spPr>
        <p:txBody>
          <a:bodyPr/>
          <a:lstStyle/>
          <a:p>
            <a:endParaRPr lang="fr-FR"/>
          </a:p>
        </p:txBody>
      </p:sp>
      <p:sp>
        <p:nvSpPr>
          <p:cNvPr id="88" name="Google Shape;88;p71"/>
          <p:cNvSpPr>
            <a:spLocks noGrp="1"/>
          </p:cNvSpPr>
          <p:nvPr>
            <p:ph type="pic" idx="4"/>
          </p:nvPr>
        </p:nvSpPr>
        <p:spPr>
          <a:xfrm>
            <a:off x="6770034" y="2373367"/>
            <a:ext cx="1134000" cy="1587600"/>
          </a:xfrm>
          <a:prstGeom prst="rect">
            <a:avLst/>
          </a:prstGeom>
          <a:noFill/>
          <a:ln>
            <a:noFill/>
          </a:ln>
        </p:spPr>
        <p:txBody>
          <a:bodyPr/>
          <a:lstStyle/>
          <a:p>
            <a:endParaRPr lang="fr-FR"/>
          </a:p>
        </p:txBody>
      </p:sp>
      <p:pic>
        <p:nvPicPr>
          <p:cNvPr id="89" name="Google Shape;89;p71" descr="Image générée"/>
          <p:cNvPicPr preferRelativeResize="0"/>
          <p:nvPr/>
        </p:nvPicPr>
        <p:blipFill rotWithShape="1">
          <a:blip r:embed="rId7">
            <a:alphaModFix/>
          </a:blip>
          <a:srcRect t="11064" b="10678"/>
          <a:stretch/>
        </p:blipFill>
        <p:spPr>
          <a:xfrm>
            <a:off x="220261" y="30482"/>
            <a:ext cx="727815" cy="854359"/>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450"/>
        <p:cNvGrpSpPr/>
        <p:nvPr/>
      </p:nvGrpSpPr>
      <p:grpSpPr>
        <a:xfrm>
          <a:off x="0" y="0"/>
          <a:ext cx="0" cy="0"/>
          <a:chOff x="0" y="0"/>
          <a:chExt cx="0" cy="0"/>
        </a:xfrm>
      </p:grpSpPr>
      <p:sp>
        <p:nvSpPr>
          <p:cNvPr id="451" name="Google Shape;451;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2" name="Google Shape;452;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3" name="Google Shape;453;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454"/>
        <p:cNvGrpSpPr/>
        <p:nvPr/>
      </p:nvGrpSpPr>
      <p:grpSpPr>
        <a:xfrm>
          <a:off x="0" y="0"/>
          <a:ext cx="0" cy="0"/>
          <a:chOff x="0" y="0"/>
          <a:chExt cx="0" cy="0"/>
        </a:xfrm>
      </p:grpSpPr>
      <p:sp>
        <p:nvSpPr>
          <p:cNvPr id="455" name="Google Shape;455;p10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6" name="Google Shape;456;p10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57" name="Google Shape;457;p10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8" name="Google Shape;458;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9" name="Google Shape;459;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0" name="Google Shape;460;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461"/>
        <p:cNvGrpSpPr/>
        <p:nvPr/>
      </p:nvGrpSpPr>
      <p:grpSpPr>
        <a:xfrm>
          <a:off x="0" y="0"/>
          <a:ext cx="0" cy="0"/>
          <a:chOff x="0" y="0"/>
          <a:chExt cx="0" cy="0"/>
        </a:xfrm>
      </p:grpSpPr>
      <p:sp>
        <p:nvSpPr>
          <p:cNvPr id="462" name="Google Shape;462;p10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3" name="Google Shape;463;p107"/>
          <p:cNvSpPr>
            <a:spLocks noGrp="1"/>
          </p:cNvSpPr>
          <p:nvPr>
            <p:ph type="pic" idx="2"/>
          </p:nvPr>
        </p:nvSpPr>
        <p:spPr>
          <a:xfrm>
            <a:off x="5183188" y="987425"/>
            <a:ext cx="6172200" cy="4873625"/>
          </a:xfrm>
          <a:prstGeom prst="rect">
            <a:avLst/>
          </a:prstGeom>
          <a:noFill/>
          <a:ln>
            <a:noFill/>
          </a:ln>
        </p:spPr>
      </p:sp>
      <p:sp>
        <p:nvSpPr>
          <p:cNvPr id="464" name="Google Shape;464;p10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65" name="Google Shape;465;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6" name="Google Shape;466;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7" name="Google Shape;467;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468"/>
        <p:cNvGrpSpPr/>
        <p:nvPr/>
      </p:nvGrpSpPr>
      <p:grpSpPr>
        <a:xfrm>
          <a:off x="0" y="0"/>
          <a:ext cx="0" cy="0"/>
          <a:chOff x="0" y="0"/>
          <a:chExt cx="0" cy="0"/>
        </a:xfrm>
      </p:grpSpPr>
      <p:sp>
        <p:nvSpPr>
          <p:cNvPr id="469" name="Google Shape;469;p10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0" name="Google Shape;470;p10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1" name="Google Shape;471;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2" name="Google Shape;472;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3" name="Google Shape;473;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474"/>
        <p:cNvGrpSpPr/>
        <p:nvPr/>
      </p:nvGrpSpPr>
      <p:grpSpPr>
        <a:xfrm>
          <a:off x="0" y="0"/>
          <a:ext cx="0" cy="0"/>
          <a:chOff x="0" y="0"/>
          <a:chExt cx="0" cy="0"/>
        </a:xfrm>
      </p:grpSpPr>
      <p:sp>
        <p:nvSpPr>
          <p:cNvPr id="475" name="Google Shape;475;p10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6" name="Google Shape;476;p10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7" name="Google Shape;477;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8" name="Google Shape;478;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9" name="Google Shape;479;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40328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32839379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41182101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40231990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2781619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ratique Pédagogique Efficace">
  <p:cSld name="Pratique Pédagogique Efficace">
    <p:bg>
      <p:bgPr>
        <a:solidFill>
          <a:srgbClr val="DCE6F2"/>
        </a:solidFill>
        <a:effectLst/>
      </p:bgPr>
    </p:bg>
    <p:spTree>
      <p:nvGrpSpPr>
        <p:cNvPr id="1" name="Shape 114"/>
        <p:cNvGrpSpPr/>
        <p:nvPr/>
      </p:nvGrpSpPr>
      <p:grpSpPr>
        <a:xfrm>
          <a:off x="0" y="0"/>
          <a:ext cx="0" cy="0"/>
          <a:chOff x="0" y="0"/>
          <a:chExt cx="0" cy="0"/>
        </a:xfrm>
      </p:grpSpPr>
      <p:sp>
        <p:nvSpPr>
          <p:cNvPr id="115" name="Google Shape;115;p74"/>
          <p:cNvSpPr/>
          <p:nvPr/>
        </p:nvSpPr>
        <p:spPr>
          <a:xfrm>
            <a:off x="948074" y="165260"/>
            <a:ext cx="7935199" cy="584801"/>
          </a:xfrm>
          <a:prstGeom prst="rect">
            <a:avLst/>
          </a:prstGeom>
          <a:noFill/>
          <a:ln>
            <a:noFill/>
          </a:ln>
        </p:spPr>
        <p:txBody>
          <a:bodyPr spcFirstLastPara="1" wrap="square" lIns="91425" tIns="45675" rIns="91425" bIns="45675" anchor="t" anchorCtr="0">
            <a:noAutofit/>
          </a:bodyPr>
          <a:lstStyle/>
          <a:p>
            <a:pPr marL="0" marR="0" lvl="0" indent="0" algn="l" rtl="0">
              <a:spcBef>
                <a:spcPts val="0"/>
              </a:spcBef>
              <a:spcAft>
                <a:spcPts val="0"/>
              </a:spcAft>
              <a:buNone/>
            </a:pPr>
            <a:r>
              <a:rPr lang="fr-FR" sz="3200" b="1" i="0" u="none" strike="noStrike" cap="none">
                <a:solidFill>
                  <a:srgbClr val="44546A"/>
                </a:solidFill>
                <a:latin typeface="Calibri"/>
                <a:ea typeface="Calibri"/>
                <a:cs typeface="Calibri"/>
                <a:sym typeface="Calibri"/>
              </a:rPr>
              <a:t>Pratique Pédagogique Efficace de la Semaine</a:t>
            </a:r>
            <a:endParaRPr/>
          </a:p>
        </p:txBody>
      </p:sp>
      <p:pic>
        <p:nvPicPr>
          <p:cNvPr id="116" name="Google Shape;116;p74" descr="Image générée"/>
          <p:cNvPicPr preferRelativeResize="0"/>
          <p:nvPr/>
        </p:nvPicPr>
        <p:blipFill rotWithShape="1">
          <a:blip r:embed="rId2">
            <a:alphaModFix/>
          </a:blip>
          <a:srcRect t="11064" b="10678"/>
          <a:stretch/>
        </p:blipFill>
        <p:spPr>
          <a:xfrm>
            <a:off x="220261" y="30482"/>
            <a:ext cx="727815" cy="854359"/>
          </a:xfrm>
          <a:prstGeom prst="rect">
            <a:avLst/>
          </a:prstGeom>
          <a:noFill/>
          <a:ln>
            <a:noFill/>
          </a:ln>
        </p:spPr>
      </p:pic>
      <p:sp>
        <p:nvSpPr>
          <p:cNvPr id="117" name="Google Shape;117;p74"/>
          <p:cNvSpPr/>
          <p:nvPr/>
        </p:nvSpPr>
        <p:spPr>
          <a:xfrm>
            <a:off x="304800" y="1262245"/>
            <a:ext cx="11291147" cy="559780"/>
          </a:xfrm>
          <a:prstGeom prst="roundRect">
            <a:avLst>
              <a:gd name="adj" fmla="val 16667"/>
            </a:avLst>
          </a:prstGeom>
          <a:solidFill>
            <a:schemeClr val="accent1"/>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2133" b="1">
                <a:solidFill>
                  <a:srgbClr val="FFFFFF"/>
                </a:solidFill>
                <a:latin typeface="Calibri"/>
                <a:ea typeface="Calibri"/>
                <a:cs typeface="Calibri"/>
                <a:sym typeface="Calibri"/>
              </a:rPr>
              <a:t>Donner un feedback de manière efficace aux élèves</a:t>
            </a:r>
            <a:endParaRPr/>
          </a:p>
        </p:txBody>
      </p:sp>
      <p:sp>
        <p:nvSpPr>
          <p:cNvPr id="118" name="Google Shape;118;p74"/>
          <p:cNvSpPr/>
          <p:nvPr/>
        </p:nvSpPr>
        <p:spPr>
          <a:xfrm>
            <a:off x="304800" y="2628796"/>
            <a:ext cx="2873248" cy="389965"/>
          </a:xfrm>
          <a:prstGeom prst="roundRect">
            <a:avLst>
              <a:gd name="adj" fmla="val 16667"/>
            </a:avLst>
          </a:prstGeom>
          <a:solidFill>
            <a:srgbClr val="D9E5F8"/>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600" b="1">
                <a:solidFill>
                  <a:srgbClr val="074F6A"/>
                </a:solidFill>
                <a:latin typeface="Calibri"/>
                <a:ea typeface="Calibri"/>
                <a:cs typeface="Calibri"/>
                <a:sym typeface="Calibri"/>
              </a:rPr>
              <a:t>Pourquoi c’est important ?</a:t>
            </a:r>
            <a:endParaRPr/>
          </a:p>
        </p:txBody>
      </p:sp>
      <p:pic>
        <p:nvPicPr>
          <p:cNvPr id="119" name="Google Shape;119;p74"/>
          <p:cNvPicPr preferRelativeResize="0"/>
          <p:nvPr/>
        </p:nvPicPr>
        <p:blipFill rotWithShape="1">
          <a:blip r:embed="rId3">
            <a:alphaModFix/>
          </a:blip>
          <a:srcRect/>
          <a:stretch/>
        </p:blipFill>
        <p:spPr>
          <a:xfrm>
            <a:off x="10141874" y="1158017"/>
            <a:ext cx="1137399" cy="751840"/>
          </a:xfrm>
          <a:prstGeom prst="rect">
            <a:avLst/>
          </a:prstGeom>
          <a:noFill/>
          <a:ln w="38100" cap="flat" cmpd="sng">
            <a:solidFill>
              <a:srgbClr val="156082"/>
            </a:solidFill>
            <a:prstDash val="solid"/>
            <a:round/>
            <a:headEnd type="none" w="sm" len="sm"/>
            <a:tailEnd type="none" w="sm" len="sm"/>
          </a:ln>
        </p:spPr>
      </p:pic>
      <p:sp>
        <p:nvSpPr>
          <p:cNvPr id="120" name="Google Shape;120;p74"/>
          <p:cNvSpPr/>
          <p:nvPr/>
        </p:nvSpPr>
        <p:spPr>
          <a:xfrm>
            <a:off x="3627797" y="2628796"/>
            <a:ext cx="3759200" cy="389965"/>
          </a:xfrm>
          <a:prstGeom prst="roundRect">
            <a:avLst>
              <a:gd name="adj" fmla="val 16667"/>
            </a:avLst>
          </a:prstGeom>
          <a:solidFill>
            <a:srgbClr val="D9E5F8"/>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600" b="1">
                <a:solidFill>
                  <a:srgbClr val="074F6A"/>
                </a:solidFill>
                <a:latin typeface="Calibri"/>
                <a:ea typeface="Calibri"/>
                <a:cs typeface="Calibri"/>
                <a:sym typeface="Calibri"/>
              </a:rPr>
              <a:t>Bonnes pratiques</a:t>
            </a:r>
            <a:endParaRPr/>
          </a:p>
        </p:txBody>
      </p:sp>
      <p:sp>
        <p:nvSpPr>
          <p:cNvPr id="121" name="Google Shape;121;p74"/>
          <p:cNvSpPr/>
          <p:nvPr/>
        </p:nvSpPr>
        <p:spPr>
          <a:xfrm>
            <a:off x="7836747" y="2628796"/>
            <a:ext cx="3759200" cy="389965"/>
          </a:xfrm>
          <a:prstGeom prst="roundRect">
            <a:avLst>
              <a:gd name="adj" fmla="val 16667"/>
            </a:avLst>
          </a:prstGeom>
          <a:solidFill>
            <a:srgbClr val="D9E5F8"/>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600" b="1">
                <a:solidFill>
                  <a:srgbClr val="074F6A"/>
                </a:solidFill>
                <a:latin typeface="Calibri"/>
                <a:ea typeface="Calibri"/>
                <a:cs typeface="Calibri"/>
                <a:sym typeface="Calibri"/>
              </a:rPr>
              <a:t>Pratiques à éviter</a:t>
            </a:r>
            <a:endParaRPr/>
          </a:p>
        </p:txBody>
      </p:sp>
      <p:sp>
        <p:nvSpPr>
          <p:cNvPr id="122" name="Google Shape;122;p74"/>
          <p:cNvSpPr/>
          <p:nvPr/>
        </p:nvSpPr>
        <p:spPr>
          <a:xfrm>
            <a:off x="304800" y="6150185"/>
            <a:ext cx="11291147" cy="677333"/>
          </a:xfrm>
          <a:prstGeom prst="rect">
            <a:avLst/>
          </a:prstGeom>
          <a:solidFill>
            <a:srgbClr val="BFBFBF"/>
          </a:solidFill>
          <a:ln>
            <a:noFill/>
          </a:ln>
        </p:spPr>
        <p:txBody>
          <a:bodyPr spcFirstLastPara="1" wrap="square" lIns="91425" tIns="45700" rIns="91425" bIns="45700" anchor="ctr" anchorCtr="0">
            <a:noAutofit/>
          </a:bodyPr>
          <a:lstStyle/>
          <a:p>
            <a:pPr marL="380990" marR="0" lvl="0" indent="-380990" algn="l" rtl="0">
              <a:spcBef>
                <a:spcPts val="0"/>
              </a:spcBef>
              <a:spcAft>
                <a:spcPts val="0"/>
              </a:spcAft>
              <a:buClr>
                <a:srgbClr val="000000"/>
              </a:buClr>
              <a:buSzPts val="1600"/>
              <a:buFont typeface="Arial"/>
              <a:buChar char="•"/>
            </a:pPr>
            <a:r>
              <a:rPr lang="fr-FR" sz="1600">
                <a:solidFill>
                  <a:srgbClr val="000000"/>
                </a:solidFill>
                <a:latin typeface="Calibri"/>
                <a:ea typeface="Calibri"/>
                <a:cs typeface="Calibri"/>
                <a:sym typeface="Calibri"/>
              </a:rPr>
              <a:t>Pour plus d’informations Veuillez consulter le lien Suivant : </a:t>
            </a:r>
            <a:endParaRPr/>
          </a:p>
          <a:p>
            <a:pPr marL="380990" marR="0" lvl="0" indent="-380990" algn="l" rtl="0">
              <a:spcBef>
                <a:spcPts val="0"/>
              </a:spcBef>
              <a:spcAft>
                <a:spcPts val="0"/>
              </a:spcAft>
              <a:buClr>
                <a:srgbClr val="000000"/>
              </a:buClr>
              <a:buSzPts val="1600"/>
              <a:buFont typeface="Arial"/>
              <a:buChar char="•"/>
            </a:pPr>
            <a:r>
              <a:rPr lang="fr-FR" sz="1600">
                <a:solidFill>
                  <a:srgbClr val="000000"/>
                </a:solidFill>
                <a:latin typeface="Calibri"/>
                <a:ea typeface="Calibri"/>
                <a:cs typeface="Calibri"/>
                <a:sym typeface="Calibri"/>
              </a:rPr>
              <a:t>Autres questions ? Veuillez Contacter l’inspecteur encadrant</a:t>
            </a:r>
            <a:endParaRPr/>
          </a:p>
        </p:txBody>
      </p:sp>
      <p:pic>
        <p:nvPicPr>
          <p:cNvPr id="123" name="Google Shape;123;p74" descr="Handshake with solid fill"/>
          <p:cNvPicPr preferRelativeResize="0"/>
          <p:nvPr/>
        </p:nvPicPr>
        <p:blipFill rotWithShape="1">
          <a:blip r:embed="rId4">
            <a:alphaModFix/>
          </a:blip>
          <a:srcRect/>
          <a:stretch/>
        </p:blipFill>
        <p:spPr>
          <a:xfrm>
            <a:off x="5221083" y="1993815"/>
            <a:ext cx="549076" cy="549076"/>
          </a:xfrm>
          <a:prstGeom prst="rect">
            <a:avLst/>
          </a:prstGeom>
          <a:noFill/>
          <a:ln>
            <a:noFill/>
          </a:ln>
        </p:spPr>
      </p:pic>
      <p:pic>
        <p:nvPicPr>
          <p:cNvPr id="124" name="Google Shape;124;p74" descr="No sign with solid fill"/>
          <p:cNvPicPr preferRelativeResize="0"/>
          <p:nvPr/>
        </p:nvPicPr>
        <p:blipFill rotWithShape="1">
          <a:blip r:embed="rId5">
            <a:alphaModFix/>
          </a:blip>
          <a:srcRect/>
          <a:stretch/>
        </p:blipFill>
        <p:spPr>
          <a:xfrm>
            <a:off x="9640956" y="2013585"/>
            <a:ext cx="500918" cy="500918"/>
          </a:xfrm>
          <a:prstGeom prst="rect">
            <a:avLst/>
          </a:prstGeom>
          <a:noFill/>
          <a:ln>
            <a:noFill/>
          </a:ln>
        </p:spPr>
      </p:pic>
      <p:sp>
        <p:nvSpPr>
          <p:cNvPr id="125" name="Google Shape;125;p74"/>
          <p:cNvSpPr txBox="1">
            <a:spLocks noGrp="1"/>
          </p:cNvSpPr>
          <p:nvPr>
            <p:ph type="body" idx="1"/>
          </p:nvPr>
        </p:nvSpPr>
        <p:spPr>
          <a:xfrm>
            <a:off x="253322" y="3190552"/>
            <a:ext cx="2873248" cy="15911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sz="18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74"/>
          <p:cNvSpPr txBox="1">
            <a:spLocks noGrp="1"/>
          </p:cNvSpPr>
          <p:nvPr>
            <p:ph type="body" idx="2"/>
          </p:nvPr>
        </p:nvSpPr>
        <p:spPr>
          <a:xfrm>
            <a:off x="3627796" y="3190551"/>
            <a:ext cx="3759199" cy="15911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sz="18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74"/>
          <p:cNvSpPr txBox="1">
            <a:spLocks noGrp="1"/>
          </p:cNvSpPr>
          <p:nvPr>
            <p:ph type="body" idx="3"/>
          </p:nvPr>
        </p:nvSpPr>
        <p:spPr>
          <a:xfrm>
            <a:off x="7816647" y="3190551"/>
            <a:ext cx="3779300" cy="15911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Font typeface="Arial"/>
              <a:buChar char="•"/>
              <a:defRPr sz="18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Font typeface="Arial"/>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74"/>
          <p:cNvSpPr txBox="1">
            <a:spLocks noGrp="1"/>
          </p:cNvSpPr>
          <p:nvPr>
            <p:ph type="body" idx="4"/>
          </p:nvPr>
        </p:nvSpPr>
        <p:spPr>
          <a:xfrm>
            <a:off x="5648039" y="6238017"/>
            <a:ext cx="4493835" cy="389965"/>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000"/>
              </a:spcBef>
              <a:spcAft>
                <a:spcPts val="0"/>
              </a:spcAft>
              <a:buClr>
                <a:schemeClr val="dk1"/>
              </a:buClr>
              <a:buSzPts val="1600"/>
              <a:buFont typeface="Arial"/>
              <a:buNone/>
              <a:defRPr sz="1600">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1200"/>
              <a:buNone/>
              <a:defRPr sz="12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1200"/>
              <a:buNone/>
              <a:defRPr sz="12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1200"/>
              <a:buNone/>
              <a:defRPr sz="12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1200"/>
              <a:buNone/>
              <a:defRPr sz="12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9" name="Google Shape;129;p74" descr="Bullseye with solid fill"/>
          <p:cNvPicPr preferRelativeResize="0"/>
          <p:nvPr/>
        </p:nvPicPr>
        <p:blipFill rotWithShape="1">
          <a:blip r:embed="rId6">
            <a:alphaModFix/>
          </a:blip>
          <a:srcRect/>
          <a:stretch/>
        </p:blipFill>
        <p:spPr>
          <a:xfrm>
            <a:off x="1439746" y="2014103"/>
            <a:ext cx="500400" cy="500400"/>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7896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17974113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1968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596842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27852927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03856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7101491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5630241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22911594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74087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ructure de la séance">
  <p:cSld name="Structure de la séance">
    <p:bg>
      <p:bgPr>
        <a:solidFill>
          <a:srgbClr val="DCE6F2"/>
        </a:solidFill>
        <a:effectLst/>
      </p:bgPr>
    </p:bg>
    <p:spTree>
      <p:nvGrpSpPr>
        <p:cNvPr id="1" name="Shape 130"/>
        <p:cNvGrpSpPr/>
        <p:nvPr/>
      </p:nvGrpSpPr>
      <p:grpSpPr>
        <a:xfrm>
          <a:off x="0" y="0"/>
          <a:ext cx="0" cy="0"/>
          <a:chOff x="0" y="0"/>
          <a:chExt cx="0" cy="0"/>
        </a:xfrm>
      </p:grpSpPr>
      <p:sp>
        <p:nvSpPr>
          <p:cNvPr id="131" name="Google Shape;131;p75"/>
          <p:cNvSpPr/>
          <p:nvPr/>
        </p:nvSpPr>
        <p:spPr>
          <a:xfrm>
            <a:off x="2110915" y="1103970"/>
            <a:ext cx="7970171" cy="5009540"/>
          </a:xfrm>
          <a:prstGeom prst="rect">
            <a:avLst/>
          </a:prstGeom>
          <a:solidFill>
            <a:srgbClr val="E3EEF2"/>
          </a:solidFill>
          <a:ln>
            <a:noFill/>
          </a:ln>
        </p:spPr>
        <p:txBody>
          <a:bodyPr spcFirstLastPara="1" wrap="square" lIns="91425" tIns="45675" rIns="91425" bIns="45675" anchor="ctr" anchorCtr="1">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132" name="Google Shape;132;p75"/>
          <p:cNvSpPr/>
          <p:nvPr/>
        </p:nvSpPr>
        <p:spPr>
          <a:xfrm>
            <a:off x="963315" y="165262"/>
            <a:ext cx="3947196" cy="584801"/>
          </a:xfrm>
          <a:prstGeom prst="rect">
            <a:avLst/>
          </a:prstGeom>
          <a:noFill/>
          <a:ln>
            <a:noFill/>
          </a:ln>
        </p:spPr>
        <p:txBody>
          <a:bodyPr spcFirstLastPara="1" wrap="square" lIns="91425" tIns="45675" rIns="91425" bIns="45675" anchor="t" anchorCtr="0">
            <a:noAutofit/>
          </a:bodyPr>
          <a:lstStyle/>
          <a:p>
            <a:pPr marL="0" marR="0" lvl="0" indent="0" algn="l" rtl="0">
              <a:spcBef>
                <a:spcPts val="0"/>
              </a:spcBef>
              <a:spcAft>
                <a:spcPts val="0"/>
              </a:spcAft>
              <a:buNone/>
            </a:pPr>
            <a:r>
              <a:rPr lang="fr-FR" sz="3200" b="1" i="0" u="none" strike="noStrike" cap="none">
                <a:solidFill>
                  <a:srgbClr val="44546A"/>
                </a:solidFill>
                <a:latin typeface="Calibri"/>
                <a:ea typeface="Calibri"/>
                <a:cs typeface="Calibri"/>
                <a:sym typeface="Calibri"/>
              </a:rPr>
              <a:t>Structure de la séance</a:t>
            </a:r>
            <a:endParaRPr sz="1467">
              <a:solidFill>
                <a:srgbClr val="000000"/>
              </a:solidFill>
              <a:latin typeface="Calibri"/>
              <a:ea typeface="Calibri"/>
              <a:cs typeface="Calibri"/>
              <a:sym typeface="Calibri"/>
            </a:endParaRPr>
          </a:p>
        </p:txBody>
      </p:sp>
      <p:pic>
        <p:nvPicPr>
          <p:cNvPr id="133" name="Google Shape;133;p75" descr="Image générée"/>
          <p:cNvPicPr preferRelativeResize="0"/>
          <p:nvPr/>
        </p:nvPicPr>
        <p:blipFill rotWithShape="1">
          <a:blip r:embed="rId2">
            <a:alphaModFix/>
          </a:blip>
          <a:srcRect t="11064" b="10678"/>
          <a:stretch/>
        </p:blipFill>
        <p:spPr>
          <a:xfrm>
            <a:off x="220262" y="30483"/>
            <a:ext cx="727815" cy="854359"/>
          </a:xfrm>
          <a:prstGeom prst="rect">
            <a:avLst/>
          </a:prstGeom>
          <a:noFill/>
          <a:ln>
            <a:noFill/>
          </a:ln>
        </p:spPr>
      </p:pic>
      <p:grpSp>
        <p:nvGrpSpPr>
          <p:cNvPr id="134" name="Google Shape;134;p75"/>
          <p:cNvGrpSpPr/>
          <p:nvPr/>
        </p:nvGrpSpPr>
        <p:grpSpPr>
          <a:xfrm>
            <a:off x="2336946" y="1407978"/>
            <a:ext cx="7518111" cy="548005"/>
            <a:chOff x="1764463" y="1060636"/>
            <a:chExt cx="5638583" cy="411004"/>
          </a:xfrm>
        </p:grpSpPr>
        <p:sp>
          <p:nvSpPr>
            <p:cNvPr id="135" name="Google Shape;135;p75"/>
            <p:cNvSpPr/>
            <p:nvPr/>
          </p:nvSpPr>
          <p:spPr>
            <a:xfrm>
              <a:off x="1764463" y="111793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w="9525" cap="flat" cmpd="sng">
              <a:solidFill>
                <a:srgbClr val="F19D19"/>
              </a:solidFill>
              <a:prstDash val="solid"/>
              <a:round/>
              <a:headEnd type="none" w="sm" len="sm"/>
              <a:tailEnd type="none" w="sm" len="sm"/>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a:solidFill>
                    <a:srgbClr val="FFFFFF"/>
                  </a:solidFill>
                  <a:latin typeface="Calibri"/>
                  <a:ea typeface="Calibri"/>
                  <a:cs typeface="Calibri"/>
                  <a:sym typeface="Calibri"/>
                </a:rPr>
                <a:t>1</a:t>
              </a:r>
              <a:endParaRPr/>
            </a:p>
          </p:txBody>
        </p:sp>
        <p:sp>
          <p:nvSpPr>
            <p:cNvPr id="136" name="Google Shape;136;p75"/>
            <p:cNvSpPr/>
            <p:nvPr/>
          </p:nvSpPr>
          <p:spPr>
            <a:xfrm>
              <a:off x="2156845" y="1060636"/>
              <a:ext cx="5246201" cy="411004"/>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F19D19"/>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37" name="Google Shape;137;p75"/>
            <p:cNvSpPr/>
            <p:nvPr/>
          </p:nvSpPr>
          <p:spPr>
            <a:xfrm>
              <a:off x="6987777" y="1071289"/>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B3E5A0"/>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38" name="Google Shape;138;p75"/>
            <p:cNvSpPr txBox="1"/>
            <p:nvPr/>
          </p:nvSpPr>
          <p:spPr>
            <a:xfrm>
              <a:off x="2214439" y="1112834"/>
              <a:ext cx="3972429" cy="346211"/>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Ouverture de la séance</a:t>
              </a:r>
              <a:endParaRPr/>
            </a:p>
          </p:txBody>
        </p:sp>
      </p:grpSp>
      <p:sp>
        <p:nvSpPr>
          <p:cNvPr id="139" name="Google Shape;139;p75"/>
          <p:cNvSpPr/>
          <p:nvPr/>
        </p:nvSpPr>
        <p:spPr>
          <a:xfrm>
            <a:off x="2336945" y="2310757"/>
            <a:ext cx="395203" cy="395203"/>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i="0" u="none" strike="noStrike" cap="none">
                <a:solidFill>
                  <a:srgbClr val="FFFFFF"/>
                </a:solidFill>
                <a:latin typeface="Calibri"/>
                <a:ea typeface="Calibri"/>
                <a:cs typeface="Calibri"/>
                <a:sym typeface="Calibri"/>
              </a:rPr>
              <a:t>2</a:t>
            </a:r>
            <a:endParaRPr sz="1467">
              <a:solidFill>
                <a:srgbClr val="000000"/>
              </a:solidFill>
              <a:latin typeface="Calibri"/>
              <a:ea typeface="Calibri"/>
              <a:cs typeface="Calibri"/>
              <a:sym typeface="Calibri"/>
            </a:endParaRPr>
          </a:p>
        </p:txBody>
      </p:sp>
      <p:sp>
        <p:nvSpPr>
          <p:cNvPr id="140" name="Google Shape;140;p75"/>
          <p:cNvSpPr/>
          <p:nvPr/>
        </p:nvSpPr>
        <p:spPr>
          <a:xfrm>
            <a:off x="2860122" y="2234356"/>
            <a:ext cx="6994935" cy="548005"/>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C00000"/>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41" name="Google Shape;141;p75"/>
          <p:cNvSpPr/>
          <p:nvPr/>
        </p:nvSpPr>
        <p:spPr>
          <a:xfrm>
            <a:off x="9301364" y="2248560"/>
            <a:ext cx="519597" cy="519597"/>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42" name="Google Shape;142;p75"/>
          <p:cNvSpPr txBox="1"/>
          <p:nvPr/>
        </p:nvSpPr>
        <p:spPr>
          <a:xfrm>
            <a:off x="2930042" y="2318590"/>
            <a:ext cx="5296572" cy="461614"/>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Modelage</a:t>
            </a:r>
            <a:endParaRPr/>
          </a:p>
        </p:txBody>
      </p:sp>
      <p:grpSp>
        <p:nvGrpSpPr>
          <p:cNvPr id="143" name="Google Shape;143;p75"/>
          <p:cNvGrpSpPr/>
          <p:nvPr/>
        </p:nvGrpSpPr>
        <p:grpSpPr>
          <a:xfrm>
            <a:off x="2336946" y="3060735"/>
            <a:ext cx="7518111" cy="548005"/>
            <a:chOff x="1764463" y="1060636"/>
            <a:chExt cx="5638583" cy="411004"/>
          </a:xfrm>
        </p:grpSpPr>
        <p:sp>
          <p:nvSpPr>
            <p:cNvPr id="144" name="Google Shape;144;p75"/>
            <p:cNvSpPr/>
            <p:nvPr/>
          </p:nvSpPr>
          <p:spPr>
            <a:xfrm>
              <a:off x="1764463" y="111793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i="0" u="none" strike="noStrike" cap="none">
                  <a:solidFill>
                    <a:srgbClr val="FFFFFF"/>
                  </a:solidFill>
                  <a:latin typeface="Calibri"/>
                  <a:ea typeface="Calibri"/>
                  <a:cs typeface="Calibri"/>
                  <a:sym typeface="Calibri"/>
                </a:rPr>
                <a:t>3</a:t>
              </a:r>
              <a:endParaRPr sz="1467">
                <a:solidFill>
                  <a:srgbClr val="000000"/>
                </a:solidFill>
                <a:latin typeface="Calibri"/>
                <a:ea typeface="Calibri"/>
                <a:cs typeface="Calibri"/>
                <a:sym typeface="Calibri"/>
              </a:endParaRPr>
            </a:p>
          </p:txBody>
        </p:sp>
        <p:sp>
          <p:nvSpPr>
            <p:cNvPr id="145" name="Google Shape;145;p75"/>
            <p:cNvSpPr/>
            <p:nvPr/>
          </p:nvSpPr>
          <p:spPr>
            <a:xfrm>
              <a:off x="2156845" y="1060636"/>
              <a:ext cx="5246201" cy="411004"/>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0F9ED5"/>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46" name="Google Shape;146;p75"/>
            <p:cNvSpPr/>
            <p:nvPr/>
          </p:nvSpPr>
          <p:spPr>
            <a:xfrm>
              <a:off x="6987777" y="1071289"/>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47" name="Google Shape;147;p75"/>
            <p:cNvSpPr txBox="1"/>
            <p:nvPr/>
          </p:nvSpPr>
          <p:spPr>
            <a:xfrm>
              <a:off x="2209285" y="1123811"/>
              <a:ext cx="3972429" cy="346211"/>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Pratique collective</a:t>
              </a:r>
              <a:endParaRPr/>
            </a:p>
          </p:txBody>
        </p:sp>
      </p:grpSp>
      <p:grpSp>
        <p:nvGrpSpPr>
          <p:cNvPr id="148" name="Google Shape;148;p75"/>
          <p:cNvGrpSpPr/>
          <p:nvPr/>
        </p:nvGrpSpPr>
        <p:grpSpPr>
          <a:xfrm>
            <a:off x="2336946" y="3887114"/>
            <a:ext cx="7518111" cy="548005"/>
            <a:chOff x="1764463" y="1060636"/>
            <a:chExt cx="5638583" cy="411004"/>
          </a:xfrm>
        </p:grpSpPr>
        <p:sp>
          <p:nvSpPr>
            <p:cNvPr id="149" name="Google Shape;149;p75"/>
            <p:cNvSpPr/>
            <p:nvPr/>
          </p:nvSpPr>
          <p:spPr>
            <a:xfrm>
              <a:off x="1764463" y="111793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i="0" u="none" strike="noStrike" cap="none">
                  <a:solidFill>
                    <a:srgbClr val="FFFFFF"/>
                  </a:solidFill>
                  <a:latin typeface="Calibri"/>
                  <a:ea typeface="Calibri"/>
                  <a:cs typeface="Calibri"/>
                  <a:sym typeface="Calibri"/>
                </a:rPr>
                <a:t>4</a:t>
              </a:r>
              <a:endParaRPr sz="1467">
                <a:solidFill>
                  <a:srgbClr val="000000"/>
                </a:solidFill>
                <a:latin typeface="Calibri"/>
                <a:ea typeface="Calibri"/>
                <a:cs typeface="Calibri"/>
                <a:sym typeface="Calibri"/>
              </a:endParaRPr>
            </a:p>
          </p:txBody>
        </p:sp>
        <p:sp>
          <p:nvSpPr>
            <p:cNvPr id="150" name="Google Shape;150;p75"/>
            <p:cNvSpPr/>
            <p:nvPr/>
          </p:nvSpPr>
          <p:spPr>
            <a:xfrm>
              <a:off x="2156845" y="1060636"/>
              <a:ext cx="5246201" cy="411004"/>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0070C0"/>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51" name="Google Shape;151;p75"/>
            <p:cNvSpPr/>
            <p:nvPr/>
          </p:nvSpPr>
          <p:spPr>
            <a:xfrm>
              <a:off x="6987777" y="1071289"/>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52" name="Google Shape;152;p75"/>
            <p:cNvSpPr txBox="1"/>
            <p:nvPr/>
          </p:nvSpPr>
          <p:spPr>
            <a:xfrm>
              <a:off x="2209285" y="1123811"/>
              <a:ext cx="3972429" cy="346211"/>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Pratique en binôme</a:t>
              </a:r>
              <a:endParaRPr/>
            </a:p>
          </p:txBody>
        </p:sp>
      </p:grpSp>
      <p:grpSp>
        <p:nvGrpSpPr>
          <p:cNvPr id="153" name="Google Shape;153;p75"/>
          <p:cNvGrpSpPr/>
          <p:nvPr/>
        </p:nvGrpSpPr>
        <p:grpSpPr>
          <a:xfrm>
            <a:off x="2336946" y="4713491"/>
            <a:ext cx="7518111" cy="548005"/>
            <a:chOff x="1764463" y="1060636"/>
            <a:chExt cx="5638583" cy="411004"/>
          </a:xfrm>
        </p:grpSpPr>
        <p:sp>
          <p:nvSpPr>
            <p:cNvPr id="154" name="Google Shape;154;p75"/>
            <p:cNvSpPr/>
            <p:nvPr/>
          </p:nvSpPr>
          <p:spPr>
            <a:xfrm>
              <a:off x="1764463" y="111793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i="0" u="none" strike="noStrike" cap="none">
                  <a:solidFill>
                    <a:srgbClr val="FFFFFF"/>
                  </a:solidFill>
                  <a:latin typeface="Calibri"/>
                  <a:ea typeface="Calibri"/>
                  <a:cs typeface="Calibri"/>
                  <a:sym typeface="Calibri"/>
                </a:rPr>
                <a:t>5</a:t>
              </a:r>
              <a:endParaRPr sz="1467">
                <a:solidFill>
                  <a:srgbClr val="000000"/>
                </a:solidFill>
                <a:latin typeface="Calibri"/>
                <a:ea typeface="Calibri"/>
                <a:cs typeface="Calibri"/>
                <a:sym typeface="Calibri"/>
              </a:endParaRPr>
            </a:p>
          </p:txBody>
        </p:sp>
        <p:sp>
          <p:nvSpPr>
            <p:cNvPr id="155" name="Google Shape;155;p75"/>
            <p:cNvSpPr/>
            <p:nvPr/>
          </p:nvSpPr>
          <p:spPr>
            <a:xfrm>
              <a:off x="2156845" y="1060636"/>
              <a:ext cx="5246201" cy="411004"/>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92D050"/>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56" name="Google Shape;156;p75"/>
            <p:cNvSpPr/>
            <p:nvPr/>
          </p:nvSpPr>
          <p:spPr>
            <a:xfrm>
              <a:off x="6987777" y="1071289"/>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57" name="Google Shape;157;p75"/>
            <p:cNvSpPr txBox="1"/>
            <p:nvPr/>
          </p:nvSpPr>
          <p:spPr>
            <a:xfrm>
              <a:off x="2209285" y="1123811"/>
              <a:ext cx="3972429" cy="346211"/>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Pratique autonome</a:t>
              </a:r>
              <a:endParaRPr/>
            </a:p>
          </p:txBody>
        </p:sp>
      </p:grpSp>
      <p:grpSp>
        <p:nvGrpSpPr>
          <p:cNvPr id="158" name="Google Shape;158;p75"/>
          <p:cNvGrpSpPr/>
          <p:nvPr/>
        </p:nvGrpSpPr>
        <p:grpSpPr>
          <a:xfrm>
            <a:off x="2336946" y="5539871"/>
            <a:ext cx="7518111" cy="548005"/>
            <a:chOff x="1764463" y="1060636"/>
            <a:chExt cx="5638583" cy="411004"/>
          </a:xfrm>
        </p:grpSpPr>
        <p:sp>
          <p:nvSpPr>
            <p:cNvPr id="159" name="Google Shape;159;p75"/>
            <p:cNvSpPr/>
            <p:nvPr/>
          </p:nvSpPr>
          <p:spPr>
            <a:xfrm>
              <a:off x="1764463" y="111793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a:noFill/>
            </a:ln>
          </p:spPr>
          <p:txBody>
            <a:bodyPr spcFirstLastPara="1" wrap="square" lIns="68550" tIns="34250" rIns="68550" bIns="34250" anchor="ctr" anchorCtr="1">
              <a:noAutofit/>
            </a:bodyPr>
            <a:lstStyle/>
            <a:p>
              <a:pPr marL="0" marR="0" lvl="0" indent="0" algn="ctr" rtl="0">
                <a:spcBef>
                  <a:spcPts val="0"/>
                </a:spcBef>
                <a:spcAft>
                  <a:spcPts val="0"/>
                </a:spcAft>
                <a:buNone/>
              </a:pPr>
              <a:r>
                <a:rPr lang="fr-FR" sz="2133" b="1" i="0" u="none" strike="noStrike" cap="none">
                  <a:solidFill>
                    <a:srgbClr val="FFFFFF"/>
                  </a:solidFill>
                  <a:latin typeface="Calibri"/>
                  <a:ea typeface="Calibri"/>
                  <a:cs typeface="Calibri"/>
                  <a:sym typeface="Calibri"/>
                </a:rPr>
                <a:t>6</a:t>
              </a:r>
              <a:endParaRPr sz="1467">
                <a:solidFill>
                  <a:srgbClr val="000000"/>
                </a:solidFill>
                <a:latin typeface="Calibri"/>
                <a:ea typeface="Calibri"/>
                <a:cs typeface="Calibri"/>
                <a:sym typeface="Calibri"/>
              </a:endParaRPr>
            </a:p>
          </p:txBody>
        </p:sp>
        <p:sp>
          <p:nvSpPr>
            <p:cNvPr id="160" name="Google Shape;160;p75"/>
            <p:cNvSpPr/>
            <p:nvPr/>
          </p:nvSpPr>
          <p:spPr>
            <a:xfrm>
              <a:off x="2156845" y="1060636"/>
              <a:ext cx="5246201" cy="411004"/>
            </a:xfrm>
            <a:custGeom>
              <a:avLst/>
              <a:gdLst/>
              <a:ahLst/>
              <a:cxnLst/>
              <a:rect l="l" t="t" r="r" b="b"/>
              <a:pathLst>
                <a:path w="120000" h="120000" extrusionOk="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w="28575" cap="flat" cmpd="sng">
              <a:solidFill>
                <a:srgbClr val="F19D19"/>
              </a:solidFill>
              <a:prstDash val="solid"/>
              <a:round/>
              <a:headEnd type="none" w="sm" len="sm"/>
              <a:tailEnd type="none" w="sm" len="sm"/>
            </a:ln>
          </p:spPr>
          <p:txBody>
            <a:bodyPr spcFirstLastPara="1" wrap="square" lIns="91425" tIns="45675" rIns="91425" bIns="45675" anchor="ctr" anchorCtr="0">
              <a:noAutofit/>
            </a:bodyPr>
            <a:lstStyle/>
            <a:p>
              <a:pPr marL="0" marR="0" lvl="0" indent="0" algn="l" rtl="0">
                <a:spcBef>
                  <a:spcPts val="0"/>
                </a:spcBef>
                <a:spcAft>
                  <a:spcPts val="0"/>
                </a:spcAft>
                <a:buNone/>
              </a:pPr>
              <a:endParaRPr sz="2000" b="1">
                <a:solidFill>
                  <a:srgbClr val="44546A"/>
                </a:solidFill>
                <a:latin typeface="Calibri"/>
                <a:ea typeface="Calibri"/>
                <a:cs typeface="Calibri"/>
                <a:sym typeface="Calibri"/>
              </a:endParaRPr>
            </a:p>
          </p:txBody>
        </p:sp>
        <p:sp>
          <p:nvSpPr>
            <p:cNvPr id="161" name="Google Shape;161;p75"/>
            <p:cNvSpPr/>
            <p:nvPr/>
          </p:nvSpPr>
          <p:spPr>
            <a:xfrm>
              <a:off x="6987777" y="1071289"/>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91425" tIns="45675" rIns="91425" bIns="45675" anchor="t" anchorCtr="0">
              <a:noAutofit/>
            </a:bodyPr>
            <a:lstStyle/>
            <a:p>
              <a:pPr marL="0" marR="0" lvl="0" indent="0" algn="l" rtl="0">
                <a:spcBef>
                  <a:spcPts val="0"/>
                </a:spcBef>
                <a:spcAft>
                  <a:spcPts val="0"/>
                </a:spcAft>
                <a:buNone/>
              </a:pPr>
              <a:endParaRPr sz="1200">
                <a:solidFill>
                  <a:srgbClr val="44546A"/>
                </a:solidFill>
                <a:latin typeface="Calibri"/>
                <a:ea typeface="Calibri"/>
                <a:cs typeface="Calibri"/>
                <a:sym typeface="Calibri"/>
              </a:endParaRPr>
            </a:p>
          </p:txBody>
        </p:sp>
        <p:sp>
          <p:nvSpPr>
            <p:cNvPr id="162" name="Google Shape;162;p75"/>
            <p:cNvSpPr txBox="1"/>
            <p:nvPr/>
          </p:nvSpPr>
          <p:spPr>
            <a:xfrm>
              <a:off x="2209285" y="1123811"/>
              <a:ext cx="3972429" cy="346211"/>
            </a:xfrm>
            <a:prstGeom prst="rect">
              <a:avLst/>
            </a:prstGeom>
            <a:noFill/>
            <a:ln>
              <a:noFill/>
            </a:ln>
          </p:spPr>
          <p:txBody>
            <a:bodyPr spcFirstLastPara="1" wrap="square" lIns="91425" tIns="45675" rIns="91425" bIns="45675" anchor="t" anchorCtr="0">
              <a:sp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Clôture</a:t>
              </a:r>
              <a:endParaRPr/>
            </a:p>
          </p:txBody>
        </p:sp>
      </p:grpSp>
      <p:sp>
        <p:nvSpPr>
          <p:cNvPr id="163" name="Google Shape;163;p75"/>
          <p:cNvSpPr txBox="1">
            <a:spLocks noGrp="1"/>
          </p:cNvSpPr>
          <p:nvPr>
            <p:ph type="body" idx="1"/>
          </p:nvPr>
        </p:nvSpPr>
        <p:spPr>
          <a:xfrm>
            <a:off x="7879221" y="1447571"/>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75"/>
          <p:cNvSpPr txBox="1">
            <a:spLocks noGrp="1"/>
          </p:cNvSpPr>
          <p:nvPr>
            <p:ph type="body" idx="2"/>
          </p:nvPr>
        </p:nvSpPr>
        <p:spPr>
          <a:xfrm>
            <a:off x="7879221" y="2277958"/>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75"/>
          <p:cNvSpPr txBox="1">
            <a:spLocks noGrp="1"/>
          </p:cNvSpPr>
          <p:nvPr>
            <p:ph type="body" idx="3"/>
          </p:nvPr>
        </p:nvSpPr>
        <p:spPr>
          <a:xfrm>
            <a:off x="7879220" y="3104337"/>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75"/>
          <p:cNvSpPr txBox="1">
            <a:spLocks noGrp="1"/>
          </p:cNvSpPr>
          <p:nvPr>
            <p:ph type="body" idx="4"/>
          </p:nvPr>
        </p:nvSpPr>
        <p:spPr>
          <a:xfrm>
            <a:off x="7879219" y="3928027"/>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75"/>
          <p:cNvSpPr txBox="1">
            <a:spLocks noGrp="1"/>
          </p:cNvSpPr>
          <p:nvPr>
            <p:ph type="body" idx="5"/>
          </p:nvPr>
        </p:nvSpPr>
        <p:spPr>
          <a:xfrm>
            <a:off x="7879218" y="4757093"/>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8" name="Google Shape;168;p75"/>
          <p:cNvSpPr txBox="1">
            <a:spLocks noGrp="1"/>
          </p:cNvSpPr>
          <p:nvPr>
            <p:ph type="body" idx="6"/>
          </p:nvPr>
        </p:nvSpPr>
        <p:spPr>
          <a:xfrm>
            <a:off x="7879217" y="5583473"/>
            <a:ext cx="1147653" cy="460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4546A"/>
              </a:buClr>
              <a:buSzPts val="2400"/>
              <a:buNone/>
              <a:defRPr sz="2400" b="1" i="0" u="none" strike="noStrike" cap="none">
                <a:solidFill>
                  <a:srgbClr val="44546A"/>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1654893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8891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8468856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301832144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89399000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14183504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132799456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ctivité préparatoir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4995540" y="2500904"/>
            <a:ext cx="5985399" cy="81426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Activité préparatoire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41671874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8383752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85272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uverture de la séance">
  <p:cSld name="Ouverture de la séance">
    <p:bg>
      <p:bgPr>
        <a:gradFill>
          <a:gsLst>
            <a:gs pos="0">
              <a:srgbClr val="F19D19"/>
            </a:gs>
            <a:gs pos="3000">
              <a:schemeClr val="lt1"/>
            </a:gs>
            <a:gs pos="94000">
              <a:srgbClr val="F19D19"/>
            </a:gs>
            <a:gs pos="100000">
              <a:srgbClr val="F19D19"/>
            </a:gs>
          </a:gsLst>
          <a:path path="circle">
            <a:fillToRect l="50000" t="50000" r="50000" b="50000"/>
          </a:path>
          <a:tileRect/>
        </a:gradFill>
        <a:effectLst/>
      </p:bgPr>
    </p:bg>
    <p:spTree>
      <p:nvGrpSpPr>
        <p:cNvPr id="1" name="Shape 169"/>
        <p:cNvGrpSpPr/>
        <p:nvPr/>
      </p:nvGrpSpPr>
      <p:grpSpPr>
        <a:xfrm>
          <a:off x="0" y="0"/>
          <a:ext cx="0" cy="0"/>
          <a:chOff x="0" y="0"/>
          <a:chExt cx="0" cy="0"/>
        </a:xfrm>
      </p:grpSpPr>
      <p:grpSp>
        <p:nvGrpSpPr>
          <p:cNvPr id="170" name="Google Shape;170;p76"/>
          <p:cNvGrpSpPr/>
          <p:nvPr/>
        </p:nvGrpSpPr>
        <p:grpSpPr>
          <a:xfrm>
            <a:off x="812158" y="844906"/>
            <a:ext cx="10567685" cy="5198169"/>
            <a:chOff x="2184399" y="1402024"/>
            <a:chExt cx="7823200" cy="4942038"/>
          </a:xfrm>
        </p:grpSpPr>
        <p:sp>
          <p:nvSpPr>
            <p:cNvPr id="171" name="Google Shape;171;p76"/>
            <p:cNvSpPr/>
            <p:nvPr/>
          </p:nvSpPr>
          <p:spPr>
            <a:xfrm>
              <a:off x="2184399" y="1402024"/>
              <a:ext cx="7823200" cy="4942038"/>
            </a:xfrm>
            <a:prstGeom prst="roundRect">
              <a:avLst>
                <a:gd name="adj" fmla="val 2665"/>
              </a:avLst>
            </a:prstGeom>
            <a:solidFill>
              <a:srgbClr val="F19D19"/>
            </a:solidFill>
            <a:ln w="19050" cap="flat" cmpd="sng">
              <a:solidFill>
                <a:srgbClr val="F19D19"/>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a:solidFill>
                  <a:srgbClr val="FFFFFF"/>
                </a:solidFill>
                <a:latin typeface="Calibri"/>
                <a:ea typeface="Calibri"/>
                <a:cs typeface="Calibri"/>
                <a:sym typeface="Calibri"/>
              </a:endParaRPr>
            </a:p>
          </p:txBody>
        </p:sp>
        <p:sp>
          <p:nvSpPr>
            <p:cNvPr id="172" name="Google Shape;172;p76"/>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spcBef>
                  <a:spcPts val="0"/>
                </a:spcBef>
                <a:spcAft>
                  <a:spcPts val="0"/>
                </a:spcAft>
                <a:buNone/>
              </a:pPr>
              <a:endParaRPr sz="5600" b="1">
                <a:solidFill>
                  <a:srgbClr val="000000"/>
                </a:solidFill>
                <a:latin typeface="Calibri"/>
                <a:ea typeface="Calibri"/>
                <a:cs typeface="Calibri"/>
                <a:sym typeface="Calibri"/>
              </a:endParaRPr>
            </a:p>
          </p:txBody>
        </p:sp>
      </p:grpSp>
      <p:sp>
        <p:nvSpPr>
          <p:cNvPr id="173" name="Google Shape;173;p76"/>
          <p:cNvSpPr/>
          <p:nvPr/>
        </p:nvSpPr>
        <p:spPr>
          <a:xfrm>
            <a:off x="10285532" y="4917801"/>
            <a:ext cx="936370" cy="936371"/>
          </a:xfrm>
          <a:prstGeom prst="ellipse">
            <a:avLst/>
          </a:prstGeom>
          <a:blipFill rotWithShape="1">
            <a:blip r:embed="rId2">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rgbClr val="FFFFFF"/>
              </a:solidFill>
              <a:latin typeface="Calibri"/>
              <a:ea typeface="Calibri"/>
              <a:cs typeface="Calibri"/>
              <a:sym typeface="Calibri"/>
            </a:endParaRPr>
          </a:p>
        </p:txBody>
      </p:sp>
      <p:sp>
        <p:nvSpPr>
          <p:cNvPr id="174" name="Google Shape;174;p76"/>
          <p:cNvSpPr txBox="1"/>
          <p:nvPr/>
        </p:nvSpPr>
        <p:spPr>
          <a:xfrm>
            <a:off x="946951" y="3651380"/>
            <a:ext cx="10298101"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4400" b="1">
                <a:solidFill>
                  <a:srgbClr val="F19D19"/>
                </a:solidFill>
                <a:latin typeface="Calibri"/>
                <a:ea typeface="Calibri"/>
                <a:cs typeface="Calibri"/>
                <a:sym typeface="Calibri"/>
              </a:rPr>
              <a:t>Ouverture de la séance</a:t>
            </a:r>
            <a:endParaRPr/>
          </a:p>
        </p:txBody>
      </p:sp>
      <p:pic>
        <p:nvPicPr>
          <p:cNvPr id="175" name="Google Shape;175;p76"/>
          <p:cNvPicPr preferRelativeResize="0"/>
          <p:nvPr/>
        </p:nvPicPr>
        <p:blipFill rotWithShape="1">
          <a:blip r:embed="rId3">
            <a:alphaModFix/>
          </a:blip>
          <a:srcRect/>
          <a:stretch/>
        </p:blipFill>
        <p:spPr>
          <a:xfrm>
            <a:off x="4973623" y="1310778"/>
            <a:ext cx="2096135" cy="2158333"/>
          </a:xfrm>
          <a:prstGeom prst="rect">
            <a:avLst/>
          </a:prstGeom>
          <a:noFill/>
          <a:ln>
            <a:noFill/>
          </a:ln>
        </p:spPr>
      </p:pic>
      <p:pic>
        <p:nvPicPr>
          <p:cNvPr id="176" name="Google Shape;176;p76"/>
          <p:cNvPicPr preferRelativeResize="0"/>
          <p:nvPr/>
        </p:nvPicPr>
        <p:blipFill rotWithShape="1">
          <a:blip r:embed="rId4">
            <a:alphaModFix/>
          </a:blip>
          <a:srcRect/>
          <a:stretch/>
        </p:blipFill>
        <p:spPr>
          <a:xfrm>
            <a:off x="6261214" y="1609414"/>
            <a:ext cx="649253" cy="649253"/>
          </a:xfrm>
          <a:prstGeom prst="rect">
            <a:avLst/>
          </a:prstGeom>
          <a:noFill/>
          <a:ln>
            <a:noFill/>
          </a:ln>
        </p:spPr>
      </p:pic>
      <p:sp>
        <p:nvSpPr>
          <p:cNvPr id="177" name="Google Shape;177;p76"/>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3600"/>
              <a:buNone/>
              <a:defRPr sz="3600" b="1">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3600"/>
              <a:buNone/>
              <a:defRPr sz="3600" b="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56725740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3049077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86320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Notions clé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Introduction de notions clés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224188058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78584209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22518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8542552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72252713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87973428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601040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lide Ouverture">
  <p:cSld name="Slide Ouverture">
    <p:spTree>
      <p:nvGrpSpPr>
        <p:cNvPr id="1" name="Shape 178"/>
        <p:cNvGrpSpPr/>
        <p:nvPr/>
      </p:nvGrpSpPr>
      <p:grpSpPr>
        <a:xfrm>
          <a:off x="0" y="0"/>
          <a:ext cx="0" cy="0"/>
          <a:chOff x="0" y="0"/>
          <a:chExt cx="0" cy="0"/>
        </a:xfrm>
      </p:grpSpPr>
      <p:grpSp>
        <p:nvGrpSpPr>
          <p:cNvPr id="179" name="Google Shape;179;p77"/>
          <p:cNvGrpSpPr/>
          <p:nvPr/>
        </p:nvGrpSpPr>
        <p:grpSpPr>
          <a:xfrm>
            <a:off x="0" y="1"/>
            <a:ext cx="12192000" cy="6858001"/>
            <a:chOff x="0" y="0"/>
            <a:chExt cx="13716000" cy="10287000"/>
          </a:xfrm>
        </p:grpSpPr>
        <p:sp>
          <p:nvSpPr>
            <p:cNvPr id="180" name="Google Shape;180;p77"/>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181" name="Google Shape;181;p77"/>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182" name="Google Shape;182;p77"/>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sp>
        <p:nvSpPr>
          <p:cNvPr id="183" name="Google Shape;183;p77"/>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600"/>
              <a:buFont typeface="Calibri"/>
              <a:buNone/>
              <a:defRPr sz="1600"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77"/>
          <p:cNvSpPr txBox="1">
            <a:spLocks noGrp="1"/>
          </p:cNvSpPr>
          <p:nvPr>
            <p:ph type="body" idx="1"/>
          </p:nvPr>
        </p:nvSpPr>
        <p:spPr>
          <a:xfrm>
            <a:off x="530225" y="1136650"/>
            <a:ext cx="11179175" cy="5389563"/>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marL="914400" lvl="1"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marL="1828800" lvl="3"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marL="2286000" lvl="4" indent="-3556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77"/>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050"/>
              <a:buNone/>
              <a:defRPr sz="1050" i="1">
                <a:latin typeface="Calibri"/>
                <a:ea typeface="Calibri"/>
                <a:cs typeface="Calibri"/>
                <a:sym typeface="Calibri"/>
              </a:defRPr>
            </a:lvl1pPr>
            <a:lvl2pPr marL="914400" lvl="1"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2pPr>
            <a:lvl3pPr marL="1371600" lvl="2"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3pPr>
            <a:lvl4pPr marL="1828800" lvl="3"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4pPr>
            <a:lvl5pPr marL="2286000" lvl="4" indent="-304800" algn="l">
              <a:lnSpc>
                <a:spcPct val="90000"/>
              </a:lnSpc>
              <a:spcBef>
                <a:spcPts val="500"/>
              </a:spcBef>
              <a:spcAft>
                <a:spcPts val="0"/>
              </a:spcAft>
              <a:buClr>
                <a:schemeClr val="dk1"/>
              </a:buClr>
              <a:buSzPts val="1200"/>
              <a:buChar char="•"/>
              <a:defRPr sz="12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6" name="Google Shape;186;p77"/>
          <p:cNvGrpSpPr/>
          <p:nvPr/>
        </p:nvGrpSpPr>
        <p:grpSpPr>
          <a:xfrm>
            <a:off x="11779124" y="79508"/>
            <a:ext cx="232364" cy="304873"/>
            <a:chOff x="3292012" y="1302714"/>
            <a:chExt cx="867138" cy="384316"/>
          </a:xfrm>
        </p:grpSpPr>
        <p:sp>
          <p:nvSpPr>
            <p:cNvPr id="187" name="Google Shape;187;p77"/>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7C475"/>
                </a:solidFill>
                <a:latin typeface="Arial"/>
                <a:ea typeface="Arial"/>
                <a:cs typeface="Arial"/>
                <a:sym typeface="Arial"/>
              </a:endParaRPr>
            </a:p>
          </p:txBody>
        </p:sp>
        <p:sp>
          <p:nvSpPr>
            <p:cNvPr id="188" name="Google Shape;188;p77"/>
            <p:cNvSpPr/>
            <p:nvPr/>
          </p:nvSpPr>
          <p:spPr>
            <a:xfrm>
              <a:off x="3351780" y="1310206"/>
              <a:ext cx="789749" cy="369332"/>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189" name="Google Shape;189;p77" descr="Image générée"/>
          <p:cNvPicPr preferRelativeResize="0"/>
          <p:nvPr/>
        </p:nvPicPr>
        <p:blipFill rotWithShape="1">
          <a:blip r:embed="rId2">
            <a:alphaModFix/>
          </a:blip>
          <a:srcRect l="6026" t="25226" r="75345" b="62431"/>
          <a:stretch/>
        </p:blipFill>
        <p:spPr>
          <a:xfrm>
            <a:off x="233374" y="168983"/>
            <a:ext cx="506620" cy="503517"/>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9150655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16104441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69055404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99118429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6841373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22802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536286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0060309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575025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442123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scussion informelle">
  <p:cSld name="Discussion informelle">
    <p:spTree>
      <p:nvGrpSpPr>
        <p:cNvPr id="1" name="Shape 190"/>
        <p:cNvGrpSpPr/>
        <p:nvPr/>
      </p:nvGrpSpPr>
      <p:grpSpPr>
        <a:xfrm>
          <a:off x="0" y="0"/>
          <a:ext cx="0" cy="0"/>
          <a:chOff x="0" y="0"/>
          <a:chExt cx="0" cy="0"/>
        </a:xfrm>
      </p:grpSpPr>
      <p:grpSp>
        <p:nvGrpSpPr>
          <p:cNvPr id="191" name="Google Shape;191;p78"/>
          <p:cNvGrpSpPr/>
          <p:nvPr/>
        </p:nvGrpSpPr>
        <p:grpSpPr>
          <a:xfrm>
            <a:off x="4932835" y="1459304"/>
            <a:ext cx="6054377" cy="3711725"/>
            <a:chOff x="1715066" y="1103461"/>
            <a:chExt cx="5717724" cy="3124203"/>
          </a:xfrm>
        </p:grpSpPr>
        <p:sp>
          <p:nvSpPr>
            <p:cNvPr id="192" name="Google Shape;192;p78"/>
            <p:cNvSpPr/>
            <p:nvPr/>
          </p:nvSpPr>
          <p:spPr>
            <a:xfrm>
              <a:off x="1715066" y="1103461"/>
              <a:ext cx="5717724" cy="312420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193" name="Google Shape;193;p78"/>
            <p:cNvSpPr/>
            <p:nvPr/>
          </p:nvSpPr>
          <p:spPr>
            <a:xfrm>
              <a:off x="1802501" y="1179667"/>
              <a:ext cx="5542845" cy="2971800"/>
            </a:xfrm>
            <a:prstGeom prst="rect">
              <a:avLst/>
            </a:prstGeom>
            <a:solidFill>
              <a:srgbClr val="FFFFFF"/>
            </a:solidFill>
            <a:ln w="9525" cap="flat" cmpd="sng">
              <a:solidFill>
                <a:srgbClr val="F19D19"/>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194" name="Google Shape;194;p78"/>
          <p:cNvSpPr/>
          <p:nvPr/>
        </p:nvSpPr>
        <p:spPr>
          <a:xfrm>
            <a:off x="4389349" y="1736952"/>
            <a:ext cx="1156184" cy="512421"/>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195" name="Google Shape;195;p78"/>
          <p:cNvSpPr/>
          <p:nvPr/>
        </p:nvSpPr>
        <p:spPr>
          <a:xfrm>
            <a:off x="4469041" y="1746942"/>
            <a:ext cx="1052999" cy="49244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O</a:t>
            </a:r>
            <a:endParaRPr sz="2400" b="1">
              <a:solidFill>
                <a:srgbClr val="FFFFFF"/>
              </a:solidFill>
              <a:latin typeface="Arial"/>
              <a:ea typeface="Arial"/>
              <a:cs typeface="Arial"/>
              <a:sym typeface="Arial"/>
            </a:endParaRPr>
          </a:p>
        </p:txBody>
      </p:sp>
      <p:sp>
        <p:nvSpPr>
          <p:cNvPr id="196" name="Google Shape;196;p78"/>
          <p:cNvSpPr txBox="1"/>
          <p:nvPr/>
        </p:nvSpPr>
        <p:spPr>
          <a:xfrm>
            <a:off x="5025419" y="1993162"/>
            <a:ext cx="5985399" cy="208794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5400" b="1" i="0" u="none" strike="noStrike" cap="none">
                <a:solidFill>
                  <a:srgbClr val="F19D19"/>
                </a:solidFill>
                <a:latin typeface="Calibri"/>
                <a:ea typeface="Calibri"/>
                <a:cs typeface="Calibri"/>
                <a:sym typeface="Calibri"/>
              </a:rPr>
              <a:t>Discussion informelle</a:t>
            </a:r>
            <a:endParaRPr/>
          </a:p>
        </p:txBody>
      </p:sp>
      <p:pic>
        <p:nvPicPr>
          <p:cNvPr id="197" name="Google Shape;197;p78"/>
          <p:cNvPicPr preferRelativeResize="0"/>
          <p:nvPr/>
        </p:nvPicPr>
        <p:blipFill rotWithShape="1">
          <a:blip r:embed="rId2">
            <a:alphaModFix/>
          </a:blip>
          <a:srcRect/>
          <a:stretch/>
        </p:blipFill>
        <p:spPr>
          <a:xfrm>
            <a:off x="1124103" y="1875577"/>
            <a:ext cx="2856443" cy="2856443"/>
          </a:xfrm>
          <a:prstGeom prst="rect">
            <a:avLst/>
          </a:prstGeom>
          <a:noFill/>
          <a:ln>
            <a:noFill/>
          </a:ln>
          <a:effectLst>
            <a:reflection stA="30000" endPos="30000" dist="5000" dir="5400000" sy="-100000" algn="bl" rotWithShape="0"/>
          </a:effectLst>
        </p:spPr>
      </p:pic>
      <p:sp>
        <p:nvSpPr>
          <p:cNvPr id="198" name="Google Shape;198;p78"/>
          <p:cNvSpPr/>
          <p:nvPr/>
        </p:nvSpPr>
        <p:spPr>
          <a:xfrm>
            <a:off x="1890297" y="1779907"/>
            <a:ext cx="691824" cy="704171"/>
          </a:xfrm>
          <a:custGeom>
            <a:avLst/>
            <a:gdLst/>
            <a:ahLst/>
            <a:cxnLst/>
            <a:rect l="l" t="t" r="r" b="b"/>
            <a:pathLst>
              <a:path w="2759" h="2558" extrusionOk="0">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Georgia"/>
              <a:ea typeface="Georgia"/>
              <a:cs typeface="Georgia"/>
              <a:sym typeface="Georgia"/>
            </a:endParaRPr>
          </a:p>
        </p:txBody>
      </p:sp>
      <p:sp>
        <p:nvSpPr>
          <p:cNvPr id="199" name="Google Shape;199;p78"/>
          <p:cNvSpPr/>
          <p:nvPr/>
        </p:nvSpPr>
        <p:spPr>
          <a:xfrm rot="-560173">
            <a:off x="2207633" y="1946096"/>
            <a:ext cx="584715" cy="634720"/>
          </a:xfrm>
          <a:custGeom>
            <a:avLst/>
            <a:gdLst/>
            <a:ahLst/>
            <a:cxnLst/>
            <a:rect l="l" t="t" r="r" b="b"/>
            <a:pathLst>
              <a:path w="2331" h="2303" extrusionOk="0">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a:noFill/>
          </a:ln>
        </p:spPr>
        <p:txBody>
          <a:bodyPr spcFirstLastPara="1" wrap="square" lIns="121900" tIns="60950" rIns="121900" bIns="60950" anchor="t" anchorCtr="0">
            <a:noAutofit/>
          </a:bodyPr>
          <a:lstStyle/>
          <a:p>
            <a:pPr marL="0" marR="0" lvl="0" indent="0" algn="l" rtl="0">
              <a:spcBef>
                <a:spcPts val="0"/>
              </a:spcBef>
              <a:spcAft>
                <a:spcPts val="0"/>
              </a:spcAft>
              <a:buNone/>
            </a:pPr>
            <a:endParaRPr sz="2400">
              <a:solidFill>
                <a:srgbClr val="000000"/>
              </a:solidFill>
              <a:latin typeface="Georgia"/>
              <a:ea typeface="Georgia"/>
              <a:cs typeface="Georgia"/>
              <a:sym typeface="Georgia"/>
            </a:endParaRPr>
          </a:p>
        </p:txBody>
      </p:sp>
      <p:sp>
        <p:nvSpPr>
          <p:cNvPr id="200" name="Google Shape;200;p78"/>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1827275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340474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24791769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0725172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668347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396047639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42762264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59781003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26193664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2823469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ctivation des prérequis">
  <p:cSld name="Activation des prérequis">
    <p:spTree>
      <p:nvGrpSpPr>
        <p:cNvPr id="1" name="Shape 223"/>
        <p:cNvGrpSpPr/>
        <p:nvPr/>
      </p:nvGrpSpPr>
      <p:grpSpPr>
        <a:xfrm>
          <a:off x="0" y="0"/>
          <a:ext cx="0" cy="0"/>
          <a:chOff x="0" y="0"/>
          <a:chExt cx="0" cy="0"/>
        </a:xfrm>
      </p:grpSpPr>
      <p:grpSp>
        <p:nvGrpSpPr>
          <p:cNvPr id="224" name="Google Shape;224;p81"/>
          <p:cNvGrpSpPr/>
          <p:nvPr/>
        </p:nvGrpSpPr>
        <p:grpSpPr>
          <a:xfrm>
            <a:off x="4932835" y="1459304"/>
            <a:ext cx="6054377" cy="3711725"/>
            <a:chOff x="1715066" y="1103461"/>
            <a:chExt cx="5717724" cy="3124203"/>
          </a:xfrm>
        </p:grpSpPr>
        <p:sp>
          <p:nvSpPr>
            <p:cNvPr id="225" name="Google Shape;225;p81"/>
            <p:cNvSpPr/>
            <p:nvPr/>
          </p:nvSpPr>
          <p:spPr>
            <a:xfrm>
              <a:off x="1715066" y="1103461"/>
              <a:ext cx="5717724" cy="312420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26" name="Google Shape;226;p81"/>
            <p:cNvSpPr/>
            <p:nvPr/>
          </p:nvSpPr>
          <p:spPr>
            <a:xfrm>
              <a:off x="1802501" y="1179667"/>
              <a:ext cx="5542845" cy="2971800"/>
            </a:xfrm>
            <a:prstGeom prst="rect">
              <a:avLst/>
            </a:prstGeom>
            <a:solidFill>
              <a:srgbClr val="FFFFFF"/>
            </a:solidFill>
            <a:ln w="9525" cap="flat" cmpd="sng">
              <a:solidFill>
                <a:srgbClr val="F19D19"/>
              </a:solidFill>
              <a:prstDash val="solid"/>
              <a:round/>
              <a:headEnd type="none" w="sm" len="sm"/>
              <a:tailEnd type="none" w="sm" len="sm"/>
            </a:ln>
            <a:effectLst>
              <a:outerShdw algn="tl">
                <a:srgbClr val="000000">
                  <a:alpha val="4705"/>
                </a:srgbClr>
              </a:outerShdw>
            </a:effectLst>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grpSp>
      <p:sp>
        <p:nvSpPr>
          <p:cNvPr id="227" name="Google Shape;227;p81"/>
          <p:cNvSpPr/>
          <p:nvPr/>
        </p:nvSpPr>
        <p:spPr>
          <a:xfrm>
            <a:off x="4389349" y="1736952"/>
            <a:ext cx="1156184" cy="512421"/>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spcBef>
                <a:spcPts val="0"/>
              </a:spcBef>
              <a:spcAft>
                <a:spcPts val="0"/>
              </a:spcAft>
              <a:buNone/>
            </a:pPr>
            <a:endParaRPr sz="1200">
              <a:solidFill>
                <a:srgbClr val="000000"/>
              </a:solidFill>
              <a:latin typeface="Arial"/>
              <a:ea typeface="Arial"/>
              <a:cs typeface="Arial"/>
              <a:sym typeface="Arial"/>
            </a:endParaRPr>
          </a:p>
        </p:txBody>
      </p:sp>
      <p:sp>
        <p:nvSpPr>
          <p:cNvPr id="228" name="Google Shape;228;p81"/>
          <p:cNvSpPr/>
          <p:nvPr/>
        </p:nvSpPr>
        <p:spPr>
          <a:xfrm>
            <a:off x="4469041" y="1746942"/>
            <a:ext cx="1052999" cy="492443"/>
          </a:xfrm>
          <a:prstGeom prst="rect">
            <a:avLst/>
          </a:prstGeom>
          <a:solidFill>
            <a:srgbClr val="F19D19"/>
          </a:solidFill>
          <a:ln w="9525" cap="flat" cmpd="sng">
            <a:solidFill>
              <a:srgbClr val="F19D19"/>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spcBef>
                <a:spcPts val="0"/>
              </a:spcBef>
              <a:spcAft>
                <a:spcPts val="0"/>
              </a:spcAft>
              <a:buNone/>
            </a:pPr>
            <a:r>
              <a:rPr lang="fr-FR" sz="2400" b="1" i="0" u="none" strike="noStrike" cap="none">
                <a:solidFill>
                  <a:srgbClr val="FFFFFF"/>
                </a:solidFill>
                <a:latin typeface="Arial"/>
                <a:ea typeface="Arial"/>
                <a:cs typeface="Arial"/>
                <a:sym typeface="Arial"/>
              </a:rPr>
              <a:t>O</a:t>
            </a:r>
            <a:endParaRPr sz="2400" b="1">
              <a:solidFill>
                <a:srgbClr val="FFFFFF"/>
              </a:solidFill>
              <a:latin typeface="Arial"/>
              <a:ea typeface="Arial"/>
              <a:cs typeface="Arial"/>
              <a:sym typeface="Arial"/>
            </a:endParaRPr>
          </a:p>
        </p:txBody>
      </p:sp>
      <p:sp>
        <p:nvSpPr>
          <p:cNvPr id="229" name="Google Shape;229;p81"/>
          <p:cNvSpPr txBox="1"/>
          <p:nvPr/>
        </p:nvSpPr>
        <p:spPr>
          <a:xfrm>
            <a:off x="5025419" y="1840616"/>
            <a:ext cx="5985399" cy="208794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5400" b="1" i="0" u="none" strike="noStrike" cap="none">
                <a:solidFill>
                  <a:srgbClr val="F19D19"/>
                </a:solidFill>
                <a:latin typeface="Calibri"/>
                <a:ea typeface="Calibri"/>
                <a:cs typeface="Calibri"/>
                <a:sym typeface="Calibri"/>
              </a:rPr>
              <a:t>Activation des prérequis</a:t>
            </a:r>
            <a:endParaRPr/>
          </a:p>
        </p:txBody>
      </p:sp>
      <p:sp>
        <p:nvSpPr>
          <p:cNvPr id="230" name="Google Shape;230;p81"/>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7F7F7F"/>
              </a:buClr>
              <a:buSzPts val="2000"/>
              <a:buNone/>
              <a:defRPr sz="2000" i="1">
                <a:solidFill>
                  <a:srgbClr val="7F7F7F"/>
                </a:solidFill>
                <a:latin typeface="Calibri"/>
                <a:ea typeface="Calibri"/>
                <a:cs typeface="Calibri"/>
                <a:sym typeface="Calibri"/>
              </a:defRPr>
            </a:lvl1pPr>
            <a:lvl2pPr marL="914400" lvl="1"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2pPr>
            <a:lvl3pPr marL="1371600" lvl="2"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3pPr>
            <a:lvl4pPr marL="1828800" lvl="3"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4pPr>
            <a:lvl5pPr marL="2286000" lvl="4" indent="-228600" algn="l">
              <a:lnSpc>
                <a:spcPct val="90000"/>
              </a:lnSpc>
              <a:spcBef>
                <a:spcPts val="500"/>
              </a:spcBef>
              <a:spcAft>
                <a:spcPts val="0"/>
              </a:spcAft>
              <a:buClr>
                <a:schemeClr val="dk1"/>
              </a:buClr>
              <a:buSzPts val="2000"/>
              <a:buNone/>
              <a:defRPr sz="2000" i="1">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1" name="Google Shape;231;p81"/>
          <p:cNvPicPr preferRelativeResize="0"/>
          <p:nvPr/>
        </p:nvPicPr>
        <p:blipFill rotWithShape="1">
          <a:blip r:embed="rId2">
            <a:alphaModFix/>
          </a:blip>
          <a:srcRect/>
          <a:stretch/>
        </p:blipFill>
        <p:spPr>
          <a:xfrm>
            <a:off x="399616" y="1583362"/>
            <a:ext cx="3843765" cy="384376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68590833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27/03/2026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extLst>
      <p:ext uri="{BB962C8B-B14F-4D97-AF65-F5344CB8AC3E}">
        <p14:creationId xmlns:p14="http://schemas.microsoft.com/office/powerpoint/2010/main" val="102031211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70C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78759188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425585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8754762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400260435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4548489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275434757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132319252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MA" sz="900" b="1" dirty="0">
              <a:solidFill>
                <a:schemeClr val="bg1">
                  <a:lumMod val="50000"/>
                </a:schemeClr>
              </a:solidFill>
              <a:latin typeface="Dosis" pitchFamily="2" charset="0"/>
            </a:endParaRPr>
          </a:p>
        </p:txBody>
      </p:sp>
    </p:spTree>
    <p:extLst>
      <p:ext uri="{BB962C8B-B14F-4D97-AF65-F5344CB8AC3E}">
        <p14:creationId xmlns:p14="http://schemas.microsoft.com/office/powerpoint/2010/main" val="35830209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slideLayout" Target="../slideLayouts/slideLayout77.xml"/><Relationship Id="rId21" Type="http://schemas.openxmlformats.org/officeDocument/2006/relationships/slideLayout" Target="../slideLayouts/slideLayout59.xml"/><Relationship Id="rId34" Type="http://schemas.openxmlformats.org/officeDocument/2006/relationships/slideLayout" Target="../slideLayouts/slideLayout72.xml"/><Relationship Id="rId42" Type="http://schemas.openxmlformats.org/officeDocument/2006/relationships/slideLayout" Target="../slideLayouts/slideLayout80.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40" Type="http://schemas.openxmlformats.org/officeDocument/2006/relationships/slideLayout" Target="../slideLayouts/slideLayout78.xml"/><Relationship Id="rId45" Type="http://schemas.openxmlformats.org/officeDocument/2006/relationships/slideLayout" Target="../slideLayouts/slideLayout83.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4" Type="http://schemas.openxmlformats.org/officeDocument/2006/relationships/slideLayout" Target="../slideLayouts/slideLayout82.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43" Type="http://schemas.openxmlformats.org/officeDocument/2006/relationships/slideLayout" Target="../slideLayouts/slideLayout81.xml"/><Relationship Id="rId8" Type="http://schemas.openxmlformats.org/officeDocument/2006/relationships/slideLayout" Target="../slideLayouts/slideLayout46.xml"/><Relationship Id="rId3" Type="http://schemas.openxmlformats.org/officeDocument/2006/relationships/slideLayout" Target="../slideLayouts/slideLayout41.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slideLayout" Target="../slideLayouts/slideLayout76.xml"/><Relationship Id="rId46" Type="http://schemas.openxmlformats.org/officeDocument/2006/relationships/theme" Target="../theme/theme2.xml"/><Relationship Id="rId20" Type="http://schemas.openxmlformats.org/officeDocument/2006/relationships/slideLayout" Target="../slideLayouts/slideLayout58.xml"/><Relationship Id="rId41" Type="http://schemas.openxmlformats.org/officeDocument/2006/relationships/slideLayout" Target="../slideLayouts/slideLayout7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18" Type="http://schemas.openxmlformats.org/officeDocument/2006/relationships/slideLayout" Target="../slideLayouts/slideLayout101.xml"/><Relationship Id="rId3" Type="http://schemas.openxmlformats.org/officeDocument/2006/relationships/slideLayout" Target="../slideLayouts/slideLayout86.xml"/><Relationship Id="rId21" Type="http://schemas.openxmlformats.org/officeDocument/2006/relationships/slideLayout" Target="../slideLayouts/slideLayout104.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0" Type="http://schemas.openxmlformats.org/officeDocument/2006/relationships/slideLayout" Target="../slideLayouts/slideLayout103.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theme" Target="../theme/theme3.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6" r:id="rId5"/>
    <p:sldLayoutId id="2147483657" r:id="rId6"/>
    <p:sldLayoutId id="2147483658" r:id="rId7"/>
    <p:sldLayoutId id="2147483659" r:id="rId8"/>
    <p:sldLayoutId id="2147483662"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9" r:id="rId23"/>
    <p:sldLayoutId id="2147483680" r:id="rId24"/>
    <p:sldLayoutId id="2147483681" r:id="rId25"/>
    <p:sldLayoutId id="2147483682" r:id="rId26"/>
    <p:sldLayoutId id="2147483683" r:id="rId27"/>
    <p:sldLayoutId id="2147483684" r:id="rId28"/>
    <p:sldLayoutId id="2147483685" r:id="rId29"/>
    <p:sldLayoutId id="2147483686" r:id="rId30"/>
    <p:sldLayoutId id="2147483687" r:id="rId31"/>
    <p:sldLayoutId id="2147483688" r:id="rId32"/>
    <p:sldLayoutId id="2147483689" r:id="rId33"/>
    <p:sldLayoutId id="2147483690" r:id="rId34"/>
    <p:sldLayoutId id="2147483691" r:id="rId35"/>
    <p:sldLayoutId id="2147483692" r:id="rId36"/>
    <p:sldLayoutId id="2147483829" r:id="rId37"/>
    <p:sldLayoutId id="2147483830" r:id="rId38"/>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27/03/2026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87717650"/>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47" r:id="rId33"/>
    <p:sldLayoutId id="2147483748" r:id="rId34"/>
    <p:sldLayoutId id="2147483749" r:id="rId35"/>
    <p:sldLayoutId id="2147483750" r:id="rId36"/>
    <p:sldLayoutId id="2147483751" r:id="rId37"/>
    <p:sldLayoutId id="2147483752" r:id="rId38"/>
    <p:sldLayoutId id="2147483753" r:id="rId39"/>
    <p:sldLayoutId id="2147483754" r:id="rId40"/>
    <p:sldLayoutId id="2147483755" r:id="rId41"/>
    <p:sldLayoutId id="2147483756" r:id="rId42"/>
    <p:sldLayoutId id="2147483757" r:id="rId43"/>
    <p:sldLayoutId id="2147483758" r:id="rId44"/>
    <p:sldLayoutId id="2147483759" r:id="rId45"/>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27/03/2026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extLst>
      <p:ext uri="{BB962C8B-B14F-4D97-AF65-F5344CB8AC3E}">
        <p14:creationId xmlns:p14="http://schemas.microsoft.com/office/powerpoint/2010/main" val="2311038203"/>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 id="2147483823" r:id="rId17"/>
    <p:sldLayoutId id="2147483824" r:id="rId18"/>
    <p:sldLayoutId id="2147483825" r:id="rId19"/>
    <p:sldLayoutId id="2147483826" r:id="rId20"/>
    <p:sldLayoutId id="2147483827" r:id="rId21"/>
    <p:sldLayoutId id="2147483828" r:id="rId22"/>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png"/><Relationship Id="rId1" Type="http://schemas.openxmlformats.org/officeDocument/2006/relationships/slideLayout" Target="../slideLayouts/slideLayout35.xml"/><Relationship Id="rId6" Type="http://schemas.microsoft.com/office/2007/relationships/hdphoto" Target="../media/hdphoto10.wdp"/><Relationship Id="rId5" Type="http://schemas.openxmlformats.org/officeDocument/2006/relationships/image" Target="../media/image14.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35.xml"/><Relationship Id="rId5" Type="http://schemas.microsoft.com/office/2007/relationships/hdphoto" Target="../media/hdphoto10.wdp"/><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35.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11.png"/><Relationship Id="rId5" Type="http://schemas.microsoft.com/office/2007/relationships/hdphoto" Target="../media/hdphoto11.wdp"/><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3.xml"/><Relationship Id="rId1" Type="http://schemas.openxmlformats.org/officeDocument/2006/relationships/slideLayout" Target="../slideLayouts/slideLayout35.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4.xml"/><Relationship Id="rId1" Type="http://schemas.openxmlformats.org/officeDocument/2006/relationships/slideLayout" Target="../slideLayouts/slideLayout35.xml"/><Relationship Id="rId6" Type="http://schemas.openxmlformats.org/officeDocument/2006/relationships/image" Target="../media/image11.png"/><Relationship Id="rId5" Type="http://schemas.microsoft.com/office/2007/relationships/hdphoto" Target="../media/hdphoto11.wdp"/><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2.wdp"/><Relationship Id="rId2" Type="http://schemas.openxmlformats.org/officeDocument/2006/relationships/notesSlide" Target="../notesSlides/notesSlide16.xml"/><Relationship Id="rId1" Type="http://schemas.openxmlformats.org/officeDocument/2006/relationships/slideLayout" Target="../slideLayouts/slideLayout3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4.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72.jpe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9.png"/><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75.jp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76.png"/><Relationship Id="rId4" Type="http://schemas.openxmlformats.org/officeDocument/2006/relationships/image" Target="../media/image75.jpg"/></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75.jpg"/><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5.jp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14.xml"/><Relationship Id="rId5" Type="http://schemas.openxmlformats.org/officeDocument/2006/relationships/image" Target="../media/image76.png"/><Relationship Id="rId4" Type="http://schemas.openxmlformats.org/officeDocument/2006/relationships/image" Target="../media/image75.jpg"/></Relationships>
</file>

<file path=ppt/slides/_rels/slide4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image" Target="../media/image75.jpg"/></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microsoft.com/office/2007/relationships/hdphoto" Target="../media/hdphoto11.wdp"/><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16.xml"/><Relationship Id="rId6" Type="http://schemas.microsoft.com/office/2007/relationships/hdphoto" Target="../media/hdphoto14.wdp"/><Relationship Id="rId5" Type="http://schemas.openxmlformats.org/officeDocument/2006/relationships/image" Target="../media/image79.png"/><Relationship Id="rId4" Type="http://schemas.microsoft.com/office/2007/relationships/hdphoto" Target="../media/hdphoto13.wdp"/></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4.wdp"/><Relationship Id="rId2" Type="http://schemas.openxmlformats.org/officeDocument/2006/relationships/notesSlide" Target="../notesSlides/notesSlide40.xml"/><Relationship Id="rId1" Type="http://schemas.openxmlformats.org/officeDocument/2006/relationships/slideLayout" Target="../slideLayouts/slideLayout17.xml"/><Relationship Id="rId6" Type="http://schemas.openxmlformats.org/officeDocument/2006/relationships/image" Target="../media/image79.png"/><Relationship Id="rId5" Type="http://schemas.microsoft.com/office/2007/relationships/hdphoto" Target="../media/hdphoto13.wdp"/><Relationship Id="rId4" Type="http://schemas.openxmlformats.org/officeDocument/2006/relationships/image" Target="../media/image78.png"/></Relationships>
</file>

<file path=ppt/slides/_rels/slide5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14.png"/><Relationship Id="rId7" Type="http://schemas.microsoft.com/office/2007/relationships/hdphoto" Target="../media/hdphoto14.wdp"/><Relationship Id="rId2" Type="http://schemas.openxmlformats.org/officeDocument/2006/relationships/notesSlide" Target="../notesSlides/notesSlide41.xml"/><Relationship Id="rId1" Type="http://schemas.openxmlformats.org/officeDocument/2006/relationships/slideLayout" Target="../slideLayouts/slideLayout17.xml"/><Relationship Id="rId6" Type="http://schemas.openxmlformats.org/officeDocument/2006/relationships/image" Target="../media/image79.png"/><Relationship Id="rId5" Type="http://schemas.microsoft.com/office/2007/relationships/hdphoto" Target="../media/hdphoto13.wdp"/><Relationship Id="rId4" Type="http://schemas.openxmlformats.org/officeDocument/2006/relationships/image" Target="../media/image78.png"/><Relationship Id="rId9" Type="http://schemas.microsoft.com/office/2007/relationships/hdphoto" Target="../media/hdphoto11.wdp"/></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12.jpg"/><Relationship Id="rId7" Type="http://schemas.openxmlformats.org/officeDocument/2006/relationships/image" Target="../media/image82.png"/><Relationship Id="rId2" Type="http://schemas.openxmlformats.org/officeDocument/2006/relationships/notesSlide" Target="../notesSlides/notesSlide43.xml"/><Relationship Id="rId1" Type="http://schemas.openxmlformats.org/officeDocument/2006/relationships/slideLayout" Target="../slideLayouts/slideLayout19.xml"/><Relationship Id="rId6" Type="http://schemas.microsoft.com/office/2007/relationships/hdphoto" Target="../media/hdphoto15.wdp"/><Relationship Id="rId5" Type="http://schemas.openxmlformats.org/officeDocument/2006/relationships/image" Target="../media/image81.png"/><Relationship Id="rId4" Type="http://schemas.openxmlformats.org/officeDocument/2006/relationships/image" Target="../media/image13.jpg"/></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6.wdp"/><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image" Target="../media/image82.png"/><Relationship Id="rId5" Type="http://schemas.microsoft.com/office/2007/relationships/hdphoto" Target="../media/hdphoto15.wdp"/><Relationship Id="rId4" Type="http://schemas.openxmlformats.org/officeDocument/2006/relationships/image" Target="../media/image81.png"/></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7" Type="http://schemas.microsoft.com/office/2007/relationships/hdphoto" Target="../media/hdphoto16.wdp"/><Relationship Id="rId2" Type="http://schemas.openxmlformats.org/officeDocument/2006/relationships/notesSlide" Target="../notesSlides/notesSlide46.xml"/><Relationship Id="rId1" Type="http://schemas.openxmlformats.org/officeDocument/2006/relationships/slideLayout" Target="../slideLayouts/slideLayout20.xml"/><Relationship Id="rId6" Type="http://schemas.openxmlformats.org/officeDocument/2006/relationships/image" Target="../media/image82.png"/><Relationship Id="rId5" Type="http://schemas.microsoft.com/office/2007/relationships/hdphoto" Target="../media/hdphoto15.wdp"/><Relationship Id="rId4" Type="http://schemas.openxmlformats.org/officeDocument/2006/relationships/image" Target="../media/image8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9.png"/><Relationship Id="rId1" Type="http://schemas.openxmlformats.org/officeDocument/2006/relationships/slideLayout" Target="../slideLayouts/slideLayout104.xml"/></Relationships>
</file>

<file path=ppt/slides/_rels/slide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5.xml"/></Relationships>
</file>

<file path=ppt/slides/_rels/slide7.xml.rels><?xml version="1.0" encoding="UTF-8" standalone="yes"?>
<Relationships xmlns="http://schemas.openxmlformats.org/package/2006/relationships"><Relationship Id="rId3" Type="http://schemas.openxmlformats.org/officeDocument/2006/relationships/hyperlink" Target="https://drive.google.com/drive/folders/15A4aThGXboZ7RlTminYue4etFTXwyFRM?usp=drive_link"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 AC</a:t>
            </a:r>
            <a:endParaRPr lang="fr-FR" dirty="0"/>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p:txBody>
          <a:bodyPr/>
          <a:lstStyle/>
          <a:p>
            <a:r>
              <a:rPr lang="fr-FR" dirty="0"/>
              <a:t>4</a:t>
            </a: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a:xfrm>
            <a:off x="271217" y="4591216"/>
            <a:ext cx="1668115" cy="521999"/>
          </a:xfrm>
        </p:spPr>
        <p:txBody>
          <a:bodyPr>
            <a:normAutofit/>
          </a:bodyPr>
          <a:lstStyle/>
          <a:p>
            <a:pPr algn="ctr"/>
            <a:r>
              <a:rPr lang="fr-FR" sz="2000" dirty="0"/>
              <a:t>Chapitre</a:t>
            </a:r>
            <a:r>
              <a:rPr lang="en-US" sz="2000" dirty="0"/>
              <a:t> 1</a:t>
            </a:r>
            <a:endParaRPr lang="fr-FR" sz="2000" dirty="0"/>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a:xfrm>
            <a:off x="271217" y="5288319"/>
            <a:ext cx="1668115" cy="521999"/>
          </a:xfrm>
        </p:spPr>
        <p:txBody>
          <a:bodyPr>
            <a:normAutofit/>
          </a:bodyPr>
          <a:lstStyle/>
          <a:p>
            <a:pPr algn="ctr"/>
            <a:r>
              <a:rPr lang="fr-FR" sz="1900" dirty="0"/>
              <a:t>Tâche</a:t>
            </a:r>
            <a:r>
              <a:rPr lang="en-US" sz="1900" dirty="0"/>
              <a:t> 4</a:t>
            </a:r>
            <a:endParaRPr lang="fr-FR" sz="1900" dirty="0"/>
          </a:p>
        </p:txBody>
      </p:sp>
      <p:sp>
        <p:nvSpPr>
          <p:cNvPr id="8" name="Espace réservé du texte 7">
            <a:extLst>
              <a:ext uri="{FF2B5EF4-FFF2-40B4-BE49-F238E27FC236}">
                <a16:creationId xmlns:a16="http://schemas.microsoft.com/office/drawing/2014/main" id="{AE447392-F104-538F-A177-67FC5F73564A}"/>
              </a:ext>
            </a:extLst>
          </p:cNvPr>
          <p:cNvSpPr>
            <a:spLocks noGrp="1"/>
          </p:cNvSpPr>
          <p:nvPr>
            <p:ph type="body" sz="quarter" idx="24"/>
          </p:nvPr>
        </p:nvSpPr>
        <p:spPr>
          <a:xfrm>
            <a:off x="2076783" y="5298367"/>
            <a:ext cx="5023563" cy="521999"/>
          </a:xfrm>
        </p:spPr>
        <p:txBody>
          <a:bodyPr>
            <a:noAutofit/>
          </a:bodyPr>
          <a:lstStyle/>
          <a:p>
            <a:r>
              <a:rPr lang="fr-FR" sz="1900" dirty="0"/>
              <a:t>Décrire la position de la Terre dans le système solaire</a:t>
            </a:r>
          </a:p>
        </p:txBody>
      </p:sp>
      <p:sp>
        <p:nvSpPr>
          <p:cNvPr id="11" name="Espace réservé du texte 10">
            <a:extLst>
              <a:ext uri="{FF2B5EF4-FFF2-40B4-BE49-F238E27FC236}">
                <a16:creationId xmlns:a16="http://schemas.microsoft.com/office/drawing/2014/main" id="{340056BF-52DD-F0BE-763F-EB67D6C83915}"/>
              </a:ext>
            </a:extLst>
          </p:cNvPr>
          <p:cNvSpPr>
            <a:spLocks noGrp="1"/>
          </p:cNvSpPr>
          <p:nvPr>
            <p:ph type="body" sz="quarter" idx="20"/>
          </p:nvPr>
        </p:nvSpPr>
        <p:spPr>
          <a:xfrm>
            <a:off x="2120815" y="4601264"/>
            <a:ext cx="4843667" cy="521999"/>
          </a:xfrm>
        </p:spPr>
        <p:txBody>
          <a:bodyPr>
            <a:noAutofit/>
          </a:bodyPr>
          <a:lstStyle/>
          <a:p>
            <a:r>
              <a:rPr lang="fr-FR" sz="2000" dirty="0"/>
              <a:t>La Terre dans le système solaire</a:t>
            </a:r>
          </a:p>
        </p:txBody>
      </p:sp>
    </p:spTree>
    <p:extLst>
      <p:ext uri="{BB962C8B-B14F-4D97-AF65-F5344CB8AC3E}">
        <p14:creationId xmlns:p14="http://schemas.microsoft.com/office/powerpoint/2010/main" val="30270045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10"/>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A5A5A5"/>
              </a:buClr>
              <a:buSzPts val="1600"/>
              <a:buFont typeface="Calibri"/>
              <a:buNone/>
            </a:pPr>
            <a:r>
              <a:rPr lang="fr-FR" dirty="0">
                <a:solidFill>
                  <a:schemeClr val="tx1">
                    <a:lumMod val="50000"/>
                    <a:lumOff val="50000"/>
                  </a:schemeClr>
                </a:solidFill>
                <a:latin typeface="Calibri"/>
                <a:ea typeface="Calibri"/>
                <a:cs typeface="Calibri"/>
                <a:sym typeface="Calibri"/>
              </a:rPr>
              <a:t>Bonjour! Prêts pour démarrer notre séance? Allons-y!</a:t>
            </a:r>
            <a:endParaRPr dirty="0">
              <a:solidFill>
                <a:schemeClr val="tx1">
                  <a:lumMod val="50000"/>
                  <a:lumOff val="50000"/>
                </a:schemeClr>
              </a:solidFill>
            </a:endParaRPr>
          </a:p>
        </p:txBody>
      </p:sp>
      <p:sp>
        <p:nvSpPr>
          <p:cNvPr id="552" name="Google Shape;552;p10"/>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pic>
        <p:nvPicPr>
          <p:cNvPr id="553" name="Google Shape;553;p10" descr="Une fusée Soyouz décolle vers l'ISS avec un Russe et un Américain à bord, fusée  qui décolle - heartfeltfuneralcompany.co.uk"/>
          <p:cNvPicPr preferRelativeResize="0"/>
          <p:nvPr/>
        </p:nvPicPr>
        <p:blipFill rotWithShape="1">
          <a:blip r:embed="rId3">
            <a:alphaModFix/>
          </a:blip>
          <a:srcRect l="12628" r="42945"/>
          <a:stretch/>
        </p:blipFill>
        <p:spPr>
          <a:xfrm>
            <a:off x="3948453" y="1699037"/>
            <a:ext cx="4295093" cy="3951537"/>
          </a:xfrm>
          <a:prstGeom prst="ellipse">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11"/>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r>
              <a:rPr lang="fr-FR" dirty="0"/>
              <a:t>2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7D597-E211-35FF-D9D3-F7F20DCAA5E8}"/>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4D4FE6FF-1E0B-004D-84F9-0A1E8237868B}"/>
              </a:ext>
            </a:extLst>
          </p:cNvPr>
          <p:cNvSpPr>
            <a:spLocks noGrp="1"/>
          </p:cNvSpPr>
          <p:nvPr>
            <p:ph type="title"/>
          </p:nvPr>
        </p:nvSpPr>
        <p:spPr/>
        <p:txBody>
          <a:bodyPr/>
          <a:lstStyle/>
          <a:p>
            <a:r>
              <a:rPr lang="fr-FR" dirty="0">
                <a:solidFill>
                  <a:schemeClr val="tx1">
                    <a:lumMod val="50000"/>
                    <a:lumOff val="50000"/>
                  </a:schemeClr>
                </a:solidFill>
              </a:rPr>
              <a:t>Qui peut me rappeler la signification de ces icônes?</a:t>
            </a:r>
          </a:p>
        </p:txBody>
      </p:sp>
      <p:sp>
        <p:nvSpPr>
          <p:cNvPr id="7" name="Espace réservé du contenu 6">
            <a:extLst>
              <a:ext uri="{FF2B5EF4-FFF2-40B4-BE49-F238E27FC236}">
                <a16:creationId xmlns:a16="http://schemas.microsoft.com/office/drawing/2014/main" id="{E95F55C0-24D6-042B-946A-513438AFEBAD}"/>
              </a:ext>
            </a:extLst>
          </p:cNvPr>
          <p:cNvSpPr>
            <a:spLocks noGrp="1"/>
          </p:cNvSpPr>
          <p:nvPr>
            <p:ph sz="quarter" idx="11"/>
          </p:nvPr>
        </p:nvSpPr>
        <p:spPr/>
        <p:txBody>
          <a:bodyPr/>
          <a:lstStyle/>
          <a:p>
            <a:pPr marL="0" indent="0">
              <a:buNone/>
            </a:pPr>
            <a:r>
              <a:rPr lang="fr-FR" sz="1100" dirty="0">
                <a:solidFill>
                  <a:schemeClr val="tx1">
                    <a:lumMod val="50000"/>
                    <a:lumOff val="50000"/>
                  </a:schemeClr>
                </a:solidFill>
              </a:rPr>
              <a:t>Demander à 3 élèves au hasard</a:t>
            </a:r>
          </a:p>
        </p:txBody>
      </p:sp>
      <p:pic>
        <p:nvPicPr>
          <p:cNvPr id="3" name="Google Shape;1333;p128">
            <a:extLst>
              <a:ext uri="{FF2B5EF4-FFF2-40B4-BE49-F238E27FC236}">
                <a16:creationId xmlns:a16="http://schemas.microsoft.com/office/drawing/2014/main" id="{18BB264C-2001-1F84-DE15-13E2ADB5E6D0}"/>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C38B2C35-B5B2-E5EB-D820-244784F5C9C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10CBC765-9A98-7771-0749-8B7D9ECAD126}"/>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4" name="Google Shape;339;p53">
            <a:extLst>
              <a:ext uri="{FF2B5EF4-FFF2-40B4-BE49-F238E27FC236}">
                <a16:creationId xmlns:a16="http://schemas.microsoft.com/office/drawing/2014/main" id="{1B126A56-5E72-6FCA-B735-0A6ACFBF2921}"/>
              </a:ext>
            </a:extLst>
          </p:cNvPr>
          <p:cNvPicPr preferRelativeResize="0"/>
          <p:nvPr/>
        </p:nvPicPr>
        <p:blipFill rotWithShape="1">
          <a:blip r:embed="rId4">
            <a:alphaModFix/>
          </a:blip>
          <a:srcRect/>
          <a:stretch/>
        </p:blipFill>
        <p:spPr>
          <a:xfrm>
            <a:off x="1830626" y="2337160"/>
            <a:ext cx="2698265" cy="1911238"/>
          </a:xfrm>
          <a:prstGeom prst="rect">
            <a:avLst/>
          </a:prstGeom>
          <a:noFill/>
          <a:ln>
            <a:noFill/>
          </a:ln>
        </p:spPr>
      </p:pic>
      <p:pic>
        <p:nvPicPr>
          <p:cNvPr id="2" name="Picture 1">
            <a:extLst>
              <a:ext uri="{FF2B5EF4-FFF2-40B4-BE49-F238E27FC236}">
                <a16:creationId xmlns:a16="http://schemas.microsoft.com/office/drawing/2014/main" id="{F973E8C6-526D-00CA-A55A-5B51D8C6BF4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7360135" y="2214051"/>
            <a:ext cx="2585140" cy="2585132"/>
          </a:xfrm>
          <a:prstGeom prst="rect">
            <a:avLst/>
          </a:prstGeom>
        </p:spPr>
      </p:pic>
    </p:spTree>
    <p:extLst>
      <p:ext uri="{BB962C8B-B14F-4D97-AF65-F5344CB8AC3E}">
        <p14:creationId xmlns:p14="http://schemas.microsoft.com/office/powerpoint/2010/main" val="81405051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4A7CB-5115-162D-837C-26EC236C975F}"/>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C40B23B-D203-F86B-4A0D-E44ACD8411EE}"/>
              </a:ext>
            </a:extLst>
          </p:cNvPr>
          <p:cNvSpPr>
            <a:spLocks noGrp="1"/>
          </p:cNvSpPr>
          <p:nvPr>
            <p:ph type="title"/>
          </p:nvPr>
        </p:nvSpPr>
        <p:spPr/>
        <p:txBody>
          <a:bodyPr/>
          <a:lstStyle/>
          <a:p>
            <a:r>
              <a:rPr lang="fr-FR" dirty="0">
                <a:solidFill>
                  <a:schemeClr val="tx1">
                    <a:lumMod val="50000"/>
                    <a:lumOff val="50000"/>
                  </a:schemeClr>
                </a:solidFill>
              </a:rPr>
              <a:t>Très bien.</a:t>
            </a:r>
          </a:p>
        </p:txBody>
      </p:sp>
      <p:sp>
        <p:nvSpPr>
          <p:cNvPr id="7" name="Espace réservé du contenu 6">
            <a:extLst>
              <a:ext uri="{FF2B5EF4-FFF2-40B4-BE49-F238E27FC236}">
                <a16:creationId xmlns:a16="http://schemas.microsoft.com/office/drawing/2014/main" id="{A81D9422-78E6-BB35-61C0-FA2949955DC4}"/>
              </a:ext>
            </a:extLst>
          </p:cNvPr>
          <p:cNvSpPr>
            <a:spLocks noGrp="1"/>
          </p:cNvSpPr>
          <p:nvPr>
            <p:ph sz="quarter" idx="11"/>
          </p:nvPr>
        </p:nvSpPr>
        <p:spPr/>
        <p:txBody>
          <a:bodyPr/>
          <a:lstStyle/>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C8AAA12C-E056-9AC6-C5AD-242D77309D2B}"/>
              </a:ext>
            </a:extLst>
          </p:cNvPr>
          <p:cNvSpPr txBox="1"/>
          <p:nvPr/>
        </p:nvSpPr>
        <p:spPr>
          <a:xfrm>
            <a:off x="2051690" y="4587567"/>
            <a:ext cx="3771982" cy="400110"/>
          </a:xfrm>
          <a:prstGeom prst="rect">
            <a:avLst/>
          </a:prstGeom>
          <a:noFill/>
        </p:spPr>
        <p:txBody>
          <a:bodyPr wrap="square">
            <a:spAutoFit/>
          </a:bodyPr>
          <a:lstStyle/>
          <a:p>
            <a:pPr defTabSz="1219170">
              <a:buClr>
                <a:srgbClr val="44546A"/>
              </a:buClr>
              <a:buSzPts val="1600"/>
            </a:pPr>
            <a:r>
              <a:rPr lang="fr-FR" altLang="fr-FR" sz="2000"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42BD0FF0-2BC0-422F-CF24-12DACD005FDE}"/>
              </a:ext>
            </a:extLst>
          </p:cNvPr>
          <p:cNvSpPr txBox="1"/>
          <p:nvPr/>
        </p:nvSpPr>
        <p:spPr>
          <a:xfrm>
            <a:off x="7868352" y="4799183"/>
            <a:ext cx="4400362" cy="376988"/>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sz="2000" b="1" kern="0" dirty="0">
                <a:solidFill>
                  <a:srgbClr val="44546A"/>
                </a:solidFill>
                <a:latin typeface="Calibri"/>
                <a:cs typeface="Calibri"/>
                <a:sym typeface="Arial"/>
              </a:rPr>
              <a:t>Je </a:t>
            </a:r>
            <a:r>
              <a:rPr lang="fr" sz="2000" b="1" kern="0" dirty="0">
                <a:solidFill>
                  <a:srgbClr val="44546A"/>
                </a:solidFill>
                <a:latin typeface="Calibri"/>
                <a:ea typeface="Calibri"/>
                <a:cs typeface="Calibri"/>
                <a:sym typeface="Calibri"/>
              </a:rPr>
              <a:t>passe au tableau</a:t>
            </a:r>
            <a:endParaRPr lang="fr-FR" altLang="fr-FR" sz="2000"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33572125-BF33-4172-7DA9-7618D7CF25CE}"/>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3EAC41D1-A214-5AD6-3AE5-ED5AE6F4E4D6}"/>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6" name="Picture 1">
            <a:extLst>
              <a:ext uri="{FF2B5EF4-FFF2-40B4-BE49-F238E27FC236}">
                <a16:creationId xmlns:a16="http://schemas.microsoft.com/office/drawing/2014/main" id="{5288DBD3-1AA9-C49A-FEA4-43FD647BB86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7360135" y="2214051"/>
            <a:ext cx="2585140" cy="2585132"/>
          </a:xfrm>
          <a:prstGeom prst="rect">
            <a:avLst/>
          </a:prstGeom>
        </p:spPr>
      </p:pic>
    </p:spTree>
    <p:extLst>
      <p:ext uri="{BB962C8B-B14F-4D97-AF65-F5344CB8AC3E}">
        <p14:creationId xmlns:p14="http://schemas.microsoft.com/office/powerpoint/2010/main" val="124258051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19"/>
          <p:cNvSpPr txBox="1">
            <a:spLocks noGrp="1"/>
          </p:cNvSpPr>
          <p:nvPr>
            <p:ph type="body" idx="1"/>
          </p:nvPr>
        </p:nvSpPr>
        <p:spPr>
          <a:xfrm>
            <a:off x="5025419" y="4219335"/>
            <a:ext cx="5869201" cy="418862"/>
          </a:xfrm>
          <a:prstGeom prst="rect">
            <a:avLst/>
          </a:prstGeom>
          <a:noFill/>
          <a:ln>
            <a:noFill/>
          </a:ln>
        </p:spPr>
        <p:txBody>
          <a:bodyPr spcFirstLastPara="1" wrap="square" lIns="91425" tIns="45700" rIns="91425" bIns="45700" anchor="t" anchorCtr="0">
            <a:noAutofit/>
          </a:bodyPr>
          <a:lstStyle/>
          <a:p>
            <a:pPr marL="228600" lvl="0" indent="-228600" algn="ctr" rtl="0">
              <a:lnSpc>
                <a:spcPct val="90000"/>
              </a:lnSpc>
              <a:spcBef>
                <a:spcPts val="0"/>
              </a:spcBef>
              <a:spcAft>
                <a:spcPts val="0"/>
              </a:spcAft>
              <a:buClr>
                <a:srgbClr val="7F7F7F"/>
              </a:buClr>
              <a:buSzPts val="2000"/>
              <a:buNone/>
            </a:pPr>
            <a:r>
              <a:rPr lang="fr-FR" dirty="0"/>
              <a:t>4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50BDDAB8-55EF-EF56-227D-4B2BF7585CAC}"/>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CBFF93A7-AE75-B50C-2664-2F8C4209F1F9}"/>
              </a:ext>
            </a:extLst>
          </p:cNvPr>
          <p:cNvSpPr txBox="1">
            <a:spLocks noGrp="1"/>
          </p:cNvSpPr>
          <p:nvPr>
            <p:ph type="title"/>
          </p:nvPr>
        </p:nvSpPr>
        <p:spPr>
          <a:xfrm>
            <a:off x="778058" y="218543"/>
            <a:ext cx="10635883" cy="5107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Avant de commencer notre leçon, nous allons nous rappeler d’abord de ce que nous savons sur les planètes et les étoiles.</a:t>
            </a:r>
          </a:p>
        </p:txBody>
      </p:sp>
      <p:sp>
        <p:nvSpPr>
          <p:cNvPr id="16" name="Google Shape;631;p20">
            <a:extLst>
              <a:ext uri="{FF2B5EF4-FFF2-40B4-BE49-F238E27FC236}">
                <a16:creationId xmlns:a16="http://schemas.microsoft.com/office/drawing/2014/main" id="{8FBABF12-001D-0207-D23D-BB81ED67C9F3}"/>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Sur leur ardoise, les élèves écrivent la lettre correspondante ou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p>
        </p:txBody>
      </p:sp>
      <p:sp>
        <p:nvSpPr>
          <p:cNvPr id="12" name="ZoneTexte 11">
            <a:extLst>
              <a:ext uri="{FF2B5EF4-FFF2-40B4-BE49-F238E27FC236}">
                <a16:creationId xmlns:a16="http://schemas.microsoft.com/office/drawing/2014/main" id="{1C5F4450-2EEC-D1D2-BB25-3CDA18981CB3}"/>
              </a:ext>
            </a:extLst>
          </p:cNvPr>
          <p:cNvSpPr txBox="1"/>
          <p:nvPr/>
        </p:nvSpPr>
        <p:spPr>
          <a:xfrm>
            <a:off x="1576315" y="1300461"/>
            <a:ext cx="7667003" cy="461665"/>
          </a:xfrm>
          <a:prstGeom prst="rect">
            <a:avLst/>
          </a:prstGeom>
          <a:noFill/>
        </p:spPr>
        <p:txBody>
          <a:bodyPr wrap="square">
            <a:spAutoFit/>
          </a:bodyPr>
          <a:lstStyle/>
          <a:p>
            <a:pPr lvl="0" defTabSz="457200">
              <a:spcAft>
                <a:spcPts val="600"/>
              </a:spcAft>
              <a:buClrTx/>
              <a:defRPr/>
            </a:pPr>
            <a:r>
              <a:rPr lang="fr-FR" sz="2400" b="1" kern="1200" dirty="0">
                <a:solidFill>
                  <a:srgbClr val="0852A4"/>
                </a:solidFill>
                <a:latin typeface="Calibri" panose="020F0502020204030204"/>
                <a:ea typeface="+mn-ea"/>
                <a:cs typeface="+mn-cs"/>
              </a:rPr>
              <a:t>1. Le Soleil </a:t>
            </a:r>
            <a:r>
              <a:rPr lang="ar-MA" sz="2400" b="1" kern="1200" dirty="0">
                <a:solidFill>
                  <a:srgbClr val="0852A4"/>
                </a:solidFill>
                <a:latin typeface="Calibri" panose="020F0502020204030204"/>
              </a:rPr>
              <a:t>الشمس</a:t>
            </a:r>
            <a:r>
              <a:rPr lang="fr-FR" sz="2400" b="1" kern="1200" dirty="0">
                <a:solidFill>
                  <a:srgbClr val="0852A4"/>
                </a:solidFill>
                <a:latin typeface="Calibri" panose="020F0502020204030204"/>
                <a:ea typeface="+mn-ea"/>
                <a:cs typeface="+mn-cs"/>
              </a:rPr>
              <a:t> est ... :</a:t>
            </a:r>
          </a:p>
        </p:txBody>
      </p:sp>
      <p:grpSp>
        <p:nvGrpSpPr>
          <p:cNvPr id="14" name="Groupe 13">
            <a:extLst>
              <a:ext uri="{FF2B5EF4-FFF2-40B4-BE49-F238E27FC236}">
                <a16:creationId xmlns:a16="http://schemas.microsoft.com/office/drawing/2014/main" id="{51473E09-B924-32EC-871E-BE7C6F38125C}"/>
              </a:ext>
            </a:extLst>
          </p:cNvPr>
          <p:cNvGrpSpPr/>
          <p:nvPr/>
        </p:nvGrpSpPr>
        <p:grpSpPr>
          <a:xfrm>
            <a:off x="602902" y="5554907"/>
            <a:ext cx="4996235" cy="510778"/>
            <a:chOff x="7746310" y="2594893"/>
            <a:chExt cx="4996235" cy="510778"/>
          </a:xfrm>
        </p:grpSpPr>
        <p:sp>
          <p:nvSpPr>
            <p:cNvPr id="17" name="Rectangle : coins arrondis 16">
              <a:extLst>
                <a:ext uri="{FF2B5EF4-FFF2-40B4-BE49-F238E27FC236}">
                  <a16:creationId xmlns:a16="http://schemas.microsoft.com/office/drawing/2014/main" id="{3D35F572-5518-0FDA-E0CC-6D382246D760}"/>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 Une planète </a:t>
              </a:r>
              <a:r>
                <a:rPr lang="ar-MA" sz="2400" b="1" dirty="0">
                  <a:solidFill>
                    <a:srgbClr val="002060"/>
                  </a:solidFill>
                  <a:latin typeface="Calibri" panose="020F0502020204030204"/>
                </a:rPr>
                <a:t>كوكب</a:t>
              </a:r>
              <a:r>
                <a:rPr lang="fr-FR" sz="2400" b="1" dirty="0">
                  <a:solidFill>
                    <a:srgbClr val="002060"/>
                  </a:solidFill>
                  <a:latin typeface="Calibri" panose="020F0502020204030204"/>
                </a:rPr>
                <a:t>   </a:t>
              </a:r>
            </a:p>
          </p:txBody>
        </p:sp>
        <p:sp>
          <p:nvSpPr>
            <p:cNvPr id="18" name="Rectangle : coins arrondis 17">
              <a:extLst>
                <a:ext uri="{FF2B5EF4-FFF2-40B4-BE49-F238E27FC236}">
                  <a16:creationId xmlns:a16="http://schemas.microsoft.com/office/drawing/2014/main" id="{8EE2F12B-E61F-C840-E1FE-F2BF532788AD}"/>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grpSp>
        <p:nvGrpSpPr>
          <p:cNvPr id="6" name="Groupe 5">
            <a:extLst>
              <a:ext uri="{FF2B5EF4-FFF2-40B4-BE49-F238E27FC236}">
                <a16:creationId xmlns:a16="http://schemas.microsoft.com/office/drawing/2014/main" id="{769B106E-30B6-0C9E-21AB-3A19E14F9F9D}"/>
              </a:ext>
            </a:extLst>
          </p:cNvPr>
          <p:cNvGrpSpPr/>
          <p:nvPr/>
        </p:nvGrpSpPr>
        <p:grpSpPr>
          <a:xfrm>
            <a:off x="6433764" y="5534811"/>
            <a:ext cx="4996235" cy="510778"/>
            <a:chOff x="7746310" y="2594893"/>
            <a:chExt cx="4996235" cy="510778"/>
          </a:xfrm>
        </p:grpSpPr>
        <p:sp>
          <p:nvSpPr>
            <p:cNvPr id="7" name="Rectangle : coins arrondis 6">
              <a:extLst>
                <a:ext uri="{FF2B5EF4-FFF2-40B4-BE49-F238E27FC236}">
                  <a16:creationId xmlns:a16="http://schemas.microsoft.com/office/drawing/2014/main" id="{17C322E4-5E38-E267-DE31-CECBCEC18FC9}"/>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B- Une étoile </a:t>
              </a:r>
              <a:r>
                <a:rPr lang="ar-MA" sz="2400" b="1" dirty="0">
                  <a:solidFill>
                    <a:srgbClr val="002060"/>
                  </a:solidFill>
                  <a:latin typeface="Calibri" panose="020F0502020204030204"/>
                </a:rPr>
                <a:t>نجم</a:t>
              </a:r>
              <a:r>
                <a:rPr lang="fr-FR" sz="2400" b="1" dirty="0">
                  <a:solidFill>
                    <a:srgbClr val="002060"/>
                  </a:solidFill>
                  <a:latin typeface="Calibri" panose="020F0502020204030204"/>
                </a:rPr>
                <a:t>   </a:t>
              </a:r>
            </a:p>
          </p:txBody>
        </p:sp>
        <p:sp>
          <p:nvSpPr>
            <p:cNvPr id="8" name="Rectangle : coins arrondis 7">
              <a:extLst>
                <a:ext uri="{FF2B5EF4-FFF2-40B4-BE49-F238E27FC236}">
                  <a16:creationId xmlns:a16="http://schemas.microsoft.com/office/drawing/2014/main" id="{8868A6C8-7814-4D52-44D2-AE6A7ECAD02F}"/>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pic>
        <p:nvPicPr>
          <p:cNvPr id="1026" name="Picture 2" descr="Brilliant sun illuminating the vastness of space in daylight 51969975 PNG">
            <a:extLst>
              <a:ext uri="{FF2B5EF4-FFF2-40B4-BE49-F238E27FC236}">
                <a16:creationId xmlns:a16="http://schemas.microsoft.com/office/drawing/2014/main" id="{5F07BB4E-A4C3-A88F-661F-BD6EF3B07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695" y="1447315"/>
            <a:ext cx="4451420" cy="445142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e 12">
            <a:extLst>
              <a:ext uri="{FF2B5EF4-FFF2-40B4-BE49-F238E27FC236}">
                <a16:creationId xmlns:a16="http://schemas.microsoft.com/office/drawing/2014/main" id="{374F5060-BCA9-840A-8521-86CF9DD00FAE}"/>
              </a:ext>
            </a:extLst>
          </p:cNvPr>
          <p:cNvGrpSpPr/>
          <p:nvPr/>
        </p:nvGrpSpPr>
        <p:grpSpPr>
          <a:xfrm>
            <a:off x="11493365" y="427318"/>
            <a:ext cx="497596" cy="431295"/>
            <a:chOff x="779844" y="4335989"/>
            <a:chExt cx="563238" cy="575842"/>
          </a:xfrm>
        </p:grpSpPr>
        <p:pic>
          <p:nvPicPr>
            <p:cNvPr id="19" name="Google Shape;307;p51" descr="Une image contenant Dessin animé, clipart, Animation, illustration&#10;&#10;Description générée automatiquement">
              <a:extLst>
                <a:ext uri="{FF2B5EF4-FFF2-40B4-BE49-F238E27FC236}">
                  <a16:creationId xmlns:a16="http://schemas.microsoft.com/office/drawing/2014/main" id="{BA965085-1228-4866-30F0-457D6EEBD62D}"/>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20" name="Rectangle 19">
              <a:extLst>
                <a:ext uri="{FF2B5EF4-FFF2-40B4-BE49-F238E27FC236}">
                  <a16:creationId xmlns:a16="http://schemas.microsoft.com/office/drawing/2014/main" id="{972237E4-2F30-BE1A-7009-080122351DA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84478329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9644F8F2-C894-7EB3-FAA5-06A990CD63CD}"/>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1689A684-7CD9-39CE-74C9-F11FF157E3F2}"/>
              </a:ext>
            </a:extLst>
          </p:cNvPr>
          <p:cNvSpPr txBox="1">
            <a:spLocks noGrp="1"/>
          </p:cNvSpPr>
          <p:nvPr>
            <p:ph type="title"/>
          </p:nvPr>
        </p:nvSpPr>
        <p:spPr>
          <a:xfrm>
            <a:off x="778058" y="218543"/>
            <a:ext cx="10635883" cy="5107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Parfait ! Le soleil est une étoile il produit sa propre lumière et de la chaleur. </a:t>
            </a:r>
          </a:p>
        </p:txBody>
      </p:sp>
      <p:sp>
        <p:nvSpPr>
          <p:cNvPr id="16" name="Google Shape;631;p20">
            <a:extLst>
              <a:ext uri="{FF2B5EF4-FFF2-40B4-BE49-F238E27FC236}">
                <a16:creationId xmlns:a16="http://schemas.microsoft.com/office/drawing/2014/main" id="{35220499-70AB-EE26-4415-8ED6417E27AA}"/>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Inviter les élèves à justifier leurs réponses. </a:t>
            </a:r>
          </a:p>
        </p:txBody>
      </p:sp>
      <p:sp>
        <p:nvSpPr>
          <p:cNvPr id="13" name="ZoneTexte 12">
            <a:extLst>
              <a:ext uri="{FF2B5EF4-FFF2-40B4-BE49-F238E27FC236}">
                <a16:creationId xmlns:a16="http://schemas.microsoft.com/office/drawing/2014/main" id="{3E94304C-A398-5111-3C9C-A7ACC2493B66}"/>
              </a:ext>
            </a:extLst>
          </p:cNvPr>
          <p:cNvSpPr txBox="1"/>
          <p:nvPr/>
        </p:nvSpPr>
        <p:spPr>
          <a:xfrm>
            <a:off x="1576315" y="1300461"/>
            <a:ext cx="7667003" cy="461665"/>
          </a:xfrm>
          <a:prstGeom prst="rect">
            <a:avLst/>
          </a:prstGeom>
          <a:noFill/>
        </p:spPr>
        <p:txBody>
          <a:bodyPr wrap="square">
            <a:spAutoFit/>
          </a:bodyPr>
          <a:lstStyle/>
          <a:p>
            <a:pPr lvl="0" defTabSz="457200">
              <a:spcAft>
                <a:spcPts val="600"/>
              </a:spcAft>
              <a:buClrTx/>
              <a:defRPr/>
            </a:pPr>
            <a:r>
              <a:rPr lang="fr-FR" sz="2400" b="1" kern="1200" dirty="0">
                <a:solidFill>
                  <a:srgbClr val="0852A4"/>
                </a:solidFill>
                <a:latin typeface="Calibri" panose="020F0502020204030204"/>
                <a:ea typeface="+mn-ea"/>
                <a:cs typeface="+mn-cs"/>
              </a:rPr>
              <a:t>1. Le Soleil </a:t>
            </a:r>
            <a:r>
              <a:rPr lang="ar-MA" sz="2400" b="1" kern="1200" dirty="0">
                <a:solidFill>
                  <a:srgbClr val="0852A4"/>
                </a:solidFill>
                <a:latin typeface="Calibri" panose="020F0502020204030204"/>
              </a:rPr>
              <a:t>الشمس</a:t>
            </a:r>
            <a:r>
              <a:rPr lang="fr-FR" sz="2400" b="1" kern="1200" dirty="0">
                <a:solidFill>
                  <a:srgbClr val="0852A4"/>
                </a:solidFill>
                <a:latin typeface="Calibri" panose="020F0502020204030204"/>
                <a:ea typeface="+mn-ea"/>
                <a:cs typeface="+mn-cs"/>
              </a:rPr>
              <a:t> est ... :</a:t>
            </a:r>
          </a:p>
        </p:txBody>
      </p:sp>
      <p:grpSp>
        <p:nvGrpSpPr>
          <p:cNvPr id="19" name="Groupe 18">
            <a:extLst>
              <a:ext uri="{FF2B5EF4-FFF2-40B4-BE49-F238E27FC236}">
                <a16:creationId xmlns:a16="http://schemas.microsoft.com/office/drawing/2014/main" id="{EDF81706-8A20-D960-154A-FF846ACDA671}"/>
              </a:ext>
            </a:extLst>
          </p:cNvPr>
          <p:cNvGrpSpPr/>
          <p:nvPr/>
        </p:nvGrpSpPr>
        <p:grpSpPr>
          <a:xfrm>
            <a:off x="602902" y="5554907"/>
            <a:ext cx="4996235" cy="510778"/>
            <a:chOff x="7746310" y="2594893"/>
            <a:chExt cx="4996235" cy="510778"/>
          </a:xfrm>
        </p:grpSpPr>
        <p:sp>
          <p:nvSpPr>
            <p:cNvPr id="20" name="Rectangle : coins arrondis 19">
              <a:extLst>
                <a:ext uri="{FF2B5EF4-FFF2-40B4-BE49-F238E27FC236}">
                  <a16:creationId xmlns:a16="http://schemas.microsoft.com/office/drawing/2014/main" id="{F40C86D5-1571-AE2A-2A7A-7D56E35CF80D}"/>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 Une planète </a:t>
              </a:r>
              <a:r>
                <a:rPr lang="ar-MA" sz="2400" b="1" dirty="0">
                  <a:solidFill>
                    <a:srgbClr val="002060"/>
                  </a:solidFill>
                  <a:latin typeface="Calibri" panose="020F0502020204030204"/>
                </a:rPr>
                <a:t>كوكب</a:t>
              </a:r>
              <a:r>
                <a:rPr lang="fr-FR" sz="2400" b="1" dirty="0">
                  <a:solidFill>
                    <a:srgbClr val="002060"/>
                  </a:solidFill>
                  <a:latin typeface="Calibri" panose="020F0502020204030204"/>
                </a:rPr>
                <a:t>   </a:t>
              </a:r>
            </a:p>
          </p:txBody>
        </p:sp>
        <p:sp>
          <p:nvSpPr>
            <p:cNvPr id="21" name="Rectangle : coins arrondis 20">
              <a:extLst>
                <a:ext uri="{FF2B5EF4-FFF2-40B4-BE49-F238E27FC236}">
                  <a16:creationId xmlns:a16="http://schemas.microsoft.com/office/drawing/2014/main" id="{E416A7BF-ABBF-4DEA-1416-009BCB14072A}"/>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grpSp>
        <p:nvGrpSpPr>
          <p:cNvPr id="22" name="Groupe 21">
            <a:extLst>
              <a:ext uri="{FF2B5EF4-FFF2-40B4-BE49-F238E27FC236}">
                <a16:creationId xmlns:a16="http://schemas.microsoft.com/office/drawing/2014/main" id="{23380144-228F-DD83-F00B-F96C37EB16B2}"/>
              </a:ext>
            </a:extLst>
          </p:cNvPr>
          <p:cNvGrpSpPr/>
          <p:nvPr/>
        </p:nvGrpSpPr>
        <p:grpSpPr>
          <a:xfrm>
            <a:off x="6433764" y="5534811"/>
            <a:ext cx="4996235" cy="510778"/>
            <a:chOff x="7746310" y="2594893"/>
            <a:chExt cx="4996235" cy="510778"/>
          </a:xfrm>
        </p:grpSpPr>
        <p:sp>
          <p:nvSpPr>
            <p:cNvPr id="23" name="Rectangle : coins arrondis 22">
              <a:extLst>
                <a:ext uri="{FF2B5EF4-FFF2-40B4-BE49-F238E27FC236}">
                  <a16:creationId xmlns:a16="http://schemas.microsoft.com/office/drawing/2014/main" id="{4FDE9D99-A258-274A-B3D9-1146B54223FB}"/>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B- Une étoile </a:t>
              </a:r>
              <a:r>
                <a:rPr lang="ar-MA" sz="2400" b="1" dirty="0">
                  <a:solidFill>
                    <a:srgbClr val="002060"/>
                  </a:solidFill>
                  <a:latin typeface="Calibri" panose="020F0502020204030204"/>
                </a:rPr>
                <a:t>نجم</a:t>
              </a:r>
              <a:r>
                <a:rPr lang="fr-FR" sz="2400" b="1" dirty="0">
                  <a:solidFill>
                    <a:srgbClr val="002060"/>
                  </a:solidFill>
                  <a:latin typeface="Calibri" panose="020F0502020204030204"/>
                </a:rPr>
                <a:t>   </a:t>
              </a:r>
            </a:p>
          </p:txBody>
        </p:sp>
        <p:sp>
          <p:nvSpPr>
            <p:cNvPr id="24" name="Rectangle : coins arrondis 23">
              <a:extLst>
                <a:ext uri="{FF2B5EF4-FFF2-40B4-BE49-F238E27FC236}">
                  <a16:creationId xmlns:a16="http://schemas.microsoft.com/office/drawing/2014/main" id="{2EDDC1C8-2466-302E-D93A-39C45C9A4634}"/>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pic>
        <p:nvPicPr>
          <p:cNvPr id="25" name="Picture 2" descr="Brilliant sun illuminating the vastness of space in daylight 51969975 PNG">
            <a:extLst>
              <a:ext uri="{FF2B5EF4-FFF2-40B4-BE49-F238E27FC236}">
                <a16:creationId xmlns:a16="http://schemas.microsoft.com/office/drawing/2014/main" id="{08017B4F-00A6-E371-0E28-E4F077118F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695" y="1447315"/>
            <a:ext cx="4451420" cy="445142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Ok png | PNGEgg">
            <a:extLst>
              <a:ext uri="{FF2B5EF4-FFF2-40B4-BE49-F238E27FC236}">
                <a16:creationId xmlns:a16="http://schemas.microsoft.com/office/drawing/2014/main" id="{FF311F85-9207-DACC-BF13-ACEFFC576BC0}"/>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455788" y="5319497"/>
            <a:ext cx="738831" cy="726092"/>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e 26">
            <a:extLst>
              <a:ext uri="{FF2B5EF4-FFF2-40B4-BE49-F238E27FC236}">
                <a16:creationId xmlns:a16="http://schemas.microsoft.com/office/drawing/2014/main" id="{8D3F96F9-4557-12D5-B0DF-909D1F47BF1F}"/>
              </a:ext>
            </a:extLst>
          </p:cNvPr>
          <p:cNvGrpSpPr/>
          <p:nvPr/>
        </p:nvGrpSpPr>
        <p:grpSpPr>
          <a:xfrm>
            <a:off x="11493365" y="427318"/>
            <a:ext cx="497596" cy="431295"/>
            <a:chOff x="779844" y="4335989"/>
            <a:chExt cx="563238" cy="575842"/>
          </a:xfrm>
        </p:grpSpPr>
        <p:pic>
          <p:nvPicPr>
            <p:cNvPr id="28" name="Google Shape;307;p51" descr="Une image contenant Dessin animé, clipart, Animation, illustration&#10;&#10;Description générée automatiquement">
              <a:extLst>
                <a:ext uri="{FF2B5EF4-FFF2-40B4-BE49-F238E27FC236}">
                  <a16:creationId xmlns:a16="http://schemas.microsoft.com/office/drawing/2014/main" id="{AD233A71-826F-53F8-4B8E-4610D0084141}"/>
                </a:ext>
              </a:extLst>
            </p:cNvPr>
            <p:cNvPicPr preferRelativeResize="0"/>
            <p:nvPr/>
          </p:nvPicPr>
          <p:blipFill rotWithShape="1">
            <a:blip r:embed="rId6">
              <a:alphaModFix/>
            </a:blip>
            <a:srcRect l="18242" t="9344" r="18458" b="23864"/>
            <a:stretch/>
          </p:blipFill>
          <p:spPr>
            <a:xfrm>
              <a:off x="779844" y="4335989"/>
              <a:ext cx="563238" cy="575842"/>
            </a:xfrm>
            <a:prstGeom prst="rect">
              <a:avLst/>
            </a:prstGeom>
            <a:noFill/>
            <a:ln>
              <a:noFill/>
            </a:ln>
          </p:spPr>
        </p:pic>
        <p:sp>
          <p:nvSpPr>
            <p:cNvPr id="29" name="Rectangle 28">
              <a:extLst>
                <a:ext uri="{FF2B5EF4-FFF2-40B4-BE49-F238E27FC236}">
                  <a16:creationId xmlns:a16="http://schemas.microsoft.com/office/drawing/2014/main" id="{ECC9418B-9801-FBA1-256B-A488BCBB4F6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15098798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1BACDC98-7E53-2924-D2B7-79BBBC1FEEBA}"/>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C15E3639-EB8B-5EB1-AF3D-1983D083272D}"/>
              </a:ext>
            </a:extLst>
          </p:cNvPr>
          <p:cNvSpPr txBox="1">
            <a:spLocks noGrp="1"/>
          </p:cNvSpPr>
          <p:nvPr>
            <p:ph type="title"/>
          </p:nvPr>
        </p:nvSpPr>
        <p:spPr>
          <a:xfrm>
            <a:off x="778058" y="218543"/>
            <a:ext cx="10635883" cy="5107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Voici une deuxième question.</a:t>
            </a:r>
          </a:p>
        </p:txBody>
      </p:sp>
      <p:sp>
        <p:nvSpPr>
          <p:cNvPr id="12" name="ZoneTexte 11">
            <a:extLst>
              <a:ext uri="{FF2B5EF4-FFF2-40B4-BE49-F238E27FC236}">
                <a16:creationId xmlns:a16="http://schemas.microsoft.com/office/drawing/2014/main" id="{55EEE202-893B-27FB-B5DB-6BFA2EC41C5B}"/>
              </a:ext>
            </a:extLst>
          </p:cNvPr>
          <p:cNvSpPr txBox="1"/>
          <p:nvPr/>
        </p:nvSpPr>
        <p:spPr>
          <a:xfrm>
            <a:off x="1576315" y="1300461"/>
            <a:ext cx="7667003" cy="461665"/>
          </a:xfrm>
          <a:prstGeom prst="rect">
            <a:avLst/>
          </a:prstGeom>
          <a:noFill/>
        </p:spPr>
        <p:txBody>
          <a:bodyPr wrap="square">
            <a:spAutoFit/>
          </a:bodyPr>
          <a:lstStyle/>
          <a:p>
            <a:pPr lvl="0" defTabSz="457200">
              <a:spcAft>
                <a:spcPts val="600"/>
              </a:spcAft>
              <a:buClrTx/>
              <a:defRPr/>
            </a:pPr>
            <a:r>
              <a:rPr lang="ar-MA" sz="2400" b="1" kern="1200" dirty="0">
                <a:solidFill>
                  <a:srgbClr val="0852A4"/>
                </a:solidFill>
                <a:latin typeface="Calibri" panose="020F0502020204030204"/>
                <a:ea typeface="+mn-ea"/>
                <a:cs typeface="+mn-cs"/>
              </a:rPr>
              <a:t>2</a:t>
            </a:r>
            <a:r>
              <a:rPr lang="fr-FR" sz="2400" b="1" kern="1200" dirty="0">
                <a:solidFill>
                  <a:srgbClr val="0852A4"/>
                </a:solidFill>
                <a:latin typeface="Calibri" panose="020F0502020204030204"/>
                <a:ea typeface="+mn-ea"/>
                <a:cs typeface="+mn-cs"/>
              </a:rPr>
              <a:t>. La Terre </a:t>
            </a:r>
            <a:r>
              <a:rPr lang="ar-MA" sz="2400" b="1" kern="1200" dirty="0">
                <a:solidFill>
                  <a:srgbClr val="0852A4"/>
                </a:solidFill>
                <a:latin typeface="Calibri" panose="020F0502020204030204"/>
              </a:rPr>
              <a:t>الأرض</a:t>
            </a:r>
            <a:r>
              <a:rPr lang="fr-FR" sz="2400" b="1" kern="1200" dirty="0">
                <a:solidFill>
                  <a:srgbClr val="0852A4"/>
                </a:solidFill>
                <a:latin typeface="Calibri" panose="020F0502020204030204"/>
                <a:ea typeface="+mn-ea"/>
                <a:cs typeface="+mn-cs"/>
              </a:rPr>
              <a:t> est ... :</a:t>
            </a:r>
          </a:p>
        </p:txBody>
      </p:sp>
      <p:grpSp>
        <p:nvGrpSpPr>
          <p:cNvPr id="14" name="Groupe 13">
            <a:extLst>
              <a:ext uri="{FF2B5EF4-FFF2-40B4-BE49-F238E27FC236}">
                <a16:creationId xmlns:a16="http://schemas.microsoft.com/office/drawing/2014/main" id="{EF5241A0-3059-67EF-746B-BB45D7B14BAC}"/>
              </a:ext>
            </a:extLst>
          </p:cNvPr>
          <p:cNvGrpSpPr/>
          <p:nvPr/>
        </p:nvGrpSpPr>
        <p:grpSpPr>
          <a:xfrm>
            <a:off x="602902" y="5554907"/>
            <a:ext cx="4996235" cy="510778"/>
            <a:chOff x="7746310" y="2594893"/>
            <a:chExt cx="4996235" cy="510778"/>
          </a:xfrm>
        </p:grpSpPr>
        <p:sp>
          <p:nvSpPr>
            <p:cNvPr id="17" name="Rectangle : coins arrondis 16">
              <a:extLst>
                <a:ext uri="{FF2B5EF4-FFF2-40B4-BE49-F238E27FC236}">
                  <a16:creationId xmlns:a16="http://schemas.microsoft.com/office/drawing/2014/main" id="{6F3A6629-1477-533A-8DC3-11126DE48DB9}"/>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 Une planète </a:t>
              </a:r>
              <a:r>
                <a:rPr lang="ar-MA" sz="2400" b="1" dirty="0">
                  <a:solidFill>
                    <a:srgbClr val="002060"/>
                  </a:solidFill>
                  <a:latin typeface="Calibri" panose="020F0502020204030204"/>
                </a:rPr>
                <a:t>كوكب</a:t>
              </a:r>
              <a:r>
                <a:rPr lang="fr-FR" sz="2400" b="1" dirty="0">
                  <a:solidFill>
                    <a:srgbClr val="002060"/>
                  </a:solidFill>
                  <a:latin typeface="Calibri" panose="020F0502020204030204"/>
                </a:rPr>
                <a:t>   </a:t>
              </a:r>
            </a:p>
          </p:txBody>
        </p:sp>
        <p:sp>
          <p:nvSpPr>
            <p:cNvPr id="18" name="Rectangle : coins arrondis 17">
              <a:extLst>
                <a:ext uri="{FF2B5EF4-FFF2-40B4-BE49-F238E27FC236}">
                  <a16:creationId xmlns:a16="http://schemas.microsoft.com/office/drawing/2014/main" id="{D432F8B5-8905-7809-77A6-97E10D046F2B}"/>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grpSp>
        <p:nvGrpSpPr>
          <p:cNvPr id="6" name="Groupe 5">
            <a:extLst>
              <a:ext uri="{FF2B5EF4-FFF2-40B4-BE49-F238E27FC236}">
                <a16:creationId xmlns:a16="http://schemas.microsoft.com/office/drawing/2014/main" id="{8817F487-7379-6F49-4E76-8C6A8697DBBA}"/>
              </a:ext>
            </a:extLst>
          </p:cNvPr>
          <p:cNvGrpSpPr/>
          <p:nvPr/>
        </p:nvGrpSpPr>
        <p:grpSpPr>
          <a:xfrm>
            <a:off x="6433764" y="5534811"/>
            <a:ext cx="4996235" cy="510778"/>
            <a:chOff x="7746310" y="2594893"/>
            <a:chExt cx="4996235" cy="510778"/>
          </a:xfrm>
        </p:grpSpPr>
        <p:sp>
          <p:nvSpPr>
            <p:cNvPr id="7" name="Rectangle : coins arrondis 6">
              <a:extLst>
                <a:ext uri="{FF2B5EF4-FFF2-40B4-BE49-F238E27FC236}">
                  <a16:creationId xmlns:a16="http://schemas.microsoft.com/office/drawing/2014/main" id="{5BA1D666-099B-66A9-A294-FA35576FF4CD}"/>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B- Une étoile </a:t>
              </a:r>
              <a:r>
                <a:rPr lang="ar-MA" sz="2400" b="1" dirty="0">
                  <a:solidFill>
                    <a:srgbClr val="002060"/>
                  </a:solidFill>
                  <a:latin typeface="Calibri" panose="020F0502020204030204"/>
                </a:rPr>
                <a:t>نجم</a:t>
              </a:r>
              <a:r>
                <a:rPr lang="fr-FR" sz="2400" b="1" dirty="0">
                  <a:solidFill>
                    <a:srgbClr val="002060"/>
                  </a:solidFill>
                  <a:latin typeface="Calibri" panose="020F0502020204030204"/>
                </a:rPr>
                <a:t>   </a:t>
              </a:r>
            </a:p>
          </p:txBody>
        </p:sp>
        <p:sp>
          <p:nvSpPr>
            <p:cNvPr id="8" name="Rectangle : coins arrondis 7">
              <a:extLst>
                <a:ext uri="{FF2B5EF4-FFF2-40B4-BE49-F238E27FC236}">
                  <a16:creationId xmlns:a16="http://schemas.microsoft.com/office/drawing/2014/main" id="{BD3E2817-368D-E37C-C19E-E65EC92A0770}"/>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pic>
        <p:nvPicPr>
          <p:cNvPr id="3" name="Picture 2" descr="Png De La Terre - Images et vidéos libres de droits | Adobe Stock">
            <a:extLst>
              <a:ext uri="{FF2B5EF4-FFF2-40B4-BE49-F238E27FC236}">
                <a16:creationId xmlns:a16="http://schemas.microsoft.com/office/drawing/2014/main" id="{378628DF-37F4-5563-478D-376F4C6E982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70888" y="1953620"/>
            <a:ext cx="3142255" cy="3142255"/>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631;p20">
            <a:extLst>
              <a:ext uri="{FF2B5EF4-FFF2-40B4-BE49-F238E27FC236}">
                <a16:creationId xmlns:a16="http://schemas.microsoft.com/office/drawing/2014/main" id="{E0E4FC8A-97A0-FEB8-7CE2-4B0DBFAE4A62}"/>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Sur leur ardoise, les élèves écrivent la lettre correspondante ou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p>
        </p:txBody>
      </p:sp>
      <p:grpSp>
        <p:nvGrpSpPr>
          <p:cNvPr id="5" name="Groupe 4">
            <a:extLst>
              <a:ext uri="{FF2B5EF4-FFF2-40B4-BE49-F238E27FC236}">
                <a16:creationId xmlns:a16="http://schemas.microsoft.com/office/drawing/2014/main" id="{ECAAAFA2-C654-C5DA-0631-CEE0E92B3651}"/>
              </a:ext>
            </a:extLst>
          </p:cNvPr>
          <p:cNvGrpSpPr/>
          <p:nvPr/>
        </p:nvGrpSpPr>
        <p:grpSpPr>
          <a:xfrm>
            <a:off x="11493365" y="427318"/>
            <a:ext cx="497596" cy="431295"/>
            <a:chOff x="779844" y="4335989"/>
            <a:chExt cx="563238" cy="575842"/>
          </a:xfrm>
        </p:grpSpPr>
        <p:pic>
          <p:nvPicPr>
            <p:cNvPr id="9" name="Google Shape;307;p51" descr="Une image contenant Dessin animé, clipart, Animation, illustration&#10;&#10;Description générée automatiquement">
              <a:extLst>
                <a:ext uri="{FF2B5EF4-FFF2-40B4-BE49-F238E27FC236}">
                  <a16:creationId xmlns:a16="http://schemas.microsoft.com/office/drawing/2014/main" id="{74B99FC1-5D08-3BAA-42D8-7CB5F7729676}"/>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0" name="Rectangle 9">
              <a:extLst>
                <a:ext uri="{FF2B5EF4-FFF2-40B4-BE49-F238E27FC236}">
                  <a16:creationId xmlns:a16="http://schemas.microsoft.com/office/drawing/2014/main" id="{A1DFF049-E187-6562-332A-97656AB894C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67439872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83CA221F-C75C-B4BF-78B8-82DDB0E4304B}"/>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CF10465E-ADF0-78CD-F374-BB395BA07CE6}"/>
              </a:ext>
            </a:extLst>
          </p:cNvPr>
          <p:cNvSpPr txBox="1">
            <a:spLocks noGrp="1"/>
          </p:cNvSpPr>
          <p:nvPr>
            <p:ph type="title"/>
          </p:nvPr>
        </p:nvSpPr>
        <p:spPr>
          <a:xfrm>
            <a:off x="778058" y="218543"/>
            <a:ext cx="10635883" cy="51077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Parfait ! La Terre est un corps céleste, qui ne produit pas de lumière et qui tourne autour d'une étoile.</a:t>
            </a:r>
          </a:p>
        </p:txBody>
      </p:sp>
      <p:sp>
        <p:nvSpPr>
          <p:cNvPr id="16" name="Google Shape;631;p20">
            <a:extLst>
              <a:ext uri="{FF2B5EF4-FFF2-40B4-BE49-F238E27FC236}">
                <a16:creationId xmlns:a16="http://schemas.microsoft.com/office/drawing/2014/main" id="{E1F8FD5D-2F22-D094-40A1-A771725E7A86}"/>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Sur leur ardoise, les élèves écrivent la lettre correspondante ou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p>
        </p:txBody>
      </p:sp>
      <p:sp>
        <p:nvSpPr>
          <p:cNvPr id="12" name="ZoneTexte 11">
            <a:extLst>
              <a:ext uri="{FF2B5EF4-FFF2-40B4-BE49-F238E27FC236}">
                <a16:creationId xmlns:a16="http://schemas.microsoft.com/office/drawing/2014/main" id="{11EA2CE5-E420-F531-52C8-288DF53DB6C6}"/>
              </a:ext>
            </a:extLst>
          </p:cNvPr>
          <p:cNvSpPr txBox="1"/>
          <p:nvPr/>
        </p:nvSpPr>
        <p:spPr>
          <a:xfrm>
            <a:off x="1576315" y="1300461"/>
            <a:ext cx="7667003" cy="461665"/>
          </a:xfrm>
          <a:prstGeom prst="rect">
            <a:avLst/>
          </a:prstGeom>
          <a:noFill/>
        </p:spPr>
        <p:txBody>
          <a:bodyPr wrap="square">
            <a:spAutoFit/>
          </a:bodyPr>
          <a:lstStyle/>
          <a:p>
            <a:pPr lvl="0" defTabSz="457200">
              <a:spcAft>
                <a:spcPts val="600"/>
              </a:spcAft>
              <a:buClrTx/>
              <a:defRPr/>
            </a:pPr>
            <a:r>
              <a:rPr lang="ar-MA" sz="2400" b="1" kern="1200" dirty="0">
                <a:solidFill>
                  <a:srgbClr val="0852A4"/>
                </a:solidFill>
                <a:latin typeface="Calibri" panose="020F0502020204030204"/>
                <a:ea typeface="+mn-ea"/>
                <a:cs typeface="+mn-cs"/>
              </a:rPr>
              <a:t>2</a:t>
            </a:r>
            <a:r>
              <a:rPr lang="fr-FR" sz="2400" b="1" kern="1200" dirty="0">
                <a:solidFill>
                  <a:srgbClr val="0852A4"/>
                </a:solidFill>
                <a:latin typeface="Calibri" panose="020F0502020204030204"/>
                <a:ea typeface="+mn-ea"/>
                <a:cs typeface="+mn-cs"/>
              </a:rPr>
              <a:t>. La Terre </a:t>
            </a:r>
            <a:r>
              <a:rPr lang="ar-MA" sz="2400" b="1" kern="1200" dirty="0">
                <a:solidFill>
                  <a:srgbClr val="0852A4"/>
                </a:solidFill>
                <a:latin typeface="Calibri" panose="020F0502020204030204"/>
              </a:rPr>
              <a:t>الأرض</a:t>
            </a:r>
            <a:r>
              <a:rPr lang="fr-FR" sz="2400" b="1" kern="1200" dirty="0">
                <a:solidFill>
                  <a:srgbClr val="0852A4"/>
                </a:solidFill>
                <a:latin typeface="Calibri" panose="020F0502020204030204"/>
                <a:ea typeface="+mn-ea"/>
                <a:cs typeface="+mn-cs"/>
              </a:rPr>
              <a:t> est ... :</a:t>
            </a:r>
          </a:p>
        </p:txBody>
      </p:sp>
      <p:grpSp>
        <p:nvGrpSpPr>
          <p:cNvPr id="14" name="Groupe 13">
            <a:extLst>
              <a:ext uri="{FF2B5EF4-FFF2-40B4-BE49-F238E27FC236}">
                <a16:creationId xmlns:a16="http://schemas.microsoft.com/office/drawing/2014/main" id="{267300B4-68EB-4435-144F-A4F7DD4963E2}"/>
              </a:ext>
            </a:extLst>
          </p:cNvPr>
          <p:cNvGrpSpPr/>
          <p:nvPr/>
        </p:nvGrpSpPr>
        <p:grpSpPr>
          <a:xfrm>
            <a:off x="602902" y="5554907"/>
            <a:ext cx="4996235" cy="510778"/>
            <a:chOff x="7746310" y="2594893"/>
            <a:chExt cx="4996235" cy="510778"/>
          </a:xfrm>
        </p:grpSpPr>
        <p:sp>
          <p:nvSpPr>
            <p:cNvPr id="17" name="Rectangle : coins arrondis 16">
              <a:extLst>
                <a:ext uri="{FF2B5EF4-FFF2-40B4-BE49-F238E27FC236}">
                  <a16:creationId xmlns:a16="http://schemas.microsoft.com/office/drawing/2014/main" id="{E2162BC2-08F5-E7B6-FA11-965A7CCAE19F}"/>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 Une planète </a:t>
              </a:r>
              <a:r>
                <a:rPr lang="ar-MA" sz="2400" b="1" dirty="0">
                  <a:solidFill>
                    <a:srgbClr val="002060"/>
                  </a:solidFill>
                  <a:latin typeface="Calibri" panose="020F0502020204030204"/>
                </a:rPr>
                <a:t>كوكب</a:t>
              </a:r>
              <a:r>
                <a:rPr lang="fr-FR" sz="2400" b="1" dirty="0">
                  <a:solidFill>
                    <a:srgbClr val="002060"/>
                  </a:solidFill>
                  <a:latin typeface="Calibri" panose="020F0502020204030204"/>
                </a:rPr>
                <a:t>   </a:t>
              </a:r>
            </a:p>
          </p:txBody>
        </p:sp>
        <p:sp>
          <p:nvSpPr>
            <p:cNvPr id="18" name="Rectangle : coins arrondis 17">
              <a:extLst>
                <a:ext uri="{FF2B5EF4-FFF2-40B4-BE49-F238E27FC236}">
                  <a16:creationId xmlns:a16="http://schemas.microsoft.com/office/drawing/2014/main" id="{AD51DCAC-44C4-0470-5767-096677770369}"/>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grpSp>
        <p:nvGrpSpPr>
          <p:cNvPr id="6" name="Groupe 5">
            <a:extLst>
              <a:ext uri="{FF2B5EF4-FFF2-40B4-BE49-F238E27FC236}">
                <a16:creationId xmlns:a16="http://schemas.microsoft.com/office/drawing/2014/main" id="{74E1D899-1423-D6BC-6ED7-84A5C3AF7992}"/>
              </a:ext>
            </a:extLst>
          </p:cNvPr>
          <p:cNvGrpSpPr/>
          <p:nvPr/>
        </p:nvGrpSpPr>
        <p:grpSpPr>
          <a:xfrm>
            <a:off x="6433764" y="5534811"/>
            <a:ext cx="4996235" cy="510778"/>
            <a:chOff x="7746310" y="2594893"/>
            <a:chExt cx="4996235" cy="510778"/>
          </a:xfrm>
        </p:grpSpPr>
        <p:sp>
          <p:nvSpPr>
            <p:cNvPr id="7" name="Rectangle : coins arrondis 6">
              <a:extLst>
                <a:ext uri="{FF2B5EF4-FFF2-40B4-BE49-F238E27FC236}">
                  <a16:creationId xmlns:a16="http://schemas.microsoft.com/office/drawing/2014/main" id="{42F0385F-2DE5-55F6-934A-D40B4D290028}"/>
                </a:ext>
              </a:extLst>
            </p:cNvPr>
            <p:cNvSpPr/>
            <p:nvPr/>
          </p:nvSpPr>
          <p:spPr>
            <a:xfrm>
              <a:off x="8369183" y="2594893"/>
              <a:ext cx="4373362"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B- Une étoile </a:t>
              </a:r>
              <a:r>
                <a:rPr lang="ar-MA" sz="2400" b="1" dirty="0">
                  <a:solidFill>
                    <a:srgbClr val="002060"/>
                  </a:solidFill>
                  <a:latin typeface="Calibri" panose="020F0502020204030204"/>
                </a:rPr>
                <a:t>نجم</a:t>
              </a:r>
              <a:r>
                <a:rPr lang="fr-FR" sz="2400" b="1" dirty="0">
                  <a:solidFill>
                    <a:srgbClr val="002060"/>
                  </a:solidFill>
                  <a:latin typeface="Calibri" panose="020F0502020204030204"/>
                </a:rPr>
                <a:t>   </a:t>
              </a:r>
            </a:p>
          </p:txBody>
        </p:sp>
        <p:sp>
          <p:nvSpPr>
            <p:cNvPr id="8" name="Rectangle : coins arrondis 7">
              <a:extLst>
                <a:ext uri="{FF2B5EF4-FFF2-40B4-BE49-F238E27FC236}">
                  <a16:creationId xmlns:a16="http://schemas.microsoft.com/office/drawing/2014/main" id="{20A0ACAD-10DC-A5BD-0A10-D10953B3DC41}"/>
                </a:ext>
              </a:extLst>
            </p:cNvPr>
            <p:cNvSpPr/>
            <p:nvPr/>
          </p:nvSpPr>
          <p:spPr>
            <a:xfrm>
              <a:off x="7746310" y="2594893"/>
              <a:ext cx="57882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b="1" dirty="0">
                <a:solidFill>
                  <a:srgbClr val="002060"/>
                </a:solidFill>
                <a:latin typeface="Calibri" panose="020F0502020204030204"/>
              </a:endParaRPr>
            </a:p>
          </p:txBody>
        </p:sp>
      </p:grpSp>
      <p:pic>
        <p:nvPicPr>
          <p:cNvPr id="3" name="Picture 2" descr="Png De La Terre - Images et vidéos libres de droits | Adobe Stock">
            <a:extLst>
              <a:ext uri="{FF2B5EF4-FFF2-40B4-BE49-F238E27FC236}">
                <a16:creationId xmlns:a16="http://schemas.microsoft.com/office/drawing/2014/main" id="{1393D145-1A35-B41E-1CBB-23ED486CCE2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70888" y="1953620"/>
            <a:ext cx="3142255" cy="31422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Ok png | PNGEgg">
            <a:extLst>
              <a:ext uri="{FF2B5EF4-FFF2-40B4-BE49-F238E27FC236}">
                <a16:creationId xmlns:a16="http://schemas.microsoft.com/office/drawing/2014/main" id="{1E48F9D9-9453-0550-02B4-12C7DE881C11}"/>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02902" y="5339593"/>
            <a:ext cx="738831" cy="72609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e 4">
            <a:extLst>
              <a:ext uri="{FF2B5EF4-FFF2-40B4-BE49-F238E27FC236}">
                <a16:creationId xmlns:a16="http://schemas.microsoft.com/office/drawing/2014/main" id="{F69CE146-81CC-1C23-1301-06CB63E47E39}"/>
              </a:ext>
            </a:extLst>
          </p:cNvPr>
          <p:cNvGrpSpPr/>
          <p:nvPr/>
        </p:nvGrpSpPr>
        <p:grpSpPr>
          <a:xfrm>
            <a:off x="11493365" y="427318"/>
            <a:ext cx="497596" cy="431295"/>
            <a:chOff x="779844" y="4335989"/>
            <a:chExt cx="563238" cy="575842"/>
          </a:xfrm>
        </p:grpSpPr>
        <p:pic>
          <p:nvPicPr>
            <p:cNvPr id="9" name="Google Shape;307;p51" descr="Une image contenant Dessin animé, clipart, Animation, illustration&#10;&#10;Description générée automatiquement">
              <a:extLst>
                <a:ext uri="{FF2B5EF4-FFF2-40B4-BE49-F238E27FC236}">
                  <a16:creationId xmlns:a16="http://schemas.microsoft.com/office/drawing/2014/main" id="{E13D5659-A7B2-FC90-12C1-47A398703186}"/>
                </a:ext>
              </a:extLst>
            </p:cNvPr>
            <p:cNvPicPr preferRelativeResize="0"/>
            <p:nvPr/>
          </p:nvPicPr>
          <p:blipFill rotWithShape="1">
            <a:blip r:embed="rId6">
              <a:alphaModFix/>
            </a:blip>
            <a:srcRect l="18242" t="9344" r="18458" b="23864"/>
            <a:stretch/>
          </p:blipFill>
          <p:spPr>
            <a:xfrm>
              <a:off x="779844" y="4335989"/>
              <a:ext cx="563238" cy="575842"/>
            </a:xfrm>
            <a:prstGeom prst="rect">
              <a:avLst/>
            </a:prstGeom>
            <a:noFill/>
            <a:ln>
              <a:noFill/>
            </a:ln>
          </p:spPr>
        </p:pic>
        <p:sp>
          <p:nvSpPr>
            <p:cNvPr id="10" name="Rectangle 9">
              <a:extLst>
                <a:ext uri="{FF2B5EF4-FFF2-40B4-BE49-F238E27FC236}">
                  <a16:creationId xmlns:a16="http://schemas.microsoft.com/office/drawing/2014/main" id="{D5E78ABC-23E2-043F-9719-1147DA004D5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4353459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ED5661BB-44EF-4102-A77E-3425DC160BB5}"/>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975F1ABF-35E7-03B2-249A-D39876A8CA44}"/>
              </a:ext>
            </a:extLst>
          </p:cNvPr>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Répondez maintenant à cette question.</a:t>
            </a:r>
            <a:endParaRPr dirty="0">
              <a:solidFill>
                <a:schemeClr val="tx1">
                  <a:lumMod val="50000"/>
                  <a:lumOff val="50000"/>
                </a:schemeClr>
              </a:solidFill>
            </a:endParaRPr>
          </a:p>
        </p:txBody>
      </p:sp>
      <p:sp>
        <p:nvSpPr>
          <p:cNvPr id="16" name="Google Shape;631;p20">
            <a:extLst>
              <a:ext uri="{FF2B5EF4-FFF2-40B4-BE49-F238E27FC236}">
                <a16:creationId xmlns:a16="http://schemas.microsoft.com/office/drawing/2014/main" id="{C5FDF04C-6A2B-272E-205B-FD3E03E42489}"/>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Inviter les élèves à passer au tableau, et l’</a:t>
            </a:r>
            <a:r>
              <a:rPr lang="fr-FR" sz="1100" dirty="0" err="1">
                <a:solidFill>
                  <a:schemeClr val="tx1">
                    <a:lumMod val="50000"/>
                    <a:lumOff val="50000"/>
                  </a:schemeClr>
                </a:solidFill>
                <a:latin typeface="Calibri"/>
                <a:ea typeface="Calibri"/>
                <a:cs typeface="Calibri"/>
                <a:sym typeface="Calibri"/>
              </a:rPr>
              <a:t>ensignant.e</a:t>
            </a:r>
            <a:r>
              <a:rPr lang="fr-FR" sz="1100" dirty="0">
                <a:solidFill>
                  <a:schemeClr val="tx1">
                    <a:lumMod val="50000"/>
                    <a:lumOff val="50000"/>
                  </a:schemeClr>
                </a:solidFill>
                <a:latin typeface="Calibri"/>
                <a:ea typeface="Calibri"/>
                <a:cs typeface="Calibri"/>
                <a:sym typeface="Calibri"/>
              </a:rPr>
              <a:t> désigne quelques -uns pour répondre oralement.</a:t>
            </a:r>
            <a:endParaRPr lang="fr-FR" sz="1100" dirty="0">
              <a:solidFill>
                <a:schemeClr val="tx1">
                  <a:lumMod val="50000"/>
                  <a:lumOff val="50000"/>
                </a:schemeClr>
              </a:solidFill>
            </a:endParaRPr>
          </a:p>
        </p:txBody>
      </p:sp>
      <p:sp>
        <p:nvSpPr>
          <p:cNvPr id="12" name="ZoneTexte 11">
            <a:extLst>
              <a:ext uri="{FF2B5EF4-FFF2-40B4-BE49-F238E27FC236}">
                <a16:creationId xmlns:a16="http://schemas.microsoft.com/office/drawing/2014/main" id="{526866FD-A169-CD0A-531A-851AEF7D3EE5}"/>
              </a:ext>
            </a:extLst>
          </p:cNvPr>
          <p:cNvSpPr txBox="1"/>
          <p:nvPr/>
        </p:nvSpPr>
        <p:spPr>
          <a:xfrm>
            <a:off x="1354198" y="1386226"/>
            <a:ext cx="7667003" cy="461665"/>
          </a:xfrm>
          <a:prstGeom prst="rect">
            <a:avLst/>
          </a:prstGeom>
          <a:noFill/>
        </p:spPr>
        <p:txBody>
          <a:bodyPr wrap="square">
            <a:spAutoFit/>
          </a:bodyPr>
          <a:lstStyle/>
          <a:p>
            <a:pPr lvl="0" defTabSz="457200">
              <a:spcAft>
                <a:spcPts val="600"/>
              </a:spcAft>
              <a:buClrTx/>
              <a:defRPr/>
            </a:pPr>
            <a:r>
              <a:rPr lang="fr-FR" sz="2400" b="1" kern="1200" dirty="0">
                <a:solidFill>
                  <a:srgbClr val="0852A4"/>
                </a:solidFill>
                <a:latin typeface="Calibri" panose="020F0502020204030204"/>
                <a:ea typeface="+mn-ea"/>
                <a:cs typeface="+mn-cs"/>
              </a:rPr>
              <a:t>3. Citez trois autres planètes que la Terre.</a:t>
            </a:r>
          </a:p>
        </p:txBody>
      </p:sp>
      <p:pic>
        <p:nvPicPr>
          <p:cNvPr id="2" name="Google Shape;645;p21">
            <a:extLst>
              <a:ext uri="{FF2B5EF4-FFF2-40B4-BE49-F238E27FC236}">
                <a16:creationId xmlns:a16="http://schemas.microsoft.com/office/drawing/2014/main" id="{69EB0183-D0E7-503D-AE82-291E000E6139}"/>
              </a:ext>
            </a:extLst>
          </p:cNvPr>
          <p:cNvPicPr preferRelativeResize="0"/>
          <p:nvPr/>
        </p:nvPicPr>
        <p:blipFill rotWithShape="1">
          <a:blip r:embed="rId3">
            <a:alphaModFix/>
          </a:blip>
          <a:srcRect/>
          <a:stretch/>
        </p:blipFill>
        <p:spPr>
          <a:xfrm>
            <a:off x="11105972" y="201859"/>
            <a:ext cx="648055" cy="648055"/>
          </a:xfrm>
          <a:prstGeom prst="rect">
            <a:avLst/>
          </a:prstGeom>
          <a:noFill/>
          <a:ln>
            <a:noFill/>
          </a:ln>
        </p:spPr>
      </p:pic>
      <p:grpSp>
        <p:nvGrpSpPr>
          <p:cNvPr id="5" name="Groupe 4">
            <a:extLst>
              <a:ext uri="{FF2B5EF4-FFF2-40B4-BE49-F238E27FC236}">
                <a16:creationId xmlns:a16="http://schemas.microsoft.com/office/drawing/2014/main" id="{FED321AE-B7A5-4B96-D676-23F9B8CC681A}"/>
              </a:ext>
            </a:extLst>
          </p:cNvPr>
          <p:cNvGrpSpPr/>
          <p:nvPr/>
        </p:nvGrpSpPr>
        <p:grpSpPr>
          <a:xfrm>
            <a:off x="584933" y="3687604"/>
            <a:ext cx="3176711" cy="510778"/>
            <a:chOff x="7921466" y="2594893"/>
            <a:chExt cx="3176711" cy="510778"/>
          </a:xfrm>
        </p:grpSpPr>
        <p:sp>
          <p:nvSpPr>
            <p:cNvPr id="6" name="Rectangle : coins arrondis 5">
              <a:extLst>
                <a:ext uri="{FF2B5EF4-FFF2-40B4-BE49-F238E27FC236}">
                  <a16:creationId xmlns:a16="http://schemas.microsoft.com/office/drawing/2014/main" id="{712BD471-5650-8C0B-DD88-2A51A33F4D97}"/>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a:t>
              </a:r>
            </a:p>
          </p:txBody>
        </p:sp>
        <p:sp>
          <p:nvSpPr>
            <p:cNvPr id="7" name="Rectangle : coins arrondis 6">
              <a:extLst>
                <a:ext uri="{FF2B5EF4-FFF2-40B4-BE49-F238E27FC236}">
                  <a16:creationId xmlns:a16="http://schemas.microsoft.com/office/drawing/2014/main" id="{F35CC9ED-A089-CE25-E364-898BA219CFC1}"/>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8" name="Groupe 7">
            <a:extLst>
              <a:ext uri="{FF2B5EF4-FFF2-40B4-BE49-F238E27FC236}">
                <a16:creationId xmlns:a16="http://schemas.microsoft.com/office/drawing/2014/main" id="{EDE3FB80-AC58-D615-0165-99D21DBA5CE2}"/>
              </a:ext>
            </a:extLst>
          </p:cNvPr>
          <p:cNvGrpSpPr/>
          <p:nvPr/>
        </p:nvGrpSpPr>
        <p:grpSpPr>
          <a:xfrm>
            <a:off x="4683982" y="3687604"/>
            <a:ext cx="3176711" cy="510778"/>
            <a:chOff x="7921466" y="2594893"/>
            <a:chExt cx="3176711" cy="510778"/>
          </a:xfrm>
        </p:grpSpPr>
        <p:sp>
          <p:nvSpPr>
            <p:cNvPr id="11" name="Rectangle : coins arrondis 10">
              <a:extLst>
                <a:ext uri="{FF2B5EF4-FFF2-40B4-BE49-F238E27FC236}">
                  <a16:creationId xmlns:a16="http://schemas.microsoft.com/office/drawing/2014/main" id="{AE182D61-A68E-3D5A-DD93-08F2E9D5B502}"/>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 </a:t>
              </a:r>
            </a:p>
          </p:txBody>
        </p:sp>
        <p:sp>
          <p:nvSpPr>
            <p:cNvPr id="13" name="Rectangle : coins arrondis 12">
              <a:extLst>
                <a:ext uri="{FF2B5EF4-FFF2-40B4-BE49-F238E27FC236}">
                  <a16:creationId xmlns:a16="http://schemas.microsoft.com/office/drawing/2014/main" id="{6941C329-91EE-C8C9-866A-F2061DD1BC35}"/>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grpSp>
        <p:nvGrpSpPr>
          <p:cNvPr id="4" name="Groupe 3">
            <a:extLst>
              <a:ext uri="{FF2B5EF4-FFF2-40B4-BE49-F238E27FC236}">
                <a16:creationId xmlns:a16="http://schemas.microsoft.com/office/drawing/2014/main" id="{86C1C5D4-806F-CBEC-3ACE-568F7ECA6E2F}"/>
              </a:ext>
            </a:extLst>
          </p:cNvPr>
          <p:cNvGrpSpPr/>
          <p:nvPr/>
        </p:nvGrpSpPr>
        <p:grpSpPr>
          <a:xfrm>
            <a:off x="8577316" y="3687604"/>
            <a:ext cx="3176711" cy="510778"/>
            <a:chOff x="7921466" y="2594893"/>
            <a:chExt cx="3176711" cy="510778"/>
          </a:xfrm>
        </p:grpSpPr>
        <p:sp>
          <p:nvSpPr>
            <p:cNvPr id="9" name="Rectangle : coins arrondis 8">
              <a:extLst>
                <a:ext uri="{FF2B5EF4-FFF2-40B4-BE49-F238E27FC236}">
                  <a16:creationId xmlns:a16="http://schemas.microsoft.com/office/drawing/2014/main" id="{FBCFDAF9-2B88-2030-0DBF-441E8B5B4E95}"/>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 </a:t>
              </a:r>
            </a:p>
          </p:txBody>
        </p:sp>
        <p:sp>
          <p:nvSpPr>
            <p:cNvPr id="10" name="Rectangle : coins arrondis 9">
              <a:extLst>
                <a:ext uri="{FF2B5EF4-FFF2-40B4-BE49-F238E27FC236}">
                  <a16:creationId xmlns:a16="http://schemas.microsoft.com/office/drawing/2014/main" id="{6E21115E-029D-1591-4BD5-1019A7556155}"/>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c</a:t>
              </a:r>
            </a:p>
          </p:txBody>
        </p:sp>
      </p:grpSp>
    </p:spTree>
    <p:extLst>
      <p:ext uri="{BB962C8B-B14F-4D97-AF65-F5344CB8AC3E}">
        <p14:creationId xmlns:p14="http://schemas.microsoft.com/office/powerpoint/2010/main" val="10837880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493"/>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0">
          <a:extLst>
            <a:ext uri="{FF2B5EF4-FFF2-40B4-BE49-F238E27FC236}">
              <a16:creationId xmlns:a16="http://schemas.microsoft.com/office/drawing/2014/main" id="{88D511C5-F44C-B9CA-AEB2-836D7EAAA36A}"/>
            </a:ext>
          </a:extLst>
        </p:cNvPr>
        <p:cNvGrpSpPr/>
        <p:nvPr/>
      </p:nvGrpSpPr>
      <p:grpSpPr>
        <a:xfrm>
          <a:off x="0" y="0"/>
          <a:ext cx="0" cy="0"/>
          <a:chOff x="0" y="0"/>
          <a:chExt cx="0" cy="0"/>
        </a:xfrm>
      </p:grpSpPr>
      <p:sp>
        <p:nvSpPr>
          <p:cNvPr id="15" name="Google Shape;630;p20">
            <a:extLst>
              <a:ext uri="{FF2B5EF4-FFF2-40B4-BE49-F238E27FC236}">
                <a16:creationId xmlns:a16="http://schemas.microsoft.com/office/drawing/2014/main" id="{C3B70B97-D43E-BDA5-A298-61EE11D964F8}"/>
              </a:ext>
            </a:extLst>
          </p:cNvPr>
          <p:cNvSpPr txBox="1">
            <a:spLocks noGrp="1"/>
          </p:cNvSpPr>
          <p:nvPr>
            <p:ph type="title"/>
          </p:nvPr>
        </p:nvSpPr>
        <p:spPr>
          <a:xfrm>
            <a:off x="778058" y="318293"/>
            <a:ext cx="10529279"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Parfait ! Voici des exemples.</a:t>
            </a:r>
            <a:endParaRPr dirty="0">
              <a:solidFill>
                <a:schemeClr val="tx1">
                  <a:lumMod val="50000"/>
                  <a:lumOff val="50000"/>
                </a:schemeClr>
              </a:solidFill>
            </a:endParaRPr>
          </a:p>
        </p:txBody>
      </p:sp>
      <p:sp>
        <p:nvSpPr>
          <p:cNvPr id="16" name="Google Shape;631;p20">
            <a:extLst>
              <a:ext uri="{FF2B5EF4-FFF2-40B4-BE49-F238E27FC236}">
                <a16:creationId xmlns:a16="http://schemas.microsoft.com/office/drawing/2014/main" id="{49229943-6937-E17A-C978-F0F428993AA9}"/>
              </a:ext>
            </a:extLst>
          </p:cNvPr>
          <p:cNvSpPr txBox="1">
            <a:spLocks/>
          </p:cNvSpPr>
          <p:nvPr/>
        </p:nvSpPr>
        <p:spPr>
          <a:xfrm>
            <a:off x="778059" y="679511"/>
            <a:ext cx="10327914" cy="30683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indent="-228600">
              <a:lnSpc>
                <a:spcPct val="90000"/>
              </a:lnSpc>
              <a:buClr>
                <a:srgbClr val="A5A5A5"/>
              </a:buClr>
              <a:buSzPts val="1000"/>
            </a:pPr>
            <a:r>
              <a:rPr lang="fr-FR" sz="1100" dirty="0">
                <a:solidFill>
                  <a:schemeClr val="tx1">
                    <a:lumMod val="50000"/>
                    <a:lumOff val="50000"/>
                  </a:schemeClr>
                </a:solidFill>
                <a:latin typeface="Calibri"/>
                <a:ea typeface="Calibri"/>
                <a:cs typeface="Calibri"/>
                <a:sym typeface="Calibri"/>
              </a:rPr>
              <a:t>Si les élèves se sont trompés, expliquer pourquoi la réponse est fausse. Si c’est juste, expliquez aussi.</a:t>
            </a:r>
          </a:p>
        </p:txBody>
      </p:sp>
      <p:pic>
        <p:nvPicPr>
          <p:cNvPr id="2" name="Google Shape;645;p21">
            <a:extLst>
              <a:ext uri="{FF2B5EF4-FFF2-40B4-BE49-F238E27FC236}">
                <a16:creationId xmlns:a16="http://schemas.microsoft.com/office/drawing/2014/main" id="{9AF4D85C-4D9B-2477-E38D-30EA2BFC3CBA}"/>
              </a:ext>
            </a:extLst>
          </p:cNvPr>
          <p:cNvPicPr preferRelativeResize="0"/>
          <p:nvPr/>
        </p:nvPicPr>
        <p:blipFill rotWithShape="1">
          <a:blip r:embed="rId3">
            <a:alphaModFix/>
          </a:blip>
          <a:srcRect/>
          <a:stretch/>
        </p:blipFill>
        <p:spPr>
          <a:xfrm>
            <a:off x="11105972" y="201859"/>
            <a:ext cx="648055" cy="648055"/>
          </a:xfrm>
          <a:prstGeom prst="rect">
            <a:avLst/>
          </a:prstGeom>
          <a:noFill/>
          <a:ln>
            <a:noFill/>
          </a:ln>
        </p:spPr>
      </p:pic>
      <p:sp>
        <p:nvSpPr>
          <p:cNvPr id="4" name="ZoneTexte 3">
            <a:extLst>
              <a:ext uri="{FF2B5EF4-FFF2-40B4-BE49-F238E27FC236}">
                <a16:creationId xmlns:a16="http://schemas.microsoft.com/office/drawing/2014/main" id="{53E58903-46CA-AD5C-F16D-169DE0F06BE5}"/>
              </a:ext>
            </a:extLst>
          </p:cNvPr>
          <p:cNvSpPr txBox="1"/>
          <p:nvPr/>
        </p:nvSpPr>
        <p:spPr>
          <a:xfrm>
            <a:off x="1354198" y="1386226"/>
            <a:ext cx="7667003" cy="461665"/>
          </a:xfrm>
          <a:prstGeom prst="rect">
            <a:avLst/>
          </a:prstGeom>
          <a:noFill/>
        </p:spPr>
        <p:txBody>
          <a:bodyPr wrap="square">
            <a:spAutoFit/>
          </a:bodyPr>
          <a:lstStyle/>
          <a:p>
            <a:pPr lvl="0" defTabSz="457200">
              <a:spcAft>
                <a:spcPts val="600"/>
              </a:spcAft>
              <a:buClrTx/>
              <a:defRPr/>
            </a:pPr>
            <a:r>
              <a:rPr lang="fr-FR" sz="2400" b="1" kern="1200" dirty="0">
                <a:solidFill>
                  <a:srgbClr val="0852A4"/>
                </a:solidFill>
                <a:latin typeface="Calibri" panose="020F0502020204030204"/>
                <a:ea typeface="+mn-ea"/>
                <a:cs typeface="+mn-cs"/>
              </a:rPr>
              <a:t>Trois autres planètes que la Terre.</a:t>
            </a:r>
          </a:p>
        </p:txBody>
      </p:sp>
      <p:grpSp>
        <p:nvGrpSpPr>
          <p:cNvPr id="5" name="Groupe 4">
            <a:extLst>
              <a:ext uri="{FF2B5EF4-FFF2-40B4-BE49-F238E27FC236}">
                <a16:creationId xmlns:a16="http://schemas.microsoft.com/office/drawing/2014/main" id="{07D6C806-1134-8E16-F604-CF9E8F7F7107}"/>
              </a:ext>
            </a:extLst>
          </p:cNvPr>
          <p:cNvGrpSpPr/>
          <p:nvPr/>
        </p:nvGrpSpPr>
        <p:grpSpPr>
          <a:xfrm>
            <a:off x="647854" y="5153201"/>
            <a:ext cx="3176711" cy="510778"/>
            <a:chOff x="7921466" y="2594893"/>
            <a:chExt cx="3176711" cy="510778"/>
          </a:xfrm>
        </p:grpSpPr>
        <p:sp>
          <p:nvSpPr>
            <p:cNvPr id="9" name="Rectangle : coins arrondis 8">
              <a:extLst>
                <a:ext uri="{FF2B5EF4-FFF2-40B4-BE49-F238E27FC236}">
                  <a16:creationId xmlns:a16="http://schemas.microsoft.com/office/drawing/2014/main" id="{8FDB9839-111B-3F1A-CF74-55DA6C95D807}"/>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Mercure </a:t>
              </a:r>
              <a:r>
                <a:rPr lang="ar-MA" sz="2400" b="1" dirty="0">
                  <a:solidFill>
                    <a:srgbClr val="002060"/>
                  </a:solidFill>
                  <a:latin typeface="Calibri" panose="020F0502020204030204"/>
                </a:rPr>
                <a:t>عطارد</a:t>
              </a:r>
              <a:endParaRPr lang="fr-FR" sz="2400" b="1" dirty="0">
                <a:solidFill>
                  <a:srgbClr val="002060"/>
                </a:solidFill>
                <a:latin typeface="Calibri" panose="020F0502020204030204"/>
              </a:endParaRPr>
            </a:p>
          </p:txBody>
        </p:sp>
        <p:sp>
          <p:nvSpPr>
            <p:cNvPr id="10" name="Rectangle : coins arrondis 9">
              <a:extLst>
                <a:ext uri="{FF2B5EF4-FFF2-40B4-BE49-F238E27FC236}">
                  <a16:creationId xmlns:a16="http://schemas.microsoft.com/office/drawing/2014/main" id="{211AB4B7-E4E3-6BE3-E11C-70CD0662767A}"/>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a</a:t>
              </a:r>
            </a:p>
          </p:txBody>
        </p:sp>
      </p:grpSp>
      <p:grpSp>
        <p:nvGrpSpPr>
          <p:cNvPr id="12" name="Groupe 11">
            <a:extLst>
              <a:ext uri="{FF2B5EF4-FFF2-40B4-BE49-F238E27FC236}">
                <a16:creationId xmlns:a16="http://schemas.microsoft.com/office/drawing/2014/main" id="{4F7ACACC-60A9-7F70-EAA8-EAE874061F4B}"/>
              </a:ext>
            </a:extLst>
          </p:cNvPr>
          <p:cNvGrpSpPr/>
          <p:nvPr/>
        </p:nvGrpSpPr>
        <p:grpSpPr>
          <a:xfrm>
            <a:off x="4746903" y="5153201"/>
            <a:ext cx="3176711" cy="510778"/>
            <a:chOff x="7921466" y="2594893"/>
            <a:chExt cx="3176711" cy="510778"/>
          </a:xfrm>
        </p:grpSpPr>
        <p:sp>
          <p:nvSpPr>
            <p:cNvPr id="17" name="Rectangle : coins arrondis 16">
              <a:extLst>
                <a:ext uri="{FF2B5EF4-FFF2-40B4-BE49-F238E27FC236}">
                  <a16:creationId xmlns:a16="http://schemas.microsoft.com/office/drawing/2014/main" id="{F77E7890-E07B-2A59-1ABB-D016632BA6A9}"/>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Mars </a:t>
              </a:r>
              <a:r>
                <a:rPr lang="ar-MA" sz="2400" b="1" dirty="0">
                  <a:solidFill>
                    <a:srgbClr val="002060"/>
                  </a:solidFill>
                  <a:latin typeface="Calibri" panose="020F0502020204030204"/>
                </a:rPr>
                <a:t>المريخ</a:t>
              </a:r>
              <a:r>
                <a:rPr lang="fr-FR" sz="2400" b="1" dirty="0">
                  <a:solidFill>
                    <a:srgbClr val="002060"/>
                  </a:solidFill>
                  <a:latin typeface="Calibri" panose="020F0502020204030204"/>
                </a:rPr>
                <a:t> </a:t>
              </a:r>
            </a:p>
          </p:txBody>
        </p:sp>
        <p:sp>
          <p:nvSpPr>
            <p:cNvPr id="18" name="Rectangle : coins arrondis 17">
              <a:extLst>
                <a:ext uri="{FF2B5EF4-FFF2-40B4-BE49-F238E27FC236}">
                  <a16:creationId xmlns:a16="http://schemas.microsoft.com/office/drawing/2014/main" id="{D86233B2-E6B2-4A91-4DCC-3AEE834CE9A0}"/>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b</a:t>
              </a:r>
            </a:p>
          </p:txBody>
        </p:sp>
      </p:grpSp>
      <p:grpSp>
        <p:nvGrpSpPr>
          <p:cNvPr id="19" name="Groupe 18">
            <a:extLst>
              <a:ext uri="{FF2B5EF4-FFF2-40B4-BE49-F238E27FC236}">
                <a16:creationId xmlns:a16="http://schemas.microsoft.com/office/drawing/2014/main" id="{89CDA047-B793-1C8A-8DD5-1DB300674D9E}"/>
              </a:ext>
            </a:extLst>
          </p:cNvPr>
          <p:cNvGrpSpPr/>
          <p:nvPr/>
        </p:nvGrpSpPr>
        <p:grpSpPr>
          <a:xfrm>
            <a:off x="8640237" y="5153201"/>
            <a:ext cx="3176711" cy="510778"/>
            <a:chOff x="7921466" y="2594893"/>
            <a:chExt cx="3176711" cy="510778"/>
          </a:xfrm>
        </p:grpSpPr>
        <p:sp>
          <p:nvSpPr>
            <p:cNvPr id="20" name="Rectangle : coins arrondis 19">
              <a:extLst>
                <a:ext uri="{FF2B5EF4-FFF2-40B4-BE49-F238E27FC236}">
                  <a16:creationId xmlns:a16="http://schemas.microsoft.com/office/drawing/2014/main" id="{73B9CDB2-CA58-0E76-DDD7-2F9D1B9E1C44}"/>
                </a:ext>
              </a:extLst>
            </p:cNvPr>
            <p:cNvSpPr/>
            <p:nvPr/>
          </p:nvSpPr>
          <p:spPr>
            <a:xfrm>
              <a:off x="8369183" y="2594893"/>
              <a:ext cx="272899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Jupiter </a:t>
              </a:r>
              <a:r>
                <a:rPr lang="ar-MA" sz="2400" b="1" dirty="0">
                  <a:solidFill>
                    <a:srgbClr val="002060"/>
                  </a:solidFill>
                  <a:latin typeface="Calibri" panose="020F0502020204030204"/>
                </a:rPr>
                <a:t>المشتري</a:t>
              </a:r>
              <a:r>
                <a:rPr lang="fr-FR" sz="2400" b="1" dirty="0">
                  <a:solidFill>
                    <a:srgbClr val="002060"/>
                  </a:solidFill>
                  <a:latin typeface="Calibri" panose="020F0502020204030204"/>
                </a:rPr>
                <a:t> </a:t>
              </a:r>
            </a:p>
          </p:txBody>
        </p:sp>
        <p:sp>
          <p:nvSpPr>
            <p:cNvPr id="21" name="Rectangle : coins arrondis 20">
              <a:extLst>
                <a:ext uri="{FF2B5EF4-FFF2-40B4-BE49-F238E27FC236}">
                  <a16:creationId xmlns:a16="http://schemas.microsoft.com/office/drawing/2014/main" id="{03E70BDC-9E5E-DFF4-8464-6F47DCB161EF}"/>
                </a:ext>
              </a:extLst>
            </p:cNvPr>
            <p:cNvSpPr/>
            <p:nvPr/>
          </p:nvSpPr>
          <p:spPr>
            <a:xfrm>
              <a:off x="7921466" y="25948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latin typeface="Calibri" panose="020F0502020204030204"/>
                </a:rPr>
                <a:t>c</a:t>
              </a:r>
            </a:p>
          </p:txBody>
        </p:sp>
      </p:grpSp>
      <p:pic>
        <p:nvPicPr>
          <p:cNvPr id="25" name="Image 24">
            <a:extLst>
              <a:ext uri="{FF2B5EF4-FFF2-40B4-BE49-F238E27FC236}">
                <a16:creationId xmlns:a16="http://schemas.microsoft.com/office/drawing/2014/main" id="{471EFDE9-4BF1-D4B3-173E-CBDDC9A441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6253" y="3227287"/>
            <a:ext cx="1469081" cy="1466784"/>
          </a:xfrm>
          <a:prstGeom prst="rect">
            <a:avLst/>
          </a:prstGeom>
        </p:spPr>
      </p:pic>
      <p:pic>
        <p:nvPicPr>
          <p:cNvPr id="26" name="Image 25">
            <a:extLst>
              <a:ext uri="{FF2B5EF4-FFF2-40B4-BE49-F238E27FC236}">
                <a16:creationId xmlns:a16="http://schemas.microsoft.com/office/drawing/2014/main" id="{1EFC9C5D-A16B-154F-D84E-CFF8BDD06A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6377" y="2168273"/>
            <a:ext cx="2823604" cy="2695658"/>
          </a:xfrm>
          <a:prstGeom prst="rect">
            <a:avLst/>
          </a:prstGeom>
        </p:spPr>
      </p:pic>
      <p:pic>
        <p:nvPicPr>
          <p:cNvPr id="27" name="Image 26">
            <a:extLst>
              <a:ext uri="{FF2B5EF4-FFF2-40B4-BE49-F238E27FC236}">
                <a16:creationId xmlns:a16="http://schemas.microsoft.com/office/drawing/2014/main" id="{BFDEF2EF-EACC-37C0-DFE7-23D50ABD50C1}"/>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477455" y="3690785"/>
            <a:ext cx="1883615" cy="1319325"/>
          </a:xfrm>
          <a:prstGeom prst="rect">
            <a:avLst/>
          </a:prstGeom>
        </p:spPr>
      </p:pic>
    </p:spTree>
    <p:extLst>
      <p:ext uri="{BB962C8B-B14F-4D97-AF65-F5344CB8AC3E}">
        <p14:creationId xmlns:p14="http://schemas.microsoft.com/office/powerpoint/2010/main" val="20674987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p:txBody>
          <a:bodyPr/>
          <a:lstStyle/>
          <a:p>
            <a:r>
              <a:rPr lang="fr-FR" dirty="0">
                <a:solidFill>
                  <a:schemeClr val="tx1">
                    <a:lumMod val="50000"/>
                    <a:lumOff val="50000"/>
                  </a:schemeClr>
                </a:solidFill>
              </a:rPr>
              <a:t>3 min</a:t>
            </a:r>
          </a:p>
        </p:txBody>
      </p:sp>
    </p:spTree>
    <p:extLst>
      <p:ext uri="{BB962C8B-B14F-4D97-AF65-F5344CB8AC3E}">
        <p14:creationId xmlns:p14="http://schemas.microsoft.com/office/powerpoint/2010/main" val="6808568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5B6DD-E5F6-B158-D578-810B1915E1B2}"/>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9CD0C49B-7BE8-5C39-E7D2-4D33634948F5}"/>
              </a:ext>
            </a:extLst>
          </p:cNvPr>
          <p:cNvPicPr>
            <a:picLocks noChangeAspect="1"/>
          </p:cNvPicPr>
          <p:nvPr/>
        </p:nvPicPr>
        <p:blipFill>
          <a:blip r:embed="rId2"/>
          <a:srcRect t="9442"/>
          <a:stretch>
            <a:fillRect/>
          </a:stretch>
        </p:blipFill>
        <p:spPr>
          <a:xfrm>
            <a:off x="3526698" y="1173911"/>
            <a:ext cx="5300859" cy="5222621"/>
          </a:xfrm>
          <a:prstGeom prst="rect">
            <a:avLst/>
          </a:prstGeom>
        </p:spPr>
      </p:pic>
      <p:sp>
        <p:nvSpPr>
          <p:cNvPr id="2" name="Titre 1">
            <a:extLst>
              <a:ext uri="{FF2B5EF4-FFF2-40B4-BE49-F238E27FC236}">
                <a16:creationId xmlns:a16="http://schemas.microsoft.com/office/drawing/2014/main" id="{168B93B9-0BBC-80FE-BE52-750F0F42775E}"/>
              </a:ext>
            </a:extLst>
          </p:cNvPr>
          <p:cNvSpPr>
            <a:spLocks noGrp="1"/>
          </p:cNvSpPr>
          <p:nvPr>
            <p:ph type="title"/>
          </p:nvPr>
        </p:nvSpPr>
        <p:spPr>
          <a:xfrm>
            <a:off x="747809" y="201221"/>
            <a:ext cx="11018812" cy="572505"/>
          </a:xfrm>
        </p:spPr>
        <p:txBody>
          <a:bodyPr/>
          <a:lstStyle/>
          <a:p>
            <a:r>
              <a:rPr lang="fr-FR" dirty="0">
                <a:solidFill>
                  <a:schemeClr val="tx1">
                    <a:lumMod val="50000"/>
                    <a:lumOff val="50000"/>
                  </a:schemeClr>
                </a:solidFill>
              </a:rPr>
              <a:t>Lire le dialogue.</a:t>
            </a:r>
          </a:p>
        </p:txBody>
      </p:sp>
      <p:sp>
        <p:nvSpPr>
          <p:cNvPr id="4" name="Google Shape;710;p28">
            <a:extLst>
              <a:ext uri="{FF2B5EF4-FFF2-40B4-BE49-F238E27FC236}">
                <a16:creationId xmlns:a16="http://schemas.microsoft.com/office/drawing/2014/main" id="{5FA4CDAF-F4F5-0817-282C-8F1666B19FF6}"/>
              </a:ext>
            </a:extLst>
          </p:cNvPr>
          <p:cNvSpPr txBox="1">
            <a:spLocks/>
          </p:cNvSpPr>
          <p:nvPr/>
        </p:nvSpPr>
        <p:spPr>
          <a:xfrm>
            <a:off x="778058" y="622998"/>
            <a:ext cx="11018812" cy="35381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lvl="0">
              <a:spcBef>
                <a:spcPts val="0"/>
              </a:spcBef>
              <a:buClr>
                <a:srgbClr val="000000"/>
              </a:buClr>
              <a:defRPr/>
            </a:pPr>
            <a:r>
              <a:rPr lang="fr-FR" dirty="0">
                <a:solidFill>
                  <a:srgbClr val="000000">
                    <a:lumMod val="50000"/>
                    <a:lumOff val="50000"/>
                  </a:srgbClr>
                </a:solidFill>
              </a:rPr>
              <a:t>Attirer l’attention des élèves sur le fait que la Terre occupe une place précise et unique parmi les autres planètes, et que cette position est définie par sa distance par rapport au Soleil et son appartenance au groupe des planètes.</a:t>
            </a:r>
          </a:p>
        </p:txBody>
      </p:sp>
      <p:sp>
        <p:nvSpPr>
          <p:cNvPr id="6" name="Bulle narrative : rectangle à coins arrondis 5">
            <a:extLst>
              <a:ext uri="{FF2B5EF4-FFF2-40B4-BE49-F238E27FC236}">
                <a16:creationId xmlns:a16="http://schemas.microsoft.com/office/drawing/2014/main" id="{9885D72F-5854-C077-0F70-E0DB6A3F2BBD}"/>
              </a:ext>
            </a:extLst>
          </p:cNvPr>
          <p:cNvSpPr/>
          <p:nvPr/>
        </p:nvSpPr>
        <p:spPr>
          <a:xfrm>
            <a:off x="425380" y="1484126"/>
            <a:ext cx="2939065" cy="2356977"/>
          </a:xfrm>
          <a:prstGeom prst="wedgeRoundRectCallout">
            <a:avLst>
              <a:gd name="adj1" fmla="val 94250"/>
              <a:gd name="adj2" fmla="val 19713"/>
              <a:gd name="adj3" fmla="val 16667"/>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2000" b="1" dirty="0">
                <a:latin typeface="Calibri" panose="020F0502020204030204" pitchFamily="34" charset="0"/>
                <a:cs typeface="Calibri" panose="020F0502020204030204" pitchFamily="34" charset="0"/>
              </a:rPr>
              <a:t>La Terre semble toute petite sur cette maquette ! Comment peut-on savoir où elle se trouve exactement dans l'espace par rapport aux planètes?</a:t>
            </a:r>
          </a:p>
        </p:txBody>
      </p:sp>
      <p:sp>
        <p:nvSpPr>
          <p:cNvPr id="7" name="Bulle narrative : rectangle à coins arrondis 6">
            <a:extLst>
              <a:ext uri="{FF2B5EF4-FFF2-40B4-BE49-F238E27FC236}">
                <a16:creationId xmlns:a16="http://schemas.microsoft.com/office/drawing/2014/main" id="{E6E7E774-9757-F054-D9B2-678E2BD83FD9}"/>
              </a:ext>
            </a:extLst>
          </p:cNvPr>
          <p:cNvSpPr/>
          <p:nvPr/>
        </p:nvSpPr>
        <p:spPr>
          <a:xfrm>
            <a:off x="8627711" y="2877401"/>
            <a:ext cx="3169159" cy="2391068"/>
          </a:xfrm>
          <a:prstGeom prst="wedgeRoundRectCallout">
            <a:avLst>
              <a:gd name="adj1" fmla="val -71273"/>
              <a:gd name="adj2" fmla="val -33223"/>
              <a:gd name="adj3" fmla="val 16667"/>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fr-FR" sz="2000" b="1" dirty="0">
                <a:latin typeface="Calibri" panose="020F0502020204030204" pitchFamily="34" charset="0"/>
                <a:cs typeface="Calibri" panose="020F0502020204030204" pitchFamily="34" charset="0"/>
              </a:rPr>
              <a:t>C'est vrai ! Elle tourne autour du Soleil, mais pour bien décrire sa position, il faut regarder si elle est proche ou loin du Soleil et à quelle catégorie de planètes elle appartient.</a:t>
            </a:r>
          </a:p>
        </p:txBody>
      </p:sp>
    </p:spTree>
    <p:extLst>
      <p:ext uri="{BB962C8B-B14F-4D97-AF65-F5344CB8AC3E}">
        <p14:creationId xmlns:p14="http://schemas.microsoft.com/office/powerpoint/2010/main" val="203835970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1 min</a:t>
            </a:r>
            <a:endParaRPr lang="fr-FR" dirty="0"/>
          </a:p>
        </p:txBody>
      </p:sp>
    </p:spTree>
    <p:extLst>
      <p:ext uri="{BB962C8B-B14F-4D97-AF65-F5344CB8AC3E}">
        <p14:creationId xmlns:p14="http://schemas.microsoft.com/office/powerpoint/2010/main" val="26621847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28"/>
          <p:cNvSpPr txBox="1">
            <a:spLocks noGrp="1"/>
          </p:cNvSpPr>
          <p:nvPr>
            <p:ph type="title"/>
          </p:nvPr>
        </p:nvSpPr>
        <p:spPr>
          <a:xfrm>
            <a:off x="778058" y="368533"/>
            <a:ext cx="10529279"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A la fin de cette séance, vous serez capables de :</a:t>
            </a:r>
            <a:endParaRPr dirty="0">
              <a:solidFill>
                <a:schemeClr val="tx1">
                  <a:lumMod val="50000"/>
                  <a:lumOff val="50000"/>
                </a:schemeClr>
              </a:solidFill>
            </a:endParaRPr>
          </a:p>
        </p:txBody>
      </p:sp>
      <p:sp>
        <p:nvSpPr>
          <p:cNvPr id="710" name="Google Shape;710;p28"/>
          <p:cNvSpPr txBox="1">
            <a:spLocks noGrp="1"/>
          </p:cNvSpPr>
          <p:nvPr>
            <p:ph type="body" idx="2"/>
          </p:nvPr>
        </p:nvSpPr>
        <p:spPr>
          <a:xfrm>
            <a:off x="778058" y="668338"/>
            <a:ext cx="10529705" cy="268287"/>
          </a:xfrm>
          <a:prstGeom prst="rect">
            <a:avLst/>
          </a:prstGeom>
          <a:noFill/>
          <a:ln>
            <a:noFill/>
          </a:ln>
        </p:spPr>
        <p:txBody>
          <a:bodyPr spcFirstLastPara="1" wrap="square" lIns="91425" tIns="45700" rIns="91425" bIns="45700" anchor="t" anchorCtr="0">
            <a:noAutofit/>
          </a:bodyPr>
          <a:lstStyle/>
          <a:p>
            <a:pPr marL="228600" lvl="0">
              <a:spcBef>
                <a:spcPts val="0"/>
              </a:spcBef>
            </a:pPr>
            <a:endParaRPr dirty="0">
              <a:solidFill>
                <a:schemeClr val="tx1">
                  <a:lumMod val="50000"/>
                  <a:lumOff val="50000"/>
                </a:schemeClr>
              </a:solidFill>
            </a:endParaRPr>
          </a:p>
        </p:txBody>
      </p:sp>
      <p:sp>
        <p:nvSpPr>
          <p:cNvPr id="711" name="Google Shape;711;p28"/>
          <p:cNvSpPr txBox="1">
            <a:spLocks noGrp="1"/>
          </p:cNvSpPr>
          <p:nvPr>
            <p:ph type="body" idx="3"/>
          </p:nvPr>
        </p:nvSpPr>
        <p:spPr>
          <a:xfrm>
            <a:off x="2170444" y="1892261"/>
            <a:ext cx="8450664" cy="629874"/>
          </a:xfrm>
          <a:prstGeom prst="rect">
            <a:avLst/>
          </a:prstGeom>
        </p:spPr>
        <p:txBody>
          <a:bodyPr vert="horz" lIns="91440" tIns="45720" rIns="91440" bIns="45720" rtlCol="0" anchor="ctr">
            <a:noAutofit/>
          </a:bodyPr>
          <a:lstStyle/>
          <a:p>
            <a:pPr marL="228600" algn="ctr">
              <a:buFont typeface="Arial" panose="020B0604020202020204" pitchFamily="34" charset="0"/>
            </a:pPr>
            <a:r>
              <a:rPr lang="fr-FR" sz="2800" b="1" kern="1200" dirty="0">
                <a:solidFill>
                  <a:srgbClr val="106585"/>
                </a:solidFill>
                <a:ea typeface="+mn-ea"/>
                <a:cs typeface="+mn-cs"/>
              </a:rPr>
              <a:t>Décrire </a:t>
            </a:r>
            <a:r>
              <a:rPr lang="fr-FR" sz="2800" b="1" kern="1200" dirty="0">
                <a:solidFill>
                  <a:srgbClr val="106585"/>
                </a:solidFill>
              </a:rPr>
              <a:t>le positon </a:t>
            </a:r>
            <a:r>
              <a:rPr lang="fr-FR" sz="2800" b="1" kern="1200" dirty="0">
                <a:solidFill>
                  <a:srgbClr val="106585"/>
                </a:solidFill>
                <a:ea typeface="+mn-ea"/>
                <a:cs typeface="+mn-cs"/>
              </a:rPr>
              <a:t>de la Terre dans le système solaire.</a:t>
            </a:r>
          </a:p>
        </p:txBody>
      </p:sp>
      <p:pic>
        <p:nvPicPr>
          <p:cNvPr id="1026" name="Picture 2" descr="Pourquoi les planètes tournent sur le même plan? | Espace Stellaire">
            <a:extLst>
              <a:ext uri="{FF2B5EF4-FFF2-40B4-BE49-F238E27FC236}">
                <a16:creationId xmlns:a16="http://schemas.microsoft.com/office/drawing/2014/main" id="{A5967EE1-ED67-E216-A76C-7F84F50D58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9331" y="2739097"/>
            <a:ext cx="6667325" cy="37503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29"/>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10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CBA0E-5563-9DFC-E677-627BEC9EC305}"/>
              </a:ext>
            </a:extLst>
          </p:cNvPr>
          <p:cNvSpPr>
            <a:spLocks noGrp="1"/>
          </p:cNvSpPr>
          <p:nvPr>
            <p:ph type="body" sz="quarter" idx="10"/>
          </p:nvPr>
        </p:nvSpPr>
        <p:spPr/>
        <p:txBody>
          <a:bodyPr/>
          <a:lstStyle/>
          <a:p>
            <a:r>
              <a:rPr lang="fr-FR" noProof="0" dirty="0"/>
              <a:t>4 min</a:t>
            </a:r>
          </a:p>
        </p:txBody>
      </p:sp>
    </p:spTree>
    <p:extLst>
      <p:ext uri="{BB962C8B-B14F-4D97-AF65-F5344CB8AC3E}">
        <p14:creationId xmlns:p14="http://schemas.microsoft.com/office/powerpoint/2010/main" val="79002060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8A30AE6C-065E-8C6B-4CD3-BE6CF524A2B4}"/>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4F53F58B-1C95-93FB-6627-F7087A29B419}"/>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66F6A914-D0EC-E1C6-7687-007677656295}"/>
              </a:ext>
            </a:extLst>
          </p:cNvPr>
          <p:cNvSpPr txBox="1"/>
          <p:nvPr/>
        </p:nvSpPr>
        <p:spPr>
          <a:xfrm>
            <a:off x="924484" y="262837"/>
            <a:ext cx="9314786" cy="338554"/>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Pour commencer, je vais vous présenter la définition du système solaire.</a:t>
            </a:r>
          </a:p>
        </p:txBody>
      </p:sp>
      <p:sp>
        <p:nvSpPr>
          <p:cNvPr id="6" name="ZoneTexte 5">
            <a:extLst>
              <a:ext uri="{FF2B5EF4-FFF2-40B4-BE49-F238E27FC236}">
                <a16:creationId xmlns:a16="http://schemas.microsoft.com/office/drawing/2014/main" id="{3F8F6310-FFCC-951B-637F-72FC28318934}"/>
              </a:ext>
            </a:extLst>
          </p:cNvPr>
          <p:cNvSpPr txBox="1"/>
          <p:nvPr/>
        </p:nvSpPr>
        <p:spPr>
          <a:xfrm>
            <a:off x="854146" y="595712"/>
            <a:ext cx="10177648" cy="276999"/>
          </a:xfrm>
          <a:prstGeom prst="rect">
            <a:avLst/>
          </a:prstGeom>
          <a:noFill/>
        </p:spPr>
        <p:txBody>
          <a:bodyPr wrap="square">
            <a:spAutoFit/>
          </a:bodyPr>
          <a:lstStyle/>
          <a:p>
            <a:pPr marL="228600" lvl="0">
              <a:buSzPts val="1000"/>
              <a:defRPr/>
            </a:pPr>
            <a:r>
              <a:rPr lang="fr-FR" sz="1200" dirty="0">
                <a:solidFill>
                  <a:srgbClr val="000000">
                    <a:lumMod val="50000"/>
                    <a:lumOff val="50000"/>
                  </a:srgbClr>
                </a:solidFill>
              </a:rPr>
              <a:t>Expliquer aux élèves que le Soleil est l’étoile du Système solaire et que les planètes font partie des éléments qui le composent.</a:t>
            </a:r>
          </a:p>
        </p:txBody>
      </p:sp>
      <p:sp>
        <p:nvSpPr>
          <p:cNvPr id="14" name="ZoneTexte 13">
            <a:extLst>
              <a:ext uri="{FF2B5EF4-FFF2-40B4-BE49-F238E27FC236}">
                <a16:creationId xmlns:a16="http://schemas.microsoft.com/office/drawing/2014/main" id="{947DB6EA-AA6D-C980-7629-B379D57AC9E6}"/>
              </a:ext>
            </a:extLst>
          </p:cNvPr>
          <p:cNvSpPr txBox="1"/>
          <p:nvPr/>
        </p:nvSpPr>
        <p:spPr>
          <a:xfrm>
            <a:off x="1007176" y="1767463"/>
            <a:ext cx="10177647" cy="461665"/>
          </a:xfrm>
          <a:prstGeom prst="rect">
            <a:avLst/>
          </a:prstGeom>
          <a:solidFill>
            <a:schemeClr val="bg1">
              <a:lumMod val="95000"/>
            </a:schemeClr>
          </a:solidFill>
        </p:spPr>
        <p:txBody>
          <a:bodyPr wrap="square">
            <a:spAutoFit/>
          </a:bodyPr>
          <a:lstStyle>
            <a:defPPr marR="0" lvl="0" algn="l" rtl="0">
              <a:lnSpc>
                <a:spcPct val="100000"/>
              </a:lnSpc>
              <a:spcBef>
                <a:spcPts val="0"/>
              </a:spcBef>
              <a:spcAft>
                <a:spcPts val="0"/>
              </a:spcAft>
            </a:defPPr>
            <a:lvl1pPr>
              <a:defRPr sz="2400" kern="1200">
                <a:solidFill>
                  <a:schemeClr val="tx1"/>
                </a:solidFill>
                <a:latin typeface="+mn-lt"/>
                <a:ea typeface="+mn-ea"/>
                <a:cs typeface="+mn-cs"/>
              </a:defRPr>
            </a:lvl1pPr>
          </a:lstStyle>
          <a:p>
            <a:pPr algn="just"/>
            <a:r>
              <a:rPr lang="fr-FR" dirty="0"/>
              <a:t>C’est l’ensemble des </a:t>
            </a:r>
            <a:r>
              <a:rPr lang="fr-FR" b="1" dirty="0"/>
              <a:t>planètes</a:t>
            </a:r>
            <a:r>
              <a:rPr lang="fr-FR" dirty="0"/>
              <a:t> qui tournent autour du </a:t>
            </a:r>
            <a:r>
              <a:rPr lang="fr-FR" b="1" dirty="0"/>
              <a:t>soleil</a:t>
            </a:r>
            <a:r>
              <a:rPr lang="fr-FR" dirty="0"/>
              <a:t>. </a:t>
            </a:r>
          </a:p>
        </p:txBody>
      </p:sp>
      <p:sp>
        <p:nvSpPr>
          <p:cNvPr id="18" name="ZoneTexte 17">
            <a:extLst>
              <a:ext uri="{FF2B5EF4-FFF2-40B4-BE49-F238E27FC236}">
                <a16:creationId xmlns:a16="http://schemas.microsoft.com/office/drawing/2014/main" id="{51FE8B1E-5ADE-3022-12D9-FADE52920D33}"/>
              </a:ext>
            </a:extLst>
          </p:cNvPr>
          <p:cNvSpPr txBox="1"/>
          <p:nvPr/>
        </p:nvSpPr>
        <p:spPr>
          <a:xfrm>
            <a:off x="697122" y="1204671"/>
            <a:ext cx="4556522" cy="461665"/>
          </a:xfrm>
          <a:prstGeom prst="roundRect">
            <a:avLst>
              <a:gd name="adj" fmla="val 50000"/>
            </a:avLst>
          </a:prstGeom>
          <a:solidFill>
            <a:srgbClr val="10658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indent="0" algn="ctr">
              <a:buNone/>
              <a:defRPr sz="2400" b="1">
                <a:solidFill>
                  <a:schemeClr val="lt1"/>
                </a:solidFill>
                <a:latin typeface="Calibri"/>
                <a:ea typeface="Calibri"/>
                <a:cs typeface="Calibri"/>
              </a:defRPr>
            </a:lvl1pPr>
          </a:lstStyle>
          <a:p>
            <a:r>
              <a:rPr lang="fr-FR" dirty="0"/>
              <a:t>Système solaire   : </a:t>
            </a:r>
            <a:r>
              <a:rPr lang="ar-MA" sz="2000" dirty="0"/>
              <a:t>نظام شمسي</a:t>
            </a:r>
            <a:endParaRPr lang="fr-FR" dirty="0"/>
          </a:p>
        </p:txBody>
      </p:sp>
      <p:pic>
        <p:nvPicPr>
          <p:cNvPr id="2" name="Image 1">
            <a:extLst>
              <a:ext uri="{FF2B5EF4-FFF2-40B4-BE49-F238E27FC236}">
                <a16:creationId xmlns:a16="http://schemas.microsoft.com/office/drawing/2014/main" id="{9E01BC5E-F180-FD03-AED0-35EE9141C2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8252" y="2358678"/>
            <a:ext cx="6159210" cy="4236485"/>
          </a:xfrm>
          <a:prstGeom prst="rect">
            <a:avLst/>
          </a:prstGeom>
        </p:spPr>
      </p:pic>
      <p:sp>
        <p:nvSpPr>
          <p:cNvPr id="4" name="ZoneTexte 3">
            <a:extLst>
              <a:ext uri="{FF2B5EF4-FFF2-40B4-BE49-F238E27FC236}">
                <a16:creationId xmlns:a16="http://schemas.microsoft.com/office/drawing/2014/main" id="{08FE00C4-6222-1E0A-1C5F-12F2E779DC18}"/>
              </a:ext>
            </a:extLst>
          </p:cNvPr>
          <p:cNvSpPr txBox="1"/>
          <p:nvPr/>
        </p:nvSpPr>
        <p:spPr>
          <a:xfrm>
            <a:off x="697122" y="2955224"/>
            <a:ext cx="4491270" cy="2251065"/>
          </a:xfrm>
          <a:prstGeom prst="rect">
            <a:avLst/>
          </a:prstGeom>
          <a:noFill/>
        </p:spPr>
        <p:txBody>
          <a:bodyPr wrap="square">
            <a:spAutoFit/>
          </a:bodyPr>
          <a:lstStyle/>
          <a:p>
            <a:pPr algn="just">
              <a:lnSpc>
                <a:spcPct val="150000"/>
              </a:lnSpc>
              <a:spcBef>
                <a:spcPts val="600"/>
              </a:spcBef>
              <a:spcAft>
                <a:spcPts val="600"/>
              </a:spcAft>
            </a:pPr>
            <a:r>
              <a:rPr lang="fr-FR" sz="2400" dirty="0">
                <a:latin typeface="Calibri" panose="020F0502020204030204" pitchFamily="34" charset="0"/>
                <a:cs typeface="Calibri" panose="020F0502020204030204" pitchFamily="34" charset="0"/>
              </a:rPr>
              <a:t>Le système solaire est </a:t>
            </a:r>
            <a:r>
              <a:rPr lang="fr-FR" sz="2400" noProof="0" dirty="0">
                <a:latin typeface="Calibri" panose="020F0502020204030204" pitchFamily="34" charset="0"/>
                <a:cs typeface="Calibri" panose="020F0502020204030204" pitchFamily="34" charset="0"/>
              </a:rPr>
              <a:t>constitué</a:t>
            </a:r>
            <a:r>
              <a:rPr lang="fr-FR" sz="2400" dirty="0">
                <a:latin typeface="Calibri" panose="020F0502020204030204" pitchFamily="34" charset="0"/>
                <a:cs typeface="Calibri" panose="020F0502020204030204" pitchFamily="34" charset="0"/>
              </a:rPr>
              <a:t> de </a:t>
            </a:r>
            <a:r>
              <a:rPr lang="fr-FR" sz="2400" b="1" dirty="0">
                <a:solidFill>
                  <a:srgbClr val="FF0000"/>
                </a:solidFill>
                <a:latin typeface="Calibri" panose="020F0502020204030204" pitchFamily="34" charset="0"/>
                <a:cs typeface="Calibri" panose="020F0502020204030204" pitchFamily="34" charset="0"/>
              </a:rPr>
              <a:t>huit</a:t>
            </a:r>
            <a:r>
              <a:rPr lang="fr-FR" sz="2400" dirty="0">
                <a:solidFill>
                  <a:srgbClr val="FF0000"/>
                </a:solidFill>
                <a:latin typeface="Calibri" panose="020F0502020204030204" pitchFamily="34" charset="0"/>
                <a:cs typeface="Calibri" panose="020F0502020204030204" pitchFamily="34" charset="0"/>
              </a:rPr>
              <a:t> </a:t>
            </a:r>
            <a:r>
              <a:rPr lang="fr-FR" sz="2400" b="1" dirty="0">
                <a:solidFill>
                  <a:srgbClr val="FF0000"/>
                </a:solidFill>
                <a:latin typeface="Calibri" panose="020F0502020204030204" pitchFamily="34" charset="0"/>
                <a:cs typeface="Calibri" panose="020F0502020204030204" pitchFamily="34" charset="0"/>
              </a:rPr>
              <a:t>planètes</a:t>
            </a:r>
            <a:r>
              <a:rPr lang="fr-FR" sz="2400" dirty="0">
                <a:latin typeface="Calibri" panose="020F0502020204030204" pitchFamily="34" charset="0"/>
                <a:cs typeface="Calibri" panose="020F0502020204030204" pitchFamily="34" charset="0"/>
              </a:rPr>
              <a:t>, qui tournent autour du </a:t>
            </a:r>
            <a:r>
              <a:rPr lang="fr-FR" sz="2400" b="1" dirty="0">
                <a:latin typeface="Calibri" panose="020F0502020204030204" pitchFamily="34" charset="0"/>
                <a:cs typeface="Calibri" panose="020F0502020204030204" pitchFamily="34" charset="0"/>
              </a:rPr>
              <a:t>Soleil</a:t>
            </a:r>
            <a:r>
              <a:rPr lang="fr-FR" sz="2400" dirty="0">
                <a:latin typeface="Calibri" panose="020F0502020204030204" pitchFamily="34" charset="0"/>
                <a:cs typeface="Calibri" panose="020F0502020204030204" pitchFamily="34" charset="0"/>
              </a:rPr>
              <a:t> et </a:t>
            </a:r>
            <a:r>
              <a:rPr lang="fr-FR" sz="2400" b="1" dirty="0">
                <a:latin typeface="Calibri" panose="020F0502020204030204" pitchFamily="34" charset="0"/>
                <a:cs typeface="Calibri" panose="020F0502020204030204" pitchFamily="34" charset="0"/>
              </a:rPr>
              <a:t>autour d’elles-mêmes.</a:t>
            </a:r>
          </a:p>
        </p:txBody>
      </p:sp>
      <p:sp>
        <p:nvSpPr>
          <p:cNvPr id="3" name="Rectangle : coins arrondis 2">
            <a:extLst>
              <a:ext uri="{FF2B5EF4-FFF2-40B4-BE49-F238E27FC236}">
                <a16:creationId xmlns:a16="http://schemas.microsoft.com/office/drawing/2014/main" id="{066B482E-C4E1-FD3E-6E2E-7E7F63DD1BA1}"/>
              </a:ext>
            </a:extLst>
          </p:cNvPr>
          <p:cNvSpPr/>
          <p:nvPr/>
        </p:nvSpPr>
        <p:spPr>
          <a:xfrm>
            <a:off x="5645210" y="5536446"/>
            <a:ext cx="999525" cy="46166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000" b="1" dirty="0">
                <a:solidFill>
                  <a:srgbClr val="FF0000"/>
                </a:solidFill>
              </a:rPr>
              <a:t>Etoile</a:t>
            </a:r>
            <a:endParaRPr lang="fr-MA" sz="2000" b="1" dirty="0">
              <a:solidFill>
                <a:srgbClr val="FF0000"/>
              </a:solidFill>
            </a:endParaRPr>
          </a:p>
        </p:txBody>
      </p:sp>
      <p:sp>
        <p:nvSpPr>
          <p:cNvPr id="7" name="Rectangle : coins arrondis 6">
            <a:extLst>
              <a:ext uri="{FF2B5EF4-FFF2-40B4-BE49-F238E27FC236}">
                <a16:creationId xmlns:a16="http://schemas.microsoft.com/office/drawing/2014/main" id="{D13C8C5E-1BBF-19ED-6D62-4A0737001F91}"/>
              </a:ext>
            </a:extLst>
          </p:cNvPr>
          <p:cNvSpPr/>
          <p:nvPr/>
        </p:nvSpPr>
        <p:spPr>
          <a:xfrm>
            <a:off x="6961878" y="5536445"/>
            <a:ext cx="4585584" cy="461665"/>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200" b="1" dirty="0">
                <a:solidFill>
                  <a:srgbClr val="FF0000"/>
                </a:solidFill>
              </a:rPr>
              <a:t>Planètes</a:t>
            </a:r>
            <a:endParaRPr lang="fr-MA" sz="2200" b="1" dirty="0">
              <a:solidFill>
                <a:srgbClr val="FF0000"/>
              </a:solidFill>
            </a:endParaRPr>
          </a:p>
        </p:txBody>
      </p:sp>
      <p:sp>
        <p:nvSpPr>
          <p:cNvPr id="8" name="Signe Plus 7">
            <a:extLst>
              <a:ext uri="{FF2B5EF4-FFF2-40B4-BE49-F238E27FC236}">
                <a16:creationId xmlns:a16="http://schemas.microsoft.com/office/drawing/2014/main" id="{A2B174E4-3CD3-BA47-9069-794BD2FF4DFF}"/>
              </a:ext>
            </a:extLst>
          </p:cNvPr>
          <p:cNvSpPr/>
          <p:nvPr/>
        </p:nvSpPr>
        <p:spPr>
          <a:xfrm>
            <a:off x="6650380" y="5616047"/>
            <a:ext cx="311498" cy="302459"/>
          </a:xfrm>
          <a:prstGeom prst="mathPlus">
            <a:avLst/>
          </a:prstGeom>
          <a:solidFill>
            <a:schemeClr val="bg1"/>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13969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p:bldP spid="3" grpId="0"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A3CE98FE-70C8-4DEE-D02A-74CD13410593}"/>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6FAAC4D7-D683-5449-A634-AE1D5A3AF53C}"/>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4181B425-EA0C-288F-B099-91188640C199}"/>
              </a:ext>
            </a:extLst>
          </p:cNvPr>
          <p:cNvSpPr txBox="1"/>
          <p:nvPr/>
        </p:nvSpPr>
        <p:spPr>
          <a:xfrm>
            <a:off x="924484" y="262837"/>
            <a:ext cx="9314786" cy="338554"/>
          </a:xfrm>
          <a:prstGeom prst="rect">
            <a:avLst/>
          </a:prstGeom>
          <a:noFill/>
        </p:spPr>
        <p:txBody>
          <a:bodyPr wrap="square">
            <a:spAutoFit/>
          </a:bodyPr>
          <a:lstStyle/>
          <a:p>
            <a:r>
              <a:rPr lang="fr-FR" sz="1600" b="1" dirty="0">
                <a:solidFill>
                  <a:schemeClr val="tx1">
                    <a:lumMod val="50000"/>
                    <a:lumOff val="50000"/>
                  </a:schemeClr>
                </a:solidFill>
                <a:latin typeface="Calibri" panose="020F0502020204030204" pitchFamily="34" charset="0"/>
                <a:cs typeface="Calibri" panose="020F0502020204030204" pitchFamily="34" charset="0"/>
              </a:rPr>
              <a:t>Ces planètes sont :</a:t>
            </a:r>
          </a:p>
        </p:txBody>
      </p:sp>
      <p:sp>
        <p:nvSpPr>
          <p:cNvPr id="6" name="ZoneTexte 5">
            <a:extLst>
              <a:ext uri="{FF2B5EF4-FFF2-40B4-BE49-F238E27FC236}">
                <a16:creationId xmlns:a16="http://schemas.microsoft.com/office/drawing/2014/main" id="{4D0ED55B-9BB5-D925-697C-4034E31A1B0A}"/>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Présenter aux élèves les quatre planètes telluriques et les quatre planètes gazeuses.</a:t>
            </a:r>
          </a:p>
        </p:txBody>
      </p:sp>
      <p:pic>
        <p:nvPicPr>
          <p:cNvPr id="7" name="Image 6">
            <a:extLst>
              <a:ext uri="{FF2B5EF4-FFF2-40B4-BE49-F238E27FC236}">
                <a16:creationId xmlns:a16="http://schemas.microsoft.com/office/drawing/2014/main" id="{518C6AD9-DABD-296F-A92B-49D5217F9875}"/>
              </a:ext>
            </a:extLst>
          </p:cNvPr>
          <p:cNvPicPr>
            <a:picLocks noChangeAspect="1"/>
          </p:cNvPicPr>
          <p:nvPr/>
        </p:nvPicPr>
        <p:blipFill>
          <a:blip r:embed="rId4"/>
          <a:stretch>
            <a:fillRect/>
          </a:stretch>
        </p:blipFill>
        <p:spPr>
          <a:xfrm>
            <a:off x="1080071" y="1187482"/>
            <a:ext cx="10031858" cy="4276498"/>
          </a:xfrm>
          <a:prstGeom prst="rect">
            <a:avLst/>
          </a:prstGeom>
        </p:spPr>
      </p:pic>
      <p:sp>
        <p:nvSpPr>
          <p:cNvPr id="2" name="Rectangle : coins arrondis 1">
            <a:extLst>
              <a:ext uri="{FF2B5EF4-FFF2-40B4-BE49-F238E27FC236}">
                <a16:creationId xmlns:a16="http://schemas.microsoft.com/office/drawing/2014/main" id="{B95ACAD0-17C2-D26D-0055-5BAD447908A0}"/>
              </a:ext>
            </a:extLst>
          </p:cNvPr>
          <p:cNvSpPr/>
          <p:nvPr/>
        </p:nvSpPr>
        <p:spPr>
          <a:xfrm>
            <a:off x="2941846" y="4993031"/>
            <a:ext cx="769357"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 coins arrondis 2">
            <a:extLst>
              <a:ext uri="{FF2B5EF4-FFF2-40B4-BE49-F238E27FC236}">
                <a16:creationId xmlns:a16="http://schemas.microsoft.com/office/drawing/2014/main" id="{CE2D6988-7A67-2C75-C526-BFEC3ED7437E}"/>
              </a:ext>
            </a:extLst>
          </p:cNvPr>
          <p:cNvSpPr/>
          <p:nvPr/>
        </p:nvSpPr>
        <p:spPr>
          <a:xfrm>
            <a:off x="4001289" y="4993031"/>
            <a:ext cx="646386"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BA60BBBE-D023-2822-F35B-6BA88E80C6FE}"/>
              </a:ext>
            </a:extLst>
          </p:cNvPr>
          <p:cNvSpPr/>
          <p:nvPr/>
        </p:nvSpPr>
        <p:spPr>
          <a:xfrm>
            <a:off x="4937761" y="4993031"/>
            <a:ext cx="646386"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8A431EE6-6FB6-B2B5-2542-4D00954D6852}"/>
              </a:ext>
            </a:extLst>
          </p:cNvPr>
          <p:cNvSpPr/>
          <p:nvPr/>
        </p:nvSpPr>
        <p:spPr>
          <a:xfrm>
            <a:off x="5961469" y="4999337"/>
            <a:ext cx="646386"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C971710C-43BB-4EC8-4B08-4FB883877DB4}"/>
              </a:ext>
            </a:extLst>
          </p:cNvPr>
          <p:cNvSpPr/>
          <p:nvPr/>
        </p:nvSpPr>
        <p:spPr>
          <a:xfrm>
            <a:off x="6985177" y="4993030"/>
            <a:ext cx="714702"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E6F71A67-509A-C0D1-9E9D-AF55C7E50C90}"/>
              </a:ext>
            </a:extLst>
          </p:cNvPr>
          <p:cNvSpPr/>
          <p:nvPr/>
        </p:nvSpPr>
        <p:spPr>
          <a:xfrm>
            <a:off x="8054079" y="4993030"/>
            <a:ext cx="714702"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 coins arrondis 13">
            <a:extLst>
              <a:ext uri="{FF2B5EF4-FFF2-40B4-BE49-F238E27FC236}">
                <a16:creationId xmlns:a16="http://schemas.microsoft.com/office/drawing/2014/main" id="{C29071F0-E277-40C8-4808-690C8B3C40D0}"/>
              </a:ext>
            </a:extLst>
          </p:cNvPr>
          <p:cNvSpPr/>
          <p:nvPr/>
        </p:nvSpPr>
        <p:spPr>
          <a:xfrm>
            <a:off x="9100909" y="4993030"/>
            <a:ext cx="714702"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 coins arrondis 14">
            <a:extLst>
              <a:ext uri="{FF2B5EF4-FFF2-40B4-BE49-F238E27FC236}">
                <a16:creationId xmlns:a16="http://schemas.microsoft.com/office/drawing/2014/main" id="{F58C6303-FCA2-B0C0-F03F-7A32A65D2999}"/>
              </a:ext>
            </a:extLst>
          </p:cNvPr>
          <p:cNvSpPr/>
          <p:nvPr/>
        </p:nvSpPr>
        <p:spPr>
          <a:xfrm>
            <a:off x="10051764" y="4989876"/>
            <a:ext cx="769357" cy="20179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 coins arrondis 17">
            <a:extLst>
              <a:ext uri="{FF2B5EF4-FFF2-40B4-BE49-F238E27FC236}">
                <a16:creationId xmlns:a16="http://schemas.microsoft.com/office/drawing/2014/main" id="{3E05076B-DC60-6E0C-C49A-91C34C6AE9E9}"/>
              </a:ext>
            </a:extLst>
          </p:cNvPr>
          <p:cNvSpPr/>
          <p:nvPr/>
        </p:nvSpPr>
        <p:spPr>
          <a:xfrm>
            <a:off x="3020504" y="1571405"/>
            <a:ext cx="2940965" cy="396240"/>
          </a:xfrm>
          <a:prstGeom prst="roundRect">
            <a:avLst/>
          </a:prstGeom>
          <a:solidFill>
            <a:srgbClr val="0C0D1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 coins arrondis 19">
            <a:extLst>
              <a:ext uri="{FF2B5EF4-FFF2-40B4-BE49-F238E27FC236}">
                <a16:creationId xmlns:a16="http://schemas.microsoft.com/office/drawing/2014/main" id="{85996C48-483B-7183-936A-2E9A51F88DBD}"/>
              </a:ext>
            </a:extLst>
          </p:cNvPr>
          <p:cNvSpPr/>
          <p:nvPr/>
        </p:nvSpPr>
        <p:spPr>
          <a:xfrm>
            <a:off x="6940947" y="1571405"/>
            <a:ext cx="2940965" cy="396240"/>
          </a:xfrm>
          <a:prstGeom prst="roundRect">
            <a:avLst/>
          </a:prstGeom>
          <a:solidFill>
            <a:srgbClr val="0C151D"/>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D940708A-C19F-1C40-4D54-EDD7DA40C1AD}"/>
              </a:ext>
            </a:extLst>
          </p:cNvPr>
          <p:cNvSpPr txBox="1"/>
          <p:nvPr/>
        </p:nvSpPr>
        <p:spPr>
          <a:xfrm>
            <a:off x="2669834" y="6049436"/>
            <a:ext cx="8665129" cy="484235"/>
          </a:xfrm>
          <a:prstGeom prst="rect">
            <a:avLst/>
          </a:prstGeom>
          <a:solidFill>
            <a:srgbClr val="F19D19">
              <a:lumMod val="20000"/>
              <a:lumOff val="80000"/>
            </a:srgbClr>
          </a:solidFill>
        </p:spPr>
        <p:txBody>
          <a:bodyPr wrap="square">
            <a:spAutoFit/>
          </a:bodyPr>
          <a:lstStyle/>
          <a:p>
            <a:pPr marL="0" marR="0" lvl="0" indent="0" defTabSz="457200" eaLnBrk="1" fontAlgn="auto" latinLnBrk="0" hangingPunct="1">
              <a:lnSpc>
                <a:spcPct val="125000"/>
              </a:lnSpc>
              <a:spcBef>
                <a:spcPts val="0"/>
              </a:spcBef>
              <a:spcAft>
                <a:spcPts val="0"/>
              </a:spcAft>
              <a:buClrTx/>
              <a:buSzTx/>
              <a:buFontTx/>
              <a:buNone/>
              <a:tabLst/>
              <a:defRPr/>
            </a:pP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M</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e              </a:t>
            </a:r>
            <a:r>
              <a:rPr kumimoji="0" lang="fr-FR" sz="2200" b="1" i="0" u="none" strike="noStrike" kern="1200" cap="none" spc="0" normalizeH="0" baseline="0" noProof="0" dirty="0">
                <a:ln>
                  <a:noFill/>
                </a:ln>
                <a:solidFill>
                  <a:srgbClr val="7030A0"/>
                </a:solidFill>
                <a:effectLst/>
                <a:uLnTx/>
                <a:uFillTx/>
                <a:latin typeface="Calibri" panose="020F0502020204030204"/>
                <a:ea typeface="+mn-ea"/>
                <a:cs typeface="+mn-cs"/>
              </a:rPr>
              <a:t>V</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oici       </a:t>
            </a:r>
            <a:r>
              <a:rPr kumimoji="0" lang="fr-FR" sz="2200" b="1" i="0" u="none" strike="noStrike" kern="1200" cap="none" spc="0" normalizeH="0" baseline="0" noProof="0" dirty="0">
                <a:ln>
                  <a:noFill/>
                </a:ln>
                <a:solidFill>
                  <a:srgbClr val="00B0F0"/>
                </a:solidFill>
                <a:effectLst/>
                <a:uLnTx/>
                <a:uFillTx/>
                <a:latin typeface="Calibri" panose="020F0502020204030204"/>
                <a:ea typeface="+mn-ea"/>
                <a:cs typeface="+mn-cs"/>
              </a:rPr>
              <a:t>T</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out          </a:t>
            </a:r>
            <a:r>
              <a:rPr kumimoji="0" lang="fr-FR" sz="2200" b="1" i="0" u="none" strike="noStrike" kern="1200" cap="none" spc="0" normalizeH="0" baseline="0" noProof="0" dirty="0">
                <a:ln>
                  <a:noFill/>
                </a:ln>
                <a:solidFill>
                  <a:srgbClr val="1D6FA9">
                    <a:lumMod val="75000"/>
                  </a:srgbClr>
                </a:solidFill>
                <a:effectLst/>
                <a:uLnTx/>
                <a:uFillTx/>
                <a:latin typeface="Calibri" panose="020F0502020204030204"/>
                <a:ea typeface="+mn-ea"/>
                <a:cs typeface="+mn-cs"/>
              </a:rPr>
              <a:t>M</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ouillé   </a:t>
            </a:r>
            <a:r>
              <a:rPr kumimoji="0" lang="fr-FR" sz="2200" b="1" i="0" u="none" strike="noStrike" kern="1200" cap="none" spc="0" normalizeH="0" baseline="0" noProof="0" dirty="0">
                <a:ln>
                  <a:noFill/>
                </a:ln>
                <a:solidFill>
                  <a:srgbClr val="F19D19">
                    <a:lumMod val="75000"/>
                  </a:srgbClr>
                </a:solidFill>
                <a:effectLst/>
                <a:uLnTx/>
                <a:uFillTx/>
                <a:latin typeface="Calibri" panose="020F0502020204030204"/>
                <a:ea typeface="+mn-ea"/>
                <a:cs typeface="+mn-cs"/>
              </a:rPr>
              <a:t>J</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’ai         </a:t>
            </a:r>
            <a:r>
              <a:rPr kumimoji="0" lang="fr-FR" sz="2200" b="1" i="0" u="none" strike="noStrike" kern="1200" cap="none" spc="0" normalizeH="0" baseline="0" noProof="0" dirty="0">
                <a:ln>
                  <a:noFill/>
                </a:ln>
                <a:solidFill>
                  <a:srgbClr val="0070C0"/>
                </a:solidFill>
                <a:effectLst/>
                <a:uLnTx/>
                <a:uFillTx/>
                <a:latin typeface="Calibri" panose="020F0502020204030204"/>
                <a:ea typeface="+mn-ea"/>
                <a:cs typeface="+mn-cs"/>
              </a:rPr>
              <a:t>S</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uivi           </a:t>
            </a:r>
            <a:r>
              <a:rPr kumimoji="0" lang="fr-FR" sz="2200" b="1" i="0" u="none" strike="noStrike" kern="1200" cap="none" spc="0" normalizeH="0" baseline="0" noProof="0" dirty="0">
                <a:ln>
                  <a:noFill/>
                </a:ln>
                <a:solidFill>
                  <a:srgbClr val="00B050"/>
                </a:solidFill>
                <a:effectLst/>
                <a:uLnTx/>
                <a:uFillTx/>
                <a:latin typeface="Calibri" panose="020F0502020204030204"/>
                <a:ea typeface="+mn-ea"/>
                <a:cs typeface="+mn-cs"/>
              </a:rPr>
              <a:t>U</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n         </a:t>
            </a:r>
            <a:r>
              <a:rPr kumimoji="0" lang="fr-FR" sz="2200" b="1" i="0" u="none" strike="noStrike" kern="1200" cap="none" spc="0" normalizeH="0" baseline="0" noProof="0" dirty="0">
                <a:ln>
                  <a:noFill/>
                </a:ln>
                <a:solidFill>
                  <a:srgbClr val="B74919">
                    <a:lumMod val="75000"/>
                  </a:srgbClr>
                </a:solidFill>
                <a:effectLst/>
                <a:uLnTx/>
                <a:uFillTx/>
                <a:latin typeface="Calibri" panose="020F0502020204030204"/>
                <a:ea typeface="+mn-ea"/>
                <a:cs typeface="+mn-cs"/>
              </a:rPr>
              <a:t>N</a:t>
            </a:r>
            <a:r>
              <a:rPr kumimoji="0" lang="fr-FR" sz="2200" b="1" i="0" u="none" strike="noStrike" kern="1200" cap="none" spc="0" normalizeH="0" baseline="0" noProof="0" dirty="0">
                <a:ln>
                  <a:noFill/>
                </a:ln>
                <a:solidFill>
                  <a:prstClr val="black"/>
                </a:solidFill>
                <a:effectLst/>
                <a:uLnTx/>
                <a:uFillTx/>
                <a:latin typeface="Calibri" panose="020F0502020204030204"/>
                <a:ea typeface="+mn-ea"/>
                <a:cs typeface="+mn-cs"/>
              </a:rPr>
              <a:t>uage</a:t>
            </a:r>
            <a:endParaRPr kumimoji="0" lang="fr-MA"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4A90D14A-AD90-0FA6-E6B6-91A59FAAC55C}"/>
              </a:ext>
            </a:extLst>
          </p:cNvPr>
          <p:cNvSpPr txBox="1"/>
          <p:nvPr/>
        </p:nvSpPr>
        <p:spPr>
          <a:xfrm>
            <a:off x="556476" y="5536060"/>
            <a:ext cx="10503281" cy="461665"/>
          </a:xfrm>
          <a:prstGeom prst="rect">
            <a:avLst/>
          </a:prstGeom>
          <a:noFill/>
        </p:spPr>
        <p:txBody>
          <a:bodyPr wrap="square">
            <a:spAutoFit/>
          </a:bodyPr>
          <a:lstStyle/>
          <a:p>
            <a:pPr>
              <a:buFontTx/>
              <a:buNone/>
              <a:defRPr/>
            </a:pPr>
            <a:r>
              <a:rPr lang="fr-FR" sz="2400" kern="1200" dirty="0">
                <a:solidFill>
                  <a:prstClr val="black"/>
                </a:solidFill>
                <a:latin typeface="Calibri" panose="020F0502020204030204"/>
                <a:ea typeface="+mn-ea"/>
                <a:cs typeface="+mn-cs"/>
              </a:rPr>
              <a:t>Pour se rappeler de l’ordre, j’utilise l’acronyme suivant : </a:t>
            </a:r>
            <a:endParaRPr lang="fr-FR" sz="2400" b="1" kern="1200" dirty="0">
              <a:solidFill>
                <a:srgbClr val="E7E6E6">
                  <a:lumMod val="50000"/>
                </a:srgbClr>
              </a:solidFill>
              <a:latin typeface="Calibri" panose="020F0502020204030204"/>
              <a:ea typeface="+mn-ea"/>
              <a:cs typeface="+mn-cs"/>
            </a:endParaRPr>
          </a:p>
        </p:txBody>
      </p:sp>
    </p:spTree>
    <p:extLst>
      <p:ext uri="{BB962C8B-B14F-4D97-AF65-F5344CB8AC3E}">
        <p14:creationId xmlns:p14="http://schemas.microsoft.com/office/powerpoint/2010/main" val="13895878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5"/>
                                        </p:tgtEl>
                                      </p:cBhvr>
                                    </p:animEffect>
                                    <p:set>
                                      <p:cBhvr>
                                        <p:cTn id="42" dur="1" fill="hold">
                                          <p:stCondLst>
                                            <p:cond delay="499"/>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18"/>
                                        </p:tgtEl>
                                      </p:cBhvr>
                                    </p:animEffect>
                                    <p:set>
                                      <p:cBhvr>
                                        <p:cTn id="47" dur="1" fill="hold">
                                          <p:stCondLst>
                                            <p:cond delay="499"/>
                                          </p:stCondLst>
                                        </p:cTn>
                                        <p:tgtEl>
                                          <p:spTgt spid="18"/>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8" grpId="0" animBg="1"/>
      <p:bldP spid="9" grpId="0" animBg="1"/>
      <p:bldP spid="10" grpId="0" animBg="1"/>
      <p:bldP spid="14" grpId="0" animBg="1"/>
      <p:bldP spid="15" grpId="0" animBg="1"/>
      <p:bldP spid="18" grpId="0" animBg="1"/>
      <p:bldP spid="20" grpId="0" animBg="1"/>
      <p:bldP spid="13" grpId="0" animBg="1"/>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328F-9260-2AC3-D17D-926965718537}"/>
              </a:ext>
            </a:extLst>
          </p:cNvPr>
          <p:cNvSpPr>
            <a:spLocks noGrp="1"/>
          </p:cNvSpPr>
          <p:nvPr>
            <p:ph type="body" sz="quarter" idx="10"/>
          </p:nvPr>
        </p:nvSpPr>
        <p:spPr/>
        <p:txBody>
          <a:bodyPr/>
          <a:lstStyle/>
          <a:p>
            <a:r>
              <a:rPr lang="fr-FR" noProof="0" dirty="0"/>
              <a:t>6 min</a:t>
            </a:r>
          </a:p>
        </p:txBody>
      </p:sp>
    </p:spTree>
    <p:extLst>
      <p:ext uri="{BB962C8B-B14F-4D97-AF65-F5344CB8AC3E}">
        <p14:creationId xmlns:p14="http://schemas.microsoft.com/office/powerpoint/2010/main" val="25560983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497"/>
        <p:cNvGrpSpPr/>
        <p:nvPr/>
      </p:nvGrpSpPr>
      <p:grpSpPr>
        <a:xfrm>
          <a:off x="0" y="0"/>
          <a:ext cx="0" cy="0"/>
          <a:chOff x="0" y="0"/>
          <a:chExt cx="0" cy="0"/>
        </a:xfrm>
      </p:grpSpPr>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931104" y="289144"/>
            <a:ext cx="10778296" cy="466928"/>
          </a:xfrm>
        </p:spPr>
        <p:txBody>
          <a:bodyPr/>
          <a:lstStyle/>
          <a:p>
            <a:r>
              <a:rPr lang="fr-FR" dirty="0">
                <a:solidFill>
                  <a:schemeClr val="tx1">
                    <a:lumMod val="50000"/>
                    <a:lumOff val="50000"/>
                  </a:schemeClr>
                </a:solidFill>
              </a:rPr>
              <a:t>Notre tâche consiste à décrire la position de la Terre dans le système solaire. </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6">
            <a:extLst>
              <a:ext uri="{FF2B5EF4-FFF2-40B4-BE49-F238E27FC236}">
                <a16:creationId xmlns:a16="http://schemas.microsoft.com/office/drawing/2014/main" id="{75E8FA03-1EAB-8A53-4775-38F04D156E40}"/>
              </a:ext>
            </a:extLst>
          </p:cNvPr>
          <p:cNvSpPr/>
          <p:nvPr/>
        </p:nvSpPr>
        <p:spPr>
          <a:xfrm>
            <a:off x="258067" y="1686186"/>
            <a:ext cx="11727017"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29" name="Rectangle à coins arrondis 4">
            <a:extLst>
              <a:ext uri="{FF2B5EF4-FFF2-40B4-BE49-F238E27FC236}">
                <a16:creationId xmlns:a16="http://schemas.microsoft.com/office/drawing/2014/main" id="{E2B8CBC6-AD1A-EC69-CECB-FD87C15A46F0}"/>
              </a:ext>
            </a:extLst>
          </p:cNvPr>
          <p:cNvSpPr/>
          <p:nvPr/>
        </p:nvSpPr>
        <p:spPr>
          <a:xfrm>
            <a:off x="34349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Tâche à réussir</a:t>
            </a:r>
          </a:p>
        </p:txBody>
      </p:sp>
      <p:sp>
        <p:nvSpPr>
          <p:cNvPr id="12" name="ZoneTexte 11">
            <a:extLst>
              <a:ext uri="{FF2B5EF4-FFF2-40B4-BE49-F238E27FC236}">
                <a16:creationId xmlns:a16="http://schemas.microsoft.com/office/drawing/2014/main" id="{4567B457-6BD9-19E6-C31E-12813BF04C1C}"/>
              </a:ext>
            </a:extLst>
          </p:cNvPr>
          <p:cNvSpPr txBox="1"/>
          <p:nvPr/>
        </p:nvSpPr>
        <p:spPr>
          <a:xfrm>
            <a:off x="7359414" y="3107572"/>
            <a:ext cx="4525720" cy="2268415"/>
          </a:xfrm>
          <a:prstGeom prst="roundRect">
            <a:avLst>
              <a:gd name="adj" fmla="val 6428"/>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spcBef>
                <a:spcPts val="1800"/>
              </a:spcBef>
              <a:spcAft>
                <a:spcPts val="180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spcBef>
                <a:spcPts val="600"/>
              </a:spcBef>
              <a:spcAft>
                <a:spcPts val="60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Je réalise ma tâche en deux étapes : </a:t>
            </a:r>
          </a:p>
          <a:p>
            <a:pPr marL="342900" lvl="0" indent="-342900">
              <a:spcBef>
                <a:spcPts val="600"/>
              </a:spcBef>
              <a:spcAft>
                <a:spcPts val="600"/>
              </a:spcAft>
              <a:buClrTx/>
              <a:buAutoNum type="arabicPeriod"/>
              <a:defRPr/>
            </a:pPr>
            <a:r>
              <a:rPr kumimoji="0" lang="fr-FR"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Je </a:t>
            </a:r>
            <a:r>
              <a:rPr lang="fr-FR" sz="1800" kern="1200" dirty="0">
                <a:solidFill>
                  <a:prstClr val="white"/>
                </a:solidFill>
              </a:rPr>
              <a:t>complète </a:t>
            </a:r>
            <a:r>
              <a:rPr lang="fr-FR" sz="1800" b="0" kern="1200" dirty="0">
                <a:solidFill>
                  <a:prstClr val="white"/>
                </a:solidFill>
              </a:rPr>
              <a:t>le schéma par ce qui convient</a:t>
            </a:r>
            <a:r>
              <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a:p>
            <a:pPr marL="342900" lvl="0" indent="-342900">
              <a:spcBef>
                <a:spcPts val="600"/>
              </a:spcBef>
              <a:spcAft>
                <a:spcPts val="600"/>
              </a:spcAft>
              <a:buClrTx/>
              <a:buAutoNum type="arabicPeriod"/>
              <a:defRPr/>
            </a:pPr>
            <a:r>
              <a:rPr kumimoji="0" lang="fr-FR"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Je d</a:t>
            </a:r>
            <a:r>
              <a:rPr lang="fr-FR" sz="1800" kern="1200" dirty="0">
                <a:solidFill>
                  <a:prstClr val="white"/>
                </a:solidFill>
              </a:rPr>
              <a:t>écris </a:t>
            </a:r>
            <a:r>
              <a:rPr lang="fr-FR" sz="1800" b="0" kern="1200" dirty="0">
                <a:solidFill>
                  <a:prstClr val="white"/>
                </a:solidFill>
              </a:rPr>
              <a:t>la position de la Terre dans le système solaire.</a:t>
            </a:r>
          </a:p>
        </p:txBody>
      </p:sp>
      <p:sp>
        <p:nvSpPr>
          <p:cNvPr id="7" name="Rectangle à coins arrondis 3">
            <a:extLst>
              <a:ext uri="{FF2B5EF4-FFF2-40B4-BE49-F238E27FC236}">
                <a16:creationId xmlns:a16="http://schemas.microsoft.com/office/drawing/2014/main" id="{3B19B6BF-A8DE-C20B-4CC9-ABE0C4730F30}"/>
              </a:ext>
            </a:extLst>
          </p:cNvPr>
          <p:cNvSpPr/>
          <p:nvPr/>
        </p:nvSpPr>
        <p:spPr>
          <a:xfrm>
            <a:off x="381596" y="1841495"/>
            <a:ext cx="5714404" cy="37118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pPr>
            <a:r>
              <a:rPr kumimoji="0" lang="fr-FR" sz="1800" b="1" i="0" u="none" strike="noStrike" kern="1200" cap="none" spc="0" normalizeH="0" baseline="0" noProof="0" dirty="0">
                <a:ln>
                  <a:noFill/>
                </a:ln>
                <a:solidFill>
                  <a:prstClr val="black"/>
                </a:solidFill>
                <a:effectLst/>
                <a:uLnTx/>
                <a:uFillTx/>
                <a:latin typeface="Aptos" panose="02110004020202020204"/>
                <a:ea typeface="+mn-ea"/>
                <a:cs typeface="+mn-cs"/>
              </a:rPr>
              <a:t>Support : </a:t>
            </a:r>
            <a:r>
              <a:rPr kumimoji="0" lang="fr-FR" sz="1800" b="1" i="0" u="none" strike="noStrike" kern="1200" cap="none" spc="0" normalizeH="0" baseline="0" noProof="0" dirty="0">
                <a:ln>
                  <a:noFill/>
                </a:ln>
                <a:solidFill>
                  <a:prstClr val="black"/>
                </a:solidFill>
                <a:effectLst/>
                <a:uLnTx/>
                <a:uFillTx/>
                <a:latin typeface="Aptos" panose="02110004020202020204"/>
                <a:ea typeface="+mn-ea"/>
                <a:cs typeface="+mn-cs"/>
                <a:sym typeface="Calibri"/>
              </a:rPr>
              <a:t>Schéma</a:t>
            </a:r>
            <a:endParaRPr kumimoji="0" lang="fr-FR" sz="18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Flèche : droite 9">
            <a:extLst>
              <a:ext uri="{FF2B5EF4-FFF2-40B4-BE49-F238E27FC236}">
                <a16:creationId xmlns:a16="http://schemas.microsoft.com/office/drawing/2014/main" id="{4000988B-5D9A-9104-3105-E113FDC27122}"/>
              </a:ext>
            </a:extLst>
          </p:cNvPr>
          <p:cNvSpPr/>
          <p:nvPr/>
        </p:nvSpPr>
        <p:spPr>
          <a:xfrm>
            <a:off x="6743761" y="3974269"/>
            <a:ext cx="612236" cy="535022"/>
          </a:xfrm>
          <a:prstGeom prst="rightArrow">
            <a:avLst/>
          </a:prstGeom>
          <a:solidFill>
            <a:srgbClr val="1D9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1800"/>
              </a:spcBef>
              <a:spcAft>
                <a:spcPts val="1800"/>
              </a:spcAft>
              <a:buClrTx/>
              <a:buSzTx/>
              <a:buFontTx/>
              <a:buNone/>
              <a:tabLst/>
              <a:defRPr/>
            </a:pPr>
            <a:endParaRPr kumimoji="0" lang="fr-F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Image 4">
            <a:extLst>
              <a:ext uri="{FF2B5EF4-FFF2-40B4-BE49-F238E27FC236}">
                <a16:creationId xmlns:a16="http://schemas.microsoft.com/office/drawing/2014/main" id="{1643780C-B715-C825-83CC-47D08230BC78}"/>
              </a:ext>
            </a:extLst>
          </p:cNvPr>
          <p:cNvPicPr>
            <a:picLocks noChangeAspect="1"/>
          </p:cNvPicPr>
          <p:nvPr/>
        </p:nvPicPr>
        <p:blipFill>
          <a:blip r:embed="rId3"/>
          <a:stretch>
            <a:fillRect/>
          </a:stretch>
        </p:blipFill>
        <p:spPr>
          <a:xfrm>
            <a:off x="306866" y="2709650"/>
            <a:ext cx="6436895" cy="3274825"/>
          </a:xfrm>
          <a:prstGeom prst="rect">
            <a:avLst/>
          </a:prstGeom>
        </p:spPr>
      </p:pic>
    </p:spTree>
    <p:extLst>
      <p:ext uri="{BB962C8B-B14F-4D97-AF65-F5344CB8AC3E}">
        <p14:creationId xmlns:p14="http://schemas.microsoft.com/office/powerpoint/2010/main" val="16913366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55C167AB-5A11-9E0C-4DA9-3F66FE644C4C}"/>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867385AB-709C-207F-B6E4-8FEF7B63AE33}"/>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131EF8BB-C97E-F197-507D-694CF7C45AAA}"/>
              </a:ext>
            </a:extLst>
          </p:cNvPr>
          <p:cNvSpPr txBox="1"/>
          <p:nvPr/>
        </p:nvSpPr>
        <p:spPr>
          <a:xfrm>
            <a:off x="924484" y="262837"/>
            <a:ext cx="9314786" cy="338554"/>
          </a:xfrm>
          <a:prstGeom prst="rect">
            <a:avLst/>
          </a:prstGeom>
          <a:noFill/>
        </p:spPr>
        <p:txBody>
          <a:bodyPr wrap="square">
            <a:spAutoFit/>
          </a:bodyPr>
          <a:lstStyle/>
          <a:p>
            <a:r>
              <a:rPr lang="fr-FR" sz="1600" b="1" dirty="0">
                <a:solidFill>
                  <a:schemeClr val="tx1">
                    <a:lumMod val="50000"/>
                    <a:lumOff val="50000"/>
                  </a:schemeClr>
                </a:solidFill>
                <a:latin typeface="Calibri" panose="020F0502020204030204" pitchFamily="34" charset="0"/>
                <a:cs typeface="Calibri" panose="020F0502020204030204" pitchFamily="34" charset="0"/>
              </a:rPr>
              <a:t>On commence par la première consigne </a:t>
            </a:r>
            <a:r>
              <a:rPr lang="fr-FR" sz="1600" b="1" noProof="0" dirty="0">
                <a:solidFill>
                  <a:schemeClr val="tx1">
                    <a:lumMod val="50000"/>
                    <a:lumOff val="50000"/>
                  </a:schemeClr>
                </a:solidFill>
                <a:latin typeface="Calibri" panose="020F0502020204030204" pitchFamily="34" charset="0"/>
                <a:cs typeface="Calibri" panose="020F0502020204030204" pitchFamily="34" charset="0"/>
              </a:rPr>
              <a:t>:</a:t>
            </a:r>
          </a:p>
        </p:txBody>
      </p:sp>
      <p:sp>
        <p:nvSpPr>
          <p:cNvPr id="6" name="ZoneTexte 5">
            <a:extLst>
              <a:ext uri="{FF2B5EF4-FFF2-40B4-BE49-F238E27FC236}">
                <a16:creationId xmlns:a16="http://schemas.microsoft.com/office/drawing/2014/main" id="{44A013D3-1D7E-AC4A-54D3-3DFAD0849D41}"/>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L’</a:t>
            </a:r>
            <a:r>
              <a:rPr kumimoji="0" lang="fr-FR" sz="1200" b="0" i="0" u="none" strike="noStrike" kern="0" cap="none" spc="0" normalizeH="0" baseline="0" noProof="0" dirty="0" err="1">
                <a:ln>
                  <a:noFill/>
                </a:ln>
                <a:solidFill>
                  <a:srgbClr val="000000">
                    <a:lumMod val="50000"/>
                    <a:lumOff val="50000"/>
                  </a:srgbClr>
                </a:solidFill>
                <a:effectLst/>
                <a:uLnTx/>
                <a:uFillTx/>
                <a:latin typeface="Arial"/>
                <a:cs typeface="Arial"/>
                <a:sym typeface="Arial"/>
              </a:rPr>
              <a:t>enseignant·e</a:t>
            </a: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 clarifie les notions et peut utiliser l’alternance linguistique si besoin.</a:t>
            </a:r>
          </a:p>
        </p:txBody>
      </p:sp>
      <p:pic>
        <p:nvPicPr>
          <p:cNvPr id="24" name="Image 23">
            <a:extLst>
              <a:ext uri="{FF2B5EF4-FFF2-40B4-BE49-F238E27FC236}">
                <a16:creationId xmlns:a16="http://schemas.microsoft.com/office/drawing/2014/main" id="{5B69F35F-7681-F942-FA06-99638B878F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322" y="2610401"/>
            <a:ext cx="10663355" cy="3161163"/>
          </a:xfrm>
          <a:prstGeom prst="rect">
            <a:avLst/>
          </a:prstGeom>
        </p:spPr>
      </p:pic>
      <p:cxnSp>
        <p:nvCxnSpPr>
          <p:cNvPr id="25" name="Connecteur droit avec flèche 24">
            <a:extLst>
              <a:ext uri="{FF2B5EF4-FFF2-40B4-BE49-F238E27FC236}">
                <a16:creationId xmlns:a16="http://schemas.microsoft.com/office/drawing/2014/main" id="{8702EC1A-E6DC-AD01-B0A8-1DB8E0C3354E}"/>
              </a:ext>
            </a:extLst>
          </p:cNvPr>
          <p:cNvCxnSpPr>
            <a:cxnSpLocks/>
            <a:stCxn id="26" idx="2"/>
          </p:cNvCxnSpPr>
          <p:nvPr/>
        </p:nvCxnSpPr>
        <p:spPr>
          <a:xfrm>
            <a:off x="4052303" y="2235359"/>
            <a:ext cx="0" cy="2255750"/>
          </a:xfrm>
          <a:prstGeom prst="straightConnector1">
            <a:avLst/>
          </a:prstGeom>
          <a:noFill/>
          <a:ln w="38100" cap="flat" cmpd="sng" algn="ctr">
            <a:solidFill>
              <a:sysClr val="windowText" lastClr="000000"/>
            </a:solidFill>
            <a:prstDash val="solid"/>
            <a:miter lim="800000"/>
            <a:tailEnd type="triangle"/>
          </a:ln>
          <a:effectLst/>
        </p:spPr>
      </p:cxnSp>
      <p:sp>
        <p:nvSpPr>
          <p:cNvPr id="26" name="Rectangle : coins arrondis 25">
            <a:extLst>
              <a:ext uri="{FF2B5EF4-FFF2-40B4-BE49-F238E27FC236}">
                <a16:creationId xmlns:a16="http://schemas.microsoft.com/office/drawing/2014/main" id="{BA9545E6-A61E-6AED-36E8-DD0DE7B839ED}"/>
              </a:ext>
            </a:extLst>
          </p:cNvPr>
          <p:cNvSpPr/>
          <p:nvPr/>
        </p:nvSpPr>
        <p:spPr>
          <a:xfrm>
            <a:off x="3236755" y="1773694"/>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M</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ercure</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27" name="Connecteur droit avec flèche 26">
            <a:extLst>
              <a:ext uri="{FF2B5EF4-FFF2-40B4-BE49-F238E27FC236}">
                <a16:creationId xmlns:a16="http://schemas.microsoft.com/office/drawing/2014/main" id="{DB414520-3ED5-C4C6-8F94-97F9384710AB}"/>
              </a:ext>
            </a:extLst>
          </p:cNvPr>
          <p:cNvCxnSpPr>
            <a:cxnSpLocks/>
            <a:stCxn id="28" idx="0"/>
          </p:cNvCxnSpPr>
          <p:nvPr/>
        </p:nvCxnSpPr>
        <p:spPr>
          <a:xfrm flipV="1">
            <a:off x="5177537" y="4482660"/>
            <a:ext cx="0" cy="1399461"/>
          </a:xfrm>
          <a:prstGeom prst="straightConnector1">
            <a:avLst/>
          </a:prstGeom>
          <a:noFill/>
          <a:ln w="38100" cap="flat" cmpd="sng" algn="ctr">
            <a:solidFill>
              <a:sysClr val="windowText" lastClr="000000"/>
            </a:solidFill>
            <a:prstDash val="solid"/>
            <a:miter lim="800000"/>
            <a:tailEnd type="triangle"/>
          </a:ln>
          <a:effectLst/>
        </p:spPr>
      </p:cxnSp>
      <p:sp>
        <p:nvSpPr>
          <p:cNvPr id="28" name="Rectangle : coins arrondis 27">
            <a:extLst>
              <a:ext uri="{FF2B5EF4-FFF2-40B4-BE49-F238E27FC236}">
                <a16:creationId xmlns:a16="http://schemas.microsoft.com/office/drawing/2014/main" id="{67FB84C8-9A48-3AE8-0638-8D4B971B7883}"/>
              </a:ext>
            </a:extLst>
          </p:cNvPr>
          <p:cNvSpPr/>
          <p:nvPr/>
        </p:nvSpPr>
        <p:spPr>
          <a:xfrm>
            <a:off x="4361989" y="5882121"/>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V</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enus</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29" name="Connecteur droit avec flèche 28">
            <a:extLst>
              <a:ext uri="{FF2B5EF4-FFF2-40B4-BE49-F238E27FC236}">
                <a16:creationId xmlns:a16="http://schemas.microsoft.com/office/drawing/2014/main" id="{89CDBC12-A940-2F24-6B5A-00B8A8515F1B}"/>
              </a:ext>
            </a:extLst>
          </p:cNvPr>
          <p:cNvCxnSpPr>
            <a:cxnSpLocks/>
            <a:stCxn id="30" idx="2"/>
          </p:cNvCxnSpPr>
          <p:nvPr/>
        </p:nvCxnSpPr>
        <p:spPr>
          <a:xfrm>
            <a:off x="5967245" y="2235359"/>
            <a:ext cx="25838" cy="2511929"/>
          </a:xfrm>
          <a:prstGeom prst="straightConnector1">
            <a:avLst/>
          </a:prstGeom>
          <a:noFill/>
          <a:ln w="38100" cap="flat" cmpd="sng" algn="ctr">
            <a:solidFill>
              <a:sysClr val="windowText" lastClr="000000"/>
            </a:solidFill>
            <a:prstDash val="solid"/>
            <a:miter lim="800000"/>
            <a:tailEnd type="triangle"/>
          </a:ln>
          <a:effectLst/>
        </p:spPr>
      </p:cxnSp>
      <p:sp>
        <p:nvSpPr>
          <p:cNvPr id="30" name="Rectangle : coins arrondis 29">
            <a:extLst>
              <a:ext uri="{FF2B5EF4-FFF2-40B4-BE49-F238E27FC236}">
                <a16:creationId xmlns:a16="http://schemas.microsoft.com/office/drawing/2014/main" id="{5CC3505B-508B-1785-0274-D3045964F9EE}"/>
              </a:ext>
            </a:extLst>
          </p:cNvPr>
          <p:cNvSpPr/>
          <p:nvPr/>
        </p:nvSpPr>
        <p:spPr>
          <a:xfrm>
            <a:off x="5151697" y="1773694"/>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T</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erre</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31" name="Connecteur droit avec flèche 30">
            <a:extLst>
              <a:ext uri="{FF2B5EF4-FFF2-40B4-BE49-F238E27FC236}">
                <a16:creationId xmlns:a16="http://schemas.microsoft.com/office/drawing/2014/main" id="{4BE10E15-FFC5-BD97-1EDC-01F8E7043749}"/>
              </a:ext>
            </a:extLst>
          </p:cNvPr>
          <p:cNvCxnSpPr>
            <a:cxnSpLocks/>
            <a:stCxn id="32" idx="0"/>
          </p:cNvCxnSpPr>
          <p:nvPr/>
        </p:nvCxnSpPr>
        <p:spPr>
          <a:xfrm flipV="1">
            <a:off x="6965154" y="4338709"/>
            <a:ext cx="20320" cy="1543412"/>
          </a:xfrm>
          <a:prstGeom prst="straightConnector1">
            <a:avLst/>
          </a:prstGeom>
          <a:noFill/>
          <a:ln w="38100" cap="flat" cmpd="sng" algn="ctr">
            <a:solidFill>
              <a:sysClr val="windowText" lastClr="000000"/>
            </a:solidFill>
            <a:prstDash val="solid"/>
            <a:miter lim="800000"/>
            <a:tailEnd type="triangle"/>
          </a:ln>
          <a:effectLst/>
        </p:spPr>
      </p:cxnSp>
      <p:sp>
        <p:nvSpPr>
          <p:cNvPr id="32" name="Rectangle : coins arrondis 31">
            <a:extLst>
              <a:ext uri="{FF2B5EF4-FFF2-40B4-BE49-F238E27FC236}">
                <a16:creationId xmlns:a16="http://schemas.microsoft.com/office/drawing/2014/main" id="{0A02112A-0DE1-4F5E-02E8-4E0980D1A5EA}"/>
              </a:ext>
            </a:extLst>
          </p:cNvPr>
          <p:cNvSpPr/>
          <p:nvPr/>
        </p:nvSpPr>
        <p:spPr>
          <a:xfrm>
            <a:off x="6149606" y="5882121"/>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M</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ars</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33" name="Connecteur droit avec flèche 32">
            <a:extLst>
              <a:ext uri="{FF2B5EF4-FFF2-40B4-BE49-F238E27FC236}">
                <a16:creationId xmlns:a16="http://schemas.microsoft.com/office/drawing/2014/main" id="{A7FCDDAD-5E0D-382D-2A8E-813ECEB4AFCD}"/>
              </a:ext>
            </a:extLst>
          </p:cNvPr>
          <p:cNvCxnSpPr>
            <a:cxnSpLocks/>
            <a:stCxn id="34" idx="2"/>
          </p:cNvCxnSpPr>
          <p:nvPr/>
        </p:nvCxnSpPr>
        <p:spPr>
          <a:xfrm flipH="1">
            <a:off x="7908026" y="2235359"/>
            <a:ext cx="20321" cy="518390"/>
          </a:xfrm>
          <a:prstGeom prst="straightConnector1">
            <a:avLst/>
          </a:prstGeom>
          <a:noFill/>
          <a:ln w="38100" cap="flat" cmpd="sng" algn="ctr">
            <a:solidFill>
              <a:sysClr val="windowText" lastClr="000000"/>
            </a:solidFill>
            <a:prstDash val="solid"/>
            <a:miter lim="800000"/>
            <a:tailEnd type="triangle"/>
          </a:ln>
          <a:effectLst/>
        </p:spPr>
      </p:cxnSp>
      <p:sp>
        <p:nvSpPr>
          <p:cNvPr id="34" name="Rectangle : coins arrondis 33">
            <a:extLst>
              <a:ext uri="{FF2B5EF4-FFF2-40B4-BE49-F238E27FC236}">
                <a16:creationId xmlns:a16="http://schemas.microsoft.com/office/drawing/2014/main" id="{DF178A37-01FF-14C7-E6F0-FC03A0877648}"/>
              </a:ext>
            </a:extLst>
          </p:cNvPr>
          <p:cNvSpPr/>
          <p:nvPr/>
        </p:nvSpPr>
        <p:spPr>
          <a:xfrm>
            <a:off x="7112799" y="1773694"/>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J</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upiter</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35" name="Connecteur droit avec flèche 34">
            <a:extLst>
              <a:ext uri="{FF2B5EF4-FFF2-40B4-BE49-F238E27FC236}">
                <a16:creationId xmlns:a16="http://schemas.microsoft.com/office/drawing/2014/main" id="{F11608C4-E844-F888-4108-C7B3F7E1FE0B}"/>
              </a:ext>
            </a:extLst>
          </p:cNvPr>
          <p:cNvCxnSpPr>
            <a:cxnSpLocks/>
            <a:stCxn id="36" idx="0"/>
          </p:cNvCxnSpPr>
          <p:nvPr/>
        </p:nvCxnSpPr>
        <p:spPr>
          <a:xfrm flipV="1">
            <a:off x="9120061" y="5393717"/>
            <a:ext cx="0" cy="488404"/>
          </a:xfrm>
          <a:prstGeom prst="straightConnector1">
            <a:avLst/>
          </a:prstGeom>
          <a:noFill/>
          <a:ln w="38100" cap="flat" cmpd="sng" algn="ctr">
            <a:solidFill>
              <a:sysClr val="windowText" lastClr="000000"/>
            </a:solidFill>
            <a:prstDash val="solid"/>
            <a:miter lim="800000"/>
            <a:tailEnd type="triangle"/>
          </a:ln>
          <a:effectLst/>
        </p:spPr>
      </p:cxnSp>
      <p:sp>
        <p:nvSpPr>
          <p:cNvPr id="36" name="Rectangle : coins arrondis 35">
            <a:extLst>
              <a:ext uri="{FF2B5EF4-FFF2-40B4-BE49-F238E27FC236}">
                <a16:creationId xmlns:a16="http://schemas.microsoft.com/office/drawing/2014/main" id="{06D866AF-6BEA-2032-775E-FE8F890801E3}"/>
              </a:ext>
            </a:extLst>
          </p:cNvPr>
          <p:cNvSpPr/>
          <p:nvPr/>
        </p:nvSpPr>
        <p:spPr>
          <a:xfrm>
            <a:off x="8304513" y="5882121"/>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S</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aturne</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37" name="Connecteur droit avec flèche 36">
            <a:extLst>
              <a:ext uri="{FF2B5EF4-FFF2-40B4-BE49-F238E27FC236}">
                <a16:creationId xmlns:a16="http://schemas.microsoft.com/office/drawing/2014/main" id="{EC4E2DBC-73CC-7DD5-E2D1-445032156E7B}"/>
              </a:ext>
            </a:extLst>
          </p:cNvPr>
          <p:cNvCxnSpPr>
            <a:cxnSpLocks/>
            <a:stCxn id="38" idx="2"/>
          </p:cNvCxnSpPr>
          <p:nvPr/>
        </p:nvCxnSpPr>
        <p:spPr>
          <a:xfrm flipH="1">
            <a:off x="9909767" y="2235359"/>
            <a:ext cx="1" cy="1046710"/>
          </a:xfrm>
          <a:prstGeom prst="straightConnector1">
            <a:avLst/>
          </a:prstGeom>
          <a:noFill/>
          <a:ln w="38100" cap="flat" cmpd="sng" algn="ctr">
            <a:solidFill>
              <a:sysClr val="windowText" lastClr="000000"/>
            </a:solidFill>
            <a:prstDash val="solid"/>
            <a:miter lim="800000"/>
            <a:tailEnd type="triangle"/>
          </a:ln>
          <a:effectLst/>
        </p:spPr>
      </p:cxnSp>
      <p:sp>
        <p:nvSpPr>
          <p:cNvPr id="38" name="Rectangle : coins arrondis 37">
            <a:extLst>
              <a:ext uri="{FF2B5EF4-FFF2-40B4-BE49-F238E27FC236}">
                <a16:creationId xmlns:a16="http://schemas.microsoft.com/office/drawing/2014/main" id="{9DBD4FA3-29F0-DC6C-40F8-1216224C7E81}"/>
              </a:ext>
            </a:extLst>
          </p:cNvPr>
          <p:cNvSpPr/>
          <p:nvPr/>
        </p:nvSpPr>
        <p:spPr>
          <a:xfrm>
            <a:off x="9094220" y="1773694"/>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U</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ranus</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39" name="Connecteur droit avec flèche 38">
            <a:extLst>
              <a:ext uri="{FF2B5EF4-FFF2-40B4-BE49-F238E27FC236}">
                <a16:creationId xmlns:a16="http://schemas.microsoft.com/office/drawing/2014/main" id="{B33485F8-5BB2-F12E-BCD8-D3DB449775CF}"/>
              </a:ext>
            </a:extLst>
          </p:cNvPr>
          <p:cNvCxnSpPr>
            <a:cxnSpLocks/>
          </p:cNvCxnSpPr>
          <p:nvPr/>
        </p:nvCxnSpPr>
        <p:spPr>
          <a:xfrm flipV="1">
            <a:off x="10845099" y="5393717"/>
            <a:ext cx="0" cy="488404"/>
          </a:xfrm>
          <a:prstGeom prst="straightConnector1">
            <a:avLst/>
          </a:prstGeom>
          <a:noFill/>
          <a:ln w="38100" cap="flat" cmpd="sng" algn="ctr">
            <a:solidFill>
              <a:sysClr val="windowText" lastClr="000000"/>
            </a:solidFill>
            <a:prstDash val="solid"/>
            <a:miter lim="800000"/>
            <a:tailEnd type="triangle"/>
          </a:ln>
          <a:effectLst/>
        </p:spPr>
      </p:cxnSp>
      <p:sp>
        <p:nvSpPr>
          <p:cNvPr id="40" name="Rectangle : coins arrondis 39">
            <a:extLst>
              <a:ext uri="{FF2B5EF4-FFF2-40B4-BE49-F238E27FC236}">
                <a16:creationId xmlns:a16="http://schemas.microsoft.com/office/drawing/2014/main" id="{26C7A229-FA9B-ADB2-1823-1488B0767B9D}"/>
              </a:ext>
            </a:extLst>
          </p:cNvPr>
          <p:cNvSpPr/>
          <p:nvPr/>
        </p:nvSpPr>
        <p:spPr>
          <a:xfrm>
            <a:off x="10042450" y="5882120"/>
            <a:ext cx="163109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F22E2E"/>
                </a:solidFill>
                <a:effectLst/>
                <a:uLnTx/>
                <a:uFillTx/>
                <a:latin typeface="Calibri" panose="020F0502020204030204"/>
                <a:ea typeface="+mn-ea"/>
                <a:cs typeface="+mn-cs"/>
              </a:rPr>
              <a:t>N</a:t>
            </a:r>
            <a:r>
              <a:rPr kumimoji="0" lang="fr-FR" sz="22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eptune</a:t>
            </a:r>
            <a:endParaRPr kumimoji="0" lang="fr-MA" sz="22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nvGrpSpPr>
          <p:cNvPr id="2" name="Google Shape;779;p33">
            <a:extLst>
              <a:ext uri="{FF2B5EF4-FFF2-40B4-BE49-F238E27FC236}">
                <a16:creationId xmlns:a16="http://schemas.microsoft.com/office/drawing/2014/main" id="{51A5E632-B749-FA5E-A279-DB3DFBD9B6F9}"/>
              </a:ext>
            </a:extLst>
          </p:cNvPr>
          <p:cNvGrpSpPr/>
          <p:nvPr/>
        </p:nvGrpSpPr>
        <p:grpSpPr>
          <a:xfrm>
            <a:off x="336216" y="1063056"/>
            <a:ext cx="11519566" cy="510733"/>
            <a:chOff x="518636" y="1225112"/>
            <a:chExt cx="10941378" cy="510733"/>
          </a:xfrm>
        </p:grpSpPr>
        <p:sp>
          <p:nvSpPr>
            <p:cNvPr id="3" name="Google Shape;780;p33">
              <a:extLst>
                <a:ext uri="{FF2B5EF4-FFF2-40B4-BE49-F238E27FC236}">
                  <a16:creationId xmlns:a16="http://schemas.microsoft.com/office/drawing/2014/main" id="{97B4C83F-1E8F-3DC8-84B4-7866B146D6DA}"/>
                </a:ext>
              </a:extLst>
            </p:cNvPr>
            <p:cNvSpPr/>
            <p:nvPr/>
          </p:nvSpPr>
          <p:spPr>
            <a:xfrm>
              <a:off x="674378" y="1225112"/>
              <a:ext cx="10785636"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70" dirty="0">
                  <a:solidFill>
                    <a:srgbClr val="002060"/>
                  </a:solidFill>
                  <a:latin typeface="Calibri"/>
                  <a:ea typeface="Calibri"/>
                  <a:cs typeface="Calibri"/>
                  <a:sym typeface="Calibri"/>
                </a:rPr>
                <a:t>Complétez le schéma ci- dessous :</a:t>
              </a:r>
              <a:endParaRPr sz="2400" b="1" spc="-70" dirty="0">
                <a:solidFill>
                  <a:srgbClr val="002060"/>
                </a:solidFill>
                <a:latin typeface="Calibri"/>
                <a:ea typeface="Calibri"/>
                <a:cs typeface="Calibri"/>
                <a:sym typeface="Calibri"/>
              </a:endParaRPr>
            </a:p>
          </p:txBody>
        </p:sp>
        <p:sp>
          <p:nvSpPr>
            <p:cNvPr id="4" name="Google Shape;781;p33">
              <a:extLst>
                <a:ext uri="{FF2B5EF4-FFF2-40B4-BE49-F238E27FC236}">
                  <a16:creationId xmlns:a16="http://schemas.microsoft.com/office/drawing/2014/main" id="{43555BDA-BD89-B77B-4E15-C2A84D996D1D}"/>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1</a:t>
              </a:r>
              <a:endParaRPr sz="1800" b="1"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428236385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par>
                                <p:cTn id="8" presetID="22" presetClass="entr" presetSubtype="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up)">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2" presetClass="entr" presetSubtype="4"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down)">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up)">
                                      <p:cBhvr>
                                        <p:cTn id="23" dur="500"/>
                                        <p:tgtEl>
                                          <p:spTgt spid="30"/>
                                        </p:tgtEl>
                                      </p:cBhvr>
                                    </p:animEffect>
                                  </p:childTnLst>
                                </p:cTn>
                              </p:par>
                              <p:par>
                                <p:cTn id="24" presetID="22" presetClass="entr" presetSubtype="1"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up)">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wipe(down)">
                                      <p:cBhvr>
                                        <p:cTn id="31" dur="500"/>
                                        <p:tgtEl>
                                          <p:spTgt spid="3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wipe(down)">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up)">
                                      <p:cBhvr>
                                        <p:cTn id="39" dur="500"/>
                                        <p:tgtEl>
                                          <p:spTgt spid="33"/>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wipe(up)">
                                      <p:cBhvr>
                                        <p:cTn id="42" dur="500"/>
                                        <p:tgtEl>
                                          <p:spTgt spid="3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wipe(down)">
                                      <p:cBhvr>
                                        <p:cTn id="50" dur="500"/>
                                        <p:tgtEl>
                                          <p:spTgt spid="3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up)">
                                      <p:cBhvr>
                                        <p:cTn id="55" dur="500"/>
                                        <p:tgtEl>
                                          <p:spTgt spid="37"/>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wipe(up)">
                                      <p:cBhvr>
                                        <p:cTn id="58" dur="500"/>
                                        <p:tgtEl>
                                          <p:spTgt spid="3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wipe(down)">
                                      <p:cBhvr>
                                        <p:cTn id="63" dur="500"/>
                                        <p:tgtEl>
                                          <p:spTgt spid="39"/>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wipe(down)">
                                      <p:cBhvr>
                                        <p:cTn id="6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2" grpId="0" animBg="1"/>
      <p:bldP spid="34" grpId="0" animBg="1"/>
      <p:bldP spid="36" grpId="0" animBg="1"/>
      <p:bldP spid="38" grpId="0" animBg="1"/>
      <p:bldP spid="4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AD077048-2D8C-B9EA-BCDB-AFF72572C754}"/>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83752C74-99C6-4559-E1BF-3B657C5507D8}"/>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E349113C-CE11-018A-519B-63F38F947721}"/>
              </a:ext>
            </a:extLst>
          </p:cNvPr>
          <p:cNvSpPr txBox="1"/>
          <p:nvPr/>
        </p:nvSpPr>
        <p:spPr>
          <a:xfrm>
            <a:off x="924484" y="262837"/>
            <a:ext cx="9314786" cy="338554"/>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Ces planètes sont classées en deux catégories: </a:t>
            </a:r>
          </a:p>
        </p:txBody>
      </p:sp>
      <p:sp>
        <p:nvSpPr>
          <p:cNvPr id="6" name="ZoneTexte 5">
            <a:extLst>
              <a:ext uri="{FF2B5EF4-FFF2-40B4-BE49-F238E27FC236}">
                <a16:creationId xmlns:a16="http://schemas.microsoft.com/office/drawing/2014/main" id="{85FE2D46-E9D2-AD92-2207-4D3C08507333}"/>
              </a:ext>
            </a:extLst>
          </p:cNvPr>
          <p:cNvSpPr txBox="1"/>
          <p:nvPr/>
        </p:nvSpPr>
        <p:spPr>
          <a:xfrm>
            <a:off x="854146" y="595712"/>
            <a:ext cx="10177648" cy="261610"/>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100" b="0" i="0" u="none" strike="noStrike" kern="0" cap="none" spc="0" normalizeH="0" baseline="0" noProof="0" dirty="0">
                <a:ln>
                  <a:noFill/>
                </a:ln>
                <a:solidFill>
                  <a:srgbClr val="000000">
                    <a:lumMod val="50000"/>
                    <a:lumOff val="50000"/>
                  </a:srgbClr>
                </a:solidFill>
                <a:effectLst/>
                <a:uLnTx/>
                <a:uFillTx/>
                <a:latin typeface="Calibri" panose="020F0502020204030204" pitchFamily="34" charset="0"/>
                <a:cs typeface="Calibri" panose="020F0502020204030204" pitchFamily="34" charset="0"/>
                <a:sym typeface="Arial"/>
              </a:rPr>
              <a:t>L’</a:t>
            </a:r>
            <a:r>
              <a:rPr kumimoji="0" lang="fr-FR" sz="1100" b="0" i="0" u="none" strike="noStrike" kern="0" cap="none" spc="0" normalizeH="0" baseline="0" noProof="0" dirty="0" err="1">
                <a:ln>
                  <a:noFill/>
                </a:ln>
                <a:solidFill>
                  <a:srgbClr val="000000">
                    <a:lumMod val="50000"/>
                    <a:lumOff val="50000"/>
                  </a:srgbClr>
                </a:solidFill>
                <a:effectLst/>
                <a:uLnTx/>
                <a:uFillTx/>
                <a:latin typeface="Calibri" panose="020F0502020204030204" pitchFamily="34" charset="0"/>
                <a:cs typeface="Calibri" panose="020F0502020204030204" pitchFamily="34" charset="0"/>
                <a:sym typeface="Arial"/>
              </a:rPr>
              <a:t>enseignant·e</a:t>
            </a:r>
            <a:r>
              <a:rPr kumimoji="0" lang="fr-FR" sz="1100" b="0" i="0" u="none" strike="noStrike" kern="0" cap="none" spc="0" normalizeH="0" baseline="0" noProof="0" dirty="0">
                <a:ln>
                  <a:noFill/>
                </a:ln>
                <a:solidFill>
                  <a:srgbClr val="000000">
                    <a:lumMod val="50000"/>
                    <a:lumOff val="50000"/>
                  </a:srgbClr>
                </a:solidFill>
                <a:effectLst/>
                <a:uLnTx/>
                <a:uFillTx/>
                <a:latin typeface="Calibri" panose="020F0502020204030204" pitchFamily="34" charset="0"/>
                <a:cs typeface="Calibri" panose="020F0502020204030204" pitchFamily="34" charset="0"/>
                <a:sym typeface="Arial"/>
              </a:rPr>
              <a:t> clarifie les notions et peut utiliser l’alternance linguistique si besoin.</a:t>
            </a:r>
          </a:p>
        </p:txBody>
      </p:sp>
      <p:pic>
        <p:nvPicPr>
          <p:cNvPr id="24" name="Image 23">
            <a:extLst>
              <a:ext uri="{FF2B5EF4-FFF2-40B4-BE49-F238E27FC236}">
                <a16:creationId xmlns:a16="http://schemas.microsoft.com/office/drawing/2014/main" id="{46981E85-0F8A-4B08-BB52-FBB4984CD3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322" y="2274732"/>
            <a:ext cx="10663355" cy="3161163"/>
          </a:xfrm>
          <a:prstGeom prst="rect">
            <a:avLst/>
          </a:prstGeom>
        </p:spPr>
      </p:pic>
      <p:sp>
        <p:nvSpPr>
          <p:cNvPr id="7" name="Rectangle : coins arrondis 6">
            <a:extLst>
              <a:ext uri="{FF2B5EF4-FFF2-40B4-BE49-F238E27FC236}">
                <a16:creationId xmlns:a16="http://schemas.microsoft.com/office/drawing/2014/main" id="{8698E2D8-0E0A-A44E-5A13-B44ECBD160AC}"/>
              </a:ext>
            </a:extLst>
          </p:cNvPr>
          <p:cNvSpPr/>
          <p:nvPr/>
        </p:nvSpPr>
        <p:spPr>
          <a:xfrm>
            <a:off x="3453061" y="1597879"/>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Planètes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rocheuses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rPr>
              <a:t>(telluriques)</a:t>
            </a:r>
            <a:endParaRPr kumimoji="0" lang="fr-MA"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8" name="Accolade ouvrante 7">
            <a:extLst>
              <a:ext uri="{FF2B5EF4-FFF2-40B4-BE49-F238E27FC236}">
                <a16:creationId xmlns:a16="http://schemas.microsoft.com/office/drawing/2014/main" id="{BFFE85ED-E1FD-07D1-3DF6-8E37C6D353CF}"/>
              </a:ext>
            </a:extLst>
          </p:cNvPr>
          <p:cNvSpPr/>
          <p:nvPr/>
        </p:nvSpPr>
        <p:spPr>
          <a:xfrm rot="5400000">
            <a:off x="5157047" y="392073"/>
            <a:ext cx="213535" cy="3621508"/>
          </a:xfrm>
          <a:prstGeom prst="leftBrace">
            <a:avLst>
              <a:gd name="adj1" fmla="val 64945"/>
              <a:gd name="adj2" fmla="val 50000"/>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Image 1">
            <a:extLst>
              <a:ext uri="{FF2B5EF4-FFF2-40B4-BE49-F238E27FC236}">
                <a16:creationId xmlns:a16="http://schemas.microsoft.com/office/drawing/2014/main" id="{19D1D740-C40B-01FF-DDBE-2063A21E22DC}"/>
              </a:ext>
            </a:extLst>
          </p:cNvPr>
          <p:cNvPicPr>
            <a:picLocks noChangeAspect="1"/>
          </p:cNvPicPr>
          <p:nvPr/>
        </p:nvPicPr>
        <p:blipFill>
          <a:blip r:embed="rId5"/>
          <a:srcRect t="-1" r="49383" b="-1867"/>
          <a:stretch>
            <a:fillRect/>
          </a:stretch>
        </p:blipFill>
        <p:spPr>
          <a:xfrm>
            <a:off x="3145750" y="5623102"/>
            <a:ext cx="4110705" cy="446101"/>
          </a:xfrm>
          <a:prstGeom prst="rect">
            <a:avLst/>
          </a:prstGeom>
        </p:spPr>
      </p:pic>
      <p:sp>
        <p:nvSpPr>
          <p:cNvPr id="3" name="Rectangle : coins arrondis 2">
            <a:extLst>
              <a:ext uri="{FF2B5EF4-FFF2-40B4-BE49-F238E27FC236}">
                <a16:creationId xmlns:a16="http://schemas.microsoft.com/office/drawing/2014/main" id="{E40F9305-48FC-E525-0F4C-7F8B418D4A30}"/>
              </a:ext>
            </a:extLst>
          </p:cNvPr>
          <p:cNvSpPr/>
          <p:nvPr/>
        </p:nvSpPr>
        <p:spPr>
          <a:xfrm>
            <a:off x="3069473" y="5507133"/>
            <a:ext cx="4186982" cy="669723"/>
          </a:xfrm>
          <a:prstGeom prst="roundRect">
            <a:avLst/>
          </a:prstGeom>
          <a:noFill/>
          <a:ln w="3810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oogle Shape;779;p33">
            <a:extLst>
              <a:ext uri="{FF2B5EF4-FFF2-40B4-BE49-F238E27FC236}">
                <a16:creationId xmlns:a16="http://schemas.microsoft.com/office/drawing/2014/main" id="{5DF011A4-0728-5A0C-99A5-3370008453C6}"/>
              </a:ext>
            </a:extLst>
          </p:cNvPr>
          <p:cNvGrpSpPr/>
          <p:nvPr/>
        </p:nvGrpSpPr>
        <p:grpSpPr>
          <a:xfrm>
            <a:off x="336216" y="1063056"/>
            <a:ext cx="11519566" cy="510733"/>
            <a:chOff x="518636" y="1225112"/>
            <a:chExt cx="10941378" cy="510733"/>
          </a:xfrm>
        </p:grpSpPr>
        <p:sp>
          <p:nvSpPr>
            <p:cNvPr id="9" name="Google Shape;780;p33">
              <a:extLst>
                <a:ext uri="{FF2B5EF4-FFF2-40B4-BE49-F238E27FC236}">
                  <a16:creationId xmlns:a16="http://schemas.microsoft.com/office/drawing/2014/main" id="{0FEC1C7E-9F1E-BC82-5770-DF72143B98B3}"/>
                </a:ext>
              </a:extLst>
            </p:cNvPr>
            <p:cNvSpPr/>
            <p:nvPr/>
          </p:nvSpPr>
          <p:spPr>
            <a:xfrm>
              <a:off x="674378" y="1225112"/>
              <a:ext cx="10785636"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70" dirty="0">
                  <a:solidFill>
                    <a:srgbClr val="002060"/>
                  </a:solidFill>
                  <a:latin typeface="Calibri"/>
                  <a:ea typeface="Calibri"/>
                  <a:cs typeface="Calibri"/>
                  <a:sym typeface="Calibri"/>
                </a:rPr>
                <a:t>Complétez le schéma ci- dessous :</a:t>
              </a:r>
              <a:endParaRPr sz="2400" b="1" spc="-70" dirty="0">
                <a:solidFill>
                  <a:srgbClr val="002060"/>
                </a:solidFill>
                <a:latin typeface="Calibri"/>
                <a:ea typeface="Calibri"/>
                <a:cs typeface="Calibri"/>
                <a:sym typeface="Calibri"/>
              </a:endParaRPr>
            </a:p>
          </p:txBody>
        </p:sp>
        <p:sp>
          <p:nvSpPr>
            <p:cNvPr id="10" name="Google Shape;781;p33">
              <a:extLst>
                <a:ext uri="{FF2B5EF4-FFF2-40B4-BE49-F238E27FC236}">
                  <a16:creationId xmlns:a16="http://schemas.microsoft.com/office/drawing/2014/main" id="{49296AB6-2A90-BA72-80B0-427BBB957859}"/>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1</a:t>
              </a:r>
              <a:endParaRPr sz="1800" b="1"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0274512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1034B4E1-BC9A-D6DA-F018-3F3FC7B9937C}"/>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EF21D7FA-B333-99DF-87FD-8FAC8789296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952F8464-00F4-D198-0005-6580DB3FBA72}"/>
              </a:ext>
            </a:extLst>
          </p:cNvPr>
          <p:cNvSpPr txBox="1"/>
          <p:nvPr/>
        </p:nvSpPr>
        <p:spPr>
          <a:xfrm>
            <a:off x="924484" y="262837"/>
            <a:ext cx="9314786" cy="338554"/>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Les plantes gazeuses sont Jupiter, Saturne, Uranus et Neptune.</a:t>
            </a:r>
          </a:p>
        </p:txBody>
      </p:sp>
      <p:sp>
        <p:nvSpPr>
          <p:cNvPr id="6" name="ZoneTexte 5">
            <a:extLst>
              <a:ext uri="{FF2B5EF4-FFF2-40B4-BE49-F238E27FC236}">
                <a16:creationId xmlns:a16="http://schemas.microsoft.com/office/drawing/2014/main" id="{78A68C47-9640-AE04-366C-A5340F0FB27B}"/>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L’</a:t>
            </a:r>
            <a:r>
              <a:rPr kumimoji="0" lang="fr-FR" sz="1200" b="0" i="0" u="none" strike="noStrike" kern="0" cap="none" spc="0" normalizeH="0" baseline="0" noProof="0" dirty="0" err="1">
                <a:ln>
                  <a:noFill/>
                </a:ln>
                <a:solidFill>
                  <a:srgbClr val="000000">
                    <a:lumMod val="50000"/>
                    <a:lumOff val="50000"/>
                  </a:srgbClr>
                </a:solidFill>
                <a:effectLst/>
                <a:uLnTx/>
                <a:uFillTx/>
                <a:latin typeface="Arial"/>
                <a:cs typeface="Arial"/>
                <a:sym typeface="Arial"/>
              </a:rPr>
              <a:t>enseignant·e</a:t>
            </a: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 clarifie les notions et peut utiliser l’alternance linguistique si besoin.</a:t>
            </a:r>
          </a:p>
        </p:txBody>
      </p:sp>
      <p:sp>
        <p:nvSpPr>
          <p:cNvPr id="17" name="Rectangle : coins arrondis 16">
            <a:extLst>
              <a:ext uri="{FF2B5EF4-FFF2-40B4-BE49-F238E27FC236}">
                <a16:creationId xmlns:a16="http://schemas.microsoft.com/office/drawing/2014/main" id="{78A41078-C7F6-7A7C-4022-0B1EA6F66A9C}"/>
              </a:ext>
            </a:extLst>
          </p:cNvPr>
          <p:cNvSpPr/>
          <p:nvPr/>
        </p:nvSpPr>
        <p:spPr>
          <a:xfrm>
            <a:off x="7358006" y="1609593"/>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Planètes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gazeuses</a:t>
            </a:r>
            <a:endParaRPr kumimoji="0" lang="fr-MA"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Accolade ouvrante 18">
            <a:extLst>
              <a:ext uri="{FF2B5EF4-FFF2-40B4-BE49-F238E27FC236}">
                <a16:creationId xmlns:a16="http://schemas.microsoft.com/office/drawing/2014/main" id="{2F61BF83-05C7-1B44-7166-E33DC64DCE55}"/>
              </a:ext>
            </a:extLst>
          </p:cNvPr>
          <p:cNvSpPr/>
          <p:nvPr/>
        </p:nvSpPr>
        <p:spPr>
          <a:xfrm rot="5400000">
            <a:off x="9085591" y="415815"/>
            <a:ext cx="213535" cy="3621508"/>
          </a:xfrm>
          <a:prstGeom prst="leftBrace">
            <a:avLst>
              <a:gd name="adj1" fmla="val 62042"/>
              <a:gd name="adj2" fmla="val 50000"/>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9DD94A3F-683F-1EFD-B0F4-885C5B2B2BBC}"/>
              </a:ext>
            </a:extLst>
          </p:cNvPr>
          <p:cNvPicPr>
            <a:picLocks noChangeAspect="1"/>
          </p:cNvPicPr>
          <p:nvPr/>
        </p:nvPicPr>
        <p:blipFill>
          <a:blip r:embed="rId4"/>
          <a:stretch>
            <a:fillRect/>
          </a:stretch>
        </p:blipFill>
        <p:spPr>
          <a:xfrm>
            <a:off x="3145750" y="5623103"/>
            <a:ext cx="8121309" cy="437920"/>
          </a:xfrm>
          <a:prstGeom prst="rect">
            <a:avLst/>
          </a:prstGeom>
        </p:spPr>
      </p:pic>
      <p:sp>
        <p:nvSpPr>
          <p:cNvPr id="22" name="Rectangle : coins arrondis 21">
            <a:extLst>
              <a:ext uri="{FF2B5EF4-FFF2-40B4-BE49-F238E27FC236}">
                <a16:creationId xmlns:a16="http://schemas.microsoft.com/office/drawing/2014/main" id="{F712C6A1-C829-A337-6829-AF66413AB589}"/>
              </a:ext>
            </a:extLst>
          </p:cNvPr>
          <p:cNvSpPr/>
          <p:nvPr/>
        </p:nvSpPr>
        <p:spPr>
          <a:xfrm>
            <a:off x="7098867" y="5507133"/>
            <a:ext cx="4186982" cy="669723"/>
          </a:xfrm>
          <a:prstGeom prst="roundRect">
            <a:avLst/>
          </a:prstGeom>
          <a:noFill/>
          <a:ln w="3810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Image 1">
            <a:extLst>
              <a:ext uri="{FF2B5EF4-FFF2-40B4-BE49-F238E27FC236}">
                <a16:creationId xmlns:a16="http://schemas.microsoft.com/office/drawing/2014/main" id="{A61AF0BD-2FAB-A1A6-1384-8A874350A7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322" y="2274732"/>
            <a:ext cx="10663355" cy="3161163"/>
          </a:xfrm>
          <a:prstGeom prst="rect">
            <a:avLst/>
          </a:prstGeom>
        </p:spPr>
      </p:pic>
      <p:sp>
        <p:nvSpPr>
          <p:cNvPr id="3" name="Rectangle : coins arrondis 2">
            <a:extLst>
              <a:ext uri="{FF2B5EF4-FFF2-40B4-BE49-F238E27FC236}">
                <a16:creationId xmlns:a16="http://schemas.microsoft.com/office/drawing/2014/main" id="{1F368AA2-A7EF-90D7-2DE6-7D225C89E0EC}"/>
              </a:ext>
            </a:extLst>
          </p:cNvPr>
          <p:cNvSpPr/>
          <p:nvPr/>
        </p:nvSpPr>
        <p:spPr>
          <a:xfrm>
            <a:off x="3453061" y="1597879"/>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Planètes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rocheuses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rPr>
              <a:t>(telluriques)</a:t>
            </a:r>
            <a:endParaRPr kumimoji="0" lang="fr-MA"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9" name="Accolade ouvrante 8">
            <a:extLst>
              <a:ext uri="{FF2B5EF4-FFF2-40B4-BE49-F238E27FC236}">
                <a16:creationId xmlns:a16="http://schemas.microsoft.com/office/drawing/2014/main" id="{D3A81B9D-0165-D9E7-DED6-44E0C8B5B417}"/>
              </a:ext>
            </a:extLst>
          </p:cNvPr>
          <p:cNvSpPr/>
          <p:nvPr/>
        </p:nvSpPr>
        <p:spPr>
          <a:xfrm rot="5400000">
            <a:off x="5157047" y="392073"/>
            <a:ext cx="213535" cy="3621508"/>
          </a:xfrm>
          <a:prstGeom prst="leftBrace">
            <a:avLst>
              <a:gd name="adj1" fmla="val 64945"/>
              <a:gd name="adj2" fmla="val 50000"/>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4" name="Google Shape;779;p33">
            <a:extLst>
              <a:ext uri="{FF2B5EF4-FFF2-40B4-BE49-F238E27FC236}">
                <a16:creationId xmlns:a16="http://schemas.microsoft.com/office/drawing/2014/main" id="{CC15913C-E106-2CCF-1624-B96802426419}"/>
              </a:ext>
            </a:extLst>
          </p:cNvPr>
          <p:cNvGrpSpPr/>
          <p:nvPr/>
        </p:nvGrpSpPr>
        <p:grpSpPr>
          <a:xfrm>
            <a:off x="336216" y="1063056"/>
            <a:ext cx="11519566" cy="510733"/>
            <a:chOff x="518636" y="1225112"/>
            <a:chExt cx="10941378" cy="510733"/>
          </a:xfrm>
        </p:grpSpPr>
        <p:sp>
          <p:nvSpPr>
            <p:cNvPr id="7" name="Google Shape;780;p33">
              <a:extLst>
                <a:ext uri="{FF2B5EF4-FFF2-40B4-BE49-F238E27FC236}">
                  <a16:creationId xmlns:a16="http://schemas.microsoft.com/office/drawing/2014/main" id="{20582CA7-DB35-E86E-F709-FA8DD803719F}"/>
                </a:ext>
              </a:extLst>
            </p:cNvPr>
            <p:cNvSpPr/>
            <p:nvPr/>
          </p:nvSpPr>
          <p:spPr>
            <a:xfrm>
              <a:off x="674378" y="1225112"/>
              <a:ext cx="10785636"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70" dirty="0">
                  <a:solidFill>
                    <a:srgbClr val="002060"/>
                  </a:solidFill>
                  <a:latin typeface="Calibri"/>
                  <a:ea typeface="Calibri"/>
                  <a:cs typeface="Calibri"/>
                  <a:sym typeface="Calibri"/>
                </a:rPr>
                <a:t>Complétez le schéma ci- dessous :</a:t>
              </a:r>
              <a:endParaRPr sz="2400" b="1" spc="-70" dirty="0">
                <a:solidFill>
                  <a:srgbClr val="002060"/>
                </a:solidFill>
                <a:latin typeface="Calibri"/>
                <a:ea typeface="Calibri"/>
                <a:cs typeface="Calibri"/>
                <a:sym typeface="Calibri"/>
              </a:endParaRPr>
            </a:p>
          </p:txBody>
        </p:sp>
        <p:sp>
          <p:nvSpPr>
            <p:cNvPr id="8" name="Google Shape;781;p33">
              <a:extLst>
                <a:ext uri="{FF2B5EF4-FFF2-40B4-BE49-F238E27FC236}">
                  <a16:creationId xmlns:a16="http://schemas.microsoft.com/office/drawing/2014/main" id="{598F4D39-967F-3972-958F-91D0C6B3CDDA}"/>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1</a:t>
              </a:r>
              <a:endParaRPr sz="1800" b="1"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874125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5D5EE535-6C4D-232E-2497-5C9666A135A2}"/>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F3B77615-5895-DD1D-E235-6144A4A01A7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B28E38B6-D6AC-4B28-EBB8-E405BAC27CCB}"/>
              </a:ext>
            </a:extLst>
          </p:cNvPr>
          <p:cNvSpPr txBox="1"/>
          <p:nvPr/>
        </p:nvSpPr>
        <p:spPr>
          <a:xfrm>
            <a:off x="924484" y="262837"/>
            <a:ext cx="9314786" cy="338554"/>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Passons maintenant à la position de la Terre dans le système solaire.</a:t>
            </a:r>
          </a:p>
        </p:txBody>
      </p:sp>
      <p:sp>
        <p:nvSpPr>
          <p:cNvPr id="6" name="ZoneTexte 5">
            <a:extLst>
              <a:ext uri="{FF2B5EF4-FFF2-40B4-BE49-F238E27FC236}">
                <a16:creationId xmlns:a16="http://schemas.microsoft.com/office/drawing/2014/main" id="{358627AF-80D5-1BEA-A66D-B01FC3FC7530}"/>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L’</a:t>
            </a:r>
            <a:r>
              <a:rPr kumimoji="0" lang="fr-FR" sz="1200" b="0" i="0" u="none" strike="noStrike" kern="0" cap="none" spc="0" normalizeH="0" baseline="0" noProof="0" dirty="0" err="1">
                <a:ln>
                  <a:noFill/>
                </a:ln>
                <a:solidFill>
                  <a:srgbClr val="000000">
                    <a:lumMod val="50000"/>
                    <a:lumOff val="50000"/>
                  </a:srgbClr>
                </a:solidFill>
                <a:effectLst/>
                <a:uLnTx/>
                <a:uFillTx/>
                <a:latin typeface="Arial"/>
                <a:cs typeface="Arial"/>
                <a:sym typeface="Arial"/>
              </a:rPr>
              <a:t>enseignant·e</a:t>
            </a: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 clarifie les notions et peut utiliser l’alternance linguistique si besoin.</a:t>
            </a:r>
          </a:p>
        </p:txBody>
      </p:sp>
      <p:sp>
        <p:nvSpPr>
          <p:cNvPr id="12" name="ZoneTexte 11">
            <a:extLst>
              <a:ext uri="{FF2B5EF4-FFF2-40B4-BE49-F238E27FC236}">
                <a16:creationId xmlns:a16="http://schemas.microsoft.com/office/drawing/2014/main" id="{9E1E67C7-E9FB-7F71-491F-1505B85656D4}"/>
              </a:ext>
            </a:extLst>
          </p:cNvPr>
          <p:cNvSpPr txBox="1"/>
          <p:nvPr/>
        </p:nvSpPr>
        <p:spPr>
          <a:xfrm>
            <a:off x="1878146" y="5722956"/>
            <a:ext cx="9356557" cy="907941"/>
          </a:xfrm>
          <a:prstGeom prst="rect">
            <a:avLst/>
          </a:prstGeom>
          <a:solidFill>
            <a:srgbClr val="F2F2F2"/>
          </a:solidFill>
        </p:spPr>
        <p:txBody>
          <a:bodyPr wrap="square">
            <a:spAutoFit/>
          </a:bodyPr>
          <a:lstStyle/>
          <a:p>
            <a:pPr defTabSz="457200">
              <a:spcBef>
                <a:spcPts val="300"/>
              </a:spcBef>
              <a:spcAft>
                <a:spcPts val="300"/>
              </a:spcAft>
              <a:buClrTx/>
              <a:buFontTx/>
              <a:buNone/>
            </a:pPr>
            <a:r>
              <a:rPr lang="fr-FR" sz="2400" kern="1200" dirty="0">
                <a:solidFill>
                  <a:prstClr val="black"/>
                </a:solidFill>
                <a:latin typeface="Calibri" panose="020F0502020204030204"/>
                <a:ea typeface="+mn-ea"/>
                <a:cs typeface="+mn-cs"/>
              </a:rPr>
              <a:t>La </a:t>
            </a:r>
            <a:r>
              <a:rPr lang="fr-FR" sz="2400" b="1" kern="1200" dirty="0">
                <a:solidFill>
                  <a:srgbClr val="FF0000"/>
                </a:solidFill>
                <a:latin typeface="Calibri" panose="020F0502020204030204"/>
                <a:ea typeface="+mn-ea"/>
                <a:cs typeface="+mn-cs"/>
              </a:rPr>
              <a:t>Terre</a:t>
            </a:r>
            <a:r>
              <a:rPr lang="fr-FR" sz="2400" kern="1200" dirty="0">
                <a:solidFill>
                  <a:prstClr val="black"/>
                </a:solidFill>
                <a:latin typeface="Calibri" panose="020F0502020204030204"/>
                <a:ea typeface="+mn-ea"/>
                <a:cs typeface="+mn-cs"/>
              </a:rPr>
              <a:t> est l’une des 4 planètes </a:t>
            </a:r>
            <a:r>
              <a:rPr lang="fr-FR" sz="2400" b="1" kern="1200" dirty="0">
                <a:solidFill>
                  <a:srgbClr val="FF0000"/>
                </a:solidFill>
                <a:latin typeface="Calibri" panose="020F0502020204030204"/>
                <a:ea typeface="+mn-ea"/>
                <a:cs typeface="+mn-cs"/>
              </a:rPr>
              <a:t>telluriques</a:t>
            </a:r>
            <a:r>
              <a:rPr lang="fr-FR" sz="2400" kern="1200" dirty="0">
                <a:solidFill>
                  <a:prstClr val="black"/>
                </a:solidFill>
                <a:latin typeface="Calibri" panose="020F0502020204030204"/>
                <a:ea typeface="+mn-ea"/>
                <a:cs typeface="+mn-cs"/>
              </a:rPr>
              <a:t> du système solaire ; </a:t>
            </a:r>
          </a:p>
          <a:p>
            <a:pPr defTabSz="457200">
              <a:spcBef>
                <a:spcPts val="300"/>
              </a:spcBef>
              <a:spcAft>
                <a:spcPts val="300"/>
              </a:spcAft>
              <a:buClrTx/>
              <a:buFontTx/>
              <a:buNone/>
            </a:pPr>
            <a:r>
              <a:rPr lang="fr-FR" sz="2400" kern="1200" dirty="0">
                <a:solidFill>
                  <a:prstClr val="black"/>
                </a:solidFill>
                <a:latin typeface="Calibri" panose="020F0502020204030204"/>
                <a:ea typeface="+mn-ea"/>
                <a:cs typeface="+mn-cs"/>
              </a:rPr>
              <a:t>La </a:t>
            </a:r>
            <a:r>
              <a:rPr lang="fr-FR" sz="2400" b="1" kern="1200" dirty="0">
                <a:solidFill>
                  <a:srgbClr val="FF0000"/>
                </a:solidFill>
                <a:latin typeface="Calibri" panose="020F0502020204030204"/>
                <a:ea typeface="+mn-ea"/>
                <a:cs typeface="+mn-cs"/>
              </a:rPr>
              <a:t>Terre</a:t>
            </a:r>
            <a:r>
              <a:rPr lang="fr-FR" sz="2400" kern="1200" dirty="0">
                <a:solidFill>
                  <a:prstClr val="black"/>
                </a:solidFill>
                <a:latin typeface="Calibri" panose="020F0502020204030204"/>
                <a:ea typeface="+mn-ea"/>
                <a:cs typeface="+mn-cs"/>
              </a:rPr>
              <a:t> est la </a:t>
            </a:r>
            <a:r>
              <a:rPr lang="fr-FR" sz="2400" b="1" kern="1200" dirty="0">
                <a:solidFill>
                  <a:srgbClr val="FF0000"/>
                </a:solidFill>
                <a:latin typeface="Calibri" panose="020F0502020204030204"/>
                <a:ea typeface="+mn-ea"/>
                <a:cs typeface="+mn-cs"/>
              </a:rPr>
              <a:t>troisième</a:t>
            </a:r>
            <a:r>
              <a:rPr lang="fr-FR" sz="2400" kern="1200" dirty="0">
                <a:solidFill>
                  <a:prstClr val="black"/>
                </a:solidFill>
                <a:latin typeface="Calibri" panose="020F0502020204030204"/>
                <a:ea typeface="+mn-ea"/>
                <a:cs typeface="+mn-cs"/>
              </a:rPr>
              <a:t> planète par ordre d’éloignement au Soleil.</a:t>
            </a:r>
            <a:endParaRPr lang="fr-MA" sz="2400" kern="1200" dirty="0">
              <a:solidFill>
                <a:prstClr val="black"/>
              </a:solidFill>
              <a:latin typeface="Calibri" panose="020F0502020204030204"/>
              <a:ea typeface="+mn-ea"/>
              <a:cs typeface="+mn-cs"/>
            </a:endParaRPr>
          </a:p>
        </p:txBody>
      </p:sp>
      <p:sp>
        <p:nvSpPr>
          <p:cNvPr id="13" name="Rectangle : coins arrondis 12">
            <a:extLst>
              <a:ext uri="{FF2B5EF4-FFF2-40B4-BE49-F238E27FC236}">
                <a16:creationId xmlns:a16="http://schemas.microsoft.com/office/drawing/2014/main" id="{0124B498-8000-854A-9EB4-0F847C41C56D}"/>
              </a:ext>
            </a:extLst>
          </p:cNvPr>
          <p:cNvSpPr/>
          <p:nvPr/>
        </p:nvSpPr>
        <p:spPr>
          <a:xfrm>
            <a:off x="3432741" y="1675841"/>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Planètes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rocheuses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rPr>
              <a:t>(telluriques)</a:t>
            </a:r>
            <a:endParaRPr kumimoji="0" lang="fr-MA" sz="1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CADCDB2B-CCC3-B104-6080-F8EB7A4BE2A2}"/>
              </a:ext>
            </a:extLst>
          </p:cNvPr>
          <p:cNvSpPr/>
          <p:nvPr/>
        </p:nvSpPr>
        <p:spPr>
          <a:xfrm>
            <a:off x="7327431" y="1623701"/>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Planètes</a:t>
            </a:r>
            <a:r>
              <a:rPr kumimoji="0" lang="fr-FR" sz="20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r-FR" sz="2200" b="1" i="0" u="none" strike="noStrike" kern="1200" cap="none" spc="0" normalizeH="0" baseline="0" noProof="0" dirty="0">
                <a:ln>
                  <a:noFill/>
                </a:ln>
                <a:solidFill>
                  <a:srgbClr val="FF0000"/>
                </a:solidFill>
                <a:effectLst/>
                <a:uLnTx/>
                <a:uFillTx/>
                <a:latin typeface="Calibri" panose="020F0502020204030204"/>
                <a:ea typeface="+mn-ea"/>
                <a:cs typeface="+mn-cs"/>
              </a:rPr>
              <a:t>gazeuses</a:t>
            </a:r>
            <a:endParaRPr kumimoji="0" lang="fr-MA"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Accolade ouvrante 14">
            <a:extLst>
              <a:ext uri="{FF2B5EF4-FFF2-40B4-BE49-F238E27FC236}">
                <a16:creationId xmlns:a16="http://schemas.microsoft.com/office/drawing/2014/main" id="{C54808A1-E3C7-1C6E-985C-685B85BD65FE}"/>
              </a:ext>
            </a:extLst>
          </p:cNvPr>
          <p:cNvSpPr/>
          <p:nvPr/>
        </p:nvSpPr>
        <p:spPr>
          <a:xfrm rot="5400000">
            <a:off x="5136727" y="470035"/>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Accolade ouvrante 24">
            <a:extLst>
              <a:ext uri="{FF2B5EF4-FFF2-40B4-BE49-F238E27FC236}">
                <a16:creationId xmlns:a16="http://schemas.microsoft.com/office/drawing/2014/main" id="{826BDF63-5806-81E0-73B4-3C3851E286DD}"/>
              </a:ext>
            </a:extLst>
          </p:cNvPr>
          <p:cNvSpPr/>
          <p:nvPr/>
        </p:nvSpPr>
        <p:spPr>
          <a:xfrm rot="5400000">
            <a:off x="9055016" y="429923"/>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6" name="Image 25">
            <a:extLst>
              <a:ext uri="{FF2B5EF4-FFF2-40B4-BE49-F238E27FC236}">
                <a16:creationId xmlns:a16="http://schemas.microsoft.com/office/drawing/2014/main" id="{6C2DBB28-3B5A-E6EF-A2AF-3C6667DE8C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366" y="2341376"/>
            <a:ext cx="10238587" cy="3161163"/>
          </a:xfrm>
          <a:prstGeom prst="rect">
            <a:avLst/>
          </a:prstGeom>
        </p:spPr>
      </p:pic>
      <p:sp>
        <p:nvSpPr>
          <p:cNvPr id="27" name="Rectangle : coins arrondis 26">
            <a:extLst>
              <a:ext uri="{FF2B5EF4-FFF2-40B4-BE49-F238E27FC236}">
                <a16:creationId xmlns:a16="http://schemas.microsoft.com/office/drawing/2014/main" id="{A42C6161-A548-A84F-F8FE-BC5A289E7CB8}"/>
              </a:ext>
            </a:extLst>
          </p:cNvPr>
          <p:cNvSpPr/>
          <p:nvPr/>
        </p:nvSpPr>
        <p:spPr>
          <a:xfrm>
            <a:off x="5405940" y="4469755"/>
            <a:ext cx="1046732" cy="1032784"/>
          </a:xfrm>
          <a:prstGeom prst="roundRect">
            <a:avLst/>
          </a:prstGeom>
          <a:noFill/>
          <a:ln w="3810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8" name="Connecteur droit avec flèche 27">
            <a:extLst>
              <a:ext uri="{FF2B5EF4-FFF2-40B4-BE49-F238E27FC236}">
                <a16:creationId xmlns:a16="http://schemas.microsoft.com/office/drawing/2014/main" id="{AA8E6371-A26E-F5E4-B183-7536D2552A25}"/>
              </a:ext>
            </a:extLst>
          </p:cNvPr>
          <p:cNvCxnSpPr>
            <a:cxnSpLocks/>
            <a:endCxn id="27" idx="1"/>
          </p:cNvCxnSpPr>
          <p:nvPr/>
        </p:nvCxnSpPr>
        <p:spPr>
          <a:xfrm flipV="1">
            <a:off x="3938954" y="4986147"/>
            <a:ext cx="1466986" cy="736809"/>
          </a:xfrm>
          <a:prstGeom prst="straightConnector1">
            <a:avLst/>
          </a:prstGeom>
          <a:noFill/>
          <a:ln w="38100" cap="flat" cmpd="sng" algn="ctr">
            <a:solidFill>
              <a:srgbClr val="1D9A78"/>
            </a:solidFill>
            <a:prstDash val="solid"/>
            <a:miter lim="800000"/>
            <a:tailEnd type="triangle"/>
          </a:ln>
          <a:effectLst/>
        </p:spPr>
      </p:cxnSp>
      <p:grpSp>
        <p:nvGrpSpPr>
          <p:cNvPr id="10" name="Google Shape;779;p33">
            <a:extLst>
              <a:ext uri="{FF2B5EF4-FFF2-40B4-BE49-F238E27FC236}">
                <a16:creationId xmlns:a16="http://schemas.microsoft.com/office/drawing/2014/main" id="{D68C02F6-E100-E853-3F3F-71897419423A}"/>
              </a:ext>
            </a:extLst>
          </p:cNvPr>
          <p:cNvGrpSpPr/>
          <p:nvPr/>
        </p:nvGrpSpPr>
        <p:grpSpPr>
          <a:xfrm>
            <a:off x="285124" y="1051941"/>
            <a:ext cx="11606038" cy="510733"/>
            <a:chOff x="518636" y="1225112"/>
            <a:chExt cx="11023510" cy="510733"/>
          </a:xfrm>
        </p:grpSpPr>
        <p:sp>
          <p:nvSpPr>
            <p:cNvPr id="11" name="Google Shape;780;p33">
              <a:extLst>
                <a:ext uri="{FF2B5EF4-FFF2-40B4-BE49-F238E27FC236}">
                  <a16:creationId xmlns:a16="http://schemas.microsoft.com/office/drawing/2014/main" id="{E32B61E3-3D38-2E34-2311-5C5B4491AE71}"/>
                </a:ext>
              </a:extLst>
            </p:cNvPr>
            <p:cNvSpPr/>
            <p:nvPr/>
          </p:nvSpPr>
          <p:spPr>
            <a:xfrm>
              <a:off x="674377" y="1225112"/>
              <a:ext cx="10867769"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80" dirty="0">
                  <a:solidFill>
                    <a:srgbClr val="002060"/>
                  </a:solidFill>
                  <a:latin typeface="Calibri"/>
                  <a:ea typeface="Calibri"/>
                  <a:cs typeface="Calibri"/>
                  <a:sym typeface="Calibri"/>
                </a:rPr>
                <a:t>Décrivez la position de la Terre dans le système solaire, en complétant les phrases suivantes:</a:t>
              </a:r>
              <a:endParaRPr sz="2400" b="1" spc="-80" dirty="0">
                <a:solidFill>
                  <a:srgbClr val="002060"/>
                </a:solidFill>
                <a:latin typeface="Calibri"/>
                <a:ea typeface="Calibri"/>
                <a:cs typeface="Calibri"/>
                <a:sym typeface="Calibri"/>
              </a:endParaRPr>
            </a:p>
          </p:txBody>
        </p:sp>
        <p:sp>
          <p:nvSpPr>
            <p:cNvPr id="3" name="Google Shape;781;p33">
              <a:extLst>
                <a:ext uri="{FF2B5EF4-FFF2-40B4-BE49-F238E27FC236}">
                  <a16:creationId xmlns:a16="http://schemas.microsoft.com/office/drawing/2014/main" id="{E223B9E7-3107-7787-1844-16BBC14F0664}"/>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2</a:t>
              </a:r>
              <a:endParaRPr sz="1800" b="1"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128438216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C7263F34-1DFA-2AEC-4843-0ED0D6B6D095}"/>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52F38B7F-D30E-B42D-21F6-6EFFB6D58F3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92C630F0-90C7-8C6D-F6CA-0B590BDDBC37}"/>
              </a:ext>
            </a:extLst>
          </p:cNvPr>
          <p:cNvSpPr txBox="1"/>
          <p:nvPr/>
        </p:nvSpPr>
        <p:spPr>
          <a:xfrm>
            <a:off x="924484" y="262837"/>
            <a:ext cx="9314786" cy="338554"/>
          </a:xfrm>
          <a:prstGeom prst="rect">
            <a:avLst/>
          </a:prstGeom>
          <a:noFill/>
        </p:spPr>
        <p:txBody>
          <a:bodyPr wrap="square">
            <a:spAutoFit/>
          </a:bodyPr>
          <a:lstStyle/>
          <a:p>
            <a:r>
              <a:rPr lang="fr-FR" sz="1600" b="1" dirty="0">
                <a:solidFill>
                  <a:schemeClr val="tx1">
                    <a:lumMod val="50000"/>
                    <a:lumOff val="50000"/>
                  </a:schemeClr>
                </a:solidFill>
                <a:latin typeface="Calibri" panose="020F0502020204030204" pitchFamily="34" charset="0"/>
                <a:cs typeface="Calibri" panose="020F0502020204030204" pitchFamily="34" charset="0"/>
              </a:rPr>
              <a:t>Situons ensuite exactement la Terre dans le système solaire.</a:t>
            </a:r>
            <a:endParaRPr lang="fr-FR" sz="1600" b="1" noProof="0" dirty="0">
              <a:solidFill>
                <a:schemeClr val="tx1">
                  <a:lumMod val="50000"/>
                  <a:lumOff val="50000"/>
                </a:schemeClr>
              </a:solidFill>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4AA58795-3BD1-D47E-61B9-9EDCF9675F0B}"/>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L’</a:t>
            </a:r>
            <a:r>
              <a:rPr kumimoji="0" lang="fr-FR" sz="1200" b="0" i="0" u="none" strike="noStrike" kern="0" cap="none" spc="0" normalizeH="0" baseline="0" noProof="0" dirty="0" err="1">
                <a:ln>
                  <a:noFill/>
                </a:ln>
                <a:solidFill>
                  <a:srgbClr val="000000">
                    <a:lumMod val="50000"/>
                    <a:lumOff val="50000"/>
                  </a:srgbClr>
                </a:solidFill>
                <a:effectLst/>
                <a:uLnTx/>
                <a:uFillTx/>
                <a:latin typeface="Arial"/>
                <a:cs typeface="Arial"/>
                <a:sym typeface="Arial"/>
              </a:rPr>
              <a:t>enseignant·e</a:t>
            </a: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 clarifie les notions et peut utiliser l’alternance linguistique si besoin.</a:t>
            </a:r>
          </a:p>
        </p:txBody>
      </p:sp>
      <p:sp>
        <p:nvSpPr>
          <p:cNvPr id="16" name="Rectangle : coins arrondis 15">
            <a:extLst>
              <a:ext uri="{FF2B5EF4-FFF2-40B4-BE49-F238E27FC236}">
                <a16:creationId xmlns:a16="http://schemas.microsoft.com/office/drawing/2014/main" id="{385B59FE-E753-8367-6E84-DB7FD365CB1A}"/>
              </a:ext>
            </a:extLst>
          </p:cNvPr>
          <p:cNvSpPr/>
          <p:nvPr/>
        </p:nvSpPr>
        <p:spPr>
          <a:xfrm>
            <a:off x="2383322" y="3998556"/>
            <a:ext cx="2526632" cy="569434"/>
          </a:xfrm>
          <a:prstGeom prst="roundRect">
            <a:avLst/>
          </a:prstGeom>
          <a:noFill/>
          <a:ln w="1905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Image 17">
            <a:extLst>
              <a:ext uri="{FF2B5EF4-FFF2-40B4-BE49-F238E27FC236}">
                <a16:creationId xmlns:a16="http://schemas.microsoft.com/office/drawing/2014/main" id="{85839E52-84CF-A3C7-1AFC-EE52171DEA7A}"/>
              </a:ext>
            </a:extLst>
          </p:cNvPr>
          <p:cNvPicPr>
            <a:picLocks noChangeAspect="1"/>
          </p:cNvPicPr>
          <p:nvPr/>
        </p:nvPicPr>
        <p:blipFill>
          <a:blip r:embed="rId4"/>
          <a:srcRect t="13327"/>
          <a:stretch/>
        </p:blipFill>
        <p:spPr>
          <a:xfrm>
            <a:off x="963881" y="1672379"/>
            <a:ext cx="9741693" cy="3318875"/>
          </a:xfrm>
          <a:prstGeom prst="rect">
            <a:avLst/>
          </a:prstGeom>
        </p:spPr>
      </p:pic>
      <p:grpSp>
        <p:nvGrpSpPr>
          <p:cNvPr id="2" name="Google Shape;779;p33">
            <a:extLst>
              <a:ext uri="{FF2B5EF4-FFF2-40B4-BE49-F238E27FC236}">
                <a16:creationId xmlns:a16="http://schemas.microsoft.com/office/drawing/2014/main" id="{71568107-628A-1027-B548-0971ACB34AFB}"/>
              </a:ext>
            </a:extLst>
          </p:cNvPr>
          <p:cNvGrpSpPr/>
          <p:nvPr/>
        </p:nvGrpSpPr>
        <p:grpSpPr>
          <a:xfrm>
            <a:off x="285124" y="1051941"/>
            <a:ext cx="11606038" cy="510733"/>
            <a:chOff x="518636" y="1225112"/>
            <a:chExt cx="11023510" cy="510733"/>
          </a:xfrm>
        </p:grpSpPr>
        <p:sp>
          <p:nvSpPr>
            <p:cNvPr id="3" name="Google Shape;780;p33">
              <a:extLst>
                <a:ext uri="{FF2B5EF4-FFF2-40B4-BE49-F238E27FC236}">
                  <a16:creationId xmlns:a16="http://schemas.microsoft.com/office/drawing/2014/main" id="{6CE28534-A619-EC05-41AD-EAD9924554DF}"/>
                </a:ext>
              </a:extLst>
            </p:cNvPr>
            <p:cNvSpPr/>
            <p:nvPr/>
          </p:nvSpPr>
          <p:spPr>
            <a:xfrm>
              <a:off x="674377" y="1225112"/>
              <a:ext cx="10867769"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80" dirty="0">
                  <a:solidFill>
                    <a:srgbClr val="002060"/>
                  </a:solidFill>
                  <a:latin typeface="Calibri"/>
                  <a:ea typeface="Calibri"/>
                  <a:cs typeface="Calibri"/>
                  <a:sym typeface="Calibri"/>
                </a:rPr>
                <a:t>Décrivez la position de la Terre dans le système solaire, en complétant les phrases suivantes:</a:t>
              </a:r>
              <a:endParaRPr sz="2400" b="1" spc="-80" dirty="0">
                <a:solidFill>
                  <a:srgbClr val="002060"/>
                </a:solidFill>
                <a:latin typeface="Calibri"/>
                <a:ea typeface="Calibri"/>
                <a:cs typeface="Calibri"/>
                <a:sym typeface="Calibri"/>
              </a:endParaRPr>
            </a:p>
          </p:txBody>
        </p:sp>
        <p:sp>
          <p:nvSpPr>
            <p:cNvPr id="4" name="Google Shape;781;p33">
              <a:extLst>
                <a:ext uri="{FF2B5EF4-FFF2-40B4-BE49-F238E27FC236}">
                  <a16:creationId xmlns:a16="http://schemas.microsoft.com/office/drawing/2014/main" id="{E3920DE9-6545-A4D6-9871-A68AC40D7526}"/>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2</a:t>
              </a:r>
              <a:endParaRPr sz="1800" b="1" dirty="0">
                <a:solidFill>
                  <a:schemeClr val="lt1"/>
                </a:solidFill>
                <a:latin typeface="Calibri"/>
                <a:ea typeface="Calibri"/>
                <a:cs typeface="Calibri"/>
                <a:sym typeface="Calibri"/>
              </a:endParaRPr>
            </a:p>
          </p:txBody>
        </p:sp>
      </p:grpSp>
      <p:sp>
        <p:nvSpPr>
          <p:cNvPr id="12" name="Rectangle : coins arrondis 11">
            <a:extLst>
              <a:ext uri="{FF2B5EF4-FFF2-40B4-BE49-F238E27FC236}">
                <a16:creationId xmlns:a16="http://schemas.microsoft.com/office/drawing/2014/main" id="{B7E37B77-290F-EFED-221B-020460C0557E}"/>
              </a:ext>
            </a:extLst>
          </p:cNvPr>
          <p:cNvSpPr/>
          <p:nvPr/>
        </p:nvSpPr>
        <p:spPr>
          <a:xfrm>
            <a:off x="4078652" y="2721475"/>
            <a:ext cx="962297" cy="894009"/>
          </a:xfrm>
          <a:prstGeom prst="roundRect">
            <a:avLst/>
          </a:prstGeom>
          <a:noFill/>
          <a:ln w="3810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 coins arrondis 12">
            <a:extLst>
              <a:ext uri="{FF2B5EF4-FFF2-40B4-BE49-F238E27FC236}">
                <a16:creationId xmlns:a16="http://schemas.microsoft.com/office/drawing/2014/main" id="{A2095762-90BF-B71E-35C3-9A88BA8143DD}"/>
              </a:ext>
            </a:extLst>
          </p:cNvPr>
          <p:cNvSpPr/>
          <p:nvPr/>
        </p:nvSpPr>
        <p:spPr>
          <a:xfrm>
            <a:off x="3965614" y="3605436"/>
            <a:ext cx="96229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Vénus </a:t>
            </a:r>
            <a:endParaRPr kumimoji="0" lang="fr-MA"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6BDAB2F1-1982-D29F-2258-FDF03E5973CD}"/>
              </a:ext>
            </a:extLst>
          </p:cNvPr>
          <p:cNvSpPr/>
          <p:nvPr/>
        </p:nvSpPr>
        <p:spPr>
          <a:xfrm>
            <a:off x="5910682" y="3536891"/>
            <a:ext cx="837425"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8BC145">
                    <a:lumMod val="75000"/>
                  </a:srgbClr>
                </a:solidFill>
                <a:effectLst/>
                <a:uLnTx/>
                <a:uFillTx/>
                <a:latin typeface="Calibri" panose="020F0502020204030204"/>
                <a:ea typeface="+mn-ea"/>
                <a:cs typeface="+mn-cs"/>
              </a:rPr>
              <a:t>Mars  </a:t>
            </a:r>
            <a:endParaRPr kumimoji="0" lang="fr-MA" sz="2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ZoneTexte 20">
            <a:extLst>
              <a:ext uri="{FF2B5EF4-FFF2-40B4-BE49-F238E27FC236}">
                <a16:creationId xmlns:a16="http://schemas.microsoft.com/office/drawing/2014/main" id="{3C2619E6-AD23-EB6A-A9E4-9E751ACFE945}"/>
              </a:ext>
            </a:extLst>
          </p:cNvPr>
          <p:cNvSpPr txBox="1"/>
          <p:nvPr/>
        </p:nvSpPr>
        <p:spPr>
          <a:xfrm>
            <a:off x="1264691" y="5575226"/>
            <a:ext cx="9356557" cy="461665"/>
          </a:xfrm>
          <a:prstGeom prst="rect">
            <a:avLst/>
          </a:prstGeom>
          <a:solidFill>
            <a:srgbClr val="F2F2F2"/>
          </a:solidFill>
        </p:spPr>
        <p:txBody>
          <a:bodyPr wrap="square">
            <a:spAutoFit/>
          </a:bodyPr>
          <a:lstStyle/>
          <a:p>
            <a:r>
              <a:rPr lang="fr-FR" sz="2400" dirty="0">
                <a:solidFill>
                  <a:srgbClr val="242021"/>
                </a:solidFill>
                <a:latin typeface="Calibri" panose="020F0502020204030204" pitchFamily="34" charset="0"/>
              </a:rPr>
              <a:t>La Terre se situe entre </a:t>
            </a:r>
            <a:r>
              <a:rPr lang="fr-FR" sz="1100" dirty="0">
                <a:solidFill>
                  <a:srgbClr val="242021"/>
                </a:solidFill>
                <a:latin typeface="Calibri" panose="020F0502020204030204" pitchFamily="34" charset="0"/>
              </a:rPr>
              <a:t>……………………………………………………………….  </a:t>
            </a:r>
            <a:r>
              <a:rPr lang="fr-FR" sz="2400" dirty="0">
                <a:solidFill>
                  <a:srgbClr val="242021"/>
                </a:solidFill>
                <a:latin typeface="Calibri" panose="020F0502020204030204" pitchFamily="34" charset="0"/>
              </a:rPr>
              <a:t>et </a:t>
            </a:r>
            <a:r>
              <a:rPr lang="fr-FR" sz="1100" dirty="0">
                <a:solidFill>
                  <a:srgbClr val="242021"/>
                </a:solidFill>
                <a:latin typeface="Calibri" panose="020F0502020204030204" pitchFamily="34" charset="0"/>
              </a:rPr>
              <a:t>………………………………</a:t>
            </a:r>
            <a:r>
              <a:rPr kumimoji="0" lang="fr-FR" sz="1100" b="0" i="0" u="none" strike="noStrike" kern="0" cap="none" spc="0" normalizeH="0" baseline="0" noProof="0" dirty="0">
                <a:ln>
                  <a:noFill/>
                </a:ln>
                <a:solidFill>
                  <a:srgbClr val="242021"/>
                </a:solidFill>
                <a:effectLst/>
                <a:uLnTx/>
                <a:uFillTx/>
                <a:latin typeface="Calibri" panose="020F0502020204030204" pitchFamily="34" charset="0"/>
                <a:cs typeface="Arial"/>
                <a:sym typeface="Arial"/>
              </a:rPr>
              <a:t>……………………………….</a:t>
            </a:r>
            <a:endParaRPr lang="fr-FR" sz="2400" dirty="0"/>
          </a:p>
        </p:txBody>
      </p:sp>
      <p:cxnSp>
        <p:nvCxnSpPr>
          <p:cNvPr id="22" name="Connecteur droit avec flèche 21">
            <a:extLst>
              <a:ext uri="{FF2B5EF4-FFF2-40B4-BE49-F238E27FC236}">
                <a16:creationId xmlns:a16="http://schemas.microsoft.com/office/drawing/2014/main" id="{14151959-38A7-C1E9-95F7-492902E111C6}"/>
              </a:ext>
            </a:extLst>
          </p:cNvPr>
          <p:cNvCxnSpPr>
            <a:cxnSpLocks/>
            <a:endCxn id="13" idx="2"/>
          </p:cNvCxnSpPr>
          <p:nvPr/>
        </p:nvCxnSpPr>
        <p:spPr>
          <a:xfrm flipH="1" flipV="1">
            <a:off x="4446763" y="4067101"/>
            <a:ext cx="481148" cy="1508125"/>
          </a:xfrm>
          <a:prstGeom prst="straightConnector1">
            <a:avLst/>
          </a:prstGeom>
          <a:noFill/>
          <a:ln w="38100" cap="flat" cmpd="sng" algn="ctr">
            <a:solidFill>
              <a:srgbClr val="1D9A78"/>
            </a:solidFill>
            <a:prstDash val="solid"/>
            <a:miter lim="800000"/>
            <a:tailEnd type="triangle"/>
          </a:ln>
          <a:effectLst/>
        </p:spPr>
      </p:cxnSp>
      <p:cxnSp>
        <p:nvCxnSpPr>
          <p:cNvPr id="25" name="Connecteur droit avec flèche 24">
            <a:extLst>
              <a:ext uri="{FF2B5EF4-FFF2-40B4-BE49-F238E27FC236}">
                <a16:creationId xmlns:a16="http://schemas.microsoft.com/office/drawing/2014/main" id="{EE7A2FAE-80FD-B50D-FDC5-F5A99EA6B454}"/>
              </a:ext>
            </a:extLst>
          </p:cNvPr>
          <p:cNvCxnSpPr>
            <a:cxnSpLocks/>
            <a:endCxn id="14" idx="2"/>
          </p:cNvCxnSpPr>
          <p:nvPr/>
        </p:nvCxnSpPr>
        <p:spPr>
          <a:xfrm flipH="1" flipV="1">
            <a:off x="6329395" y="3998556"/>
            <a:ext cx="1458078" cy="1576670"/>
          </a:xfrm>
          <a:prstGeom prst="straightConnector1">
            <a:avLst/>
          </a:prstGeom>
          <a:noFill/>
          <a:ln w="38100" cap="flat" cmpd="sng" algn="ctr">
            <a:solidFill>
              <a:srgbClr val="1D9A78"/>
            </a:solidFill>
            <a:prstDash val="solid"/>
            <a:miter lim="800000"/>
            <a:tailEnd type="triangle"/>
          </a:ln>
          <a:effectLst/>
        </p:spPr>
      </p:cxnSp>
      <p:sp>
        <p:nvSpPr>
          <p:cNvPr id="28" name="Rectangle : coins arrondis 27">
            <a:extLst>
              <a:ext uri="{FF2B5EF4-FFF2-40B4-BE49-F238E27FC236}">
                <a16:creationId xmlns:a16="http://schemas.microsoft.com/office/drawing/2014/main" id="{29B386D3-389A-4EF6-F163-ACA6054CA4A4}"/>
              </a:ext>
            </a:extLst>
          </p:cNvPr>
          <p:cNvSpPr/>
          <p:nvPr/>
        </p:nvSpPr>
        <p:spPr>
          <a:xfrm>
            <a:off x="4414993" y="5575225"/>
            <a:ext cx="1458078" cy="461665"/>
          </a:xfrm>
          <a:prstGeom prst="roundRect">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Vénus </a:t>
            </a:r>
            <a:endParaRPr kumimoji="0" lang="fr-MA"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29" name="Rectangle : coins arrondis 28">
            <a:extLst>
              <a:ext uri="{FF2B5EF4-FFF2-40B4-BE49-F238E27FC236}">
                <a16:creationId xmlns:a16="http://schemas.microsoft.com/office/drawing/2014/main" id="{9484E894-7124-97FA-480A-9120643ACA33}"/>
              </a:ext>
            </a:extLst>
          </p:cNvPr>
          <p:cNvSpPr/>
          <p:nvPr/>
        </p:nvSpPr>
        <p:spPr>
          <a:xfrm>
            <a:off x="7274555" y="5575224"/>
            <a:ext cx="1458078" cy="461665"/>
          </a:xfrm>
          <a:prstGeom prst="roundRect">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Mars </a:t>
            </a:r>
            <a:endParaRPr kumimoji="0" lang="fr-MA"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
        <p:nvSpPr>
          <p:cNvPr id="30" name="Rectangle : coins arrondis 29">
            <a:extLst>
              <a:ext uri="{FF2B5EF4-FFF2-40B4-BE49-F238E27FC236}">
                <a16:creationId xmlns:a16="http://schemas.microsoft.com/office/drawing/2014/main" id="{EA66B3B4-47AC-630B-2BFD-A23EE4A0CBD5}"/>
              </a:ext>
            </a:extLst>
          </p:cNvPr>
          <p:cNvSpPr/>
          <p:nvPr/>
        </p:nvSpPr>
        <p:spPr>
          <a:xfrm>
            <a:off x="5918668" y="2805283"/>
            <a:ext cx="724387" cy="731608"/>
          </a:xfrm>
          <a:prstGeom prst="roundRect">
            <a:avLst/>
          </a:prstGeom>
          <a:noFill/>
          <a:ln w="3810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124273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down)">
                                      <p:cBhvr>
                                        <p:cTn id="31" dur="500"/>
                                        <p:tgtEl>
                                          <p:spTgt spid="29"/>
                                        </p:tgtEl>
                                      </p:cBhvr>
                                    </p:animEffect>
                                  </p:childTnLst>
                                </p:cTn>
                              </p:par>
                              <p:par>
                                <p:cTn id="32" presetID="22" presetClass="entr" presetSubtype="4"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28" grpId="0"/>
      <p:bldP spid="29" grpId="0"/>
      <p:bldP spid="3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0">
          <a:extLst>
            <a:ext uri="{FF2B5EF4-FFF2-40B4-BE49-F238E27FC236}">
              <a16:creationId xmlns:a16="http://schemas.microsoft.com/office/drawing/2014/main" id="{7623D400-BAC8-738A-C92D-B1901548DDB4}"/>
            </a:ext>
          </a:extLst>
        </p:cNvPr>
        <p:cNvGrpSpPr/>
        <p:nvPr/>
      </p:nvGrpSpPr>
      <p:grpSpPr>
        <a:xfrm>
          <a:off x="0" y="0"/>
          <a:ext cx="0" cy="0"/>
          <a:chOff x="0" y="0"/>
          <a:chExt cx="0" cy="0"/>
        </a:xfrm>
      </p:grpSpPr>
      <p:pic>
        <p:nvPicPr>
          <p:cNvPr id="723" name="Google Shape;723;p30">
            <a:extLst>
              <a:ext uri="{FF2B5EF4-FFF2-40B4-BE49-F238E27FC236}">
                <a16:creationId xmlns:a16="http://schemas.microsoft.com/office/drawing/2014/main" id="{DDA2328E-FDD0-F67C-6DBD-CBF9F9BCD670}"/>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5" name="ZoneTexte 4">
            <a:extLst>
              <a:ext uri="{FF2B5EF4-FFF2-40B4-BE49-F238E27FC236}">
                <a16:creationId xmlns:a16="http://schemas.microsoft.com/office/drawing/2014/main" id="{456C3517-A10D-79E7-0200-4EFE3DC00D1F}"/>
              </a:ext>
            </a:extLst>
          </p:cNvPr>
          <p:cNvSpPr txBox="1"/>
          <p:nvPr/>
        </p:nvSpPr>
        <p:spPr>
          <a:xfrm>
            <a:off x="924484" y="262837"/>
            <a:ext cx="9314786" cy="338554"/>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La distance de la Terre par rapport au soleil (en Km): </a:t>
            </a:r>
          </a:p>
        </p:txBody>
      </p:sp>
      <p:sp>
        <p:nvSpPr>
          <p:cNvPr id="6" name="ZoneTexte 5">
            <a:extLst>
              <a:ext uri="{FF2B5EF4-FFF2-40B4-BE49-F238E27FC236}">
                <a16:creationId xmlns:a16="http://schemas.microsoft.com/office/drawing/2014/main" id="{68F9D430-020C-56AD-DC1F-0E8B90DCCC8A}"/>
              </a:ext>
            </a:extLst>
          </p:cNvPr>
          <p:cNvSpPr txBox="1"/>
          <p:nvPr/>
        </p:nvSpPr>
        <p:spPr>
          <a:xfrm>
            <a:off x="854146" y="595712"/>
            <a:ext cx="10177648" cy="27699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
                <a:srgbClr val="000000"/>
              </a:buClr>
              <a:buSzPts val="1000"/>
              <a:buFont typeface="Arial"/>
              <a:buNone/>
              <a:tabLst/>
              <a:defRPr/>
            </a:pP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L’</a:t>
            </a:r>
            <a:r>
              <a:rPr kumimoji="0" lang="fr-FR" sz="1200" b="0" i="0" u="none" strike="noStrike" kern="0" cap="none" spc="0" normalizeH="0" baseline="0" noProof="0" dirty="0" err="1">
                <a:ln>
                  <a:noFill/>
                </a:ln>
                <a:solidFill>
                  <a:srgbClr val="000000">
                    <a:lumMod val="50000"/>
                    <a:lumOff val="50000"/>
                  </a:srgbClr>
                </a:solidFill>
                <a:effectLst/>
                <a:uLnTx/>
                <a:uFillTx/>
                <a:latin typeface="Arial"/>
                <a:cs typeface="Arial"/>
                <a:sym typeface="Arial"/>
              </a:rPr>
              <a:t>enseignant·e</a:t>
            </a:r>
            <a:r>
              <a:rPr kumimoji="0" lang="fr-FR" sz="1200" b="0" i="0" u="none" strike="noStrike" kern="0" cap="none" spc="0" normalizeH="0" baseline="0" noProof="0" dirty="0">
                <a:ln>
                  <a:noFill/>
                </a:ln>
                <a:solidFill>
                  <a:srgbClr val="000000">
                    <a:lumMod val="50000"/>
                    <a:lumOff val="50000"/>
                  </a:srgbClr>
                </a:solidFill>
                <a:effectLst/>
                <a:uLnTx/>
                <a:uFillTx/>
                <a:latin typeface="Arial"/>
                <a:cs typeface="Arial"/>
                <a:sym typeface="Arial"/>
              </a:rPr>
              <a:t> clarifie les notions et peut utiliser l’alternance linguistique si besoin.</a:t>
            </a:r>
          </a:p>
        </p:txBody>
      </p:sp>
      <p:sp>
        <p:nvSpPr>
          <p:cNvPr id="16" name="Rectangle : coins arrondis 15">
            <a:extLst>
              <a:ext uri="{FF2B5EF4-FFF2-40B4-BE49-F238E27FC236}">
                <a16:creationId xmlns:a16="http://schemas.microsoft.com/office/drawing/2014/main" id="{3F8908D3-9EAD-752B-2EC2-8EA42D0A8063}"/>
              </a:ext>
            </a:extLst>
          </p:cNvPr>
          <p:cNvSpPr/>
          <p:nvPr/>
        </p:nvSpPr>
        <p:spPr>
          <a:xfrm>
            <a:off x="2383322" y="3998556"/>
            <a:ext cx="2526632" cy="569434"/>
          </a:xfrm>
          <a:prstGeom prst="roundRect">
            <a:avLst/>
          </a:prstGeom>
          <a:noFill/>
          <a:ln w="19050" cap="flat" cmpd="sng" algn="ctr">
            <a:solidFill>
              <a:srgbClr val="F22E2E"/>
            </a:solidFill>
            <a:prstDash val="sysDash"/>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7" name="Groupe 16">
            <a:extLst>
              <a:ext uri="{FF2B5EF4-FFF2-40B4-BE49-F238E27FC236}">
                <a16:creationId xmlns:a16="http://schemas.microsoft.com/office/drawing/2014/main" id="{6CB7F694-DDA4-4012-B836-99654272BF0E}"/>
              </a:ext>
            </a:extLst>
          </p:cNvPr>
          <p:cNvGrpSpPr/>
          <p:nvPr/>
        </p:nvGrpSpPr>
        <p:grpSpPr>
          <a:xfrm>
            <a:off x="963881" y="1672379"/>
            <a:ext cx="9741693" cy="3318875"/>
            <a:chOff x="1035001" y="1615440"/>
            <a:chExt cx="9741693" cy="3318875"/>
          </a:xfrm>
        </p:grpSpPr>
        <p:pic>
          <p:nvPicPr>
            <p:cNvPr id="18" name="Image 17">
              <a:extLst>
                <a:ext uri="{FF2B5EF4-FFF2-40B4-BE49-F238E27FC236}">
                  <a16:creationId xmlns:a16="http://schemas.microsoft.com/office/drawing/2014/main" id="{D3BA12A3-3F5B-9BF8-EC6A-435EED60AF34}"/>
                </a:ext>
              </a:extLst>
            </p:cNvPr>
            <p:cNvPicPr>
              <a:picLocks noChangeAspect="1"/>
            </p:cNvPicPr>
            <p:nvPr/>
          </p:nvPicPr>
          <p:blipFill>
            <a:blip r:embed="rId4"/>
            <a:srcRect t="13327"/>
            <a:stretch/>
          </p:blipFill>
          <p:spPr>
            <a:xfrm>
              <a:off x="1035001" y="1615440"/>
              <a:ext cx="9741693" cy="3318875"/>
            </a:xfrm>
            <a:prstGeom prst="rect">
              <a:avLst/>
            </a:prstGeom>
          </p:spPr>
        </p:pic>
        <p:sp>
          <p:nvSpPr>
            <p:cNvPr id="19" name="Rectangle 18">
              <a:extLst>
                <a:ext uri="{FF2B5EF4-FFF2-40B4-BE49-F238E27FC236}">
                  <a16:creationId xmlns:a16="http://schemas.microsoft.com/office/drawing/2014/main" id="{BF2E3F34-28E3-9D46-D609-D58903E6C8FF}"/>
                </a:ext>
              </a:extLst>
            </p:cNvPr>
            <p:cNvSpPr/>
            <p:nvPr/>
          </p:nvSpPr>
          <p:spPr>
            <a:xfrm>
              <a:off x="2671278" y="4460667"/>
              <a:ext cx="2092960" cy="402390"/>
            </a:xfrm>
            <a:prstGeom prst="rect">
              <a:avLst/>
            </a:prstGeom>
            <a:solidFill>
              <a:srgbClr val="FFFFFF"/>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F91C3"/>
                  </a:solidFill>
                  <a:effectLst/>
                  <a:uLnTx/>
                  <a:uFillTx/>
                  <a:latin typeface="Calibri" panose="020F0502020204030204"/>
                  <a:ea typeface="+mn-ea"/>
                  <a:cs typeface="+mn-cs"/>
                </a:rPr>
                <a:t>150 millions Km</a:t>
              </a:r>
            </a:p>
          </p:txBody>
        </p:sp>
      </p:grpSp>
      <p:grpSp>
        <p:nvGrpSpPr>
          <p:cNvPr id="2" name="Google Shape;779;p33">
            <a:extLst>
              <a:ext uri="{FF2B5EF4-FFF2-40B4-BE49-F238E27FC236}">
                <a16:creationId xmlns:a16="http://schemas.microsoft.com/office/drawing/2014/main" id="{B2C7BB58-D952-785B-711D-4B4FAA9B657C}"/>
              </a:ext>
            </a:extLst>
          </p:cNvPr>
          <p:cNvGrpSpPr/>
          <p:nvPr/>
        </p:nvGrpSpPr>
        <p:grpSpPr>
          <a:xfrm>
            <a:off x="285124" y="1051941"/>
            <a:ext cx="11606038" cy="510733"/>
            <a:chOff x="518636" y="1225112"/>
            <a:chExt cx="11023510" cy="510733"/>
          </a:xfrm>
        </p:grpSpPr>
        <p:sp>
          <p:nvSpPr>
            <p:cNvPr id="3" name="Google Shape;780;p33">
              <a:extLst>
                <a:ext uri="{FF2B5EF4-FFF2-40B4-BE49-F238E27FC236}">
                  <a16:creationId xmlns:a16="http://schemas.microsoft.com/office/drawing/2014/main" id="{5DAFCAA5-23C3-6E1C-D9BF-857E666B556E}"/>
                </a:ext>
              </a:extLst>
            </p:cNvPr>
            <p:cNvSpPr/>
            <p:nvPr/>
          </p:nvSpPr>
          <p:spPr>
            <a:xfrm>
              <a:off x="674377" y="1225112"/>
              <a:ext cx="10867769"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80" dirty="0">
                  <a:solidFill>
                    <a:srgbClr val="002060"/>
                  </a:solidFill>
                  <a:latin typeface="Calibri"/>
                  <a:ea typeface="Calibri"/>
                  <a:cs typeface="Calibri"/>
                  <a:sym typeface="Calibri"/>
                </a:rPr>
                <a:t>Décrivez la position de la Terre dans le système solaire, en complétant les phrases suivantes:</a:t>
              </a:r>
              <a:endParaRPr sz="2400" b="1" spc="-80" dirty="0">
                <a:solidFill>
                  <a:srgbClr val="002060"/>
                </a:solidFill>
                <a:latin typeface="Calibri"/>
                <a:ea typeface="Calibri"/>
                <a:cs typeface="Calibri"/>
                <a:sym typeface="Calibri"/>
              </a:endParaRPr>
            </a:p>
          </p:txBody>
        </p:sp>
        <p:sp>
          <p:nvSpPr>
            <p:cNvPr id="4" name="Google Shape;781;p33">
              <a:extLst>
                <a:ext uri="{FF2B5EF4-FFF2-40B4-BE49-F238E27FC236}">
                  <a16:creationId xmlns:a16="http://schemas.microsoft.com/office/drawing/2014/main" id="{625F5824-14B3-1341-06B9-6B9A1014D1F1}"/>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2</a:t>
              </a:r>
              <a:endParaRPr sz="1800" b="1" dirty="0">
                <a:solidFill>
                  <a:schemeClr val="lt1"/>
                </a:solidFill>
                <a:latin typeface="Calibri"/>
                <a:ea typeface="Calibri"/>
                <a:cs typeface="Calibri"/>
                <a:sym typeface="Calibri"/>
              </a:endParaRPr>
            </a:p>
          </p:txBody>
        </p:sp>
      </p:grpSp>
      <p:sp>
        <p:nvSpPr>
          <p:cNvPr id="9" name="ZoneTexte 8">
            <a:extLst>
              <a:ext uri="{FF2B5EF4-FFF2-40B4-BE49-F238E27FC236}">
                <a16:creationId xmlns:a16="http://schemas.microsoft.com/office/drawing/2014/main" id="{CB67F1E7-9F97-22A2-AC7F-06916B738C3E}"/>
              </a:ext>
            </a:extLst>
          </p:cNvPr>
          <p:cNvSpPr txBox="1"/>
          <p:nvPr/>
        </p:nvSpPr>
        <p:spPr>
          <a:xfrm>
            <a:off x="449094" y="5439046"/>
            <a:ext cx="11260306" cy="461665"/>
          </a:xfrm>
          <a:prstGeom prst="rect">
            <a:avLst/>
          </a:prstGeom>
          <a:solidFill>
            <a:srgbClr val="F2F2F2"/>
          </a:solidFill>
        </p:spPr>
        <p:txBody>
          <a:bodyPr wrap="square">
            <a:spAutoFit/>
          </a:bodyPr>
          <a:lstStyle/>
          <a:p>
            <a:r>
              <a:rPr lang="fr-FR" sz="2400" dirty="0">
                <a:solidFill>
                  <a:srgbClr val="242021"/>
                </a:solidFill>
                <a:latin typeface="Calibri" panose="020F0502020204030204" pitchFamily="34" charset="0"/>
              </a:rPr>
              <a:t>La Terre se situe à une distance moyenne de </a:t>
            </a:r>
            <a:r>
              <a:rPr lang="fr-FR" sz="1100" dirty="0">
                <a:solidFill>
                  <a:srgbClr val="242021"/>
                </a:solidFill>
                <a:latin typeface="Calibri" panose="020F0502020204030204" pitchFamily="34" charset="0"/>
              </a:rPr>
              <a:t>………………………………………………………………. </a:t>
            </a:r>
            <a:r>
              <a:rPr lang="fr-FR" sz="2400" dirty="0">
                <a:solidFill>
                  <a:srgbClr val="242021"/>
                </a:solidFill>
                <a:latin typeface="Calibri" panose="020F0502020204030204" pitchFamily="34" charset="0"/>
              </a:rPr>
              <a:t>de kilomètres du Soleil</a:t>
            </a:r>
          </a:p>
        </p:txBody>
      </p:sp>
      <p:cxnSp>
        <p:nvCxnSpPr>
          <p:cNvPr id="12" name="Connecteur droit avec flèche 11">
            <a:extLst>
              <a:ext uri="{FF2B5EF4-FFF2-40B4-BE49-F238E27FC236}">
                <a16:creationId xmlns:a16="http://schemas.microsoft.com/office/drawing/2014/main" id="{37337B1D-8A97-3C77-A416-DE049A61A934}"/>
              </a:ext>
            </a:extLst>
          </p:cNvPr>
          <p:cNvCxnSpPr>
            <a:cxnSpLocks/>
            <a:stCxn id="9" idx="0"/>
          </p:cNvCxnSpPr>
          <p:nvPr/>
        </p:nvCxnSpPr>
        <p:spPr>
          <a:xfrm flipH="1" flipV="1">
            <a:off x="3828422" y="4783015"/>
            <a:ext cx="2250825" cy="656031"/>
          </a:xfrm>
          <a:prstGeom prst="straightConnector1">
            <a:avLst/>
          </a:prstGeom>
          <a:noFill/>
          <a:ln w="38100" cap="flat" cmpd="sng" algn="ctr">
            <a:solidFill>
              <a:srgbClr val="1D9A78"/>
            </a:solidFill>
            <a:prstDash val="solid"/>
            <a:miter lim="800000"/>
            <a:tailEnd type="triangle"/>
          </a:ln>
          <a:effectLst/>
        </p:spPr>
      </p:cxnSp>
      <p:sp>
        <p:nvSpPr>
          <p:cNvPr id="15" name="Rectangle : coins arrondis 14">
            <a:extLst>
              <a:ext uri="{FF2B5EF4-FFF2-40B4-BE49-F238E27FC236}">
                <a16:creationId xmlns:a16="http://schemas.microsoft.com/office/drawing/2014/main" id="{C91553EE-0DF3-33B9-1633-D2683512B857}"/>
              </a:ext>
            </a:extLst>
          </p:cNvPr>
          <p:cNvSpPr/>
          <p:nvPr/>
        </p:nvSpPr>
        <p:spPr>
          <a:xfrm>
            <a:off x="6190224" y="5384586"/>
            <a:ext cx="1948941" cy="461665"/>
          </a:xfrm>
          <a:prstGeom prst="roundRect">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FF0000"/>
                </a:solidFill>
                <a:effectLst/>
                <a:uLnTx/>
                <a:uFillTx/>
                <a:latin typeface="Calibri" panose="020F0502020204030204"/>
                <a:ea typeface="+mn-ea"/>
                <a:cs typeface="+mn-cs"/>
              </a:rPr>
              <a:t>150 millions  </a:t>
            </a:r>
            <a:endParaRPr kumimoji="0" lang="fr-MA" sz="24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293375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FF05C-85E1-27B2-6A6D-C7B265578611}"/>
            </a:ext>
          </a:extLst>
        </p:cNvPr>
        <p:cNvGrpSpPr/>
        <p:nvPr/>
      </p:nvGrpSpPr>
      <p:grpSpPr>
        <a:xfrm>
          <a:off x="0" y="0"/>
          <a:ext cx="0" cy="0"/>
          <a:chOff x="0" y="0"/>
          <a:chExt cx="0" cy="0"/>
        </a:xfrm>
      </p:grpSpPr>
      <p:pic>
        <p:nvPicPr>
          <p:cNvPr id="17" name="Image 9">
            <a:extLst>
              <a:ext uri="{FF2B5EF4-FFF2-40B4-BE49-F238E27FC236}">
                <a16:creationId xmlns:a16="http://schemas.microsoft.com/office/drawing/2014/main" id="{72D226D3-60F0-4DE1-CE78-D1354A23B0EA}"/>
              </a:ext>
            </a:extLst>
          </p:cNvPr>
          <p:cNvPicPr>
            <a:picLocks noChangeAspect="1"/>
          </p:cNvPicPr>
          <p:nvPr/>
        </p:nvPicPr>
        <p:blipFill>
          <a:blip r:embed="rId3"/>
          <a:stretch>
            <a:fillRect/>
          </a:stretch>
        </p:blipFill>
        <p:spPr>
          <a:xfrm>
            <a:off x="11309208" y="825500"/>
            <a:ext cx="583170" cy="583170"/>
          </a:xfrm>
          <a:prstGeom prst="rect">
            <a:avLst/>
          </a:prstGeom>
        </p:spPr>
      </p:pic>
      <p:sp>
        <p:nvSpPr>
          <p:cNvPr id="43" name="ZoneTexte 42">
            <a:extLst>
              <a:ext uri="{FF2B5EF4-FFF2-40B4-BE49-F238E27FC236}">
                <a16:creationId xmlns:a16="http://schemas.microsoft.com/office/drawing/2014/main" id="{0C8D286B-FEBB-B919-DC7E-ADDFDD6CEE3E}"/>
              </a:ext>
            </a:extLst>
          </p:cNvPr>
          <p:cNvSpPr txBox="1"/>
          <p:nvPr/>
        </p:nvSpPr>
        <p:spPr>
          <a:xfrm>
            <a:off x="849704" y="207108"/>
            <a:ext cx="11042674" cy="584775"/>
          </a:xfrm>
          <a:prstGeom prst="rect">
            <a:avLst/>
          </a:prstGeom>
          <a:noFill/>
        </p:spPr>
        <p:txBody>
          <a:bodyPr wrap="square">
            <a:spAutoFit/>
          </a:bodyPr>
          <a:lstStyle/>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On récapitule ..</a:t>
            </a:r>
          </a:p>
          <a:p>
            <a:r>
              <a:rPr lang="fr-FR" sz="1600" b="1" noProof="0" dirty="0">
                <a:solidFill>
                  <a:schemeClr val="tx1">
                    <a:lumMod val="50000"/>
                    <a:lumOff val="50000"/>
                  </a:schemeClr>
                </a:solidFill>
                <a:latin typeface="Calibri" panose="020F0502020204030204" pitchFamily="34" charset="0"/>
                <a:cs typeface="Calibri" panose="020F0502020204030204" pitchFamily="34" charset="0"/>
              </a:rPr>
              <a:t>Pour réaliser ma tâche je dois : </a:t>
            </a:r>
            <a:endParaRPr lang="fr-FR" sz="1600" noProof="0" dirty="0">
              <a:solidFill>
                <a:schemeClr val="tx1">
                  <a:lumMod val="50000"/>
                  <a:lumOff val="50000"/>
                </a:schemeClr>
              </a:solidFill>
              <a:latin typeface="Calibri" panose="020F0502020204030204" pitchFamily="34" charset="0"/>
              <a:cs typeface="Calibri" panose="020F0502020204030204" pitchFamily="34" charset="0"/>
            </a:endParaRPr>
          </a:p>
        </p:txBody>
      </p:sp>
      <p:grpSp>
        <p:nvGrpSpPr>
          <p:cNvPr id="11" name="Google Shape;779;p33">
            <a:extLst>
              <a:ext uri="{FF2B5EF4-FFF2-40B4-BE49-F238E27FC236}">
                <a16:creationId xmlns:a16="http://schemas.microsoft.com/office/drawing/2014/main" id="{A4018F28-B86F-CFD9-E8D6-A0DCCCD50BB0}"/>
              </a:ext>
            </a:extLst>
          </p:cNvPr>
          <p:cNvGrpSpPr/>
          <p:nvPr/>
        </p:nvGrpSpPr>
        <p:grpSpPr>
          <a:xfrm>
            <a:off x="336217" y="2467030"/>
            <a:ext cx="11519566" cy="510733"/>
            <a:chOff x="518636" y="1225112"/>
            <a:chExt cx="10941378" cy="510733"/>
          </a:xfrm>
        </p:grpSpPr>
        <p:sp>
          <p:nvSpPr>
            <p:cNvPr id="12" name="Google Shape;780;p33">
              <a:extLst>
                <a:ext uri="{FF2B5EF4-FFF2-40B4-BE49-F238E27FC236}">
                  <a16:creationId xmlns:a16="http://schemas.microsoft.com/office/drawing/2014/main" id="{8E709213-5A0C-67E1-EACC-EEC246E3A451}"/>
                </a:ext>
              </a:extLst>
            </p:cNvPr>
            <p:cNvSpPr/>
            <p:nvPr/>
          </p:nvSpPr>
          <p:spPr>
            <a:xfrm>
              <a:off x="674378" y="1225112"/>
              <a:ext cx="10785636"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70" dirty="0">
                  <a:solidFill>
                    <a:srgbClr val="002060"/>
                  </a:solidFill>
                  <a:latin typeface="Calibri"/>
                  <a:ea typeface="Calibri"/>
                  <a:cs typeface="Calibri"/>
                  <a:sym typeface="Calibri"/>
                </a:rPr>
                <a:t>Complétez le schéma par ce qui convient :</a:t>
              </a:r>
              <a:endParaRPr sz="2400" b="1" spc="-70" dirty="0">
                <a:solidFill>
                  <a:srgbClr val="002060"/>
                </a:solidFill>
                <a:latin typeface="Calibri"/>
                <a:ea typeface="Calibri"/>
                <a:cs typeface="Calibri"/>
                <a:sym typeface="Calibri"/>
              </a:endParaRPr>
            </a:p>
          </p:txBody>
        </p:sp>
        <p:sp>
          <p:nvSpPr>
            <p:cNvPr id="13" name="Google Shape;781;p33">
              <a:extLst>
                <a:ext uri="{FF2B5EF4-FFF2-40B4-BE49-F238E27FC236}">
                  <a16:creationId xmlns:a16="http://schemas.microsoft.com/office/drawing/2014/main" id="{EE6FF15C-548A-ACB6-8668-B84F8545DD51}"/>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1</a:t>
              </a:r>
              <a:endParaRPr sz="1800" b="1" dirty="0">
                <a:solidFill>
                  <a:schemeClr val="lt1"/>
                </a:solidFill>
                <a:latin typeface="Calibri"/>
                <a:ea typeface="Calibri"/>
                <a:cs typeface="Calibri"/>
                <a:sym typeface="Calibri"/>
              </a:endParaRPr>
            </a:p>
          </p:txBody>
        </p:sp>
      </p:grpSp>
      <p:grpSp>
        <p:nvGrpSpPr>
          <p:cNvPr id="14" name="Google Shape;779;p33">
            <a:extLst>
              <a:ext uri="{FF2B5EF4-FFF2-40B4-BE49-F238E27FC236}">
                <a16:creationId xmlns:a16="http://schemas.microsoft.com/office/drawing/2014/main" id="{50AB97E3-9CC1-D42F-5B98-B650CAD10A25}"/>
              </a:ext>
            </a:extLst>
          </p:cNvPr>
          <p:cNvGrpSpPr/>
          <p:nvPr/>
        </p:nvGrpSpPr>
        <p:grpSpPr>
          <a:xfrm>
            <a:off x="336217" y="4036123"/>
            <a:ext cx="11606038" cy="510733"/>
            <a:chOff x="518636" y="1225112"/>
            <a:chExt cx="11023510" cy="510733"/>
          </a:xfrm>
        </p:grpSpPr>
        <p:sp>
          <p:nvSpPr>
            <p:cNvPr id="15" name="Google Shape;780;p33">
              <a:extLst>
                <a:ext uri="{FF2B5EF4-FFF2-40B4-BE49-F238E27FC236}">
                  <a16:creationId xmlns:a16="http://schemas.microsoft.com/office/drawing/2014/main" id="{EBB0500B-C943-41B4-213D-74C78F521A3F}"/>
                </a:ext>
              </a:extLst>
            </p:cNvPr>
            <p:cNvSpPr/>
            <p:nvPr/>
          </p:nvSpPr>
          <p:spPr>
            <a:xfrm>
              <a:off x="674377" y="1225112"/>
              <a:ext cx="10867769"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80" dirty="0">
                  <a:solidFill>
                    <a:srgbClr val="002060"/>
                  </a:solidFill>
                  <a:latin typeface="Calibri"/>
                  <a:ea typeface="Calibri"/>
                  <a:cs typeface="Calibri"/>
                  <a:sym typeface="Calibri"/>
                </a:rPr>
                <a:t>Décrivez la position de la Terre dans le système solaire, en complétant les phrases :</a:t>
              </a:r>
              <a:endParaRPr sz="2400" b="1" spc="-80" dirty="0">
                <a:solidFill>
                  <a:srgbClr val="002060"/>
                </a:solidFill>
                <a:latin typeface="Calibri"/>
                <a:ea typeface="Calibri"/>
                <a:cs typeface="Calibri"/>
                <a:sym typeface="Calibri"/>
              </a:endParaRPr>
            </a:p>
          </p:txBody>
        </p:sp>
        <p:sp>
          <p:nvSpPr>
            <p:cNvPr id="16" name="Google Shape;781;p33">
              <a:extLst>
                <a:ext uri="{FF2B5EF4-FFF2-40B4-BE49-F238E27FC236}">
                  <a16:creationId xmlns:a16="http://schemas.microsoft.com/office/drawing/2014/main" id="{4F13A414-7CB0-C381-FD92-BF8905F0EC97}"/>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2</a:t>
              </a:r>
              <a:endParaRPr sz="1800" b="1"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3914127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39"/>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05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grpSp>
        <p:nvGrpSpPr>
          <p:cNvPr id="884" name="Google Shape;884;p40"/>
          <p:cNvGrpSpPr/>
          <p:nvPr/>
        </p:nvGrpSpPr>
        <p:grpSpPr>
          <a:xfrm>
            <a:off x="11493365" y="427318"/>
            <a:ext cx="497596" cy="431295"/>
            <a:chOff x="779844" y="4335989"/>
            <a:chExt cx="563238" cy="575842"/>
          </a:xfrm>
        </p:grpSpPr>
        <p:pic>
          <p:nvPicPr>
            <p:cNvPr id="885" name="Google Shape;885;p40" descr="Une image contenant Dessin animé, clipart, Animation, illustration&#10;&#10;Description générée automatiquement"/>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886" name="Google Shape;886;p40"/>
            <p:cNvSpPr/>
            <p:nvPr/>
          </p:nvSpPr>
          <p:spPr>
            <a:xfrm>
              <a:off x="1146883" y="4430870"/>
              <a:ext cx="160172" cy="106680"/>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891" name="Google Shape;891;p40"/>
          <p:cNvSpPr/>
          <p:nvPr/>
        </p:nvSpPr>
        <p:spPr>
          <a:xfrm>
            <a:off x="1010452" y="2541148"/>
            <a:ext cx="8099450" cy="510733"/>
          </a:xfrm>
          <a:prstGeom prst="roundRect">
            <a:avLst>
              <a:gd name="adj" fmla="val 16667"/>
            </a:avLst>
          </a:prstGeom>
          <a:noFill/>
          <a:ln>
            <a:noFill/>
          </a:ln>
        </p:spPr>
        <p:txBody>
          <a:bodyPr spcFirstLastPara="1" wrap="square" lIns="91425" tIns="45700" rIns="91425" bIns="45700" anchor="t" anchorCtr="0">
            <a:spAutoFit/>
          </a:bodyPr>
          <a:lstStyle/>
          <a:p>
            <a:pPr lvl="0"/>
            <a:r>
              <a:rPr lang="fr-FR" sz="2400" b="1" kern="1200" dirty="0">
                <a:solidFill>
                  <a:srgbClr val="0852A4"/>
                </a:solidFill>
                <a:latin typeface="Calibri"/>
                <a:ea typeface="+mn-ea"/>
                <a:cs typeface="Calibri"/>
                <a:sym typeface="Calibri"/>
              </a:rPr>
              <a:t>Notre planète Terre appartient au s</a:t>
            </a:r>
            <a:r>
              <a:rPr lang="fr-FR" sz="2400" b="1" kern="1200" dirty="0">
                <a:solidFill>
                  <a:srgbClr val="0852A4"/>
                </a:solidFill>
                <a:latin typeface="Calibri"/>
                <a:ea typeface="+mn-ea"/>
                <a:cs typeface="Calibri"/>
              </a:rPr>
              <a:t>ystème solaire</a:t>
            </a:r>
            <a:r>
              <a:rPr lang="fr-FR" sz="2400" b="1" kern="1200" dirty="0">
                <a:solidFill>
                  <a:srgbClr val="0852A4"/>
                </a:solidFill>
                <a:latin typeface="Calibri"/>
                <a:ea typeface="+mn-ea"/>
                <a:cs typeface="Calibri"/>
                <a:sym typeface="Calibri"/>
              </a:rPr>
              <a:t>.</a:t>
            </a:r>
          </a:p>
        </p:txBody>
      </p:sp>
      <p:sp>
        <p:nvSpPr>
          <p:cNvPr id="6" name="Google Shape;882;p40">
            <a:extLst>
              <a:ext uri="{FF2B5EF4-FFF2-40B4-BE49-F238E27FC236}">
                <a16:creationId xmlns:a16="http://schemas.microsoft.com/office/drawing/2014/main" id="{6962997E-D8E5-DE16-1E9F-017FBADE87C0}"/>
              </a:ext>
            </a:extLst>
          </p:cNvPr>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Vérifions maintenant est-ce que vous avez bien compris. Répondez à la première question.</a:t>
            </a:r>
          </a:p>
        </p:txBody>
      </p:sp>
      <p:sp>
        <p:nvSpPr>
          <p:cNvPr id="7" name="Google Shape;883;p40">
            <a:extLst>
              <a:ext uri="{FF2B5EF4-FFF2-40B4-BE49-F238E27FC236}">
                <a16:creationId xmlns:a16="http://schemas.microsoft.com/office/drawing/2014/main" id="{CE224ACA-FE28-CBA0-5393-EA84171E9235}"/>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dirty="0">
                <a:solidFill>
                  <a:schemeClr val="tx1">
                    <a:lumMod val="50000"/>
                    <a:lumOff val="50000"/>
                  </a:schemeClr>
                </a:solidFill>
              </a:rPr>
              <a:t>L’</a:t>
            </a:r>
            <a:r>
              <a:rPr lang="fr-FR" sz="1200" dirty="0" err="1">
                <a:solidFill>
                  <a:schemeClr val="tx1">
                    <a:lumMod val="50000"/>
                    <a:lumOff val="50000"/>
                  </a:schemeClr>
                </a:solidFill>
              </a:rPr>
              <a:t>enseignant·e</a:t>
            </a:r>
            <a:r>
              <a:rPr lang="fr-FR" sz="1200" dirty="0">
                <a:solidFill>
                  <a:schemeClr val="tx1">
                    <a:lumMod val="50000"/>
                    <a:lumOff val="50000"/>
                  </a:schemeClr>
                </a:solidFill>
              </a:rPr>
              <a:t> clarifie la question et peut utiliser l’alternance linguistique si besoin.</a:t>
            </a:r>
          </a:p>
        </p:txBody>
      </p:sp>
      <p:sp>
        <p:nvSpPr>
          <p:cNvPr id="5" name="ZoneTexte 4">
            <a:extLst>
              <a:ext uri="{FF2B5EF4-FFF2-40B4-BE49-F238E27FC236}">
                <a16:creationId xmlns:a16="http://schemas.microsoft.com/office/drawing/2014/main" id="{028A63C7-A726-14C8-6328-ED9685F44B71}"/>
              </a:ext>
            </a:extLst>
          </p:cNvPr>
          <p:cNvSpPr txBox="1"/>
          <p:nvPr/>
        </p:nvSpPr>
        <p:spPr>
          <a:xfrm>
            <a:off x="1010452" y="1316796"/>
            <a:ext cx="6099348" cy="461665"/>
          </a:xfrm>
          <a:prstGeom prst="rect">
            <a:avLst/>
          </a:prstGeom>
          <a:noFill/>
        </p:spPr>
        <p:txBody>
          <a:bodyPr wrap="square">
            <a:spAutoFit/>
          </a:bodyPr>
          <a:lstStyle/>
          <a:p>
            <a:pPr lvl="0" defTabSz="457200">
              <a:spcAft>
                <a:spcPts val="600"/>
              </a:spcAft>
              <a:buClrTx/>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1- </a:t>
            </a:r>
            <a:r>
              <a:rPr lang="fr-FR" sz="2400" b="1" kern="1200" dirty="0">
                <a:solidFill>
                  <a:prstClr val="black"/>
                </a:solidFill>
                <a:latin typeface="Calibri" panose="020F0502020204030204"/>
              </a:rPr>
              <a:t>Choisissez la bonne réponse </a:t>
            </a: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3" name="Rectangle : coins arrondis 2">
            <a:extLst>
              <a:ext uri="{FF2B5EF4-FFF2-40B4-BE49-F238E27FC236}">
                <a16:creationId xmlns:a16="http://schemas.microsoft.com/office/drawing/2014/main" id="{B29F5DD2-AB66-554E-640A-39179F51F014}"/>
              </a:ext>
            </a:extLst>
          </p:cNvPr>
          <p:cNvSpPr/>
          <p:nvPr/>
        </p:nvSpPr>
        <p:spPr>
          <a:xfrm>
            <a:off x="6903941" y="3814569"/>
            <a:ext cx="3222145"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b. Faux </a:t>
            </a:r>
          </a:p>
        </p:txBody>
      </p:sp>
      <p:sp>
        <p:nvSpPr>
          <p:cNvPr id="4" name="Rectangle : coins arrondis 10">
            <a:extLst>
              <a:ext uri="{FF2B5EF4-FFF2-40B4-BE49-F238E27FC236}">
                <a16:creationId xmlns:a16="http://schemas.microsoft.com/office/drawing/2014/main" id="{4B43ABDB-D670-49EB-5AAC-B40815345EC1}"/>
              </a:ext>
            </a:extLst>
          </p:cNvPr>
          <p:cNvSpPr/>
          <p:nvPr/>
        </p:nvSpPr>
        <p:spPr>
          <a:xfrm>
            <a:off x="952607" y="3814569"/>
            <a:ext cx="3222145"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a.</a:t>
            </a:r>
            <a:r>
              <a:rPr lang="fr-FR" sz="2400" b="1" dirty="0">
                <a:solidFill>
                  <a:srgbClr val="002060"/>
                </a:solidFill>
                <a:latin typeface="Calibri" panose="020F0502020204030204"/>
              </a:rPr>
              <a:t> Vrai</a:t>
            </a:r>
            <a:endParaRPr lang="fr-MA" sz="2400" b="1" dirty="0">
              <a:solidFill>
                <a:srgbClr val="002060"/>
              </a:solidFill>
              <a:latin typeface="Calibri" panose="020F0502020204030204"/>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501"/>
        <p:cNvGrpSpPr/>
        <p:nvPr/>
      </p:nvGrpSpPr>
      <p:grpSpPr>
        <a:xfrm>
          <a:off x="0" y="0"/>
          <a:ext cx="0" cy="0"/>
          <a:chOff x="0" y="0"/>
          <a:chExt cx="0" cy="0"/>
        </a:xfrm>
      </p:grpSpPr>
      <p:pic>
        <p:nvPicPr>
          <p:cNvPr id="502" name="Google Shape;502;p4" descr="A cartoon of a person working on a plant&#10;&#10;AI-generated content may be incorrect."/>
          <p:cNvPicPr preferRelativeResize="0">
            <a:picLocks noGrp="1"/>
          </p:cNvPicPr>
          <p:nvPr>
            <p:ph type="pic" idx="2"/>
          </p:nvPr>
        </p:nvPicPr>
        <p:blipFill rotWithShape="1">
          <a:blip r:embed="rId3">
            <a:alphaModFix/>
          </a:blip>
          <a:srcRect l="162" r="161"/>
          <a:stretch/>
        </p:blipFill>
        <p:spPr>
          <a:xfrm>
            <a:off x="1773800" y="2320200"/>
            <a:ext cx="1976400" cy="1108800"/>
          </a:xfrm>
          <a:prstGeom prst="rect">
            <a:avLst/>
          </a:prstGeom>
          <a:noFill/>
          <a:ln>
            <a:noFill/>
          </a:ln>
        </p:spPr>
      </p:pic>
      <p:pic>
        <p:nvPicPr>
          <p:cNvPr id="503" name="Google Shape;503;p4" descr="A cartoon of kids studying&#10;&#10;AI-generated content may be incorrect."/>
          <p:cNvPicPr preferRelativeResize="0">
            <a:picLocks noGrp="1"/>
          </p:cNvPicPr>
          <p:nvPr>
            <p:ph type="pic" idx="4"/>
          </p:nvPr>
        </p:nvPicPr>
        <p:blipFill rotWithShape="1">
          <a:blip r:embed="rId4">
            <a:alphaModFix/>
          </a:blip>
          <a:srcRect l="3935" r="3934"/>
          <a:stretch/>
        </p:blipFill>
        <p:spPr>
          <a:xfrm>
            <a:off x="6770034" y="2373367"/>
            <a:ext cx="1134000" cy="1587600"/>
          </a:xfrm>
          <a:prstGeom prst="rect">
            <a:avLst/>
          </a:prstGeom>
          <a:noFill/>
          <a:ln>
            <a:noFill/>
          </a:ln>
        </p:spPr>
      </p:pic>
      <p:sp>
        <p:nvSpPr>
          <p:cNvPr id="504" name="Google Shape;504;p4"/>
          <p:cNvSpPr>
            <a:spLocks noGrp="1"/>
          </p:cNvSpPr>
          <p:nvPr>
            <p:ph type="pic" idx="3"/>
          </p:nvPr>
        </p:nvSpPr>
        <p:spPr>
          <a:xfrm>
            <a:off x="1847600" y="4260622"/>
            <a:ext cx="1828800" cy="1728000"/>
          </a:xfrm>
          <a:prstGeom prst="rect">
            <a:avLst/>
          </a:prstGeom>
          <a:noFill/>
          <a:ln>
            <a:noFill/>
          </a:ln>
        </p:spPr>
        <p:txBody>
          <a:bodyPr/>
          <a:lstStyle/>
          <a:p>
            <a:endParaRPr lang="fr-F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1"/>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Parfait ! </a:t>
            </a:r>
            <a:endParaRPr dirty="0">
              <a:solidFill>
                <a:schemeClr val="tx1">
                  <a:lumMod val="50000"/>
                  <a:lumOff val="50000"/>
                </a:schemeClr>
              </a:solidFill>
            </a:endParaRPr>
          </a:p>
        </p:txBody>
      </p:sp>
      <p:sp>
        <p:nvSpPr>
          <p:cNvPr id="897" name="Google Shape;897;p41"/>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dirty="0">
                <a:solidFill>
                  <a:schemeClr val="tx1">
                    <a:lumMod val="50000"/>
                    <a:lumOff val="50000"/>
                  </a:schemeClr>
                </a:solidFill>
              </a:rPr>
              <a:t>Si les élèves se sont trompés, expliquer pourquoi la réponse est fausse. Si c’est juste, expliquer aussi.</a:t>
            </a:r>
          </a:p>
        </p:txBody>
      </p:sp>
      <p:pic>
        <p:nvPicPr>
          <p:cNvPr id="898" name="Google Shape;898;p41"/>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2" name="Google Shape;891;p40">
            <a:extLst>
              <a:ext uri="{FF2B5EF4-FFF2-40B4-BE49-F238E27FC236}">
                <a16:creationId xmlns:a16="http://schemas.microsoft.com/office/drawing/2014/main" id="{650091A9-2379-5C41-4CD1-E2486A9DE2E0}"/>
              </a:ext>
            </a:extLst>
          </p:cNvPr>
          <p:cNvSpPr/>
          <p:nvPr/>
        </p:nvSpPr>
        <p:spPr>
          <a:xfrm>
            <a:off x="1370372" y="2015937"/>
            <a:ext cx="8099450" cy="510733"/>
          </a:xfrm>
          <a:prstGeom prst="roundRect">
            <a:avLst>
              <a:gd name="adj" fmla="val 16667"/>
            </a:avLst>
          </a:prstGeom>
          <a:noFill/>
          <a:ln>
            <a:noFill/>
          </a:ln>
        </p:spPr>
        <p:txBody>
          <a:bodyPr spcFirstLastPara="1" wrap="square" lIns="91425" tIns="45700" rIns="91425" bIns="45700" anchor="t" anchorCtr="0">
            <a:spAutoFit/>
          </a:bodyPr>
          <a:lstStyle/>
          <a:p>
            <a:pPr lvl="0"/>
            <a:r>
              <a:rPr lang="fr-FR" sz="2400" b="1" kern="1200" dirty="0">
                <a:solidFill>
                  <a:srgbClr val="0852A4"/>
                </a:solidFill>
                <a:latin typeface="Calibri"/>
                <a:cs typeface="Calibri"/>
                <a:sym typeface="Calibri"/>
              </a:rPr>
              <a:t>Notre planète Terre appartient au s</a:t>
            </a:r>
            <a:r>
              <a:rPr lang="fr-FR" sz="2400" b="1" kern="1200" dirty="0">
                <a:solidFill>
                  <a:srgbClr val="0852A4"/>
                </a:solidFill>
                <a:latin typeface="Calibri"/>
                <a:cs typeface="Calibri"/>
              </a:rPr>
              <a:t>ystème solaire</a:t>
            </a:r>
            <a:r>
              <a:rPr lang="fr-FR" sz="2400" b="1" kern="1200" dirty="0">
                <a:solidFill>
                  <a:srgbClr val="0852A4"/>
                </a:solidFill>
                <a:latin typeface="Calibri"/>
                <a:cs typeface="Calibri"/>
                <a:sym typeface="Calibri"/>
              </a:rPr>
              <a:t>.</a:t>
            </a:r>
          </a:p>
        </p:txBody>
      </p:sp>
      <p:sp>
        <p:nvSpPr>
          <p:cNvPr id="2" name="Rectangle : coins arrondis 1">
            <a:extLst>
              <a:ext uri="{FF2B5EF4-FFF2-40B4-BE49-F238E27FC236}">
                <a16:creationId xmlns:a16="http://schemas.microsoft.com/office/drawing/2014/main" id="{AFD27CF3-57A3-BBAC-E417-19A9BB047B25}"/>
              </a:ext>
            </a:extLst>
          </p:cNvPr>
          <p:cNvSpPr/>
          <p:nvPr/>
        </p:nvSpPr>
        <p:spPr>
          <a:xfrm>
            <a:off x="6903941" y="3814569"/>
            <a:ext cx="3222145"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b. Faux </a:t>
            </a:r>
          </a:p>
        </p:txBody>
      </p:sp>
      <p:sp>
        <p:nvSpPr>
          <p:cNvPr id="3" name="Rectangle : coins arrondis 10">
            <a:extLst>
              <a:ext uri="{FF2B5EF4-FFF2-40B4-BE49-F238E27FC236}">
                <a16:creationId xmlns:a16="http://schemas.microsoft.com/office/drawing/2014/main" id="{7CC655A9-7EF7-D4A5-8024-089849DF3119}"/>
              </a:ext>
            </a:extLst>
          </p:cNvPr>
          <p:cNvSpPr/>
          <p:nvPr/>
        </p:nvSpPr>
        <p:spPr>
          <a:xfrm>
            <a:off x="952607" y="3814569"/>
            <a:ext cx="3222145" cy="599776"/>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a:solidFill>
                  <a:schemeClr val="bg1"/>
                </a:solidFill>
                <a:latin typeface="Calibri" panose="020F0502020204030204"/>
              </a:rPr>
              <a:t>a.</a:t>
            </a:r>
            <a:r>
              <a:rPr lang="fr-FR" sz="2400" b="1">
                <a:solidFill>
                  <a:schemeClr val="bg1"/>
                </a:solidFill>
                <a:latin typeface="Calibri" panose="020F0502020204030204"/>
              </a:rPr>
              <a:t> Vrai</a:t>
            </a:r>
            <a:endParaRPr lang="fr-MA" sz="2400" b="1" dirty="0">
              <a:solidFill>
                <a:schemeClr val="bg1"/>
              </a:solidFill>
              <a:latin typeface="Calibri" panose="020F0502020204030204"/>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6B4D5D06-EC96-7A8B-206B-7CB542B67E87}"/>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8DA7A490-03A7-A48A-9998-904746DA210A}"/>
              </a:ext>
            </a:extLst>
          </p:cNvPr>
          <p:cNvSpPr>
            <a:spLocks noGrp="1"/>
          </p:cNvSpPr>
          <p:nvPr>
            <p:ph type="title"/>
          </p:nvPr>
        </p:nvSpPr>
        <p:spPr>
          <a:xfrm>
            <a:off x="778058" y="318293"/>
            <a:ext cx="10529279" cy="267549"/>
          </a:xfrm>
        </p:spPr>
        <p:txBody>
          <a:bodyPr/>
          <a:lstStyle/>
          <a:p>
            <a:pPr defTabSz="342900">
              <a:spcAft>
                <a:spcPts val="300"/>
              </a:spcAft>
              <a:defRPr/>
            </a:pPr>
            <a:r>
              <a:rPr lang="fr-FR" sz="1800" dirty="0">
                <a:solidFill>
                  <a:schemeClr val="tx1">
                    <a:lumMod val="50000"/>
                    <a:lumOff val="50000"/>
                  </a:schemeClr>
                </a:solidFill>
                <a:latin typeface="Calibri" panose="020F0502020204030204"/>
              </a:rPr>
              <a:t>Voici une autre question.</a:t>
            </a:r>
          </a:p>
        </p:txBody>
      </p:sp>
      <p:sp>
        <p:nvSpPr>
          <p:cNvPr id="3" name="ZoneTexte 2">
            <a:extLst>
              <a:ext uri="{FF2B5EF4-FFF2-40B4-BE49-F238E27FC236}">
                <a16:creationId xmlns:a16="http://schemas.microsoft.com/office/drawing/2014/main" id="{9E361A75-E0CF-4892-FDB7-66948A82F03C}"/>
              </a:ext>
            </a:extLst>
          </p:cNvPr>
          <p:cNvSpPr txBox="1"/>
          <p:nvPr/>
        </p:nvSpPr>
        <p:spPr>
          <a:xfrm>
            <a:off x="1000936" y="1074224"/>
            <a:ext cx="6099348" cy="461665"/>
          </a:xfrm>
          <a:prstGeom prst="rect">
            <a:avLst/>
          </a:prstGeom>
          <a:noFill/>
        </p:spPr>
        <p:txBody>
          <a:bodyPr wrap="square">
            <a:spAutoFit/>
          </a:bodyPr>
          <a:lstStyle/>
          <a:p>
            <a:pPr lvl="0" defTabSz="457200">
              <a:spcAft>
                <a:spcPts val="600"/>
              </a:spcAft>
              <a:buClrTx/>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2- </a:t>
            </a:r>
            <a:r>
              <a:rPr lang="fr-FR" sz="2400" b="1" kern="1200" dirty="0">
                <a:solidFill>
                  <a:prstClr val="black"/>
                </a:solidFill>
                <a:latin typeface="Calibri" panose="020F0502020204030204"/>
              </a:rPr>
              <a:t>Complétez par ce qui convient </a:t>
            </a: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6" name="Rectangle : coins arrondis 25">
            <a:extLst>
              <a:ext uri="{FF2B5EF4-FFF2-40B4-BE49-F238E27FC236}">
                <a16:creationId xmlns:a16="http://schemas.microsoft.com/office/drawing/2014/main" id="{1C84CBA5-DF7F-81F6-AF12-B1483C8504D4}"/>
              </a:ext>
            </a:extLst>
          </p:cNvPr>
          <p:cNvSpPr/>
          <p:nvPr/>
        </p:nvSpPr>
        <p:spPr>
          <a:xfrm>
            <a:off x="3214839" y="1990999"/>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fr-FR" sz="240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fr-MA"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angle : coins arrondis 26">
            <a:extLst>
              <a:ext uri="{FF2B5EF4-FFF2-40B4-BE49-F238E27FC236}">
                <a16:creationId xmlns:a16="http://schemas.microsoft.com/office/drawing/2014/main" id="{602A1203-BA95-E2FC-4817-1A26562D5014}"/>
              </a:ext>
            </a:extLst>
          </p:cNvPr>
          <p:cNvSpPr/>
          <p:nvPr/>
        </p:nvSpPr>
        <p:spPr>
          <a:xfrm>
            <a:off x="7109527" y="1997554"/>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lvl="0" defTabSz="457200">
              <a:buClrTx/>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B </a:t>
            </a:r>
            <a:r>
              <a:rPr lang="fr-FR" sz="2400" kern="1200" dirty="0">
                <a:solidFill>
                  <a:prstClr val="black"/>
                </a:solidFill>
                <a:latin typeface="Calibri" panose="020F0502020204030204"/>
              </a:rPr>
              <a:t>…………………………………….</a:t>
            </a:r>
            <a:endParaRPr kumimoji="0" lang="fr-M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Accolade ouvrante 27">
            <a:extLst>
              <a:ext uri="{FF2B5EF4-FFF2-40B4-BE49-F238E27FC236}">
                <a16:creationId xmlns:a16="http://schemas.microsoft.com/office/drawing/2014/main" id="{0F7208F3-B586-2B1F-82D4-A9E0007C246E}"/>
              </a:ext>
            </a:extLst>
          </p:cNvPr>
          <p:cNvSpPr/>
          <p:nvPr/>
        </p:nvSpPr>
        <p:spPr>
          <a:xfrm rot="5400000">
            <a:off x="4918824" y="885713"/>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Accolade ouvrante 28">
            <a:extLst>
              <a:ext uri="{FF2B5EF4-FFF2-40B4-BE49-F238E27FC236}">
                <a16:creationId xmlns:a16="http://schemas.microsoft.com/office/drawing/2014/main" id="{75D523E3-D396-9A66-F8F6-A38C36A6EBED}"/>
              </a:ext>
            </a:extLst>
          </p:cNvPr>
          <p:cNvSpPr/>
          <p:nvPr/>
        </p:nvSpPr>
        <p:spPr>
          <a:xfrm rot="5400000">
            <a:off x="8837113" y="845601"/>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Image 29">
            <a:extLst>
              <a:ext uri="{FF2B5EF4-FFF2-40B4-BE49-F238E27FC236}">
                <a16:creationId xmlns:a16="http://schemas.microsoft.com/office/drawing/2014/main" id="{D2C51C5E-3BFC-A777-A1C7-7B33AC0EEF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463" y="2907774"/>
            <a:ext cx="10238587" cy="3161163"/>
          </a:xfrm>
          <a:prstGeom prst="rect">
            <a:avLst/>
          </a:prstGeom>
        </p:spPr>
      </p:pic>
      <p:pic>
        <p:nvPicPr>
          <p:cNvPr id="31" name="Image 30">
            <a:extLst>
              <a:ext uri="{FF2B5EF4-FFF2-40B4-BE49-F238E27FC236}">
                <a16:creationId xmlns:a16="http://schemas.microsoft.com/office/drawing/2014/main" id="{47B2B114-81EE-7211-27EA-65503E2BF281}"/>
              </a:ext>
            </a:extLst>
          </p:cNvPr>
          <p:cNvPicPr>
            <a:picLocks noChangeAspect="1"/>
          </p:cNvPicPr>
          <p:nvPr/>
        </p:nvPicPr>
        <p:blipFill>
          <a:blip r:embed="rId4"/>
          <a:stretch>
            <a:fillRect/>
          </a:stretch>
        </p:blipFill>
        <p:spPr>
          <a:xfrm>
            <a:off x="3048873" y="6173476"/>
            <a:ext cx="8121309" cy="437920"/>
          </a:xfrm>
          <a:prstGeom prst="rect">
            <a:avLst/>
          </a:prstGeom>
        </p:spPr>
      </p:pic>
      <p:sp>
        <p:nvSpPr>
          <p:cNvPr id="33" name="Google Shape;891;p40">
            <a:extLst>
              <a:ext uri="{FF2B5EF4-FFF2-40B4-BE49-F238E27FC236}">
                <a16:creationId xmlns:a16="http://schemas.microsoft.com/office/drawing/2014/main" id="{82D8CD46-8A32-BD08-14AA-B41219EFA0F2}"/>
              </a:ext>
            </a:extLst>
          </p:cNvPr>
          <p:cNvSpPr/>
          <p:nvPr/>
        </p:nvSpPr>
        <p:spPr>
          <a:xfrm>
            <a:off x="1000936" y="1422775"/>
            <a:ext cx="8099450" cy="510733"/>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kern="1200" dirty="0">
                <a:solidFill>
                  <a:srgbClr val="0852A4"/>
                </a:solidFill>
                <a:latin typeface="Calibri"/>
                <a:ea typeface="+mn-ea"/>
                <a:cs typeface="Calibri"/>
                <a:sym typeface="Calibri"/>
              </a:rPr>
              <a:t>Les deux catégories de planètes A et B.</a:t>
            </a:r>
          </a:p>
        </p:txBody>
      </p:sp>
      <p:grpSp>
        <p:nvGrpSpPr>
          <p:cNvPr id="2" name="Google Shape;884;p40">
            <a:extLst>
              <a:ext uri="{FF2B5EF4-FFF2-40B4-BE49-F238E27FC236}">
                <a16:creationId xmlns:a16="http://schemas.microsoft.com/office/drawing/2014/main" id="{834541BF-FF29-D113-E146-7D1C0AEC1AB8}"/>
              </a:ext>
            </a:extLst>
          </p:cNvPr>
          <p:cNvGrpSpPr/>
          <p:nvPr/>
        </p:nvGrpSpPr>
        <p:grpSpPr>
          <a:xfrm>
            <a:off x="11493365" y="427318"/>
            <a:ext cx="497596" cy="431295"/>
            <a:chOff x="779844" y="4335989"/>
            <a:chExt cx="563238" cy="575842"/>
          </a:xfrm>
        </p:grpSpPr>
        <p:pic>
          <p:nvPicPr>
            <p:cNvPr id="4" name="Google Shape;885;p40" descr="Une image contenant Dessin animé, clipart, Animation, illustration&#10;&#10;Description générée automatiquement">
              <a:extLst>
                <a:ext uri="{FF2B5EF4-FFF2-40B4-BE49-F238E27FC236}">
                  <a16:creationId xmlns:a16="http://schemas.microsoft.com/office/drawing/2014/main" id="{8424E89A-097D-1824-BE13-0A4D499E538E}"/>
                </a:ext>
              </a:extLst>
            </p:cNvPr>
            <p:cNvPicPr preferRelativeResize="0"/>
            <p:nvPr/>
          </p:nvPicPr>
          <p:blipFill rotWithShape="1">
            <a:blip r:embed="rId5">
              <a:alphaModFix/>
            </a:blip>
            <a:srcRect l="18242" t="9344" r="18458" b="23864"/>
            <a:stretch/>
          </p:blipFill>
          <p:spPr>
            <a:xfrm>
              <a:off x="779844" y="4335989"/>
              <a:ext cx="563238" cy="575842"/>
            </a:xfrm>
            <a:prstGeom prst="rect">
              <a:avLst/>
            </a:prstGeom>
            <a:noFill/>
            <a:ln>
              <a:noFill/>
            </a:ln>
          </p:spPr>
        </p:pic>
        <p:sp>
          <p:nvSpPr>
            <p:cNvPr id="5" name="Google Shape;886;p40">
              <a:extLst>
                <a:ext uri="{FF2B5EF4-FFF2-40B4-BE49-F238E27FC236}">
                  <a16:creationId xmlns:a16="http://schemas.microsoft.com/office/drawing/2014/main" id="{F9AE517A-7DEC-A2E0-F94D-5ADD1A803E94}"/>
                </a:ext>
              </a:extLst>
            </p:cNvPr>
            <p:cNvSpPr/>
            <p:nvPr/>
          </p:nvSpPr>
          <p:spPr>
            <a:xfrm>
              <a:off x="1146883" y="4430870"/>
              <a:ext cx="160172" cy="106680"/>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6" name="Google Shape;883;p40">
            <a:extLst>
              <a:ext uri="{FF2B5EF4-FFF2-40B4-BE49-F238E27FC236}">
                <a16:creationId xmlns:a16="http://schemas.microsoft.com/office/drawing/2014/main" id="{B2AEF55B-BD8C-FA80-2E02-287A138FEB15}"/>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dirty="0">
                <a:solidFill>
                  <a:schemeClr val="tx1">
                    <a:lumMod val="50000"/>
                    <a:lumOff val="50000"/>
                  </a:schemeClr>
                </a:solidFill>
              </a:rPr>
              <a:t>L’</a:t>
            </a:r>
            <a:r>
              <a:rPr lang="fr-FR" sz="1200" dirty="0" err="1">
                <a:solidFill>
                  <a:schemeClr val="tx1">
                    <a:lumMod val="50000"/>
                    <a:lumOff val="50000"/>
                  </a:schemeClr>
                </a:solidFill>
              </a:rPr>
              <a:t>enseignant·e</a:t>
            </a:r>
            <a:r>
              <a:rPr lang="fr-FR" sz="1200" dirty="0">
                <a:solidFill>
                  <a:schemeClr val="tx1">
                    <a:lumMod val="50000"/>
                    <a:lumOff val="50000"/>
                  </a:schemeClr>
                </a:solidFill>
              </a:rPr>
              <a:t> clarifie la question et peut utiliser l’alternance linguistique si besoin.</a:t>
            </a:r>
          </a:p>
        </p:txBody>
      </p:sp>
    </p:spTree>
    <p:extLst>
      <p:ext uri="{BB962C8B-B14F-4D97-AF65-F5344CB8AC3E}">
        <p14:creationId xmlns:p14="http://schemas.microsoft.com/office/powerpoint/2010/main" val="260594243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25666FEF-4702-F911-449A-2A226F410993}"/>
            </a:ext>
          </a:extLst>
        </p:cNvPr>
        <p:cNvGrpSpPr/>
        <p:nvPr/>
      </p:nvGrpSpPr>
      <p:grpSpPr>
        <a:xfrm>
          <a:off x="0" y="0"/>
          <a:ext cx="0" cy="0"/>
          <a:chOff x="0" y="0"/>
          <a:chExt cx="0" cy="0"/>
        </a:xfrm>
      </p:grpSpPr>
      <p:pic>
        <p:nvPicPr>
          <p:cNvPr id="898" name="Google Shape;898;p41">
            <a:extLst>
              <a:ext uri="{FF2B5EF4-FFF2-40B4-BE49-F238E27FC236}">
                <a16:creationId xmlns:a16="http://schemas.microsoft.com/office/drawing/2014/main" id="{89D00BFA-0B8E-25C0-641F-8C2CC9073EB4}"/>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2" name="Titre 1">
            <a:extLst>
              <a:ext uri="{FF2B5EF4-FFF2-40B4-BE49-F238E27FC236}">
                <a16:creationId xmlns:a16="http://schemas.microsoft.com/office/drawing/2014/main" id="{5F00931F-1C0A-88F2-2D85-901F5D0423F3}"/>
              </a:ext>
            </a:extLst>
          </p:cNvPr>
          <p:cNvSpPr>
            <a:spLocks noGrp="1"/>
          </p:cNvSpPr>
          <p:nvPr>
            <p:ph type="title"/>
          </p:nvPr>
        </p:nvSpPr>
        <p:spPr>
          <a:xfrm>
            <a:off x="778056" y="307939"/>
            <a:ext cx="10878030" cy="267549"/>
          </a:xfrm>
        </p:spPr>
        <p:txBody>
          <a:bodyPr/>
          <a:lstStyle/>
          <a:p>
            <a:pPr defTabSz="342900">
              <a:spcAft>
                <a:spcPts val="300"/>
              </a:spcAft>
              <a:defRPr/>
            </a:pPr>
            <a:r>
              <a:rPr lang="fr-FR" dirty="0">
                <a:solidFill>
                  <a:schemeClr val="tx1">
                    <a:lumMod val="50000"/>
                    <a:lumOff val="50000"/>
                  </a:schemeClr>
                </a:solidFill>
              </a:rPr>
              <a:t>Voilà, il y a deux types de planètes : </a:t>
            </a:r>
            <a:endParaRPr lang="fr-FR" dirty="0">
              <a:solidFill>
                <a:schemeClr val="tx1">
                  <a:lumMod val="50000"/>
                  <a:lumOff val="50000"/>
                </a:schemeClr>
              </a:solidFill>
              <a:latin typeface="Calibri" panose="020F0502020204030204"/>
            </a:endParaRPr>
          </a:p>
        </p:txBody>
      </p:sp>
      <p:sp>
        <p:nvSpPr>
          <p:cNvPr id="17" name="Rectangle : coins arrondis 16">
            <a:extLst>
              <a:ext uri="{FF2B5EF4-FFF2-40B4-BE49-F238E27FC236}">
                <a16:creationId xmlns:a16="http://schemas.microsoft.com/office/drawing/2014/main" id="{34626D94-941C-12EA-57E4-C8E45899924C}"/>
              </a:ext>
            </a:extLst>
          </p:cNvPr>
          <p:cNvSpPr/>
          <p:nvPr/>
        </p:nvSpPr>
        <p:spPr>
          <a:xfrm>
            <a:off x="3214839" y="1990999"/>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A </a:t>
            </a:r>
            <a:r>
              <a:rPr kumimoji="0" lang="fr-FR" sz="240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fr-MA" sz="24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 coins arrondis 17">
            <a:extLst>
              <a:ext uri="{FF2B5EF4-FFF2-40B4-BE49-F238E27FC236}">
                <a16:creationId xmlns:a16="http://schemas.microsoft.com/office/drawing/2014/main" id="{E6CE7A7A-E3E5-016F-A0E4-9AF4BFF59D1B}"/>
              </a:ext>
            </a:extLst>
          </p:cNvPr>
          <p:cNvSpPr/>
          <p:nvPr/>
        </p:nvSpPr>
        <p:spPr>
          <a:xfrm>
            <a:off x="7109527" y="1997554"/>
            <a:ext cx="3621507" cy="461665"/>
          </a:xfrm>
          <a:prstGeom prst="roundRect">
            <a:avLst/>
          </a:prstGeom>
          <a:solidFill>
            <a:sysClr val="window" lastClr="FFFFFF"/>
          </a:solidFill>
          <a:ln w="12700" cap="flat" cmpd="sng" algn="ctr">
            <a:solidFill>
              <a:srgbClr val="8BC145"/>
            </a:solidFill>
            <a:prstDash val="solid"/>
            <a:miter lim="800000"/>
          </a:ln>
          <a:effectLst/>
        </p:spPr>
        <p:txBody>
          <a:bodyPr rtlCol="0" anchor="ctr"/>
          <a:lstStyle/>
          <a:p>
            <a:pPr lvl="0" defTabSz="457200">
              <a:buClrTx/>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B </a:t>
            </a:r>
            <a:r>
              <a:rPr lang="fr-FR" sz="2400" kern="1200" dirty="0">
                <a:solidFill>
                  <a:prstClr val="black"/>
                </a:solidFill>
                <a:latin typeface="Calibri" panose="020F0502020204030204"/>
              </a:rPr>
              <a:t>…………………………………….</a:t>
            </a:r>
            <a:endParaRPr kumimoji="0" lang="fr-MA"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Accolade ouvrante 18">
            <a:extLst>
              <a:ext uri="{FF2B5EF4-FFF2-40B4-BE49-F238E27FC236}">
                <a16:creationId xmlns:a16="http://schemas.microsoft.com/office/drawing/2014/main" id="{2CE7DA03-4634-AF8E-16A3-89A205CAFEA2}"/>
              </a:ext>
            </a:extLst>
          </p:cNvPr>
          <p:cNvSpPr/>
          <p:nvPr/>
        </p:nvSpPr>
        <p:spPr>
          <a:xfrm rot="5400000">
            <a:off x="4918824" y="885713"/>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Accolade ouvrante 19">
            <a:extLst>
              <a:ext uri="{FF2B5EF4-FFF2-40B4-BE49-F238E27FC236}">
                <a16:creationId xmlns:a16="http://schemas.microsoft.com/office/drawing/2014/main" id="{4D9E9462-6CA7-EB2F-3097-BE3BF5F1823A}"/>
              </a:ext>
            </a:extLst>
          </p:cNvPr>
          <p:cNvSpPr/>
          <p:nvPr/>
        </p:nvSpPr>
        <p:spPr>
          <a:xfrm rot="5400000">
            <a:off x="8837113" y="845601"/>
            <a:ext cx="213535" cy="3621508"/>
          </a:xfrm>
          <a:prstGeom prst="leftBrace">
            <a:avLst/>
          </a:prstGeom>
          <a:noFill/>
          <a:ln w="19050" cap="flat" cmpd="sng" algn="ctr">
            <a:solidFill>
              <a:srgbClr val="8BC145"/>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E94AFB1A-0AB3-9175-24B6-A3F8043C8E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463" y="2907774"/>
            <a:ext cx="10238587" cy="3161163"/>
          </a:xfrm>
          <a:prstGeom prst="rect">
            <a:avLst/>
          </a:prstGeom>
        </p:spPr>
      </p:pic>
      <p:pic>
        <p:nvPicPr>
          <p:cNvPr id="22" name="Image 21">
            <a:extLst>
              <a:ext uri="{FF2B5EF4-FFF2-40B4-BE49-F238E27FC236}">
                <a16:creationId xmlns:a16="http://schemas.microsoft.com/office/drawing/2014/main" id="{DC6DEF27-23FE-9DE7-A882-A085B49E2B3F}"/>
              </a:ext>
            </a:extLst>
          </p:cNvPr>
          <p:cNvPicPr>
            <a:picLocks noChangeAspect="1"/>
          </p:cNvPicPr>
          <p:nvPr/>
        </p:nvPicPr>
        <p:blipFill>
          <a:blip r:embed="rId5"/>
          <a:stretch>
            <a:fillRect/>
          </a:stretch>
        </p:blipFill>
        <p:spPr>
          <a:xfrm>
            <a:off x="3048873" y="6173476"/>
            <a:ext cx="8121309" cy="437920"/>
          </a:xfrm>
          <a:prstGeom prst="rect">
            <a:avLst/>
          </a:prstGeom>
        </p:spPr>
      </p:pic>
      <p:sp>
        <p:nvSpPr>
          <p:cNvPr id="23" name="Google Shape;891;p40">
            <a:extLst>
              <a:ext uri="{FF2B5EF4-FFF2-40B4-BE49-F238E27FC236}">
                <a16:creationId xmlns:a16="http://schemas.microsoft.com/office/drawing/2014/main" id="{FE3CB50A-D77C-3AF9-3BAE-579DF2F23C8B}"/>
              </a:ext>
            </a:extLst>
          </p:cNvPr>
          <p:cNvSpPr/>
          <p:nvPr/>
        </p:nvSpPr>
        <p:spPr>
          <a:xfrm>
            <a:off x="1000936" y="1422775"/>
            <a:ext cx="8099450" cy="510733"/>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kern="1200" dirty="0">
                <a:solidFill>
                  <a:srgbClr val="0852A4"/>
                </a:solidFill>
                <a:latin typeface="Calibri"/>
                <a:ea typeface="+mn-ea"/>
                <a:cs typeface="Calibri"/>
                <a:sym typeface="Calibri"/>
              </a:rPr>
              <a:t>Les deux catégories de planètes A et B.</a:t>
            </a:r>
          </a:p>
        </p:txBody>
      </p:sp>
      <p:sp>
        <p:nvSpPr>
          <p:cNvPr id="24" name="Rectangle : coins arrondis 23">
            <a:extLst>
              <a:ext uri="{FF2B5EF4-FFF2-40B4-BE49-F238E27FC236}">
                <a16:creationId xmlns:a16="http://schemas.microsoft.com/office/drawing/2014/main" id="{1FC12841-481D-2B87-0A30-7F83F5F60773}"/>
              </a:ext>
            </a:extLst>
          </p:cNvPr>
          <p:cNvSpPr/>
          <p:nvPr/>
        </p:nvSpPr>
        <p:spPr>
          <a:xfrm>
            <a:off x="3271720" y="1958975"/>
            <a:ext cx="3621507" cy="461665"/>
          </a:xfrm>
          <a:prstGeom prst="round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b="1" dirty="0">
                <a:solidFill>
                  <a:srgbClr val="FF0000"/>
                </a:solidFill>
                <a:latin typeface="Calibri" panose="020F0502020204030204" pitchFamily="34" charset="0"/>
                <a:cs typeface="Calibri" panose="020F0502020204030204" pitchFamily="34" charset="0"/>
              </a:rPr>
              <a:t>Planètes rocheuses</a:t>
            </a:r>
            <a:endParaRPr lang="fr-MA" sz="2400" b="1" dirty="0">
              <a:solidFill>
                <a:srgbClr val="FF0000"/>
              </a:solidFill>
              <a:latin typeface="Calibri" panose="020F0502020204030204" pitchFamily="34" charset="0"/>
              <a:cs typeface="Calibri" panose="020F0502020204030204" pitchFamily="34" charset="0"/>
            </a:endParaRPr>
          </a:p>
        </p:txBody>
      </p:sp>
      <p:sp>
        <p:nvSpPr>
          <p:cNvPr id="25" name="Rectangle : coins arrondis 24">
            <a:extLst>
              <a:ext uri="{FF2B5EF4-FFF2-40B4-BE49-F238E27FC236}">
                <a16:creationId xmlns:a16="http://schemas.microsoft.com/office/drawing/2014/main" id="{C2A00169-849F-4A5A-9E84-A5CC8032CF61}"/>
              </a:ext>
            </a:extLst>
          </p:cNvPr>
          <p:cNvSpPr/>
          <p:nvPr/>
        </p:nvSpPr>
        <p:spPr>
          <a:xfrm>
            <a:off x="7133128" y="1943271"/>
            <a:ext cx="3621507" cy="461665"/>
          </a:xfrm>
          <a:prstGeom prst="round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fr-FR" sz="2400" b="1" dirty="0">
                <a:solidFill>
                  <a:srgbClr val="FF0000"/>
                </a:solidFill>
                <a:latin typeface="Calibri" panose="020F0502020204030204" pitchFamily="34" charset="0"/>
                <a:cs typeface="Calibri" panose="020F0502020204030204" pitchFamily="34" charset="0"/>
              </a:rPr>
              <a:t>Planètes gazeuses</a:t>
            </a:r>
            <a:endParaRPr lang="fr-MA" sz="24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007153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AA7F6291-DE34-D958-AA29-949C42CAD823}"/>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0801029C-07F3-9BF2-86EC-7DAE600496AA}"/>
              </a:ext>
            </a:extLst>
          </p:cNvPr>
          <p:cNvSpPr>
            <a:spLocks noGrp="1"/>
          </p:cNvSpPr>
          <p:nvPr>
            <p:ph type="title"/>
          </p:nvPr>
        </p:nvSpPr>
        <p:spPr>
          <a:xfrm>
            <a:off x="778058" y="318293"/>
            <a:ext cx="10529279" cy="267549"/>
          </a:xfrm>
        </p:spPr>
        <p:txBody>
          <a:bodyPr/>
          <a:lstStyle/>
          <a:p>
            <a:pPr defTabSz="342900">
              <a:spcAft>
                <a:spcPts val="300"/>
              </a:spcAft>
              <a:defRPr/>
            </a:pPr>
            <a:r>
              <a:rPr lang="fr-FR" dirty="0">
                <a:solidFill>
                  <a:schemeClr val="tx1">
                    <a:lumMod val="50000"/>
                    <a:lumOff val="50000"/>
                  </a:schemeClr>
                </a:solidFill>
                <a:latin typeface="Calibri" panose="020F0502020204030204"/>
              </a:rPr>
              <a:t>Voici une autre question.</a:t>
            </a:r>
          </a:p>
        </p:txBody>
      </p:sp>
      <p:sp>
        <p:nvSpPr>
          <p:cNvPr id="3" name="ZoneTexte 2">
            <a:extLst>
              <a:ext uri="{FF2B5EF4-FFF2-40B4-BE49-F238E27FC236}">
                <a16:creationId xmlns:a16="http://schemas.microsoft.com/office/drawing/2014/main" id="{73FFE2DC-1D86-9D75-8B86-2801309BCCA9}"/>
              </a:ext>
            </a:extLst>
          </p:cNvPr>
          <p:cNvSpPr txBox="1"/>
          <p:nvPr/>
        </p:nvSpPr>
        <p:spPr>
          <a:xfrm>
            <a:off x="1000936" y="1074224"/>
            <a:ext cx="6099348" cy="461665"/>
          </a:xfrm>
          <a:prstGeom prst="rect">
            <a:avLst/>
          </a:prstGeom>
          <a:noFill/>
        </p:spPr>
        <p:txBody>
          <a:bodyPr wrap="square">
            <a:spAutoFit/>
          </a:bodyPr>
          <a:lstStyle/>
          <a:p>
            <a:pPr lvl="0" defTabSz="457200">
              <a:spcAft>
                <a:spcPts val="600"/>
              </a:spcAft>
              <a:buClrTx/>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lang="fr-FR" sz="2400" b="1" kern="1200" dirty="0">
                <a:solidFill>
                  <a:prstClr val="black"/>
                </a:solidFill>
                <a:latin typeface="Calibri" panose="020F0502020204030204"/>
              </a:rPr>
              <a:t>Choisissez la bonne réponse :</a:t>
            </a:r>
          </a:p>
        </p:txBody>
      </p:sp>
      <p:sp>
        <p:nvSpPr>
          <p:cNvPr id="33" name="Google Shape;891;p40">
            <a:extLst>
              <a:ext uri="{FF2B5EF4-FFF2-40B4-BE49-F238E27FC236}">
                <a16:creationId xmlns:a16="http://schemas.microsoft.com/office/drawing/2014/main" id="{09905B21-9528-ABB6-5EAD-9A52038B5960}"/>
              </a:ext>
            </a:extLst>
          </p:cNvPr>
          <p:cNvSpPr/>
          <p:nvPr/>
        </p:nvSpPr>
        <p:spPr>
          <a:xfrm>
            <a:off x="1000936" y="1422775"/>
            <a:ext cx="8099450" cy="510733"/>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kern="1200" dirty="0">
                <a:solidFill>
                  <a:srgbClr val="0852A4"/>
                </a:solidFill>
                <a:latin typeface="Calibri"/>
                <a:ea typeface="+mn-ea"/>
                <a:cs typeface="Calibri"/>
                <a:sym typeface="Calibri"/>
              </a:rPr>
              <a:t>Le nombre des planètes dans le système solaire est :</a:t>
            </a:r>
          </a:p>
        </p:txBody>
      </p:sp>
      <p:pic>
        <p:nvPicPr>
          <p:cNvPr id="5" name="Image 4">
            <a:extLst>
              <a:ext uri="{FF2B5EF4-FFF2-40B4-BE49-F238E27FC236}">
                <a16:creationId xmlns:a16="http://schemas.microsoft.com/office/drawing/2014/main" id="{AD88117B-6C66-700F-5E8C-633508F2D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936" y="2097193"/>
            <a:ext cx="10163564" cy="3137998"/>
          </a:xfrm>
          <a:prstGeom prst="rect">
            <a:avLst/>
          </a:prstGeom>
        </p:spPr>
      </p:pic>
      <p:sp>
        <p:nvSpPr>
          <p:cNvPr id="6" name="Rectangle : coins arrondis 10">
            <a:extLst>
              <a:ext uri="{FF2B5EF4-FFF2-40B4-BE49-F238E27FC236}">
                <a16:creationId xmlns:a16="http://schemas.microsoft.com/office/drawing/2014/main" id="{EFB1466F-6744-BBFC-2D4D-D55A10303FCE}"/>
              </a:ext>
            </a:extLst>
          </p:cNvPr>
          <p:cNvSpPr/>
          <p:nvPr/>
        </p:nvSpPr>
        <p:spPr>
          <a:xfrm>
            <a:off x="1215851" y="5681996"/>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7</a:t>
            </a:r>
            <a:endParaRPr lang="fr-MA" sz="2400" b="1" dirty="0">
              <a:solidFill>
                <a:srgbClr val="002060"/>
              </a:solidFill>
              <a:latin typeface="Calibri" panose="020F0502020204030204"/>
            </a:endParaRPr>
          </a:p>
        </p:txBody>
      </p:sp>
      <p:sp>
        <p:nvSpPr>
          <p:cNvPr id="7" name="Rectangle : coins arrondis 10">
            <a:extLst>
              <a:ext uri="{FF2B5EF4-FFF2-40B4-BE49-F238E27FC236}">
                <a16:creationId xmlns:a16="http://schemas.microsoft.com/office/drawing/2014/main" id="{226D39CE-40E1-4689-22D3-CE4F9C70172A}"/>
              </a:ext>
            </a:extLst>
          </p:cNvPr>
          <p:cNvSpPr/>
          <p:nvPr/>
        </p:nvSpPr>
        <p:spPr>
          <a:xfrm>
            <a:off x="620774" y="5681996"/>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a</a:t>
            </a:r>
          </a:p>
        </p:txBody>
      </p:sp>
      <p:sp>
        <p:nvSpPr>
          <p:cNvPr id="8" name="Rectangle : coins arrondis 10">
            <a:extLst>
              <a:ext uri="{FF2B5EF4-FFF2-40B4-BE49-F238E27FC236}">
                <a16:creationId xmlns:a16="http://schemas.microsoft.com/office/drawing/2014/main" id="{5030B8FB-F964-6D37-4FFC-FCDFC016E8F4}"/>
              </a:ext>
            </a:extLst>
          </p:cNvPr>
          <p:cNvSpPr/>
          <p:nvPr/>
        </p:nvSpPr>
        <p:spPr>
          <a:xfrm>
            <a:off x="4330840" y="5681996"/>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8</a:t>
            </a:r>
            <a:endParaRPr lang="fr-MA" sz="2400" b="1" dirty="0">
              <a:solidFill>
                <a:srgbClr val="002060"/>
              </a:solidFill>
              <a:latin typeface="Calibri" panose="020F0502020204030204"/>
            </a:endParaRPr>
          </a:p>
        </p:txBody>
      </p:sp>
      <p:sp>
        <p:nvSpPr>
          <p:cNvPr id="9" name="Rectangle : coins arrondis 10">
            <a:extLst>
              <a:ext uri="{FF2B5EF4-FFF2-40B4-BE49-F238E27FC236}">
                <a16:creationId xmlns:a16="http://schemas.microsoft.com/office/drawing/2014/main" id="{08283AE2-10F1-9DA4-42FE-BC2C868D9DEC}"/>
              </a:ext>
            </a:extLst>
          </p:cNvPr>
          <p:cNvSpPr/>
          <p:nvPr/>
        </p:nvSpPr>
        <p:spPr>
          <a:xfrm>
            <a:off x="3735763" y="5681996"/>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b</a:t>
            </a:r>
          </a:p>
        </p:txBody>
      </p:sp>
      <p:sp>
        <p:nvSpPr>
          <p:cNvPr id="10" name="Rectangle : coins arrondis 10">
            <a:extLst>
              <a:ext uri="{FF2B5EF4-FFF2-40B4-BE49-F238E27FC236}">
                <a16:creationId xmlns:a16="http://schemas.microsoft.com/office/drawing/2014/main" id="{6934D822-B671-5EB5-9539-B76C3081A7EA}"/>
              </a:ext>
            </a:extLst>
          </p:cNvPr>
          <p:cNvSpPr/>
          <p:nvPr/>
        </p:nvSpPr>
        <p:spPr>
          <a:xfrm>
            <a:off x="7431306" y="5663451"/>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9</a:t>
            </a:r>
            <a:endParaRPr lang="fr-MA" sz="2400" b="1" dirty="0">
              <a:solidFill>
                <a:srgbClr val="002060"/>
              </a:solidFill>
              <a:latin typeface="Calibri" panose="020F0502020204030204"/>
            </a:endParaRPr>
          </a:p>
        </p:txBody>
      </p:sp>
      <p:sp>
        <p:nvSpPr>
          <p:cNvPr id="11" name="Rectangle : coins arrondis 10">
            <a:extLst>
              <a:ext uri="{FF2B5EF4-FFF2-40B4-BE49-F238E27FC236}">
                <a16:creationId xmlns:a16="http://schemas.microsoft.com/office/drawing/2014/main" id="{AB24FD2D-FE76-00E0-32BC-D3A7A72D89DF}"/>
              </a:ext>
            </a:extLst>
          </p:cNvPr>
          <p:cNvSpPr/>
          <p:nvPr/>
        </p:nvSpPr>
        <p:spPr>
          <a:xfrm>
            <a:off x="6836229" y="5663451"/>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c</a:t>
            </a:r>
          </a:p>
        </p:txBody>
      </p:sp>
      <p:sp>
        <p:nvSpPr>
          <p:cNvPr id="13" name="Rectangle : coins arrondis 10">
            <a:extLst>
              <a:ext uri="{FF2B5EF4-FFF2-40B4-BE49-F238E27FC236}">
                <a16:creationId xmlns:a16="http://schemas.microsoft.com/office/drawing/2014/main" id="{2908A2CD-E5A8-F703-4E27-EF8854DF47EC}"/>
              </a:ext>
            </a:extLst>
          </p:cNvPr>
          <p:cNvSpPr/>
          <p:nvPr/>
        </p:nvSpPr>
        <p:spPr>
          <a:xfrm>
            <a:off x="10546295" y="5663451"/>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10</a:t>
            </a:r>
            <a:endParaRPr lang="fr-MA" sz="2400" b="1" dirty="0">
              <a:solidFill>
                <a:srgbClr val="002060"/>
              </a:solidFill>
              <a:latin typeface="Calibri" panose="020F0502020204030204"/>
            </a:endParaRPr>
          </a:p>
        </p:txBody>
      </p:sp>
      <p:sp>
        <p:nvSpPr>
          <p:cNvPr id="14" name="Rectangle : coins arrondis 13">
            <a:extLst>
              <a:ext uri="{FF2B5EF4-FFF2-40B4-BE49-F238E27FC236}">
                <a16:creationId xmlns:a16="http://schemas.microsoft.com/office/drawing/2014/main" id="{156CAE5C-9FD0-C52C-5AA4-EF1F21C148DD}"/>
              </a:ext>
            </a:extLst>
          </p:cNvPr>
          <p:cNvSpPr/>
          <p:nvPr/>
        </p:nvSpPr>
        <p:spPr>
          <a:xfrm>
            <a:off x="9951218" y="5663451"/>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d</a:t>
            </a:r>
          </a:p>
        </p:txBody>
      </p:sp>
      <p:grpSp>
        <p:nvGrpSpPr>
          <p:cNvPr id="2" name="Google Shape;884;p40">
            <a:extLst>
              <a:ext uri="{FF2B5EF4-FFF2-40B4-BE49-F238E27FC236}">
                <a16:creationId xmlns:a16="http://schemas.microsoft.com/office/drawing/2014/main" id="{909EA436-66AB-BECC-9F87-363AF7F26C0A}"/>
              </a:ext>
            </a:extLst>
          </p:cNvPr>
          <p:cNvGrpSpPr/>
          <p:nvPr/>
        </p:nvGrpSpPr>
        <p:grpSpPr>
          <a:xfrm>
            <a:off x="11493365" y="427318"/>
            <a:ext cx="497596" cy="431295"/>
            <a:chOff x="779844" y="4335989"/>
            <a:chExt cx="563238" cy="575842"/>
          </a:xfrm>
        </p:grpSpPr>
        <p:pic>
          <p:nvPicPr>
            <p:cNvPr id="4" name="Google Shape;885;p40" descr="Une image contenant Dessin animé, clipart, Animation, illustration&#10;&#10;Description générée automatiquement">
              <a:extLst>
                <a:ext uri="{FF2B5EF4-FFF2-40B4-BE49-F238E27FC236}">
                  <a16:creationId xmlns:a16="http://schemas.microsoft.com/office/drawing/2014/main" id="{5169B16E-ABE3-3222-C0A6-D78CB47530D8}"/>
                </a:ext>
              </a:extLst>
            </p:cNvPr>
            <p:cNvPicPr preferRelativeResize="0"/>
            <p:nvPr/>
          </p:nvPicPr>
          <p:blipFill rotWithShape="1">
            <a:blip r:embed="rId4">
              <a:alphaModFix/>
            </a:blip>
            <a:srcRect l="18242" t="9344" r="18458" b="23864"/>
            <a:stretch/>
          </p:blipFill>
          <p:spPr>
            <a:xfrm>
              <a:off x="779844" y="4335989"/>
              <a:ext cx="563238" cy="575842"/>
            </a:xfrm>
            <a:prstGeom prst="rect">
              <a:avLst/>
            </a:prstGeom>
            <a:noFill/>
            <a:ln>
              <a:noFill/>
            </a:ln>
          </p:spPr>
        </p:pic>
        <p:sp>
          <p:nvSpPr>
            <p:cNvPr id="15" name="Google Shape;886;p40">
              <a:extLst>
                <a:ext uri="{FF2B5EF4-FFF2-40B4-BE49-F238E27FC236}">
                  <a16:creationId xmlns:a16="http://schemas.microsoft.com/office/drawing/2014/main" id="{9024C42E-1A26-BAD3-49CC-84156F44E9AA}"/>
                </a:ext>
              </a:extLst>
            </p:cNvPr>
            <p:cNvSpPr/>
            <p:nvPr/>
          </p:nvSpPr>
          <p:spPr>
            <a:xfrm>
              <a:off x="1146883" y="4430870"/>
              <a:ext cx="160172" cy="106680"/>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16" name="Google Shape;883;p40">
            <a:extLst>
              <a:ext uri="{FF2B5EF4-FFF2-40B4-BE49-F238E27FC236}">
                <a16:creationId xmlns:a16="http://schemas.microsoft.com/office/drawing/2014/main" id="{45B63EC0-EAC6-3B22-76D7-65ABC84765FF}"/>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dirty="0">
                <a:solidFill>
                  <a:schemeClr val="tx1">
                    <a:lumMod val="50000"/>
                    <a:lumOff val="50000"/>
                  </a:schemeClr>
                </a:solidFill>
              </a:rPr>
              <a:t>L’</a:t>
            </a:r>
            <a:r>
              <a:rPr lang="fr-FR" sz="1200" dirty="0" err="1">
                <a:solidFill>
                  <a:schemeClr val="tx1">
                    <a:lumMod val="50000"/>
                    <a:lumOff val="50000"/>
                  </a:schemeClr>
                </a:solidFill>
              </a:rPr>
              <a:t>enseignant·e</a:t>
            </a:r>
            <a:r>
              <a:rPr lang="fr-FR" sz="1200" dirty="0">
                <a:solidFill>
                  <a:schemeClr val="tx1">
                    <a:lumMod val="50000"/>
                    <a:lumOff val="50000"/>
                  </a:schemeClr>
                </a:solidFill>
              </a:rPr>
              <a:t> clarifie la question et peut utiliser l’alternance linguistique si besoin.</a:t>
            </a:r>
          </a:p>
        </p:txBody>
      </p:sp>
    </p:spTree>
    <p:extLst>
      <p:ext uri="{BB962C8B-B14F-4D97-AF65-F5344CB8AC3E}">
        <p14:creationId xmlns:p14="http://schemas.microsoft.com/office/powerpoint/2010/main" val="352308569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47632A3C-8F72-31EB-0E75-98F3C87B57B5}"/>
            </a:ext>
          </a:extLst>
        </p:cNvPr>
        <p:cNvGrpSpPr/>
        <p:nvPr/>
      </p:nvGrpSpPr>
      <p:grpSpPr>
        <a:xfrm>
          <a:off x="0" y="0"/>
          <a:ext cx="0" cy="0"/>
          <a:chOff x="0" y="0"/>
          <a:chExt cx="0" cy="0"/>
        </a:xfrm>
      </p:grpSpPr>
      <p:pic>
        <p:nvPicPr>
          <p:cNvPr id="898" name="Google Shape;898;p41">
            <a:extLst>
              <a:ext uri="{FF2B5EF4-FFF2-40B4-BE49-F238E27FC236}">
                <a16:creationId xmlns:a16="http://schemas.microsoft.com/office/drawing/2014/main" id="{35802F63-84A2-7AF7-3864-3B9173CDF1F8}"/>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2" name="Titre 1">
            <a:extLst>
              <a:ext uri="{FF2B5EF4-FFF2-40B4-BE49-F238E27FC236}">
                <a16:creationId xmlns:a16="http://schemas.microsoft.com/office/drawing/2014/main" id="{9201B8F9-407A-A23D-0C50-9039FD51A269}"/>
              </a:ext>
            </a:extLst>
          </p:cNvPr>
          <p:cNvSpPr>
            <a:spLocks noGrp="1"/>
          </p:cNvSpPr>
          <p:nvPr>
            <p:ph type="title"/>
          </p:nvPr>
        </p:nvSpPr>
        <p:spPr>
          <a:xfrm>
            <a:off x="778058" y="318293"/>
            <a:ext cx="10529279" cy="267549"/>
          </a:xfrm>
        </p:spPr>
        <p:txBody>
          <a:bodyPr/>
          <a:lstStyle/>
          <a:p>
            <a:pPr defTabSz="342900">
              <a:spcAft>
                <a:spcPts val="300"/>
              </a:spcAft>
              <a:defRPr/>
            </a:pPr>
            <a:r>
              <a:rPr lang="fr-FR" dirty="0">
                <a:solidFill>
                  <a:schemeClr val="tx1">
                    <a:lumMod val="50000"/>
                    <a:lumOff val="50000"/>
                  </a:schemeClr>
                </a:solidFill>
                <a:latin typeface="Calibri" panose="020F0502020204030204"/>
              </a:rPr>
              <a:t>Très bien !</a:t>
            </a:r>
          </a:p>
        </p:txBody>
      </p:sp>
      <p:sp>
        <p:nvSpPr>
          <p:cNvPr id="18" name="Google Shape;883;p40">
            <a:extLst>
              <a:ext uri="{FF2B5EF4-FFF2-40B4-BE49-F238E27FC236}">
                <a16:creationId xmlns:a16="http://schemas.microsoft.com/office/drawing/2014/main" id="{659C5FAE-2F7C-3C7E-6D1B-EA5DDB64F1B5}"/>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a:solidFill>
                  <a:schemeClr val="tx1">
                    <a:lumMod val="50000"/>
                    <a:lumOff val="50000"/>
                  </a:schemeClr>
                </a:solidFill>
              </a:rPr>
              <a:t>L’enseignant·e clarifie la question et peut utiliser l’alternance linguistique si besoin.</a:t>
            </a:r>
          </a:p>
        </p:txBody>
      </p:sp>
      <p:sp>
        <p:nvSpPr>
          <p:cNvPr id="33" name="Google Shape;891;p40">
            <a:extLst>
              <a:ext uri="{FF2B5EF4-FFF2-40B4-BE49-F238E27FC236}">
                <a16:creationId xmlns:a16="http://schemas.microsoft.com/office/drawing/2014/main" id="{5415950B-DC38-07D6-3799-799CFC9CFD43}"/>
              </a:ext>
            </a:extLst>
          </p:cNvPr>
          <p:cNvSpPr/>
          <p:nvPr/>
        </p:nvSpPr>
        <p:spPr>
          <a:xfrm>
            <a:off x="1000936" y="1422775"/>
            <a:ext cx="8099450" cy="510733"/>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kern="1200" dirty="0">
                <a:solidFill>
                  <a:srgbClr val="0852A4"/>
                </a:solidFill>
                <a:latin typeface="Calibri"/>
                <a:ea typeface="+mn-ea"/>
                <a:cs typeface="Calibri"/>
                <a:sym typeface="Calibri"/>
              </a:rPr>
              <a:t>Le nombre des planètes dans le système solaire est :</a:t>
            </a:r>
          </a:p>
        </p:txBody>
      </p:sp>
      <p:pic>
        <p:nvPicPr>
          <p:cNvPr id="5" name="Image 4">
            <a:extLst>
              <a:ext uri="{FF2B5EF4-FFF2-40B4-BE49-F238E27FC236}">
                <a16:creationId xmlns:a16="http://schemas.microsoft.com/office/drawing/2014/main" id="{B9007BFB-EC0C-C264-BC78-AD2D8389C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936" y="2097193"/>
            <a:ext cx="10163564" cy="3137998"/>
          </a:xfrm>
          <a:prstGeom prst="rect">
            <a:avLst/>
          </a:prstGeom>
        </p:spPr>
      </p:pic>
      <p:sp>
        <p:nvSpPr>
          <p:cNvPr id="6" name="Rectangle : coins arrondis 10">
            <a:extLst>
              <a:ext uri="{FF2B5EF4-FFF2-40B4-BE49-F238E27FC236}">
                <a16:creationId xmlns:a16="http://schemas.microsoft.com/office/drawing/2014/main" id="{20838979-0CD5-70DA-72C2-0EC3112C0E56}"/>
              </a:ext>
            </a:extLst>
          </p:cNvPr>
          <p:cNvSpPr/>
          <p:nvPr/>
        </p:nvSpPr>
        <p:spPr>
          <a:xfrm>
            <a:off x="1215851" y="5681996"/>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7</a:t>
            </a:r>
            <a:endParaRPr lang="fr-MA" sz="2400" b="1" dirty="0">
              <a:solidFill>
                <a:srgbClr val="002060"/>
              </a:solidFill>
              <a:latin typeface="Calibri" panose="020F0502020204030204"/>
            </a:endParaRPr>
          </a:p>
        </p:txBody>
      </p:sp>
      <p:sp>
        <p:nvSpPr>
          <p:cNvPr id="7" name="Rectangle : coins arrondis 10">
            <a:extLst>
              <a:ext uri="{FF2B5EF4-FFF2-40B4-BE49-F238E27FC236}">
                <a16:creationId xmlns:a16="http://schemas.microsoft.com/office/drawing/2014/main" id="{5BD534DA-A628-FEB5-AFA7-3BA19806986B}"/>
              </a:ext>
            </a:extLst>
          </p:cNvPr>
          <p:cNvSpPr/>
          <p:nvPr/>
        </p:nvSpPr>
        <p:spPr>
          <a:xfrm>
            <a:off x="620774" y="5681996"/>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a</a:t>
            </a:r>
          </a:p>
        </p:txBody>
      </p:sp>
      <p:sp>
        <p:nvSpPr>
          <p:cNvPr id="8" name="Rectangle : coins arrondis 10">
            <a:extLst>
              <a:ext uri="{FF2B5EF4-FFF2-40B4-BE49-F238E27FC236}">
                <a16:creationId xmlns:a16="http://schemas.microsoft.com/office/drawing/2014/main" id="{52498B08-C8A8-8A9F-FECE-718018CF8CCE}"/>
              </a:ext>
            </a:extLst>
          </p:cNvPr>
          <p:cNvSpPr/>
          <p:nvPr/>
        </p:nvSpPr>
        <p:spPr>
          <a:xfrm>
            <a:off x="4330840" y="5681996"/>
            <a:ext cx="864158" cy="599776"/>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a:rPr>
              <a:t>8</a:t>
            </a:r>
            <a:endParaRPr lang="fr-MA" sz="2400" b="1" dirty="0">
              <a:solidFill>
                <a:schemeClr val="bg1"/>
              </a:solidFill>
              <a:latin typeface="Calibri" panose="020F0502020204030204"/>
            </a:endParaRPr>
          </a:p>
        </p:txBody>
      </p:sp>
      <p:sp>
        <p:nvSpPr>
          <p:cNvPr id="9" name="Rectangle : coins arrondis 10">
            <a:extLst>
              <a:ext uri="{FF2B5EF4-FFF2-40B4-BE49-F238E27FC236}">
                <a16:creationId xmlns:a16="http://schemas.microsoft.com/office/drawing/2014/main" id="{A2A6610B-CAD3-700C-DBE8-F20BBC02A353}"/>
              </a:ext>
            </a:extLst>
          </p:cNvPr>
          <p:cNvSpPr/>
          <p:nvPr/>
        </p:nvSpPr>
        <p:spPr>
          <a:xfrm>
            <a:off x="3735763" y="5681996"/>
            <a:ext cx="554884" cy="599776"/>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bg1"/>
                </a:solidFill>
                <a:latin typeface="Calibri" panose="020F0502020204030204"/>
              </a:rPr>
              <a:t>b</a:t>
            </a:r>
          </a:p>
        </p:txBody>
      </p:sp>
      <p:sp>
        <p:nvSpPr>
          <p:cNvPr id="10" name="Rectangle : coins arrondis 10">
            <a:extLst>
              <a:ext uri="{FF2B5EF4-FFF2-40B4-BE49-F238E27FC236}">
                <a16:creationId xmlns:a16="http://schemas.microsoft.com/office/drawing/2014/main" id="{679C05A5-2A80-257B-DA29-9B5032D03F2E}"/>
              </a:ext>
            </a:extLst>
          </p:cNvPr>
          <p:cNvSpPr/>
          <p:nvPr/>
        </p:nvSpPr>
        <p:spPr>
          <a:xfrm>
            <a:off x="7431306" y="5663451"/>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9</a:t>
            </a:r>
            <a:endParaRPr lang="fr-MA" sz="2400" b="1" dirty="0">
              <a:solidFill>
                <a:srgbClr val="002060"/>
              </a:solidFill>
              <a:latin typeface="Calibri" panose="020F0502020204030204"/>
            </a:endParaRPr>
          </a:p>
        </p:txBody>
      </p:sp>
      <p:sp>
        <p:nvSpPr>
          <p:cNvPr id="11" name="Rectangle : coins arrondis 10">
            <a:extLst>
              <a:ext uri="{FF2B5EF4-FFF2-40B4-BE49-F238E27FC236}">
                <a16:creationId xmlns:a16="http://schemas.microsoft.com/office/drawing/2014/main" id="{D88CFF25-B8B7-148E-E0DA-CE044012D2FE}"/>
              </a:ext>
            </a:extLst>
          </p:cNvPr>
          <p:cNvSpPr/>
          <p:nvPr/>
        </p:nvSpPr>
        <p:spPr>
          <a:xfrm>
            <a:off x="6836229" y="5663451"/>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c</a:t>
            </a:r>
          </a:p>
        </p:txBody>
      </p:sp>
      <p:sp>
        <p:nvSpPr>
          <p:cNvPr id="13" name="Rectangle : coins arrondis 10">
            <a:extLst>
              <a:ext uri="{FF2B5EF4-FFF2-40B4-BE49-F238E27FC236}">
                <a16:creationId xmlns:a16="http://schemas.microsoft.com/office/drawing/2014/main" id="{A9AB95DB-9F45-AAE6-77FE-4456FCD99195}"/>
              </a:ext>
            </a:extLst>
          </p:cNvPr>
          <p:cNvSpPr/>
          <p:nvPr/>
        </p:nvSpPr>
        <p:spPr>
          <a:xfrm>
            <a:off x="10546295" y="5663451"/>
            <a:ext cx="864158"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Calibri" panose="020F0502020204030204"/>
              </a:rPr>
              <a:t>10</a:t>
            </a:r>
            <a:endParaRPr lang="fr-MA" sz="2400" b="1" dirty="0">
              <a:solidFill>
                <a:srgbClr val="002060"/>
              </a:solidFill>
              <a:latin typeface="Calibri" panose="020F0502020204030204"/>
            </a:endParaRPr>
          </a:p>
        </p:txBody>
      </p:sp>
      <p:sp>
        <p:nvSpPr>
          <p:cNvPr id="14" name="Rectangle : coins arrondis 13">
            <a:extLst>
              <a:ext uri="{FF2B5EF4-FFF2-40B4-BE49-F238E27FC236}">
                <a16:creationId xmlns:a16="http://schemas.microsoft.com/office/drawing/2014/main" id="{569504E0-ACC4-C57D-EABB-D34CFB758CDB}"/>
              </a:ext>
            </a:extLst>
          </p:cNvPr>
          <p:cNvSpPr/>
          <p:nvPr/>
        </p:nvSpPr>
        <p:spPr>
          <a:xfrm>
            <a:off x="9951218" y="5663451"/>
            <a:ext cx="554884" cy="599776"/>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rgbClr val="002060"/>
                </a:solidFill>
                <a:latin typeface="Calibri" panose="020F0502020204030204"/>
              </a:rPr>
              <a:t>d</a:t>
            </a:r>
          </a:p>
        </p:txBody>
      </p:sp>
    </p:spTree>
    <p:extLst>
      <p:ext uri="{BB962C8B-B14F-4D97-AF65-F5344CB8AC3E}">
        <p14:creationId xmlns:p14="http://schemas.microsoft.com/office/powerpoint/2010/main" val="31606999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5EC952A4-1A7F-F510-2BE3-B034C4ECA71D}"/>
            </a:ext>
          </a:extLst>
        </p:cNvPr>
        <p:cNvGrpSpPr/>
        <p:nvPr/>
      </p:nvGrpSpPr>
      <p:grpSpPr>
        <a:xfrm>
          <a:off x="0" y="0"/>
          <a:ext cx="0" cy="0"/>
          <a:chOff x="0" y="0"/>
          <a:chExt cx="0" cy="0"/>
        </a:xfrm>
      </p:grpSpPr>
      <p:sp>
        <p:nvSpPr>
          <p:cNvPr id="12" name="Titre 1">
            <a:extLst>
              <a:ext uri="{FF2B5EF4-FFF2-40B4-BE49-F238E27FC236}">
                <a16:creationId xmlns:a16="http://schemas.microsoft.com/office/drawing/2014/main" id="{2A993796-9F46-0554-E8DB-9444C7C7B27B}"/>
              </a:ext>
            </a:extLst>
          </p:cNvPr>
          <p:cNvSpPr>
            <a:spLocks noGrp="1"/>
          </p:cNvSpPr>
          <p:nvPr>
            <p:ph type="title"/>
          </p:nvPr>
        </p:nvSpPr>
        <p:spPr>
          <a:xfrm>
            <a:off x="778058" y="318293"/>
            <a:ext cx="10529279" cy="267549"/>
          </a:xfrm>
        </p:spPr>
        <p:txBody>
          <a:bodyPr/>
          <a:lstStyle/>
          <a:p>
            <a:pPr defTabSz="342900">
              <a:spcAft>
                <a:spcPts val="300"/>
              </a:spcAft>
              <a:defRPr/>
            </a:pPr>
            <a:r>
              <a:rPr lang="fr-FR" dirty="0">
                <a:solidFill>
                  <a:schemeClr val="tx1">
                    <a:lumMod val="50000"/>
                    <a:lumOff val="50000"/>
                  </a:schemeClr>
                </a:solidFill>
                <a:latin typeface="Calibri" panose="020F0502020204030204"/>
              </a:rPr>
              <a:t>Voici une autre question.</a:t>
            </a:r>
          </a:p>
        </p:txBody>
      </p:sp>
      <p:sp>
        <p:nvSpPr>
          <p:cNvPr id="3" name="ZoneTexte 2">
            <a:extLst>
              <a:ext uri="{FF2B5EF4-FFF2-40B4-BE49-F238E27FC236}">
                <a16:creationId xmlns:a16="http://schemas.microsoft.com/office/drawing/2014/main" id="{C97940DC-4336-7010-89DE-3CEC5F4E1C11}"/>
              </a:ext>
            </a:extLst>
          </p:cNvPr>
          <p:cNvSpPr txBox="1"/>
          <p:nvPr/>
        </p:nvSpPr>
        <p:spPr>
          <a:xfrm>
            <a:off x="935304" y="1331404"/>
            <a:ext cx="6099348" cy="461665"/>
          </a:xfrm>
          <a:prstGeom prst="rect">
            <a:avLst/>
          </a:prstGeom>
          <a:noFill/>
        </p:spPr>
        <p:txBody>
          <a:bodyPr wrap="square">
            <a:spAutoFit/>
          </a:bodyPr>
          <a:lstStyle/>
          <a:p>
            <a:pPr lvl="0" defTabSz="457200">
              <a:spcAft>
                <a:spcPts val="600"/>
              </a:spcAft>
              <a:buClrTx/>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4- </a:t>
            </a:r>
            <a:r>
              <a:rPr lang="fr-FR" sz="2400" b="1" kern="1200" dirty="0">
                <a:solidFill>
                  <a:prstClr val="black"/>
                </a:solidFill>
                <a:latin typeface="Calibri" panose="020F0502020204030204"/>
              </a:rPr>
              <a:t>Choisissez la bonne réponse :</a:t>
            </a:r>
          </a:p>
        </p:txBody>
      </p:sp>
      <p:sp>
        <p:nvSpPr>
          <p:cNvPr id="15" name="Rectangle : coins arrondis 14">
            <a:extLst>
              <a:ext uri="{FF2B5EF4-FFF2-40B4-BE49-F238E27FC236}">
                <a16:creationId xmlns:a16="http://schemas.microsoft.com/office/drawing/2014/main" id="{E0EA2EA9-13B6-C217-4CCB-C2110345B721}"/>
              </a:ext>
            </a:extLst>
          </p:cNvPr>
          <p:cNvSpPr/>
          <p:nvPr/>
        </p:nvSpPr>
        <p:spPr>
          <a:xfrm>
            <a:off x="1694682" y="2467465"/>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a. Toutes les planètes tournent autour du soleil et sur elles-mêmes.</a:t>
            </a:r>
          </a:p>
        </p:txBody>
      </p:sp>
      <p:sp>
        <p:nvSpPr>
          <p:cNvPr id="16" name="Rectangle : coins arrondis 15">
            <a:extLst>
              <a:ext uri="{FF2B5EF4-FFF2-40B4-BE49-F238E27FC236}">
                <a16:creationId xmlns:a16="http://schemas.microsoft.com/office/drawing/2014/main" id="{B86519F0-CFA0-189E-985F-F1ECE92D6618}"/>
              </a:ext>
            </a:extLst>
          </p:cNvPr>
          <p:cNvSpPr/>
          <p:nvPr/>
        </p:nvSpPr>
        <p:spPr>
          <a:xfrm>
            <a:off x="1694682" y="3602761"/>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b. Seules les planètes telluriques tournent autour du soleil.</a:t>
            </a:r>
          </a:p>
        </p:txBody>
      </p:sp>
      <p:sp>
        <p:nvSpPr>
          <p:cNvPr id="17" name="Rectangle : coins arrondis 16">
            <a:extLst>
              <a:ext uri="{FF2B5EF4-FFF2-40B4-BE49-F238E27FC236}">
                <a16:creationId xmlns:a16="http://schemas.microsoft.com/office/drawing/2014/main" id="{7578F584-A047-E5F0-2A1E-E3545D267CF1}"/>
              </a:ext>
            </a:extLst>
          </p:cNvPr>
          <p:cNvSpPr/>
          <p:nvPr/>
        </p:nvSpPr>
        <p:spPr>
          <a:xfrm>
            <a:off x="1674586" y="4738297"/>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c. Les planètes gazeuses ne tournent pas sur elles-mêmes.</a:t>
            </a:r>
          </a:p>
        </p:txBody>
      </p:sp>
      <p:sp>
        <p:nvSpPr>
          <p:cNvPr id="19" name="Rectangle : coins arrondis 18">
            <a:extLst>
              <a:ext uri="{FF2B5EF4-FFF2-40B4-BE49-F238E27FC236}">
                <a16:creationId xmlns:a16="http://schemas.microsoft.com/office/drawing/2014/main" id="{5853F4B0-F268-3480-0362-04F3A033A39B}"/>
              </a:ext>
            </a:extLst>
          </p:cNvPr>
          <p:cNvSpPr/>
          <p:nvPr/>
        </p:nvSpPr>
        <p:spPr>
          <a:xfrm>
            <a:off x="798154" y="2461678"/>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sp>
        <p:nvSpPr>
          <p:cNvPr id="20" name="Rectangle : coins arrondis 19">
            <a:extLst>
              <a:ext uri="{FF2B5EF4-FFF2-40B4-BE49-F238E27FC236}">
                <a16:creationId xmlns:a16="http://schemas.microsoft.com/office/drawing/2014/main" id="{77437FB4-9486-43CD-9A8C-BC316D169464}"/>
              </a:ext>
            </a:extLst>
          </p:cNvPr>
          <p:cNvSpPr/>
          <p:nvPr/>
        </p:nvSpPr>
        <p:spPr>
          <a:xfrm>
            <a:off x="778058" y="3602760"/>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sp>
        <p:nvSpPr>
          <p:cNvPr id="21" name="Rectangle : coins arrondis 20">
            <a:extLst>
              <a:ext uri="{FF2B5EF4-FFF2-40B4-BE49-F238E27FC236}">
                <a16:creationId xmlns:a16="http://schemas.microsoft.com/office/drawing/2014/main" id="{19FC05AD-5A81-374D-44C5-B9889923714C}"/>
              </a:ext>
            </a:extLst>
          </p:cNvPr>
          <p:cNvSpPr/>
          <p:nvPr/>
        </p:nvSpPr>
        <p:spPr>
          <a:xfrm>
            <a:off x="778058" y="4712265"/>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grpSp>
        <p:nvGrpSpPr>
          <p:cNvPr id="2" name="Google Shape;884;p40">
            <a:extLst>
              <a:ext uri="{FF2B5EF4-FFF2-40B4-BE49-F238E27FC236}">
                <a16:creationId xmlns:a16="http://schemas.microsoft.com/office/drawing/2014/main" id="{3A9AC063-A2CE-8D68-9AFB-045979EC3158}"/>
              </a:ext>
            </a:extLst>
          </p:cNvPr>
          <p:cNvGrpSpPr/>
          <p:nvPr/>
        </p:nvGrpSpPr>
        <p:grpSpPr>
          <a:xfrm>
            <a:off x="11493365" y="427318"/>
            <a:ext cx="497596" cy="431295"/>
            <a:chOff x="779844" y="4335989"/>
            <a:chExt cx="563238" cy="575842"/>
          </a:xfrm>
        </p:grpSpPr>
        <p:pic>
          <p:nvPicPr>
            <p:cNvPr id="4" name="Google Shape;885;p40" descr="Une image contenant Dessin animé, clipart, Animation, illustration&#10;&#10;Description générée automatiquement">
              <a:extLst>
                <a:ext uri="{FF2B5EF4-FFF2-40B4-BE49-F238E27FC236}">
                  <a16:creationId xmlns:a16="http://schemas.microsoft.com/office/drawing/2014/main" id="{1E6269C1-4A61-5C5C-7719-200CE61384A1}"/>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5" name="Google Shape;886;p40">
              <a:extLst>
                <a:ext uri="{FF2B5EF4-FFF2-40B4-BE49-F238E27FC236}">
                  <a16:creationId xmlns:a16="http://schemas.microsoft.com/office/drawing/2014/main" id="{31EDC75C-DB7C-30D7-B6DA-6E2A47C13F4A}"/>
                </a:ext>
              </a:extLst>
            </p:cNvPr>
            <p:cNvSpPr/>
            <p:nvPr/>
          </p:nvSpPr>
          <p:spPr>
            <a:xfrm>
              <a:off x="1146883" y="4430870"/>
              <a:ext cx="160172" cy="106680"/>
            </a:xfrm>
            <a:prstGeom prst="rect">
              <a:avLst/>
            </a:prstGeom>
            <a:solidFill>
              <a:srgbClr val="268B6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6" name="Google Shape;883;p40">
            <a:extLst>
              <a:ext uri="{FF2B5EF4-FFF2-40B4-BE49-F238E27FC236}">
                <a16:creationId xmlns:a16="http://schemas.microsoft.com/office/drawing/2014/main" id="{055D4F7F-8F8A-29E6-36B7-B0AD827B43B9}"/>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dirty="0">
                <a:solidFill>
                  <a:schemeClr val="tx1">
                    <a:lumMod val="50000"/>
                    <a:lumOff val="50000"/>
                  </a:schemeClr>
                </a:solidFill>
              </a:rPr>
              <a:t>L’</a:t>
            </a:r>
            <a:r>
              <a:rPr lang="fr-FR" sz="1200" dirty="0" err="1">
                <a:solidFill>
                  <a:schemeClr val="tx1">
                    <a:lumMod val="50000"/>
                    <a:lumOff val="50000"/>
                  </a:schemeClr>
                </a:solidFill>
              </a:rPr>
              <a:t>enseignant·e</a:t>
            </a:r>
            <a:r>
              <a:rPr lang="fr-FR" sz="1200" dirty="0">
                <a:solidFill>
                  <a:schemeClr val="tx1">
                    <a:lumMod val="50000"/>
                    <a:lumOff val="50000"/>
                  </a:schemeClr>
                </a:solidFill>
              </a:rPr>
              <a:t> clarifie la question et peut utiliser l’alternance linguistique si besoin.</a:t>
            </a:r>
          </a:p>
        </p:txBody>
      </p:sp>
    </p:spTree>
    <p:extLst>
      <p:ext uri="{BB962C8B-B14F-4D97-AF65-F5344CB8AC3E}">
        <p14:creationId xmlns:p14="http://schemas.microsoft.com/office/powerpoint/2010/main" val="7701487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5">
          <a:extLst>
            <a:ext uri="{FF2B5EF4-FFF2-40B4-BE49-F238E27FC236}">
              <a16:creationId xmlns:a16="http://schemas.microsoft.com/office/drawing/2014/main" id="{01E0A6CF-EC88-25E8-EC40-466C1D80FBDE}"/>
            </a:ext>
          </a:extLst>
        </p:cNvPr>
        <p:cNvGrpSpPr/>
        <p:nvPr/>
      </p:nvGrpSpPr>
      <p:grpSpPr>
        <a:xfrm>
          <a:off x="0" y="0"/>
          <a:ext cx="0" cy="0"/>
          <a:chOff x="0" y="0"/>
          <a:chExt cx="0" cy="0"/>
        </a:xfrm>
      </p:grpSpPr>
      <p:pic>
        <p:nvPicPr>
          <p:cNvPr id="898" name="Google Shape;898;p41">
            <a:extLst>
              <a:ext uri="{FF2B5EF4-FFF2-40B4-BE49-F238E27FC236}">
                <a16:creationId xmlns:a16="http://schemas.microsoft.com/office/drawing/2014/main" id="{062DB0BC-6137-F917-CE12-6777F4E0346B}"/>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2" name="Titre 1">
            <a:extLst>
              <a:ext uri="{FF2B5EF4-FFF2-40B4-BE49-F238E27FC236}">
                <a16:creationId xmlns:a16="http://schemas.microsoft.com/office/drawing/2014/main" id="{F21F05B2-8367-96C5-3367-997FC939B485}"/>
              </a:ext>
            </a:extLst>
          </p:cNvPr>
          <p:cNvSpPr>
            <a:spLocks noGrp="1"/>
          </p:cNvSpPr>
          <p:nvPr>
            <p:ph type="title"/>
          </p:nvPr>
        </p:nvSpPr>
        <p:spPr>
          <a:xfrm>
            <a:off x="778058" y="318293"/>
            <a:ext cx="10529279" cy="267549"/>
          </a:xfrm>
        </p:spPr>
        <p:txBody>
          <a:bodyPr/>
          <a:lstStyle/>
          <a:p>
            <a:pPr defTabSz="342900">
              <a:spcAft>
                <a:spcPts val="300"/>
              </a:spcAft>
              <a:defRPr/>
            </a:pPr>
            <a:r>
              <a:rPr lang="fr-FR" dirty="0">
                <a:solidFill>
                  <a:schemeClr val="tx1">
                    <a:lumMod val="50000"/>
                    <a:lumOff val="50000"/>
                  </a:schemeClr>
                </a:solidFill>
                <a:latin typeface="Calibri" panose="020F0502020204030204"/>
              </a:rPr>
              <a:t>Parfait !</a:t>
            </a:r>
          </a:p>
        </p:txBody>
      </p:sp>
      <p:sp>
        <p:nvSpPr>
          <p:cNvPr id="18" name="Google Shape;883;p40">
            <a:extLst>
              <a:ext uri="{FF2B5EF4-FFF2-40B4-BE49-F238E27FC236}">
                <a16:creationId xmlns:a16="http://schemas.microsoft.com/office/drawing/2014/main" id="{2750C21D-D741-3C8E-3D90-B96E439EBBE3}"/>
              </a:ext>
            </a:extLst>
          </p:cNvPr>
          <p:cNvSpPr txBox="1">
            <a:spLocks/>
          </p:cNvSpPr>
          <p:nvPr/>
        </p:nvSpPr>
        <p:spPr>
          <a:xfrm>
            <a:off x="935304" y="668338"/>
            <a:ext cx="10372459" cy="29932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050"/>
              <a:buFont typeface="Arial"/>
              <a:buNone/>
              <a:defRPr sz="1050" b="0" i="1" u="none" strike="noStrike" cap="none">
                <a:solidFill>
                  <a:schemeClr val="dk1"/>
                </a:solidFill>
                <a:latin typeface="Calibri"/>
                <a:ea typeface="Calibri"/>
                <a:cs typeface="Calibri"/>
                <a:sym typeface="Calibri"/>
              </a:defRPr>
            </a:lvl1pPr>
            <a:lvl2pPr marL="914400" marR="0" lvl="1"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2pPr>
            <a:lvl3pPr marL="1371600" marR="0" lvl="2"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3pPr>
            <a:lvl4pPr marL="1828800" marR="0" lvl="3"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4pPr>
            <a:lvl5pPr marL="2286000" marR="0" lvl="4" indent="-304800" algn="l" rtl="0">
              <a:lnSpc>
                <a:spcPct val="90000"/>
              </a:lnSpc>
              <a:spcBef>
                <a:spcPts val="500"/>
              </a:spcBef>
              <a:spcAft>
                <a:spcPts val="0"/>
              </a:spcAft>
              <a:buClr>
                <a:schemeClr val="dk1"/>
              </a:buClr>
              <a:buSzPts val="1200"/>
              <a:buFont typeface="Arial"/>
              <a:buChar char="•"/>
              <a:defRPr sz="1200" b="0" i="1"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buSzPts val="1000"/>
            </a:pPr>
            <a:r>
              <a:rPr lang="fr-FR" sz="1200">
                <a:solidFill>
                  <a:schemeClr val="tx1">
                    <a:lumMod val="50000"/>
                    <a:lumOff val="50000"/>
                  </a:schemeClr>
                </a:solidFill>
              </a:rPr>
              <a:t>L’enseignant·e clarifie la question et peut utiliser l’alternance linguistique si besoin.</a:t>
            </a:r>
          </a:p>
        </p:txBody>
      </p:sp>
      <p:sp>
        <p:nvSpPr>
          <p:cNvPr id="3" name="ZoneTexte 2">
            <a:extLst>
              <a:ext uri="{FF2B5EF4-FFF2-40B4-BE49-F238E27FC236}">
                <a16:creationId xmlns:a16="http://schemas.microsoft.com/office/drawing/2014/main" id="{F251D9B8-91FC-DF55-7814-4874120BB176}"/>
              </a:ext>
            </a:extLst>
          </p:cNvPr>
          <p:cNvSpPr txBox="1"/>
          <p:nvPr/>
        </p:nvSpPr>
        <p:spPr>
          <a:xfrm>
            <a:off x="935304" y="1331404"/>
            <a:ext cx="6099348" cy="461665"/>
          </a:xfrm>
          <a:prstGeom prst="rect">
            <a:avLst/>
          </a:prstGeom>
          <a:noFill/>
        </p:spPr>
        <p:txBody>
          <a:bodyPr wrap="square">
            <a:spAutoFit/>
          </a:bodyPr>
          <a:lstStyle/>
          <a:p>
            <a:pPr lvl="0" defTabSz="457200">
              <a:spcAft>
                <a:spcPts val="600"/>
              </a:spcAft>
              <a:buClrTx/>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4- </a:t>
            </a:r>
            <a:r>
              <a:rPr lang="fr-FR" sz="2400" b="1" kern="1200" dirty="0">
                <a:solidFill>
                  <a:prstClr val="black"/>
                </a:solidFill>
                <a:latin typeface="Calibri" panose="020F0502020204030204"/>
              </a:rPr>
              <a:t>Choisissez la bonne réponse :</a:t>
            </a:r>
          </a:p>
        </p:txBody>
      </p:sp>
      <p:sp>
        <p:nvSpPr>
          <p:cNvPr id="19" name="Rectangle : coins arrondis 18">
            <a:extLst>
              <a:ext uri="{FF2B5EF4-FFF2-40B4-BE49-F238E27FC236}">
                <a16:creationId xmlns:a16="http://schemas.microsoft.com/office/drawing/2014/main" id="{44DBEC9C-89C9-3840-76CA-221A4FCCBC46}"/>
              </a:ext>
            </a:extLst>
          </p:cNvPr>
          <p:cNvSpPr/>
          <p:nvPr/>
        </p:nvSpPr>
        <p:spPr>
          <a:xfrm>
            <a:off x="798154" y="2461678"/>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sp>
        <p:nvSpPr>
          <p:cNvPr id="20" name="Rectangle : coins arrondis 19">
            <a:extLst>
              <a:ext uri="{FF2B5EF4-FFF2-40B4-BE49-F238E27FC236}">
                <a16:creationId xmlns:a16="http://schemas.microsoft.com/office/drawing/2014/main" id="{6D6D28A3-2AEC-421E-4B5B-698A6999C330}"/>
              </a:ext>
            </a:extLst>
          </p:cNvPr>
          <p:cNvSpPr/>
          <p:nvPr/>
        </p:nvSpPr>
        <p:spPr>
          <a:xfrm>
            <a:off x="778058" y="3602760"/>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sp>
        <p:nvSpPr>
          <p:cNvPr id="21" name="Rectangle : coins arrondis 20">
            <a:extLst>
              <a:ext uri="{FF2B5EF4-FFF2-40B4-BE49-F238E27FC236}">
                <a16:creationId xmlns:a16="http://schemas.microsoft.com/office/drawing/2014/main" id="{7648B206-EB8D-C0FF-2588-BE23C779F051}"/>
              </a:ext>
            </a:extLst>
          </p:cNvPr>
          <p:cNvSpPr/>
          <p:nvPr/>
        </p:nvSpPr>
        <p:spPr>
          <a:xfrm>
            <a:off x="778058" y="4712265"/>
            <a:ext cx="798760"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2400" b="1" dirty="0">
              <a:solidFill>
                <a:srgbClr val="002060"/>
              </a:solidFill>
              <a:latin typeface="Calibri" panose="020F0502020204030204"/>
            </a:endParaRPr>
          </a:p>
        </p:txBody>
      </p:sp>
      <p:pic>
        <p:nvPicPr>
          <p:cNvPr id="1026" name="Picture 2" descr="Ok png | PNGEgg">
            <a:extLst>
              <a:ext uri="{FF2B5EF4-FFF2-40B4-BE49-F238E27FC236}">
                <a16:creationId xmlns:a16="http://schemas.microsoft.com/office/drawing/2014/main" id="{2FB41484-44A5-D431-585F-7CE9E557D08E}"/>
              </a:ext>
            </a:extLst>
          </p:cNvPr>
          <p:cNvPicPr>
            <a:picLocks noChangeAspect="1" noChangeArrowheads="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844872" y="2150271"/>
            <a:ext cx="927170" cy="91118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1C452D3F-CC47-CE9A-59A4-9FEC6DBC72C7}"/>
              </a:ext>
            </a:extLst>
          </p:cNvPr>
          <p:cNvSpPr/>
          <p:nvPr/>
        </p:nvSpPr>
        <p:spPr>
          <a:xfrm>
            <a:off x="1694682" y="2467465"/>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a. Toutes les planètes tournent autour du soleil et sur elles-mêmes.</a:t>
            </a:r>
          </a:p>
        </p:txBody>
      </p:sp>
      <p:sp>
        <p:nvSpPr>
          <p:cNvPr id="4" name="Rectangle : coins arrondis 3">
            <a:extLst>
              <a:ext uri="{FF2B5EF4-FFF2-40B4-BE49-F238E27FC236}">
                <a16:creationId xmlns:a16="http://schemas.microsoft.com/office/drawing/2014/main" id="{351FF5DB-1198-BC0A-B859-C658D2933AD2}"/>
              </a:ext>
            </a:extLst>
          </p:cNvPr>
          <p:cNvSpPr/>
          <p:nvPr/>
        </p:nvSpPr>
        <p:spPr>
          <a:xfrm>
            <a:off x="1694682" y="3602761"/>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b. Seules les planètes telluriques tournent autour du soleil.</a:t>
            </a:r>
          </a:p>
        </p:txBody>
      </p:sp>
      <p:sp>
        <p:nvSpPr>
          <p:cNvPr id="5" name="Rectangle : coins arrondis 4">
            <a:extLst>
              <a:ext uri="{FF2B5EF4-FFF2-40B4-BE49-F238E27FC236}">
                <a16:creationId xmlns:a16="http://schemas.microsoft.com/office/drawing/2014/main" id="{3E123223-BA3A-C1AD-A333-09BF75461F61}"/>
              </a:ext>
            </a:extLst>
          </p:cNvPr>
          <p:cNvSpPr/>
          <p:nvPr/>
        </p:nvSpPr>
        <p:spPr>
          <a:xfrm>
            <a:off x="1674586" y="4738297"/>
            <a:ext cx="9847794" cy="599777"/>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a:solidFill>
                  <a:srgbClr val="002060"/>
                </a:solidFill>
                <a:latin typeface="Calibri" panose="020F0502020204030204"/>
              </a:rPr>
              <a:t>c. Les planètes gazeuses ne tournent pas sur elles-mêmes.</a:t>
            </a:r>
          </a:p>
        </p:txBody>
      </p:sp>
    </p:spTree>
    <p:extLst>
      <p:ext uri="{BB962C8B-B14F-4D97-AF65-F5344CB8AC3E}">
        <p14:creationId xmlns:p14="http://schemas.microsoft.com/office/powerpoint/2010/main" val="12402087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8" name="Google Shape;958;p44"/>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10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grpSp>
        <p:nvGrpSpPr>
          <p:cNvPr id="10" name="Groupe 9">
            <a:extLst>
              <a:ext uri="{FF2B5EF4-FFF2-40B4-BE49-F238E27FC236}">
                <a16:creationId xmlns:a16="http://schemas.microsoft.com/office/drawing/2014/main" id="{9F870E77-C32E-268E-ECBC-2625BEBE592B}"/>
              </a:ext>
            </a:extLst>
          </p:cNvPr>
          <p:cNvGrpSpPr/>
          <p:nvPr/>
        </p:nvGrpSpPr>
        <p:grpSpPr>
          <a:xfrm>
            <a:off x="3945913" y="1057590"/>
            <a:ext cx="4297916" cy="5297451"/>
            <a:chOff x="3945913" y="1057590"/>
            <a:chExt cx="4297916" cy="5297451"/>
          </a:xfrm>
        </p:grpSpPr>
        <p:pic>
          <p:nvPicPr>
            <p:cNvPr id="7" name="Image 6">
              <a:extLst>
                <a:ext uri="{FF2B5EF4-FFF2-40B4-BE49-F238E27FC236}">
                  <a16:creationId xmlns:a16="http://schemas.microsoft.com/office/drawing/2014/main" id="{25ED1EF8-E6E8-F515-4339-68F4007AEA36}"/>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3945913" y="3799986"/>
              <a:ext cx="4276194" cy="2555055"/>
            </a:xfrm>
            <a:prstGeom prst="rect">
              <a:avLst/>
            </a:prstGeom>
          </p:spPr>
        </p:pic>
        <p:pic>
          <p:nvPicPr>
            <p:cNvPr id="5" name="Image 4">
              <a:extLst>
                <a:ext uri="{FF2B5EF4-FFF2-40B4-BE49-F238E27FC236}">
                  <a16:creationId xmlns:a16="http://schemas.microsoft.com/office/drawing/2014/main" id="{AF3B5879-3B67-57FD-3DB6-58E657C5D1D9}"/>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3945913" y="1057590"/>
              <a:ext cx="4297916" cy="2732040"/>
            </a:xfrm>
            <a:prstGeom prst="rect">
              <a:avLst/>
            </a:prstGeom>
          </p:spPr>
        </p:pic>
      </p:grpSp>
      <p:sp>
        <p:nvSpPr>
          <p:cNvPr id="963" name="Google Shape;963;p45"/>
          <p:cNvSpPr txBox="1">
            <a:spLocks noGrp="1"/>
          </p:cNvSpPr>
          <p:nvPr>
            <p:ph type="title"/>
          </p:nvPr>
        </p:nvSpPr>
        <p:spPr>
          <a:xfrm>
            <a:off x="935304" y="207765"/>
            <a:ext cx="10372033" cy="55591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Maintenant, vous allez travailler en binôme. Chacun prend 3 minutes pour réaliser l’activité de la page 57 sur le livret. Ensuite, vous comparez vos réponses en justifiant.</a:t>
            </a:r>
            <a:endParaRPr dirty="0">
              <a:solidFill>
                <a:schemeClr val="tx1">
                  <a:lumMod val="50000"/>
                  <a:lumOff val="50000"/>
                </a:schemeClr>
              </a:solidFill>
            </a:endParaRPr>
          </a:p>
        </p:txBody>
      </p:sp>
      <p:sp>
        <p:nvSpPr>
          <p:cNvPr id="964" name="Google Shape;964;p45"/>
          <p:cNvSpPr txBox="1">
            <a:spLocks noGrp="1"/>
          </p:cNvSpPr>
          <p:nvPr>
            <p:ph type="body" idx="1"/>
          </p:nvPr>
        </p:nvSpPr>
        <p:spPr>
          <a:xfrm>
            <a:off x="935304" y="668338"/>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a:solidFill>
                  <a:schemeClr val="tx1">
                    <a:lumMod val="50000"/>
                    <a:lumOff val="50000"/>
                  </a:schemeClr>
                </a:solidFill>
              </a:rPr>
              <a:t>Lire et expliquer les consignes aux élèves. Puis suivre de près les élèves et apporter de l’aide si nécessaire. </a:t>
            </a:r>
            <a:endParaRPr sz="1100">
              <a:solidFill>
                <a:schemeClr val="tx1">
                  <a:lumMod val="50000"/>
                  <a:lumOff val="50000"/>
                </a:schemeClr>
              </a:solidFill>
            </a:endParaRPr>
          </a:p>
        </p:txBody>
      </p:sp>
      <p:sp>
        <p:nvSpPr>
          <p:cNvPr id="4" name="ZoneTexte 3">
            <a:extLst>
              <a:ext uri="{FF2B5EF4-FFF2-40B4-BE49-F238E27FC236}">
                <a16:creationId xmlns:a16="http://schemas.microsoft.com/office/drawing/2014/main" id="{9D15E4AE-CEE6-1900-37DD-DFF6730EDCC5}"/>
              </a:ext>
            </a:extLst>
          </p:cNvPr>
          <p:cNvSpPr txBox="1"/>
          <p:nvPr/>
        </p:nvSpPr>
        <p:spPr>
          <a:xfrm>
            <a:off x="5539700" y="6170375"/>
            <a:ext cx="1110343" cy="369332"/>
          </a:xfrm>
          <a:prstGeom prst="rect">
            <a:avLst/>
          </a:prstGeom>
          <a:noFill/>
        </p:spPr>
        <p:txBody>
          <a:bodyPr wrap="square">
            <a:spAutoFit/>
          </a:bodyPr>
          <a:lstStyle/>
          <a:p>
            <a:pPr algn="ctr"/>
            <a:r>
              <a:rPr lang="fr-FR" sz="1800" dirty="0">
                <a:solidFill>
                  <a:schemeClr val="tx1"/>
                </a:solidFill>
              </a:rPr>
              <a:t>Page 57 </a:t>
            </a: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47"/>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Le temps est terminé. </a:t>
            </a:r>
            <a:endParaRPr dirty="0">
              <a:solidFill>
                <a:schemeClr val="tx1">
                  <a:lumMod val="50000"/>
                  <a:lumOff val="50000"/>
                </a:schemeClr>
              </a:solidFill>
            </a:endParaRPr>
          </a:p>
        </p:txBody>
      </p:sp>
      <p:sp>
        <p:nvSpPr>
          <p:cNvPr id="983" name="Google Shape;983;p47"/>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solidFill>
                <a:srgbClr val="A5A5A5"/>
              </a:solidFill>
            </a:endParaRPr>
          </a:p>
        </p:txBody>
      </p:sp>
      <p:sp>
        <p:nvSpPr>
          <p:cNvPr id="984" name="Google Shape;984;p47"/>
          <p:cNvSpPr/>
          <p:nvPr/>
        </p:nvSpPr>
        <p:spPr>
          <a:xfrm>
            <a:off x="4381082" y="2281643"/>
            <a:ext cx="3878664"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000" b="1" dirty="0">
                <a:solidFill>
                  <a:schemeClr val="dk1"/>
                </a:solidFill>
                <a:latin typeface="Arial"/>
                <a:ea typeface="Arial"/>
                <a:cs typeface="Arial"/>
                <a:sym typeface="Arial"/>
              </a:rPr>
              <a:t>Temps Écoulé</a:t>
            </a:r>
            <a:endParaRPr dirty="0"/>
          </a:p>
        </p:txBody>
      </p:sp>
      <p:pic>
        <p:nvPicPr>
          <p:cNvPr id="985" name="Google Shape;985;p47"/>
          <p:cNvPicPr preferRelativeResize="0"/>
          <p:nvPr/>
        </p:nvPicPr>
        <p:blipFill rotWithShape="1">
          <a:blip r:embed="rId3">
            <a:alphaModFix/>
          </a:blip>
          <a:srcRect l="10491" t="15401" r="10044" b="20982"/>
          <a:stretch/>
        </p:blipFill>
        <p:spPr>
          <a:xfrm>
            <a:off x="4495800" y="2989489"/>
            <a:ext cx="3390900" cy="271462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DDF061A-525C-931B-1620-48DA5ACAB266}"/>
            </a:ext>
          </a:extLst>
        </p:cNvPr>
        <p:cNvGrpSpPr/>
        <p:nvPr/>
      </p:nvGrpSpPr>
      <p:grpSpPr>
        <a:xfrm>
          <a:off x="0" y="0"/>
          <a:ext cx="0" cy="0"/>
          <a:chOff x="0" y="0"/>
          <a:chExt cx="0" cy="0"/>
        </a:xfrm>
      </p:grpSpPr>
      <p:sp>
        <p:nvSpPr>
          <p:cNvPr id="23" name="Google Shape;292;p29">
            <a:extLst>
              <a:ext uri="{FF2B5EF4-FFF2-40B4-BE49-F238E27FC236}">
                <a16:creationId xmlns:a16="http://schemas.microsoft.com/office/drawing/2014/main" id="{734CCB68-C0AD-F4EF-BAF5-4096B797615A}"/>
              </a:ext>
            </a:extLst>
          </p:cNvPr>
          <p:cNvSpPr/>
          <p:nvPr/>
        </p:nvSpPr>
        <p:spPr>
          <a:xfrm>
            <a:off x="2494256" y="3980667"/>
            <a:ext cx="8800421" cy="750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endParaRPr lang="fr-FR" sz="1800" b="1" kern="1200" dirty="0">
              <a:solidFill>
                <a:prstClr val="black"/>
              </a:solidFill>
              <a:latin typeface="Calibri"/>
              <a:cs typeface="Calibri"/>
            </a:endParaRPr>
          </a:p>
        </p:txBody>
      </p:sp>
      <p:sp>
        <p:nvSpPr>
          <p:cNvPr id="24" name="Google Shape;293;p29">
            <a:extLst>
              <a:ext uri="{FF2B5EF4-FFF2-40B4-BE49-F238E27FC236}">
                <a16:creationId xmlns:a16="http://schemas.microsoft.com/office/drawing/2014/main" id="{F7682218-6984-C03F-C4D2-7736109FDB20}"/>
              </a:ext>
            </a:extLst>
          </p:cNvPr>
          <p:cNvSpPr/>
          <p:nvPr/>
        </p:nvSpPr>
        <p:spPr>
          <a:xfrm>
            <a:off x="1029577" y="3980667"/>
            <a:ext cx="1349096" cy="750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p>
            <a:pPr marL="228600" indent="-228600" algn="ctr">
              <a:lnSpc>
                <a:spcPct val="90000"/>
              </a:lnSpc>
              <a:buClr>
                <a:prstClr val="black"/>
              </a:buClr>
              <a:buSzPts val="2000"/>
            </a:pPr>
            <a:r>
              <a:rPr lang="fr-FR" sz="1800" b="1" kern="1200" dirty="0">
                <a:solidFill>
                  <a:prstClr val="black"/>
                </a:solidFill>
                <a:latin typeface="Calibri"/>
                <a:cs typeface="Calibri"/>
              </a:rPr>
              <a:t>Tâche 5</a:t>
            </a:r>
          </a:p>
        </p:txBody>
      </p:sp>
      <p:sp>
        <p:nvSpPr>
          <p:cNvPr id="31" name="ZoneTexte 30">
            <a:extLst>
              <a:ext uri="{FF2B5EF4-FFF2-40B4-BE49-F238E27FC236}">
                <a16:creationId xmlns:a16="http://schemas.microsoft.com/office/drawing/2014/main" id="{D9758819-D2AD-D82D-7FB6-1F033F8B7BAA}"/>
              </a:ext>
            </a:extLst>
          </p:cNvPr>
          <p:cNvSpPr txBox="1"/>
          <p:nvPr/>
        </p:nvSpPr>
        <p:spPr>
          <a:xfrm>
            <a:off x="2517039" y="4026742"/>
            <a:ext cx="8674302" cy="776366"/>
          </a:xfrm>
          <a:prstGeom prst="rect">
            <a:avLst/>
          </a:prstGeom>
          <a:no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RPr lang="fr-FR"/>
            </a:defPPr>
            <a:lvl1pPr marL="228600" indent="-228600" algn="ctr" defTabSz="914400" eaLnBrk="1" fontAlgn="auto" latinLnBrk="0" hangingPunct="1">
              <a:lnSpc>
                <a:spcPct val="90000"/>
              </a:lnSpc>
              <a:buClr>
                <a:prstClr val="black"/>
              </a:buClr>
              <a:buSzPts val="2000"/>
              <a:buNone/>
              <a:tabLst/>
              <a:defRPr kumimoji="0" sz="1800" b="1" kern="1200" spc="0" normalizeH="0" baseline="0">
                <a:ln>
                  <a:noFill/>
                </a:ln>
                <a:solidFill>
                  <a:prstClr val="black"/>
                </a:solidFill>
                <a:effectLst/>
                <a:uLnTx/>
                <a:uFillTx/>
                <a:latin typeface="Calibri"/>
                <a:ea typeface="Calibri"/>
                <a:cs typeface="Calibri"/>
              </a:defRPr>
            </a:lvl1pPr>
            <a:lvl2pPr marL="914400" indent="-342900" defTabSz="914400" eaLnBrk="1" latinLnBrk="0" hangingPunct="1">
              <a:lnSpc>
                <a:spcPct val="90000"/>
              </a:lnSpc>
              <a:spcBef>
                <a:spcPts val="500"/>
              </a:spcBef>
              <a:buClr>
                <a:schemeClr val="lt1"/>
              </a:buClr>
              <a:buSzPts val="1800"/>
              <a:buChar char="•"/>
              <a:defRPr sz="1800" b="1" kern="1200">
                <a:solidFill>
                  <a:schemeClr val="lt1"/>
                </a:solidFill>
                <a:latin typeface="Calibri"/>
                <a:ea typeface="Calibri"/>
                <a:cs typeface="Calibri"/>
              </a:defRPr>
            </a:lvl2pPr>
            <a:lvl3pPr marL="1371600" indent="-342900" defTabSz="914400" eaLnBrk="1" latinLnBrk="0" hangingPunct="1">
              <a:lnSpc>
                <a:spcPct val="90000"/>
              </a:lnSpc>
              <a:spcBef>
                <a:spcPts val="500"/>
              </a:spcBef>
              <a:buClr>
                <a:schemeClr val="lt1"/>
              </a:buClr>
              <a:buSzPts val="1800"/>
              <a:buChar char="•"/>
              <a:defRPr sz="1800" b="1" kern="1200">
                <a:solidFill>
                  <a:schemeClr val="lt1"/>
                </a:solidFill>
                <a:latin typeface="Calibri"/>
                <a:ea typeface="Calibri"/>
                <a:cs typeface="Calibri"/>
              </a:defRPr>
            </a:lvl3pPr>
            <a:lvl4pPr marL="1828800" indent="-342900" defTabSz="914400" eaLnBrk="1" latinLnBrk="0" hangingPunct="1">
              <a:lnSpc>
                <a:spcPct val="90000"/>
              </a:lnSpc>
              <a:spcBef>
                <a:spcPts val="500"/>
              </a:spcBef>
              <a:buClr>
                <a:schemeClr val="lt1"/>
              </a:buClr>
              <a:buSzPts val="1800"/>
              <a:buChar char="•"/>
              <a:defRPr sz="1800" b="1" kern="1200">
                <a:solidFill>
                  <a:schemeClr val="lt1"/>
                </a:solidFill>
                <a:latin typeface="Calibri"/>
                <a:ea typeface="Calibri"/>
                <a:cs typeface="Calibri"/>
              </a:defRPr>
            </a:lvl4pPr>
            <a:lvl5pPr marL="2286000" indent="-342900" defTabSz="914400" eaLnBrk="1" latinLnBrk="0" hangingPunct="1">
              <a:lnSpc>
                <a:spcPct val="90000"/>
              </a:lnSpc>
              <a:spcBef>
                <a:spcPts val="500"/>
              </a:spcBef>
              <a:buClr>
                <a:schemeClr val="lt1"/>
              </a:buClr>
              <a:buSzPts val="1800"/>
              <a:buChar char="•"/>
              <a:defRPr sz="1800" b="1" kern="1200">
                <a:solidFill>
                  <a:schemeClr val="lt1"/>
                </a:solidFill>
                <a:latin typeface="Calibri"/>
                <a:ea typeface="Calibri"/>
                <a:cs typeface="Calibri"/>
              </a:defRPr>
            </a:lvl5pPr>
            <a:lvl6pPr marL="2743200" indent="-342900" defTabSz="914400" eaLnBrk="1" latinLnBrk="0" hangingPunct="1">
              <a:lnSpc>
                <a:spcPct val="90000"/>
              </a:lnSpc>
              <a:spcBef>
                <a:spcPts val="500"/>
              </a:spcBef>
              <a:buClr>
                <a:schemeClr val="dk1"/>
              </a:buClr>
              <a:buSzPts val="1800"/>
              <a:buChar char="•"/>
              <a:defRPr sz="1800" kern="1200">
                <a:solidFill>
                  <a:schemeClr val="dk1"/>
                </a:solidFill>
              </a:defRPr>
            </a:lvl6pPr>
            <a:lvl7pPr marL="3200400" indent="-342900" defTabSz="914400" eaLnBrk="1" latinLnBrk="0" hangingPunct="1">
              <a:lnSpc>
                <a:spcPct val="90000"/>
              </a:lnSpc>
              <a:spcBef>
                <a:spcPts val="500"/>
              </a:spcBef>
              <a:buClr>
                <a:schemeClr val="dk1"/>
              </a:buClr>
              <a:buSzPts val="1800"/>
              <a:buChar char="•"/>
              <a:defRPr sz="1800" kern="1200">
                <a:solidFill>
                  <a:schemeClr val="dk1"/>
                </a:solidFill>
              </a:defRPr>
            </a:lvl7pPr>
            <a:lvl8pPr marL="3657600" indent="-342900" defTabSz="914400" eaLnBrk="1" latinLnBrk="0" hangingPunct="1">
              <a:lnSpc>
                <a:spcPct val="90000"/>
              </a:lnSpc>
              <a:spcBef>
                <a:spcPts val="500"/>
              </a:spcBef>
              <a:buClr>
                <a:schemeClr val="dk1"/>
              </a:buClr>
              <a:buSzPts val="1800"/>
              <a:buChar char="•"/>
              <a:defRPr sz="1800" kern="1200">
                <a:solidFill>
                  <a:schemeClr val="dk1"/>
                </a:solidFill>
              </a:defRPr>
            </a:lvl8pPr>
            <a:lvl9pPr marL="4114800" indent="-342900" defTabSz="914400" eaLnBrk="1" latinLnBrk="0" hangingPunct="1">
              <a:lnSpc>
                <a:spcPct val="90000"/>
              </a:lnSpc>
              <a:spcBef>
                <a:spcPts val="500"/>
              </a:spcBef>
              <a:buClr>
                <a:schemeClr val="dk1"/>
              </a:buClr>
              <a:buSzPts val="1800"/>
              <a:buChar char="•"/>
              <a:defRPr sz="1800" kern="1200">
                <a:solidFill>
                  <a:schemeClr val="dk1"/>
                </a:solidFill>
              </a:defRPr>
            </a:lvl9pPr>
          </a:lstStyle>
          <a:p>
            <a:r>
              <a:rPr lang="fr-FR" sz="2000" b="0" dirty="0"/>
              <a:t>Comparer les caractéristiques physiques de la Terre avec celle d’autres planètes</a:t>
            </a:r>
          </a:p>
          <a:p>
            <a:r>
              <a:rPr lang="fr-FR" sz="2000" b="0" dirty="0"/>
              <a:t>pour déduire les conditions favorables à la vie.</a:t>
            </a:r>
          </a:p>
        </p:txBody>
      </p:sp>
      <p:sp>
        <p:nvSpPr>
          <p:cNvPr id="32" name="Rectangle 31">
            <a:extLst>
              <a:ext uri="{FF2B5EF4-FFF2-40B4-BE49-F238E27FC236}">
                <a16:creationId xmlns:a16="http://schemas.microsoft.com/office/drawing/2014/main" id="{BE67EFB3-3C65-9A35-4FCB-1A0998D74D9D}"/>
              </a:ext>
            </a:extLst>
          </p:cNvPr>
          <p:cNvSpPr/>
          <p:nvPr/>
        </p:nvSpPr>
        <p:spPr>
          <a:xfrm>
            <a:off x="950904" y="1883174"/>
            <a:ext cx="10439999" cy="487296"/>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1 : </a:t>
            </a:r>
            <a:r>
              <a:rPr lang="fr-FR" sz="2000" b="1" kern="1200" dirty="0">
                <a:solidFill>
                  <a:prstClr val="white"/>
                </a:solidFill>
              </a:rPr>
              <a:t> La Terre dans le système solaire</a:t>
            </a:r>
            <a:endPar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5" name="ZoneTexte 34">
            <a:extLst>
              <a:ext uri="{FF2B5EF4-FFF2-40B4-BE49-F238E27FC236}">
                <a16:creationId xmlns:a16="http://schemas.microsoft.com/office/drawing/2014/main" id="{E5507358-EC68-DF89-1213-BCEB208C9940}"/>
              </a:ext>
            </a:extLst>
          </p:cNvPr>
          <p:cNvSpPr txBox="1"/>
          <p:nvPr/>
        </p:nvSpPr>
        <p:spPr>
          <a:xfrm>
            <a:off x="1019243" y="1228786"/>
            <a:ext cx="10303324" cy="400110"/>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Chapitre 1 :  La Terre dans le système solaire et dans l’univers</a:t>
            </a:r>
          </a:p>
        </p:txBody>
      </p:sp>
      <p:sp>
        <p:nvSpPr>
          <p:cNvPr id="21" name="Google Shape;287;p29">
            <a:extLst>
              <a:ext uri="{FF2B5EF4-FFF2-40B4-BE49-F238E27FC236}">
                <a16:creationId xmlns:a16="http://schemas.microsoft.com/office/drawing/2014/main" id="{82DBB88A-C826-1EA7-4A1E-07DE1039C3B9}"/>
              </a:ext>
            </a:extLst>
          </p:cNvPr>
          <p:cNvSpPr/>
          <p:nvPr/>
        </p:nvSpPr>
        <p:spPr>
          <a:xfrm>
            <a:off x="1060592" y="2870859"/>
            <a:ext cx="1349096" cy="62728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algn="ctr">
              <a:buClrTx/>
            </a:pPr>
            <a:r>
              <a:rPr lang="fr-FR" sz="2000" b="1" dirty="0">
                <a:solidFill>
                  <a:srgbClr val="000000"/>
                </a:solidFill>
                <a:latin typeface="Aptos" panose="02110004020202020204"/>
                <a:cs typeface="Calibri"/>
              </a:rPr>
              <a:t>Tâche 4</a:t>
            </a:r>
          </a:p>
        </p:txBody>
      </p:sp>
      <p:sp>
        <p:nvSpPr>
          <p:cNvPr id="2" name="Google Shape;511;p5">
            <a:extLst>
              <a:ext uri="{FF2B5EF4-FFF2-40B4-BE49-F238E27FC236}">
                <a16:creationId xmlns:a16="http://schemas.microsoft.com/office/drawing/2014/main" id="{03278AE4-EBB2-5749-EDB3-E7E004CF5235}"/>
              </a:ext>
            </a:extLst>
          </p:cNvPr>
          <p:cNvSpPr txBox="1">
            <a:spLocks/>
          </p:cNvSpPr>
          <p:nvPr/>
        </p:nvSpPr>
        <p:spPr>
          <a:xfrm>
            <a:off x="2541158" y="2881673"/>
            <a:ext cx="8784534" cy="627285"/>
          </a:xfrm>
          <a:prstGeom prst="roundRect">
            <a:avLst/>
          </a:pr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defPPr marR="0" lvl="0" algn="l" rtl="0">
              <a:lnSpc>
                <a:spcPct val="100000"/>
              </a:lnSpc>
              <a:spcBef>
                <a:spcPts val="0"/>
              </a:spcBef>
              <a:spcAft>
                <a:spcPts val="0"/>
              </a:spcAft>
            </a:defPPr>
            <a:lvl1pPr marL="0" indent="0" algn="ctr" defTabSz="914400" eaLnBrk="1" fontAlgn="auto" latinLnBrk="0" hangingPunct="1">
              <a:buClrTx/>
              <a:buSzTx/>
              <a:buFontTx/>
              <a:buNone/>
              <a:tabLst/>
              <a:defRPr kumimoji="0" sz="1800" b="1" kern="0" spc="0" normalizeH="0" baseline="0">
                <a:ln>
                  <a:noFill/>
                </a:ln>
                <a:solidFill>
                  <a:srgbClr val="000000"/>
                </a:solidFill>
                <a:effectLst/>
                <a:uLnTx/>
                <a:uFillTx/>
                <a:latin typeface="Aptos" panose="02110004020202020204"/>
                <a:ea typeface="Calibri"/>
                <a:cs typeface="Calibri"/>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fr-FR" sz="2000" dirty="0">
                <a:sym typeface="Calibri"/>
              </a:rPr>
              <a:t>Décrire la position de la Terre dans le système solaire.</a:t>
            </a:r>
          </a:p>
        </p:txBody>
      </p:sp>
      <p:sp>
        <p:nvSpPr>
          <p:cNvPr id="3" name="Rectangle: Rounded Corners 11">
            <a:extLst>
              <a:ext uri="{FF2B5EF4-FFF2-40B4-BE49-F238E27FC236}">
                <a16:creationId xmlns:a16="http://schemas.microsoft.com/office/drawing/2014/main" id="{CCF623A5-3B6E-9036-4ADF-7CB7202AC9C9}"/>
              </a:ext>
            </a:extLst>
          </p:cNvPr>
          <p:cNvSpPr/>
          <p:nvPr/>
        </p:nvSpPr>
        <p:spPr>
          <a:xfrm>
            <a:off x="997805" y="2809380"/>
            <a:ext cx="10393098" cy="750244"/>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98455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48"/>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Correction.</a:t>
            </a:r>
            <a:endParaRPr dirty="0">
              <a:solidFill>
                <a:schemeClr val="tx1">
                  <a:lumMod val="50000"/>
                  <a:lumOff val="50000"/>
                </a:schemeClr>
              </a:solidFill>
            </a:endParaRPr>
          </a:p>
        </p:txBody>
      </p:sp>
      <p:sp>
        <p:nvSpPr>
          <p:cNvPr id="991" name="Google Shape;991;p48"/>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A5A5A5"/>
              </a:buClr>
              <a:buSzPts val="1000"/>
              <a:buNone/>
            </a:pPr>
            <a:r>
              <a:rPr lang="fr-FR" sz="1100" dirty="0">
                <a:solidFill>
                  <a:srgbClr val="A5A5A5"/>
                </a:solidFill>
              </a:rPr>
              <a:t>Inviter les élèves à passer au tableau pour rédiger leurs réponses.</a:t>
            </a:r>
            <a:endParaRPr sz="1100" dirty="0"/>
          </a:p>
        </p:txBody>
      </p:sp>
      <p:pic>
        <p:nvPicPr>
          <p:cNvPr id="992" name="Google Shape;992;p48"/>
          <p:cNvPicPr preferRelativeResize="0"/>
          <p:nvPr/>
        </p:nvPicPr>
        <p:blipFill rotWithShape="1">
          <a:blip r:embed="rId3">
            <a:alphaModFix/>
          </a:blip>
          <a:srcRect/>
          <a:stretch/>
        </p:blipFill>
        <p:spPr>
          <a:xfrm>
            <a:off x="10932668" y="248258"/>
            <a:ext cx="648055" cy="648055"/>
          </a:xfrm>
          <a:prstGeom prst="rect">
            <a:avLst/>
          </a:prstGeom>
          <a:noFill/>
          <a:ln>
            <a:noFill/>
          </a:ln>
        </p:spPr>
      </p:pic>
      <p:pic>
        <p:nvPicPr>
          <p:cNvPr id="4" name="Image 3">
            <a:extLst>
              <a:ext uri="{FF2B5EF4-FFF2-40B4-BE49-F238E27FC236}">
                <a16:creationId xmlns:a16="http://schemas.microsoft.com/office/drawing/2014/main" id="{C2A4DA37-E985-332B-AD92-E8FF336E157D}"/>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b="78429"/>
          <a:stretch>
            <a:fillRect/>
          </a:stretch>
        </p:blipFill>
        <p:spPr>
          <a:xfrm>
            <a:off x="935304" y="5361586"/>
            <a:ext cx="10469634" cy="1349391"/>
          </a:xfrm>
          <a:prstGeom prst="rect">
            <a:avLst/>
          </a:prstGeom>
        </p:spPr>
      </p:pic>
      <p:pic>
        <p:nvPicPr>
          <p:cNvPr id="7" name="Image 6">
            <a:extLst>
              <a:ext uri="{FF2B5EF4-FFF2-40B4-BE49-F238E27FC236}">
                <a16:creationId xmlns:a16="http://schemas.microsoft.com/office/drawing/2014/main" id="{FE7D8F8B-D6E5-99DF-16CF-86BD5C1A09B0}"/>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2710578" y="1057590"/>
            <a:ext cx="6770843" cy="4303996"/>
          </a:xfrm>
          <a:prstGeom prst="rect">
            <a:avLst/>
          </a:prstGeom>
        </p:spPr>
      </p:pic>
      <p:sp>
        <p:nvSpPr>
          <p:cNvPr id="2" name="ZoneTexte 1">
            <a:extLst>
              <a:ext uri="{FF2B5EF4-FFF2-40B4-BE49-F238E27FC236}">
                <a16:creationId xmlns:a16="http://schemas.microsoft.com/office/drawing/2014/main" id="{9700F45C-0578-5361-4873-C816E7C5CFCB}"/>
              </a:ext>
            </a:extLst>
          </p:cNvPr>
          <p:cNvSpPr txBox="1"/>
          <p:nvPr/>
        </p:nvSpPr>
        <p:spPr>
          <a:xfrm>
            <a:off x="5164718" y="4619845"/>
            <a:ext cx="1005403" cy="400110"/>
          </a:xfrm>
          <a:prstGeom prst="rect">
            <a:avLst/>
          </a:prstGeom>
          <a:noFill/>
        </p:spPr>
        <p:txBody>
          <a:bodyPr wrap="none" rtlCol="0">
            <a:spAutoFit/>
          </a:bodyPr>
          <a:lstStyle/>
          <a:p>
            <a:r>
              <a:rPr lang="fr-FR" sz="2000" b="1" dirty="0">
                <a:solidFill>
                  <a:srgbClr val="FF0000"/>
                </a:solidFill>
                <a:latin typeface="Calibri" panose="020F0502020204030204" pitchFamily="34" charset="0"/>
                <a:cs typeface="Calibri" panose="020F0502020204030204" pitchFamily="34" charset="0"/>
              </a:rPr>
              <a:t>Uranus </a:t>
            </a:r>
          </a:p>
        </p:txBody>
      </p:sp>
      <p:sp>
        <p:nvSpPr>
          <p:cNvPr id="8" name="ZoneTexte 7">
            <a:extLst>
              <a:ext uri="{FF2B5EF4-FFF2-40B4-BE49-F238E27FC236}">
                <a16:creationId xmlns:a16="http://schemas.microsoft.com/office/drawing/2014/main" id="{73D1CE7A-3277-8FE2-22D4-98ACA75B0E85}"/>
              </a:ext>
            </a:extLst>
          </p:cNvPr>
          <p:cNvSpPr txBox="1"/>
          <p:nvPr/>
        </p:nvSpPr>
        <p:spPr>
          <a:xfrm>
            <a:off x="6742309" y="4590606"/>
            <a:ext cx="1133644" cy="400110"/>
          </a:xfrm>
          <a:prstGeom prst="rect">
            <a:avLst/>
          </a:prstGeom>
          <a:noFill/>
        </p:spPr>
        <p:txBody>
          <a:bodyPr wrap="none" rtlCol="0">
            <a:spAutoFit/>
          </a:bodyPr>
          <a:lstStyle/>
          <a:p>
            <a:r>
              <a:rPr lang="fr-FR" sz="2000" b="1" dirty="0">
                <a:solidFill>
                  <a:srgbClr val="FF0000"/>
                </a:solidFill>
                <a:latin typeface="Calibri" panose="020F0502020204030204" pitchFamily="34" charset="0"/>
                <a:cs typeface="Calibri" panose="020F0502020204030204" pitchFamily="34" charset="0"/>
              </a:rPr>
              <a:t>Saturne  </a:t>
            </a:r>
          </a:p>
        </p:txBody>
      </p:sp>
      <p:sp>
        <p:nvSpPr>
          <p:cNvPr id="9" name="ZoneTexte 8">
            <a:extLst>
              <a:ext uri="{FF2B5EF4-FFF2-40B4-BE49-F238E27FC236}">
                <a16:creationId xmlns:a16="http://schemas.microsoft.com/office/drawing/2014/main" id="{883B41D7-7C81-2166-3E20-E75471A842F2}"/>
              </a:ext>
            </a:extLst>
          </p:cNvPr>
          <p:cNvSpPr txBox="1"/>
          <p:nvPr/>
        </p:nvSpPr>
        <p:spPr>
          <a:xfrm>
            <a:off x="5164717" y="4960891"/>
            <a:ext cx="869149" cy="400110"/>
          </a:xfrm>
          <a:prstGeom prst="rect">
            <a:avLst/>
          </a:prstGeom>
          <a:noFill/>
        </p:spPr>
        <p:txBody>
          <a:bodyPr wrap="none" rtlCol="0">
            <a:spAutoFit/>
          </a:bodyPr>
          <a:lstStyle/>
          <a:p>
            <a:r>
              <a:rPr lang="fr-FR" sz="2000" b="1" dirty="0">
                <a:solidFill>
                  <a:srgbClr val="FF0000"/>
                </a:solidFill>
                <a:latin typeface="Calibri" panose="020F0502020204030204" pitchFamily="34" charset="0"/>
                <a:cs typeface="Calibri" panose="020F0502020204030204" pitchFamily="34" charset="0"/>
              </a:rPr>
              <a:t>Terre  </a:t>
            </a:r>
          </a:p>
        </p:txBody>
      </p:sp>
      <p:sp>
        <p:nvSpPr>
          <p:cNvPr id="10" name="ZoneTexte 9">
            <a:extLst>
              <a:ext uri="{FF2B5EF4-FFF2-40B4-BE49-F238E27FC236}">
                <a16:creationId xmlns:a16="http://schemas.microsoft.com/office/drawing/2014/main" id="{B67C4CD7-A116-CF01-18B5-7C7F39A30815}"/>
              </a:ext>
            </a:extLst>
          </p:cNvPr>
          <p:cNvSpPr txBox="1"/>
          <p:nvPr/>
        </p:nvSpPr>
        <p:spPr>
          <a:xfrm>
            <a:off x="6629177" y="4947848"/>
            <a:ext cx="960519" cy="400110"/>
          </a:xfrm>
          <a:prstGeom prst="rect">
            <a:avLst/>
          </a:prstGeom>
          <a:noFill/>
        </p:spPr>
        <p:txBody>
          <a:bodyPr wrap="none" rtlCol="0">
            <a:spAutoFit/>
          </a:bodyPr>
          <a:lstStyle/>
          <a:p>
            <a:r>
              <a:rPr lang="fr-FR" sz="2000" b="1" dirty="0">
                <a:solidFill>
                  <a:srgbClr val="FF0000"/>
                </a:solidFill>
                <a:latin typeface="Calibri" panose="020F0502020204030204" pitchFamily="34" charset="0"/>
                <a:cs typeface="Calibri" panose="020F0502020204030204" pitchFamily="34" charset="0"/>
              </a:rPr>
              <a:t>Vénus  </a:t>
            </a: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49"/>
          <p:cNvSpPr txBox="1">
            <a:spLocks noGrp="1"/>
          </p:cNvSpPr>
          <p:nvPr>
            <p:ph type="title"/>
          </p:nvPr>
        </p:nvSpPr>
        <p:spPr>
          <a:xfrm>
            <a:off x="935304" y="318293"/>
            <a:ext cx="10372033" cy="267549"/>
          </a:xfrm>
          <a:prstGeom prst="rect">
            <a:avLst/>
          </a:prstGeom>
          <a:noFill/>
          <a:ln>
            <a:noFill/>
          </a:ln>
        </p:spPr>
        <p:txBody>
          <a:bodyPr spcFirstLastPara="1" wrap="square" lIns="91425" tIns="45700" rIns="91425" bIns="45700" anchor="ctr" anchorCtr="0">
            <a:noAutofit/>
          </a:bodyPr>
          <a:lstStyle/>
          <a:p>
            <a:pPr lvl="0"/>
            <a:r>
              <a:rPr lang="fr-FR" dirty="0">
                <a:solidFill>
                  <a:schemeClr val="tx1">
                    <a:lumMod val="50000"/>
                    <a:lumOff val="50000"/>
                  </a:schemeClr>
                </a:solidFill>
              </a:rPr>
              <a:t>Prenez la correction sur vos livrets.</a:t>
            </a:r>
            <a:endParaRPr dirty="0">
              <a:solidFill>
                <a:schemeClr val="tx1">
                  <a:lumMod val="50000"/>
                  <a:lumOff val="50000"/>
                </a:schemeClr>
              </a:solidFill>
            </a:endParaRPr>
          </a:p>
        </p:txBody>
      </p:sp>
      <p:sp>
        <p:nvSpPr>
          <p:cNvPr id="1004" name="Google Shape;1004;p49"/>
          <p:cNvSpPr txBox="1">
            <a:spLocks noGrp="1"/>
          </p:cNvSpPr>
          <p:nvPr>
            <p:ph type="body" idx="2"/>
          </p:nvPr>
        </p:nvSpPr>
        <p:spPr>
          <a:xfrm>
            <a:off x="935304" y="668338"/>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A5A5A5"/>
              </a:buClr>
              <a:buSzPts val="1000"/>
              <a:buNone/>
            </a:pPr>
            <a:r>
              <a:rPr lang="fr-FR" sz="1100" dirty="0">
                <a:solidFill>
                  <a:schemeClr val="tx1">
                    <a:lumMod val="50000"/>
                    <a:lumOff val="50000"/>
                  </a:schemeClr>
                </a:solidFill>
              </a:rPr>
              <a:t>Inviter les élèves à passer au tableau pour rédiger leurs réponses.</a:t>
            </a:r>
            <a:endParaRPr sz="1100" dirty="0">
              <a:solidFill>
                <a:schemeClr val="tx1">
                  <a:lumMod val="50000"/>
                  <a:lumOff val="50000"/>
                </a:schemeClr>
              </a:solidFill>
            </a:endParaRPr>
          </a:p>
        </p:txBody>
      </p:sp>
      <p:pic>
        <p:nvPicPr>
          <p:cNvPr id="1005" name="Google Shape;1005;p49"/>
          <p:cNvPicPr preferRelativeResize="0"/>
          <p:nvPr/>
        </p:nvPicPr>
        <p:blipFill rotWithShape="1">
          <a:blip r:embed="rId3">
            <a:alphaModFix/>
          </a:blip>
          <a:srcRect/>
          <a:stretch/>
        </p:blipFill>
        <p:spPr>
          <a:xfrm>
            <a:off x="10932668" y="248258"/>
            <a:ext cx="648055" cy="648055"/>
          </a:xfrm>
          <a:prstGeom prst="rect">
            <a:avLst/>
          </a:prstGeom>
          <a:noFill/>
          <a:ln>
            <a:noFill/>
          </a:ln>
        </p:spPr>
      </p:pic>
      <p:pic>
        <p:nvPicPr>
          <p:cNvPr id="5" name="Image 4">
            <a:extLst>
              <a:ext uri="{FF2B5EF4-FFF2-40B4-BE49-F238E27FC236}">
                <a16:creationId xmlns:a16="http://schemas.microsoft.com/office/drawing/2014/main" id="{6FA173FD-16A4-CD90-6488-7DE9F94D990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rcRect t="26378" b="816"/>
          <a:stretch>
            <a:fillRect/>
          </a:stretch>
        </p:blipFill>
        <p:spPr>
          <a:xfrm>
            <a:off x="2252477" y="3296708"/>
            <a:ext cx="7687046" cy="3343957"/>
          </a:xfrm>
          <a:prstGeom prst="rect">
            <a:avLst/>
          </a:prstGeom>
        </p:spPr>
      </p:pic>
      <p:pic>
        <p:nvPicPr>
          <p:cNvPr id="6" name="Image 5">
            <a:extLst>
              <a:ext uri="{FF2B5EF4-FFF2-40B4-BE49-F238E27FC236}">
                <a16:creationId xmlns:a16="http://schemas.microsoft.com/office/drawing/2014/main" id="{BAFB000C-D26E-62A9-AD20-3B4487E312FE}"/>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4294122" y="1005922"/>
            <a:ext cx="3603756" cy="2290786"/>
          </a:xfrm>
          <a:prstGeom prst="rect">
            <a:avLst/>
          </a:prstGeom>
        </p:spPr>
      </p:pic>
      <p:pic>
        <p:nvPicPr>
          <p:cNvPr id="7" name="Picture 2" descr="Ok png | PNGEgg">
            <a:extLst>
              <a:ext uri="{FF2B5EF4-FFF2-40B4-BE49-F238E27FC236}">
                <a16:creationId xmlns:a16="http://schemas.microsoft.com/office/drawing/2014/main" id="{6EA7DF6F-AE8C-CC31-9F8B-A7F50691D941}"/>
              </a:ext>
            </a:extLst>
          </p:cNvPr>
          <p:cNvPicPr>
            <a:picLocks noChangeAspect="1" noChangeArrowheads="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6926671" y="4004725"/>
            <a:ext cx="559351" cy="54970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Ok png | PNGEgg">
            <a:extLst>
              <a:ext uri="{FF2B5EF4-FFF2-40B4-BE49-F238E27FC236}">
                <a16:creationId xmlns:a16="http://schemas.microsoft.com/office/drawing/2014/main" id="{62A99D37-0479-0CDC-816D-88BDE65BCB1F}"/>
              </a:ext>
            </a:extLst>
          </p:cNvPr>
          <p:cNvPicPr>
            <a:picLocks noChangeAspect="1" noChangeArrowheads="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304170" y="5001359"/>
            <a:ext cx="559351" cy="5497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Ok png | PNGEgg">
            <a:extLst>
              <a:ext uri="{FF2B5EF4-FFF2-40B4-BE49-F238E27FC236}">
                <a16:creationId xmlns:a16="http://schemas.microsoft.com/office/drawing/2014/main" id="{7D6D5B88-E45C-363F-827C-F3B0AA7863B2}"/>
              </a:ext>
            </a:extLst>
          </p:cNvPr>
          <p:cNvPicPr>
            <a:picLocks noChangeAspect="1" noChangeArrowheads="1"/>
          </p:cNvPicPr>
          <p:nvPr/>
        </p:nvPicPr>
        <p:blipFill>
          <a:blip r:embed="rId8">
            <a:clrChange>
              <a:clrFrom>
                <a:srgbClr val="FFFFFF"/>
              </a:clrFrom>
              <a:clrTo>
                <a:srgbClr val="FFFFFF">
                  <a:alpha val="0"/>
                </a:srgbClr>
              </a:clrTo>
            </a:clrChange>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324266" y="5990000"/>
            <a:ext cx="559351" cy="5497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p52"/>
          <p:cNvSpPr txBox="1">
            <a:spLocks noGrp="1"/>
          </p:cNvSpPr>
          <p:nvPr>
            <p:ph type="body" idx="1"/>
          </p:nvPr>
        </p:nvSpPr>
        <p:spPr>
          <a:xfrm>
            <a:off x="8979409" y="5148686"/>
            <a:ext cx="1488776"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10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53"/>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Maintenant, vous allez travailler chacun pour soi; prenez l’activité de la page 58 sur le livret.</a:t>
            </a:r>
            <a:endParaRPr dirty="0">
              <a:solidFill>
                <a:schemeClr val="tx1">
                  <a:lumMod val="50000"/>
                  <a:lumOff val="50000"/>
                </a:schemeClr>
              </a:solidFill>
            </a:endParaRPr>
          </a:p>
        </p:txBody>
      </p:sp>
      <p:sp>
        <p:nvSpPr>
          <p:cNvPr id="1053" name="Google Shape;1053;p53"/>
          <p:cNvSpPr txBox="1">
            <a:spLocks noGrp="1"/>
          </p:cNvSpPr>
          <p:nvPr>
            <p:ph type="body" idx="1"/>
          </p:nvPr>
        </p:nvSpPr>
        <p:spPr>
          <a:xfrm>
            <a:off x="935304" y="621137"/>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dirty="0">
                <a:solidFill>
                  <a:schemeClr val="tx1">
                    <a:lumMod val="50000"/>
                    <a:lumOff val="50000"/>
                  </a:schemeClr>
                </a:solidFill>
              </a:rPr>
              <a:t>Circuler entre les rangs, cibler les élèves en difficultés, Insister sur le travail individuel.  Inciter les élèves à demander de l'aide en cas de besoin.</a:t>
            </a:r>
            <a:endParaRPr sz="1100" dirty="0">
              <a:solidFill>
                <a:schemeClr val="tx1">
                  <a:lumMod val="50000"/>
                  <a:lumOff val="50000"/>
                </a:schemeClr>
              </a:solidFill>
            </a:endParaRPr>
          </a:p>
        </p:txBody>
      </p:sp>
      <p:grpSp>
        <p:nvGrpSpPr>
          <p:cNvPr id="1057" name="Google Shape;1057;p53"/>
          <p:cNvGrpSpPr/>
          <p:nvPr/>
        </p:nvGrpSpPr>
        <p:grpSpPr>
          <a:xfrm>
            <a:off x="10844783" y="252485"/>
            <a:ext cx="611417" cy="513055"/>
            <a:chOff x="582302" y="4447623"/>
            <a:chExt cx="630930" cy="597556"/>
          </a:xfrm>
        </p:grpSpPr>
        <p:pic>
          <p:nvPicPr>
            <p:cNvPr id="1058" name="Google Shape;1058;p53"/>
            <p:cNvPicPr preferRelativeResize="0"/>
            <p:nvPr/>
          </p:nvPicPr>
          <p:blipFill rotWithShape="1">
            <a:blip r:embed="rId3">
              <a:alphaModFix/>
            </a:blip>
            <a:srcRect l="11664" t="23325" r="25922" b="30054"/>
            <a:stretch/>
          </p:blipFill>
          <p:spPr>
            <a:xfrm>
              <a:off x="582302" y="4573906"/>
              <a:ext cx="630930" cy="471273"/>
            </a:xfrm>
            <a:prstGeom prst="rect">
              <a:avLst/>
            </a:prstGeom>
            <a:noFill/>
            <a:ln>
              <a:noFill/>
            </a:ln>
          </p:spPr>
        </p:pic>
        <p:pic>
          <p:nvPicPr>
            <p:cNvPr id="1059" name="Google Shape;1059;p53"/>
            <p:cNvPicPr preferRelativeResize="0"/>
            <p:nvPr/>
          </p:nvPicPr>
          <p:blipFill rotWithShape="1">
            <a:blip r:embed="rId4">
              <a:alphaModFix/>
            </a:blip>
            <a:srcRect l="74744" t="23325" r="10688" b="30054"/>
            <a:stretch/>
          </p:blipFill>
          <p:spPr>
            <a:xfrm rot="1461832">
              <a:off x="758368" y="4457015"/>
              <a:ext cx="147273" cy="471273"/>
            </a:xfrm>
            <a:prstGeom prst="rect">
              <a:avLst/>
            </a:prstGeom>
            <a:noFill/>
            <a:ln>
              <a:noFill/>
            </a:ln>
          </p:spPr>
        </p:pic>
      </p:grpSp>
      <p:sp>
        <p:nvSpPr>
          <p:cNvPr id="2" name="ZoneTexte 1">
            <a:extLst>
              <a:ext uri="{FF2B5EF4-FFF2-40B4-BE49-F238E27FC236}">
                <a16:creationId xmlns:a16="http://schemas.microsoft.com/office/drawing/2014/main" id="{DC01190B-C8B8-06A3-38BA-3474ECD2EB50}"/>
              </a:ext>
            </a:extLst>
          </p:cNvPr>
          <p:cNvSpPr txBox="1"/>
          <p:nvPr/>
        </p:nvSpPr>
        <p:spPr>
          <a:xfrm>
            <a:off x="5539700" y="6170375"/>
            <a:ext cx="1110343" cy="369332"/>
          </a:xfrm>
          <a:prstGeom prst="rect">
            <a:avLst/>
          </a:prstGeom>
          <a:noFill/>
        </p:spPr>
        <p:txBody>
          <a:bodyPr wrap="square">
            <a:spAutoFit/>
          </a:bodyPr>
          <a:lstStyle/>
          <a:p>
            <a:pPr algn="ctr"/>
            <a:r>
              <a:rPr lang="fr-FR" sz="1800" dirty="0">
                <a:solidFill>
                  <a:schemeClr val="tx1"/>
                </a:solidFill>
              </a:rPr>
              <a:t>Page 58 </a:t>
            </a:r>
          </a:p>
        </p:txBody>
      </p:sp>
      <p:grpSp>
        <p:nvGrpSpPr>
          <p:cNvPr id="10" name="Groupe 9">
            <a:extLst>
              <a:ext uri="{FF2B5EF4-FFF2-40B4-BE49-F238E27FC236}">
                <a16:creationId xmlns:a16="http://schemas.microsoft.com/office/drawing/2014/main" id="{042BE01A-2598-A302-9955-B40D67FDF9A8}"/>
              </a:ext>
            </a:extLst>
          </p:cNvPr>
          <p:cNvGrpSpPr/>
          <p:nvPr/>
        </p:nvGrpSpPr>
        <p:grpSpPr>
          <a:xfrm>
            <a:off x="3442524" y="1029904"/>
            <a:ext cx="5451845" cy="5090615"/>
            <a:chOff x="3442524" y="1029904"/>
            <a:chExt cx="5451845" cy="5090615"/>
          </a:xfrm>
        </p:grpSpPr>
        <p:pic>
          <p:nvPicPr>
            <p:cNvPr id="5" name="Image 4">
              <a:extLst>
                <a:ext uri="{FF2B5EF4-FFF2-40B4-BE49-F238E27FC236}">
                  <a16:creationId xmlns:a16="http://schemas.microsoft.com/office/drawing/2014/main" id="{A9B95395-732D-1545-32FA-75FDC342C107}"/>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3442525" y="1029904"/>
              <a:ext cx="5451844" cy="2339864"/>
            </a:xfrm>
            <a:prstGeom prst="rect">
              <a:avLst/>
            </a:prstGeom>
          </p:spPr>
        </p:pic>
        <p:pic>
          <p:nvPicPr>
            <p:cNvPr id="9" name="Image 8">
              <a:extLst>
                <a:ext uri="{FF2B5EF4-FFF2-40B4-BE49-F238E27FC236}">
                  <a16:creationId xmlns:a16="http://schemas.microsoft.com/office/drawing/2014/main" id="{969EEB4B-7D8A-7DDC-CEB9-5E2B498DD8B8}"/>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Lst>
            </a:blip>
            <a:stretch>
              <a:fillRect/>
            </a:stretch>
          </p:blipFill>
          <p:spPr>
            <a:xfrm>
              <a:off x="3442524" y="3429000"/>
              <a:ext cx="5451844" cy="2691519"/>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55"/>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latin typeface="Calibri"/>
                <a:ea typeface="Calibri"/>
                <a:cs typeface="Calibri"/>
                <a:sym typeface="Calibri"/>
              </a:rPr>
              <a:t>Le temps est terminé. </a:t>
            </a:r>
            <a:endParaRPr dirty="0">
              <a:solidFill>
                <a:schemeClr val="tx1">
                  <a:lumMod val="50000"/>
                  <a:lumOff val="50000"/>
                </a:schemeClr>
              </a:solidFill>
            </a:endParaRPr>
          </a:p>
        </p:txBody>
      </p:sp>
      <p:sp>
        <p:nvSpPr>
          <p:cNvPr id="1075" name="Google Shape;1075;p55"/>
          <p:cNvSpPr txBox="1">
            <a:spLocks noGrp="1"/>
          </p:cNvSpPr>
          <p:nvPr>
            <p:ph type="body" idx="2"/>
          </p:nvPr>
        </p:nvSpPr>
        <p:spPr>
          <a:xfrm>
            <a:off x="935304" y="621137"/>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sp>
        <p:nvSpPr>
          <p:cNvPr id="1076" name="Google Shape;1076;p55"/>
          <p:cNvSpPr/>
          <p:nvPr/>
        </p:nvSpPr>
        <p:spPr>
          <a:xfrm>
            <a:off x="4712677" y="2281603"/>
            <a:ext cx="4211652"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4000" b="1" dirty="0">
                <a:solidFill>
                  <a:schemeClr val="dk1"/>
                </a:solidFill>
                <a:latin typeface="Calibri"/>
                <a:ea typeface="Calibri"/>
                <a:cs typeface="Calibri"/>
                <a:sym typeface="Calibri"/>
              </a:rPr>
              <a:t>Temps Écoulé</a:t>
            </a:r>
            <a:endParaRPr dirty="0"/>
          </a:p>
        </p:txBody>
      </p:sp>
      <p:pic>
        <p:nvPicPr>
          <p:cNvPr id="1077" name="Google Shape;1077;p55"/>
          <p:cNvPicPr preferRelativeResize="0"/>
          <p:nvPr/>
        </p:nvPicPr>
        <p:blipFill rotWithShape="1">
          <a:blip r:embed="rId3">
            <a:alphaModFix/>
          </a:blip>
          <a:srcRect l="10491" t="15401" r="10044" b="20982"/>
          <a:stretch/>
        </p:blipFill>
        <p:spPr>
          <a:xfrm>
            <a:off x="4495800" y="2989489"/>
            <a:ext cx="3390900" cy="271462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56"/>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Correction.</a:t>
            </a:r>
            <a:endParaRPr dirty="0">
              <a:solidFill>
                <a:schemeClr val="tx1">
                  <a:lumMod val="50000"/>
                  <a:lumOff val="50000"/>
                </a:schemeClr>
              </a:solidFill>
            </a:endParaRPr>
          </a:p>
        </p:txBody>
      </p:sp>
      <p:sp>
        <p:nvSpPr>
          <p:cNvPr id="1083" name="Google Shape;1083;p56"/>
          <p:cNvSpPr txBox="1">
            <a:spLocks noGrp="1"/>
          </p:cNvSpPr>
          <p:nvPr>
            <p:ph type="body" idx="2"/>
          </p:nvPr>
        </p:nvSpPr>
        <p:spPr>
          <a:xfrm>
            <a:off x="935304" y="621137"/>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dirty="0">
                <a:solidFill>
                  <a:schemeClr val="tx1">
                    <a:lumMod val="50000"/>
                    <a:lumOff val="50000"/>
                  </a:schemeClr>
                </a:solidFill>
              </a:rPr>
              <a:t>Inviter les élèves à passer au tableau pour rédiger leurs réponses. </a:t>
            </a:r>
            <a:endParaRPr sz="1100" dirty="0">
              <a:solidFill>
                <a:schemeClr val="tx1">
                  <a:lumMod val="50000"/>
                  <a:lumOff val="50000"/>
                </a:schemeClr>
              </a:solidFill>
            </a:endParaRPr>
          </a:p>
        </p:txBody>
      </p:sp>
      <p:pic>
        <p:nvPicPr>
          <p:cNvPr id="1086" name="Google Shape;1086;p56"/>
          <p:cNvPicPr preferRelativeResize="0"/>
          <p:nvPr/>
        </p:nvPicPr>
        <p:blipFill rotWithShape="1">
          <a:blip r:embed="rId3">
            <a:alphaModFix/>
          </a:blip>
          <a:srcRect/>
          <a:stretch/>
        </p:blipFill>
        <p:spPr>
          <a:xfrm>
            <a:off x="10932668" y="248258"/>
            <a:ext cx="648055" cy="648055"/>
          </a:xfrm>
          <a:prstGeom prst="rect">
            <a:avLst/>
          </a:prstGeom>
          <a:noFill/>
          <a:ln>
            <a:noFill/>
          </a:ln>
        </p:spPr>
      </p:pic>
      <p:pic>
        <p:nvPicPr>
          <p:cNvPr id="6" name="Image 5">
            <a:extLst>
              <a:ext uri="{FF2B5EF4-FFF2-40B4-BE49-F238E27FC236}">
                <a16:creationId xmlns:a16="http://schemas.microsoft.com/office/drawing/2014/main" id="{AC5BBE17-E46A-244B-23C3-53E46B306AD3}"/>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040058" y="1002960"/>
            <a:ext cx="9892610" cy="4245786"/>
          </a:xfrm>
          <a:prstGeom prst="rect">
            <a:avLst/>
          </a:prstGeom>
        </p:spPr>
      </p:pic>
      <p:sp>
        <p:nvSpPr>
          <p:cNvPr id="2" name="ZoneTexte 1">
            <a:extLst>
              <a:ext uri="{FF2B5EF4-FFF2-40B4-BE49-F238E27FC236}">
                <a16:creationId xmlns:a16="http://schemas.microsoft.com/office/drawing/2014/main" id="{48C92F76-98A7-BE4B-A808-B6D9E77A567F}"/>
              </a:ext>
            </a:extLst>
          </p:cNvPr>
          <p:cNvSpPr txBox="1"/>
          <p:nvPr/>
        </p:nvSpPr>
        <p:spPr>
          <a:xfrm>
            <a:off x="1763777" y="1959992"/>
            <a:ext cx="1053494" cy="369332"/>
          </a:xfrm>
          <a:prstGeom prst="rect">
            <a:avLst/>
          </a:prstGeom>
          <a:noFill/>
        </p:spPr>
        <p:txBody>
          <a:bodyPr wrap="none" rtlCol="0">
            <a:spAutoFit/>
          </a:bodyPr>
          <a:lstStyle/>
          <a:p>
            <a:r>
              <a:rPr lang="fr-FR" sz="1800" b="1" dirty="0">
                <a:solidFill>
                  <a:srgbClr val="FF0000"/>
                </a:solidFill>
                <a:latin typeface="Calibri" panose="020F0502020204030204" pitchFamily="34" charset="0"/>
                <a:cs typeface="Calibri" panose="020F0502020204030204" pitchFamily="34" charset="0"/>
              </a:rPr>
              <a:t>Mercure </a:t>
            </a:r>
          </a:p>
        </p:txBody>
      </p:sp>
      <p:pic>
        <p:nvPicPr>
          <p:cNvPr id="7" name="Image 6">
            <a:extLst>
              <a:ext uri="{FF2B5EF4-FFF2-40B4-BE49-F238E27FC236}">
                <a16:creationId xmlns:a16="http://schemas.microsoft.com/office/drawing/2014/main" id="{0BF3850A-CF87-D3D4-2903-4B398225E1E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b="70227"/>
          <a:stretch>
            <a:fillRect/>
          </a:stretch>
        </p:blipFill>
        <p:spPr>
          <a:xfrm>
            <a:off x="1211821" y="5248746"/>
            <a:ext cx="9768357" cy="1435832"/>
          </a:xfrm>
          <a:prstGeom prst="rect">
            <a:avLst/>
          </a:prstGeom>
        </p:spPr>
      </p:pic>
      <p:sp>
        <p:nvSpPr>
          <p:cNvPr id="8" name="ZoneTexte 7">
            <a:extLst>
              <a:ext uri="{FF2B5EF4-FFF2-40B4-BE49-F238E27FC236}">
                <a16:creationId xmlns:a16="http://schemas.microsoft.com/office/drawing/2014/main" id="{B3860EF6-1400-91FA-3D3A-F579869103CD}"/>
              </a:ext>
            </a:extLst>
          </p:cNvPr>
          <p:cNvSpPr txBox="1"/>
          <p:nvPr/>
        </p:nvSpPr>
        <p:spPr>
          <a:xfrm>
            <a:off x="3635580" y="1959992"/>
            <a:ext cx="745717" cy="369332"/>
          </a:xfrm>
          <a:prstGeom prst="rect">
            <a:avLst/>
          </a:prstGeom>
          <a:noFill/>
        </p:spPr>
        <p:txBody>
          <a:bodyPr wrap="none" rtlCol="0">
            <a:spAutoFit/>
          </a:bodyPr>
          <a:lstStyle/>
          <a:p>
            <a:r>
              <a:rPr lang="fr-FR" sz="1800" b="1" dirty="0">
                <a:solidFill>
                  <a:srgbClr val="FF0000"/>
                </a:solidFill>
                <a:latin typeface="Calibri" panose="020F0502020204030204" pitchFamily="34" charset="0"/>
                <a:cs typeface="Calibri" panose="020F0502020204030204" pitchFamily="34" charset="0"/>
              </a:rPr>
              <a:t>Terre </a:t>
            </a:r>
          </a:p>
        </p:txBody>
      </p:sp>
      <p:sp>
        <p:nvSpPr>
          <p:cNvPr id="9" name="ZoneTexte 8">
            <a:extLst>
              <a:ext uri="{FF2B5EF4-FFF2-40B4-BE49-F238E27FC236}">
                <a16:creationId xmlns:a16="http://schemas.microsoft.com/office/drawing/2014/main" id="{AA36B513-5628-7D1A-C6F9-E3EAF454A696}"/>
              </a:ext>
            </a:extLst>
          </p:cNvPr>
          <p:cNvSpPr txBox="1"/>
          <p:nvPr/>
        </p:nvSpPr>
        <p:spPr>
          <a:xfrm>
            <a:off x="5748461" y="1986081"/>
            <a:ext cx="947695" cy="369332"/>
          </a:xfrm>
          <a:prstGeom prst="rect">
            <a:avLst/>
          </a:prstGeom>
          <a:noFill/>
        </p:spPr>
        <p:txBody>
          <a:bodyPr wrap="none" rtlCol="0">
            <a:spAutoFit/>
          </a:bodyPr>
          <a:lstStyle/>
          <a:p>
            <a:r>
              <a:rPr lang="fr-FR" sz="1800" b="1" dirty="0">
                <a:solidFill>
                  <a:srgbClr val="FF0000"/>
                </a:solidFill>
                <a:latin typeface="Calibri" panose="020F0502020204030204" pitchFamily="34" charset="0"/>
                <a:cs typeface="Calibri" panose="020F0502020204030204" pitchFamily="34" charset="0"/>
              </a:rPr>
              <a:t>Jupiter  </a:t>
            </a: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57"/>
          <p:cNvSpPr txBox="1">
            <a:spLocks noGrp="1"/>
          </p:cNvSpPr>
          <p:nvPr>
            <p:ph type="title"/>
          </p:nvPr>
        </p:nvSpPr>
        <p:spPr>
          <a:xfrm>
            <a:off x="935304" y="271092"/>
            <a:ext cx="10372033" cy="267549"/>
          </a:xfrm>
          <a:prstGeom prst="rect">
            <a:avLst/>
          </a:prstGeom>
          <a:noFill/>
          <a:ln>
            <a:noFill/>
          </a:ln>
        </p:spPr>
        <p:txBody>
          <a:bodyPr spcFirstLastPara="1" wrap="square" lIns="91425" tIns="45700" rIns="91425" bIns="45700" anchor="ctr" anchorCtr="0">
            <a:noAutofit/>
          </a:bodyPr>
          <a:lstStyle/>
          <a:p>
            <a:pPr lvl="0"/>
            <a:r>
              <a:rPr lang="fr-FR" dirty="0">
                <a:solidFill>
                  <a:schemeClr val="tx1">
                    <a:lumMod val="50000"/>
                    <a:lumOff val="50000"/>
                  </a:schemeClr>
                </a:solidFill>
              </a:rPr>
              <a:t>Prenez la correction sur vos livrets.</a:t>
            </a:r>
            <a:endParaRPr dirty="0">
              <a:solidFill>
                <a:schemeClr val="tx1">
                  <a:lumMod val="50000"/>
                  <a:lumOff val="50000"/>
                </a:schemeClr>
              </a:solidFill>
            </a:endParaRPr>
          </a:p>
        </p:txBody>
      </p:sp>
      <p:sp>
        <p:nvSpPr>
          <p:cNvPr id="1092" name="Google Shape;1092;p57"/>
          <p:cNvSpPr txBox="1">
            <a:spLocks noGrp="1"/>
          </p:cNvSpPr>
          <p:nvPr>
            <p:ph type="body" idx="2"/>
          </p:nvPr>
        </p:nvSpPr>
        <p:spPr>
          <a:xfrm>
            <a:off x="935304" y="621137"/>
            <a:ext cx="10372459" cy="29932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dirty="0">
                <a:solidFill>
                  <a:schemeClr val="tx1">
                    <a:lumMod val="50000"/>
                    <a:lumOff val="50000"/>
                  </a:schemeClr>
                </a:solidFill>
              </a:rPr>
              <a:t>Inviter les élèves à passer au tableau pour rédiger leurs réponses. </a:t>
            </a:r>
            <a:endParaRPr sz="1100" dirty="0">
              <a:solidFill>
                <a:schemeClr val="tx1">
                  <a:lumMod val="50000"/>
                  <a:lumOff val="50000"/>
                </a:schemeClr>
              </a:solidFill>
            </a:endParaRPr>
          </a:p>
        </p:txBody>
      </p:sp>
      <p:pic>
        <p:nvPicPr>
          <p:cNvPr id="1093" name="Google Shape;1093;p57"/>
          <p:cNvPicPr preferRelativeResize="0"/>
          <p:nvPr/>
        </p:nvPicPr>
        <p:blipFill rotWithShape="1">
          <a:blip r:embed="rId3">
            <a:alphaModFix/>
          </a:blip>
          <a:srcRect/>
          <a:stretch/>
        </p:blipFill>
        <p:spPr>
          <a:xfrm>
            <a:off x="10932668" y="248258"/>
            <a:ext cx="648055" cy="648055"/>
          </a:xfrm>
          <a:prstGeom prst="rect">
            <a:avLst/>
          </a:prstGeom>
          <a:noFill/>
          <a:ln>
            <a:noFill/>
          </a:ln>
        </p:spPr>
      </p:pic>
      <p:pic>
        <p:nvPicPr>
          <p:cNvPr id="5" name="Image 4">
            <a:extLst>
              <a:ext uri="{FF2B5EF4-FFF2-40B4-BE49-F238E27FC236}">
                <a16:creationId xmlns:a16="http://schemas.microsoft.com/office/drawing/2014/main" id="{096FDD6E-A077-0206-62EC-20769830B1FF}"/>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645123" y="1024484"/>
            <a:ext cx="4901753" cy="2103772"/>
          </a:xfrm>
          <a:prstGeom prst="rect">
            <a:avLst/>
          </a:prstGeom>
        </p:spPr>
      </p:pic>
      <p:pic>
        <p:nvPicPr>
          <p:cNvPr id="6" name="Image 5">
            <a:extLst>
              <a:ext uri="{FF2B5EF4-FFF2-40B4-BE49-F238E27FC236}">
                <a16:creationId xmlns:a16="http://schemas.microsoft.com/office/drawing/2014/main" id="{ED33F41B-CCC7-CD2C-849F-70B627E1FF8A}"/>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rcRect t="36421" b="-179"/>
          <a:stretch>
            <a:fillRect/>
          </a:stretch>
        </p:blipFill>
        <p:spPr>
          <a:xfrm>
            <a:off x="663999" y="3104105"/>
            <a:ext cx="11201939" cy="3526046"/>
          </a:xfrm>
          <a:prstGeom prst="rect">
            <a:avLst/>
          </a:prstGeom>
        </p:spPr>
      </p:pic>
      <p:sp>
        <p:nvSpPr>
          <p:cNvPr id="7" name="ZoneTexte 6">
            <a:extLst>
              <a:ext uri="{FF2B5EF4-FFF2-40B4-BE49-F238E27FC236}">
                <a16:creationId xmlns:a16="http://schemas.microsoft.com/office/drawing/2014/main" id="{2B6A2EEA-21EA-0FE6-3DE4-2D1A416903B8}"/>
              </a:ext>
            </a:extLst>
          </p:cNvPr>
          <p:cNvSpPr txBox="1"/>
          <p:nvPr/>
        </p:nvSpPr>
        <p:spPr>
          <a:xfrm>
            <a:off x="4215574" y="4417538"/>
            <a:ext cx="1470274" cy="461665"/>
          </a:xfrm>
          <a:prstGeom prst="rect">
            <a:avLst/>
          </a:prstGeom>
          <a:noFill/>
        </p:spPr>
        <p:txBody>
          <a:bodyPr wrap="none" rtlCol="0">
            <a:spAutoFit/>
          </a:bodyPr>
          <a:lstStyle/>
          <a:p>
            <a:r>
              <a:rPr lang="fr-FR" sz="2400" b="1" dirty="0">
                <a:solidFill>
                  <a:srgbClr val="FF0000"/>
                </a:solidFill>
                <a:latin typeface="Calibri" panose="020F0502020204030204" pitchFamily="34" charset="0"/>
                <a:cs typeface="Calibri" panose="020F0502020204030204" pitchFamily="34" charset="0"/>
              </a:rPr>
              <a:t>troisième </a:t>
            </a:r>
          </a:p>
        </p:txBody>
      </p:sp>
      <p:sp>
        <p:nvSpPr>
          <p:cNvPr id="8" name="ZoneTexte 7">
            <a:extLst>
              <a:ext uri="{FF2B5EF4-FFF2-40B4-BE49-F238E27FC236}">
                <a16:creationId xmlns:a16="http://schemas.microsoft.com/office/drawing/2014/main" id="{8EED533D-8E82-79FA-146D-DAA9B50AE05E}"/>
              </a:ext>
            </a:extLst>
          </p:cNvPr>
          <p:cNvSpPr txBox="1"/>
          <p:nvPr/>
        </p:nvSpPr>
        <p:spPr>
          <a:xfrm>
            <a:off x="7813469" y="5222904"/>
            <a:ext cx="976549" cy="461665"/>
          </a:xfrm>
          <a:prstGeom prst="rect">
            <a:avLst/>
          </a:prstGeom>
          <a:noFill/>
        </p:spPr>
        <p:txBody>
          <a:bodyPr wrap="none" rtlCol="0">
            <a:spAutoFit/>
          </a:bodyPr>
          <a:lstStyle/>
          <a:p>
            <a:r>
              <a:rPr lang="fr-FR" sz="2400" b="1" dirty="0">
                <a:solidFill>
                  <a:srgbClr val="FF0000"/>
                </a:solidFill>
                <a:latin typeface="Calibri" panose="020F0502020204030204" pitchFamily="34" charset="0"/>
                <a:cs typeface="Calibri" panose="020F0502020204030204" pitchFamily="34" charset="0"/>
              </a:rPr>
              <a:t>Mars  </a:t>
            </a:r>
          </a:p>
        </p:txBody>
      </p:sp>
      <p:sp>
        <p:nvSpPr>
          <p:cNvPr id="9" name="ZoneTexte 8">
            <a:extLst>
              <a:ext uri="{FF2B5EF4-FFF2-40B4-BE49-F238E27FC236}">
                <a16:creationId xmlns:a16="http://schemas.microsoft.com/office/drawing/2014/main" id="{7F126147-B647-7C4C-9CD0-87C8B1575A5D}"/>
              </a:ext>
            </a:extLst>
          </p:cNvPr>
          <p:cNvSpPr txBox="1"/>
          <p:nvPr/>
        </p:nvSpPr>
        <p:spPr>
          <a:xfrm>
            <a:off x="4215574" y="5207877"/>
            <a:ext cx="1183337" cy="461665"/>
          </a:xfrm>
          <a:prstGeom prst="rect">
            <a:avLst/>
          </a:prstGeom>
          <a:noFill/>
        </p:spPr>
        <p:txBody>
          <a:bodyPr wrap="none" rtlCol="0">
            <a:spAutoFit/>
          </a:bodyPr>
          <a:lstStyle/>
          <a:p>
            <a:r>
              <a:rPr lang="fr-FR" sz="2400" b="1" dirty="0">
                <a:solidFill>
                  <a:srgbClr val="FF0000"/>
                </a:solidFill>
                <a:latin typeface="Calibri" panose="020F0502020204030204" pitchFamily="34" charset="0"/>
                <a:cs typeface="Calibri" panose="020F0502020204030204" pitchFamily="34" charset="0"/>
              </a:rPr>
              <a:t>Vénus   </a:t>
            </a:r>
          </a:p>
        </p:txBody>
      </p:sp>
      <p:sp>
        <p:nvSpPr>
          <p:cNvPr id="10" name="ZoneTexte 9">
            <a:extLst>
              <a:ext uri="{FF2B5EF4-FFF2-40B4-BE49-F238E27FC236}">
                <a16:creationId xmlns:a16="http://schemas.microsoft.com/office/drawing/2014/main" id="{95C98A54-01F9-78DD-1512-04DB961C8D2D}"/>
              </a:ext>
            </a:extLst>
          </p:cNvPr>
          <p:cNvSpPr txBox="1"/>
          <p:nvPr/>
        </p:nvSpPr>
        <p:spPr>
          <a:xfrm>
            <a:off x="5923324" y="6006030"/>
            <a:ext cx="1931939" cy="461665"/>
          </a:xfrm>
          <a:prstGeom prst="rect">
            <a:avLst/>
          </a:prstGeom>
          <a:noFill/>
        </p:spPr>
        <p:txBody>
          <a:bodyPr wrap="none" rtlCol="0">
            <a:spAutoFit/>
          </a:bodyPr>
          <a:lstStyle/>
          <a:p>
            <a:r>
              <a:rPr lang="fr-FR" sz="2400" b="1" dirty="0">
                <a:solidFill>
                  <a:srgbClr val="FF0000"/>
                </a:solidFill>
                <a:latin typeface="Calibri" panose="020F0502020204030204" pitchFamily="34" charset="0"/>
                <a:cs typeface="Calibri" panose="020F0502020204030204" pitchFamily="34" charset="0"/>
              </a:rPr>
              <a:t>150 millions   </a:t>
            </a: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60"/>
          <p:cNvSpPr txBox="1">
            <a:spLocks noGrp="1"/>
          </p:cNvSpPr>
          <p:nvPr>
            <p:ph type="body" idx="1"/>
          </p:nvPr>
        </p:nvSpPr>
        <p:spPr>
          <a:xfrm>
            <a:off x="8860537" y="5229083"/>
            <a:ext cx="1499616"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05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61"/>
          <p:cNvSpPr txBox="1">
            <a:spLocks noGrp="1"/>
          </p:cNvSpPr>
          <p:nvPr>
            <p:ph type="title"/>
          </p:nvPr>
        </p:nvSpPr>
        <p:spPr>
          <a:xfrm>
            <a:off x="1030246" y="388629"/>
            <a:ext cx="10277091"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Qui peut me dire ce que nous avons appris aujourd’hui? </a:t>
            </a:r>
            <a:br>
              <a:rPr lang="fr-FR" dirty="0">
                <a:solidFill>
                  <a:schemeClr val="tx1">
                    <a:lumMod val="50000"/>
                    <a:lumOff val="50000"/>
                  </a:schemeClr>
                </a:solidFill>
              </a:rPr>
            </a:br>
            <a:endParaRPr dirty="0">
              <a:solidFill>
                <a:schemeClr val="tx1">
                  <a:lumMod val="50000"/>
                  <a:lumOff val="50000"/>
                </a:schemeClr>
              </a:solidFill>
            </a:endParaRPr>
          </a:p>
        </p:txBody>
      </p:sp>
      <p:sp>
        <p:nvSpPr>
          <p:cNvPr id="1135" name="Google Shape;1135;p61"/>
          <p:cNvSpPr txBox="1">
            <a:spLocks noGrp="1"/>
          </p:cNvSpPr>
          <p:nvPr>
            <p:ph type="body" idx="2"/>
          </p:nvPr>
        </p:nvSpPr>
        <p:spPr>
          <a:xfrm>
            <a:off x="1030288" y="668338"/>
            <a:ext cx="1027747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pic>
        <p:nvPicPr>
          <p:cNvPr id="1136" name="Google Shape;1136;p61" descr="A cartoon character leaning on a question mark&#10;&#10;AI-generated content may be incorrect."/>
          <p:cNvPicPr preferRelativeResize="0">
            <a:picLocks noGrp="1"/>
          </p:cNvPicPr>
          <p:nvPr>
            <p:ph type="body" idx="1"/>
          </p:nvPr>
        </p:nvPicPr>
        <p:blipFill rotWithShape="1">
          <a:blip r:embed="rId3">
            <a:alphaModFix/>
          </a:blip>
          <a:srcRect/>
          <a:stretch/>
        </p:blipFill>
        <p:spPr>
          <a:xfrm>
            <a:off x="3973115" y="1306115"/>
            <a:ext cx="4245769" cy="4245769"/>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62"/>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endParaRPr dirty="0"/>
          </a:p>
        </p:txBody>
      </p:sp>
      <p:sp>
        <p:nvSpPr>
          <p:cNvPr id="1142" name="Google Shape;1142;p62"/>
          <p:cNvSpPr txBox="1">
            <a:spLocks noGrp="1"/>
          </p:cNvSpPr>
          <p:nvPr>
            <p:ph type="body" idx="2"/>
          </p:nvPr>
        </p:nvSpPr>
        <p:spPr>
          <a:xfrm>
            <a:off x="1030288" y="668338"/>
            <a:ext cx="1027747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00"/>
              <a:buNone/>
            </a:pPr>
            <a:r>
              <a:rPr lang="fr-FR" sz="1100" dirty="0">
                <a:solidFill>
                  <a:schemeClr val="tx1">
                    <a:lumMod val="50000"/>
                    <a:lumOff val="50000"/>
                  </a:schemeClr>
                </a:solidFill>
              </a:rPr>
              <a:t>L’enseignant donne un rappel de la séance.</a:t>
            </a:r>
            <a:endParaRPr sz="1100" dirty="0">
              <a:solidFill>
                <a:schemeClr val="tx1">
                  <a:lumMod val="50000"/>
                  <a:lumOff val="50000"/>
                </a:schemeClr>
              </a:solidFill>
            </a:endParaRPr>
          </a:p>
        </p:txBody>
      </p:sp>
      <p:sp>
        <p:nvSpPr>
          <p:cNvPr id="1143" name="Google Shape;1143;p62"/>
          <p:cNvSpPr/>
          <p:nvPr/>
        </p:nvSpPr>
        <p:spPr>
          <a:xfrm>
            <a:off x="1230364" y="2952359"/>
            <a:ext cx="9946841" cy="805544"/>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144" name="Google Shape;1144;p62"/>
          <p:cNvSpPr txBox="1"/>
          <p:nvPr/>
        </p:nvSpPr>
        <p:spPr>
          <a:xfrm>
            <a:off x="1864267" y="2864090"/>
            <a:ext cx="8887469" cy="805543"/>
          </a:xfrm>
          <a:prstGeom prst="rect">
            <a:avLst/>
          </a:prstGeom>
          <a:noFill/>
          <a:ln>
            <a:noFill/>
          </a:ln>
        </p:spPr>
        <p:txBody>
          <a:bodyPr spcFirstLastPara="1" wrap="square" lIns="121900" tIns="121900" rIns="121900" bIns="121900" anchor="ctr" anchorCtr="0">
            <a:noAutofit/>
          </a:bodyPr>
          <a:lstStyle/>
          <a:p>
            <a:pPr marL="228600" marR="0" lvl="0" indent="-228600" algn="ctr" defTabSz="914400" rtl="0" eaLnBrk="1" fontAlgn="auto" latinLnBrk="0" hangingPunct="1">
              <a:lnSpc>
                <a:spcPct val="90000"/>
              </a:lnSpc>
              <a:spcBef>
                <a:spcPts val="1000"/>
              </a:spcBef>
              <a:spcAft>
                <a:spcPts val="0"/>
              </a:spcAft>
              <a:buClr>
                <a:srgbClr val="000000"/>
              </a:buClr>
              <a:buSzPts val="2000"/>
              <a:buFont typeface="Arial" panose="020B0604020202020204" pitchFamily="34" charset="0"/>
              <a:buNone/>
              <a:tabLst/>
              <a:defRPr/>
            </a:pPr>
            <a:r>
              <a:rPr kumimoji="0" lang="fr-FR" sz="2800" b="1" i="0" u="none" strike="noStrike" kern="1200" cap="none" spc="0" normalizeH="0" baseline="0" noProof="0" dirty="0">
                <a:ln>
                  <a:noFill/>
                </a:ln>
                <a:solidFill>
                  <a:srgbClr val="106585"/>
                </a:solidFill>
                <a:effectLst/>
                <a:uLnTx/>
                <a:uFillTx/>
                <a:latin typeface="Calibri"/>
                <a:ea typeface="+mn-ea"/>
                <a:cs typeface="Calibri"/>
                <a:sym typeface="Calibri"/>
              </a:rPr>
              <a:t>Décrire la position de la Terre dans le système solaire.</a:t>
            </a:r>
          </a:p>
        </p:txBody>
      </p:sp>
      <p:pic>
        <p:nvPicPr>
          <p:cNvPr id="1145" name="Google Shape;1145;p62"/>
          <p:cNvPicPr preferRelativeResize="0"/>
          <p:nvPr/>
        </p:nvPicPr>
        <p:blipFill rotWithShape="1">
          <a:blip r:embed="rId3">
            <a:alphaModFix/>
          </a:blip>
          <a:srcRect/>
          <a:stretch/>
        </p:blipFill>
        <p:spPr>
          <a:xfrm>
            <a:off x="923925" y="2669082"/>
            <a:ext cx="805544" cy="805544"/>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p:nvSpPr>
        <p:spPr>
          <a:xfrm>
            <a:off x="2208304" y="1158393"/>
            <a:ext cx="9726520" cy="85174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marL="0" marR="0" lvl="0" indent="0" algn="l" defTabSz="1219140" rtl="0" eaLnBrk="1" fontAlgn="auto" latinLnBrk="0" hangingPunct="1">
              <a:lnSpc>
                <a:spcPct val="100000"/>
              </a:lnSpc>
              <a:spcBef>
                <a:spcPts val="0"/>
              </a:spcBef>
              <a:spcAft>
                <a:spcPts val="0"/>
              </a:spcAft>
              <a:buClr>
                <a:srgbClr val="000000"/>
              </a:buClr>
              <a:buSzPts val="1200"/>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p:nvSpPr>
        <p:spPr>
          <a:xfrm>
            <a:off x="383125" y="1264596"/>
            <a:ext cx="1606147" cy="671210"/>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p:nvSpPr>
        <p:spPr>
          <a:xfrm>
            <a:off x="2235200" y="3104542"/>
            <a:ext cx="9699625" cy="2334637"/>
          </a:xfrm>
          <a:custGeom>
            <a:avLst>
              <a:gd name="f0" fmla="val 223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marL="0" marR="0" lvl="0" indent="0" algn="l" defTabSz="1219140" rtl="0" eaLnBrk="1" fontAlgn="auto" latinLnBrk="0" hangingPunct="1">
              <a:lnSpc>
                <a:spcPct val="100000"/>
              </a:lnSpc>
              <a:spcBef>
                <a:spcPts val="0"/>
              </a:spcBef>
              <a:spcAft>
                <a:spcPts val="0"/>
              </a:spcAft>
              <a:buClr>
                <a:srgbClr val="000000"/>
              </a:buClr>
              <a:buSzPts val="1200"/>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p:nvSpPr>
        <p:spPr>
          <a:xfrm>
            <a:off x="412307" y="3104543"/>
            <a:ext cx="1606147" cy="2217104"/>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p:nvSpPr>
        <p:spPr>
          <a:xfrm>
            <a:off x="2264055" y="5574618"/>
            <a:ext cx="9670770" cy="1226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marL="0" marR="0" lvl="0" indent="0" algn="l" defTabSz="1219140" rtl="0" eaLnBrk="1" fontAlgn="auto" latinLnBrk="0" hangingPunct="1">
              <a:lnSpc>
                <a:spcPct val="100000"/>
              </a:lnSpc>
              <a:spcBef>
                <a:spcPts val="0"/>
              </a:spcBef>
              <a:spcAft>
                <a:spcPts val="0"/>
              </a:spcAft>
              <a:buClr>
                <a:srgbClr val="000000"/>
              </a:buClr>
              <a:buSzPts val="1200"/>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p:nvSpPr>
        <p:spPr>
          <a:xfrm>
            <a:off x="412308" y="5565093"/>
            <a:ext cx="1606147" cy="1226232"/>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p:nvSpPr>
        <p:spPr>
          <a:xfrm>
            <a:off x="2208303" y="2127723"/>
            <a:ext cx="9726521" cy="8771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marR="0" lvl="0" indent="-287850" algn="l" defTabSz="1219140" rtl="0" eaLnBrk="1" fontAlgn="auto" latinLnBrk="0" hangingPunct="1">
              <a:lnSpc>
                <a:spcPct val="100000"/>
              </a:lnSpc>
              <a:spcBef>
                <a:spcPts val="0"/>
              </a:spcBef>
              <a:spcAft>
                <a:spcPts val="0"/>
              </a:spcAft>
              <a:buClr>
                <a:srgbClr val="000000"/>
              </a:buClr>
              <a:buSzPts val="1200"/>
              <a:buFont typeface="Wingdings" panose="05000000000000000000" pitchFamily="2" charset="2"/>
              <a:buChar char="§"/>
              <a:tabLst/>
              <a:defRPr sz="1800" b="0" i="0" u="none" strike="noStrike" kern="0" cap="none" spc="0" baseline="0">
                <a:solidFill>
                  <a:srgbClr val="000000"/>
                </a:solidFill>
                <a:uFillTx/>
              </a:defRPr>
            </a:pPr>
            <a:r>
              <a:rPr kumimoji="0" lang="fr-FR" sz="1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Système solaire   </a:t>
            </a:r>
          </a:p>
          <a:p>
            <a:pPr marL="287850" indent="-287850" defTabSz="1219140">
              <a:buSzPts val="1200"/>
              <a:buFont typeface="Wingdings" panose="05000000000000000000" pitchFamily="2" charset="2"/>
              <a:buChar char="§"/>
              <a:defRPr sz="1800" b="0" i="0" u="none" strike="noStrike" kern="0" cap="none" spc="0" baseline="0">
                <a:solidFill>
                  <a:srgbClr val="000000"/>
                </a:solidFill>
                <a:uFillTx/>
              </a:defRPr>
            </a:pPr>
            <a:r>
              <a:rPr lang="fr-FR" sz="1800" dirty="0">
                <a:latin typeface="Calibri" panose="020F0502020204030204" pitchFamily="34" charset="0"/>
                <a:cs typeface="Calibri" panose="020F0502020204030204" pitchFamily="34" charset="0"/>
              </a:rPr>
              <a:t>Vénus, Mars, Jupiter……</a:t>
            </a:r>
            <a:r>
              <a:rPr kumimoji="0" lang="fr-FR" sz="1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rPr>
              <a:t>    </a:t>
            </a:r>
          </a:p>
          <a:p>
            <a:pPr marL="287850" lvl="0" indent="-287850" defTabSz="1219140">
              <a:buSzPts val="1200"/>
              <a:buFont typeface="Wingdings" panose="05000000000000000000" pitchFamily="2" charset="2"/>
              <a:buChar char="§"/>
              <a:defRPr sz="1800" b="0" i="0" u="none" strike="noStrike" kern="0" cap="none" spc="0" baseline="0">
                <a:solidFill>
                  <a:srgbClr val="000000"/>
                </a:solidFill>
                <a:uFillTx/>
              </a:defRPr>
            </a:pPr>
            <a:r>
              <a:rPr lang="fr-FR" sz="1800" dirty="0">
                <a:latin typeface="Calibri" panose="020F0502020204030204" pitchFamily="34" charset="0"/>
                <a:ea typeface="+mn-ea"/>
                <a:cs typeface="Calibri" panose="020F0502020204030204" pitchFamily="34" charset="0"/>
              </a:rPr>
              <a:t>Planète tellurique</a:t>
            </a:r>
            <a:r>
              <a:rPr lang="fr-FR" sz="1800" b="1" kern="1200" dirty="0">
                <a:solidFill>
                  <a:srgbClr val="FF0000"/>
                </a:solidFill>
                <a:latin typeface="Calibri" panose="020F0502020204030204"/>
              </a:rPr>
              <a:t> </a:t>
            </a:r>
            <a:endParaRPr lang="fr-FR" sz="1800" dirty="0">
              <a:latin typeface="Calibri" panose="020F0502020204030204" pitchFamily="34" charset="0"/>
              <a:ea typeface="+mn-ea"/>
              <a:cs typeface="Calibri" panose="020F0502020204030204" pitchFamily="34" charset="0"/>
            </a:endParaRPr>
          </a:p>
          <a:p>
            <a:pPr marL="287850" marR="0" lvl="0" indent="-287850" algn="l" defTabSz="1219140" rtl="0" eaLnBrk="1" fontAlgn="auto" latinLnBrk="0" hangingPunct="1">
              <a:lnSpc>
                <a:spcPct val="100000"/>
              </a:lnSpc>
              <a:spcBef>
                <a:spcPts val="0"/>
              </a:spcBef>
              <a:spcAft>
                <a:spcPts val="0"/>
              </a:spcAft>
              <a:buClr>
                <a:srgbClr val="000000"/>
              </a:buClr>
              <a:buSzPts val="1200"/>
              <a:buFont typeface="Wingdings" panose="05000000000000000000" pitchFamily="2" charset="2"/>
              <a:buChar char="§"/>
              <a:tabLst/>
              <a:defRPr sz="1800" b="0" i="0" u="none" strike="noStrike" kern="0" cap="none" spc="0" baseline="0">
                <a:solidFill>
                  <a:srgbClr val="000000"/>
                </a:solidFill>
                <a:uFillTx/>
              </a:defRPr>
            </a:pPr>
            <a:r>
              <a:rPr lang="fr-FR" sz="1800" dirty="0">
                <a:latin typeface="Calibri" panose="020F0502020204030204" pitchFamily="34" charset="0"/>
                <a:ea typeface="+mn-ea"/>
                <a:cs typeface="Calibri" panose="020F0502020204030204" pitchFamily="34" charset="0"/>
              </a:rPr>
              <a:t>Planète gazeuse </a:t>
            </a:r>
            <a:r>
              <a:rPr lang="fr-FR" sz="1800" dirty="0">
                <a:highlight>
                  <a:srgbClr val="FFFF00"/>
                </a:highlight>
                <a:latin typeface="Calibri" panose="020F0502020204030204" pitchFamily="34" charset="0"/>
                <a:ea typeface="+mn-ea"/>
                <a:cs typeface="Calibri" panose="020F0502020204030204" pitchFamily="34" charset="0"/>
              </a:rPr>
              <a:t> </a:t>
            </a:r>
            <a:r>
              <a:rPr lang="fr-FR" sz="1800" dirty="0">
                <a:latin typeface="Calibri" panose="020F0502020204030204" pitchFamily="34" charset="0"/>
                <a:ea typeface="+mn-ea"/>
                <a:cs typeface="Calibri" panose="020F0502020204030204" pitchFamily="34" charset="0"/>
              </a:rPr>
              <a:t> </a:t>
            </a:r>
            <a:endParaRPr kumimoji="0" lang="fr-FR" sz="18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p:nvSpPr>
        <p:spPr>
          <a:xfrm>
            <a:off x="412636" y="2223181"/>
            <a:ext cx="1606147" cy="634725"/>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6" name="Text Placeholder 3">
            <a:extLst>
              <a:ext uri="{FF2B5EF4-FFF2-40B4-BE49-F238E27FC236}">
                <a16:creationId xmlns:a16="http://schemas.microsoft.com/office/drawing/2014/main" id="{178AE3B1-E6F8-42FE-A6B9-960A499B711F}"/>
              </a:ext>
            </a:extLst>
          </p:cNvPr>
          <p:cNvSpPr txBox="1">
            <a:spLocks/>
          </p:cNvSpPr>
          <p:nvPr/>
        </p:nvSpPr>
        <p:spPr>
          <a:xfrm>
            <a:off x="2272235" y="1206325"/>
            <a:ext cx="9463104" cy="85174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b="1" dirty="0">
                <a:solidFill>
                  <a:prstClr val="black"/>
                </a:solidFill>
              </a:rPr>
              <a:t>La tâche à réussir pendant la séance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Décrire la position de la Terre dans le système solaire.</a:t>
            </a:r>
          </a:p>
        </p:txBody>
      </p:sp>
      <p:sp>
        <p:nvSpPr>
          <p:cNvPr id="18" name="Text Placeholder 3">
            <a:extLst>
              <a:ext uri="{FF2B5EF4-FFF2-40B4-BE49-F238E27FC236}">
                <a16:creationId xmlns:a16="http://schemas.microsoft.com/office/drawing/2014/main" id="{5D6A8BE8-89D1-5F22-6D3C-99F0799F8DEB}"/>
              </a:ext>
            </a:extLst>
          </p:cNvPr>
          <p:cNvSpPr txBox="1">
            <a:spLocks/>
          </p:cNvSpPr>
          <p:nvPr/>
        </p:nvSpPr>
        <p:spPr>
          <a:xfrm>
            <a:off x="2294218" y="3336052"/>
            <a:ext cx="9571892" cy="20936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9750" marR="0" lvl="0" indent="0" algn="l" defTabSz="914400" rtl="0" eaLnBrk="1" fontAlgn="auto" latinLnBrk="0" hangingPunct="1">
              <a:lnSpc>
                <a:spcPct val="100000"/>
              </a:lnSpc>
              <a:spcBef>
                <a:spcPts val="0"/>
              </a:spcBef>
              <a:spcAft>
                <a:spcPts val="0"/>
              </a:spcAft>
              <a:buClrTx/>
              <a:buSzTx/>
              <a:tabLst/>
              <a:defRPr/>
            </a:pPr>
            <a:r>
              <a:rPr kumimoji="0" lang="fr-FR"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Les stratégies enseignées pendant le modelage et pratiques pendant la séance sont :</a:t>
            </a:r>
          </a:p>
          <a:p>
            <a:pPr marL="285750" lvl="0" indent="-216000">
              <a:lnSpc>
                <a:spcPct val="100000"/>
              </a:lnSpc>
              <a:spcBef>
                <a:spcPts val="0"/>
              </a:spcBef>
              <a:buClrTx/>
              <a:buFont typeface="Arial" panose="020B0604020202020204" pitchFamily="34" charset="0"/>
              <a:buChar char="•"/>
              <a:defRPr/>
            </a:pPr>
            <a:r>
              <a:rPr lang="fr-FR" dirty="0"/>
              <a:t>Compléter le schéma par les termes</a:t>
            </a:r>
          </a:p>
          <a:p>
            <a:pPr marL="285750" lvl="0" indent="-216000">
              <a:lnSpc>
                <a:spcPct val="100000"/>
              </a:lnSpc>
              <a:spcBef>
                <a:spcPts val="0"/>
              </a:spcBef>
              <a:buClrTx/>
              <a:buFont typeface="Arial" panose="020B0604020202020204" pitchFamily="34" charset="0"/>
              <a:buChar char="•"/>
              <a:defRPr/>
            </a:pPr>
            <a:r>
              <a:rPr lang="fr-FR" dirty="0"/>
              <a:t>Décrire la position de la Terre dans le système solaire</a:t>
            </a:r>
          </a:p>
          <a:p>
            <a:pPr marL="285750" lvl="0" indent="-216000">
              <a:lnSpc>
                <a:spcPct val="100000"/>
              </a:lnSpc>
              <a:spcBef>
                <a:spcPts val="0"/>
              </a:spcBef>
              <a:buClrTx/>
              <a:buFont typeface="Arial" panose="020B0604020202020204" pitchFamily="34" charset="0"/>
              <a:buChar char="•"/>
              <a:defRPr/>
            </a:pPr>
            <a:r>
              <a:rPr lang="fr-FR" dirty="0"/>
              <a:t>Décrire la distance de la Terre du Soleil</a:t>
            </a:r>
          </a:p>
          <a:p>
            <a:pPr marL="69750" indent="0">
              <a:lnSpc>
                <a:spcPct val="100000"/>
              </a:lnSpc>
              <a:spcBef>
                <a:spcPts val="0"/>
              </a:spcBef>
              <a:buClrTx/>
              <a:defRPr/>
            </a:pPr>
            <a:r>
              <a:rPr lang="fr-FR" b="1" dirty="0">
                <a:solidFill>
                  <a:prstClr val="black"/>
                </a:solidFill>
              </a:rPr>
              <a:t>Les outils </a:t>
            </a:r>
          </a:p>
          <a:p>
            <a:pPr marL="263525" lvl="0" indent="-173038">
              <a:lnSpc>
                <a:spcPct val="100000"/>
              </a:lnSpc>
              <a:spcBef>
                <a:spcPts val="0"/>
              </a:spcBef>
              <a:buClrTx/>
              <a:buFont typeface="Arial" panose="020B0604020202020204" pitchFamily="34" charset="0"/>
              <a:buChar char="•"/>
              <a:defRPr/>
            </a:pPr>
            <a:r>
              <a:rPr lang="fr-FR" dirty="0"/>
              <a:t>Schéma muet ou maquette bidimensionnelle</a:t>
            </a:r>
            <a:r>
              <a:rPr lang="fr-FR" dirty="0">
                <a:solidFill>
                  <a:prstClr val="black"/>
                </a:solidFill>
              </a:rPr>
              <a:t>.</a:t>
            </a:r>
          </a:p>
          <a:p>
            <a:pPr marL="263525" lvl="0" indent="-173038">
              <a:lnSpc>
                <a:spcPct val="100000"/>
              </a:lnSpc>
              <a:spcBef>
                <a:spcPts val="0"/>
              </a:spcBef>
              <a:buClrTx/>
              <a:buFont typeface="Arial" panose="020B0604020202020204" pitchFamily="34" charset="0"/>
              <a:buChar char="•"/>
              <a:defRPr/>
            </a:pPr>
            <a:r>
              <a:rPr lang="fr-FR" dirty="0">
                <a:solidFill>
                  <a:prstClr val="black"/>
                </a:solidFill>
              </a:rPr>
              <a:t>Carte lexicale.</a:t>
            </a:r>
          </a:p>
          <a:p>
            <a:pPr marL="263525" lvl="0" indent="-173038">
              <a:lnSpc>
                <a:spcPct val="100000"/>
              </a:lnSpc>
              <a:spcBef>
                <a:spcPts val="0"/>
              </a:spcBef>
              <a:buClrTx/>
              <a:buFont typeface="Arial" panose="020B0604020202020204" pitchFamily="34" charset="0"/>
              <a:buChar char="•"/>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Fiche technique.</a:t>
            </a:r>
          </a:p>
          <a:p>
            <a:pPr marL="285750" marR="0" lvl="0" indent="-216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b="0"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mn-ea"/>
              <a:cs typeface="Calibri" panose="020F0502020204030204" pitchFamily="34" charset="0"/>
            </a:endParaRPr>
          </a:p>
        </p:txBody>
      </p:sp>
      <p:sp>
        <p:nvSpPr>
          <p:cNvPr id="19" name="Text Placeholder 3">
            <a:extLst>
              <a:ext uri="{FF2B5EF4-FFF2-40B4-BE49-F238E27FC236}">
                <a16:creationId xmlns:a16="http://schemas.microsoft.com/office/drawing/2014/main" id="{3B12E37B-916D-345C-AD9E-B136ED1D8842}"/>
              </a:ext>
            </a:extLst>
          </p:cNvPr>
          <p:cNvSpPr txBox="1">
            <a:spLocks/>
          </p:cNvSpPr>
          <p:nvPr/>
        </p:nvSpPr>
        <p:spPr>
          <a:xfrm>
            <a:off x="2362951" y="5662712"/>
            <a:ext cx="9503159" cy="10619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fr-FR" b="1" dirty="0">
                <a:solidFill>
                  <a:prstClr val="black"/>
                </a:solidFill>
              </a:rPr>
              <a:t>Pendant le feedback, attirer l’attention des élèves sur les erreurs fréquentes :</a:t>
            </a:r>
          </a:p>
          <a:p>
            <a:pPr marL="285750" indent="-285750">
              <a:spcBef>
                <a:spcPts val="600"/>
              </a:spcBef>
              <a:buClrTx/>
              <a:buFont typeface="Arial" panose="020B0604020202020204" pitchFamily="34" charset="0"/>
              <a:buChar char="•"/>
              <a:defRPr/>
            </a:pPr>
            <a:r>
              <a:rPr lang="fr-FR" b="1" dirty="0"/>
              <a:t>Échelles de distance :</a:t>
            </a:r>
            <a:r>
              <a:rPr lang="fr-FR" dirty="0"/>
              <a:t> Corriger la perception erronée de distances régulières entre les planètes.</a:t>
            </a:r>
            <a:endParaRPr lang="fr-FR" sz="2000" dirty="0"/>
          </a:p>
          <a:p>
            <a:pPr marL="285750" indent="-285750">
              <a:spcBef>
                <a:spcPts val="600"/>
              </a:spcBef>
              <a:buClrTx/>
              <a:buFont typeface="Arial" panose="020B0604020202020204" pitchFamily="34" charset="0"/>
              <a:buChar char="•"/>
              <a:defRPr/>
            </a:pPr>
            <a:r>
              <a:rPr lang="fr-FR" b="1" dirty="0"/>
              <a:t>Différencier Étoile et Planète :</a:t>
            </a:r>
            <a:r>
              <a:rPr lang="fr-FR" dirty="0"/>
              <a:t> Clarifier que la Terre ne produit pas sa propre lumière contrairement au Soleil, ce qui définit sa position de satellite de l'étoile. </a:t>
            </a:r>
          </a:p>
        </p:txBody>
      </p:sp>
      <p:sp>
        <p:nvSpPr>
          <p:cNvPr id="20" name="Google Shape;853;p104">
            <a:extLst>
              <a:ext uri="{FF2B5EF4-FFF2-40B4-BE49-F238E27FC236}">
                <a16:creationId xmlns:a16="http://schemas.microsoft.com/office/drawing/2014/main" id="{6564A30E-7F1C-F926-A721-DAD6689EFEF4}"/>
              </a:ext>
            </a:extLst>
          </p:cNvPr>
          <p:cNvSpPr/>
          <p:nvPr/>
        </p:nvSpPr>
        <p:spPr>
          <a:xfrm>
            <a:off x="412307" y="2379291"/>
            <a:ext cx="1605600" cy="342818"/>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p:nvSpPr>
        <p:spPr>
          <a:xfrm>
            <a:off x="402814" y="1323922"/>
            <a:ext cx="1566362" cy="580977"/>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Tâche à réussir</a:t>
            </a:r>
          </a:p>
        </p:txBody>
      </p:sp>
      <p:sp>
        <p:nvSpPr>
          <p:cNvPr id="22" name="Google Shape;853;p104">
            <a:extLst>
              <a:ext uri="{FF2B5EF4-FFF2-40B4-BE49-F238E27FC236}">
                <a16:creationId xmlns:a16="http://schemas.microsoft.com/office/drawing/2014/main" id="{302794D7-B75D-443C-FA67-7588362F1440}"/>
              </a:ext>
            </a:extLst>
          </p:cNvPr>
          <p:cNvSpPr/>
          <p:nvPr/>
        </p:nvSpPr>
        <p:spPr>
          <a:xfrm>
            <a:off x="412307" y="3171217"/>
            <a:ext cx="1605600" cy="2062935"/>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p:nvSpPr>
        <p:spPr>
          <a:xfrm>
            <a:off x="412307" y="5550635"/>
            <a:ext cx="1605600" cy="122164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Eléments de feedback</a:t>
            </a:r>
            <a:endParaRPr kumimoji="0" lang="fr-FR" sz="2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3610727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63"/>
          <p:cNvSpPr txBox="1">
            <a:spLocks noGrp="1"/>
          </p:cNvSpPr>
          <p:nvPr>
            <p:ph type="title"/>
          </p:nvPr>
        </p:nvSpPr>
        <p:spPr>
          <a:xfrm>
            <a:off x="1030246" y="318293"/>
            <a:ext cx="10277091" cy="2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600"/>
              <a:buFont typeface="Calibri"/>
              <a:buNone/>
            </a:pPr>
            <a:r>
              <a:rPr lang="fr-FR" dirty="0">
                <a:solidFill>
                  <a:schemeClr val="tx1">
                    <a:lumMod val="50000"/>
                    <a:lumOff val="50000"/>
                  </a:schemeClr>
                </a:solidFill>
              </a:rPr>
              <a:t>Pour réaliser ma tâche je dois : </a:t>
            </a:r>
            <a:endParaRPr dirty="0">
              <a:solidFill>
                <a:schemeClr val="tx1">
                  <a:lumMod val="50000"/>
                  <a:lumOff val="50000"/>
                </a:schemeClr>
              </a:solidFill>
            </a:endParaRPr>
          </a:p>
        </p:txBody>
      </p:sp>
      <p:sp>
        <p:nvSpPr>
          <p:cNvPr id="1151" name="Google Shape;1151;p63"/>
          <p:cNvSpPr txBox="1">
            <a:spLocks noGrp="1"/>
          </p:cNvSpPr>
          <p:nvPr>
            <p:ph type="body" idx="2"/>
          </p:nvPr>
        </p:nvSpPr>
        <p:spPr>
          <a:xfrm>
            <a:off x="1030288" y="668338"/>
            <a:ext cx="10277475" cy="26828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050"/>
              <a:buNone/>
            </a:pPr>
            <a:endParaRPr/>
          </a:p>
        </p:txBody>
      </p:sp>
      <p:pic>
        <p:nvPicPr>
          <p:cNvPr id="1173" name="Google Shape;1173;p63"/>
          <p:cNvPicPr preferRelativeResize="0"/>
          <p:nvPr/>
        </p:nvPicPr>
        <p:blipFill rotWithShape="1">
          <a:blip r:embed="rId3">
            <a:alphaModFix/>
          </a:blip>
          <a:srcRect/>
          <a:stretch/>
        </p:blipFill>
        <p:spPr>
          <a:xfrm>
            <a:off x="11709400" y="505152"/>
            <a:ext cx="363525" cy="326372"/>
          </a:xfrm>
          <a:prstGeom prst="rect">
            <a:avLst/>
          </a:prstGeom>
          <a:noFill/>
          <a:ln>
            <a:noFill/>
          </a:ln>
        </p:spPr>
      </p:pic>
      <p:grpSp>
        <p:nvGrpSpPr>
          <p:cNvPr id="11" name="Google Shape;779;p33">
            <a:extLst>
              <a:ext uri="{FF2B5EF4-FFF2-40B4-BE49-F238E27FC236}">
                <a16:creationId xmlns:a16="http://schemas.microsoft.com/office/drawing/2014/main" id="{DF702328-48F7-F5DC-88F7-A5B318C271D4}"/>
              </a:ext>
            </a:extLst>
          </p:cNvPr>
          <p:cNvGrpSpPr/>
          <p:nvPr/>
        </p:nvGrpSpPr>
        <p:grpSpPr>
          <a:xfrm>
            <a:off x="336217" y="2467030"/>
            <a:ext cx="11519566" cy="510733"/>
            <a:chOff x="518636" y="1225112"/>
            <a:chExt cx="10941378" cy="510733"/>
          </a:xfrm>
        </p:grpSpPr>
        <p:sp>
          <p:nvSpPr>
            <p:cNvPr id="12" name="Google Shape;780;p33">
              <a:extLst>
                <a:ext uri="{FF2B5EF4-FFF2-40B4-BE49-F238E27FC236}">
                  <a16:creationId xmlns:a16="http://schemas.microsoft.com/office/drawing/2014/main" id="{0A9FF416-B22E-2198-DBD7-42BFE326B7B5}"/>
                </a:ext>
              </a:extLst>
            </p:cNvPr>
            <p:cNvSpPr/>
            <p:nvPr/>
          </p:nvSpPr>
          <p:spPr>
            <a:xfrm>
              <a:off x="674378" y="1225112"/>
              <a:ext cx="10785636"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70" dirty="0">
                  <a:solidFill>
                    <a:srgbClr val="002060"/>
                  </a:solidFill>
                  <a:latin typeface="Calibri"/>
                  <a:ea typeface="Calibri"/>
                  <a:cs typeface="Calibri"/>
                  <a:sym typeface="Calibri"/>
                </a:rPr>
                <a:t>Compléter le schéma fourni :</a:t>
              </a:r>
              <a:endParaRPr sz="2400" b="1" spc="-70" dirty="0">
                <a:solidFill>
                  <a:srgbClr val="002060"/>
                </a:solidFill>
                <a:latin typeface="Calibri"/>
                <a:ea typeface="Calibri"/>
                <a:cs typeface="Calibri"/>
                <a:sym typeface="Calibri"/>
              </a:endParaRPr>
            </a:p>
          </p:txBody>
        </p:sp>
        <p:sp>
          <p:nvSpPr>
            <p:cNvPr id="13" name="Google Shape;781;p33">
              <a:extLst>
                <a:ext uri="{FF2B5EF4-FFF2-40B4-BE49-F238E27FC236}">
                  <a16:creationId xmlns:a16="http://schemas.microsoft.com/office/drawing/2014/main" id="{0FF4602F-F15D-6244-6F5C-A62959934045}"/>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1</a:t>
              </a:r>
              <a:endParaRPr sz="1800" b="1" dirty="0">
                <a:solidFill>
                  <a:schemeClr val="lt1"/>
                </a:solidFill>
                <a:latin typeface="Calibri"/>
                <a:ea typeface="Calibri"/>
                <a:cs typeface="Calibri"/>
                <a:sym typeface="Calibri"/>
              </a:endParaRPr>
            </a:p>
          </p:txBody>
        </p:sp>
      </p:grpSp>
      <p:grpSp>
        <p:nvGrpSpPr>
          <p:cNvPr id="14" name="Google Shape;779;p33">
            <a:extLst>
              <a:ext uri="{FF2B5EF4-FFF2-40B4-BE49-F238E27FC236}">
                <a16:creationId xmlns:a16="http://schemas.microsoft.com/office/drawing/2014/main" id="{5D22A077-372F-E40F-31BF-4ECB3A79D02D}"/>
              </a:ext>
            </a:extLst>
          </p:cNvPr>
          <p:cNvGrpSpPr/>
          <p:nvPr/>
        </p:nvGrpSpPr>
        <p:grpSpPr>
          <a:xfrm>
            <a:off x="336217" y="4036123"/>
            <a:ext cx="11606038" cy="510733"/>
            <a:chOff x="518636" y="1225112"/>
            <a:chExt cx="11023510" cy="510733"/>
          </a:xfrm>
        </p:grpSpPr>
        <p:sp>
          <p:nvSpPr>
            <p:cNvPr id="15" name="Google Shape;780;p33">
              <a:extLst>
                <a:ext uri="{FF2B5EF4-FFF2-40B4-BE49-F238E27FC236}">
                  <a16:creationId xmlns:a16="http://schemas.microsoft.com/office/drawing/2014/main" id="{A26A0CDC-D402-8FDC-CF8A-F3BEEC930E1F}"/>
                </a:ext>
              </a:extLst>
            </p:cNvPr>
            <p:cNvSpPr/>
            <p:nvPr/>
          </p:nvSpPr>
          <p:spPr>
            <a:xfrm>
              <a:off x="674377" y="1225112"/>
              <a:ext cx="10867769" cy="510733"/>
            </a:xfrm>
            <a:prstGeom prst="roundRect">
              <a:avLst>
                <a:gd name="adj" fmla="val 16667"/>
              </a:avLst>
            </a:prstGeom>
            <a:solidFill>
              <a:srgbClr val="D5E8CF"/>
            </a:solidFill>
            <a:ln w="9525" cap="flat" cmpd="sng">
              <a:solidFill>
                <a:srgbClr val="D5E8CF"/>
              </a:solidFill>
              <a:prstDash val="solid"/>
              <a:round/>
              <a:headEnd type="none" w="sm" len="sm"/>
              <a:tailEnd type="none" w="sm" len="sm"/>
            </a:ln>
          </p:spPr>
          <p:txBody>
            <a:bodyPr spcFirstLastPara="1" wrap="square" lIns="91425" tIns="45700" rIns="91425" bIns="45700" anchor="t" anchorCtr="0">
              <a:spAutoFit/>
            </a:bodyPr>
            <a:lstStyle/>
            <a:p>
              <a:pPr marL="452438" marR="0" lvl="0" indent="-452438" rtl="0">
                <a:spcBef>
                  <a:spcPts val="0"/>
                </a:spcBef>
                <a:spcAft>
                  <a:spcPts val="0"/>
                </a:spcAft>
                <a:buNone/>
              </a:pPr>
              <a:r>
                <a:rPr lang="fr-FR" sz="2400" b="1" dirty="0">
                  <a:solidFill>
                    <a:srgbClr val="002060"/>
                  </a:solidFill>
                  <a:latin typeface="Calibri"/>
                  <a:ea typeface="Calibri"/>
                  <a:cs typeface="Calibri"/>
                  <a:sym typeface="Calibri"/>
                </a:rPr>
                <a:t>      </a:t>
              </a:r>
              <a:r>
                <a:rPr lang="fr-FR" sz="2400" b="1" spc="-80" dirty="0">
                  <a:solidFill>
                    <a:srgbClr val="002060"/>
                  </a:solidFill>
                  <a:latin typeface="Calibri"/>
                  <a:ea typeface="Calibri"/>
                  <a:cs typeface="Calibri"/>
                  <a:sym typeface="Calibri"/>
                </a:rPr>
                <a:t>Décrire la position de la Terre dans le système solaire, en complétant les phrases :</a:t>
              </a:r>
              <a:endParaRPr sz="2400" b="1" spc="-80" dirty="0">
                <a:solidFill>
                  <a:srgbClr val="002060"/>
                </a:solidFill>
                <a:latin typeface="Calibri"/>
                <a:ea typeface="Calibri"/>
                <a:cs typeface="Calibri"/>
                <a:sym typeface="Calibri"/>
              </a:endParaRPr>
            </a:p>
          </p:txBody>
        </p:sp>
        <p:sp>
          <p:nvSpPr>
            <p:cNvPr id="16" name="Google Shape;781;p33">
              <a:extLst>
                <a:ext uri="{FF2B5EF4-FFF2-40B4-BE49-F238E27FC236}">
                  <a16:creationId xmlns:a16="http://schemas.microsoft.com/office/drawing/2014/main" id="{C6E7869B-FF35-64DF-BB78-6DCD352DF634}"/>
                </a:ext>
              </a:extLst>
            </p:cNvPr>
            <p:cNvSpPr/>
            <p:nvPr/>
          </p:nvSpPr>
          <p:spPr>
            <a:xfrm>
              <a:off x="518636" y="1241381"/>
              <a:ext cx="474698" cy="478193"/>
            </a:xfrm>
            <a:prstGeom prst="ellipse">
              <a:avLst/>
            </a:prstGeom>
            <a:solidFill>
              <a:srgbClr val="46AF48"/>
            </a:solidFill>
            <a:ln w="19050" cap="flat" cmpd="sng">
              <a:solidFill>
                <a:srgbClr val="08283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3200" b="1" dirty="0">
                  <a:solidFill>
                    <a:schemeClr val="lt1"/>
                  </a:solidFill>
                  <a:latin typeface="Calibri"/>
                  <a:ea typeface="Calibri"/>
                  <a:cs typeface="Calibri"/>
                  <a:sym typeface="Calibri"/>
                </a:rPr>
                <a:t>2</a:t>
              </a:r>
              <a:endParaRPr sz="1800" b="1" dirty="0">
                <a:solidFill>
                  <a:schemeClr val="lt1"/>
                </a:solidFill>
                <a:latin typeface="Calibri"/>
                <a:ea typeface="Calibri"/>
                <a:cs typeface="Calibri"/>
                <a:sym typeface="Calibri"/>
              </a:endParaRPr>
            </a:p>
          </p:txBody>
        </p:sp>
      </p:gr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2A2F7-A127-79A6-1FBC-996A600845D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F09585-DAEC-99D9-1383-8C0CAE3B56D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9E9D29D1-33A0-F4D5-7BC5-85FA1BCFBE4E}"/>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Google Shape;2000;p176">
            <a:extLst>
              <a:ext uri="{FF2B5EF4-FFF2-40B4-BE49-F238E27FC236}">
                <a16:creationId xmlns:a16="http://schemas.microsoft.com/office/drawing/2014/main" id="{3CE84197-8550-38EB-5788-01416BBC64EA}"/>
              </a:ext>
            </a:extLst>
          </p:cNvPr>
          <p:cNvSpPr txBox="1">
            <a:spLocks noGrp="1"/>
          </p:cNvSpPr>
          <p:nvPr>
            <p:ph type="title" idx="4294967295"/>
          </p:nvPr>
        </p:nvSpPr>
        <p:spPr>
          <a:xfrm>
            <a:off x="815761" y="96831"/>
            <a:ext cx="7620804" cy="353201"/>
          </a:xfrm>
          <a:prstGeom prst="rect">
            <a:avLst/>
          </a:prstGeom>
        </p:spPr>
        <p:txBody>
          <a:bodyPr>
            <a:noAutofit/>
          </a:bodyPr>
          <a:lstStyle/>
          <a:p>
            <a:pPr lvl="0"/>
            <a:r>
              <a:rPr lang="fr-FR" sz="1600" b="1" noProof="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Et on termine par cette carte lexicale.</a:t>
            </a:r>
          </a:p>
        </p:txBody>
      </p:sp>
      <p:grpSp>
        <p:nvGrpSpPr>
          <p:cNvPr id="10" name="Google Shape;2004;p176">
            <a:extLst>
              <a:ext uri="{FF2B5EF4-FFF2-40B4-BE49-F238E27FC236}">
                <a16:creationId xmlns:a16="http://schemas.microsoft.com/office/drawing/2014/main" id="{517EC03A-5F50-A15A-DD2B-A7332603A652}"/>
              </a:ext>
            </a:extLst>
          </p:cNvPr>
          <p:cNvGrpSpPr/>
          <p:nvPr/>
        </p:nvGrpSpPr>
        <p:grpSpPr>
          <a:xfrm>
            <a:off x="378372" y="1263731"/>
            <a:ext cx="11435255" cy="5257649"/>
            <a:chOff x="279385" y="1039998"/>
            <a:chExt cx="8585230" cy="3943237"/>
          </a:xfrm>
        </p:grpSpPr>
        <p:sp>
          <p:nvSpPr>
            <p:cNvPr id="11" name="Google Shape;2005;p176">
              <a:extLst>
                <a:ext uri="{FF2B5EF4-FFF2-40B4-BE49-F238E27FC236}">
                  <a16:creationId xmlns:a16="http://schemas.microsoft.com/office/drawing/2014/main" id="{515B2D7E-A000-12D9-549A-A9369A4345FA}"/>
                </a:ext>
              </a:extLst>
            </p:cNvPr>
            <p:cNvSpPr/>
            <p:nvPr/>
          </p:nvSpPr>
          <p:spPr>
            <a:xfrm>
              <a:off x="302037" y="1426310"/>
              <a:ext cx="8562578" cy="3556925"/>
            </a:xfrm>
            <a:prstGeom prst="rect">
              <a:avLst/>
            </a:prstGeom>
            <a:solidFill>
              <a:schemeClr val="bg1">
                <a:lumMod val="95000"/>
              </a:schemeClr>
            </a:solidFill>
            <a:ln w="19046" cap="flat">
              <a:no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Google Shape;2006;p176">
              <a:extLst>
                <a:ext uri="{FF2B5EF4-FFF2-40B4-BE49-F238E27FC236}">
                  <a16:creationId xmlns:a16="http://schemas.microsoft.com/office/drawing/2014/main" id="{1EDC52B9-6636-608C-9E99-B0C94BCCA5F8}"/>
                </a:ext>
              </a:extLst>
            </p:cNvPr>
            <p:cNvSpPr/>
            <p:nvPr/>
          </p:nvSpPr>
          <p:spPr>
            <a:xfrm>
              <a:off x="3242372" y="2222729"/>
              <a:ext cx="2257542" cy="115539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pPr lvl="0" algn="ctr" defTabSz="457200">
                <a:buClrTx/>
              </a:pPr>
              <a:r>
                <a:rPr kumimoji="0" lang="fr-FR" sz="2000" b="1" i="0" u="none" strike="noStrike" kern="1200" cap="none" spc="0" normalizeH="0" baseline="0" noProof="0" dirty="0">
                  <a:ln>
                    <a:noFill/>
                  </a:ln>
                  <a:solidFill>
                    <a:srgbClr val="106585"/>
                  </a:solidFill>
                  <a:effectLst/>
                  <a:uLnTx/>
                  <a:uFillTx/>
                  <a:latin typeface="Calibri" panose="020F0502020204030204"/>
                  <a:ea typeface="+mn-ea"/>
                  <a:cs typeface="+mn-cs"/>
                </a:rPr>
                <a:t>Décrire la position de la Terre dans le système solaire.</a:t>
              </a:r>
            </a:p>
          </p:txBody>
        </p:sp>
        <p:sp>
          <p:nvSpPr>
            <p:cNvPr id="13" name="Google Shape;2007;p176">
              <a:extLst>
                <a:ext uri="{FF2B5EF4-FFF2-40B4-BE49-F238E27FC236}">
                  <a16:creationId xmlns:a16="http://schemas.microsoft.com/office/drawing/2014/main" id="{A88638D1-0117-440F-F5A3-3D2C880BB20F}"/>
                </a:ext>
              </a:extLst>
            </p:cNvPr>
            <p:cNvSpPr/>
            <p:nvPr/>
          </p:nvSpPr>
          <p:spPr>
            <a:xfrm>
              <a:off x="477984" y="1867113"/>
              <a:ext cx="2126254" cy="1628546"/>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chemeClr val="accent1"/>
              </a:solid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008;p176">
              <a:extLst>
                <a:ext uri="{FF2B5EF4-FFF2-40B4-BE49-F238E27FC236}">
                  <a16:creationId xmlns:a16="http://schemas.microsoft.com/office/drawing/2014/main" id="{F24B657B-A153-5014-FD22-78DE095C3277}"/>
                </a:ext>
              </a:extLst>
            </p:cNvPr>
            <p:cNvSpPr txBox="1"/>
            <p:nvPr/>
          </p:nvSpPr>
          <p:spPr>
            <a:xfrm>
              <a:off x="3627285" y="1722686"/>
              <a:ext cx="1714500" cy="346210"/>
            </a:xfrm>
            <a:prstGeom prst="rect">
              <a:avLst/>
            </a:prstGeom>
            <a:noFill/>
            <a:ln cap="flat">
              <a:noFill/>
            </a:ln>
          </p:spPr>
          <p:txBody>
            <a:bodyPr vert="horz" wrap="square" lIns="91427" tIns="45695" rIns="91427" bIns="45695" anchor="t" anchorCtr="1" compatLnSpc="1">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54AFE9"/>
                  </a:solidFill>
                  <a:effectLst/>
                  <a:uLnTx/>
                  <a:uFillTx/>
                  <a:latin typeface="Calibri" panose="020F0502020204030204" pitchFamily="34" charset="0"/>
                  <a:ea typeface="Calibri" panose="020F0502020204030204" pitchFamily="34" charset="0"/>
                  <a:cs typeface="Calibri" panose="020F0502020204030204" pitchFamily="34" charset="0"/>
                </a:rPr>
                <a:t>Ma leçon :</a:t>
              </a:r>
            </a:p>
          </p:txBody>
        </p:sp>
        <p:sp>
          <p:nvSpPr>
            <p:cNvPr id="24" name="Google Shape;2009;p176">
              <a:extLst>
                <a:ext uri="{FF2B5EF4-FFF2-40B4-BE49-F238E27FC236}">
                  <a16:creationId xmlns:a16="http://schemas.microsoft.com/office/drawing/2014/main" id="{F6A9FC48-6533-6B59-2389-D6B83DB6761B}"/>
                </a:ext>
              </a:extLst>
            </p:cNvPr>
            <p:cNvSpPr txBox="1"/>
            <p:nvPr/>
          </p:nvSpPr>
          <p:spPr>
            <a:xfrm>
              <a:off x="579223" y="1589910"/>
              <a:ext cx="1788990" cy="284704"/>
            </a:xfrm>
            <a:prstGeom prst="rect">
              <a:avLst/>
            </a:prstGeom>
            <a:noFill/>
            <a:ln cap="flat">
              <a:noFill/>
            </a:ln>
          </p:spPr>
          <p:txBody>
            <a:bodyPr vert="horz" wrap="square" lIns="91427" tIns="45695" rIns="91427" bIns="45695" anchor="t" anchorCtr="1" compatLnSpc="1">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1D9A78"/>
                  </a:solidFill>
                  <a:effectLst/>
                  <a:uLnTx/>
                  <a:uFillTx/>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25" name="Google Shape;2010;p176">
              <a:extLst>
                <a:ext uri="{FF2B5EF4-FFF2-40B4-BE49-F238E27FC236}">
                  <a16:creationId xmlns:a16="http://schemas.microsoft.com/office/drawing/2014/main" id="{845532FD-3B1C-7FF9-C92E-6A714278CC5C}"/>
                </a:ext>
              </a:extLst>
            </p:cNvPr>
            <p:cNvSpPr/>
            <p:nvPr/>
          </p:nvSpPr>
          <p:spPr>
            <a:xfrm>
              <a:off x="6446463" y="1515824"/>
              <a:ext cx="2040393" cy="974479"/>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2011;p176">
              <a:extLst>
                <a:ext uri="{FF2B5EF4-FFF2-40B4-BE49-F238E27FC236}">
                  <a16:creationId xmlns:a16="http://schemas.microsoft.com/office/drawing/2014/main" id="{588F9C4D-3F77-3B4D-BBCC-200AF0B7DCF9}"/>
                </a:ext>
              </a:extLst>
            </p:cNvPr>
            <p:cNvSpPr txBox="1"/>
            <p:nvPr/>
          </p:nvSpPr>
          <p:spPr>
            <a:xfrm>
              <a:off x="6436297" y="1473333"/>
              <a:ext cx="1714500" cy="276961"/>
            </a:xfrm>
            <a:prstGeom prst="rect">
              <a:avLst/>
            </a:prstGeom>
            <a:noFill/>
            <a:ln cap="flat">
              <a:noFill/>
            </a:ln>
          </p:spPr>
          <p:txBody>
            <a:bodyPr vert="horz" wrap="square" lIns="91427" tIns="45695" rIns="91427" bIns="45695" anchor="t" anchorCtr="1"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27" name="Google Shape;2012;p176">
              <a:extLst>
                <a:ext uri="{FF2B5EF4-FFF2-40B4-BE49-F238E27FC236}">
                  <a16:creationId xmlns:a16="http://schemas.microsoft.com/office/drawing/2014/main" id="{0F142F07-76D1-C674-FFB9-8C3B3FFCA1E6}"/>
                </a:ext>
              </a:extLst>
            </p:cNvPr>
            <p:cNvSpPr/>
            <p:nvPr/>
          </p:nvSpPr>
          <p:spPr>
            <a:xfrm>
              <a:off x="645868" y="3995013"/>
              <a:ext cx="4778096"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2013;p176">
              <a:extLst>
                <a:ext uri="{FF2B5EF4-FFF2-40B4-BE49-F238E27FC236}">
                  <a16:creationId xmlns:a16="http://schemas.microsoft.com/office/drawing/2014/main" id="{0EC74FB1-6CB4-6E28-56B1-58AF473F71CD}"/>
                </a:ext>
              </a:extLst>
            </p:cNvPr>
            <p:cNvSpPr txBox="1"/>
            <p:nvPr/>
          </p:nvSpPr>
          <p:spPr>
            <a:xfrm>
              <a:off x="630227" y="3731581"/>
              <a:ext cx="2540248" cy="276961"/>
            </a:xfrm>
            <a:prstGeom prst="rect">
              <a:avLst/>
            </a:prstGeom>
            <a:noFill/>
            <a:ln cap="flat">
              <a:noFill/>
            </a:ln>
          </p:spPr>
          <p:txBody>
            <a:bodyPr vert="horz" wrap="square" lIns="91427" tIns="45695" rIns="91427" bIns="45695" anchor="t" anchorCtr="0"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29" name="Google Shape;2015;p176">
              <a:extLst>
                <a:ext uri="{FF2B5EF4-FFF2-40B4-BE49-F238E27FC236}">
                  <a16:creationId xmlns:a16="http://schemas.microsoft.com/office/drawing/2014/main" id="{6F28A608-6CD6-C053-EA93-7265147129A4}"/>
                </a:ext>
              </a:extLst>
            </p:cNvPr>
            <p:cNvSpPr txBox="1"/>
            <p:nvPr/>
          </p:nvSpPr>
          <p:spPr>
            <a:xfrm>
              <a:off x="477984" y="2251364"/>
              <a:ext cx="2051594" cy="830959"/>
            </a:xfrm>
            <a:prstGeom prst="rect">
              <a:avLst/>
            </a:prstGeom>
            <a:noFill/>
            <a:ln cap="flat">
              <a:noFill/>
            </a:ln>
          </p:spPr>
          <p:txBody>
            <a:bodyPr vert="horz" wrap="square" lIns="91427" tIns="45695" rIns="91427" bIns="45695" anchor="t" anchorCtr="0" compatLnSpc="1">
              <a:spAutoFit/>
            </a:bodyPr>
            <a:lstStyle/>
            <a:p>
              <a:pPr marL="342900" marR="0" lvl="0" indent="-342900" defTabSz="1219170" rtl="0" eaLnBrk="1" fontAlgn="auto" latinLnBrk="0" hangingPunct="1">
                <a:lnSpc>
                  <a:spcPct val="100000"/>
                </a:lnSpc>
                <a:spcBef>
                  <a:spcPts val="0"/>
                </a:spcBef>
                <a:spcAft>
                  <a:spcPts val="0"/>
                </a:spcAft>
                <a:buClr>
                  <a:srgbClr val="000000"/>
                </a:buClr>
                <a:buSzPts val="1100"/>
                <a:buFont typeface="Wingdings" panose="05000000000000000000" pitchFamily="2" charset="2"/>
                <a:buChar char="§"/>
                <a:tabLst/>
                <a:defRPr sz="1800" b="0" i="0" u="none" strike="noStrike" kern="0" cap="none" spc="0" baseline="0">
                  <a:solidFill>
                    <a:srgbClr val="000000"/>
                  </a:solidFill>
                  <a:uFillTx/>
                </a:defRPr>
              </a:pPr>
              <a:r>
                <a:rPr lang="fr-FR" sz="2200" b="1" dirty="0">
                  <a:latin typeface="Calibri" panose="020F0502020204030204"/>
                  <a:ea typeface="+mn-ea"/>
                  <a:cs typeface="+mn-cs"/>
                </a:rPr>
                <a:t>Système solaire</a:t>
              </a:r>
            </a:p>
            <a:p>
              <a:pPr marL="342900" marR="0" lvl="0" indent="-342900" defTabSz="1219170" rtl="0" eaLnBrk="1" fontAlgn="auto" latinLnBrk="0" hangingPunct="1">
                <a:lnSpc>
                  <a:spcPct val="100000"/>
                </a:lnSpc>
                <a:spcBef>
                  <a:spcPts val="0"/>
                </a:spcBef>
                <a:spcAft>
                  <a:spcPts val="0"/>
                </a:spcAft>
                <a:buClr>
                  <a:srgbClr val="000000"/>
                </a:buClr>
                <a:buSzPts val="1100"/>
                <a:buFont typeface="Wingdings" panose="05000000000000000000" pitchFamily="2" charset="2"/>
                <a:buChar char="§"/>
                <a:tabLst/>
                <a:defRPr sz="1800" b="0" i="0" u="none" strike="noStrike" kern="0" cap="none" spc="0" baseline="0">
                  <a:solidFill>
                    <a:srgbClr val="000000"/>
                  </a:solidFill>
                  <a:uFillTx/>
                </a:defRPr>
              </a:pPr>
              <a:r>
                <a:rPr lang="fr-FR" sz="2200" b="1" dirty="0">
                  <a:latin typeface="Calibri" panose="020F0502020204030204"/>
                  <a:ea typeface="+mn-ea"/>
                  <a:cs typeface="+mn-cs"/>
                </a:rPr>
                <a:t>Planète tellurique </a:t>
              </a:r>
            </a:p>
            <a:p>
              <a:pPr marL="342900" marR="0" lvl="0" indent="-342900" defTabSz="1219170" rtl="0" eaLnBrk="1" fontAlgn="auto" latinLnBrk="0" hangingPunct="1">
                <a:lnSpc>
                  <a:spcPct val="100000"/>
                </a:lnSpc>
                <a:spcBef>
                  <a:spcPts val="0"/>
                </a:spcBef>
                <a:spcAft>
                  <a:spcPts val="0"/>
                </a:spcAft>
                <a:buClr>
                  <a:srgbClr val="000000"/>
                </a:buClr>
                <a:buSzPts val="1100"/>
                <a:buFont typeface="Wingdings" panose="05000000000000000000" pitchFamily="2" charset="2"/>
                <a:buChar char="§"/>
                <a:tabLst/>
                <a:defRPr sz="1800" b="0" i="0" u="none" strike="noStrike" kern="0" cap="none" spc="0" baseline="0">
                  <a:solidFill>
                    <a:srgbClr val="000000"/>
                  </a:solidFill>
                  <a:uFillTx/>
                </a:defRPr>
              </a:pPr>
              <a:r>
                <a:rPr lang="fr-FR" sz="2200" b="1" dirty="0">
                  <a:latin typeface="Calibri" panose="020F0502020204030204"/>
                  <a:ea typeface="+mn-ea"/>
                  <a:cs typeface="+mn-cs"/>
                </a:rPr>
                <a:t>Planète gazeuse</a:t>
              </a:r>
            </a:p>
          </p:txBody>
        </p:sp>
        <p:sp>
          <p:nvSpPr>
            <p:cNvPr id="30" name="Google Shape;2016;p176">
              <a:extLst>
                <a:ext uri="{FF2B5EF4-FFF2-40B4-BE49-F238E27FC236}">
                  <a16:creationId xmlns:a16="http://schemas.microsoft.com/office/drawing/2014/main" id="{CB9F0762-26E9-C4DB-55C3-1BF94C195335}"/>
                </a:ext>
              </a:extLst>
            </p:cNvPr>
            <p:cNvSpPr txBox="1"/>
            <p:nvPr/>
          </p:nvSpPr>
          <p:spPr>
            <a:xfrm>
              <a:off x="6583240" y="1812820"/>
              <a:ext cx="1599592" cy="438544"/>
            </a:xfrm>
            <a:prstGeom prst="rect">
              <a:avLst/>
            </a:prstGeom>
            <a:noFill/>
            <a:ln cap="flat">
              <a:noFill/>
            </a:ln>
          </p:spPr>
          <p:txBody>
            <a:bodyPr vert="horz" wrap="square" lIns="91427" tIns="45695" rIns="91427" bIns="45695" anchor="t" anchorCtr="0" compatLnSpc="1">
              <a:spAutoFit/>
            </a:bodyPr>
            <a:lstStyle/>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Compléter    </a:t>
              </a:r>
            </a:p>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Décrire  </a:t>
              </a:r>
              <a:r>
                <a:rPr lang="fr-FR" sz="1600" b="1" dirty="0">
                  <a:latin typeface="Calibri" panose="020F0502020204030204"/>
                  <a:ea typeface="+mn-ea"/>
                  <a:cs typeface="+mn-cs"/>
                </a:rPr>
                <a:t> </a:t>
              </a: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  </a:t>
              </a:r>
            </a:p>
          </p:txBody>
        </p:sp>
        <p:sp>
          <p:nvSpPr>
            <p:cNvPr id="31" name="Google Shape;2017;p176">
              <a:extLst>
                <a:ext uri="{FF2B5EF4-FFF2-40B4-BE49-F238E27FC236}">
                  <a16:creationId xmlns:a16="http://schemas.microsoft.com/office/drawing/2014/main" id="{C02B5997-19E3-61A3-620E-54335FF0F114}"/>
                </a:ext>
              </a:extLst>
            </p:cNvPr>
            <p:cNvSpPr/>
            <p:nvPr/>
          </p:nvSpPr>
          <p:spPr>
            <a:xfrm>
              <a:off x="6459925" y="2620118"/>
              <a:ext cx="2027023" cy="1038475"/>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2" name="Google Shape;2018;p176">
              <a:extLst>
                <a:ext uri="{FF2B5EF4-FFF2-40B4-BE49-F238E27FC236}">
                  <a16:creationId xmlns:a16="http://schemas.microsoft.com/office/drawing/2014/main" id="{A2277BA5-12D6-CB00-50AF-E66E41746E0F}"/>
                </a:ext>
              </a:extLst>
            </p:cNvPr>
            <p:cNvSpPr txBox="1"/>
            <p:nvPr/>
          </p:nvSpPr>
          <p:spPr>
            <a:xfrm>
              <a:off x="6464508" y="2597226"/>
              <a:ext cx="1924708" cy="276961"/>
            </a:xfrm>
            <a:prstGeom prst="rect">
              <a:avLst/>
            </a:prstGeom>
            <a:noFill/>
            <a:ln cap="flat">
              <a:noFill/>
            </a:ln>
          </p:spPr>
          <p:txBody>
            <a:bodyPr vert="horz" wrap="square" lIns="91427" tIns="45695" rIns="91427" bIns="45695" anchor="t" anchorCtr="1"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33" name="Google Shape;2019;p176">
              <a:extLst>
                <a:ext uri="{FF2B5EF4-FFF2-40B4-BE49-F238E27FC236}">
                  <a16:creationId xmlns:a16="http://schemas.microsoft.com/office/drawing/2014/main" id="{2DFF9117-2DD9-BA12-E9FE-8E059F62D931}"/>
                </a:ext>
              </a:extLst>
            </p:cNvPr>
            <p:cNvSpPr txBox="1"/>
            <p:nvPr/>
          </p:nvSpPr>
          <p:spPr>
            <a:xfrm>
              <a:off x="6548434" y="2820574"/>
              <a:ext cx="1859176" cy="807875"/>
            </a:xfrm>
            <a:prstGeom prst="rect">
              <a:avLst/>
            </a:prstGeom>
            <a:noFill/>
            <a:ln cap="flat">
              <a:noFill/>
            </a:ln>
          </p:spPr>
          <p:txBody>
            <a:bodyPr vert="horz" wrap="square" lIns="91427" tIns="45695" rIns="91427" bIns="45695" anchor="t" anchorCtr="0" compatLnSpc="1">
              <a:spAutoFit/>
            </a:bodyPr>
            <a:lstStyle/>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Planète    </a:t>
              </a:r>
            </a:p>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Soleil </a:t>
              </a:r>
            </a:p>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Tellurique </a:t>
              </a:r>
            </a:p>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dirty="0">
                  <a:latin typeface="Calibri" panose="020F0502020204030204"/>
                  <a:ea typeface="+mn-ea"/>
                  <a:cs typeface="+mn-cs"/>
                </a:rPr>
                <a:t>Gazeuse </a:t>
              </a: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  </a:t>
              </a:r>
              <a:r>
                <a:rPr lang="fr-FR" sz="1600" b="1" dirty="0">
                  <a:latin typeface="Calibri" panose="020F0502020204030204"/>
                  <a:ea typeface="+mn-ea"/>
                  <a:cs typeface="+mn-cs"/>
                </a:rPr>
                <a:t> </a:t>
              </a:r>
              <a:endPar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endParaRPr>
            </a:p>
          </p:txBody>
        </p:sp>
        <p:sp>
          <p:nvSpPr>
            <p:cNvPr id="34" name="Google Shape;2022;p176">
              <a:extLst>
                <a:ext uri="{FF2B5EF4-FFF2-40B4-BE49-F238E27FC236}">
                  <a16:creationId xmlns:a16="http://schemas.microsoft.com/office/drawing/2014/main" id="{F67666CD-1432-211F-8D55-38E4B16AD78F}"/>
                </a:ext>
              </a:extLst>
            </p:cNvPr>
            <p:cNvSpPr txBox="1"/>
            <p:nvPr/>
          </p:nvSpPr>
          <p:spPr>
            <a:xfrm>
              <a:off x="700653" y="4130476"/>
              <a:ext cx="4697775" cy="623210"/>
            </a:xfrm>
            <a:prstGeom prst="rect">
              <a:avLst/>
            </a:prstGeom>
            <a:noFill/>
            <a:ln cap="flat">
              <a:noFill/>
            </a:ln>
          </p:spPr>
          <p:txBody>
            <a:bodyPr vert="horz" wrap="square" lIns="91427" tIns="45695" rIns="91427" bIns="45695" anchor="t" anchorCtr="0" compatLnSpc="1">
              <a:spAutoFit/>
            </a:bodyPr>
            <a:lstStyle/>
            <a:p>
              <a:pPr marL="186265" indent="-186265">
                <a:buSzPts val="1100"/>
                <a:buFont typeface="Arial"/>
                <a:buChar char="•"/>
              </a:pPr>
              <a:r>
                <a:rPr lang="fr-FR" sz="1600" b="1" i="1" dirty="0">
                  <a:latin typeface="Calibri"/>
                  <a:ea typeface="Calibri"/>
                  <a:cs typeface="Calibri"/>
                  <a:sym typeface="Calibri"/>
                </a:rPr>
                <a:t>La Terre se situe entre ……………. et …………….</a:t>
              </a:r>
            </a:p>
            <a:p>
              <a:pPr marL="186265" indent="-186265">
                <a:buSzPts val="1100"/>
                <a:buFont typeface="Arial"/>
                <a:buChar char="•"/>
              </a:pPr>
              <a:r>
                <a:rPr lang="fr-FR" sz="1600" b="1" i="1" dirty="0">
                  <a:latin typeface="Calibri"/>
                  <a:ea typeface="Calibri"/>
                  <a:cs typeface="Calibri"/>
                  <a:sym typeface="Calibri"/>
                </a:rPr>
                <a:t>La Terre est la …………………. planète du Soleil , elle se situe entre ………………………., ………………………………………</a:t>
              </a:r>
            </a:p>
          </p:txBody>
        </p:sp>
        <p:cxnSp>
          <p:nvCxnSpPr>
            <p:cNvPr id="35" name="Google Shape;2023;p176">
              <a:extLst>
                <a:ext uri="{FF2B5EF4-FFF2-40B4-BE49-F238E27FC236}">
                  <a16:creationId xmlns:a16="http://schemas.microsoft.com/office/drawing/2014/main" id="{C729895B-DFC1-9A98-4A76-1F0712F21E6E}"/>
                </a:ext>
              </a:extLst>
            </p:cNvPr>
            <p:cNvCxnSpPr>
              <a:cxnSpLocks/>
              <a:stCxn id="12" idx="2"/>
              <a:endCxn id="27" idx="0"/>
            </p:cNvCxnSpPr>
            <p:nvPr/>
          </p:nvCxnSpPr>
          <p:spPr>
            <a:xfrm rot="5400000">
              <a:off x="3394584" y="3018454"/>
              <a:ext cx="616892" cy="1336227"/>
            </a:xfrm>
            <a:prstGeom prst="bentConnector3">
              <a:avLst>
                <a:gd name="adj1" fmla="val 50000"/>
              </a:avLst>
            </a:prstGeom>
            <a:noFill/>
            <a:ln w="7150" cap="flat">
              <a:solidFill>
                <a:srgbClr val="54AFE9"/>
              </a:solidFill>
              <a:prstDash val="solid"/>
              <a:round/>
            </a:ln>
          </p:spPr>
        </p:cxnSp>
        <p:sp>
          <p:nvSpPr>
            <p:cNvPr id="36" name="Google Shape;2024;p176">
              <a:extLst>
                <a:ext uri="{FF2B5EF4-FFF2-40B4-BE49-F238E27FC236}">
                  <a16:creationId xmlns:a16="http://schemas.microsoft.com/office/drawing/2014/main" id="{E6D7A2E2-C398-7966-5CF3-BD21A83E2A26}"/>
                </a:ext>
              </a:extLst>
            </p:cNvPr>
            <p:cNvSpPr/>
            <p:nvPr/>
          </p:nvSpPr>
          <p:spPr>
            <a:xfrm>
              <a:off x="6459925" y="3783214"/>
              <a:ext cx="2027023" cy="1038475"/>
            </a:xfrm>
            <a:prstGeom prst="rect">
              <a:avLst/>
            </a:prstGeom>
            <a:solidFill>
              <a:schemeClr val="tx2">
                <a:lumMod val="10000"/>
                <a:lumOff val="90000"/>
                <a:alpha val="29800"/>
              </a:schemeClr>
            </a:solidFill>
            <a:ln w="19046" cap="flat">
              <a:solidFill>
                <a:schemeClr val="accent1">
                  <a:lumMod val="20000"/>
                  <a:lumOff val="80000"/>
                </a:schemeClr>
              </a:solidFill>
              <a:prstDash val="solid"/>
              <a:round/>
            </a:ln>
          </p:spPr>
          <p:txBody>
            <a:bodyPr vert="horz" wrap="square" lIns="91427" tIns="45695" rIns="91427" bIns="45695" anchor="ctr" anchorCtr="1" compatLnSpc="1">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7" name="Google Shape;2025;p176">
              <a:extLst>
                <a:ext uri="{FF2B5EF4-FFF2-40B4-BE49-F238E27FC236}">
                  <a16:creationId xmlns:a16="http://schemas.microsoft.com/office/drawing/2014/main" id="{F2CDB572-A32E-29AA-44D5-A9FB070BB556}"/>
                </a:ext>
              </a:extLst>
            </p:cNvPr>
            <p:cNvSpPr txBox="1"/>
            <p:nvPr/>
          </p:nvSpPr>
          <p:spPr>
            <a:xfrm>
              <a:off x="6404808" y="3787687"/>
              <a:ext cx="1714500" cy="276961"/>
            </a:xfrm>
            <a:prstGeom prst="rect">
              <a:avLst/>
            </a:prstGeom>
            <a:noFill/>
            <a:ln cap="flat">
              <a:noFill/>
            </a:ln>
          </p:spPr>
          <p:txBody>
            <a:bodyPr vert="horz" wrap="square" lIns="91427" tIns="45695" rIns="91427" bIns="45695" anchor="t" anchorCtr="1" compatLnSpc="1">
              <a:sp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Mots pour décrire</a:t>
              </a:r>
            </a:p>
          </p:txBody>
        </p:sp>
        <p:sp>
          <p:nvSpPr>
            <p:cNvPr id="38" name="Google Shape;2026;p176">
              <a:extLst>
                <a:ext uri="{FF2B5EF4-FFF2-40B4-BE49-F238E27FC236}">
                  <a16:creationId xmlns:a16="http://schemas.microsoft.com/office/drawing/2014/main" id="{687246A2-EEE0-60B2-2F00-432AB4181982}"/>
                </a:ext>
              </a:extLst>
            </p:cNvPr>
            <p:cNvSpPr txBox="1"/>
            <p:nvPr/>
          </p:nvSpPr>
          <p:spPr>
            <a:xfrm>
              <a:off x="6582416" y="4171571"/>
              <a:ext cx="1859176" cy="438544"/>
            </a:xfrm>
            <a:prstGeom prst="rect">
              <a:avLst/>
            </a:prstGeom>
            <a:noFill/>
            <a:ln cap="flat">
              <a:noFill/>
            </a:ln>
          </p:spPr>
          <p:txBody>
            <a:bodyPr vert="horz" wrap="square" lIns="91427" tIns="45695" rIns="91427" bIns="45695" anchor="t" anchorCtr="0" compatLnSpc="1">
              <a:spAutoFit/>
            </a:bodyPr>
            <a:lstStyle/>
            <a:p>
              <a:pPr marL="287857" lvl="0" indent="-296331" defTabSz="1219170">
                <a:buSzPts val="1100"/>
                <a:buFont typeface="Arial"/>
                <a:buChar char="•"/>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000000"/>
                  </a:solidFill>
                  <a:effectLst/>
                  <a:uLnTx/>
                  <a:uFillTx/>
                  <a:latin typeface="Calibri" panose="020F0502020204030204"/>
                  <a:ea typeface="+mn-ea"/>
                  <a:cs typeface="+mn-cs"/>
                </a:rPr>
                <a:t>Se situe entre/et</a:t>
              </a:r>
            </a:p>
            <a:p>
              <a:pPr marL="287857" marR="0" lvl="0" indent="-296331" algn="l" defTabSz="1219170" rtl="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sz="1600" b="1" dirty="0">
                  <a:latin typeface="Calibri" panose="020F0502020204030204"/>
                  <a:ea typeface="+mn-ea"/>
                  <a:cs typeface="+mn-cs"/>
                </a:rPr>
                <a:t>Deuxième/Troisième</a:t>
              </a:r>
            </a:p>
          </p:txBody>
        </p:sp>
        <p:cxnSp>
          <p:nvCxnSpPr>
            <p:cNvPr id="39" name="Google Shape;2027;p176">
              <a:extLst>
                <a:ext uri="{FF2B5EF4-FFF2-40B4-BE49-F238E27FC236}">
                  <a16:creationId xmlns:a16="http://schemas.microsoft.com/office/drawing/2014/main" id="{A1CC757C-2C59-F11D-EAE8-D8C7C1C10BCF}"/>
                </a:ext>
              </a:extLst>
            </p:cNvPr>
            <p:cNvCxnSpPr>
              <a:cxnSpLocks/>
              <a:stCxn id="12" idx="1"/>
            </p:cNvCxnSpPr>
            <p:nvPr/>
          </p:nvCxnSpPr>
          <p:spPr>
            <a:xfrm>
              <a:off x="5499914" y="2800426"/>
              <a:ext cx="410632" cy="1371145"/>
            </a:xfrm>
            <a:prstGeom prst="bentConnector2">
              <a:avLst/>
            </a:prstGeom>
            <a:noFill/>
            <a:ln w="7150" cap="flat">
              <a:solidFill>
                <a:srgbClr val="54AFE9"/>
              </a:solidFill>
              <a:prstDash val="solid"/>
              <a:round/>
            </a:ln>
          </p:spPr>
        </p:cxnSp>
        <p:sp>
          <p:nvSpPr>
            <p:cNvPr id="40" name="Google Shape;2028;p176">
              <a:extLst>
                <a:ext uri="{FF2B5EF4-FFF2-40B4-BE49-F238E27FC236}">
                  <a16:creationId xmlns:a16="http://schemas.microsoft.com/office/drawing/2014/main" id="{7AD4A3D9-F3F6-E459-A51D-77C7E60824BC}"/>
                </a:ext>
              </a:extLst>
            </p:cNvPr>
            <p:cNvSpPr/>
            <p:nvPr/>
          </p:nvSpPr>
          <p:spPr>
            <a:xfrm>
              <a:off x="279385" y="1039998"/>
              <a:ext cx="8585230" cy="348454"/>
            </a:xfrm>
            <a:prstGeom prst="rect">
              <a:avLst/>
            </a:prstGeom>
            <a:solidFill>
              <a:schemeClr val="accent4"/>
            </a:solidFill>
            <a:ln cap="flat">
              <a:solidFill>
                <a:srgbClr val="DCE6F2"/>
              </a:solidFill>
              <a:prstDash val="solid"/>
            </a:ln>
          </p:spPr>
          <p:txBody>
            <a:bodyPr vert="horz" wrap="square" lIns="91427" tIns="45695" rIns="91427" bIns="45695" anchor="ctr" anchorCtr="0" compatLnSpc="1">
              <a:noAutofit/>
            </a:bodyPr>
            <a:lstStyle/>
            <a:p>
              <a:pPr marL="0" marR="0" lvl="0" indent="0" algn="l" defTabSz="121917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867"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 CARTE LEXICALE</a:t>
              </a:r>
              <a:endParaRPr kumimoji="0" lang="fr-FR" sz="14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44" name="Google Shape;2027;p176">
              <a:extLst>
                <a:ext uri="{FF2B5EF4-FFF2-40B4-BE49-F238E27FC236}">
                  <a16:creationId xmlns:a16="http://schemas.microsoft.com/office/drawing/2014/main" id="{8205CB9C-E33C-EE28-63B1-6E879610DEA9}"/>
                </a:ext>
              </a:extLst>
            </p:cNvPr>
            <p:cNvCxnSpPr>
              <a:cxnSpLocks/>
            </p:cNvCxnSpPr>
            <p:nvPr/>
          </p:nvCxnSpPr>
          <p:spPr>
            <a:xfrm rot="5400000" flipH="1" flipV="1">
              <a:off x="5741615" y="2171996"/>
              <a:ext cx="826042" cy="488177"/>
            </a:xfrm>
            <a:prstGeom prst="bentConnector3">
              <a:avLst>
                <a:gd name="adj1" fmla="val 99266"/>
              </a:avLst>
            </a:prstGeom>
            <a:noFill/>
            <a:ln w="7150" cap="flat">
              <a:solidFill>
                <a:srgbClr val="54AFE9"/>
              </a:solidFill>
              <a:prstDash val="solid"/>
              <a:round/>
            </a:ln>
          </p:spPr>
        </p:cxnSp>
      </p:grpSp>
      <p:cxnSp>
        <p:nvCxnSpPr>
          <p:cNvPr id="45" name="Straight Connector 44">
            <a:extLst>
              <a:ext uri="{FF2B5EF4-FFF2-40B4-BE49-F238E27FC236}">
                <a16:creationId xmlns:a16="http://schemas.microsoft.com/office/drawing/2014/main" id="{A92B48D5-D09B-FAE0-1CD6-2B517895FC40}"/>
              </a:ext>
            </a:extLst>
          </p:cNvPr>
          <p:cNvCxnSpPr/>
          <p:nvPr/>
        </p:nvCxnSpPr>
        <p:spPr>
          <a:xfrm>
            <a:off x="7878900" y="5439161"/>
            <a:ext cx="684000" cy="0"/>
          </a:xfrm>
          <a:prstGeom prst="line">
            <a:avLst/>
          </a:prstGeom>
          <a:ln w="3175">
            <a:solidFill>
              <a:srgbClr val="54AFE9"/>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66CFF554-011B-45E4-CFD2-11FD1629D70D}"/>
              </a:ext>
            </a:extLst>
          </p:cNvPr>
          <p:cNvCxnSpPr>
            <a:cxnSpLocks/>
          </p:cNvCxnSpPr>
          <p:nvPr/>
        </p:nvCxnSpPr>
        <p:spPr>
          <a:xfrm>
            <a:off x="3485887" y="3452248"/>
            <a:ext cx="839090" cy="0"/>
          </a:xfrm>
          <a:prstGeom prst="line">
            <a:avLst/>
          </a:prstGeom>
          <a:ln w="3175">
            <a:solidFill>
              <a:srgbClr val="54AFE9"/>
            </a:solidFill>
          </a:ln>
        </p:spPr>
        <p:style>
          <a:lnRef idx="2">
            <a:schemeClr val="accent1"/>
          </a:lnRef>
          <a:fillRef idx="0">
            <a:schemeClr val="accent1"/>
          </a:fillRef>
          <a:effectRef idx="1">
            <a:schemeClr val="accent1"/>
          </a:effectRef>
          <a:fontRef idx="minor">
            <a:schemeClr val="tx1"/>
          </a:fontRef>
        </p:style>
      </p:cxnSp>
      <p:pic>
        <p:nvPicPr>
          <p:cNvPr id="4" name="Image 3">
            <a:extLst>
              <a:ext uri="{FF2B5EF4-FFF2-40B4-BE49-F238E27FC236}">
                <a16:creationId xmlns:a16="http://schemas.microsoft.com/office/drawing/2014/main" id="{865024CF-7B56-07CB-EB8B-210B7FCDDA97}"/>
              </a:ext>
            </a:extLst>
          </p:cNvPr>
          <p:cNvPicPr>
            <a:picLocks noChangeAspect="1"/>
          </p:cNvPicPr>
          <p:nvPr/>
        </p:nvPicPr>
        <p:blipFill>
          <a:blip r:embed="rId2"/>
          <a:stretch>
            <a:fillRect/>
          </a:stretch>
        </p:blipFill>
        <p:spPr>
          <a:xfrm>
            <a:off x="11250174" y="113434"/>
            <a:ext cx="699052" cy="699052"/>
          </a:xfrm>
          <a:prstGeom prst="rect">
            <a:avLst/>
          </a:prstGeom>
          <a:noFill/>
          <a:ln cap="flat">
            <a:noFill/>
          </a:ln>
        </p:spPr>
      </p:pic>
      <p:pic>
        <p:nvPicPr>
          <p:cNvPr id="7" name="Picture 2" descr="Image générée">
            <a:extLst>
              <a:ext uri="{FF2B5EF4-FFF2-40B4-BE49-F238E27FC236}">
                <a16:creationId xmlns:a16="http://schemas.microsoft.com/office/drawing/2014/main" id="{BC65518E-82FB-DD8E-B3A3-2933B3BB9A9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3AB8956E-6AF0-D025-3C68-FB0E0521584A}"/>
              </a:ext>
            </a:extLst>
          </p:cNvPr>
          <p:cNvSpPr txBox="1"/>
          <p:nvPr/>
        </p:nvSpPr>
        <p:spPr>
          <a:xfrm>
            <a:off x="771889" y="440741"/>
            <a:ext cx="6096000" cy="2616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schemeClr val="tx1">
                    <a:lumMod val="50000"/>
                    <a:lumOff val="50000"/>
                  </a:schemeClr>
                </a:solidFill>
                <a:effectLst/>
                <a:uLnTx/>
                <a:uFillTx/>
                <a:latin typeface="Calibri" panose="020F0502020204030204" pitchFamily="34" charset="0"/>
                <a:ea typeface="Calibri" panose="020F0502020204030204" pitchFamily="34" charset="0"/>
                <a:cs typeface="Calibri" panose="020F0502020204030204" pitchFamily="34" charset="0"/>
              </a:rPr>
              <a:t>Faire participer les élèves à la lecture de la carte.</a:t>
            </a:r>
          </a:p>
        </p:txBody>
      </p:sp>
      <p:cxnSp>
        <p:nvCxnSpPr>
          <p:cNvPr id="17" name="Straight Connector 44">
            <a:extLst>
              <a:ext uri="{FF2B5EF4-FFF2-40B4-BE49-F238E27FC236}">
                <a16:creationId xmlns:a16="http://schemas.microsoft.com/office/drawing/2014/main" id="{59420D40-2F3F-CEB0-2112-6BBA7A451096}"/>
              </a:ext>
            </a:extLst>
          </p:cNvPr>
          <p:cNvCxnSpPr/>
          <p:nvPr/>
        </p:nvCxnSpPr>
        <p:spPr>
          <a:xfrm>
            <a:off x="7878900" y="4114581"/>
            <a:ext cx="684000" cy="0"/>
          </a:xfrm>
          <a:prstGeom prst="line">
            <a:avLst/>
          </a:prstGeom>
          <a:ln w="3175">
            <a:solidFill>
              <a:srgbClr val="54AFE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84079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i="1" noProof="0" dirty="0">
                <a:solidFill>
                  <a:schemeClr val="tx1">
                    <a:lumMod val="50000"/>
                    <a:lumOff val="50000"/>
                  </a:schemeClr>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sz="1100" noProof="0" dirty="0">
                <a:solidFill>
                  <a:schemeClr val="tx1">
                    <a:lumMod val="50000"/>
                    <a:lumOff val="50000"/>
                  </a:schemeClr>
                </a:solidFill>
              </a:rPr>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3696790" y="1435830"/>
            <a:ext cx="4798420" cy="4536947"/>
          </a:xfrm>
          <a:prstGeom prst="rect">
            <a:avLst/>
          </a:prstGeom>
          <a:noFill/>
          <a:ln cap="flat">
            <a:noFill/>
          </a:ln>
        </p:spPr>
      </p:pic>
    </p:spTree>
    <p:extLst>
      <p:ext uri="{BB962C8B-B14F-4D97-AF65-F5344CB8AC3E}">
        <p14:creationId xmlns:p14="http://schemas.microsoft.com/office/powerpoint/2010/main" val="27110117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527"/>
        <p:cNvGrpSpPr/>
        <p:nvPr/>
      </p:nvGrpSpPr>
      <p:grpSpPr>
        <a:xfrm>
          <a:off x="0" y="0"/>
          <a:ext cx="0" cy="0"/>
          <a:chOff x="0" y="0"/>
          <a:chExt cx="0" cy="0"/>
        </a:xfrm>
      </p:grpSpPr>
      <p:sp>
        <p:nvSpPr>
          <p:cNvPr id="528" name="Google Shape;528;p7"/>
          <p:cNvSpPr txBox="1">
            <a:spLocks noGrp="1"/>
          </p:cNvSpPr>
          <p:nvPr>
            <p:ph type="body" idx="1"/>
          </p:nvPr>
        </p:nvSpPr>
        <p:spPr>
          <a:xfrm>
            <a:off x="253322" y="3190552"/>
            <a:ext cx="2873248" cy="283534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200"/>
              <a:buChar char="•"/>
            </a:pPr>
            <a:r>
              <a:rPr lang="fr-FR" sz="1200"/>
              <a:t>Le feedback ne doit pas être un jugement sur l’élève ni sur ses capacités</a:t>
            </a:r>
            <a:endParaRPr/>
          </a:p>
          <a:p>
            <a:pPr marL="228600" lvl="0" indent="-228600" algn="just" rtl="0">
              <a:lnSpc>
                <a:spcPct val="90000"/>
              </a:lnSpc>
              <a:spcBef>
                <a:spcPts val="1000"/>
              </a:spcBef>
              <a:spcAft>
                <a:spcPts val="0"/>
              </a:spcAft>
              <a:buClr>
                <a:schemeClr val="dk1"/>
              </a:buClr>
              <a:buSzPts val="1200"/>
              <a:buChar char="•"/>
            </a:pPr>
            <a:r>
              <a:rPr lang="fr-FR" sz="1200"/>
              <a:t>Le feedback est une opportunité d’apprentissage pour les élèves en exploitant des erreurs ou de bonnes réponses</a:t>
            </a:r>
            <a:endParaRPr/>
          </a:p>
          <a:p>
            <a:pPr marL="228600" lvl="0" indent="-228600" algn="just" rtl="0">
              <a:lnSpc>
                <a:spcPct val="90000"/>
              </a:lnSpc>
              <a:spcBef>
                <a:spcPts val="1000"/>
              </a:spcBef>
              <a:spcAft>
                <a:spcPts val="0"/>
              </a:spcAft>
              <a:buClr>
                <a:schemeClr val="dk1"/>
              </a:buClr>
              <a:buSzPts val="1200"/>
              <a:buChar char="•"/>
            </a:pPr>
            <a:r>
              <a:rPr lang="fr-FR" sz="1200"/>
              <a:t>Le feedback permet aux élèves d’être conscients des critères de réussite d’une tâche </a:t>
            </a:r>
            <a:endParaRPr/>
          </a:p>
          <a:p>
            <a:pPr marL="228600" lvl="0" indent="-228600" algn="just" rtl="0">
              <a:lnSpc>
                <a:spcPct val="90000"/>
              </a:lnSpc>
              <a:spcBef>
                <a:spcPts val="1000"/>
              </a:spcBef>
              <a:spcAft>
                <a:spcPts val="0"/>
              </a:spcAft>
              <a:buClr>
                <a:schemeClr val="dk1"/>
              </a:buClr>
              <a:buSzPts val="1200"/>
              <a:buChar char="•"/>
            </a:pPr>
            <a:r>
              <a:rPr lang="fr-FR" sz="1200"/>
              <a:t>Le feedback encourage les élèves à identifier les erreurs à ne pas reproduire, ou alors les bonnes pratiques à renforcer</a:t>
            </a:r>
            <a:endParaRPr/>
          </a:p>
        </p:txBody>
      </p:sp>
      <p:sp>
        <p:nvSpPr>
          <p:cNvPr id="529" name="Google Shape;529;p7"/>
          <p:cNvSpPr txBox="1">
            <a:spLocks noGrp="1"/>
          </p:cNvSpPr>
          <p:nvPr>
            <p:ph type="body" idx="2"/>
          </p:nvPr>
        </p:nvSpPr>
        <p:spPr>
          <a:xfrm>
            <a:off x="3627796" y="3190551"/>
            <a:ext cx="3759199" cy="2835344"/>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400"/>
              <a:buChar char="•"/>
            </a:pPr>
            <a:r>
              <a:rPr lang="fr-FR" sz="1400" dirty="0"/>
              <a:t>Demander aux élèves de justifier leurs réponses et de verbaliser leur raisonnement</a:t>
            </a:r>
            <a:endParaRPr dirty="0"/>
          </a:p>
          <a:p>
            <a:pPr marL="228600" lvl="0" indent="-228600" algn="just" rtl="0">
              <a:lnSpc>
                <a:spcPct val="90000"/>
              </a:lnSpc>
              <a:spcBef>
                <a:spcPts val="1000"/>
              </a:spcBef>
              <a:spcAft>
                <a:spcPts val="0"/>
              </a:spcAft>
              <a:buClr>
                <a:schemeClr val="dk1"/>
              </a:buClr>
              <a:buSzPts val="1400"/>
              <a:buChar char="•"/>
            </a:pPr>
            <a:r>
              <a:rPr lang="fr-FR" sz="1400" dirty="0"/>
              <a:t>Donner des feedbacks aux élèves de manière instantanée à chaque fois que l’occasion se présente (ne pas laisser passer des erreurs)</a:t>
            </a:r>
            <a:endParaRPr dirty="0"/>
          </a:p>
          <a:p>
            <a:pPr marL="228600" lvl="0" indent="-228600" algn="just" rtl="0">
              <a:lnSpc>
                <a:spcPct val="90000"/>
              </a:lnSpc>
              <a:spcBef>
                <a:spcPts val="1000"/>
              </a:spcBef>
              <a:spcAft>
                <a:spcPts val="0"/>
              </a:spcAft>
              <a:buClr>
                <a:schemeClr val="dk1"/>
              </a:buClr>
              <a:buSzPts val="1400"/>
              <a:buChar char="•"/>
            </a:pPr>
            <a:r>
              <a:rPr lang="fr-FR" sz="1400" dirty="0"/>
              <a:t>Donner un feedback spécifique, détaillé et objectif aux élèves:</a:t>
            </a:r>
            <a:endParaRPr dirty="0"/>
          </a:p>
          <a:p>
            <a:pPr marL="685800" lvl="1" indent="-228600" algn="just" rtl="0">
              <a:lnSpc>
                <a:spcPct val="90000"/>
              </a:lnSpc>
              <a:spcBef>
                <a:spcPts val="500"/>
              </a:spcBef>
              <a:spcAft>
                <a:spcPts val="0"/>
              </a:spcAft>
              <a:buClr>
                <a:schemeClr val="dk1"/>
              </a:buClr>
              <a:buSzPts val="1400"/>
              <a:buFont typeface="Noto Sans Symbols"/>
              <a:buChar char="✔"/>
            </a:pPr>
            <a:r>
              <a:rPr lang="fr-FR" sz="1400" dirty="0"/>
              <a:t>« Voici pourquoi c’est une bonne réponse »; « Voici ce que tu as bien fait … »</a:t>
            </a:r>
            <a:endParaRPr dirty="0"/>
          </a:p>
          <a:p>
            <a:pPr marL="685800" lvl="1" indent="-228600" algn="just" rtl="0">
              <a:lnSpc>
                <a:spcPct val="90000"/>
              </a:lnSpc>
              <a:spcBef>
                <a:spcPts val="500"/>
              </a:spcBef>
              <a:spcAft>
                <a:spcPts val="0"/>
              </a:spcAft>
              <a:buClr>
                <a:schemeClr val="dk1"/>
              </a:buClr>
              <a:buSzPts val="1400"/>
              <a:buFont typeface="Noto Sans Symbols"/>
              <a:buChar char="✔"/>
            </a:pPr>
            <a:r>
              <a:rPr lang="fr-FR" sz="1400" dirty="0"/>
              <a:t>« Voici pourquoi c’est une réponse incomplète. Voici l’erreur »</a:t>
            </a:r>
            <a:endParaRPr dirty="0"/>
          </a:p>
        </p:txBody>
      </p:sp>
      <p:sp>
        <p:nvSpPr>
          <p:cNvPr id="530" name="Google Shape;530;p7"/>
          <p:cNvSpPr txBox="1">
            <a:spLocks noGrp="1"/>
          </p:cNvSpPr>
          <p:nvPr>
            <p:ph type="body" idx="3"/>
          </p:nvPr>
        </p:nvSpPr>
        <p:spPr>
          <a:xfrm>
            <a:off x="7816647" y="3190551"/>
            <a:ext cx="3779300" cy="2835344"/>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400"/>
              <a:buChar char="•"/>
            </a:pPr>
            <a:r>
              <a:rPr lang="fr-FR" sz="1400" dirty="0"/>
              <a:t>Ne pas donner de feedback ou donner du feedback de manière occasionnelle seulement</a:t>
            </a:r>
            <a:endParaRPr dirty="0"/>
          </a:p>
          <a:p>
            <a:pPr marL="228600" lvl="0" indent="-228600" algn="just" rtl="0">
              <a:lnSpc>
                <a:spcPct val="90000"/>
              </a:lnSpc>
              <a:spcBef>
                <a:spcPts val="1000"/>
              </a:spcBef>
              <a:spcAft>
                <a:spcPts val="0"/>
              </a:spcAft>
              <a:buClr>
                <a:schemeClr val="dk1"/>
              </a:buClr>
              <a:buSzPts val="1400"/>
              <a:buChar char="•"/>
            </a:pPr>
            <a:r>
              <a:rPr lang="fr-FR" sz="1400" dirty="0"/>
              <a:t>Donner un feedback générique sans préciser pourquoi: « Bien »; « C’est faux » ; « Excellent »</a:t>
            </a:r>
            <a:endParaRPr dirty="0"/>
          </a:p>
          <a:p>
            <a:pPr marL="228600" lvl="0" indent="-228600" algn="just" rtl="0">
              <a:lnSpc>
                <a:spcPct val="90000"/>
              </a:lnSpc>
              <a:spcBef>
                <a:spcPts val="1000"/>
              </a:spcBef>
              <a:spcAft>
                <a:spcPts val="0"/>
              </a:spcAft>
              <a:buClr>
                <a:schemeClr val="dk1"/>
              </a:buClr>
              <a:buSzPts val="1400"/>
              <a:buChar char="•"/>
            </a:pPr>
            <a:r>
              <a:rPr lang="fr-FR" sz="1400" dirty="0"/>
              <a:t>Porter un jugement de valeur sur l’élève: « Tu es intelligent »; « Tu es paresseux »; …</a:t>
            </a:r>
            <a:endParaRPr dirty="0"/>
          </a:p>
          <a:p>
            <a:pPr marL="228600" lvl="0" indent="-228600" algn="just" rtl="0">
              <a:lnSpc>
                <a:spcPct val="90000"/>
              </a:lnSpc>
              <a:spcBef>
                <a:spcPts val="1000"/>
              </a:spcBef>
              <a:spcAft>
                <a:spcPts val="0"/>
              </a:spcAft>
              <a:buClr>
                <a:schemeClr val="dk1"/>
              </a:buClr>
              <a:buSzPts val="1400"/>
              <a:buChar char="•"/>
            </a:pPr>
            <a:r>
              <a:rPr lang="fr-FR" sz="1400" dirty="0"/>
              <a:t>S’adresser uniquement à l’élève concerné</a:t>
            </a:r>
            <a:endParaRPr dirty="0"/>
          </a:p>
        </p:txBody>
      </p:sp>
      <p:sp>
        <p:nvSpPr>
          <p:cNvPr id="531" name="Google Shape;531;p7"/>
          <p:cNvSpPr txBox="1">
            <a:spLocks noGrp="1"/>
          </p:cNvSpPr>
          <p:nvPr>
            <p:ph type="body" idx="4"/>
          </p:nvPr>
        </p:nvSpPr>
        <p:spPr>
          <a:xfrm>
            <a:off x="5648039" y="6218581"/>
            <a:ext cx="4493835" cy="332277"/>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1600"/>
              <a:buFont typeface="Arial"/>
              <a:buNone/>
            </a:pPr>
            <a:r>
              <a:rPr lang="fr-FR">
                <a:solidFill>
                  <a:srgbClr val="000000"/>
                </a:solidFill>
              </a:rPr>
              <a:t>« </a:t>
            </a:r>
            <a:r>
              <a:rPr lang="fr-FR" u="sng">
                <a:solidFill>
                  <a:srgbClr val="000000"/>
                </a:solidFill>
                <a:hlinkClick r:id="rId3">
                  <a:extLst>
                    <a:ext uri="{A12FA001-AC4F-418D-AE19-62706E023703}">
                      <ahyp:hlinkClr xmlns:ahyp="http://schemas.microsoft.com/office/drawing/2018/hyperlinkcolor" val="tx"/>
                    </a:ext>
                  </a:extLst>
                </a:hlinkClick>
              </a:rPr>
              <a:t>Banque des pratiques pédagogiques efficaces </a:t>
            </a:r>
            <a:r>
              <a:rPr lang="fr-FR">
                <a:solidFill>
                  <a:srgbClr val="000000"/>
                </a:solidFill>
              </a:rPr>
              <a:t>»</a:t>
            </a:r>
            <a:endParaRPr/>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535"/>
        <p:cNvGrpSpPr/>
        <p:nvPr/>
      </p:nvGrpSpPr>
      <p:grpSpPr>
        <a:xfrm>
          <a:off x="0" y="0"/>
          <a:ext cx="0" cy="0"/>
          <a:chOff x="0" y="0"/>
          <a:chExt cx="0" cy="0"/>
        </a:xfrm>
      </p:grpSpPr>
      <p:sp>
        <p:nvSpPr>
          <p:cNvPr id="536" name="Google Shape;536;p8"/>
          <p:cNvSpPr txBox="1">
            <a:spLocks noGrp="1"/>
          </p:cNvSpPr>
          <p:nvPr>
            <p:ph type="body" idx="1"/>
          </p:nvPr>
        </p:nvSpPr>
        <p:spPr>
          <a:xfrm>
            <a:off x="7879217" y="1459947"/>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10 min</a:t>
            </a:r>
            <a:endParaRPr dirty="0"/>
          </a:p>
        </p:txBody>
      </p:sp>
      <p:sp>
        <p:nvSpPr>
          <p:cNvPr id="537" name="Google Shape;537;p8"/>
          <p:cNvSpPr txBox="1">
            <a:spLocks noGrp="1"/>
          </p:cNvSpPr>
          <p:nvPr>
            <p:ph type="body" idx="2"/>
          </p:nvPr>
        </p:nvSpPr>
        <p:spPr>
          <a:xfrm>
            <a:off x="7879221" y="2277958"/>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10 min</a:t>
            </a:r>
            <a:endParaRPr dirty="0"/>
          </a:p>
        </p:txBody>
      </p:sp>
      <p:sp>
        <p:nvSpPr>
          <p:cNvPr id="538" name="Google Shape;538;p8"/>
          <p:cNvSpPr txBox="1">
            <a:spLocks noGrp="1"/>
          </p:cNvSpPr>
          <p:nvPr>
            <p:ph type="body" idx="3"/>
          </p:nvPr>
        </p:nvSpPr>
        <p:spPr>
          <a:xfrm>
            <a:off x="7879220" y="3104337"/>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05 min</a:t>
            </a:r>
            <a:endParaRPr dirty="0"/>
          </a:p>
        </p:txBody>
      </p:sp>
      <p:sp>
        <p:nvSpPr>
          <p:cNvPr id="539" name="Google Shape;539;p8"/>
          <p:cNvSpPr txBox="1">
            <a:spLocks noGrp="1"/>
          </p:cNvSpPr>
          <p:nvPr>
            <p:ph type="body" idx="4"/>
          </p:nvPr>
        </p:nvSpPr>
        <p:spPr>
          <a:xfrm>
            <a:off x="7879219" y="3928027"/>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10 min</a:t>
            </a:r>
            <a:endParaRPr dirty="0"/>
          </a:p>
        </p:txBody>
      </p:sp>
      <p:sp>
        <p:nvSpPr>
          <p:cNvPr id="540" name="Google Shape;540;p8"/>
          <p:cNvSpPr txBox="1">
            <a:spLocks noGrp="1"/>
          </p:cNvSpPr>
          <p:nvPr>
            <p:ph type="body" idx="5"/>
          </p:nvPr>
        </p:nvSpPr>
        <p:spPr>
          <a:xfrm>
            <a:off x="7879218" y="4757093"/>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10 min</a:t>
            </a:r>
            <a:endParaRPr dirty="0"/>
          </a:p>
        </p:txBody>
      </p:sp>
      <p:sp>
        <p:nvSpPr>
          <p:cNvPr id="541" name="Google Shape;541;p8"/>
          <p:cNvSpPr txBox="1">
            <a:spLocks noGrp="1"/>
          </p:cNvSpPr>
          <p:nvPr>
            <p:ph type="body" idx="6"/>
          </p:nvPr>
        </p:nvSpPr>
        <p:spPr>
          <a:xfrm>
            <a:off x="7879217" y="5583473"/>
            <a:ext cx="1147653" cy="460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44546A"/>
              </a:buClr>
              <a:buSzPts val="2400"/>
              <a:buNone/>
            </a:pPr>
            <a:r>
              <a:rPr lang="fr-FR" dirty="0"/>
              <a:t>05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9"/>
          <p:cNvSpPr txBox="1">
            <a:spLocks noGrp="1"/>
          </p:cNvSpPr>
          <p:nvPr>
            <p:ph type="body" idx="1"/>
          </p:nvPr>
        </p:nvSpPr>
        <p:spPr>
          <a:xfrm>
            <a:off x="8799191" y="5236960"/>
            <a:ext cx="1486341" cy="503301"/>
          </a:xfrm>
          <a:prstGeom prst="rect">
            <a:avLst/>
          </a:prstGeom>
          <a:noFill/>
          <a:ln>
            <a:noFill/>
          </a:ln>
        </p:spPr>
        <p:txBody>
          <a:bodyPr spcFirstLastPara="1" wrap="square" lIns="91425" tIns="45700" rIns="91425" bIns="45700" anchor="ctr" anchorCtr="0">
            <a:normAutofit fontScale="92500" lnSpcReduction="10000"/>
          </a:bodyPr>
          <a:lstStyle/>
          <a:p>
            <a:pPr marL="228600" lvl="0" indent="-228600" algn="l" rtl="0">
              <a:lnSpc>
                <a:spcPct val="90000"/>
              </a:lnSpc>
              <a:spcBef>
                <a:spcPts val="0"/>
              </a:spcBef>
              <a:spcAft>
                <a:spcPts val="0"/>
              </a:spcAft>
              <a:buClr>
                <a:schemeClr val="dk1"/>
              </a:buClr>
              <a:buSzPct val="100000"/>
              <a:buNone/>
            </a:pPr>
            <a:r>
              <a:rPr lang="fr-FR" dirty="0"/>
              <a:t>10 min</a:t>
            </a:r>
            <a:endParaRPr dirty="0"/>
          </a:p>
        </p:txBody>
      </p:sp>
    </p:spTree>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4.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2451</TotalTime>
  <Words>2164</Words>
  <Application>Microsoft Office PowerPoint</Application>
  <PresentationFormat>Grand écran</PresentationFormat>
  <Paragraphs>309</Paragraphs>
  <Slides>62</Slides>
  <Notes>50</Notes>
  <HiddenSlides>5</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62</vt:i4>
      </vt:variant>
    </vt:vector>
  </HeadingPairs>
  <TitlesOfParts>
    <vt:vector size="74" baseType="lpstr">
      <vt:lpstr>Play</vt:lpstr>
      <vt:lpstr>Georgia</vt:lpstr>
      <vt:lpstr>Wingdings</vt:lpstr>
      <vt:lpstr>Aptos Display</vt:lpstr>
      <vt:lpstr>Dosis</vt:lpstr>
      <vt:lpstr>Aptos</vt:lpstr>
      <vt:lpstr>Noto Sans Symbols</vt:lpstr>
      <vt:lpstr>Calibri</vt:lpstr>
      <vt:lpstr>Arial</vt:lpstr>
      <vt:lpstr>Thème Office</vt:lpstr>
      <vt:lpstr>2_Thème Office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Avant de commencer notre leçon, nous allons nous rappeler d’abord de ce que nous savons sur les planètes et les étoiles.</vt:lpstr>
      <vt:lpstr>Parfait ! Le soleil est une étoile il produit sa propre lumière et de la chaleur. </vt:lpstr>
      <vt:lpstr>Voici une deuxième question.</vt:lpstr>
      <vt:lpstr>Parfait ! La Terre est un corps céleste, qui ne produit pas de lumière et qui tourne autour d'une étoile.</vt:lpstr>
      <vt:lpstr>Répondez maintenant à cette question.</vt:lpstr>
      <vt:lpstr>Parfait ! Voici des exemples.</vt:lpstr>
      <vt:lpstr>Présentation PowerPoint</vt:lpstr>
      <vt:lpstr>Lire le dialogue.</vt:lpstr>
      <vt:lpstr>Présentation PowerPoint</vt:lpstr>
      <vt:lpstr>A la fin de cette séance, vous serez capables de :</vt:lpstr>
      <vt:lpstr>Présentation PowerPoint</vt:lpstr>
      <vt:lpstr>Présentation PowerPoint</vt:lpstr>
      <vt:lpstr>Présentation PowerPoint</vt:lpstr>
      <vt:lpstr>Présentation PowerPoint</vt:lpstr>
      <vt:lpstr>Présentation PowerPoint</vt:lpstr>
      <vt:lpstr>Notre tâche consiste à décrire la position de la Terre dans le système solaire.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Vérifions maintenant est-ce que vous avez bien compris. Répondez à la première question.</vt:lpstr>
      <vt:lpstr>Parfait ! </vt:lpstr>
      <vt:lpstr>Voici une autre question.</vt:lpstr>
      <vt:lpstr>Voilà, il y a deux types de planètes : </vt:lpstr>
      <vt:lpstr>Voici une autre question.</vt:lpstr>
      <vt:lpstr>Très bien !</vt:lpstr>
      <vt:lpstr>Voici une autre question.</vt:lpstr>
      <vt:lpstr>Parfait !</vt:lpstr>
      <vt:lpstr>Présentation PowerPoint</vt:lpstr>
      <vt:lpstr>Maintenant, vous allez travailler en binôme. Chacun prend 3 minutes pour réaliser l’activité de la page 57 sur le livret. Ensuite, vous comparez vos réponses en justifiant.</vt:lpstr>
      <vt:lpstr>Le temps est terminé. </vt:lpstr>
      <vt:lpstr>Correction.</vt:lpstr>
      <vt:lpstr>Prenez la correction sur vos livrets.</vt:lpstr>
      <vt:lpstr>Présentation PowerPoint</vt:lpstr>
      <vt:lpstr>Maintenant, vous allez travailler chacun pour soi; prenez l’activité de la page 58 sur le livret.</vt:lpstr>
      <vt:lpstr>Le temps est terminé. </vt:lpstr>
      <vt:lpstr>Correction.</vt:lpstr>
      <vt:lpstr>Prenez la correction sur vos livrets.</vt:lpstr>
      <vt:lpstr>Présentation PowerPoint</vt:lpstr>
      <vt:lpstr>Qui peut me dire ce que nous avons appris aujourd’hui?  </vt:lpstr>
      <vt:lpstr>Présentation PowerPoint</vt:lpstr>
      <vt:lpstr>Pour réaliser ma tâche je dois : </vt:lpstr>
      <vt:lpstr>Et on termine par cette carte lexicale.</vt:lpstr>
      <vt:lpstr> 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Mehdi Alaoui</dc:creator>
  <cp:lastModifiedBy>ahmed el annaoui</cp:lastModifiedBy>
  <cp:revision>313</cp:revision>
  <dcterms:created xsi:type="dcterms:W3CDTF">2025-11-03T10:55:47Z</dcterms:created>
  <dcterms:modified xsi:type="dcterms:W3CDTF">2026-03-27T19:22:02Z</dcterms:modified>
</cp:coreProperties>
</file>