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90" r:id="rId2"/>
  </p:sldMasterIdLst>
  <p:notesMasterIdLst>
    <p:notesMasterId r:id="rId47"/>
  </p:notesMasterIdLst>
  <p:sldIdLst>
    <p:sldId id="264" r:id="rId3"/>
    <p:sldId id="282" r:id="rId4"/>
    <p:sldId id="291" r:id="rId5"/>
    <p:sldId id="293" r:id="rId6"/>
    <p:sldId id="306" r:id="rId7"/>
    <p:sldId id="257" r:id="rId8"/>
    <p:sldId id="305" r:id="rId9"/>
    <p:sldId id="286" r:id="rId10"/>
    <p:sldId id="310" r:id="rId11"/>
    <p:sldId id="273" r:id="rId12"/>
    <p:sldId id="313" r:id="rId13"/>
    <p:sldId id="258" r:id="rId14"/>
    <p:sldId id="287" r:id="rId15"/>
    <p:sldId id="2147483643" r:id="rId16"/>
    <p:sldId id="2147483644" r:id="rId17"/>
    <p:sldId id="2147483645" r:id="rId18"/>
    <p:sldId id="265" r:id="rId19"/>
    <p:sldId id="269" r:id="rId20"/>
    <p:sldId id="2147483647" r:id="rId21"/>
    <p:sldId id="339" r:id="rId22"/>
    <p:sldId id="278" r:id="rId23"/>
    <p:sldId id="280" r:id="rId24"/>
    <p:sldId id="256" r:id="rId25"/>
    <p:sldId id="267" r:id="rId26"/>
    <p:sldId id="268" r:id="rId27"/>
    <p:sldId id="2147483646" r:id="rId28"/>
    <p:sldId id="271" r:id="rId29"/>
    <p:sldId id="274" r:id="rId30"/>
    <p:sldId id="275" r:id="rId31"/>
    <p:sldId id="260" r:id="rId32"/>
    <p:sldId id="314" r:id="rId33"/>
    <p:sldId id="272" r:id="rId34"/>
    <p:sldId id="277" r:id="rId35"/>
    <p:sldId id="279" r:id="rId36"/>
    <p:sldId id="270" r:id="rId37"/>
    <p:sldId id="295" r:id="rId38"/>
    <p:sldId id="290" r:id="rId39"/>
    <p:sldId id="340" r:id="rId40"/>
    <p:sldId id="341" r:id="rId41"/>
    <p:sldId id="342" r:id="rId42"/>
    <p:sldId id="317" r:id="rId43"/>
    <p:sldId id="262" r:id="rId44"/>
    <p:sldId id="263" r:id="rId45"/>
    <p:sldId id="284" r:id="rId4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017008B6-3FFD-4BDC-8186-F55938689B22}">
          <p14:sldIdLst>
            <p14:sldId id="264"/>
            <p14:sldId id="282"/>
            <p14:sldId id="291"/>
            <p14:sldId id="293"/>
            <p14:sldId id="306"/>
            <p14:sldId id="257"/>
            <p14:sldId id="305"/>
            <p14:sldId id="286"/>
            <p14:sldId id="310"/>
            <p14:sldId id="273"/>
            <p14:sldId id="313"/>
            <p14:sldId id="258"/>
            <p14:sldId id="287"/>
            <p14:sldId id="2147483643"/>
            <p14:sldId id="2147483644"/>
            <p14:sldId id="2147483645"/>
            <p14:sldId id="265"/>
            <p14:sldId id="269"/>
            <p14:sldId id="2147483647"/>
            <p14:sldId id="339"/>
            <p14:sldId id="278"/>
            <p14:sldId id="280"/>
            <p14:sldId id="256"/>
            <p14:sldId id="267"/>
            <p14:sldId id="268"/>
            <p14:sldId id="2147483646"/>
            <p14:sldId id="271"/>
            <p14:sldId id="274"/>
            <p14:sldId id="275"/>
            <p14:sldId id="260"/>
            <p14:sldId id="314"/>
            <p14:sldId id="272"/>
            <p14:sldId id="277"/>
            <p14:sldId id="279"/>
            <p14:sldId id="270"/>
            <p14:sldId id="295"/>
            <p14:sldId id="290"/>
            <p14:sldId id="340"/>
            <p14:sldId id="341"/>
            <p14:sldId id="342"/>
            <p14:sldId id="317"/>
            <p14:sldId id="262"/>
            <p14:sldId id="263"/>
            <p14:sldId id="28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6082"/>
    <a:srgbClr val="ECB963"/>
    <a:srgbClr val="DCEAF7"/>
    <a:srgbClr val="DCE6F2"/>
    <a:srgbClr val="E3EEF2"/>
    <a:srgbClr val="C8F5E8"/>
    <a:srgbClr val="E0EFE9"/>
    <a:srgbClr val="BFE0D2"/>
    <a:srgbClr val="94CFB7"/>
    <a:srgbClr val="1D6F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94660"/>
  </p:normalViewPr>
  <p:slideViewPr>
    <p:cSldViewPr snapToGrid="0">
      <p:cViewPr varScale="1">
        <p:scale>
          <a:sx n="59" d="100"/>
          <a:sy n="59" d="100"/>
        </p:scale>
        <p:origin x="10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4.7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24575,'2631'0'-1365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37.62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70 24551,'2662'0'0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5.68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29 24534,'3114'-28'0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48.44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176 394 24575,'5'-17'0,"-4"15"0,0 1 0,0-1 0,0 1 0,-1-1 0,1 0 0,0 1 0,-1-1 0,0 0 0,1 1 0,-1-3 0,0-2 0,-1-1 0,1 1 0,-1 0 0,-1 0 0,1 0 0,-1 0 0,0 1 0,0-1 0,-1 0 0,-5-7 0,-2-2 0,-1 0 0,-15-15 0,16 19 0,1 0 0,0-1 0,0 1 0,-11-24 0,1-3 190,9 19-579,1-1 1,1 0-1,-8-27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0.81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24575,'0'5'0,"0"7"0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2-30T08:06:55.72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95 370 24575,'-6'-18'0,"-23"-17"0,23 29 0,1 0 0,-1 0 0,2 0 0,-1-1 0,1 1 0,0-1 0,0 0 0,-3-10 0,3 5 0,1 0 0,1 0 0,0-1 0,0 1 0,1-1 0,1 1 0,0-1 0,1 1 0,0-1 0,1 1 0,0 0 0,1 0 0,8-23 0,-9 32 0,0 0 0,0-1 0,0 1 0,0 0 0,0 0 0,1 0 0,0 1 0,-1-1 0,1 0 0,0 1 0,0 0 0,0 0 0,0 0 0,1 0 0,-1 0 0,1 1 0,-1-1 0,1 1 0,-1 0 0,1 0 0,7-1 0,7 0 0,-1 1 0,1 0 0,26 3 0,-19-1 0,45 0 0,44 3 0,-107-3 0,1 0 0,-1 1 0,0 0 0,0 0 0,-1 1 0,1 0 0,11 6 0,43 34 0,-9-7 0,-41-29 0,0 0 0,0-1 0,1-1 0,-1 0 0,1-1 0,0 0 0,0 0 0,22 2 0,-23-4 0,0-1 0,1 1 0,-1 1 0,0 0 0,0 1 0,0 0 0,16 9 0,-13-7 0,-1 0 0,1-1 0,0-1 0,0 0 0,1-1 0,-1-1 0,18 1 0,108-4 0,-64-2 0,404 3-1365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45F59-58A7-4602-A285-8B7522B6192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A4B3F7-B838-4AD4-9179-ECE6A67C82A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143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3">
          <a:extLst>
            <a:ext uri="{FF2B5EF4-FFF2-40B4-BE49-F238E27FC236}">
              <a16:creationId xmlns:a16="http://schemas.microsoft.com/office/drawing/2014/main" id="{E3185926-81DD-3BD3-77B0-F54FA4F30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39cb9a0e825_0_1199:notes">
            <a:extLst>
              <a:ext uri="{FF2B5EF4-FFF2-40B4-BE49-F238E27FC236}">
                <a16:creationId xmlns:a16="http://schemas.microsoft.com/office/drawing/2014/main" id="{4C133236-F7A2-04A1-63C8-B764BF6052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g39cb9a0e825_0_1199:notes">
            <a:extLst>
              <a:ext uri="{FF2B5EF4-FFF2-40B4-BE49-F238E27FC236}">
                <a16:creationId xmlns:a16="http://schemas.microsoft.com/office/drawing/2014/main" id="{75CA2E42-85BD-D507-6F82-7B42C91EA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10094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7.wdp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8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9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microsoft.com/office/2007/relationships/hdphoto" Target="../media/hdphoto10.wdp"/><Relationship Id="rId4" Type="http://schemas.openxmlformats.org/officeDocument/2006/relationships/image" Target="../media/image44.png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2.png"/><Relationship Id="rId7" Type="http://schemas.openxmlformats.org/officeDocument/2006/relationships/image" Target="../media/image8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10" Type="http://schemas.microsoft.com/office/2007/relationships/hdphoto" Target="../media/hdphoto3.wdp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png"/><Relationship Id="rId4" Type="http://schemas.microsoft.com/office/2007/relationships/hdphoto" Target="../media/hdphoto4.wdp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7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8.sv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9.wdp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731;p98">
            <a:extLst>
              <a:ext uri="{FF2B5EF4-FFF2-40B4-BE49-F238E27FC236}">
                <a16:creationId xmlns:a16="http://schemas.microsoft.com/office/drawing/2014/main" id="{DE81F982-182C-52E9-79FB-C4D6C9BE7D9D}"/>
              </a:ext>
            </a:extLst>
          </p:cNvPr>
          <p:cNvSpPr txBox="1"/>
          <p:nvPr userDrawn="1"/>
        </p:nvSpPr>
        <p:spPr>
          <a:xfrm>
            <a:off x="271218" y="1173319"/>
            <a:ext cx="3856572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l" defTabSz="914378" rtl="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dirty="0">
                <a:solidFill>
                  <a:srgbClr val="002060"/>
                </a:solidFill>
                <a:latin typeface="Calibri"/>
                <a:ea typeface="Calibri"/>
                <a:cs typeface="Calibri"/>
              </a:rPr>
              <a:t>Français</a:t>
            </a:r>
            <a:endParaRPr lang="fr-FR" dirty="0"/>
          </a:p>
        </p:txBody>
      </p:sp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2956390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Unité</a:t>
              </a: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3653494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Séance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4127790" y="0"/>
            <a:ext cx="3936421" cy="59690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6" name="Google Shape;223;p26">
            <a:extLst>
              <a:ext uri="{FF2B5EF4-FFF2-40B4-BE49-F238E27FC236}">
                <a16:creationId xmlns:a16="http://schemas.microsoft.com/office/drawing/2014/main" id="{C71D4745-3C71-27E7-11CC-10F3E8C5B46E}"/>
              </a:ext>
            </a:extLst>
          </p:cNvPr>
          <p:cNvSpPr/>
          <p:nvPr userDrawn="1"/>
        </p:nvSpPr>
        <p:spPr>
          <a:xfrm>
            <a:off x="984709" y="2005976"/>
            <a:ext cx="1413203" cy="445826"/>
          </a:xfrm>
          <a:prstGeom prst="rect">
            <a:avLst/>
          </a:prstGeom>
          <a:noFill/>
          <a:ln w="38103" cap="flat">
            <a:noFill/>
            <a:prstDash val="solid"/>
          </a:ln>
        </p:spPr>
        <p:txBody>
          <a:bodyPr vert="horz" wrap="square" lIns="68570" tIns="34271" rIns="68570" bIns="34271" anchor="ctr" anchorCtr="0" compatLnSpc="1">
            <a:noAutofit/>
          </a:bodyPr>
          <a:lstStyle/>
          <a:p>
            <a:pPr defTabSz="342900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0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dirty="0">
              <a:solidFill>
                <a:srgbClr val="0070C0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41" name="Espace réservé du texte 40">
            <a:extLst>
              <a:ext uri="{FF2B5EF4-FFF2-40B4-BE49-F238E27FC236}">
                <a16:creationId xmlns:a16="http://schemas.microsoft.com/office/drawing/2014/main" id="{AC9E2A99-4DCB-650D-61A2-BA2C35B5D75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12860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2" name="Espace réservé du texte 40">
            <a:extLst>
              <a:ext uri="{FF2B5EF4-FFF2-40B4-BE49-F238E27FC236}">
                <a16:creationId xmlns:a16="http://schemas.microsoft.com/office/drawing/2014/main" id="{3F45622C-DDC7-2075-7E7E-02FD125FBC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10178"/>
            <a:ext cx="4791600" cy="392400"/>
          </a:xfrm>
        </p:spPr>
        <p:txBody>
          <a:bodyPr>
            <a:normAutofit/>
          </a:bodyPr>
          <a:lstStyle>
            <a:lvl1pPr marL="0" indent="0" algn="l" defTabSz="914378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endParaRPr lang="fr-FR" dirty="0"/>
          </a:p>
        </p:txBody>
      </p:sp>
      <p:sp>
        <p:nvSpPr>
          <p:cNvPr id="44" name="Espace réservé du texte 43">
            <a:extLst>
              <a:ext uri="{FF2B5EF4-FFF2-40B4-BE49-F238E27FC236}">
                <a16:creationId xmlns:a16="http://schemas.microsoft.com/office/drawing/2014/main" id="{F7700089-FFC6-8A43-B358-CBC5DDA52D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700" y="2060395"/>
            <a:ext cx="548607" cy="445826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46" name="Espace réservé du texte 43">
            <a:extLst>
              <a:ext uri="{FF2B5EF4-FFF2-40B4-BE49-F238E27FC236}">
                <a16:creationId xmlns:a16="http://schemas.microsoft.com/office/drawing/2014/main" id="{844F9AE7-021B-9289-785E-0DCCCE73E09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8298" y="3085990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2</a:t>
            </a:r>
            <a:endParaRPr lang="fr-FR" dirty="0"/>
          </a:p>
        </p:txBody>
      </p:sp>
      <p:sp>
        <p:nvSpPr>
          <p:cNvPr id="47" name="Espace réservé du texte 43">
            <a:extLst>
              <a:ext uri="{FF2B5EF4-FFF2-40B4-BE49-F238E27FC236}">
                <a16:creationId xmlns:a16="http://schemas.microsoft.com/office/drawing/2014/main" id="{7A4EE569-53D0-A47B-C7D2-61B5DEF6D87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40049" y="3783094"/>
            <a:ext cx="360741" cy="392400"/>
          </a:xfrm>
        </p:spPr>
        <p:txBody>
          <a:bodyPr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4433225-118E-9C6E-2105-95553ABEB6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607" b="99782" l="9370" r="89898">
                        <a14:foregroundMark x1="30307" y1="27511" x2="21230" y2="81878"/>
                        <a14:foregroundMark x1="21230" y1="81878" x2="27379" y2="65284"/>
                        <a14:foregroundMark x1="27379" y1="65284" x2="28258" y2="42795"/>
                        <a14:foregroundMark x1="20791" y1="51747" x2="10249" y2="64629"/>
                        <a14:foregroundMark x1="10249" y1="64629" x2="17277" y2="68996"/>
                        <a14:foregroundMark x1="31186" y1="43450" x2="34700" y2="60917"/>
                        <a14:foregroundMark x1="34700" y1="60917" x2="29136" y2="81223"/>
                        <a14:foregroundMark x1="23865" y1="81223" x2="54612" y2="83188"/>
                        <a14:foregroundMark x1="54612" y1="83188" x2="38946" y2="72271"/>
                        <a14:foregroundMark x1="38946" y1="72271" x2="33529" y2="71834"/>
                        <a14:foregroundMark x1="34114" y1="49127" x2="39531" y2="65721"/>
                        <a14:foregroundMark x1="39531" y1="65721" x2="39531" y2="66594"/>
                        <a14:foregroundMark x1="14348" y1="79039" x2="25622" y2="91048"/>
                        <a14:foregroundMark x1="25622" y1="91048" x2="40996" y2="92576"/>
                        <a14:foregroundMark x1="40996" y1="92576" x2="71596" y2="79476"/>
                        <a14:foregroundMark x1="71596" y1="79476" x2="27233" y2="84061"/>
                        <a14:foregroundMark x1="27233" y1="84061" x2="26354" y2="82969"/>
                        <a14:foregroundMark x1="23426" y1="91485" x2="48902" y2="94323"/>
                        <a14:foregroundMark x1="48902" y1="94323" x2="63543" y2="90175"/>
                        <a14:foregroundMark x1="63543" y1="90175" x2="81406" y2="62009"/>
                        <a14:foregroundMark x1="81406" y1="62009" x2="69985" y2="55895"/>
                        <a14:foregroundMark x1="69985" y1="55895" x2="57540" y2="60262"/>
                        <a14:foregroundMark x1="57540" y1="60262" x2="55930" y2="67904"/>
                        <a14:foregroundMark x1="61493" y1="61572" x2="68814" y2="43450"/>
                        <a14:foregroundMark x1="68814" y1="43450" x2="80381" y2="54367"/>
                        <a14:foregroundMark x1="80381" y1="54367" x2="83309" y2="67686"/>
                        <a14:foregroundMark x1="87262" y1="74672" x2="78770" y2="93668"/>
                        <a14:foregroundMark x1="78770" y1="93668" x2="52416" y2="96070"/>
                        <a14:foregroundMark x1="52416" y1="96070" x2="52562" y2="94105"/>
                        <a14:foregroundMark x1="74963" y1="92795" x2="42753" y2="99782"/>
                        <a14:foregroundMark x1="44070" y1="98253" x2="11859" y2="95415"/>
                        <a14:foregroundMark x1="11859" y1="95415" x2="9370" y2="93013"/>
                        <a14:foregroundMark x1="54905" y1="93886" x2="61201" y2="90175"/>
                        <a14:foregroundMark x1="60469" y1="86245" x2="60176" y2="9694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09943" y="3778594"/>
            <a:ext cx="4166562" cy="2793975"/>
          </a:xfrm>
          <a:prstGeom prst="rect">
            <a:avLst/>
          </a:prstGeom>
        </p:spPr>
      </p:pic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777B8FFE-027E-424E-444D-000CA62255C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0618" y="4604084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0" name="Espace réservé pour une image  3">
            <a:extLst>
              <a:ext uri="{FF2B5EF4-FFF2-40B4-BE49-F238E27FC236}">
                <a16:creationId xmlns:a16="http://schemas.microsoft.com/office/drawing/2014/main" id="{FA62BA17-3227-280D-8551-3D8E50C081A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962541" y="4604083"/>
            <a:ext cx="2330497" cy="1968487"/>
          </a:xfrm>
        </p:spPr>
        <p:txBody>
          <a:bodyPr/>
          <a:lstStyle/>
          <a:p>
            <a:endParaRPr lang="fr-FR"/>
          </a:p>
        </p:txBody>
      </p:sp>
      <p:sp>
        <p:nvSpPr>
          <p:cNvPr id="11" name="Espace réservé pour une image  3">
            <a:extLst>
              <a:ext uri="{FF2B5EF4-FFF2-40B4-BE49-F238E27FC236}">
                <a16:creationId xmlns:a16="http://schemas.microsoft.com/office/drawing/2014/main" id="{5A211C1D-AB5D-3BD9-1013-2E6AFC4C38C7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5423723" y="4604082"/>
            <a:ext cx="2330497" cy="1968487"/>
          </a:xfrm>
        </p:spPr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81250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169029BB-E945-9E47-3A4A-DA5E7EFBB3A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49280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12" name="Titre 10">
            <a:extLst>
              <a:ext uri="{FF2B5EF4-FFF2-40B4-BE49-F238E27FC236}">
                <a16:creationId xmlns:a16="http://schemas.microsoft.com/office/drawing/2014/main" id="{DF8E1FBE-62CF-D5C8-164F-879BABEB7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375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31186756-1E8F-A511-A061-20F52F08980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35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694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re 10">
            <a:extLst>
              <a:ext uri="{FF2B5EF4-FFF2-40B4-BE49-F238E27FC236}">
                <a16:creationId xmlns:a16="http://schemas.microsoft.com/office/drawing/2014/main" id="{109F9B55-EAB7-65AD-892F-AA473F5390F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2" name="Espace réservé du contenu 14">
            <a:extLst>
              <a:ext uri="{FF2B5EF4-FFF2-40B4-BE49-F238E27FC236}">
                <a16:creationId xmlns:a16="http://schemas.microsoft.com/office/drawing/2014/main" id="{97F95B72-5264-A900-E302-DFAF8C8D2BC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71188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26555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itre 10">
            <a:extLst>
              <a:ext uri="{FF2B5EF4-FFF2-40B4-BE49-F238E27FC236}">
                <a16:creationId xmlns:a16="http://schemas.microsoft.com/office/drawing/2014/main" id="{1E1F49EA-0D09-DACC-1176-019CFF6BA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AD5A6016-422B-8903-F67B-33D14E216BA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5" name="Espace réservé du contenu 12">
            <a:extLst>
              <a:ext uri="{FF2B5EF4-FFF2-40B4-BE49-F238E27FC236}">
                <a16:creationId xmlns:a16="http://schemas.microsoft.com/office/drawing/2014/main" id="{221E0F23-D2B4-CAE8-75F8-2C13EF826E52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32396629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Titre 10">
            <a:extLst>
              <a:ext uri="{FF2B5EF4-FFF2-40B4-BE49-F238E27FC236}">
                <a16:creationId xmlns:a16="http://schemas.microsoft.com/office/drawing/2014/main" id="{F2F15234-3D53-527E-EB0C-2CCC998290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contenu 14">
            <a:extLst>
              <a:ext uri="{FF2B5EF4-FFF2-40B4-BE49-F238E27FC236}">
                <a16:creationId xmlns:a16="http://schemas.microsoft.com/office/drawing/2014/main" id="{7CE11111-559D-F63F-4342-2F05332A90E6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3" name="Espace réservé du contenu 12">
            <a:extLst>
              <a:ext uri="{FF2B5EF4-FFF2-40B4-BE49-F238E27FC236}">
                <a16:creationId xmlns:a16="http://schemas.microsoft.com/office/drawing/2014/main" id="{4426407A-434A-42EB-DE80-C57AEDCB20C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</p:spTree>
    <p:extLst>
      <p:ext uri="{BB962C8B-B14F-4D97-AF65-F5344CB8AC3E}">
        <p14:creationId xmlns:p14="http://schemas.microsoft.com/office/powerpoint/2010/main" val="12405768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0">
            <a:extLst>
              <a:ext uri="{FF2B5EF4-FFF2-40B4-BE49-F238E27FC236}">
                <a16:creationId xmlns:a16="http://schemas.microsoft.com/office/drawing/2014/main" id="{41F4557E-BBE7-ECBC-8E3E-7B4DB67DEB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1188" y="29058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contenu 14">
            <a:extLst>
              <a:ext uri="{FF2B5EF4-FFF2-40B4-BE49-F238E27FC236}">
                <a16:creationId xmlns:a16="http://schemas.microsoft.com/office/drawing/2014/main" id="{BF1B92B4-8BE2-C3DF-3F8D-32C35F6DC075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57333" y="640628"/>
            <a:ext cx="10529279" cy="267549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59996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21;p52">
            <a:extLst>
              <a:ext uri="{FF2B5EF4-FFF2-40B4-BE49-F238E27FC236}">
                <a16:creationId xmlns:a16="http://schemas.microsoft.com/office/drawing/2014/main" id="{D35C2E3D-41F3-80C1-76FD-C59CB03B3FDA}"/>
              </a:ext>
            </a:extLst>
          </p:cNvPr>
          <p:cNvSpPr txBox="1"/>
          <p:nvPr userDrawn="1"/>
        </p:nvSpPr>
        <p:spPr>
          <a:xfrm>
            <a:off x="2202499" y="1349720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Google Shape;322;p52">
            <a:extLst>
              <a:ext uri="{FF2B5EF4-FFF2-40B4-BE49-F238E27FC236}">
                <a16:creationId xmlns:a16="http://schemas.microsoft.com/office/drawing/2014/main" id="{4BE14AED-BA1D-F74C-72FD-A4DFE64243E8}"/>
              </a:ext>
            </a:extLst>
          </p:cNvPr>
          <p:cNvSpPr txBox="1"/>
          <p:nvPr userDrawn="1"/>
        </p:nvSpPr>
        <p:spPr>
          <a:xfrm>
            <a:off x="2202498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Google Shape;318;p52" descr="Image générée">
            <a:extLst>
              <a:ext uri="{FF2B5EF4-FFF2-40B4-BE49-F238E27FC236}">
                <a16:creationId xmlns:a16="http://schemas.microsoft.com/office/drawing/2014/main" id="{8369D682-EA42-C4FD-1B84-415D0D6A356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322;p52">
            <a:extLst>
              <a:ext uri="{FF2B5EF4-FFF2-40B4-BE49-F238E27FC236}">
                <a16:creationId xmlns:a16="http://schemas.microsoft.com/office/drawing/2014/main" id="{41C89C40-E62F-BD11-9C79-981DCF548DDF}"/>
              </a:ext>
            </a:extLst>
          </p:cNvPr>
          <p:cNvSpPr txBox="1"/>
          <p:nvPr userDrawn="1"/>
        </p:nvSpPr>
        <p:spPr>
          <a:xfrm>
            <a:off x="2202496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332;p53">
            <a:extLst>
              <a:ext uri="{FF2B5EF4-FFF2-40B4-BE49-F238E27FC236}">
                <a16:creationId xmlns:a16="http://schemas.microsoft.com/office/drawing/2014/main" id="{1C9E9D51-9948-7A25-9466-DAEFB463DF8D}"/>
              </a:ext>
            </a:extLst>
          </p:cNvPr>
          <p:cNvSpPr txBox="1"/>
          <p:nvPr userDrawn="1"/>
        </p:nvSpPr>
        <p:spPr>
          <a:xfrm>
            <a:off x="2202499" y="4107109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Rappel du contrat de classe 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36;p53">
            <a:extLst>
              <a:ext uri="{FF2B5EF4-FFF2-40B4-BE49-F238E27FC236}">
                <a16:creationId xmlns:a16="http://schemas.microsoft.com/office/drawing/2014/main" id="{E747191A-259E-4E5A-CE88-678B19F7C1CD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291;p51">
            <a:extLst>
              <a:ext uri="{FF2B5EF4-FFF2-40B4-BE49-F238E27FC236}">
                <a16:creationId xmlns:a16="http://schemas.microsoft.com/office/drawing/2014/main" id="{06B6A4D2-B16A-488F-1E1A-E9C9B00E83CF}"/>
              </a:ext>
            </a:extLst>
          </p:cNvPr>
          <p:cNvSpPr/>
          <p:nvPr userDrawn="1"/>
        </p:nvSpPr>
        <p:spPr>
          <a:xfrm>
            <a:off x="201523" y="188354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14" name="Groupe 3">
            <a:extLst>
              <a:ext uri="{FF2B5EF4-FFF2-40B4-BE49-F238E27FC236}">
                <a16:creationId xmlns:a16="http://schemas.microsoft.com/office/drawing/2014/main" id="{1CFD3E25-FE91-85AE-DB6F-EB6606C42FF6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D32CDA41-2F41-04C3-BBA3-B679FFC0CADA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88631E80-8178-106B-822C-086B26C63A7A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pic>
        <p:nvPicPr>
          <p:cNvPr id="17" name="Picture 2" descr="Image générée">
            <a:extLst>
              <a:ext uri="{FF2B5EF4-FFF2-40B4-BE49-F238E27FC236}">
                <a16:creationId xmlns:a16="http://schemas.microsoft.com/office/drawing/2014/main" id="{BD7FEC3B-5F30-658B-F2BC-2B2D464B0E9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52">
            <a:extLst>
              <a:ext uri="{FF2B5EF4-FFF2-40B4-BE49-F238E27FC236}">
                <a16:creationId xmlns:a16="http://schemas.microsoft.com/office/drawing/2014/main" id="{10BE85FF-EFA6-AB8D-47B0-FD80C93CD0F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9" name="Google Shape;332;p53">
            <a:extLst>
              <a:ext uri="{FF2B5EF4-FFF2-40B4-BE49-F238E27FC236}">
                <a16:creationId xmlns:a16="http://schemas.microsoft.com/office/drawing/2014/main" id="{C8ACADC6-BE79-BCFC-C3F7-E5EFDD24DD59}"/>
              </a:ext>
            </a:extLst>
          </p:cNvPr>
          <p:cNvSpPr txBox="1"/>
          <p:nvPr userDrawn="1"/>
        </p:nvSpPr>
        <p:spPr>
          <a:xfrm>
            <a:off x="2200335" y="5034031"/>
            <a:ext cx="3971611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0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Correction du devoir maison</a:t>
            </a: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986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20">
            <a:extLst>
              <a:ext uri="{FF2B5EF4-FFF2-40B4-BE49-F238E27FC236}">
                <a16:creationId xmlns:a16="http://schemas.microsoft.com/office/drawing/2014/main" id="{EA804346-3F31-F4FA-9D9D-ACA696854538}"/>
              </a:ext>
            </a:extLst>
          </p:cNvPr>
          <p:cNvGrpSpPr/>
          <p:nvPr userDrawn="1"/>
        </p:nvGrpSpPr>
        <p:grpSpPr>
          <a:xfrm>
            <a:off x="863927" y="4473915"/>
            <a:ext cx="5760431" cy="603600"/>
            <a:chOff x="647945" y="3355437"/>
            <a:chExt cx="4320323" cy="452700"/>
          </a:xfrm>
        </p:grpSpPr>
        <p:sp>
          <p:nvSpPr>
            <p:cNvPr id="8" name="Google Shape;334;p53">
              <a:extLst>
                <a:ext uri="{FF2B5EF4-FFF2-40B4-BE49-F238E27FC236}">
                  <a16:creationId xmlns:a16="http://schemas.microsoft.com/office/drawing/2014/main" id="{65A20922-29F0-BC4D-577B-F621E002AF29}"/>
                </a:ext>
              </a:extLst>
            </p:cNvPr>
            <p:cNvSpPr txBox="1"/>
            <p:nvPr/>
          </p:nvSpPr>
          <p:spPr>
            <a:xfrm>
              <a:off x="1372969" y="3449387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Arial" panose="020B0604020202020204" pitchFamily="34" charset="0"/>
                <a:cs typeface="Arial"/>
                <a:sym typeface="Arial"/>
              </a:endParaRPr>
            </a:p>
          </p:txBody>
        </p:sp>
        <p:pic>
          <p:nvPicPr>
            <p:cNvPr id="9" name="Google Shape;338;p53">
              <a:extLst>
                <a:ext uri="{FF2B5EF4-FFF2-40B4-BE49-F238E27FC236}">
                  <a16:creationId xmlns:a16="http://schemas.microsoft.com/office/drawing/2014/main" id="{4E727A66-098A-98F0-CF1C-F5DF235BBB6A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554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" name="Groupe 19">
            <a:extLst>
              <a:ext uri="{FF2B5EF4-FFF2-40B4-BE49-F238E27FC236}">
                <a16:creationId xmlns:a16="http://schemas.microsoft.com/office/drawing/2014/main" id="{4C6927D1-4377-252B-FC1B-66E53073A514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1" name="Google Shape;335;p53">
              <a:extLst>
                <a:ext uri="{FF2B5EF4-FFF2-40B4-BE49-F238E27FC236}">
                  <a16:creationId xmlns:a16="http://schemas.microsoft.com/office/drawing/2014/main" id="{DFC1EC1D-77A7-D774-CB7A-A48D0BDDE27C}"/>
                </a:ext>
              </a:extLst>
            </p:cNvPr>
            <p:cNvSpPr txBox="1"/>
            <p:nvPr/>
          </p:nvSpPr>
          <p:spPr>
            <a:xfrm>
              <a:off x="1372969" y="2872698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/>
                  <a:cs typeface="Calibri"/>
                  <a:sym typeface="Arial"/>
                </a:rPr>
                <a:t>Les élèves travaillent en binômes</a:t>
              </a:r>
            </a:p>
          </p:txBody>
        </p:sp>
        <p:pic>
          <p:nvPicPr>
            <p:cNvPr id="12" name="Google Shape;339;p53">
              <a:extLst>
                <a:ext uri="{FF2B5EF4-FFF2-40B4-BE49-F238E27FC236}">
                  <a16:creationId xmlns:a16="http://schemas.microsoft.com/office/drawing/2014/main" id="{DAA27C31-061B-B439-405F-E6FB3FF7B03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3" name="Groupe 17">
            <a:extLst>
              <a:ext uri="{FF2B5EF4-FFF2-40B4-BE49-F238E27FC236}">
                <a16:creationId xmlns:a16="http://schemas.microsoft.com/office/drawing/2014/main" id="{149AA295-85DE-1B2A-B943-2500D4EA58B2}"/>
              </a:ext>
            </a:extLst>
          </p:cNvPr>
          <p:cNvGrpSpPr/>
          <p:nvPr userDrawn="1"/>
        </p:nvGrpSpPr>
        <p:grpSpPr>
          <a:xfrm>
            <a:off x="887673" y="2319672"/>
            <a:ext cx="6851583" cy="530182"/>
            <a:chOff x="657162" y="1688359"/>
            <a:chExt cx="5138687" cy="397636"/>
          </a:xfrm>
        </p:grpSpPr>
        <p:pic>
          <p:nvPicPr>
            <p:cNvPr id="14" name="Google Shape;289;p51">
              <a:extLst>
                <a:ext uri="{FF2B5EF4-FFF2-40B4-BE49-F238E27FC236}">
                  <a16:creationId xmlns:a16="http://schemas.microsoft.com/office/drawing/2014/main" id="{C715CD5D-5694-8245-418B-E42C6538156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290;p51">
              <a:extLst>
                <a:ext uri="{FF2B5EF4-FFF2-40B4-BE49-F238E27FC236}">
                  <a16:creationId xmlns:a16="http://schemas.microsoft.com/office/drawing/2014/main" id="{70A53A45-5CE6-643C-BC40-1C1612092539}"/>
                </a:ext>
              </a:extLst>
            </p:cNvPr>
            <p:cNvSpPr txBox="1"/>
            <p:nvPr/>
          </p:nvSpPr>
          <p:spPr>
            <a:xfrm>
              <a:off x="1372969" y="1785994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" name="Groupe 16">
            <a:extLst>
              <a:ext uri="{FF2B5EF4-FFF2-40B4-BE49-F238E27FC236}">
                <a16:creationId xmlns:a16="http://schemas.microsoft.com/office/drawing/2014/main" id="{E7D26B02-A667-854F-207E-EB7E45336503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17" name="Google Shape;293;p51">
              <a:extLst>
                <a:ext uri="{FF2B5EF4-FFF2-40B4-BE49-F238E27FC236}">
                  <a16:creationId xmlns:a16="http://schemas.microsoft.com/office/drawing/2014/main" id="{997DEC5B-D599-CBA1-D8D0-DA2DE82FC812}"/>
                </a:ext>
              </a:extLst>
            </p:cNvPr>
            <p:cNvSpPr txBox="1"/>
            <p:nvPr/>
          </p:nvSpPr>
          <p:spPr>
            <a:xfrm>
              <a:off x="1372969" y="1270864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8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5308EC81-40DE-F115-C7DD-B921AEAE03DD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" name="Groupe 4">
            <a:extLst>
              <a:ext uri="{FF2B5EF4-FFF2-40B4-BE49-F238E27FC236}">
                <a16:creationId xmlns:a16="http://schemas.microsoft.com/office/drawing/2014/main" id="{2DE0BBB2-7247-26C3-724A-C821C63A7D4D}"/>
              </a:ext>
            </a:extLst>
          </p:cNvPr>
          <p:cNvGrpSpPr/>
          <p:nvPr userDrawn="1"/>
        </p:nvGrpSpPr>
        <p:grpSpPr>
          <a:xfrm>
            <a:off x="914374" y="882485"/>
            <a:ext cx="6648672" cy="603600"/>
            <a:chOff x="966581" y="858176"/>
            <a:chExt cx="6648672" cy="603600"/>
          </a:xfrm>
        </p:grpSpPr>
        <p:sp>
          <p:nvSpPr>
            <p:cNvPr id="20" name="Google Shape;333;p53">
              <a:extLst>
                <a:ext uri="{FF2B5EF4-FFF2-40B4-BE49-F238E27FC236}">
                  <a16:creationId xmlns:a16="http://schemas.microsoft.com/office/drawing/2014/main" id="{9D9FAB5C-DB94-4543-447B-F90BF3403411}"/>
                </a:ext>
              </a:extLst>
            </p:cNvPr>
            <p:cNvSpPr txBox="1"/>
            <p:nvPr/>
          </p:nvSpPr>
          <p:spPr>
            <a:xfrm>
              <a:off x="1900969" y="1016062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grpSp>
          <p:nvGrpSpPr>
            <p:cNvPr id="21" name="Groupe 26">
              <a:extLst>
                <a:ext uri="{FF2B5EF4-FFF2-40B4-BE49-F238E27FC236}">
                  <a16:creationId xmlns:a16="http://schemas.microsoft.com/office/drawing/2014/main" id="{D8F89DEC-F994-7171-47B0-C6BBF44B1BB9}"/>
                </a:ext>
              </a:extLst>
            </p:cNvPr>
            <p:cNvGrpSpPr/>
            <p:nvPr/>
          </p:nvGrpSpPr>
          <p:grpSpPr>
            <a:xfrm>
              <a:off x="966581" y="858176"/>
              <a:ext cx="632111" cy="603600"/>
              <a:chOff x="815386" y="4303681"/>
              <a:chExt cx="442253" cy="575842"/>
            </a:xfrm>
          </p:grpSpPr>
          <p:pic>
            <p:nvPicPr>
              <p:cNvPr id="22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F0C58E99-5A69-A4C5-1E14-51BFBBD5A0D5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815386" y="4303681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1CF4F16-9381-5278-0022-20D47C4B992F}"/>
                  </a:ext>
                </a:extLst>
              </p:cNvPr>
              <p:cNvSpPr/>
              <p:nvPr/>
            </p:nvSpPr>
            <p:spPr>
              <a:xfrm>
                <a:off x="1105200" y="4411640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Arial"/>
                  <a:sym typeface="Arial"/>
                </a:endParaRPr>
              </a:p>
            </p:txBody>
          </p:sp>
        </p:grpSp>
      </p:grpSp>
      <p:grpSp>
        <p:nvGrpSpPr>
          <p:cNvPr id="24" name="Groupe 18">
            <a:extLst>
              <a:ext uri="{FF2B5EF4-FFF2-40B4-BE49-F238E27FC236}">
                <a16:creationId xmlns:a16="http://schemas.microsoft.com/office/drawing/2014/main" id="{CE0DABFA-6D5E-6AF4-0198-1F7BC34BE1D8}"/>
              </a:ext>
            </a:extLst>
          </p:cNvPr>
          <p:cNvGrpSpPr/>
          <p:nvPr userDrawn="1"/>
        </p:nvGrpSpPr>
        <p:grpSpPr>
          <a:xfrm>
            <a:off x="915782" y="3014983"/>
            <a:ext cx="8342892" cy="501048"/>
            <a:chOff x="686836" y="2261237"/>
            <a:chExt cx="6257169" cy="375786"/>
          </a:xfrm>
        </p:grpSpPr>
        <p:sp>
          <p:nvSpPr>
            <p:cNvPr id="25" name="Google Shape;295;p51">
              <a:extLst>
                <a:ext uri="{FF2B5EF4-FFF2-40B4-BE49-F238E27FC236}">
                  <a16:creationId xmlns:a16="http://schemas.microsoft.com/office/drawing/2014/main" id="{467CD1BE-DDFB-DFD5-7C98-4611893DD716}"/>
                </a:ext>
              </a:extLst>
            </p:cNvPr>
            <p:cNvSpPr txBox="1"/>
            <p:nvPr/>
          </p:nvSpPr>
          <p:spPr>
            <a:xfrm>
              <a:off x="1372969" y="2337021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6" name="Groupe 37">
              <a:extLst>
                <a:ext uri="{FF2B5EF4-FFF2-40B4-BE49-F238E27FC236}">
                  <a16:creationId xmlns:a16="http://schemas.microsoft.com/office/drawing/2014/main" id="{7BF60F4B-2ADA-EFB8-B6DF-92EBD39F4463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27" name="Picture 7">
                <a:extLst>
                  <a:ext uri="{FF2B5EF4-FFF2-40B4-BE49-F238E27FC236}">
                    <a16:creationId xmlns:a16="http://schemas.microsoft.com/office/drawing/2014/main" id="{DEFE4DC8-460A-9B6F-FB60-DB26B26EFA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8" name="Picture 7">
                <a:extLst>
                  <a:ext uri="{FF2B5EF4-FFF2-40B4-BE49-F238E27FC236}">
                    <a16:creationId xmlns:a16="http://schemas.microsoft.com/office/drawing/2014/main" id="{578B00D7-7336-C711-029D-B02F8C454A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29" name="Google Shape;291;p51">
            <a:extLst>
              <a:ext uri="{FF2B5EF4-FFF2-40B4-BE49-F238E27FC236}">
                <a16:creationId xmlns:a16="http://schemas.microsoft.com/office/drawing/2014/main" id="{4D0E0E97-9D1B-4315-8CCE-0C7E1DE1D6DB}"/>
              </a:ext>
            </a:extLst>
          </p:cNvPr>
          <p:cNvSpPr/>
          <p:nvPr userDrawn="1"/>
        </p:nvSpPr>
        <p:spPr>
          <a:xfrm>
            <a:off x="238895" y="160637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A0B071C-C513-5724-71C2-4A2385D5885D}"/>
              </a:ext>
            </a:extLst>
          </p:cNvPr>
          <p:cNvGrpSpPr/>
          <p:nvPr userDrawn="1"/>
        </p:nvGrpSpPr>
        <p:grpSpPr>
          <a:xfrm>
            <a:off x="863575" y="5247959"/>
            <a:ext cx="5834290" cy="648055"/>
            <a:chOff x="863575" y="5247959"/>
            <a:chExt cx="5834290" cy="648055"/>
          </a:xfrm>
        </p:grpSpPr>
        <p:sp>
          <p:nvSpPr>
            <p:cNvPr id="30" name="Google Shape;335;p53">
              <a:extLst>
                <a:ext uri="{FF2B5EF4-FFF2-40B4-BE49-F238E27FC236}">
                  <a16:creationId xmlns:a16="http://schemas.microsoft.com/office/drawing/2014/main" id="{161622EA-51C1-12D4-8DE6-F0D63436ACEE}"/>
                </a:ext>
              </a:extLst>
            </p:cNvPr>
            <p:cNvSpPr txBox="1"/>
            <p:nvPr userDrawn="1"/>
          </p:nvSpPr>
          <p:spPr>
            <a:xfrm>
              <a:off x="1830625" y="5298757"/>
              <a:ext cx="4867240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MA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L</a:t>
              </a:r>
              <a:r>
                <a:rPr lang="fr" sz="2000" b="1" kern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  <a:sym typeface="Calibri"/>
                </a:rPr>
                <a:t>es élèves passent au tableau</a:t>
              </a:r>
              <a:endParaRPr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pic>
          <p:nvPicPr>
            <p:cNvPr id="31" name="Picture 1">
              <a:extLst>
                <a:ext uri="{FF2B5EF4-FFF2-40B4-BE49-F238E27FC236}">
                  <a16:creationId xmlns:a16="http://schemas.microsoft.com/office/drawing/2014/main" id="{178570FF-2772-D1B6-4813-8E7488E9F7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418" b="97852" l="9961" r="8984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3575" y="5247959"/>
              <a:ext cx="648055" cy="648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8303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250;p28">
            <a:extLst>
              <a:ext uri="{FF2B5EF4-FFF2-40B4-BE49-F238E27FC236}">
                <a16:creationId xmlns:a16="http://schemas.microsoft.com/office/drawing/2014/main" id="{A5D34911-40F6-6AAC-0155-B1DCD4ACF634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A546958F-7A76-5E82-C53E-D130CA3A081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  <p:sp>
          <p:nvSpPr>
            <p:cNvPr id="9" name="Google Shape;252;p28">
              <a:extLst>
                <a:ext uri="{FF2B5EF4-FFF2-40B4-BE49-F238E27FC236}">
                  <a16:creationId xmlns:a16="http://schemas.microsoft.com/office/drawing/2014/main" id="{93B5450F-80B9-BAA8-0D51-AC692F5671A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/>
                <a:ea typeface="Calibri"/>
                <a:cs typeface="Calibri"/>
                <a:sym typeface="Arial"/>
              </a:endParaRPr>
            </a:p>
          </p:txBody>
        </p:sp>
      </p:grpSp>
      <p:sp>
        <p:nvSpPr>
          <p:cNvPr id="10" name="Google Shape;255;p28">
            <a:extLst>
              <a:ext uri="{FF2B5EF4-FFF2-40B4-BE49-F238E27FC236}">
                <a16:creationId xmlns:a16="http://schemas.microsoft.com/office/drawing/2014/main" id="{330FF139-7996-7981-A04F-EDD18EE4B922}"/>
              </a:ext>
            </a:extLst>
          </p:cNvPr>
          <p:cNvSpPr/>
          <p:nvPr userDrawn="1"/>
        </p:nvSpPr>
        <p:spPr>
          <a:xfrm>
            <a:off x="825760" y="344453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1" name="Google Shape;995;p109">
            <a:extLst>
              <a:ext uri="{FF2B5EF4-FFF2-40B4-BE49-F238E27FC236}">
                <a16:creationId xmlns:a16="http://schemas.microsoft.com/office/drawing/2014/main" id="{E793D041-F74F-49BD-CE4A-3EEFD85503E4}"/>
              </a:ext>
            </a:extLst>
          </p:cNvPr>
          <p:cNvSpPr txBox="1"/>
          <p:nvPr userDrawn="1"/>
        </p:nvSpPr>
        <p:spPr>
          <a:xfrm>
            <a:off x="1591751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0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2" name="Google Shape;996;p109">
            <a:extLst>
              <a:ext uri="{FF2B5EF4-FFF2-40B4-BE49-F238E27FC236}">
                <a16:creationId xmlns:a16="http://schemas.microsoft.com/office/drawing/2014/main" id="{36CA5EE3-6147-865E-2B47-95A851110FF0}"/>
              </a:ext>
            </a:extLst>
          </p:cNvPr>
          <p:cNvSpPr txBox="1"/>
          <p:nvPr userDrawn="1"/>
        </p:nvSpPr>
        <p:spPr>
          <a:xfrm>
            <a:off x="6060772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72000" rIns="72000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23" name="Picture 2" descr="Image générée">
            <a:extLst>
              <a:ext uri="{FF2B5EF4-FFF2-40B4-BE49-F238E27FC236}">
                <a16:creationId xmlns:a16="http://schemas.microsoft.com/office/drawing/2014/main" id="{BE363B8C-57AD-5528-0A4E-221C82D62196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46861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enseignant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Image générée">
            <a:extLst>
              <a:ext uri="{FF2B5EF4-FFF2-40B4-BE49-F238E27FC236}">
                <a16:creationId xmlns:a16="http://schemas.microsoft.com/office/drawing/2014/main" id="{5B383F7B-FBEF-1F38-DA87-7DC3BB67835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85965" y="150932"/>
            <a:ext cx="639795" cy="75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1">
            <a:extLst>
              <a:ext uri="{FF2B5EF4-FFF2-40B4-BE49-F238E27FC236}">
                <a16:creationId xmlns:a16="http://schemas.microsoft.com/office/drawing/2014/main" id="{AFB5F68E-9259-882C-E523-9A6736CD9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7228" y="214619"/>
            <a:ext cx="10515600" cy="716376"/>
          </a:xfrm>
        </p:spPr>
        <p:txBody>
          <a:bodyPr/>
          <a:lstStyle>
            <a:lvl1pPr>
              <a:defRPr lang="fr-FR" sz="3200" b="1" i="0" u="none" strike="noStrike" kern="0" cap="none" spc="0" baseline="0" dirty="0" smtClean="0">
                <a:solidFill>
                  <a:srgbClr val="44546A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95416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518405"/>
            <a:ext cx="8301023" cy="4029931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153481"/>
              <a:ext cx="5852746" cy="3536947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914415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817194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156082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740793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156082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754997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567172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56082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5608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0986" y="4388174"/>
            <a:ext cx="7523172" cy="548008"/>
            <a:chOff x="1785565" y="1049983"/>
            <a:chExt cx="5642379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85565" y="1117931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81743" y="1049983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40010" y="1092976"/>
              <a:ext cx="3972429" cy="346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 de la séance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95400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78439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610774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59086" y="4443885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5 min</a:t>
            </a:r>
            <a:endParaRPr lang="fr-FR" dirty="0"/>
          </a:p>
        </p:txBody>
      </p:sp>
      <p:sp>
        <p:nvSpPr>
          <p:cNvPr id="2" name="Text Placeholder 59">
            <a:extLst>
              <a:ext uri="{FF2B5EF4-FFF2-40B4-BE49-F238E27FC236}">
                <a16:creationId xmlns:a16="http://schemas.microsoft.com/office/drawing/2014/main" id="{AA678CF4-8295-E8A8-7D6E-3FB43C76C07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955191" y="2784395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Actes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" name="Text Placeholder 59">
            <a:extLst>
              <a:ext uri="{FF2B5EF4-FFF2-40B4-BE49-F238E27FC236}">
                <a16:creationId xmlns:a16="http://schemas.microsoft.com/office/drawing/2014/main" id="{A89B3D6F-A5C6-5726-36B5-EA4D234E149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936913" y="3621380"/>
            <a:ext cx="4796056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defTabSz="1219170">
              <a:lnSpc>
                <a:spcPct val="13995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Production de </a:t>
            </a:r>
            <a:endParaRPr lang="en-US" sz="24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69741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 userDrawn="1"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 userDrawn="1"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 userDrawn="1"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 userDrawn="1"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 userDrawn="1"/>
        </p:nvSpPr>
        <p:spPr>
          <a:xfrm>
            <a:off x="304800" y="6150185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 Lien drive 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2873248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7" y="3190551"/>
            <a:ext cx="3779300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pic>
        <p:nvPicPr>
          <p:cNvPr id="4" name="Graphic 3" descr="Warning with solid fill">
            <a:extLst>
              <a:ext uri="{FF2B5EF4-FFF2-40B4-BE49-F238E27FC236}">
                <a16:creationId xmlns:a16="http://schemas.microsoft.com/office/drawing/2014/main" id="{88F52BAF-B681-080A-A853-ED19F367F16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19774" y="2014765"/>
            <a:ext cx="488744" cy="4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3472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5011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05372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84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2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80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0333400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Compréhension glob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55781466-F8F5-D5AD-3503-80BC3019D7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539" y="1553667"/>
            <a:ext cx="3291362" cy="3291362"/>
          </a:xfrm>
          <a:prstGeom prst="rect">
            <a:avLst/>
          </a:prstGeom>
        </p:spPr>
      </p:pic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86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Compréhension globale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8996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lecture flu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7" name="TextBox 6">
            <a:extLst>
              <a:ext uri="{FF2B5EF4-FFF2-40B4-BE49-F238E27FC236}">
                <a16:creationId xmlns:a16="http://schemas.microsoft.com/office/drawing/2014/main" id="{12ADAAC7-FEF9-BC5B-B5C1-7C7D5815B8F1}"/>
              </a:ext>
            </a:extLst>
          </p:cNvPr>
          <p:cNvSpPr txBox="1"/>
          <p:nvPr userDrawn="1"/>
        </p:nvSpPr>
        <p:spPr>
          <a:xfrm>
            <a:off x="5001813" y="2239385"/>
            <a:ext cx="5985399" cy="82157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dirty="0">
                <a:solidFill>
                  <a:srgbClr val="156082"/>
                </a:solidFill>
              </a:rPr>
              <a:t>Lecture fluence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1AE7FE-DD1A-E940-4CA6-AC2398AD9E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53" y="1567032"/>
            <a:ext cx="3528999" cy="35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340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>
            <a:extLst>
              <a:ext uri="{FF2B5EF4-FFF2-40B4-BE49-F238E27FC236}">
                <a16:creationId xmlns:a16="http://schemas.microsoft.com/office/drawing/2014/main" id="{ABF1124D-06A9-76CE-EE49-9348AFDF6E9B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13" name="Rectangle : coins arrondis 10">
              <a:extLst>
                <a:ext uri="{FF2B5EF4-FFF2-40B4-BE49-F238E27FC236}">
                  <a16:creationId xmlns:a16="http://schemas.microsoft.com/office/drawing/2014/main" id="{BB2A9EF1-BD75-8892-7534-13799F68B87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4" name="Rectangle 18">
              <a:extLst>
                <a:ext uri="{FF2B5EF4-FFF2-40B4-BE49-F238E27FC236}">
                  <a16:creationId xmlns:a16="http://schemas.microsoft.com/office/drawing/2014/main" id="{3557CE4F-2A80-5F1C-7098-9DFD1DE0344A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chemeClr val="accent1"/>
            </a:solidFill>
            <a:ln cap="flat">
              <a:solidFill>
                <a:srgbClr val="156082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5" name="Rectangle 19">
              <a:extLst>
                <a:ext uri="{FF2B5EF4-FFF2-40B4-BE49-F238E27FC236}">
                  <a16:creationId xmlns:a16="http://schemas.microsoft.com/office/drawing/2014/main" id="{75619F14-2CCD-B7FA-A148-92564F8A3700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56082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F24556D6-10D5-6FDE-1536-257A6E9EB5B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20 min</a:t>
            </a:r>
            <a:endParaRPr lang="fr-FR" dirty="0"/>
          </a:p>
        </p:txBody>
      </p:sp>
      <p:sp>
        <p:nvSpPr>
          <p:cNvPr id="3" name="Text Placeholder 17">
            <a:extLst>
              <a:ext uri="{FF2B5EF4-FFF2-40B4-BE49-F238E27FC236}">
                <a16:creationId xmlns:a16="http://schemas.microsoft.com/office/drawing/2014/main" id="{774CBFE9-7DB7-392E-7AC9-3E620D74B3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25419" y="2287934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lang="fr-FR" sz="4400" b="1" i="0" u="none" strike="noStrike" kern="0" cap="none" spc="0" baseline="0" dirty="0">
                <a:solidFill>
                  <a:srgbClr val="156082"/>
                </a:solidFill>
                <a:uFillTx/>
                <a:latin typeface="+mn-lt"/>
                <a:ea typeface="+mn-ea"/>
                <a:cs typeface="+mn-cs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2573615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7873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61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 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99073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93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ô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8639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1331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743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er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6777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eme diap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2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50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5" y="129894"/>
            <a:ext cx="232364" cy="375276"/>
            <a:chOff x="3292012" y="1302714"/>
            <a:chExt cx="867138" cy="473061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1" y="1310206"/>
              <a:ext cx="789751" cy="465569"/>
            </a:xfrm>
            <a:prstGeom prst="rect">
              <a:avLst/>
            </a:prstGeom>
            <a:noFill/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5" y="168984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21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44423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gar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738;p98">
            <a:extLst>
              <a:ext uri="{FF2B5EF4-FFF2-40B4-BE49-F238E27FC236}">
                <a16:creationId xmlns:a16="http://schemas.microsoft.com/office/drawing/2014/main" id="{1530F5E6-2DBF-5246-2FFD-73AE39131B49}"/>
              </a:ext>
            </a:extLst>
          </p:cNvPr>
          <p:cNvSpPr txBox="1"/>
          <p:nvPr userDrawn="1"/>
        </p:nvSpPr>
        <p:spPr>
          <a:xfrm>
            <a:off x="10470737" y="135102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Niveau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</a:t>
            </a:r>
            <a:r>
              <a:rPr lang="fr-FR" sz="10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</a:t>
            </a:r>
            <a:r>
              <a:rPr lang="fr-FR" sz="1200" b="1">
                <a:solidFill>
                  <a:srgbClr val="FFFFFF"/>
                </a:solidFill>
                <a:latin typeface="Dosis"/>
                <a:ea typeface="Dosis"/>
                <a:cs typeface="Dosis"/>
              </a:rPr>
              <a:t>             </a:t>
            </a:r>
            <a:endParaRPr lang="fr-FR" sz="1100"/>
          </a:p>
        </p:txBody>
      </p:sp>
      <p:pic>
        <p:nvPicPr>
          <p:cNvPr id="24" name="Google Shape;743;p98">
            <a:extLst>
              <a:ext uri="{FF2B5EF4-FFF2-40B4-BE49-F238E27FC236}">
                <a16:creationId xmlns:a16="http://schemas.microsoft.com/office/drawing/2014/main" id="{3C8FAB56-B905-B4D3-C85A-B1EC17789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0400923" y="1260711"/>
            <a:ext cx="1519859" cy="12177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Google Shape;744;p98">
            <a:extLst>
              <a:ext uri="{FF2B5EF4-FFF2-40B4-BE49-F238E27FC236}">
                <a16:creationId xmlns:a16="http://schemas.microsoft.com/office/drawing/2014/main" id="{E352CC90-04F9-4FEC-7808-329A389DB36D}"/>
              </a:ext>
            </a:extLst>
          </p:cNvPr>
          <p:cNvSpPr txBox="1"/>
          <p:nvPr userDrawn="1"/>
        </p:nvSpPr>
        <p:spPr>
          <a:xfrm>
            <a:off x="10521700" y="1400907"/>
            <a:ext cx="1278303" cy="44319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914378">
              <a:lnSpc>
                <a:spcPct val="183502"/>
              </a:lnSpc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Niveau</a:t>
            </a:r>
            <a:r>
              <a:rPr lang="fr-FR" sz="1600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Google Shape;745;p98">
            <a:extLst>
              <a:ext uri="{FF2B5EF4-FFF2-40B4-BE49-F238E27FC236}">
                <a16:creationId xmlns:a16="http://schemas.microsoft.com/office/drawing/2014/main" id="{3902D7DD-335C-B83B-FBF0-3461CEB92A0F}"/>
              </a:ext>
            </a:extLst>
          </p:cNvPr>
          <p:cNvSpPr txBox="1"/>
          <p:nvPr userDrawn="1"/>
        </p:nvSpPr>
        <p:spPr>
          <a:xfrm>
            <a:off x="10599248" y="1869610"/>
            <a:ext cx="1123203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1" compatLnSpc="1">
            <a:spAutoFit/>
          </a:bodyPr>
          <a:lstStyle/>
          <a:p>
            <a:pPr algn="ctr" defTabSz="914378">
              <a:buClrTx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00" b="1" dirty="0">
                <a:solidFill>
                  <a:srgbClr val="FCBF1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AC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665E728-B129-706A-BDB1-22B94D41AFBF}"/>
              </a:ext>
            </a:extLst>
          </p:cNvPr>
          <p:cNvGrpSpPr/>
          <p:nvPr userDrawn="1"/>
        </p:nvGrpSpPr>
        <p:grpSpPr>
          <a:xfrm>
            <a:off x="271218" y="4592685"/>
            <a:ext cx="6693265" cy="522000"/>
            <a:chOff x="304312" y="4531839"/>
            <a:chExt cx="5990003" cy="696796"/>
          </a:xfrm>
        </p:grpSpPr>
        <p:sp>
          <p:nvSpPr>
            <p:cNvPr id="28" name="Google Shape;223;p26">
              <a:extLst>
                <a:ext uri="{FF2B5EF4-FFF2-40B4-BE49-F238E27FC236}">
                  <a16:creationId xmlns:a16="http://schemas.microsoft.com/office/drawing/2014/main" id="{A46CB91A-EBEB-F991-CD39-28DB7BAB45BE}"/>
                </a:ext>
              </a:extLst>
            </p:cNvPr>
            <p:cNvSpPr/>
            <p:nvPr/>
          </p:nvSpPr>
          <p:spPr>
            <a:xfrm>
              <a:off x="304312" y="4531839"/>
              <a:ext cx="5990003" cy="696796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8103" cap="flat">
              <a:noFill/>
              <a:prstDash val="solid"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</a:pPr>
              <a:endPara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735;p98">
              <a:extLst>
                <a:ext uri="{FF2B5EF4-FFF2-40B4-BE49-F238E27FC236}">
                  <a16:creationId xmlns:a16="http://schemas.microsoft.com/office/drawing/2014/main" id="{AD1724B8-EA3E-2F08-C15C-29C1D1553FDD}"/>
                </a:ext>
              </a:extLst>
            </p:cNvPr>
            <p:cNvSpPr/>
            <p:nvPr/>
          </p:nvSpPr>
          <p:spPr>
            <a:xfrm>
              <a:off x="1853337" y="4607219"/>
              <a:ext cx="59640" cy="54603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CF462A6B-5C20-3975-F90E-B1FC46965C44}"/>
              </a:ext>
            </a:extLst>
          </p:cNvPr>
          <p:cNvGrpSpPr/>
          <p:nvPr userDrawn="1"/>
        </p:nvGrpSpPr>
        <p:grpSpPr>
          <a:xfrm>
            <a:off x="271218" y="5289789"/>
            <a:ext cx="6693265" cy="522000"/>
            <a:chOff x="304312" y="5304657"/>
            <a:chExt cx="5990003" cy="696796"/>
          </a:xfrm>
        </p:grpSpPr>
        <p:sp>
          <p:nvSpPr>
            <p:cNvPr id="32" name="Google Shape;224;p26">
              <a:extLst>
                <a:ext uri="{FF2B5EF4-FFF2-40B4-BE49-F238E27FC236}">
                  <a16:creationId xmlns:a16="http://schemas.microsoft.com/office/drawing/2014/main" id="{DEB7DF84-BD99-EC95-89FA-F9508B730598}"/>
                </a:ext>
              </a:extLst>
            </p:cNvPr>
            <p:cNvSpPr/>
            <p:nvPr/>
          </p:nvSpPr>
          <p:spPr>
            <a:xfrm>
              <a:off x="304312" y="5304657"/>
              <a:ext cx="5990003" cy="696796"/>
            </a:xfrm>
            <a:prstGeom prst="rect">
              <a:avLst/>
            </a:prstGeom>
            <a:solidFill>
              <a:srgbClr val="54AFE9"/>
            </a:solidFill>
            <a:ln w="38103" cap="flat">
              <a:noFill/>
              <a:prstDash val="solid"/>
            </a:ln>
            <a:effectLst/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fr-FR" sz="20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33" name="Google Shape;742;p98">
              <a:extLst>
                <a:ext uri="{FF2B5EF4-FFF2-40B4-BE49-F238E27FC236}">
                  <a16:creationId xmlns:a16="http://schemas.microsoft.com/office/drawing/2014/main" id="{2683E674-65A3-93A9-1D16-D4E9E60AFC0F}"/>
                </a:ext>
              </a:extLst>
            </p:cNvPr>
            <p:cNvSpPr/>
            <p:nvPr/>
          </p:nvSpPr>
          <p:spPr>
            <a:xfrm>
              <a:off x="1850355" y="5380322"/>
              <a:ext cx="65604" cy="545467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378">
                <a:buClrTx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70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pic>
        <p:nvPicPr>
          <p:cNvPr id="35" name="Google Shape;730;p98" descr="الصفحة الرئيسية">
            <a:extLst>
              <a:ext uri="{FF2B5EF4-FFF2-40B4-BE49-F238E27FC236}">
                <a16:creationId xmlns:a16="http://schemas.microsoft.com/office/drawing/2014/main" id="{022D203A-7644-5D55-624B-311DEAA337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3668233" y="0"/>
            <a:ext cx="4855535" cy="73627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37B2A9C-AEBD-FDF9-BC64-EAACB3B217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785" b="94922" l="3125" r="93229">
                        <a14:foregroundMark x1="9049" y1="58594" x2="8594" y2="74023"/>
                        <a14:foregroundMark x1="4427" y1="77734" x2="15234" y2="91602"/>
                        <a14:foregroundMark x1="15234" y1="91602" x2="15625" y2="91895"/>
                        <a14:foregroundMark x1="3320" y1="77441" x2="4167" y2="82031"/>
                        <a14:foregroundMark x1="29492" y1="94922" x2="43359" y2="91016"/>
                        <a14:foregroundMark x1="43359" y1="91016" x2="43424" y2="91016"/>
                        <a14:foregroundMark x1="51563" y1="92773" x2="55143" y2="88379"/>
                        <a14:foregroundMark x1="85612" y1="86426" x2="93424" y2="78613"/>
                        <a14:foregroundMark x1="93424" y1="78613" x2="90039" y2="90918"/>
                        <a14:foregroundMark x1="57878" y1="8105" x2="75065" y2="8105"/>
                        <a14:foregroundMark x1="25521" y1="6836" x2="32747" y2="6836"/>
                        <a14:foregroundMark x1="58073" y1="5273" x2="66862" y2="4297"/>
                        <a14:foregroundMark x1="66862" y1="4297" x2="72331" y2="5469"/>
                        <a14:foregroundMark x1="72331" y1="5469" x2="73763" y2="47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1" y="3429000"/>
            <a:ext cx="4495799" cy="2997200"/>
          </a:xfrm>
          <a:prstGeom prst="rect">
            <a:avLst/>
          </a:prstGeom>
        </p:spPr>
      </p:pic>
      <p:sp>
        <p:nvSpPr>
          <p:cNvPr id="45" name="Espace réservé du texte 43">
            <a:extLst>
              <a:ext uri="{FF2B5EF4-FFF2-40B4-BE49-F238E27FC236}">
                <a16:creationId xmlns:a16="http://schemas.microsoft.com/office/drawing/2014/main" id="{7F5E0C99-8D40-CBB2-766A-713159421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3924" y="1882678"/>
            <a:ext cx="356925" cy="346211"/>
          </a:xfrm>
        </p:spPr>
        <p:txBody>
          <a:bodyPr>
            <a:noAutofit/>
          </a:bodyPr>
          <a:lstStyle>
            <a:lvl1pPr marL="0" indent="0" algn="ctr" defTabSz="914378" rtl="0" eaLnBrk="1" latinLnBrk="0" hangingPunct="1">
              <a:buClrTx/>
              <a:buNone/>
              <a:defRPr lang="fr-FR" sz="1800" b="1" i="0" u="none" strike="noStrike" kern="0" cap="none" spc="0" baseline="0" dirty="0">
                <a:solidFill>
                  <a:srgbClr val="FCBF18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167873-4F2A-2E68-9DEA-31794E958BD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86856" y="2366503"/>
            <a:ext cx="409473" cy="522000"/>
          </a:xfrm>
        </p:spPr>
        <p:txBody>
          <a:bodyPr/>
          <a:lstStyle>
            <a:lvl1pPr>
              <a:buNone/>
              <a:defRPr lang="fr-FR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dirty="0"/>
              <a:t>1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42638-5610-A241-4463-6A085A6F726B}"/>
              </a:ext>
            </a:extLst>
          </p:cNvPr>
          <p:cNvSpPr txBox="1"/>
          <p:nvPr userDrawn="1"/>
        </p:nvSpPr>
        <p:spPr>
          <a:xfrm>
            <a:off x="391997" y="1378425"/>
            <a:ext cx="4993200" cy="831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b="1" i="0" u="none" strike="noStrike" kern="0" cap="none" spc="0" baseline="0" dirty="0">
                <a:solidFill>
                  <a:srgbClr val="002060"/>
                </a:solidFill>
                <a:uFillTx/>
                <a:latin typeface="Calibri"/>
                <a:cs typeface="Calibri"/>
              </a:rPr>
              <a:t>Mathématiques</a:t>
            </a:r>
            <a:endParaRPr lang="fr-FR" sz="5400" b="1" i="0" u="none" strike="noStrike" kern="0" cap="none" spc="0" baseline="0" dirty="0">
              <a:solidFill>
                <a:srgbClr val="002060"/>
              </a:solidFill>
              <a:uFillTx/>
              <a:latin typeface="Calibri"/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17F484-2477-B3F9-BE05-6957BC8C2899}"/>
              </a:ext>
            </a:extLst>
          </p:cNvPr>
          <p:cNvSpPr txBox="1"/>
          <p:nvPr userDrawn="1"/>
        </p:nvSpPr>
        <p:spPr>
          <a:xfrm>
            <a:off x="391997" y="2305050"/>
            <a:ext cx="1519200" cy="52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000" b="1" i="0" u="none" strike="noStrike" kern="0" cap="none" spc="0" baseline="0" dirty="0">
                <a:solidFill>
                  <a:srgbClr val="0070C0"/>
                </a:solidFill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Période</a:t>
            </a:r>
            <a:endParaRPr lang="fr-FR" sz="3000" b="1" i="0" u="none" strike="noStrike" kern="0" cap="none" spc="0" baseline="0" dirty="0">
              <a:solidFill>
                <a:srgbClr val="0070C0"/>
              </a:solidFill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space réservé du texte 43">
            <a:extLst>
              <a:ext uri="{FF2B5EF4-FFF2-40B4-BE49-F238E27FC236}">
                <a16:creationId xmlns:a16="http://schemas.microsoft.com/office/drawing/2014/main" id="{7DEC17B5-AD7F-BD47-F7CF-DD89EBC16D6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20815" y="4591216"/>
            <a:ext cx="4843667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/>
              <a:t>Polyn</a:t>
            </a:r>
            <a:r>
              <a:rPr lang="fr-FR" dirty="0"/>
              <a:t>ô</a:t>
            </a:r>
            <a:r>
              <a:rPr lang="en-US" dirty="0" err="1"/>
              <a:t>mes</a:t>
            </a:r>
            <a:endParaRPr lang="fr-FR" dirty="0"/>
          </a:p>
        </p:txBody>
      </p:sp>
      <p:sp>
        <p:nvSpPr>
          <p:cNvPr id="5" name="Espace réservé du texte 43">
            <a:extLst>
              <a:ext uri="{FF2B5EF4-FFF2-40B4-BE49-F238E27FC236}">
                <a16:creationId xmlns:a16="http://schemas.microsoft.com/office/drawing/2014/main" id="{DD979FC7-7D7A-BA7E-4DF0-D43F0F90D5D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71217" y="4591216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6" name="Espace réservé du texte 43">
            <a:extLst>
              <a:ext uri="{FF2B5EF4-FFF2-40B4-BE49-F238E27FC236}">
                <a16:creationId xmlns:a16="http://schemas.microsoft.com/office/drawing/2014/main" id="{9A565E53-78F6-3990-8269-7E3C33DC136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1217" y="5288319"/>
            <a:ext cx="1288409" cy="521999"/>
          </a:xfrm>
        </p:spPr>
        <p:txBody>
          <a:bodyPr anchor="ctr">
            <a:normAutofit/>
          </a:bodyPr>
          <a:lstStyle>
            <a:lvl1pPr marL="0" indent="0" algn="l" defTabSz="342900" rtl="0" eaLnBrk="1" latinLnBrk="0" hangingPunct="1">
              <a:buClrTx/>
              <a:buNone/>
              <a:defRPr lang="fr-FR" sz="1800" b="1" kern="1200" dirty="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lvl="0"/>
            <a:r>
              <a:rPr lang="fr-FR" sz="18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Tâche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10" name="Espace réservé du texte 43">
            <a:extLst>
              <a:ext uri="{FF2B5EF4-FFF2-40B4-BE49-F238E27FC236}">
                <a16:creationId xmlns:a16="http://schemas.microsoft.com/office/drawing/2014/main" id="{9D40EE84-97BD-1D2C-C9FD-BC704A6339F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120815" y="5288319"/>
            <a:ext cx="4843667" cy="521999"/>
          </a:xfrm>
        </p:spPr>
        <p:txBody>
          <a:bodyPr anchor="ctr">
            <a:normAutofit/>
          </a:bodyPr>
          <a:lstStyle>
            <a:lvl1pPr marL="0" marR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fr-FR" sz="1800" b="1" kern="1200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</a:lstStyle>
          <a:p>
            <a:pPr marL="0" marR="0" lvl="0" indent="0" algn="l" defTabSz="3429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2572802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73515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Mode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C22727D2-BE22-8622-92D4-25E68C3F1FFB}"/>
              </a:ext>
            </a:extLst>
          </p:cNvPr>
          <p:cNvGrpSpPr/>
          <p:nvPr userDrawn="1"/>
        </p:nvGrpSpPr>
        <p:grpSpPr>
          <a:xfrm>
            <a:off x="326095" y="267178"/>
            <a:ext cx="523639" cy="458540"/>
            <a:chOff x="277892" y="2322046"/>
            <a:chExt cx="828656" cy="78682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41196D48-55A6-0E12-52D3-8A9CEC441622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DF35ECF-4AD4-1636-C7D9-4EF43C28A373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72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BDC5D4E5-59CF-DD84-D4E9-422961FC3B66}"/>
              </a:ext>
            </a:extLst>
          </p:cNvPr>
          <p:cNvSpPr txBox="1"/>
          <p:nvPr userDrawn="1"/>
        </p:nvSpPr>
        <p:spPr>
          <a:xfrm>
            <a:off x="11748194" y="95600"/>
            <a:ext cx="274643" cy="307777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M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2648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F9ED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5F82235-1647-48CF-0D02-D2A4A746DF20}"/>
              </a:ext>
            </a:extLst>
          </p:cNvPr>
          <p:cNvSpPr txBox="1"/>
          <p:nvPr userDrawn="1"/>
        </p:nvSpPr>
        <p:spPr>
          <a:xfrm>
            <a:off x="11597589" y="56566"/>
            <a:ext cx="598963" cy="369332"/>
          </a:xfrm>
          <a:prstGeom prst="rect">
            <a:avLst/>
          </a:prstGeom>
          <a:solidFill>
            <a:srgbClr val="0F9ED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PC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29405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623688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968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lô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0246" y="318293"/>
            <a:ext cx="10277091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30225" y="1136650"/>
            <a:ext cx="11179175" cy="5389563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030288" y="668338"/>
            <a:ext cx="1027747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8" name="Rectangle 23">
            <a:extLst>
              <a:ext uri="{FF2B5EF4-FFF2-40B4-BE49-F238E27FC236}">
                <a16:creationId xmlns:a16="http://schemas.microsoft.com/office/drawing/2014/main" id="{1186D531-053D-7666-CC80-C267D50E17B6}"/>
              </a:ext>
            </a:extLst>
          </p:cNvPr>
          <p:cNvSpPr/>
          <p:nvPr/>
        </p:nvSpPr>
        <p:spPr>
          <a:xfrm>
            <a:off x="11810035" y="23011"/>
            <a:ext cx="291709" cy="36933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304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27D6CB4-D5E0-255A-D1DC-2090D98B6F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7C596B-9060-C73D-988B-933619E2C5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D925645-3992-73C1-B7D9-83B3414DA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D6A59ED-4700-4062-BF8B-2CC57435B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E9F18B-8E77-9500-6820-87AF5B160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367810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CA458F-2512-35F6-17BC-106AB2510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6E1150-90A2-9F92-2182-EAEED0D411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3A9A9C4-7B64-F690-48DE-91AA2D0A9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31C833-F5F1-19BE-0FC1-22A56E5CB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21557C-E8E2-88A7-3931-25BBB92A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21063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</a:rPr>
              <a:t>L’enseignant contrôle les réalisations d’un échantillon d’élèves avant de passer à la correction au tableau</a:t>
            </a:r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le devoir à corriger ou capture d’écran du livret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BAB172-2F58-33A8-7C80-58366D5F18E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89205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enseignant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21;p52">
            <a:extLst>
              <a:ext uri="{FF2B5EF4-FFF2-40B4-BE49-F238E27FC236}">
                <a16:creationId xmlns:a16="http://schemas.microsoft.com/office/drawing/2014/main" id="{72ADEC78-C166-E7B6-0228-F3ECC0331BC2}"/>
              </a:ext>
            </a:extLst>
          </p:cNvPr>
          <p:cNvSpPr txBox="1"/>
          <p:nvPr userDrawn="1"/>
        </p:nvSpPr>
        <p:spPr>
          <a:xfrm>
            <a:off x="2151695" y="1298921"/>
            <a:ext cx="4239248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Pages réservées à l’enseignant(e)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322;p52">
            <a:extLst>
              <a:ext uri="{FF2B5EF4-FFF2-40B4-BE49-F238E27FC236}">
                <a16:creationId xmlns:a16="http://schemas.microsoft.com/office/drawing/2014/main" id="{E4C322F2-106E-8B8C-D527-BEB0DA3609BD}"/>
              </a:ext>
            </a:extLst>
          </p:cNvPr>
          <p:cNvSpPr txBox="1"/>
          <p:nvPr userDrawn="1"/>
        </p:nvSpPr>
        <p:spPr>
          <a:xfrm>
            <a:off x="2151695" y="2226131"/>
            <a:ext cx="8241199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Modelage de la tâche par l’enseignant (explicitation à haute voix)</a:t>
            </a:r>
            <a:endParaRPr sz="1467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8" name="Google Shape;318;p52" descr="Image générée">
            <a:extLst>
              <a:ext uri="{FF2B5EF4-FFF2-40B4-BE49-F238E27FC236}">
                <a16:creationId xmlns:a16="http://schemas.microsoft.com/office/drawing/2014/main" id="{AA7CEDC4-4EAD-5796-C8DE-A3FE218AEFCB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 t="23545" r="71114" b="60700"/>
          <a:stretch/>
        </p:blipFill>
        <p:spPr>
          <a:xfrm>
            <a:off x="992594" y="2946687"/>
            <a:ext cx="1035476" cy="8543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322;p52">
            <a:extLst>
              <a:ext uri="{FF2B5EF4-FFF2-40B4-BE49-F238E27FC236}">
                <a16:creationId xmlns:a16="http://schemas.microsoft.com/office/drawing/2014/main" id="{B506BC51-2309-B11A-BF8E-62D4306DA8F0}"/>
              </a:ext>
            </a:extLst>
          </p:cNvPr>
          <p:cNvSpPr txBox="1"/>
          <p:nvPr userDrawn="1"/>
        </p:nvSpPr>
        <p:spPr>
          <a:xfrm>
            <a:off x="2151695" y="3159518"/>
            <a:ext cx="9359384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500"/>
            </a:pP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Consignes et explications données aux élèves – hors modelage (à dire à haute voix)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332;p53">
            <a:extLst>
              <a:ext uri="{FF2B5EF4-FFF2-40B4-BE49-F238E27FC236}">
                <a16:creationId xmlns:a16="http://schemas.microsoft.com/office/drawing/2014/main" id="{73DA3CC4-D07A-FD24-06B2-470FF6AFCBFE}"/>
              </a:ext>
            </a:extLst>
          </p:cNvPr>
          <p:cNvSpPr txBox="1"/>
          <p:nvPr userDrawn="1"/>
        </p:nvSpPr>
        <p:spPr>
          <a:xfrm>
            <a:off x="2151695" y="400551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Rappel du contrat de classe 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1" name="Google Shape;336;p53">
            <a:extLst>
              <a:ext uri="{FF2B5EF4-FFF2-40B4-BE49-F238E27FC236}">
                <a16:creationId xmlns:a16="http://schemas.microsoft.com/office/drawing/2014/main" id="{707D932E-E30A-7595-2289-FC158DAB328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1127953" y="4033935"/>
            <a:ext cx="753729" cy="60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291;p51">
            <a:extLst>
              <a:ext uri="{FF2B5EF4-FFF2-40B4-BE49-F238E27FC236}">
                <a16:creationId xmlns:a16="http://schemas.microsoft.com/office/drawing/2014/main" id="{B102DBF7-8612-EAB2-F4F6-FE2824A33C62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l’enseignant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grpSp>
        <p:nvGrpSpPr>
          <p:cNvPr id="13" name="Groupe 3">
            <a:extLst>
              <a:ext uri="{FF2B5EF4-FFF2-40B4-BE49-F238E27FC236}">
                <a16:creationId xmlns:a16="http://schemas.microsoft.com/office/drawing/2014/main" id="{7C8BB474-F23B-5C87-47EF-B73EA69BFC17}"/>
              </a:ext>
            </a:extLst>
          </p:cNvPr>
          <p:cNvGrpSpPr/>
          <p:nvPr userDrawn="1"/>
        </p:nvGrpSpPr>
        <p:grpSpPr>
          <a:xfrm>
            <a:off x="1153868" y="2019636"/>
            <a:ext cx="814489" cy="699291"/>
            <a:chOff x="277892" y="2322046"/>
            <a:chExt cx="828656" cy="786827"/>
          </a:xfrm>
        </p:grpSpPr>
        <p:sp>
          <p:nvSpPr>
            <p:cNvPr id="14" name="Freeform 2">
              <a:extLst>
                <a:ext uri="{FF2B5EF4-FFF2-40B4-BE49-F238E27FC236}">
                  <a16:creationId xmlns:a16="http://schemas.microsoft.com/office/drawing/2014/main" id="{410781AD-EC8B-9893-FFEA-ADFD5BF9DD5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50FDC7F3-F5D0-66D4-CD0D-B9EC4EE2A3C9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27D9024-1749-B2A5-B66C-218973707C9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1153867" y="1023539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52">
            <a:extLst>
              <a:ext uri="{FF2B5EF4-FFF2-40B4-BE49-F238E27FC236}">
                <a16:creationId xmlns:a16="http://schemas.microsoft.com/office/drawing/2014/main" id="{99F2DA21-0D6B-EEDA-E4D7-20FE6425D166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98230" y="4942460"/>
            <a:ext cx="590757" cy="603600"/>
          </a:xfrm>
          <a:prstGeom prst="ellipse">
            <a:avLst/>
          </a:prstGeom>
          <a:solidFill>
            <a:srgbClr val="FFC000"/>
          </a:solidFill>
          <a:ln>
            <a:noFill/>
          </a:ln>
        </p:spPr>
      </p:pic>
      <p:sp>
        <p:nvSpPr>
          <p:cNvPr id="18" name="Google Shape;332;p53">
            <a:extLst>
              <a:ext uri="{FF2B5EF4-FFF2-40B4-BE49-F238E27FC236}">
                <a16:creationId xmlns:a16="http://schemas.microsoft.com/office/drawing/2014/main" id="{D8F68E27-C54B-2365-46CC-80826021819A}"/>
              </a:ext>
            </a:extLst>
          </p:cNvPr>
          <p:cNvSpPr txBox="1"/>
          <p:nvPr userDrawn="1"/>
        </p:nvSpPr>
        <p:spPr>
          <a:xfrm>
            <a:off x="2064863" y="5034031"/>
            <a:ext cx="3971611" cy="4204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" sz="2133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Correction du devoir maison</a:t>
            </a:r>
            <a:endParaRPr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0112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s pour l’élèv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0">
            <a:extLst>
              <a:ext uri="{FF2B5EF4-FFF2-40B4-BE49-F238E27FC236}">
                <a16:creationId xmlns:a16="http://schemas.microsoft.com/office/drawing/2014/main" id="{455484CA-69F8-E897-4194-227636DCF03E}"/>
              </a:ext>
            </a:extLst>
          </p:cNvPr>
          <p:cNvGrpSpPr/>
          <p:nvPr userDrawn="1"/>
        </p:nvGrpSpPr>
        <p:grpSpPr>
          <a:xfrm>
            <a:off x="863927" y="4507781"/>
            <a:ext cx="5760430" cy="603600"/>
            <a:chOff x="647945" y="3380837"/>
            <a:chExt cx="4320322" cy="452700"/>
          </a:xfrm>
        </p:grpSpPr>
        <p:sp>
          <p:nvSpPr>
            <p:cNvPr id="3" name="Google Shape;334;p53">
              <a:extLst>
                <a:ext uri="{FF2B5EF4-FFF2-40B4-BE49-F238E27FC236}">
                  <a16:creationId xmlns:a16="http://schemas.microsoft.com/office/drawing/2014/main" id="{F98C3186-68F4-DA75-23D3-C638DE9F3D4C}"/>
                </a:ext>
              </a:extLst>
            </p:cNvPr>
            <p:cNvSpPr txBox="1"/>
            <p:nvPr/>
          </p:nvSpPr>
          <p:spPr>
            <a:xfrm>
              <a:off x="1372968" y="3457186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autonomie</a:t>
              </a:r>
              <a:endParaRPr lang="fr-FR" altLang="fr-FR"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4" name="Google Shape;338;p53">
              <a:extLst>
                <a:ext uri="{FF2B5EF4-FFF2-40B4-BE49-F238E27FC236}">
                  <a16:creationId xmlns:a16="http://schemas.microsoft.com/office/drawing/2014/main" id="{EE8B5758-FC32-6DBC-FA34-8AD293E331F4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647945" y="3380837"/>
              <a:ext cx="460215" cy="452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Groupe 19">
            <a:extLst>
              <a:ext uri="{FF2B5EF4-FFF2-40B4-BE49-F238E27FC236}">
                <a16:creationId xmlns:a16="http://schemas.microsoft.com/office/drawing/2014/main" id="{6A2A93EC-87F6-95D1-5797-17C55B688302}"/>
              </a:ext>
            </a:extLst>
          </p:cNvPr>
          <p:cNvGrpSpPr/>
          <p:nvPr userDrawn="1"/>
        </p:nvGrpSpPr>
        <p:grpSpPr>
          <a:xfrm>
            <a:off x="884384" y="3752370"/>
            <a:ext cx="10372677" cy="498415"/>
            <a:chOff x="663288" y="2814277"/>
            <a:chExt cx="7779508" cy="373811"/>
          </a:xfrm>
        </p:grpSpPr>
        <p:sp>
          <p:nvSpPr>
            <p:cNvPr id="19" name="Google Shape;335;p53">
              <a:extLst>
                <a:ext uri="{FF2B5EF4-FFF2-40B4-BE49-F238E27FC236}">
                  <a16:creationId xmlns:a16="http://schemas.microsoft.com/office/drawing/2014/main" id="{16265EDD-5F5E-B918-CCF9-5A4977E0A2E1}"/>
                </a:ext>
              </a:extLst>
            </p:cNvPr>
            <p:cNvSpPr txBox="1"/>
            <p:nvPr/>
          </p:nvSpPr>
          <p:spPr>
            <a:xfrm>
              <a:off x="1372969" y="2851181"/>
              <a:ext cx="7069827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-FR" altLang="fr-FR" sz="2000" b="1" kern="0" dirty="0">
                  <a:solidFill>
                    <a:srgbClr val="44546A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rPr>
                <a:t>Les élèves travaillent en binômes</a:t>
              </a:r>
            </a:p>
          </p:txBody>
        </p:sp>
        <p:pic>
          <p:nvPicPr>
            <p:cNvPr id="20" name="Google Shape;339;p53">
              <a:extLst>
                <a:ext uri="{FF2B5EF4-FFF2-40B4-BE49-F238E27FC236}">
                  <a16:creationId xmlns:a16="http://schemas.microsoft.com/office/drawing/2014/main" id="{43A7DB30-C267-63FA-52A5-387FE7EB281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288" y="2814277"/>
              <a:ext cx="413750" cy="37381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1" name="Groupe 17">
            <a:extLst>
              <a:ext uri="{FF2B5EF4-FFF2-40B4-BE49-F238E27FC236}">
                <a16:creationId xmlns:a16="http://schemas.microsoft.com/office/drawing/2014/main" id="{AB8F74CF-5AE3-7B7C-8F1A-7138C5479B0F}"/>
              </a:ext>
            </a:extLst>
          </p:cNvPr>
          <p:cNvGrpSpPr/>
          <p:nvPr userDrawn="1"/>
        </p:nvGrpSpPr>
        <p:grpSpPr>
          <a:xfrm>
            <a:off x="887673" y="2319672"/>
            <a:ext cx="6840126" cy="498414"/>
            <a:chOff x="657162" y="1688359"/>
            <a:chExt cx="5130094" cy="373810"/>
          </a:xfrm>
        </p:grpSpPr>
        <p:pic>
          <p:nvPicPr>
            <p:cNvPr id="22" name="Google Shape;289;p51">
              <a:extLst>
                <a:ext uri="{FF2B5EF4-FFF2-40B4-BE49-F238E27FC236}">
                  <a16:creationId xmlns:a16="http://schemas.microsoft.com/office/drawing/2014/main" id="{AF9116B7-A8C5-1AC9-6D6A-06E46B310BA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57162" y="1688359"/>
              <a:ext cx="417704" cy="37381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" name="Google Shape;290;p51">
              <a:extLst>
                <a:ext uri="{FF2B5EF4-FFF2-40B4-BE49-F238E27FC236}">
                  <a16:creationId xmlns:a16="http://schemas.microsoft.com/office/drawing/2014/main" id="{7C2661D8-C739-826A-F71A-B0D3928B2B2F}"/>
                </a:ext>
              </a:extLst>
            </p:cNvPr>
            <p:cNvSpPr txBox="1"/>
            <p:nvPr/>
          </p:nvSpPr>
          <p:spPr>
            <a:xfrm>
              <a:off x="1364376" y="1725263"/>
              <a:ext cx="4422880" cy="3000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écoutent l’enseignant avec attention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</p:grpSp>
      <p:grpSp>
        <p:nvGrpSpPr>
          <p:cNvPr id="24" name="Groupe 16">
            <a:extLst>
              <a:ext uri="{FF2B5EF4-FFF2-40B4-BE49-F238E27FC236}">
                <a16:creationId xmlns:a16="http://schemas.microsoft.com/office/drawing/2014/main" id="{55116010-721E-395D-81F9-3AB0089260C9}"/>
              </a:ext>
            </a:extLst>
          </p:cNvPr>
          <p:cNvGrpSpPr/>
          <p:nvPr userDrawn="1"/>
        </p:nvGrpSpPr>
        <p:grpSpPr>
          <a:xfrm>
            <a:off x="954798" y="1692132"/>
            <a:ext cx="5669559" cy="426303"/>
            <a:chOff x="716099" y="1269098"/>
            <a:chExt cx="4252169" cy="319727"/>
          </a:xfrm>
        </p:grpSpPr>
        <p:sp>
          <p:nvSpPr>
            <p:cNvPr id="25" name="Google Shape;293;p51">
              <a:extLst>
                <a:ext uri="{FF2B5EF4-FFF2-40B4-BE49-F238E27FC236}">
                  <a16:creationId xmlns:a16="http://schemas.microsoft.com/office/drawing/2014/main" id="{7032D0E0-EBEC-53E8-0B49-48526A3D36F9}"/>
                </a:ext>
              </a:extLst>
            </p:cNvPr>
            <p:cNvSpPr txBox="1"/>
            <p:nvPr/>
          </p:nvSpPr>
          <p:spPr>
            <a:xfrm>
              <a:off x="1372969" y="1278960"/>
              <a:ext cx="3595299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lèvent la main pour participer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pic>
          <p:nvPicPr>
            <p:cNvPr id="26" name="Google Shape;294;p51" descr="Lever la main - Icônes mains et gestes gratuites">
              <a:extLst>
                <a:ext uri="{FF2B5EF4-FFF2-40B4-BE49-F238E27FC236}">
                  <a16:creationId xmlns:a16="http://schemas.microsoft.com/office/drawing/2014/main" id="{2ACEC901-186A-BF79-835B-E57B82F459EF}"/>
                </a:ext>
              </a:extLst>
            </p:cNvPr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716099" y="1269098"/>
              <a:ext cx="405665" cy="31972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" name="Groupe 4">
            <a:extLst>
              <a:ext uri="{FF2B5EF4-FFF2-40B4-BE49-F238E27FC236}">
                <a16:creationId xmlns:a16="http://schemas.microsoft.com/office/drawing/2014/main" id="{A476E449-2EDB-16AA-E1CA-9C17502AAE06}"/>
              </a:ext>
            </a:extLst>
          </p:cNvPr>
          <p:cNvGrpSpPr/>
          <p:nvPr userDrawn="1"/>
        </p:nvGrpSpPr>
        <p:grpSpPr>
          <a:xfrm>
            <a:off x="863575" y="916351"/>
            <a:ext cx="6681334" cy="603600"/>
            <a:chOff x="915782" y="892042"/>
            <a:chExt cx="6681334" cy="603600"/>
          </a:xfrm>
        </p:grpSpPr>
        <p:sp>
          <p:nvSpPr>
            <p:cNvPr id="28" name="Google Shape;333;p53">
              <a:extLst>
                <a:ext uri="{FF2B5EF4-FFF2-40B4-BE49-F238E27FC236}">
                  <a16:creationId xmlns:a16="http://schemas.microsoft.com/office/drawing/2014/main" id="{DFD7CD4B-7B90-E1D3-21AD-ACB5739F4ED9}"/>
                </a:ext>
              </a:extLst>
            </p:cNvPr>
            <p:cNvSpPr txBox="1"/>
            <p:nvPr/>
          </p:nvSpPr>
          <p:spPr>
            <a:xfrm>
              <a:off x="1882832" y="949173"/>
              <a:ext cx="5714284" cy="4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00" tIns="45667" rIns="91400" bIns="45667" anchor="t" anchorCtr="0">
              <a:spAutoFit/>
            </a:bodyPr>
            <a:lstStyle/>
            <a:p>
              <a:pPr defTabSz="1219170">
                <a:buClr>
                  <a:srgbClr val="44546A"/>
                </a:buClr>
                <a:buSzPts val="1600"/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élèves utilisent l’ardoise pour répondre</a:t>
              </a:r>
              <a:endParaRPr sz="20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29" name="Groupe 26">
              <a:extLst>
                <a:ext uri="{FF2B5EF4-FFF2-40B4-BE49-F238E27FC236}">
                  <a16:creationId xmlns:a16="http://schemas.microsoft.com/office/drawing/2014/main" id="{A0ECEF0B-4454-0780-970F-F29223465F33}"/>
                </a:ext>
              </a:extLst>
            </p:cNvPr>
            <p:cNvGrpSpPr/>
            <p:nvPr/>
          </p:nvGrpSpPr>
          <p:grpSpPr>
            <a:xfrm>
              <a:off x="915782" y="892042"/>
              <a:ext cx="632111" cy="603600"/>
              <a:chOff x="779845" y="4335989"/>
              <a:chExt cx="442253" cy="575842"/>
            </a:xfrm>
          </p:grpSpPr>
          <p:pic>
            <p:nvPicPr>
              <p:cNvPr id="30" name="Google Shape;307;p51" descr="Une image contenant Dessin animé, clipart, Animation, illustration&#10;&#10;Description générée automatiquement">
                <a:extLst>
                  <a:ext uri="{FF2B5EF4-FFF2-40B4-BE49-F238E27FC236}">
                    <a16:creationId xmlns:a16="http://schemas.microsoft.com/office/drawing/2014/main" id="{631B41C6-5093-1874-B93F-DF1E71265567}"/>
                  </a:ext>
                </a:extLst>
              </p:cNvPr>
              <p:cNvPicPr preferRelativeResize="0"/>
              <p:nvPr/>
            </p:nvPicPr>
            <p:blipFill rotWithShape="1">
              <a:blip r:embed="rId6">
                <a:alphaModFix/>
              </a:blip>
              <a:srcRect l="18242" t="9344" r="18458" b="23864"/>
              <a:stretch/>
            </p:blipFill>
            <p:spPr>
              <a:xfrm>
                <a:off x="779845" y="4335989"/>
                <a:ext cx="442253" cy="57584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7B9C88E-B244-D0E5-DBC7-CAAEF4B2E030}"/>
                  </a:ext>
                </a:extLst>
              </p:cNvPr>
              <p:cNvSpPr/>
              <p:nvPr/>
            </p:nvSpPr>
            <p:spPr>
              <a:xfrm>
                <a:off x="1078544" y="4438901"/>
                <a:ext cx="126559" cy="89253"/>
              </a:xfrm>
              <a:prstGeom prst="rect">
                <a:avLst/>
              </a:prstGeom>
              <a:solidFill>
                <a:srgbClr val="268B6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>
                  <a:buClr>
                    <a:srgbClr val="000000"/>
                  </a:buClr>
                </a:pPr>
                <a:endParaRPr lang="fr-FR" sz="1867" kern="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p:grpSp>
      </p:grpSp>
      <p:grpSp>
        <p:nvGrpSpPr>
          <p:cNvPr id="32" name="Groupe 18">
            <a:extLst>
              <a:ext uri="{FF2B5EF4-FFF2-40B4-BE49-F238E27FC236}">
                <a16:creationId xmlns:a16="http://schemas.microsoft.com/office/drawing/2014/main" id="{F3573989-899D-DD36-F65B-31E027EEE3BF}"/>
              </a:ext>
            </a:extLst>
          </p:cNvPr>
          <p:cNvGrpSpPr/>
          <p:nvPr userDrawn="1"/>
        </p:nvGrpSpPr>
        <p:grpSpPr>
          <a:xfrm>
            <a:off x="915782" y="3014983"/>
            <a:ext cx="8342891" cy="482880"/>
            <a:chOff x="686836" y="2261237"/>
            <a:chExt cx="6257168" cy="362160"/>
          </a:xfrm>
        </p:grpSpPr>
        <p:sp>
          <p:nvSpPr>
            <p:cNvPr id="33" name="Google Shape;295;p51">
              <a:extLst>
                <a:ext uri="{FF2B5EF4-FFF2-40B4-BE49-F238E27FC236}">
                  <a16:creationId xmlns:a16="http://schemas.microsoft.com/office/drawing/2014/main" id="{6D8A138A-8404-BF79-B7CE-ED709CE3DE1C}"/>
                </a:ext>
              </a:extLst>
            </p:cNvPr>
            <p:cNvSpPr txBox="1"/>
            <p:nvPr/>
          </p:nvSpPr>
          <p:spPr>
            <a:xfrm>
              <a:off x="1372968" y="2323395"/>
              <a:ext cx="5571036" cy="3000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667" rIns="91433" bIns="45667" anchor="t" anchorCtr="0">
              <a:spAutoFit/>
            </a:bodyPr>
            <a:lstStyle/>
            <a:p>
              <a:pPr defTabSz="1219170">
                <a:buClr>
                  <a:srgbClr val="000000"/>
                </a:buClr>
              </a:pPr>
              <a:r>
                <a:rPr lang="fr" sz="20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Les élèvent gardent des traces écrites sur les livrets ou leurs cahiers</a:t>
              </a:r>
              <a:endParaRPr sz="1467" kern="0" dirty="0">
                <a:solidFill>
                  <a:srgbClr val="000000"/>
                </a:solidFill>
                <a:latin typeface="Calibri" panose="020F0502020204030204" pitchFamily="34" charset="0"/>
                <a:ea typeface="Arial"/>
                <a:cs typeface="Calibri" panose="020F0502020204030204" pitchFamily="34" charset="0"/>
                <a:sym typeface="Arial"/>
              </a:endParaRPr>
            </a:p>
          </p:txBody>
        </p:sp>
        <p:grpSp>
          <p:nvGrpSpPr>
            <p:cNvPr id="34" name="Groupe 37">
              <a:extLst>
                <a:ext uri="{FF2B5EF4-FFF2-40B4-BE49-F238E27FC236}">
                  <a16:creationId xmlns:a16="http://schemas.microsoft.com/office/drawing/2014/main" id="{D258F6F1-54E9-CC65-6804-B72492331640}"/>
                </a:ext>
              </a:extLst>
            </p:cNvPr>
            <p:cNvGrpSpPr/>
            <p:nvPr/>
          </p:nvGrpSpPr>
          <p:grpSpPr>
            <a:xfrm>
              <a:off x="686836" y="2261237"/>
              <a:ext cx="413750" cy="353971"/>
              <a:chOff x="10280460" y="4850932"/>
              <a:chExt cx="630930" cy="588164"/>
            </a:xfrm>
          </p:grpSpPr>
          <p:pic>
            <p:nvPicPr>
              <p:cNvPr id="35" name="Picture 7">
                <a:extLst>
                  <a:ext uri="{FF2B5EF4-FFF2-40B4-BE49-F238E27FC236}">
                    <a16:creationId xmlns:a16="http://schemas.microsoft.com/office/drawing/2014/main" id="{D769BB9A-B098-79E1-8239-99CA09660C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36" name="Picture 7">
                <a:extLst>
                  <a:ext uri="{FF2B5EF4-FFF2-40B4-BE49-F238E27FC236}">
                    <a16:creationId xmlns:a16="http://schemas.microsoft.com/office/drawing/2014/main" id="{C784C1E5-128D-2566-862A-59901DE4B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sp>
        <p:nvSpPr>
          <p:cNvPr id="37" name="Google Shape;291;p51">
            <a:extLst>
              <a:ext uri="{FF2B5EF4-FFF2-40B4-BE49-F238E27FC236}">
                <a16:creationId xmlns:a16="http://schemas.microsoft.com/office/drawing/2014/main" id="{A40F8BC1-7C32-736A-15E5-657A517D14A8}"/>
              </a:ext>
            </a:extLst>
          </p:cNvPr>
          <p:cNvSpPr/>
          <p:nvPr userDrawn="1"/>
        </p:nvSpPr>
        <p:spPr>
          <a:xfrm>
            <a:off x="63503" y="27983"/>
            <a:ext cx="82412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667" rIns="91433" bIns="45667" anchor="t" anchorCtr="0">
            <a:noAutofit/>
          </a:bodyPr>
          <a:lstStyle/>
          <a:p>
            <a:pPr defTabSz="1219170">
              <a:buClr>
                <a:srgbClr val="44546A"/>
              </a:buClr>
              <a:buSzPts val="2400"/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Icônes pour l’élève</a:t>
            </a:r>
            <a:endParaRPr lang="fr-FR" sz="18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8" name="Google Shape;335;p53">
            <a:extLst>
              <a:ext uri="{FF2B5EF4-FFF2-40B4-BE49-F238E27FC236}">
                <a16:creationId xmlns:a16="http://schemas.microsoft.com/office/drawing/2014/main" id="{2369AF76-2833-62D1-EB9E-5C27BDD16343}"/>
              </a:ext>
            </a:extLst>
          </p:cNvPr>
          <p:cNvSpPr txBox="1"/>
          <p:nvPr userDrawn="1"/>
        </p:nvSpPr>
        <p:spPr>
          <a:xfrm>
            <a:off x="1830624" y="5422784"/>
            <a:ext cx="4867240" cy="400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667" rIns="91400" bIns="45667" anchor="t" anchorCtr="0">
            <a:spAutoFit/>
          </a:bodyPr>
          <a:lstStyle/>
          <a:p>
            <a:pPr defTabSz="1219170">
              <a:buClr>
                <a:srgbClr val="44546A"/>
              </a:buClr>
              <a:buSzPts val="1600"/>
            </a:pPr>
            <a:r>
              <a:rPr lang="fr-MA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L</a:t>
            </a:r>
            <a:r>
              <a:rPr lang="fr" sz="20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es élèves passent au tableau</a:t>
            </a:r>
            <a:endParaRPr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9" name="Picture 1">
            <a:extLst>
              <a:ext uri="{FF2B5EF4-FFF2-40B4-BE49-F238E27FC236}">
                <a16:creationId xmlns:a16="http://schemas.microsoft.com/office/drawing/2014/main" id="{6AE998C4-B93B-EDF2-241A-2D56A1D7A190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418" b="97852" l="9961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75" y="5298758"/>
            <a:ext cx="648055" cy="648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281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tériel nécessair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250;p28">
            <a:extLst>
              <a:ext uri="{FF2B5EF4-FFF2-40B4-BE49-F238E27FC236}">
                <a16:creationId xmlns:a16="http://schemas.microsoft.com/office/drawing/2014/main" id="{A8360E5E-9716-211B-4AB4-F30E96005C08}"/>
              </a:ext>
            </a:extLst>
          </p:cNvPr>
          <p:cNvGrpSpPr/>
          <p:nvPr userDrawn="1"/>
        </p:nvGrpSpPr>
        <p:grpSpPr>
          <a:xfrm>
            <a:off x="1306286" y="1032992"/>
            <a:ext cx="9579427" cy="5403036"/>
            <a:chOff x="1619475" y="1029778"/>
            <a:chExt cx="6095701" cy="3804525"/>
          </a:xfrm>
        </p:grpSpPr>
        <p:sp>
          <p:nvSpPr>
            <p:cNvPr id="7" name="Google Shape;251;p28">
              <a:extLst>
                <a:ext uri="{FF2B5EF4-FFF2-40B4-BE49-F238E27FC236}">
                  <a16:creationId xmlns:a16="http://schemas.microsoft.com/office/drawing/2014/main" id="{FA17CCFF-EE09-3EC4-5D73-7FB52CE5990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8" name="Google Shape;252;p28">
              <a:extLst>
                <a:ext uri="{FF2B5EF4-FFF2-40B4-BE49-F238E27FC236}">
                  <a16:creationId xmlns:a16="http://schemas.microsoft.com/office/drawing/2014/main" id="{ECBB120E-536C-8FEB-869A-62ABAFAC3241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9" name="Google Shape;255;p28">
            <a:extLst>
              <a:ext uri="{FF2B5EF4-FFF2-40B4-BE49-F238E27FC236}">
                <a16:creationId xmlns:a16="http://schemas.microsoft.com/office/drawing/2014/main" id="{A70412DC-1D3C-A7CC-7D08-6DA571BCD97C}"/>
              </a:ext>
            </a:extLst>
          </p:cNvPr>
          <p:cNvSpPr/>
          <p:nvPr userDrawn="1"/>
        </p:nvSpPr>
        <p:spPr>
          <a:xfrm>
            <a:off x="948075" y="18148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457189"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nécessaire</a:t>
            </a:r>
          </a:p>
        </p:txBody>
      </p:sp>
      <p:sp>
        <p:nvSpPr>
          <p:cNvPr id="10" name="Google Shape;995;p109">
            <a:extLst>
              <a:ext uri="{FF2B5EF4-FFF2-40B4-BE49-F238E27FC236}">
                <a16:creationId xmlns:a16="http://schemas.microsoft.com/office/drawing/2014/main" id="{22D538A4-3182-65C8-6ABA-050037FC3F41}"/>
              </a:ext>
            </a:extLst>
          </p:cNvPr>
          <p:cNvSpPr txBox="1"/>
          <p:nvPr userDrawn="1"/>
        </p:nvSpPr>
        <p:spPr>
          <a:xfrm>
            <a:off x="1508625" y="1416789"/>
            <a:ext cx="4266849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l’enseignant</a:t>
            </a:r>
          </a:p>
        </p:txBody>
      </p:sp>
      <p:sp>
        <p:nvSpPr>
          <p:cNvPr id="11" name="Google Shape;996;p109">
            <a:extLst>
              <a:ext uri="{FF2B5EF4-FFF2-40B4-BE49-F238E27FC236}">
                <a16:creationId xmlns:a16="http://schemas.microsoft.com/office/drawing/2014/main" id="{66364002-3C43-EA1F-98DB-2415C1736FA0}"/>
              </a:ext>
            </a:extLst>
          </p:cNvPr>
          <p:cNvSpPr txBox="1"/>
          <p:nvPr userDrawn="1"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Matériel de l’élève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826B0B-A604-22AA-6B36-0CE111A532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44238" y="4865352"/>
            <a:ext cx="1564020" cy="17425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EC4882-7C52-C087-E415-A9FE7DECFDE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0BC54C1-3967-5578-4E72-B4CAFC18A08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92110" y="5381605"/>
            <a:ext cx="413335" cy="397411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C630518-916E-ACA4-D8BB-8D1B317C61B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ZoneTexte 10">
            <a:extLst>
              <a:ext uri="{FF2B5EF4-FFF2-40B4-BE49-F238E27FC236}">
                <a16:creationId xmlns:a16="http://schemas.microsoft.com/office/drawing/2014/main" id="{136304CA-9344-CA01-AF56-88EE7AC7B643}"/>
              </a:ext>
            </a:extLst>
          </p:cNvPr>
          <p:cNvSpPr txBox="1"/>
          <p:nvPr userDrawn="1"/>
        </p:nvSpPr>
        <p:spPr>
          <a:xfrm>
            <a:off x="8617364" y="3426733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3213196-BB7D-7049-E6FD-D6A3E6F126B3}"/>
              </a:ext>
            </a:extLst>
          </p:cNvPr>
          <p:cNvSpPr/>
          <p:nvPr userDrawn="1"/>
        </p:nvSpPr>
        <p:spPr>
          <a:xfrm>
            <a:off x="4218715" y="3878375"/>
            <a:ext cx="134929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43" name="Image 20">
            <a:extLst>
              <a:ext uri="{FF2B5EF4-FFF2-40B4-BE49-F238E27FC236}">
                <a16:creationId xmlns:a16="http://schemas.microsoft.com/office/drawing/2014/main" id="{F7D6FA7E-4E73-2155-87D8-FD7655791AF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035B0005-5CB7-5851-ED75-A8F4E9987C07}"/>
              </a:ext>
            </a:extLst>
          </p:cNvPr>
          <p:cNvSpPr/>
          <p:nvPr userDrawn="1"/>
        </p:nvSpPr>
        <p:spPr>
          <a:xfrm>
            <a:off x="2118499" y="3514273"/>
            <a:ext cx="134929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45" name="ZoneTexte 24">
            <a:extLst>
              <a:ext uri="{FF2B5EF4-FFF2-40B4-BE49-F238E27FC236}">
                <a16:creationId xmlns:a16="http://schemas.microsoft.com/office/drawing/2014/main" id="{212D7E7D-188B-E302-A4A1-B9D9218ED360}"/>
              </a:ext>
            </a:extLst>
          </p:cNvPr>
          <p:cNvSpPr txBox="1"/>
          <p:nvPr userDrawn="1"/>
        </p:nvSpPr>
        <p:spPr>
          <a:xfrm>
            <a:off x="6383334" y="3948484"/>
            <a:ext cx="19074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100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</a:t>
            </a: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E158C153-CEB9-6B25-4344-46AB868B41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773800" y="2320200"/>
            <a:ext cx="1976400" cy="1108800"/>
          </a:xfrm>
        </p:spPr>
        <p:txBody>
          <a:bodyPr/>
          <a:lstStyle/>
          <a:p>
            <a:endParaRPr lang="fr-FR"/>
          </a:p>
        </p:txBody>
      </p:sp>
      <p:sp>
        <p:nvSpPr>
          <p:cNvPr id="48" name="Picture Placeholder 46">
            <a:extLst>
              <a:ext uri="{FF2B5EF4-FFF2-40B4-BE49-F238E27FC236}">
                <a16:creationId xmlns:a16="http://schemas.microsoft.com/office/drawing/2014/main" id="{F5AA724E-4917-3B05-FA7A-466E7FD591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47600" y="4260622"/>
            <a:ext cx="1828800" cy="1728000"/>
          </a:xfrm>
        </p:spPr>
        <p:txBody>
          <a:bodyPr/>
          <a:lstStyle/>
          <a:p>
            <a:endParaRPr lang="fr-FR"/>
          </a:p>
        </p:txBody>
      </p:sp>
      <p:sp>
        <p:nvSpPr>
          <p:cNvPr id="49" name="Picture Placeholder 46">
            <a:extLst>
              <a:ext uri="{FF2B5EF4-FFF2-40B4-BE49-F238E27FC236}">
                <a16:creationId xmlns:a16="http://schemas.microsoft.com/office/drawing/2014/main" id="{824CE353-F760-8F0B-B724-42EC32B6F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70034" y="2373367"/>
            <a:ext cx="1134000" cy="1587600"/>
          </a:xfrm>
        </p:spPr>
        <p:txBody>
          <a:bodyPr/>
          <a:lstStyle/>
          <a:p>
            <a:endParaRPr lang="fr-FR"/>
          </a:p>
        </p:txBody>
      </p:sp>
      <p:pic>
        <p:nvPicPr>
          <p:cNvPr id="50" name="Picture 49" descr="Image générée">
            <a:extLst>
              <a:ext uri="{FF2B5EF4-FFF2-40B4-BE49-F238E27FC236}">
                <a16:creationId xmlns:a16="http://schemas.microsoft.com/office/drawing/2014/main" id="{5F3834D9-D25B-1AA0-4467-FDDA80A5FD8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3709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pérage dans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Repérage dans la semaine</a:t>
            </a:r>
            <a:endParaRPr lang="fr-FR" sz="3200" i="1" kern="0" dirty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86;p29">
            <a:extLst>
              <a:ext uri="{FF2B5EF4-FFF2-40B4-BE49-F238E27FC236}">
                <a16:creationId xmlns:a16="http://schemas.microsoft.com/office/drawing/2014/main" id="{ABDCD58E-FB84-201F-97D0-4B520E132A8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6176" y="1732141"/>
            <a:ext cx="8145605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5" name="Google Shape;289;p29">
            <a:extLst>
              <a:ext uri="{FF2B5EF4-FFF2-40B4-BE49-F238E27FC236}">
                <a16:creationId xmlns:a16="http://schemas.microsoft.com/office/drawing/2014/main" id="{85F375F5-004F-F064-1F4E-54D59B70D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261386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6" name="Google Shape;291;p29">
            <a:extLst>
              <a:ext uri="{FF2B5EF4-FFF2-40B4-BE49-F238E27FC236}">
                <a16:creationId xmlns:a16="http://schemas.microsoft.com/office/drawing/2014/main" id="{ADD5BB2C-B97C-AC7F-2FD4-315C808D85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106725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7" name="Google Shape;293;p29">
            <a:extLst>
              <a:ext uri="{FF2B5EF4-FFF2-40B4-BE49-F238E27FC236}">
                <a16:creationId xmlns:a16="http://schemas.microsoft.com/office/drawing/2014/main" id="{EE321337-206A-A690-7375-D168168C42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349558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8" name="Google Shape;291;p29">
            <a:extLst>
              <a:ext uri="{FF2B5EF4-FFF2-40B4-BE49-F238E27FC236}">
                <a16:creationId xmlns:a16="http://schemas.microsoft.com/office/drawing/2014/main" id="{C292A691-6A85-6748-2155-87E370E3EA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22800" y="5988449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44546A"/>
            </a:solidFill>
            <a:prstDash val="solid"/>
            <a:miter/>
          </a:ln>
        </p:spPr>
        <p:txBody>
          <a:bodyPr vert="horz" wrap="square" lIns="68571" tIns="34271" rIns="68571" bIns="34271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19" name="Google Shape;289;p29">
            <a:extLst>
              <a:ext uri="{FF2B5EF4-FFF2-40B4-BE49-F238E27FC236}">
                <a16:creationId xmlns:a16="http://schemas.microsoft.com/office/drawing/2014/main" id="{4017964E-FA83-761C-86B1-3E5647955B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342224" y="1732144"/>
            <a:ext cx="122645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" name="Google Shape;292;p29">
            <a:extLst>
              <a:ext uri="{FF2B5EF4-FFF2-40B4-BE49-F238E27FC236}">
                <a16:creationId xmlns:a16="http://schemas.microsoft.com/office/drawing/2014/main" id="{D06668B3-CDDA-352E-AEE0-24A484BF68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7" y="2595431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1" name="Google Shape;292;p29">
            <a:extLst>
              <a:ext uri="{FF2B5EF4-FFF2-40B4-BE49-F238E27FC236}">
                <a16:creationId xmlns:a16="http://schemas.microsoft.com/office/drawing/2014/main" id="{A4B2D5EF-B2D1-FD9E-B26A-6CC693561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3495589"/>
            <a:ext cx="81119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2" name="Google Shape;292;p29">
            <a:extLst>
              <a:ext uri="{FF2B5EF4-FFF2-40B4-BE49-F238E27FC236}">
                <a16:creationId xmlns:a16="http://schemas.microsoft.com/office/drawing/2014/main" id="{1345C3FC-2AC4-C7BA-A11F-5818CA745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67035" y="5988449"/>
            <a:ext cx="8110746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>
              <a:defRPr/>
            </a:pPr>
            <a:endParaRPr lang="fr-FR" sz="2000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92;p29">
            <a:extLst>
              <a:ext uri="{FF2B5EF4-FFF2-40B4-BE49-F238E27FC236}">
                <a16:creationId xmlns:a16="http://schemas.microsoft.com/office/drawing/2014/main" id="{BF8E1DED-2DE7-54AB-A58D-2A5E90AF3AD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129280" y="5102735"/>
            <a:ext cx="8148501" cy="735395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gradFill flip="none" rotWithShape="1">
            <a:gsLst>
              <a:gs pos="0">
                <a:srgbClr val="94CFB7"/>
              </a:gs>
              <a:gs pos="50000">
                <a:srgbClr val="BFE0D2"/>
              </a:gs>
              <a:gs pos="100000">
                <a:srgbClr val="E0EFE9"/>
              </a:gs>
            </a:gsLst>
            <a:lin ang="0" scaled="1"/>
            <a:tileRect/>
          </a:gra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D8B298-C52A-F641-FE46-F63A5D014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8074" y="1088010"/>
            <a:ext cx="10321337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70CF040-3589-BF27-D693-1563AE743C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945044" y="4462951"/>
            <a:ext cx="10301911" cy="554477"/>
          </a:xfrm>
          <a:prstGeom prst="rect">
            <a:avLst/>
          </a:prstGeom>
          <a:solidFill>
            <a:srgbClr val="1D6FA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457189"/>
            <a:endParaRPr lang="fr-FR" sz="28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ACE85E0A-429A-B51A-FED1-DABE33E433B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2" hasCustomPrompt="1"/>
          </p:nvPr>
        </p:nvSpPr>
        <p:spPr>
          <a:xfrm>
            <a:off x="956582" y="1087930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1</a:t>
            </a:r>
            <a:endParaRPr lang="fr-FR" dirty="0"/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A765D43F-3035-707D-BA76-1AB797EC5A8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3" hasCustomPrompt="1"/>
          </p:nvPr>
        </p:nvSpPr>
        <p:spPr>
          <a:xfrm>
            <a:off x="945044" y="4471023"/>
            <a:ext cx="10321200" cy="554400"/>
          </a:xfrm>
        </p:spPr>
        <p:txBody>
          <a:bodyPr/>
          <a:lstStyle>
            <a:lvl1pPr>
              <a:buNone/>
              <a:defRPr sz="2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Leçon</a:t>
            </a:r>
            <a:r>
              <a:rPr lang="en-US" dirty="0"/>
              <a:t> 2</a:t>
            </a:r>
            <a:endParaRPr lang="fr-FR" dirty="0"/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74B77D63-73E9-1593-011E-46752471AAC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4" hasCustomPrompt="1"/>
          </p:nvPr>
        </p:nvSpPr>
        <p:spPr>
          <a:xfrm>
            <a:off x="1342224" y="1731987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1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5A5473BC-EC26-52C1-01CB-9DB741F819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5" hasCustomPrompt="1"/>
          </p:nvPr>
        </p:nvSpPr>
        <p:spPr>
          <a:xfrm>
            <a:off x="1321651" y="262293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2</a:t>
            </a:r>
          </a:p>
        </p:txBody>
      </p:sp>
      <p:sp>
        <p:nvSpPr>
          <p:cNvPr id="35" name="Text Placeholder 30">
            <a:extLst>
              <a:ext uri="{FF2B5EF4-FFF2-40B4-BE49-F238E27FC236}">
                <a16:creationId xmlns:a16="http://schemas.microsoft.com/office/drawing/2014/main" id="{73E5BBA2-961A-BE45-24C4-7E95127A37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6" hasCustomPrompt="1"/>
          </p:nvPr>
        </p:nvSpPr>
        <p:spPr>
          <a:xfrm>
            <a:off x="1321651" y="3494242"/>
            <a:ext cx="1227600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3</a:t>
            </a:r>
          </a:p>
        </p:txBody>
      </p:sp>
      <p:sp>
        <p:nvSpPr>
          <p:cNvPr id="36" name="Text Placeholder 30">
            <a:extLst>
              <a:ext uri="{FF2B5EF4-FFF2-40B4-BE49-F238E27FC236}">
                <a16:creationId xmlns:a16="http://schemas.microsoft.com/office/drawing/2014/main" id="{5F879908-CFB2-F5B3-9CE2-A65F5F3E622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7" hasCustomPrompt="1"/>
          </p:nvPr>
        </p:nvSpPr>
        <p:spPr>
          <a:xfrm>
            <a:off x="3133380" y="1731987"/>
            <a:ext cx="8144401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Calculer la puissance  à exposant positif d’un nombre</a:t>
            </a:r>
          </a:p>
        </p:txBody>
      </p:sp>
      <p:sp>
        <p:nvSpPr>
          <p:cNvPr id="37" name="Text Placeholder 30">
            <a:extLst>
              <a:ext uri="{FF2B5EF4-FFF2-40B4-BE49-F238E27FC236}">
                <a16:creationId xmlns:a16="http://schemas.microsoft.com/office/drawing/2014/main" id="{E5613986-D276-9B3C-5DB2-6BC9EC6464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18" hasCustomPrompt="1"/>
          </p:nvPr>
        </p:nvSpPr>
        <p:spPr>
          <a:xfrm>
            <a:off x="3167034" y="2610870"/>
            <a:ext cx="8110747" cy="734400"/>
          </a:xfrm>
        </p:spPr>
        <p:txBody>
          <a:bodyPr anchor="ctr"/>
          <a:lstStyle>
            <a:lvl1pPr algn="ctr">
              <a:buNone/>
              <a:defRPr sz="2000" b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MA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Reconnaitre la nécessité de la racine carrée</a:t>
            </a:r>
            <a:endParaRPr lang="fr-FR" sz="20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Move="1" noResize="1" noEditPoints="1" noAdjustHandles="1" noChangeArrowheads="1" noChangeShapeType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</p:spPr>
            <p:txBody>
              <a:bodyPr anchor="ctr"/>
              <a:lstStyle>
                <a:lvl1pPr algn="ctr">
                  <a:buNone/>
                  <a:defRPr sz="2000" b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1pPr>
                <a:lvl2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2pPr>
                <a:lvl3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3pPr>
                <a:lvl4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4pPr>
                <a:lvl5pPr>
                  <a:defRPr sz="1800" b="1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lvl5pPr>
              </a:lstStyle>
              <a:p>
                <a:pPr algn="ctr" defTabSz="685783">
                  <a:defRPr/>
                </a:pPr>
                <a:r>
                  <a:rPr lang="fr-FR" dirty="0">
                    <a:solidFill>
                      <a:prstClr val="black"/>
                    </a:solidFill>
                    <a:latin typeface="Calibri" panose="020F0502020204030204" pitchFamily="34" charset="0"/>
                    <a:cs typeface="Calibri" panose="020F0502020204030204" pitchFamily="34" charset="0"/>
                    <a:sym typeface="Arial"/>
                  </a:rPr>
                  <a:t>Résoudre l’équation: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</m:ctrlPr>
                      </m:sSupPr>
                      <m:e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𝑥</m:t>
                        </m:r>
                      </m:e>
                      <m:sup>
                        <m:r>
                          <a:rPr lang="fr-MA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sym typeface="Arial"/>
                          </a:rPr>
                          <m:t>2</m:t>
                        </m:r>
                      </m:sup>
                    </m:sSup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=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sym typeface="Arial"/>
                      </a:rPr>
                      <m:t>𝑎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&gt;</m:t>
                    </m:r>
                    <m:r>
                      <a:rPr lang="fr-MA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Arial"/>
                      </a:rPr>
                      <m:t>0</m:t>
                    </m:r>
                  </m:oMath>
                </a14:m>
                <a:endParaRPr lang="fr-FR" dirty="0">
                  <a:solidFill>
                    <a:prstClr val="black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Arial"/>
                </a:endParaRPr>
              </a:p>
            </p:txBody>
          </p:sp>
        </mc:Choice>
        <mc:Fallback xmlns="">
          <p:sp>
            <p:nvSpPr>
              <p:cNvPr id="38" name="Text Placeholder 30">
                <a:extLst>
                  <a:ext uri="{FF2B5EF4-FFF2-40B4-BE49-F238E27FC236}">
                    <a16:creationId xmlns:a16="http://schemas.microsoft.com/office/drawing/2014/main" id="{EBDE91BD-63FD-5B1F-6DD1-B92C2E29D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9" hasCustomPrompt="1"/>
              </p:nvPr>
            </p:nvSpPr>
            <p:spPr>
              <a:xfrm>
                <a:off x="3167034" y="3497922"/>
                <a:ext cx="8110747" cy="734400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 Placeholder 30">
            <a:extLst>
              <a:ext uri="{FF2B5EF4-FFF2-40B4-BE49-F238E27FC236}">
                <a16:creationId xmlns:a16="http://schemas.microsoft.com/office/drawing/2014/main" id="{003CB01F-606F-7259-7741-B876022F6C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0" hasCustomPrompt="1"/>
          </p:nvPr>
        </p:nvSpPr>
        <p:spPr>
          <a:xfrm>
            <a:off x="1321651" y="5106725"/>
            <a:ext cx="12276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Tâche 4</a:t>
            </a:r>
          </a:p>
        </p:txBody>
      </p:sp>
      <p:sp>
        <p:nvSpPr>
          <p:cNvPr id="57" name="Text Placeholder 56">
            <a:extLst>
              <a:ext uri="{FF2B5EF4-FFF2-40B4-BE49-F238E27FC236}">
                <a16:creationId xmlns:a16="http://schemas.microsoft.com/office/drawing/2014/main" id="{E5BB8188-B4EF-6660-AB63-219894C8D82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1" hasCustomPrompt="1"/>
          </p:nvPr>
        </p:nvSpPr>
        <p:spPr>
          <a:xfrm>
            <a:off x="1321651" y="5987454"/>
            <a:ext cx="1227600" cy="734400"/>
          </a:xfrm>
        </p:spPr>
        <p:txBody>
          <a:bodyPr anchor="ctr"/>
          <a:lstStyle>
            <a:lvl1pPr algn="ctr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Tâche</a:t>
            </a:r>
            <a:r>
              <a:rPr lang="en-US" dirty="0"/>
              <a:t> 5</a:t>
            </a:r>
            <a:endParaRPr lang="fr-FR" dirty="0"/>
          </a:p>
        </p:txBody>
      </p:sp>
      <p:sp>
        <p:nvSpPr>
          <p:cNvPr id="58" name="Text Placeholder 56">
            <a:extLst>
              <a:ext uri="{FF2B5EF4-FFF2-40B4-BE49-F238E27FC236}">
                <a16:creationId xmlns:a16="http://schemas.microsoft.com/office/drawing/2014/main" id="{DEA8D192-0ACB-D289-1C7C-02D71D3516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2" hasCustomPrompt="1"/>
          </p:nvPr>
        </p:nvSpPr>
        <p:spPr>
          <a:xfrm>
            <a:off x="3167034" y="5987454"/>
            <a:ext cx="8109547" cy="734400"/>
          </a:xfrm>
        </p:spPr>
        <p:txBody>
          <a:bodyPr anchor="ctr"/>
          <a:lstStyle>
            <a:lvl1pPr algn="ctr" defTabSz="685783"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>
              <a:defRPr/>
            </a:pPr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Déterminer le degré d’un polynôme </a:t>
            </a:r>
          </a:p>
        </p:txBody>
      </p:sp>
      <p:sp>
        <p:nvSpPr>
          <p:cNvPr id="59" name="Text Placeholder 30">
            <a:extLst>
              <a:ext uri="{FF2B5EF4-FFF2-40B4-BE49-F238E27FC236}">
                <a16:creationId xmlns:a16="http://schemas.microsoft.com/office/drawing/2014/main" id="{FC010466-58C6-D15B-C6EC-229C11D5FF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sz="quarter" idx="23" hasCustomPrompt="1"/>
          </p:nvPr>
        </p:nvSpPr>
        <p:spPr>
          <a:xfrm>
            <a:off x="3133380" y="5103730"/>
            <a:ext cx="8150400" cy="734400"/>
          </a:xfrm>
        </p:spPr>
        <p:txBody>
          <a:bodyPr anchor="ctr">
            <a:normAutofit/>
          </a:bodyPr>
          <a:lstStyle>
            <a:lvl1pPr algn="ctr">
              <a:buNone/>
              <a:defRPr sz="24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algn="ctr" defTabSz="685783"/>
            <a:r>
              <a:rPr lang="fr-FR" sz="20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Identifier les éléments d’un monôme</a:t>
            </a:r>
          </a:p>
        </p:txBody>
      </p:sp>
    </p:spTree>
    <p:extLst>
      <p:ext uri="{BB962C8B-B14F-4D97-AF65-F5344CB8AC3E}">
        <p14:creationId xmlns:p14="http://schemas.microsoft.com/office/powerpoint/2010/main" val="47066092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entations didactiques">
    <p:bg>
      <p:bgPr>
        <a:solidFill>
          <a:srgbClr val="DCEA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88;p29">
            <a:extLst>
              <a:ext uri="{FF2B5EF4-FFF2-40B4-BE49-F238E27FC236}">
                <a16:creationId xmlns:a16="http://schemas.microsoft.com/office/drawing/2014/main" id="{DB0419AF-12E8-4B75-B2A3-79C60BD7B153}"/>
              </a:ext>
            </a:extLst>
          </p:cNvPr>
          <p:cNvSpPr/>
          <p:nvPr userDrawn="1"/>
        </p:nvSpPr>
        <p:spPr>
          <a:xfrm>
            <a:off x="2217704" y="1122970"/>
            <a:ext cx="9506272" cy="107279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7" name="Google Shape;289;p29">
            <a:extLst>
              <a:ext uri="{FF2B5EF4-FFF2-40B4-BE49-F238E27FC236}">
                <a16:creationId xmlns:a16="http://schemas.microsoft.com/office/drawing/2014/main" id="{6032A094-4B75-9B75-81F8-5C0A96A7FEC5}"/>
              </a:ext>
            </a:extLst>
          </p:cNvPr>
          <p:cNvSpPr/>
          <p:nvPr userDrawn="1"/>
        </p:nvSpPr>
        <p:spPr>
          <a:xfrm>
            <a:off x="412308" y="1122972"/>
            <a:ext cx="1606147" cy="107279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l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Google Shape;292;p29">
            <a:extLst>
              <a:ext uri="{FF2B5EF4-FFF2-40B4-BE49-F238E27FC236}">
                <a16:creationId xmlns:a16="http://schemas.microsoft.com/office/drawing/2014/main" id="{A96B0953-8A9F-2B58-6DE2-1051EC9FAB64}"/>
              </a:ext>
            </a:extLst>
          </p:cNvPr>
          <p:cNvSpPr/>
          <p:nvPr userDrawn="1"/>
        </p:nvSpPr>
        <p:spPr>
          <a:xfrm>
            <a:off x="2235200" y="3629540"/>
            <a:ext cx="9515672" cy="1758781"/>
          </a:xfrm>
          <a:custGeom>
            <a:avLst>
              <a:gd name="f0" fmla="val 29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9" name="Google Shape;293;p29">
            <a:extLst>
              <a:ext uri="{FF2B5EF4-FFF2-40B4-BE49-F238E27FC236}">
                <a16:creationId xmlns:a16="http://schemas.microsoft.com/office/drawing/2014/main" id="{544EDA35-E020-83A7-38E8-D3AF7F799FEF}"/>
              </a:ext>
            </a:extLst>
          </p:cNvPr>
          <p:cNvSpPr/>
          <p:nvPr userDrawn="1"/>
        </p:nvSpPr>
        <p:spPr>
          <a:xfrm>
            <a:off x="412307" y="3629540"/>
            <a:ext cx="1606147" cy="1758781"/>
          </a:xfrm>
          <a:custGeom>
            <a:avLst>
              <a:gd name="f0" fmla="val 177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0" name="Google Shape;288;p29">
            <a:extLst>
              <a:ext uri="{FF2B5EF4-FFF2-40B4-BE49-F238E27FC236}">
                <a16:creationId xmlns:a16="http://schemas.microsoft.com/office/drawing/2014/main" id="{0B97DB80-C7BB-9267-7FC7-A40947A692A0}"/>
              </a:ext>
            </a:extLst>
          </p:cNvPr>
          <p:cNvSpPr/>
          <p:nvPr userDrawn="1"/>
        </p:nvSpPr>
        <p:spPr>
          <a:xfrm>
            <a:off x="2244600" y="5631768"/>
            <a:ext cx="9506272" cy="98178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40">
              <a:buClr>
                <a:srgbClr val="000000"/>
              </a:buClr>
              <a:buSzPts val="12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alt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1" name="Google Shape;289;p29">
            <a:extLst>
              <a:ext uri="{FF2B5EF4-FFF2-40B4-BE49-F238E27FC236}">
                <a16:creationId xmlns:a16="http://schemas.microsoft.com/office/drawing/2014/main" id="{E0B8569E-54AF-1B54-B073-0433F038D5A6}"/>
              </a:ext>
            </a:extLst>
          </p:cNvPr>
          <p:cNvSpPr/>
          <p:nvPr userDrawn="1"/>
        </p:nvSpPr>
        <p:spPr>
          <a:xfrm>
            <a:off x="412308" y="5631768"/>
            <a:ext cx="1606147" cy="981787"/>
          </a:xfrm>
          <a:custGeom>
            <a:avLst>
              <a:gd name="f0" fmla="val 213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2" name="Google Shape;853;p104">
            <a:extLst>
              <a:ext uri="{FF2B5EF4-FFF2-40B4-BE49-F238E27FC236}">
                <a16:creationId xmlns:a16="http://schemas.microsoft.com/office/drawing/2014/main" id="{C295CB38-5765-1953-FCB3-90200B7911C4}"/>
              </a:ext>
            </a:extLst>
          </p:cNvPr>
          <p:cNvSpPr/>
          <p:nvPr userDrawn="1"/>
        </p:nvSpPr>
        <p:spPr>
          <a:xfrm>
            <a:off x="825760" y="226972"/>
            <a:ext cx="9932872" cy="49410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Orientations didactiques pour cette séance</a:t>
            </a:r>
            <a:endParaRPr lang="en-US" sz="2400" kern="0" dirty="0">
              <a:solidFill>
                <a:srgbClr val="44546A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3" name="Google Shape;288;p29">
            <a:extLst>
              <a:ext uri="{FF2B5EF4-FFF2-40B4-BE49-F238E27FC236}">
                <a16:creationId xmlns:a16="http://schemas.microsoft.com/office/drawing/2014/main" id="{48DD3D7D-51E7-9A1D-BDA1-1A57D1ED1119}"/>
              </a:ext>
            </a:extLst>
          </p:cNvPr>
          <p:cNvSpPr/>
          <p:nvPr userDrawn="1"/>
        </p:nvSpPr>
        <p:spPr>
          <a:xfrm>
            <a:off x="2208304" y="2439216"/>
            <a:ext cx="9506272" cy="94687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numCol="2" anchor="ctr" anchorCtr="0" compatLnSpc="1">
            <a:noAutofit/>
          </a:bodyPr>
          <a:lstStyle/>
          <a:p>
            <a:pPr marL="287850" indent="-287850" defTabSz="1219140">
              <a:buClr>
                <a:srgbClr val="000000"/>
              </a:buClr>
              <a:buSzPts val="1200"/>
              <a:buFont typeface="Arial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14" name="Google Shape;289;p29">
            <a:extLst>
              <a:ext uri="{FF2B5EF4-FFF2-40B4-BE49-F238E27FC236}">
                <a16:creationId xmlns:a16="http://schemas.microsoft.com/office/drawing/2014/main" id="{8F2A31FA-AF00-D81F-2074-6BDAD3556153}"/>
              </a:ext>
            </a:extLst>
          </p:cNvPr>
          <p:cNvSpPr/>
          <p:nvPr userDrawn="1"/>
        </p:nvSpPr>
        <p:spPr>
          <a:xfrm>
            <a:off x="402908" y="2439216"/>
            <a:ext cx="1606147" cy="946877"/>
          </a:xfrm>
          <a:custGeom>
            <a:avLst>
              <a:gd name="f0" fmla="val 1963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C7E4F6"/>
          </a:solidFill>
          <a:ln w="19050" cap="flat">
            <a:solidFill>
              <a:schemeClr val="accent1"/>
            </a:solidFill>
            <a:prstDash val="solid"/>
            <a:miter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5" name="Picture 14" descr="Image générée">
            <a:extLst>
              <a:ext uri="{FF2B5EF4-FFF2-40B4-BE49-F238E27FC236}">
                <a16:creationId xmlns:a16="http://schemas.microsoft.com/office/drawing/2014/main" id="{381B1BC2-8735-DB66-B5F6-3C1A854D65AE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178AE3B1-E6F8-42FE-A6B9-960A499B71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33324" y="1132548"/>
            <a:ext cx="9463104" cy="1071438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16C0127-9DD3-53F9-FE9C-ABA1D6CA430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217704" y="2440832"/>
            <a:ext cx="9478724" cy="945261"/>
          </a:xfrm>
        </p:spPr>
        <p:txBody>
          <a:bodyPr numCol="2" anchor="ctr"/>
          <a:lstStyle>
            <a:lvl1pPr>
              <a:buFont typeface="Arial" panose="020B0604020202020204" pitchFamily="34" charset="0"/>
              <a:buChar char="•"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fr-FR" dirty="0"/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5D6A8BE8-89D1-5F22-6D3C-99F0799F8DE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235852" y="3654221"/>
            <a:ext cx="9478724" cy="1734100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Les stratégies enseignées pendant le modelage et pratiques pendant la séance sont :</a:t>
            </a:r>
          </a:p>
          <a:p>
            <a:pPr lvl="0"/>
            <a:r>
              <a:rPr lang="fr-FR" dirty="0"/>
              <a:t>Xxx</a:t>
            </a:r>
          </a:p>
          <a:p>
            <a:pPr lvl="0"/>
            <a:r>
              <a:rPr lang="fr-FR" dirty="0"/>
              <a:t>Les outils (par exemple: carte lexicale…) 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B12E37B-916D-345C-AD9E-B136ED1D884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253062" y="5636360"/>
            <a:ext cx="9478724" cy="977195"/>
          </a:xfrm>
        </p:spPr>
        <p:txBody>
          <a:bodyPr anchor="ctr"/>
          <a:lstStyle>
            <a:lvl1pPr>
              <a:buFont typeface="Arial" panose="020B0604020202020204" pitchFamily="34" charset="0"/>
              <a:buNone/>
              <a:defRPr sz="18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Pendant le feedback, attirer l’attention des élèves sur les erreurs fréquentes :</a:t>
            </a:r>
          </a:p>
          <a:p>
            <a:pPr lvl="0"/>
            <a:r>
              <a:rPr lang="fr-FR" dirty="0"/>
              <a:t>Xxx</a:t>
            </a:r>
          </a:p>
        </p:txBody>
      </p:sp>
      <p:sp>
        <p:nvSpPr>
          <p:cNvPr id="20" name="Google Shape;853;p104">
            <a:extLst>
              <a:ext uri="{FF2B5EF4-FFF2-40B4-BE49-F238E27FC236}">
                <a16:creationId xmlns:a16="http://schemas.microsoft.com/office/drawing/2014/main" id="{6564A30E-7F1C-F926-A721-DAD6689EFEF4}"/>
              </a:ext>
            </a:extLst>
          </p:cNvPr>
          <p:cNvSpPr/>
          <p:nvPr userDrawn="1"/>
        </p:nvSpPr>
        <p:spPr>
          <a:xfrm>
            <a:off x="412307" y="2439293"/>
            <a:ext cx="1605600" cy="9468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</a:rPr>
              <a:t>Notions clés</a:t>
            </a:r>
          </a:p>
        </p:txBody>
      </p:sp>
      <p:sp>
        <p:nvSpPr>
          <p:cNvPr id="21" name="Google Shape;853;p104">
            <a:extLst>
              <a:ext uri="{FF2B5EF4-FFF2-40B4-BE49-F238E27FC236}">
                <a16:creationId xmlns:a16="http://schemas.microsoft.com/office/drawing/2014/main" id="{7A967060-6080-8657-C168-AAAA345A0B5E}"/>
              </a:ext>
            </a:extLst>
          </p:cNvPr>
          <p:cNvSpPr/>
          <p:nvPr userDrawn="1"/>
        </p:nvSpPr>
        <p:spPr>
          <a:xfrm>
            <a:off x="403455" y="1132547"/>
            <a:ext cx="1605600" cy="106322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marL="0" marR="0" lvl="0" indent="0" algn="ctr" defTabSz="12191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Tâches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réussir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853;p104">
            <a:extLst>
              <a:ext uri="{FF2B5EF4-FFF2-40B4-BE49-F238E27FC236}">
                <a16:creationId xmlns:a16="http://schemas.microsoft.com/office/drawing/2014/main" id="{302794D7-B75D-443C-FA67-7588362F1440}"/>
              </a:ext>
            </a:extLst>
          </p:cNvPr>
          <p:cNvSpPr/>
          <p:nvPr userDrawn="1"/>
        </p:nvSpPr>
        <p:spPr>
          <a:xfrm>
            <a:off x="412307" y="3654221"/>
            <a:ext cx="1605600" cy="173410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Stratégies et outils didactiques</a:t>
            </a:r>
          </a:p>
        </p:txBody>
      </p:sp>
      <p:sp>
        <p:nvSpPr>
          <p:cNvPr id="23" name="Google Shape;853;p104">
            <a:extLst>
              <a:ext uri="{FF2B5EF4-FFF2-40B4-BE49-F238E27FC236}">
                <a16:creationId xmlns:a16="http://schemas.microsoft.com/office/drawing/2014/main" id="{B8608167-4931-94B1-F0EE-D3DA4408EBF1}"/>
              </a:ext>
            </a:extLst>
          </p:cNvPr>
          <p:cNvSpPr/>
          <p:nvPr userDrawn="1"/>
        </p:nvSpPr>
        <p:spPr>
          <a:xfrm>
            <a:off x="412307" y="5636360"/>
            <a:ext cx="1605600" cy="977195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algn="ctr"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000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Eléments de feedback</a:t>
            </a:r>
            <a:endParaRPr lang="fr-FR" sz="2000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682374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Pédagogique Efficace de la Semain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85;p29">
            <a:extLst>
              <a:ext uri="{FF2B5EF4-FFF2-40B4-BE49-F238E27FC236}">
                <a16:creationId xmlns:a16="http://schemas.microsoft.com/office/drawing/2014/main" id="{3D3C752E-7364-0AD3-55D8-FB1A781365A4}"/>
              </a:ext>
            </a:extLst>
          </p:cNvPr>
          <p:cNvSpPr/>
          <p:nvPr userDrawn="1"/>
        </p:nvSpPr>
        <p:spPr>
          <a:xfrm>
            <a:off x="948074" y="165260"/>
            <a:ext cx="7935199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Pratique Pédagogique Efficace de la Semaine</a:t>
            </a: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CF5C0282-B23A-202E-2F8D-447ACDC57782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99ABF8C0-44A0-D350-70D7-F757FE2866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3322" y="3190552"/>
            <a:ext cx="3051854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1" name="Text Placeholder 49">
            <a:extLst>
              <a:ext uri="{FF2B5EF4-FFF2-40B4-BE49-F238E27FC236}">
                <a16:creationId xmlns:a16="http://schemas.microsoft.com/office/drawing/2014/main" id="{93ED2D80-264B-2858-5374-3ACA0D7E43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7796" y="3190551"/>
            <a:ext cx="3759199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  <p:sp>
        <p:nvSpPr>
          <p:cNvPr id="52" name="Text Placeholder 49">
            <a:extLst>
              <a:ext uri="{FF2B5EF4-FFF2-40B4-BE49-F238E27FC236}">
                <a16:creationId xmlns:a16="http://schemas.microsoft.com/office/drawing/2014/main" id="{F3B207E1-EF2D-9BAB-F462-3268E1DEBF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6646" y="3190551"/>
            <a:ext cx="3880053" cy="1591105"/>
          </a:xfrm>
        </p:spPr>
        <p:txBody>
          <a:bodyPr>
            <a:normAutofit/>
          </a:bodyPr>
          <a:lstStyle>
            <a:lvl1pPr>
              <a:buFont typeface="Arial" panose="020B0604020202020204" pitchFamily="34" charset="0"/>
              <a:buChar char="•"/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en-US" dirty="0"/>
          </a:p>
          <a:p>
            <a:pPr lvl="0"/>
            <a:r>
              <a:rPr lang="en-US" dirty="0" err="1"/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3496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 de la séance"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250;p28">
            <a:extLst>
              <a:ext uri="{FF2B5EF4-FFF2-40B4-BE49-F238E27FC236}">
                <a16:creationId xmlns:a16="http://schemas.microsoft.com/office/drawing/2014/main" id="{AB71405C-E132-F074-752A-522052544B0D}"/>
              </a:ext>
            </a:extLst>
          </p:cNvPr>
          <p:cNvGrpSpPr/>
          <p:nvPr userDrawn="1"/>
        </p:nvGrpSpPr>
        <p:grpSpPr>
          <a:xfrm>
            <a:off x="1945490" y="1011968"/>
            <a:ext cx="8301023" cy="5193545"/>
            <a:chOff x="1619475" y="1029778"/>
            <a:chExt cx="6095701" cy="3804525"/>
          </a:xfrm>
        </p:grpSpPr>
        <p:sp>
          <p:nvSpPr>
            <p:cNvPr id="5" name="Google Shape;251;p28">
              <a:extLst>
                <a:ext uri="{FF2B5EF4-FFF2-40B4-BE49-F238E27FC236}">
                  <a16:creationId xmlns:a16="http://schemas.microsoft.com/office/drawing/2014/main" id="{424CAD94-9BC3-9334-E90D-3BB5EE56D37F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7D76BE51-F758-84BB-A089-AD0F5E8B552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</p:grpSp>
      <p:sp>
        <p:nvSpPr>
          <p:cNvPr id="12" name="Google Shape;255;p28">
            <a:extLst>
              <a:ext uri="{FF2B5EF4-FFF2-40B4-BE49-F238E27FC236}">
                <a16:creationId xmlns:a16="http://schemas.microsoft.com/office/drawing/2014/main" id="{7DA7A975-0BFA-0171-FB29-113FAAFBB3EE}"/>
              </a:ext>
            </a:extLst>
          </p:cNvPr>
          <p:cNvSpPr/>
          <p:nvPr userDrawn="1"/>
        </p:nvSpPr>
        <p:spPr>
          <a:xfrm>
            <a:off x="963315" y="165262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dirty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Structure de la séance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13" name="Picture 2" descr="Image générée">
            <a:extLst>
              <a:ext uri="{FF2B5EF4-FFF2-40B4-BE49-F238E27FC236}">
                <a16:creationId xmlns:a16="http://schemas.microsoft.com/office/drawing/2014/main" id="{A1C7E789-651D-CC90-8513-248F5C858B8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2" y="30483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A3FE43CA-6C2F-0686-9241-631290B69727}"/>
              </a:ext>
            </a:extLst>
          </p:cNvPr>
          <p:cNvGrpSpPr/>
          <p:nvPr userDrawn="1"/>
        </p:nvGrpSpPr>
        <p:grpSpPr>
          <a:xfrm>
            <a:off x="2336946" y="1407978"/>
            <a:ext cx="7518111" cy="548005"/>
            <a:chOff x="1764463" y="1060636"/>
            <a:chExt cx="5638583" cy="411004"/>
          </a:xfrm>
        </p:grpSpPr>
        <p:sp>
          <p:nvSpPr>
            <p:cNvPr id="17" name="Google Shape;275;p28">
              <a:extLst>
                <a:ext uri="{FF2B5EF4-FFF2-40B4-BE49-F238E27FC236}">
                  <a16:creationId xmlns:a16="http://schemas.microsoft.com/office/drawing/2014/main" id="{08E6331C-0B84-F58D-2A65-7DFAB9994FF1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/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1</a:t>
              </a:r>
            </a:p>
          </p:txBody>
        </p:sp>
        <p:sp>
          <p:nvSpPr>
            <p:cNvPr id="18" name="Google Shape;276;p28">
              <a:extLst>
                <a:ext uri="{FF2B5EF4-FFF2-40B4-BE49-F238E27FC236}">
                  <a16:creationId xmlns:a16="http://schemas.microsoft.com/office/drawing/2014/main" id="{521BD7C7-59D6-F138-978F-4AB155889227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0" name="Google Shape;278;p28">
              <a:extLst>
                <a:ext uri="{FF2B5EF4-FFF2-40B4-BE49-F238E27FC236}">
                  <a16:creationId xmlns:a16="http://schemas.microsoft.com/office/drawing/2014/main" id="{256F3608-8BCC-D992-72CC-8A7F795FDC1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chemeClr val="accent6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21" name="Google Shape;277;p28">
              <a:extLst>
                <a:ext uri="{FF2B5EF4-FFF2-40B4-BE49-F238E27FC236}">
                  <a16:creationId xmlns:a16="http://schemas.microsoft.com/office/drawing/2014/main" id="{3CB598B3-3A75-3B5B-656D-CB59D4B85F3C}"/>
                </a:ext>
              </a:extLst>
            </p:cNvPr>
            <p:cNvSpPr txBox="1"/>
            <p:nvPr/>
          </p:nvSpPr>
          <p:spPr>
            <a:xfrm>
              <a:off x="2214439" y="1112834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Ouverture de la séance</a:t>
              </a:r>
            </a:p>
          </p:txBody>
        </p:sp>
      </p:grpSp>
      <p:sp>
        <p:nvSpPr>
          <p:cNvPr id="22" name="Google Shape;275;p28">
            <a:extLst>
              <a:ext uri="{FF2B5EF4-FFF2-40B4-BE49-F238E27FC236}">
                <a16:creationId xmlns:a16="http://schemas.microsoft.com/office/drawing/2014/main" id="{13B66026-2F1C-8EEC-C55A-3E2267A81F31}"/>
              </a:ext>
            </a:extLst>
          </p:cNvPr>
          <p:cNvSpPr/>
          <p:nvPr userDrawn="1"/>
        </p:nvSpPr>
        <p:spPr>
          <a:xfrm>
            <a:off x="2336945" y="2310757"/>
            <a:ext cx="395203" cy="395203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C00000"/>
          </a:solidFill>
          <a:ln cap="flat">
            <a:noFill/>
            <a:prstDash val="solid"/>
          </a:ln>
        </p:spPr>
        <p:txBody>
          <a:bodyPr vert="horz" wrap="square" lIns="68567" tIns="34271" rIns="68567" bIns="34271" anchor="ctr" anchorCtr="1" compatLnSpc="1">
            <a:noAutofit/>
          </a:bodyPr>
          <a:lstStyle/>
          <a:p>
            <a:pPr algn="ctr"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rPr>
              <a:t>2</a:t>
            </a:r>
            <a:endParaRPr lang="fr-FR" sz="1467" kern="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3" name="Google Shape;276;p28">
            <a:extLst>
              <a:ext uri="{FF2B5EF4-FFF2-40B4-BE49-F238E27FC236}">
                <a16:creationId xmlns:a16="http://schemas.microsoft.com/office/drawing/2014/main" id="{35EE909F-5B77-43E5-71AF-AA17BE0B6885}"/>
              </a:ext>
            </a:extLst>
          </p:cNvPr>
          <p:cNvSpPr/>
          <p:nvPr userDrawn="1"/>
        </p:nvSpPr>
        <p:spPr>
          <a:xfrm>
            <a:off x="2860122" y="2234356"/>
            <a:ext cx="6994935" cy="548005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abs f3"/>
              <a:gd name="f8" fmla="abs f4"/>
              <a:gd name="f9" fmla="abs f5"/>
              <a:gd name="f10" fmla="val f6"/>
              <a:gd name="f11" fmla="?: f7 f3 1"/>
              <a:gd name="f12" fmla="?: f8 f4 1"/>
              <a:gd name="f13" fmla="?: f9 f5 1"/>
              <a:gd name="f14" fmla="*/ f11 1 21600"/>
              <a:gd name="f15" fmla="*/ f12 1 21600"/>
              <a:gd name="f16" fmla="*/ 21600 f11 1"/>
              <a:gd name="f17" fmla="*/ 21600 f12 1"/>
              <a:gd name="f18" fmla="min f15 f14"/>
              <a:gd name="f19" fmla="*/ f16 1 f13"/>
              <a:gd name="f20" fmla="*/ f17 1 f13"/>
              <a:gd name="f21" fmla="val f19"/>
              <a:gd name="f22" fmla="val f20"/>
              <a:gd name="f23" fmla="*/ f10 f18 1"/>
              <a:gd name="f24" fmla="+- f22 0 f10"/>
              <a:gd name="f25" fmla="+- f21 0 f10"/>
              <a:gd name="f26" fmla="*/ f21 f18 1"/>
              <a:gd name="f27" fmla="*/ f22 f18 1"/>
              <a:gd name="f28" fmla="min f25 f24"/>
              <a:gd name="f29" fmla="*/ f28 1 6"/>
              <a:gd name="f30" fmla="+- f21 0 f29"/>
              <a:gd name="f31" fmla="+- f22 0 f29"/>
              <a:gd name="f32" fmla="*/ f29 29289 1"/>
              <a:gd name="f33" fmla="*/ f29 f18 1"/>
              <a:gd name="f34" fmla="*/ f32 1 100000"/>
              <a:gd name="f35" fmla="*/ f30 f18 1"/>
              <a:gd name="f36" fmla="*/ f31 f18 1"/>
              <a:gd name="f37" fmla="+- f21 0 f34"/>
              <a:gd name="f38" fmla="+- f22 0 f34"/>
              <a:gd name="f39" fmla="*/ f34 f18 1"/>
              <a:gd name="f40" fmla="*/ f37 f18 1"/>
              <a:gd name="f41" fmla="*/ f38 f1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39" t="f39" r="f40" b="f41"/>
            <a:pathLst>
              <a:path>
                <a:moveTo>
                  <a:pt x="f23" y="f33"/>
                </a:moveTo>
                <a:arcTo wR="f33" hR="f33" stAng="f0" swAng="f1"/>
                <a:lnTo>
                  <a:pt x="f35" y="f23"/>
                </a:lnTo>
                <a:arcTo wR="f33" hR="f33" stAng="f2" swAng="f1"/>
                <a:lnTo>
                  <a:pt x="f26" y="f36"/>
                </a:lnTo>
                <a:arcTo wR="f33" hR="f33" stAng="f6" swAng="f1"/>
                <a:lnTo>
                  <a:pt x="f33" y="f27"/>
                </a:lnTo>
                <a:arcTo wR="f33" hR="f33" stAng="f1" swAng="f1"/>
                <a:close/>
              </a:path>
            </a:pathLst>
          </a:custGeom>
          <a:solidFill>
            <a:srgbClr val="F2F2F2"/>
          </a:solidFill>
          <a:ln w="28575" cap="flat">
            <a:solidFill>
              <a:srgbClr val="C00000"/>
            </a:solidFill>
            <a:prstDash val="solid"/>
          </a:ln>
        </p:spPr>
        <p:txBody>
          <a:bodyPr vert="horz" wrap="square" lIns="91427" tIns="45695" rIns="91427" bIns="45695" anchor="ctr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000" b="1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6" name="Google Shape;278;p28">
            <a:extLst>
              <a:ext uri="{FF2B5EF4-FFF2-40B4-BE49-F238E27FC236}">
                <a16:creationId xmlns:a16="http://schemas.microsoft.com/office/drawing/2014/main" id="{131447B8-88F5-B917-3031-E64441CCE5E4}"/>
              </a:ext>
            </a:extLst>
          </p:cNvPr>
          <p:cNvSpPr/>
          <p:nvPr userDrawn="1"/>
        </p:nvSpPr>
        <p:spPr>
          <a:xfrm>
            <a:off x="9301364" y="2248560"/>
            <a:ext cx="519597" cy="51959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kern="0">
              <a:solidFill>
                <a:srgbClr val="44546A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Arial"/>
            </a:endParaRPr>
          </a:p>
        </p:txBody>
      </p:sp>
      <p:sp>
        <p:nvSpPr>
          <p:cNvPr id="28" name="Google Shape;277;p28">
            <a:extLst>
              <a:ext uri="{FF2B5EF4-FFF2-40B4-BE49-F238E27FC236}">
                <a16:creationId xmlns:a16="http://schemas.microsoft.com/office/drawing/2014/main" id="{94B8B070-367E-06E9-E0A9-6E278B2B32BC}"/>
              </a:ext>
            </a:extLst>
          </p:cNvPr>
          <p:cNvSpPr txBox="1"/>
          <p:nvPr userDrawn="1"/>
        </p:nvSpPr>
        <p:spPr>
          <a:xfrm>
            <a:off x="2930042" y="2318590"/>
            <a:ext cx="5296572" cy="4616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27" tIns="45695" rIns="91427" bIns="45695" anchor="t" anchorCtr="0" compatLnSpc="1">
            <a:spAutoFit/>
          </a:bodyPr>
          <a:lstStyle/>
          <a:p>
            <a:pPr defTabSz="121911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dirty="0">
                <a:solidFill>
                  <a:srgbClr val="44546A"/>
                </a:solidFill>
                <a:latin typeface="Calibri" panose="020F0502020204030204" pitchFamily="34" charset="0"/>
                <a:ea typeface="Poppins ExtraBold"/>
                <a:cs typeface="Calibri" panose="020F0502020204030204" pitchFamily="34" charset="0"/>
                <a:sym typeface="Arial"/>
              </a:rPr>
              <a:t>Modelage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84A0DD3-A018-7BDC-5E24-9925ADE4860D}"/>
              </a:ext>
            </a:extLst>
          </p:cNvPr>
          <p:cNvGrpSpPr/>
          <p:nvPr userDrawn="1"/>
        </p:nvGrpSpPr>
        <p:grpSpPr>
          <a:xfrm>
            <a:off x="2336946" y="3060735"/>
            <a:ext cx="7518111" cy="548005"/>
            <a:chOff x="1764463" y="1060636"/>
            <a:chExt cx="5638583" cy="411004"/>
          </a:xfrm>
        </p:grpSpPr>
        <p:sp>
          <p:nvSpPr>
            <p:cNvPr id="30" name="Google Shape;275;p28">
              <a:extLst>
                <a:ext uri="{FF2B5EF4-FFF2-40B4-BE49-F238E27FC236}">
                  <a16:creationId xmlns:a16="http://schemas.microsoft.com/office/drawing/2014/main" id="{EE0B76E1-6822-AE01-6764-F5FB75D528E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F9ED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3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1" name="Google Shape;276;p28">
              <a:extLst>
                <a:ext uri="{FF2B5EF4-FFF2-40B4-BE49-F238E27FC236}">
                  <a16:creationId xmlns:a16="http://schemas.microsoft.com/office/drawing/2014/main" id="{FA1826B2-60AC-A0B9-0CF8-1D592120006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F9ED5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3" name="Google Shape;278;p28">
              <a:extLst>
                <a:ext uri="{FF2B5EF4-FFF2-40B4-BE49-F238E27FC236}">
                  <a16:creationId xmlns:a16="http://schemas.microsoft.com/office/drawing/2014/main" id="{070F7352-D540-A174-1DC1-79CEFBB4D70D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4" name="Google Shape;277;p28">
              <a:extLst>
                <a:ext uri="{FF2B5EF4-FFF2-40B4-BE49-F238E27FC236}">
                  <a16:creationId xmlns:a16="http://schemas.microsoft.com/office/drawing/2014/main" id="{36DE7B8F-39E3-8D2B-2B8B-410700C8C37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collective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7BB5DC2-04A1-3B98-9B4A-6A1DFDCBE183}"/>
              </a:ext>
            </a:extLst>
          </p:cNvPr>
          <p:cNvGrpSpPr/>
          <p:nvPr userDrawn="1"/>
        </p:nvGrpSpPr>
        <p:grpSpPr>
          <a:xfrm>
            <a:off x="2336946" y="3887114"/>
            <a:ext cx="7518111" cy="548005"/>
            <a:chOff x="1764463" y="1060636"/>
            <a:chExt cx="5638583" cy="411004"/>
          </a:xfrm>
        </p:grpSpPr>
        <p:sp>
          <p:nvSpPr>
            <p:cNvPr id="36" name="Google Shape;275;p28">
              <a:extLst>
                <a:ext uri="{FF2B5EF4-FFF2-40B4-BE49-F238E27FC236}">
                  <a16:creationId xmlns:a16="http://schemas.microsoft.com/office/drawing/2014/main" id="{DE53882E-663B-ACF6-4055-29CE20FCBAD6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0070C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4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7" name="Google Shape;276;p28">
              <a:extLst>
                <a:ext uri="{FF2B5EF4-FFF2-40B4-BE49-F238E27FC236}">
                  <a16:creationId xmlns:a16="http://schemas.microsoft.com/office/drawing/2014/main" id="{FD13BDDE-0F3A-173D-BB5D-4BDF593AB9A4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0070C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39" name="Google Shape;278;p28">
              <a:extLst>
                <a:ext uri="{FF2B5EF4-FFF2-40B4-BE49-F238E27FC236}">
                  <a16:creationId xmlns:a16="http://schemas.microsoft.com/office/drawing/2014/main" id="{9AE8B48F-9157-ADAC-2056-9DCC817229F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0" name="Google Shape;277;p28">
              <a:extLst>
                <a:ext uri="{FF2B5EF4-FFF2-40B4-BE49-F238E27FC236}">
                  <a16:creationId xmlns:a16="http://schemas.microsoft.com/office/drawing/2014/main" id="{97A7A3E6-D824-B5AB-142A-0A76180C6E2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en binôme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D1C3A7F-72C7-633D-F6E7-0C21959DAABF}"/>
              </a:ext>
            </a:extLst>
          </p:cNvPr>
          <p:cNvGrpSpPr/>
          <p:nvPr userDrawn="1"/>
        </p:nvGrpSpPr>
        <p:grpSpPr>
          <a:xfrm>
            <a:off x="2336946" y="4713491"/>
            <a:ext cx="7518111" cy="548005"/>
            <a:chOff x="1764463" y="1060636"/>
            <a:chExt cx="5638583" cy="411004"/>
          </a:xfrm>
        </p:grpSpPr>
        <p:sp>
          <p:nvSpPr>
            <p:cNvPr id="43" name="Google Shape;275;p28">
              <a:extLst>
                <a:ext uri="{FF2B5EF4-FFF2-40B4-BE49-F238E27FC236}">
                  <a16:creationId xmlns:a16="http://schemas.microsoft.com/office/drawing/2014/main" id="{D7E88F6C-134A-2D52-8809-D16E173DEB8B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8BC145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5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5" name="Google Shape;276;p28">
              <a:extLst>
                <a:ext uri="{FF2B5EF4-FFF2-40B4-BE49-F238E27FC236}">
                  <a16:creationId xmlns:a16="http://schemas.microsoft.com/office/drawing/2014/main" id="{14CB13DE-5B8A-7209-0929-3CD0EEAF6D9B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92D05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8" name="Google Shape;278;p28">
              <a:extLst>
                <a:ext uri="{FF2B5EF4-FFF2-40B4-BE49-F238E27FC236}">
                  <a16:creationId xmlns:a16="http://schemas.microsoft.com/office/drawing/2014/main" id="{DFEE628A-E51B-AAB4-D7B0-ED8582314510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49" name="Google Shape;277;p28">
              <a:extLst>
                <a:ext uri="{FF2B5EF4-FFF2-40B4-BE49-F238E27FC236}">
                  <a16:creationId xmlns:a16="http://schemas.microsoft.com/office/drawing/2014/main" id="{5A277F9A-C52D-C449-7586-9EA90403EDFC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Pratique autonome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8609008-8598-8DA3-5CF0-36C7F92580DF}"/>
              </a:ext>
            </a:extLst>
          </p:cNvPr>
          <p:cNvGrpSpPr/>
          <p:nvPr userDrawn="1"/>
        </p:nvGrpSpPr>
        <p:grpSpPr>
          <a:xfrm>
            <a:off x="2336946" y="5539871"/>
            <a:ext cx="7518111" cy="548005"/>
            <a:chOff x="1764463" y="1060636"/>
            <a:chExt cx="5638583" cy="411004"/>
          </a:xfrm>
        </p:grpSpPr>
        <p:sp>
          <p:nvSpPr>
            <p:cNvPr id="54" name="Google Shape;275;p28">
              <a:extLst>
                <a:ext uri="{FF2B5EF4-FFF2-40B4-BE49-F238E27FC236}">
                  <a16:creationId xmlns:a16="http://schemas.microsoft.com/office/drawing/2014/main" id="{7A5BFF89-3876-69CC-9A25-265205B19B7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F19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dirty="0">
                  <a:solidFill>
                    <a:srgbClr val="FFFFFF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Arial"/>
                </a:rPr>
                <a:t>6</a:t>
              </a:r>
              <a:endParaRPr lang="fr-FR" sz="1467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5" name="Google Shape;276;p28">
              <a:extLst>
                <a:ext uri="{FF2B5EF4-FFF2-40B4-BE49-F238E27FC236}">
                  <a16:creationId xmlns:a16="http://schemas.microsoft.com/office/drawing/2014/main" id="{516AE221-2B10-10F0-74F7-99F581D8E5AE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F19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7" name="Google Shape;278;p28">
              <a:extLst>
                <a:ext uri="{FF2B5EF4-FFF2-40B4-BE49-F238E27FC236}">
                  <a16:creationId xmlns:a16="http://schemas.microsoft.com/office/drawing/2014/main" id="{C06BF0CF-9607-5CE3-2B1B-82BB78BA62F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3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>
                <a:solidFill>
                  <a:srgbClr val="44546A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Arial"/>
              </a:endParaRPr>
            </a:p>
          </p:txBody>
        </p:sp>
        <p:sp>
          <p:nvSpPr>
            <p:cNvPr id="58" name="Google Shape;277;p28">
              <a:extLst>
                <a:ext uri="{FF2B5EF4-FFF2-40B4-BE49-F238E27FC236}">
                  <a16:creationId xmlns:a16="http://schemas.microsoft.com/office/drawing/2014/main" id="{392280B0-7590-3FE1-5000-E5BA3C9C5BC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34621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1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dirty="0">
                  <a:solidFill>
                    <a:srgbClr val="44546A"/>
                  </a:solidFill>
                  <a:latin typeface="Calibri" panose="020F0502020204030204" pitchFamily="34" charset="0"/>
                  <a:ea typeface="Poppins ExtraBold"/>
                  <a:cs typeface="Calibri" panose="020F0502020204030204" pitchFamily="34" charset="0"/>
                  <a:sym typeface="Arial"/>
                </a:rPr>
                <a:t>Clôture</a:t>
              </a:r>
            </a:p>
          </p:txBody>
        </p:sp>
      </p:grp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2997086D-6002-18E9-088F-7D2FC79B25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79221" y="1447571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1" name="Text Placeholder 59">
            <a:extLst>
              <a:ext uri="{FF2B5EF4-FFF2-40B4-BE49-F238E27FC236}">
                <a16:creationId xmlns:a16="http://schemas.microsoft.com/office/drawing/2014/main" id="{13288093-8A60-FA70-C6FB-7D69FB80D89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79221" y="2277958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2" name="Text Placeholder 59">
            <a:extLst>
              <a:ext uri="{FF2B5EF4-FFF2-40B4-BE49-F238E27FC236}">
                <a16:creationId xmlns:a16="http://schemas.microsoft.com/office/drawing/2014/main" id="{A3A18267-30BE-A144-8A47-7EDFF6042B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79220" y="310433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  <p:sp>
        <p:nvSpPr>
          <p:cNvPr id="63" name="Text Placeholder 59">
            <a:extLst>
              <a:ext uri="{FF2B5EF4-FFF2-40B4-BE49-F238E27FC236}">
                <a16:creationId xmlns:a16="http://schemas.microsoft.com/office/drawing/2014/main" id="{69911D84-D37E-215F-8EF0-B39B19B6F1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879219" y="3928027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  <p:sp>
        <p:nvSpPr>
          <p:cNvPr id="64" name="Text Placeholder 59">
            <a:extLst>
              <a:ext uri="{FF2B5EF4-FFF2-40B4-BE49-F238E27FC236}">
                <a16:creationId xmlns:a16="http://schemas.microsoft.com/office/drawing/2014/main" id="{DBCF547F-8119-1ABE-E176-4FEDF97A3CC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79218" y="475709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  <p:sp>
        <p:nvSpPr>
          <p:cNvPr id="65" name="Text Placeholder 59">
            <a:extLst>
              <a:ext uri="{FF2B5EF4-FFF2-40B4-BE49-F238E27FC236}">
                <a16:creationId xmlns:a16="http://schemas.microsoft.com/office/drawing/2014/main" id="{4E6C3199-30EC-380B-E406-0655DBA57A7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79217" y="5583473"/>
            <a:ext cx="1147653" cy="460800"/>
          </a:xfrm>
        </p:spPr>
        <p:txBody>
          <a:bodyPr>
            <a:normAutofit/>
          </a:bodyPr>
          <a:lstStyle>
            <a:lvl1pPr>
              <a:buNone/>
              <a:defRPr lang="fr-FR" sz="2400" b="1" i="0" u="none" strike="noStrike" kern="0" cap="none" spc="0" baseline="0" dirty="0">
                <a:solidFill>
                  <a:srgbClr val="44546A"/>
                </a:solidFill>
                <a:uFillTx/>
                <a:latin typeface="Calibri" panose="020F0502020204030204" pitchFamily="34" charset="0"/>
                <a:ea typeface="Poppins ExtraBold"/>
                <a:cs typeface="Calibri" panose="020F0502020204030204" pitchFamily="34" charset="0"/>
              </a:defRPr>
            </a:lvl1pPr>
            <a:lvl2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14771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Ouverture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pic>
        <p:nvPicPr>
          <p:cNvPr id="15" name="Google Shape;1333;p128">
            <a:extLst>
              <a:ext uri="{FF2B5EF4-FFF2-40B4-BE49-F238E27FC236}">
                <a16:creationId xmlns:a16="http://schemas.microsoft.com/office/drawing/2014/main" id="{E4A7273E-67E2-0C23-0C4F-F01019D0FF6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6261214" y="1609414"/>
            <a:ext cx="649253" cy="649253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60291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ussion inform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993162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informelle</a:t>
            </a: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1DC4E81-0C61-B93A-A49E-EEE6F672BA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03" y="1875577"/>
            <a:ext cx="2856443" cy="28564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4" name="Freeform 17">
            <a:extLst>
              <a:ext uri="{FF2B5EF4-FFF2-40B4-BE49-F238E27FC236}">
                <a16:creationId xmlns:a16="http://schemas.microsoft.com/office/drawing/2014/main" id="{C744DE00-AF1E-C1C2-374B-720BC4F5372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890297" y="1779907"/>
            <a:ext cx="691824" cy="704171"/>
          </a:xfrm>
          <a:custGeom>
            <a:avLst/>
            <a:gdLst>
              <a:gd name="T0" fmla="*/ 1830 w 2759"/>
              <a:gd name="T1" fmla="*/ 1151 h 2558"/>
              <a:gd name="T2" fmla="*/ 2122 w 2759"/>
              <a:gd name="T3" fmla="*/ 851 h 2558"/>
              <a:gd name="T4" fmla="*/ 1243 w 2759"/>
              <a:gd name="T5" fmla="*/ 851 h 2558"/>
              <a:gd name="T6" fmla="*/ 1533 w 2759"/>
              <a:gd name="T7" fmla="*/ 1151 h 2558"/>
              <a:gd name="T8" fmla="*/ 1243 w 2759"/>
              <a:gd name="T9" fmla="*/ 851 h 2558"/>
              <a:gd name="T10" fmla="*/ 655 w 2759"/>
              <a:gd name="T11" fmla="*/ 1151 h 2558"/>
              <a:gd name="T12" fmla="*/ 946 w 2759"/>
              <a:gd name="T13" fmla="*/ 851 h 2558"/>
              <a:gd name="T14" fmla="*/ 1379 w 2759"/>
              <a:gd name="T15" fmla="*/ 0 h 2558"/>
              <a:gd name="T16" fmla="*/ 1584 w 2759"/>
              <a:gd name="T17" fmla="*/ 11 h 2558"/>
              <a:gd name="T18" fmla="*/ 1778 w 2759"/>
              <a:gd name="T19" fmla="*/ 43 h 2558"/>
              <a:gd name="T20" fmla="*/ 1962 w 2759"/>
              <a:gd name="T21" fmla="*/ 97 h 2558"/>
              <a:gd name="T22" fmla="*/ 2131 w 2759"/>
              <a:gd name="T23" fmla="*/ 168 h 2558"/>
              <a:gd name="T24" fmla="*/ 2285 w 2759"/>
              <a:gd name="T25" fmla="*/ 255 h 2558"/>
              <a:gd name="T26" fmla="*/ 2421 w 2759"/>
              <a:gd name="T27" fmla="*/ 357 h 2558"/>
              <a:gd name="T28" fmla="*/ 2536 w 2759"/>
              <a:gd name="T29" fmla="*/ 473 h 2558"/>
              <a:gd name="T30" fmla="*/ 2630 w 2759"/>
              <a:gd name="T31" fmla="*/ 600 h 2558"/>
              <a:gd name="T32" fmla="*/ 2700 w 2759"/>
              <a:gd name="T33" fmla="*/ 738 h 2558"/>
              <a:gd name="T34" fmla="*/ 2744 w 2759"/>
              <a:gd name="T35" fmla="*/ 884 h 2558"/>
              <a:gd name="T36" fmla="*/ 2759 w 2759"/>
              <a:gd name="T37" fmla="*/ 1038 h 2558"/>
              <a:gd name="T38" fmla="*/ 2744 w 2759"/>
              <a:gd name="T39" fmla="*/ 1191 h 2558"/>
              <a:gd name="T40" fmla="*/ 2700 w 2759"/>
              <a:gd name="T41" fmla="*/ 1338 h 2558"/>
              <a:gd name="T42" fmla="*/ 2630 w 2759"/>
              <a:gd name="T43" fmla="*/ 1476 h 2558"/>
              <a:gd name="T44" fmla="*/ 2536 w 2759"/>
              <a:gd name="T45" fmla="*/ 1604 h 2558"/>
              <a:gd name="T46" fmla="*/ 2421 w 2759"/>
              <a:gd name="T47" fmla="*/ 1720 h 2558"/>
              <a:gd name="T48" fmla="*/ 2285 w 2759"/>
              <a:gd name="T49" fmla="*/ 1822 h 2558"/>
              <a:gd name="T50" fmla="*/ 2131 w 2759"/>
              <a:gd name="T51" fmla="*/ 1909 h 2558"/>
              <a:gd name="T52" fmla="*/ 1962 w 2759"/>
              <a:gd name="T53" fmla="*/ 1980 h 2558"/>
              <a:gd name="T54" fmla="*/ 1778 w 2759"/>
              <a:gd name="T55" fmla="*/ 2032 h 2558"/>
              <a:gd name="T56" fmla="*/ 1584 w 2759"/>
              <a:gd name="T57" fmla="*/ 2066 h 2558"/>
              <a:gd name="T58" fmla="*/ 1379 w 2759"/>
              <a:gd name="T59" fmla="*/ 2077 h 2558"/>
              <a:gd name="T60" fmla="*/ 1221 w 2759"/>
              <a:gd name="T61" fmla="*/ 2068 h 2558"/>
              <a:gd name="T62" fmla="*/ 1067 w 2759"/>
              <a:gd name="T63" fmla="*/ 2045 h 2558"/>
              <a:gd name="T64" fmla="*/ 250 w 2759"/>
              <a:gd name="T65" fmla="*/ 2558 h 2558"/>
              <a:gd name="T66" fmla="*/ 518 w 2759"/>
              <a:gd name="T67" fmla="*/ 1847 h 2558"/>
              <a:gd name="T68" fmla="*/ 381 w 2759"/>
              <a:gd name="T69" fmla="*/ 1752 h 2558"/>
              <a:gd name="T70" fmla="*/ 261 w 2759"/>
              <a:gd name="T71" fmla="*/ 1644 h 2558"/>
              <a:gd name="T72" fmla="*/ 163 w 2759"/>
              <a:gd name="T73" fmla="*/ 1526 h 2558"/>
              <a:gd name="T74" fmla="*/ 85 w 2759"/>
              <a:gd name="T75" fmla="*/ 1396 h 2558"/>
              <a:gd name="T76" fmla="*/ 32 w 2759"/>
              <a:gd name="T77" fmla="*/ 1259 h 2558"/>
              <a:gd name="T78" fmla="*/ 3 w 2759"/>
              <a:gd name="T79" fmla="*/ 1113 h 2558"/>
              <a:gd name="T80" fmla="*/ 3 w 2759"/>
              <a:gd name="T81" fmla="*/ 960 h 2558"/>
              <a:gd name="T82" fmla="*/ 33 w 2759"/>
              <a:gd name="T83" fmla="*/ 810 h 2558"/>
              <a:gd name="T84" fmla="*/ 90 w 2759"/>
              <a:gd name="T85" fmla="*/ 668 h 2558"/>
              <a:gd name="T86" fmla="*/ 172 w 2759"/>
              <a:gd name="T87" fmla="*/ 535 h 2558"/>
              <a:gd name="T88" fmla="*/ 277 w 2759"/>
              <a:gd name="T89" fmla="*/ 413 h 2558"/>
              <a:gd name="T90" fmla="*/ 404 w 2759"/>
              <a:gd name="T91" fmla="*/ 304 h 2558"/>
              <a:gd name="T92" fmla="*/ 549 w 2759"/>
              <a:gd name="T93" fmla="*/ 208 h 2558"/>
              <a:gd name="T94" fmla="*/ 711 w 2759"/>
              <a:gd name="T95" fmla="*/ 129 h 2558"/>
              <a:gd name="T96" fmla="*/ 888 w 2759"/>
              <a:gd name="T97" fmla="*/ 68 h 2558"/>
              <a:gd name="T98" fmla="*/ 1077 w 2759"/>
              <a:gd name="T99" fmla="*/ 25 h 2558"/>
              <a:gd name="T100" fmla="*/ 1276 w 2759"/>
              <a:gd name="T101" fmla="*/ 3 h 2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59" h="2558">
                <a:moveTo>
                  <a:pt x="1830" y="851"/>
                </a:moveTo>
                <a:lnTo>
                  <a:pt x="1830" y="1151"/>
                </a:lnTo>
                <a:lnTo>
                  <a:pt x="2122" y="1151"/>
                </a:lnTo>
                <a:lnTo>
                  <a:pt x="2122" y="851"/>
                </a:lnTo>
                <a:lnTo>
                  <a:pt x="1830" y="851"/>
                </a:lnTo>
                <a:close/>
                <a:moveTo>
                  <a:pt x="1243" y="851"/>
                </a:moveTo>
                <a:lnTo>
                  <a:pt x="1243" y="1151"/>
                </a:lnTo>
                <a:lnTo>
                  <a:pt x="1533" y="1151"/>
                </a:lnTo>
                <a:lnTo>
                  <a:pt x="1533" y="851"/>
                </a:lnTo>
                <a:lnTo>
                  <a:pt x="1243" y="851"/>
                </a:lnTo>
                <a:close/>
                <a:moveTo>
                  <a:pt x="655" y="851"/>
                </a:moveTo>
                <a:lnTo>
                  <a:pt x="655" y="1151"/>
                </a:lnTo>
                <a:lnTo>
                  <a:pt x="946" y="1151"/>
                </a:lnTo>
                <a:lnTo>
                  <a:pt x="946" y="851"/>
                </a:lnTo>
                <a:lnTo>
                  <a:pt x="655" y="851"/>
                </a:lnTo>
                <a:close/>
                <a:moveTo>
                  <a:pt x="1379" y="0"/>
                </a:moveTo>
                <a:lnTo>
                  <a:pt x="1483" y="3"/>
                </a:lnTo>
                <a:lnTo>
                  <a:pt x="1584" y="11"/>
                </a:lnTo>
                <a:lnTo>
                  <a:pt x="1682" y="25"/>
                </a:lnTo>
                <a:lnTo>
                  <a:pt x="1778" y="43"/>
                </a:lnTo>
                <a:lnTo>
                  <a:pt x="1871" y="68"/>
                </a:lnTo>
                <a:lnTo>
                  <a:pt x="1962" y="97"/>
                </a:lnTo>
                <a:lnTo>
                  <a:pt x="2048" y="129"/>
                </a:lnTo>
                <a:lnTo>
                  <a:pt x="2131" y="168"/>
                </a:lnTo>
                <a:lnTo>
                  <a:pt x="2209" y="208"/>
                </a:lnTo>
                <a:lnTo>
                  <a:pt x="2285" y="255"/>
                </a:lnTo>
                <a:lnTo>
                  <a:pt x="2355" y="304"/>
                </a:lnTo>
                <a:lnTo>
                  <a:pt x="2421" y="357"/>
                </a:lnTo>
                <a:lnTo>
                  <a:pt x="2481" y="413"/>
                </a:lnTo>
                <a:lnTo>
                  <a:pt x="2536" y="473"/>
                </a:lnTo>
                <a:lnTo>
                  <a:pt x="2586" y="535"/>
                </a:lnTo>
                <a:lnTo>
                  <a:pt x="2630" y="600"/>
                </a:lnTo>
                <a:lnTo>
                  <a:pt x="2668" y="668"/>
                </a:lnTo>
                <a:lnTo>
                  <a:pt x="2700" y="738"/>
                </a:lnTo>
                <a:lnTo>
                  <a:pt x="2725" y="810"/>
                </a:lnTo>
                <a:lnTo>
                  <a:pt x="2744" y="884"/>
                </a:lnTo>
                <a:lnTo>
                  <a:pt x="2754" y="960"/>
                </a:lnTo>
                <a:lnTo>
                  <a:pt x="2759" y="1038"/>
                </a:lnTo>
                <a:lnTo>
                  <a:pt x="2754" y="1116"/>
                </a:lnTo>
                <a:lnTo>
                  <a:pt x="2744" y="1191"/>
                </a:lnTo>
                <a:lnTo>
                  <a:pt x="2725" y="1266"/>
                </a:lnTo>
                <a:lnTo>
                  <a:pt x="2700" y="1338"/>
                </a:lnTo>
                <a:lnTo>
                  <a:pt x="2668" y="1409"/>
                </a:lnTo>
                <a:lnTo>
                  <a:pt x="2630" y="1476"/>
                </a:lnTo>
                <a:lnTo>
                  <a:pt x="2586" y="1541"/>
                </a:lnTo>
                <a:lnTo>
                  <a:pt x="2536" y="1604"/>
                </a:lnTo>
                <a:lnTo>
                  <a:pt x="2481" y="1663"/>
                </a:lnTo>
                <a:lnTo>
                  <a:pt x="2421" y="1720"/>
                </a:lnTo>
                <a:lnTo>
                  <a:pt x="2355" y="1772"/>
                </a:lnTo>
                <a:lnTo>
                  <a:pt x="2285" y="1822"/>
                </a:lnTo>
                <a:lnTo>
                  <a:pt x="2209" y="1867"/>
                </a:lnTo>
                <a:lnTo>
                  <a:pt x="2131" y="1909"/>
                </a:lnTo>
                <a:lnTo>
                  <a:pt x="2048" y="1948"/>
                </a:lnTo>
                <a:lnTo>
                  <a:pt x="1962" y="1980"/>
                </a:lnTo>
                <a:lnTo>
                  <a:pt x="1871" y="2009"/>
                </a:lnTo>
                <a:lnTo>
                  <a:pt x="1778" y="2032"/>
                </a:lnTo>
                <a:lnTo>
                  <a:pt x="1682" y="2052"/>
                </a:lnTo>
                <a:lnTo>
                  <a:pt x="1584" y="2066"/>
                </a:lnTo>
                <a:lnTo>
                  <a:pt x="1483" y="2074"/>
                </a:lnTo>
                <a:lnTo>
                  <a:pt x="1379" y="2077"/>
                </a:lnTo>
                <a:lnTo>
                  <a:pt x="1300" y="2074"/>
                </a:lnTo>
                <a:lnTo>
                  <a:pt x="1221" y="2068"/>
                </a:lnTo>
                <a:lnTo>
                  <a:pt x="1143" y="2059"/>
                </a:lnTo>
                <a:lnTo>
                  <a:pt x="1067" y="2045"/>
                </a:lnTo>
                <a:lnTo>
                  <a:pt x="993" y="2030"/>
                </a:lnTo>
                <a:lnTo>
                  <a:pt x="250" y="2558"/>
                </a:lnTo>
                <a:lnTo>
                  <a:pt x="592" y="1890"/>
                </a:lnTo>
                <a:lnTo>
                  <a:pt x="518" y="1847"/>
                </a:lnTo>
                <a:lnTo>
                  <a:pt x="447" y="1801"/>
                </a:lnTo>
                <a:lnTo>
                  <a:pt x="381" y="1752"/>
                </a:lnTo>
                <a:lnTo>
                  <a:pt x="319" y="1700"/>
                </a:lnTo>
                <a:lnTo>
                  <a:pt x="261" y="1644"/>
                </a:lnTo>
                <a:lnTo>
                  <a:pt x="209" y="1586"/>
                </a:lnTo>
                <a:lnTo>
                  <a:pt x="163" y="1526"/>
                </a:lnTo>
                <a:lnTo>
                  <a:pt x="121" y="1462"/>
                </a:lnTo>
                <a:lnTo>
                  <a:pt x="85" y="1396"/>
                </a:lnTo>
                <a:lnTo>
                  <a:pt x="55" y="1328"/>
                </a:lnTo>
                <a:lnTo>
                  <a:pt x="32" y="1259"/>
                </a:lnTo>
                <a:lnTo>
                  <a:pt x="14" y="1187"/>
                </a:lnTo>
                <a:lnTo>
                  <a:pt x="3" y="1113"/>
                </a:lnTo>
                <a:lnTo>
                  <a:pt x="0" y="1038"/>
                </a:lnTo>
                <a:lnTo>
                  <a:pt x="3" y="960"/>
                </a:lnTo>
                <a:lnTo>
                  <a:pt x="15" y="884"/>
                </a:lnTo>
                <a:lnTo>
                  <a:pt x="33" y="810"/>
                </a:lnTo>
                <a:lnTo>
                  <a:pt x="59" y="738"/>
                </a:lnTo>
                <a:lnTo>
                  <a:pt x="90" y="668"/>
                </a:lnTo>
                <a:lnTo>
                  <a:pt x="128" y="600"/>
                </a:lnTo>
                <a:lnTo>
                  <a:pt x="172" y="535"/>
                </a:lnTo>
                <a:lnTo>
                  <a:pt x="222" y="473"/>
                </a:lnTo>
                <a:lnTo>
                  <a:pt x="277" y="413"/>
                </a:lnTo>
                <a:lnTo>
                  <a:pt x="338" y="357"/>
                </a:lnTo>
                <a:lnTo>
                  <a:pt x="404" y="304"/>
                </a:lnTo>
                <a:lnTo>
                  <a:pt x="474" y="255"/>
                </a:lnTo>
                <a:lnTo>
                  <a:pt x="549" y="208"/>
                </a:lnTo>
                <a:lnTo>
                  <a:pt x="629" y="168"/>
                </a:lnTo>
                <a:lnTo>
                  <a:pt x="711" y="129"/>
                </a:lnTo>
                <a:lnTo>
                  <a:pt x="798" y="97"/>
                </a:lnTo>
                <a:lnTo>
                  <a:pt x="888" y="68"/>
                </a:lnTo>
                <a:lnTo>
                  <a:pt x="981" y="43"/>
                </a:lnTo>
                <a:lnTo>
                  <a:pt x="1077" y="25"/>
                </a:lnTo>
                <a:lnTo>
                  <a:pt x="1176" y="11"/>
                </a:lnTo>
                <a:lnTo>
                  <a:pt x="1276" y="3"/>
                </a:lnTo>
                <a:lnTo>
                  <a:pt x="1379" y="0"/>
                </a:lnTo>
                <a:close/>
              </a:path>
            </a:pathLst>
          </a:custGeom>
          <a:solidFill>
            <a:srgbClr val="F7C47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5" name="Freeform 18">
            <a:extLst>
              <a:ext uri="{FF2B5EF4-FFF2-40B4-BE49-F238E27FC236}">
                <a16:creationId xmlns:a16="http://schemas.microsoft.com/office/drawing/2014/main" id="{87772EAF-D513-9472-B872-5A7B64B000FE}"/>
              </a:ext>
            </a:extLst>
          </p:cNvPr>
          <p:cNvSpPr>
            <a:spLocks/>
          </p:cNvSpPr>
          <p:nvPr userDrawn="1"/>
        </p:nvSpPr>
        <p:spPr bwMode="auto">
          <a:xfrm rot="21039827">
            <a:off x="2207633" y="1946096"/>
            <a:ext cx="584715" cy="634720"/>
          </a:xfrm>
          <a:custGeom>
            <a:avLst/>
            <a:gdLst>
              <a:gd name="T0" fmla="*/ 1716 w 2331"/>
              <a:gd name="T1" fmla="*/ 35 h 2303"/>
              <a:gd name="T2" fmla="*/ 1866 w 2331"/>
              <a:gd name="T3" fmla="*/ 117 h 2303"/>
              <a:gd name="T4" fmla="*/ 1999 w 2331"/>
              <a:gd name="T5" fmla="*/ 214 h 2303"/>
              <a:gd name="T6" fmla="*/ 2113 w 2331"/>
              <a:gd name="T7" fmla="*/ 324 h 2303"/>
              <a:gd name="T8" fmla="*/ 2204 w 2331"/>
              <a:gd name="T9" fmla="*/ 446 h 2303"/>
              <a:gd name="T10" fmla="*/ 2273 w 2331"/>
              <a:gd name="T11" fmla="*/ 579 h 2303"/>
              <a:gd name="T12" fmla="*/ 2316 w 2331"/>
              <a:gd name="T13" fmla="*/ 719 h 2303"/>
              <a:gd name="T14" fmla="*/ 2331 w 2331"/>
              <a:gd name="T15" fmla="*/ 867 h 2303"/>
              <a:gd name="T16" fmla="*/ 2317 w 2331"/>
              <a:gd name="T17" fmla="*/ 1007 h 2303"/>
              <a:gd name="T18" fmla="*/ 2279 w 2331"/>
              <a:gd name="T19" fmla="*/ 1141 h 2303"/>
              <a:gd name="T20" fmla="*/ 2217 w 2331"/>
              <a:gd name="T21" fmla="*/ 1268 h 2303"/>
              <a:gd name="T22" fmla="*/ 2133 w 2331"/>
              <a:gd name="T23" fmla="*/ 1385 h 2303"/>
              <a:gd name="T24" fmla="*/ 2030 w 2331"/>
              <a:gd name="T25" fmla="*/ 1492 h 2303"/>
              <a:gd name="T26" fmla="*/ 1908 w 2331"/>
              <a:gd name="T27" fmla="*/ 1588 h 2303"/>
              <a:gd name="T28" fmla="*/ 1771 w 2331"/>
              <a:gd name="T29" fmla="*/ 1672 h 2303"/>
              <a:gd name="T30" fmla="*/ 1392 w 2331"/>
              <a:gd name="T31" fmla="*/ 1805 h 2303"/>
              <a:gd name="T32" fmla="*/ 1251 w 2331"/>
              <a:gd name="T33" fmla="*/ 1831 h 2303"/>
              <a:gd name="T34" fmla="*/ 1104 w 2331"/>
              <a:gd name="T35" fmla="*/ 1846 h 2303"/>
              <a:gd name="T36" fmla="*/ 924 w 2331"/>
              <a:gd name="T37" fmla="*/ 1845 h 2303"/>
              <a:gd name="T38" fmla="*/ 724 w 2331"/>
              <a:gd name="T39" fmla="*/ 1821 h 2303"/>
              <a:gd name="T40" fmla="*/ 536 w 2331"/>
              <a:gd name="T41" fmla="*/ 1775 h 2303"/>
              <a:gd name="T42" fmla="*/ 361 w 2331"/>
              <a:gd name="T43" fmla="*/ 1709 h 2303"/>
              <a:gd name="T44" fmla="*/ 202 w 2331"/>
              <a:gd name="T45" fmla="*/ 1624 h 2303"/>
              <a:gd name="T46" fmla="*/ 63 w 2331"/>
              <a:gd name="T47" fmla="*/ 1524 h 2303"/>
              <a:gd name="T48" fmla="*/ 17 w 2331"/>
              <a:gd name="T49" fmla="*/ 1469 h 2303"/>
              <a:gd name="T50" fmla="*/ 144 w 2331"/>
              <a:gd name="T51" fmla="*/ 1468 h 2303"/>
              <a:gd name="T52" fmla="*/ 363 w 2331"/>
              <a:gd name="T53" fmla="*/ 1445 h 2303"/>
              <a:gd name="T54" fmla="*/ 569 w 2331"/>
              <a:gd name="T55" fmla="*/ 1402 h 2303"/>
              <a:gd name="T56" fmla="*/ 765 w 2331"/>
              <a:gd name="T57" fmla="*/ 1341 h 2303"/>
              <a:gd name="T58" fmla="*/ 946 w 2331"/>
              <a:gd name="T59" fmla="*/ 1261 h 2303"/>
              <a:gd name="T60" fmla="*/ 1112 w 2331"/>
              <a:gd name="T61" fmla="*/ 1164 h 2303"/>
              <a:gd name="T62" fmla="*/ 1259 w 2331"/>
              <a:gd name="T63" fmla="*/ 1053 h 2303"/>
              <a:gd name="T64" fmla="*/ 1387 w 2331"/>
              <a:gd name="T65" fmla="*/ 928 h 2303"/>
              <a:gd name="T66" fmla="*/ 1493 w 2331"/>
              <a:gd name="T67" fmla="*/ 791 h 2303"/>
              <a:gd name="T68" fmla="*/ 1576 w 2331"/>
              <a:gd name="T69" fmla="*/ 644 h 2303"/>
              <a:gd name="T70" fmla="*/ 1633 w 2331"/>
              <a:gd name="T71" fmla="*/ 488 h 2303"/>
              <a:gd name="T72" fmla="*/ 1663 w 2331"/>
              <a:gd name="T73" fmla="*/ 324 h 2303"/>
              <a:gd name="T74" fmla="*/ 1664 w 2331"/>
              <a:gd name="T75" fmla="*/ 178 h 2303"/>
              <a:gd name="T76" fmla="*/ 1648 w 2331"/>
              <a:gd name="T77" fmla="*/ 58 h 2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331" h="2303">
                <a:moveTo>
                  <a:pt x="1634" y="0"/>
                </a:moveTo>
                <a:lnTo>
                  <a:pt x="1716" y="35"/>
                </a:lnTo>
                <a:lnTo>
                  <a:pt x="1793" y="73"/>
                </a:lnTo>
                <a:lnTo>
                  <a:pt x="1866" y="117"/>
                </a:lnTo>
                <a:lnTo>
                  <a:pt x="1935" y="164"/>
                </a:lnTo>
                <a:lnTo>
                  <a:pt x="1999" y="214"/>
                </a:lnTo>
                <a:lnTo>
                  <a:pt x="2058" y="267"/>
                </a:lnTo>
                <a:lnTo>
                  <a:pt x="2113" y="324"/>
                </a:lnTo>
                <a:lnTo>
                  <a:pt x="2161" y="385"/>
                </a:lnTo>
                <a:lnTo>
                  <a:pt x="2204" y="446"/>
                </a:lnTo>
                <a:lnTo>
                  <a:pt x="2242" y="511"/>
                </a:lnTo>
                <a:lnTo>
                  <a:pt x="2273" y="579"/>
                </a:lnTo>
                <a:lnTo>
                  <a:pt x="2298" y="648"/>
                </a:lnTo>
                <a:lnTo>
                  <a:pt x="2316" y="719"/>
                </a:lnTo>
                <a:lnTo>
                  <a:pt x="2326" y="792"/>
                </a:lnTo>
                <a:lnTo>
                  <a:pt x="2331" y="867"/>
                </a:lnTo>
                <a:lnTo>
                  <a:pt x="2328" y="938"/>
                </a:lnTo>
                <a:lnTo>
                  <a:pt x="2317" y="1007"/>
                </a:lnTo>
                <a:lnTo>
                  <a:pt x="2302" y="1075"/>
                </a:lnTo>
                <a:lnTo>
                  <a:pt x="2279" y="1141"/>
                </a:lnTo>
                <a:lnTo>
                  <a:pt x="2251" y="1206"/>
                </a:lnTo>
                <a:lnTo>
                  <a:pt x="2217" y="1268"/>
                </a:lnTo>
                <a:lnTo>
                  <a:pt x="2177" y="1328"/>
                </a:lnTo>
                <a:lnTo>
                  <a:pt x="2133" y="1385"/>
                </a:lnTo>
                <a:lnTo>
                  <a:pt x="2083" y="1440"/>
                </a:lnTo>
                <a:lnTo>
                  <a:pt x="2030" y="1492"/>
                </a:lnTo>
                <a:lnTo>
                  <a:pt x="1971" y="1542"/>
                </a:lnTo>
                <a:lnTo>
                  <a:pt x="1908" y="1588"/>
                </a:lnTo>
                <a:lnTo>
                  <a:pt x="1841" y="1631"/>
                </a:lnTo>
                <a:lnTo>
                  <a:pt x="1771" y="1672"/>
                </a:lnTo>
                <a:lnTo>
                  <a:pt x="2095" y="2303"/>
                </a:lnTo>
                <a:lnTo>
                  <a:pt x="1392" y="1805"/>
                </a:lnTo>
                <a:lnTo>
                  <a:pt x="1322" y="1818"/>
                </a:lnTo>
                <a:lnTo>
                  <a:pt x="1251" y="1831"/>
                </a:lnTo>
                <a:lnTo>
                  <a:pt x="1178" y="1841"/>
                </a:lnTo>
                <a:lnTo>
                  <a:pt x="1104" y="1846"/>
                </a:lnTo>
                <a:lnTo>
                  <a:pt x="1028" y="1848"/>
                </a:lnTo>
                <a:lnTo>
                  <a:pt x="924" y="1845"/>
                </a:lnTo>
                <a:lnTo>
                  <a:pt x="824" y="1836"/>
                </a:lnTo>
                <a:lnTo>
                  <a:pt x="724" y="1821"/>
                </a:lnTo>
                <a:lnTo>
                  <a:pt x="628" y="1801"/>
                </a:lnTo>
                <a:lnTo>
                  <a:pt x="536" y="1775"/>
                </a:lnTo>
                <a:lnTo>
                  <a:pt x="446" y="1745"/>
                </a:lnTo>
                <a:lnTo>
                  <a:pt x="361" y="1709"/>
                </a:lnTo>
                <a:lnTo>
                  <a:pt x="280" y="1670"/>
                </a:lnTo>
                <a:lnTo>
                  <a:pt x="202" y="1624"/>
                </a:lnTo>
                <a:lnTo>
                  <a:pt x="130" y="1577"/>
                </a:lnTo>
                <a:lnTo>
                  <a:pt x="63" y="1524"/>
                </a:lnTo>
                <a:lnTo>
                  <a:pt x="0" y="1468"/>
                </a:lnTo>
                <a:lnTo>
                  <a:pt x="17" y="1469"/>
                </a:lnTo>
                <a:lnTo>
                  <a:pt x="34" y="1471"/>
                </a:lnTo>
                <a:lnTo>
                  <a:pt x="144" y="1468"/>
                </a:lnTo>
                <a:lnTo>
                  <a:pt x="255" y="1459"/>
                </a:lnTo>
                <a:lnTo>
                  <a:pt x="363" y="1445"/>
                </a:lnTo>
                <a:lnTo>
                  <a:pt x="468" y="1427"/>
                </a:lnTo>
                <a:lnTo>
                  <a:pt x="569" y="1402"/>
                </a:lnTo>
                <a:lnTo>
                  <a:pt x="669" y="1373"/>
                </a:lnTo>
                <a:lnTo>
                  <a:pt x="765" y="1341"/>
                </a:lnTo>
                <a:lnTo>
                  <a:pt x="858" y="1303"/>
                </a:lnTo>
                <a:lnTo>
                  <a:pt x="946" y="1261"/>
                </a:lnTo>
                <a:lnTo>
                  <a:pt x="1031" y="1214"/>
                </a:lnTo>
                <a:lnTo>
                  <a:pt x="1112" y="1164"/>
                </a:lnTo>
                <a:lnTo>
                  <a:pt x="1188" y="1110"/>
                </a:lnTo>
                <a:lnTo>
                  <a:pt x="1259" y="1053"/>
                </a:lnTo>
                <a:lnTo>
                  <a:pt x="1326" y="992"/>
                </a:lnTo>
                <a:lnTo>
                  <a:pt x="1387" y="928"/>
                </a:lnTo>
                <a:lnTo>
                  <a:pt x="1443" y="861"/>
                </a:lnTo>
                <a:lnTo>
                  <a:pt x="1493" y="791"/>
                </a:lnTo>
                <a:lnTo>
                  <a:pt x="1538" y="719"/>
                </a:lnTo>
                <a:lnTo>
                  <a:pt x="1576" y="644"/>
                </a:lnTo>
                <a:lnTo>
                  <a:pt x="1607" y="567"/>
                </a:lnTo>
                <a:lnTo>
                  <a:pt x="1633" y="488"/>
                </a:lnTo>
                <a:lnTo>
                  <a:pt x="1651" y="407"/>
                </a:lnTo>
                <a:lnTo>
                  <a:pt x="1663" y="324"/>
                </a:lnTo>
                <a:lnTo>
                  <a:pt x="1666" y="239"/>
                </a:lnTo>
                <a:lnTo>
                  <a:pt x="1664" y="178"/>
                </a:lnTo>
                <a:lnTo>
                  <a:pt x="1658" y="117"/>
                </a:lnTo>
                <a:lnTo>
                  <a:pt x="1648" y="58"/>
                </a:lnTo>
                <a:lnTo>
                  <a:pt x="1634" y="0"/>
                </a:lnTo>
                <a:close/>
              </a:path>
            </a:pathLst>
          </a:custGeom>
          <a:solidFill>
            <a:srgbClr val="F19D19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 dirty="0">
              <a:solidFill>
                <a:prstClr val="black"/>
              </a:solidFill>
              <a:latin typeface="Georgia"/>
              <a:cs typeface="Arial" panose="020B0604020202020204" pitchFamily="34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2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719616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rôle des cah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16464" y="2131992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Contrôle des cahiers et correction des devoirs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3" name="Image 11" descr="Une image contenant Visage humain, personne, habits, dessin&#10;&#10;Le contenu généré par l’IA peut être incorrect.">
            <a:extLst>
              <a:ext uri="{FF2B5EF4-FFF2-40B4-BE49-F238E27FC236}">
                <a16:creationId xmlns:a16="http://schemas.microsoft.com/office/drawing/2014/main" id="{566E1B4D-074A-EFA3-17EB-A3834A0427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9743" y="1746941"/>
            <a:ext cx="3766659" cy="37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9702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on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25419" y="1840616"/>
            <a:ext cx="5985399" cy="208794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400" b="1" kern="0" dirty="0">
                <a:solidFill>
                  <a:srgbClr val="F19D1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Activation des prérequis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pic>
        <p:nvPicPr>
          <p:cNvPr id="2" name="Image 2">
            <a:extLst>
              <a:ext uri="{FF2B5EF4-FFF2-40B4-BE49-F238E27FC236}">
                <a16:creationId xmlns:a16="http://schemas.microsoft.com/office/drawing/2014/main" id="{1801F4AF-8932-E23F-A90D-D75E958CBA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9616" y="1583362"/>
            <a:ext cx="3843765" cy="3843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11046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nthèse des prérequ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19D1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8058" y="318293"/>
            <a:ext cx="10529279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Synthèse des prérequis</a:t>
            </a:r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41CA9381-B4AF-599B-6665-E1DFFAF8B2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5264150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une synthèse des prérequis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778058" y="668338"/>
            <a:ext cx="10529705" cy="26828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D4587D5-89C6-F512-4A53-E3E619575663}"/>
              </a:ext>
            </a:extLst>
          </p:cNvPr>
          <p:cNvGrpSpPr/>
          <p:nvPr userDrawn="1"/>
        </p:nvGrpSpPr>
        <p:grpSpPr>
          <a:xfrm>
            <a:off x="11779124" y="79508"/>
            <a:ext cx="232364" cy="304873"/>
            <a:chOff x="3292012" y="1302714"/>
            <a:chExt cx="867138" cy="384316"/>
          </a:xfrm>
          <a:solidFill>
            <a:srgbClr val="F19D19"/>
          </a:solidFill>
        </p:grpSpPr>
        <p:sp>
          <p:nvSpPr>
            <p:cNvPr id="17" name="Rectangle 21">
              <a:extLst>
                <a:ext uri="{FF2B5EF4-FFF2-40B4-BE49-F238E27FC236}">
                  <a16:creationId xmlns:a16="http://schemas.microsoft.com/office/drawing/2014/main" id="{3A3A2A6A-E104-4E3B-4ED5-30600249ADE8}"/>
                </a:ext>
              </a:extLst>
            </p:cNvPr>
            <p:cNvSpPr/>
            <p:nvPr/>
          </p:nvSpPr>
          <p:spPr>
            <a:xfrm>
              <a:off x="3292012" y="1302714"/>
              <a:ext cx="867138" cy="384316"/>
            </a:xfrm>
            <a:prstGeom prst="rect">
              <a:avLst/>
            </a:prstGeom>
            <a:grpFill/>
            <a:ln w="25402"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F7C475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Rectangle 23">
              <a:extLst>
                <a:ext uri="{FF2B5EF4-FFF2-40B4-BE49-F238E27FC236}">
                  <a16:creationId xmlns:a16="http://schemas.microsoft.com/office/drawing/2014/main" id="{1186D531-053D-7666-CC80-C267D50E17B6}"/>
                </a:ext>
              </a:extLst>
            </p:cNvPr>
            <p:cNvSpPr/>
            <p:nvPr/>
          </p:nvSpPr>
          <p:spPr>
            <a:xfrm>
              <a:off x="3351780" y="1310206"/>
              <a:ext cx="789749" cy="369332"/>
            </a:xfrm>
            <a:prstGeom prst="rect">
              <a:avLst/>
            </a:prstGeom>
            <a:grpFill/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91440" tIns="45720" rIns="91440" bIns="45720" anchor="t" anchorCtr="0" compatLnSpc="1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O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pic>
        <p:nvPicPr>
          <p:cNvPr id="19" name="Picture 3" descr="Image générée">
            <a:extLst>
              <a:ext uri="{FF2B5EF4-FFF2-40B4-BE49-F238E27FC236}">
                <a16:creationId xmlns:a16="http://schemas.microsoft.com/office/drawing/2014/main" id="{C6149983-48F3-9444-C7A1-EC8BC3ECAC57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6312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éclaration de l’objecti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4">
            <a:extLst>
              <a:ext uri="{FF2B5EF4-FFF2-40B4-BE49-F238E27FC236}">
                <a16:creationId xmlns:a16="http://schemas.microsoft.com/office/drawing/2014/main" id="{D4A94119-B9E6-E96A-A12B-529FE16C84B8}"/>
              </a:ext>
            </a:extLst>
          </p:cNvPr>
          <p:cNvGrpSpPr/>
          <p:nvPr userDrawn="1"/>
        </p:nvGrpSpPr>
        <p:grpSpPr>
          <a:xfrm>
            <a:off x="4855028" y="1394568"/>
            <a:ext cx="6212869" cy="3873929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5CE73ED6-57DB-F035-9995-7C9C196424C6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82B6DACF-280D-2756-60C8-F5BD1A351F6E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F19D19"/>
            </a:solidFill>
            <a:ln cap="flat">
              <a:solidFill>
                <a:srgbClr val="F19D19"/>
              </a:solidFill>
              <a:prstDash val="solid"/>
            </a:ln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813EFAA7-27D8-3E75-F51C-10815A95BDC3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F19D1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121920" tIns="60960" rIns="121920" bIns="60960" anchor="ctr" anchorCtr="1" compatLnSpc="1">
              <a:noAutofit/>
            </a:bodyPr>
            <a:lstStyle/>
            <a:p>
              <a:pPr algn="ctr" defTabSz="914377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10" name="Rectangle 21">
            <a:extLst>
              <a:ext uri="{FF2B5EF4-FFF2-40B4-BE49-F238E27FC236}">
                <a16:creationId xmlns:a16="http://schemas.microsoft.com/office/drawing/2014/main" id="{79E76426-95CC-886B-3398-5674B9F770C7}"/>
              </a:ext>
            </a:extLst>
          </p:cNvPr>
          <p:cNvSpPr/>
          <p:nvPr userDrawn="1"/>
        </p:nvSpPr>
        <p:spPr>
          <a:xfrm>
            <a:off x="4389349" y="1736952"/>
            <a:ext cx="1156184" cy="512421"/>
          </a:xfrm>
          <a:prstGeom prst="rect">
            <a:avLst/>
          </a:prstGeom>
          <a:solidFill>
            <a:srgbClr val="F19D19"/>
          </a:solidFill>
          <a:ln w="25402"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ctr" anchorCtr="1" compatLnSpc="1">
            <a:no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200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949F60C0-596E-DBC1-59EA-DBFEB47614CA}"/>
              </a:ext>
            </a:extLst>
          </p:cNvPr>
          <p:cNvSpPr/>
          <p:nvPr userDrawn="1"/>
        </p:nvSpPr>
        <p:spPr>
          <a:xfrm>
            <a:off x="4469041" y="1746942"/>
            <a:ext cx="1052999" cy="492443"/>
          </a:xfrm>
          <a:prstGeom prst="rect">
            <a:avLst/>
          </a:prstGeom>
          <a:solidFill>
            <a:srgbClr val="F19D19"/>
          </a:solidFill>
          <a:ln cap="flat">
            <a:solidFill>
              <a:srgbClr val="F19D19"/>
            </a:solidFill>
            <a:prstDash val="solid"/>
          </a:ln>
        </p:spPr>
        <p:txBody>
          <a:bodyPr vert="horz" wrap="square" lIns="121920" tIns="60960" rIns="121920" bIns="60960" anchor="t" anchorCtr="0" compatLnSpc="1">
            <a:spAutoFit/>
          </a:bodyPr>
          <a:lstStyle/>
          <a:p>
            <a:pPr algn="ctr" defTabSz="914377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endParaRPr lang="fr-FR" sz="24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1B1C0D5-A55C-F91A-DCEA-4CA80F728291}"/>
              </a:ext>
            </a:extLst>
          </p:cNvPr>
          <p:cNvSpPr txBox="1"/>
          <p:nvPr userDrawn="1"/>
        </p:nvSpPr>
        <p:spPr>
          <a:xfrm>
            <a:off x="5001813" y="2239385"/>
            <a:ext cx="5985399" cy="170130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121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Déclaration de l’objectif </a:t>
            </a:r>
            <a:b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</a:br>
            <a:r>
              <a:rPr lang="fr-FR" sz="4400" b="1" i="0" u="none" strike="noStrike" kern="0" cap="none" spc="0" baseline="0" dirty="0">
                <a:solidFill>
                  <a:srgbClr val="F19D19"/>
                </a:solidFill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de la séance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15A8F-9B73-5888-A762-BC0CAF8C0C4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025419" y="4219335"/>
            <a:ext cx="5869201" cy="418862"/>
          </a:xfrm>
        </p:spPr>
        <p:txBody>
          <a:bodyPr>
            <a:noAutofit/>
          </a:bodyPr>
          <a:lstStyle>
            <a:lvl1pPr algn="ctr">
              <a:buNone/>
              <a:defRPr sz="2000" i="1">
                <a:solidFill>
                  <a:srgbClr val="7F7F7F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20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  <p:grpSp>
        <p:nvGrpSpPr>
          <p:cNvPr id="3" name="Groupe 1">
            <a:extLst>
              <a:ext uri="{FF2B5EF4-FFF2-40B4-BE49-F238E27FC236}">
                <a16:creationId xmlns:a16="http://schemas.microsoft.com/office/drawing/2014/main" id="{2DE31D31-74FF-5927-3B7C-DF53EAFFDF93}"/>
              </a:ext>
            </a:extLst>
          </p:cNvPr>
          <p:cNvGrpSpPr/>
          <p:nvPr userDrawn="1"/>
        </p:nvGrpSpPr>
        <p:grpSpPr>
          <a:xfrm>
            <a:off x="1204787" y="2139690"/>
            <a:ext cx="2432604" cy="2689799"/>
            <a:chOff x="1169970" y="1521517"/>
            <a:chExt cx="2675209" cy="2958054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A64A780A-A595-A463-4E76-42D8AE0D86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9970" y="1804362"/>
              <a:ext cx="2675209" cy="2675209"/>
            </a:xfrm>
            <a:prstGeom prst="rect">
              <a:avLst/>
            </a:prstGeom>
          </p:spPr>
        </p:pic>
        <p:pic>
          <p:nvPicPr>
            <p:cNvPr id="5" name="Google Shape;1205;p11">
              <a:extLst>
                <a:ext uri="{FF2B5EF4-FFF2-40B4-BE49-F238E27FC236}">
                  <a16:creationId xmlns:a16="http://schemas.microsoft.com/office/drawing/2014/main" id="{CEECF5B1-A983-36B2-1E0A-1DE0AB11762A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671488" y="1521517"/>
              <a:ext cx="1173691" cy="1173691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6547181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delage">
    <p:bg>
      <p:bgPr>
        <a:gradFill flip="none" rotWithShape="1">
          <a:gsLst>
            <a:gs pos="0">
              <a:schemeClr val="bg1"/>
            </a:gs>
            <a:gs pos="71000">
              <a:schemeClr val="bg1"/>
            </a:gs>
            <a:gs pos="85000">
              <a:srgbClr val="FF0000"/>
            </a:gs>
            <a:gs pos="100000">
              <a:srgbClr val="C000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9C82A8D-28C0-EB5E-3709-AF311F8D01CD}"/>
              </a:ext>
            </a:extLst>
          </p:cNvPr>
          <p:cNvGrpSpPr/>
          <p:nvPr userDrawn="1"/>
        </p:nvGrpSpPr>
        <p:grpSpPr>
          <a:xfrm>
            <a:off x="812158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F189926-0EF4-AA79-2B18-4601E9F8A8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rgbClr val="C0000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5D9E3C6-7F1C-98B2-DE3E-BEA5903BEC4E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275B312E-EE1D-91E7-D2A4-94C6C58C9E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sp>
        <p:nvSpPr>
          <p:cNvPr id="12" name="ZoneTexte 12">
            <a:extLst>
              <a:ext uri="{FF2B5EF4-FFF2-40B4-BE49-F238E27FC236}">
                <a16:creationId xmlns:a16="http://schemas.microsoft.com/office/drawing/2014/main" id="{928CA9CB-1960-5BE9-8BA5-06D197E76037}"/>
              </a:ext>
            </a:extLst>
          </p:cNvPr>
          <p:cNvSpPr txBox="1"/>
          <p:nvPr userDrawn="1"/>
        </p:nvSpPr>
        <p:spPr>
          <a:xfrm>
            <a:off x="2858328" y="3954018"/>
            <a:ext cx="60976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C00000"/>
                </a:solidFill>
                <a:latin typeface="Calibri" panose="020F0502020204030204"/>
              </a:rPr>
              <a:t>Modelage</a:t>
            </a:r>
          </a:p>
        </p:txBody>
      </p:sp>
      <p:pic>
        <p:nvPicPr>
          <p:cNvPr id="13" name="Image 5">
            <a:extLst>
              <a:ext uri="{FF2B5EF4-FFF2-40B4-BE49-F238E27FC236}">
                <a16:creationId xmlns:a16="http://schemas.microsoft.com/office/drawing/2014/main" id="{8F67DF80-3377-88C2-8858-2773AE1645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344253" y="1192462"/>
            <a:ext cx="3503492" cy="2545921"/>
          </a:xfrm>
          <a:prstGeom prst="rect">
            <a:avLst/>
          </a:prstGeom>
        </p:spPr>
      </p:pic>
      <p:grpSp>
        <p:nvGrpSpPr>
          <p:cNvPr id="14" name="Groupe 9">
            <a:extLst>
              <a:ext uri="{FF2B5EF4-FFF2-40B4-BE49-F238E27FC236}">
                <a16:creationId xmlns:a16="http://schemas.microsoft.com/office/drawing/2014/main" id="{7D66805A-4845-FD80-804A-C183910E655C}"/>
              </a:ext>
            </a:extLst>
          </p:cNvPr>
          <p:cNvGrpSpPr/>
          <p:nvPr userDrawn="1"/>
        </p:nvGrpSpPr>
        <p:grpSpPr>
          <a:xfrm>
            <a:off x="5759801" y="1145404"/>
            <a:ext cx="591112" cy="561273"/>
            <a:chOff x="277892" y="2322046"/>
            <a:chExt cx="828656" cy="786827"/>
          </a:xfrm>
        </p:grpSpPr>
        <p:sp>
          <p:nvSpPr>
            <p:cNvPr id="15" name="Freeform 2">
              <a:extLst>
                <a:ext uri="{FF2B5EF4-FFF2-40B4-BE49-F238E27FC236}">
                  <a16:creationId xmlns:a16="http://schemas.microsoft.com/office/drawing/2014/main" id="{E2D83DE9-3B8E-3EA6-79DA-4EDDD8844ECC}"/>
                </a:ext>
              </a:extLst>
            </p:cNvPr>
            <p:cNvSpPr/>
            <p:nvPr/>
          </p:nvSpPr>
          <p:spPr>
            <a:xfrm>
              <a:off x="277892" y="2557025"/>
              <a:ext cx="685139" cy="551848"/>
            </a:xfrm>
            <a:custGeom>
              <a:avLst/>
              <a:gdLst/>
              <a:ahLst/>
              <a:cxnLst/>
              <a:rect l="l" t="t" r="r" b="b"/>
              <a:pathLst>
                <a:path w="3423710" h="2757643">
                  <a:moveTo>
                    <a:pt x="0" y="0"/>
                  </a:moveTo>
                  <a:lnTo>
                    <a:pt x="3423710" y="0"/>
                  </a:lnTo>
                  <a:lnTo>
                    <a:pt x="3423710" y="2757643"/>
                  </a:lnTo>
                  <a:lnTo>
                    <a:pt x="0" y="27576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02566BFB-6FF0-C108-1D4D-9FEF91C910F7}"/>
                </a:ext>
              </a:extLst>
            </p:cNvPr>
            <p:cNvSpPr/>
            <p:nvPr/>
          </p:nvSpPr>
          <p:spPr>
            <a:xfrm rot="19669694">
              <a:off x="819513" y="2322046"/>
              <a:ext cx="287035" cy="499407"/>
            </a:xfrm>
            <a:custGeom>
              <a:avLst/>
              <a:gdLst/>
              <a:ahLst/>
              <a:cxnLst/>
              <a:rect l="l" t="t" r="r" b="b"/>
              <a:pathLst>
                <a:path w="1193350" h="2076288">
                  <a:moveTo>
                    <a:pt x="0" y="0"/>
                  </a:moveTo>
                  <a:lnTo>
                    <a:pt x="1193350" y="0"/>
                  </a:lnTo>
                  <a:lnTo>
                    <a:pt x="1193350" y="2076287"/>
                  </a:lnTo>
                  <a:lnTo>
                    <a:pt x="0" y="20762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72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-101449" t="-1678"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F11AACC7-6BBA-FB2F-ED06-97D2C944B07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10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015958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collective">
    <p:bg>
      <p:bgPr>
        <a:gradFill>
          <a:gsLst>
            <a:gs pos="100000">
              <a:schemeClr val="accent4">
                <a:lumMod val="0"/>
                <a:lumOff val="100000"/>
              </a:schemeClr>
            </a:gs>
            <a:gs pos="21000">
              <a:schemeClr val="accent4">
                <a:lumMod val="0"/>
                <a:lumOff val="100000"/>
              </a:schemeClr>
            </a:gs>
            <a:gs pos="41000">
              <a:srgbClr val="1D6FA9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818CB3E-F584-78E1-8764-EFFBC0C304CB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40E721E3-A192-7DDF-411F-CD6F3A7CBB5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F9ED5"/>
            </a:solidFill>
            <a:ln>
              <a:solidFill>
                <a:srgbClr val="0F9ED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70F1763-EFA5-6D9D-B9D5-3013F318A333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F9ED5"/>
                  </a:solidFill>
                  <a:latin typeface="Calibri" panose="020F0502020204030204"/>
                </a:rPr>
                <a:t>Pratique collective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62ED4730-5EB5-C846-AAF0-FA87753C74CD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">
            <a:extLst>
              <a:ext uri="{FF2B5EF4-FFF2-40B4-BE49-F238E27FC236}">
                <a16:creationId xmlns:a16="http://schemas.microsoft.com/office/drawing/2014/main" id="{79E6CAA1-6560-6DE7-7F6D-A94F7B9BA8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506" y="1398207"/>
            <a:ext cx="2206989" cy="2206989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A6DA47B5-A346-C69B-BDB7-D323D564389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06521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en binôme">
    <p:bg>
      <p:bgPr>
        <a:gradFill>
          <a:gsLst>
            <a:gs pos="8000">
              <a:srgbClr val="16537F"/>
            </a:gs>
            <a:gs pos="100000">
              <a:srgbClr val="16537F"/>
            </a:gs>
            <a:gs pos="39000">
              <a:schemeClr val="accent4">
                <a:lumMod val="0"/>
                <a:lumOff val="100000"/>
              </a:schemeClr>
            </a:gs>
            <a:gs pos="73000">
              <a:srgbClr val="16537F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D8193AB-FB1F-142E-2002-6FE9DEB2BFD0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364162B8-DB3E-A677-B3B0-423DFF0BE754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0070C0"/>
            </a:solidFill>
            <a:ln>
              <a:solidFill>
                <a:srgbClr val="0070C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2A46882-096C-691E-AA66-E1636863F4D9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400" b="1" dirty="0">
                <a:solidFill>
                  <a:srgbClr val="0070C0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0070C0"/>
                  </a:solidFill>
                  <a:latin typeface="Calibri" panose="020F0502020204030204"/>
                </a:rPr>
                <a:t>Pratique en binôme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979E02AC-1272-F890-A1D4-24BE30689B03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C77F27D-3D28-E243-22FE-1AF96E5D09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577" y="1244095"/>
            <a:ext cx="2494771" cy="2494771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FE9A70FA-56D5-E562-AB92-2D1AAFB7722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799191" y="5236960"/>
            <a:ext cx="148634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15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3907436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'exercice à travail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06544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rrection de l'exerc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318293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68338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EB51F1-EE59-4177-2E45-6A3D374ED31C}"/>
              </a:ext>
            </a:extLst>
          </p:cNvPr>
          <p:cNvSpPr txBox="1"/>
          <p:nvPr userDrawn="1"/>
        </p:nvSpPr>
        <p:spPr>
          <a:xfrm>
            <a:off x="11651062" y="51409"/>
            <a:ext cx="506619" cy="3693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PB</a:t>
            </a:r>
            <a:endParaRPr lang="fr-FR" b="1" dirty="0">
              <a:solidFill>
                <a:schemeClr val="bg1"/>
              </a:solidFill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A2823E6B-E4C9-AC4F-40B9-7A67B8284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1563" y="450975"/>
            <a:ext cx="469925" cy="438719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Espace réservé du contenu 12">
            <a:extLst>
              <a:ext uri="{FF2B5EF4-FFF2-40B4-BE49-F238E27FC236}">
                <a16:creationId xmlns:a16="http://schemas.microsoft.com/office/drawing/2014/main" id="{DAF3345B-F972-61D2-B05E-3D1433CCACAC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Correction de l'exercice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8A755D0-1152-1698-AF19-075EF3D3A01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49503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tique autonome">
    <p:bg>
      <p:bgPr>
        <a:gradFill>
          <a:gsLst>
            <a:gs pos="74000">
              <a:schemeClr val="accent2">
                <a:lumMod val="0"/>
                <a:lumOff val="100000"/>
              </a:schemeClr>
            </a:gs>
            <a:gs pos="2000">
              <a:srgbClr val="8BC145"/>
            </a:gs>
            <a:gs pos="91000">
              <a:srgbClr val="8BC145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56B7B771-D9E6-7703-B664-984A50A9B632}"/>
              </a:ext>
            </a:extLst>
          </p:cNvPr>
          <p:cNvGrpSpPr/>
          <p:nvPr userDrawn="1"/>
        </p:nvGrpSpPr>
        <p:grpSpPr>
          <a:xfrm>
            <a:off x="812159" y="829917"/>
            <a:ext cx="10567685" cy="5198169"/>
            <a:chOff x="2184400" y="1402025"/>
            <a:chExt cx="7823200" cy="4942038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0593496A-7222-9DC4-B8A3-41363F57615D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8BC145"/>
            </a:solidFill>
            <a:ln>
              <a:solidFill>
                <a:srgbClr val="8BC145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00DE2B5-C21D-C983-F082-F6DB19AA8B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endParaRPr lang="fr-FR" sz="4000" b="1" dirty="0">
                <a:solidFill>
                  <a:prstClr val="black"/>
                </a:solidFill>
                <a:latin typeface="Calibri" panose="020F0502020204030204"/>
              </a:endParaRPr>
            </a:p>
            <a:p>
              <a:pPr algn="ctr" defTabSz="457189">
                <a:defRPr/>
              </a:pPr>
              <a:r>
                <a:rPr lang="fr-FR" sz="4400" b="1" dirty="0">
                  <a:solidFill>
                    <a:srgbClr val="8BC145"/>
                  </a:solidFill>
                  <a:latin typeface="Calibri" panose="020F0502020204030204"/>
                </a:rPr>
                <a:t>Pratique autonome</a:t>
              </a:r>
            </a:p>
          </p:txBody>
        </p:sp>
      </p:grpSp>
      <p:sp>
        <p:nvSpPr>
          <p:cNvPr id="10" name="Oval 9">
            <a:extLst>
              <a:ext uri="{FF2B5EF4-FFF2-40B4-BE49-F238E27FC236}">
                <a16:creationId xmlns:a16="http://schemas.microsoft.com/office/drawing/2014/main" id="{874E8214-1EA9-2524-0E0A-6BE86BDF2C26}"/>
              </a:ext>
            </a:extLst>
          </p:cNvPr>
          <p:cNvSpPr/>
          <p:nvPr/>
        </p:nvSpPr>
        <p:spPr>
          <a:xfrm>
            <a:off x="10366088" y="5002108"/>
            <a:ext cx="649878" cy="649879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922D62D-2CC4-E988-BDFA-75264CC076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0599" y="1158197"/>
            <a:ext cx="2270803" cy="2270803"/>
          </a:xfrm>
          <a:prstGeom prst="rect">
            <a:avLst/>
          </a:prstGeom>
        </p:spPr>
      </p:pic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450EC0AC-AE50-353B-FC81-2F80EE9A46B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43533" y="5148686"/>
            <a:ext cx="1324651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7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898006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6C6EFBC9-F45C-0094-1451-AD65828E9C1D}"/>
              </a:ext>
            </a:extLst>
          </p:cNvPr>
          <p:cNvGrpSpPr/>
          <p:nvPr userDrawn="1"/>
        </p:nvGrpSpPr>
        <p:grpSpPr>
          <a:xfrm>
            <a:off x="0" y="1"/>
            <a:ext cx="12192000" cy="6858001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1949DC2-27FD-1D28-7DF7-20CC2D9C701A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BC14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40A5E76-9551-70D8-B478-8D26AB4A462E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MA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24385F2D-FB5B-566A-8027-E4710625D31F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66">
                <a:defRPr/>
              </a:pPr>
              <a:endParaRPr lang="fr-FR" sz="1351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1" name="Titre 10">
            <a:extLst>
              <a:ext uri="{FF2B5EF4-FFF2-40B4-BE49-F238E27FC236}">
                <a16:creationId xmlns:a16="http://schemas.microsoft.com/office/drawing/2014/main" id="{D9755348-4D08-9013-C1A4-5BF8E9D7A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5304" y="271092"/>
            <a:ext cx="10372033" cy="267549"/>
          </a:xfrm>
        </p:spPr>
        <p:txBody>
          <a:bodyPr>
            <a:noAutofit/>
          </a:bodyPr>
          <a:lstStyle>
            <a:lvl1pPr>
              <a:defRPr sz="1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EE12FA86-FAE8-7CFE-F902-A44D632F628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935304" y="621137"/>
            <a:ext cx="10372459" cy="299327"/>
          </a:xfrm>
        </p:spPr>
        <p:txBody>
          <a:bodyPr>
            <a:noAutofit/>
          </a:bodyPr>
          <a:lstStyle>
            <a:lvl1pPr>
              <a:buNone/>
              <a:defRPr sz="1050" i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1200" i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pic>
        <p:nvPicPr>
          <p:cNvPr id="12" name="Picture 3" descr="Image générée">
            <a:extLst>
              <a:ext uri="{FF2B5EF4-FFF2-40B4-BE49-F238E27FC236}">
                <a16:creationId xmlns:a16="http://schemas.microsoft.com/office/drawing/2014/main" id="{9311A8E7-1BEB-6169-71A4-76FA60FF38E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6" t="25227" r="75345" b="62431"/>
          <a:stretch>
            <a:fillRect/>
          </a:stretch>
        </p:blipFill>
        <p:spPr bwMode="auto">
          <a:xfrm>
            <a:off x="233374" y="168983"/>
            <a:ext cx="506620" cy="503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4">
            <a:extLst>
              <a:ext uri="{FF2B5EF4-FFF2-40B4-BE49-F238E27FC236}">
                <a16:creationId xmlns:a16="http://schemas.microsoft.com/office/drawing/2014/main" id="{7A1103BD-B492-77B8-1443-0A5E7329BA9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277" y="423251"/>
            <a:ext cx="490171" cy="49017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825CA6D-D1FD-C4B1-80FB-84C3F37E7D43}"/>
              </a:ext>
            </a:extLst>
          </p:cNvPr>
          <p:cNvSpPr txBox="1"/>
          <p:nvPr userDrawn="1"/>
        </p:nvSpPr>
        <p:spPr>
          <a:xfrm>
            <a:off x="11609717" y="111415"/>
            <a:ext cx="453292" cy="307777"/>
          </a:xfrm>
          <a:prstGeom prst="rect">
            <a:avLst/>
          </a:prstGeom>
          <a:solidFill>
            <a:srgbClr val="8BC145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PA</a:t>
            </a:r>
            <a:endParaRPr lang="fr-FR" b="1" dirty="0">
              <a:solidFill>
                <a:schemeClr val="bg1"/>
              </a:solidFill>
            </a:endParaRPr>
          </a:p>
        </p:txBody>
      </p:sp>
      <p:sp>
        <p:nvSpPr>
          <p:cNvPr id="2" name="Espace réservé du contenu 12">
            <a:extLst>
              <a:ext uri="{FF2B5EF4-FFF2-40B4-BE49-F238E27FC236}">
                <a16:creationId xmlns:a16="http://schemas.microsoft.com/office/drawing/2014/main" id="{9DD1B16D-1996-B134-78C1-F1BCCE89F2A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0225" y="1136650"/>
            <a:ext cx="11174095" cy="4413251"/>
          </a:xfrm>
        </p:spPr>
        <p:txBody>
          <a:bodyPr>
            <a:normAutofit/>
          </a:bodyPr>
          <a:lstStyle>
            <a:lvl1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fr-FR" dirty="0"/>
              <a:t>Ici vous mettez l'exercice à travailler ou capture d’écran du livret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61AB2B-C65C-FE07-DA69-7E8AF9FA44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3225" y="5953918"/>
            <a:ext cx="1225550" cy="471488"/>
          </a:xfrm>
        </p:spPr>
        <p:txBody>
          <a:bodyPr/>
          <a:lstStyle>
            <a:lvl1pPr>
              <a:buNone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Page </a:t>
            </a:r>
            <a:r>
              <a:rPr 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Xx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924356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uverture de la séance">
    <p:bg>
      <p:bgPr>
        <a:gradFill flip="none" rotWithShape="1">
          <a:gsLst>
            <a:gs pos="0">
              <a:srgbClr val="F19D19"/>
            </a:gs>
            <a:gs pos="3000">
              <a:schemeClr val="bg1"/>
            </a:gs>
            <a:gs pos="94000">
              <a:srgbClr val="F19D19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B36071C-69BD-8B52-E223-853887477D5C}"/>
              </a:ext>
            </a:extLst>
          </p:cNvPr>
          <p:cNvGrpSpPr/>
          <p:nvPr userDrawn="1"/>
        </p:nvGrpSpPr>
        <p:grpSpPr>
          <a:xfrm>
            <a:off x="812158" y="844906"/>
            <a:ext cx="10567685" cy="5198169"/>
            <a:chOff x="2184399" y="1402024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30E84589-2A8B-6DA5-BD19-35EAD8086FB3}"/>
                </a:ext>
              </a:extLst>
            </p:cNvPr>
            <p:cNvSpPr/>
            <p:nvPr/>
          </p:nvSpPr>
          <p:spPr>
            <a:xfrm>
              <a:off x="2184399" y="1402024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F19D19"/>
            </a:solidFill>
            <a:ln>
              <a:solidFill>
                <a:srgbClr val="F19D19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189">
                <a:defRPr/>
              </a:pPr>
              <a:endParaRPr lang="fr-FR" sz="1200" dirty="0">
                <a:solidFill>
                  <a:prstClr val="white"/>
                </a:solidFill>
                <a:latin typeface="Calibri" panose="020F0502020204030204"/>
                <a:sym typeface="Arial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55DB502-9EC4-94FE-09A9-2932EC699550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 defTabSz="457189">
                <a:defRPr/>
              </a:pPr>
              <a:endParaRPr lang="fr-FR" sz="5600" b="1" dirty="0">
                <a:solidFill>
                  <a:prstClr val="black"/>
                </a:solidFill>
                <a:latin typeface="Calibri" panose="020F0502020204030204"/>
                <a:sym typeface="Arial"/>
              </a:endParaRPr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70E61D70-E72A-6F05-21DF-0092CA22ECB1}"/>
              </a:ext>
            </a:extLst>
          </p:cNvPr>
          <p:cNvSpPr/>
          <p:nvPr/>
        </p:nvSpPr>
        <p:spPr>
          <a:xfrm>
            <a:off x="10285532" y="4917801"/>
            <a:ext cx="936370" cy="936371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>
              <a:defRPr/>
            </a:pPr>
            <a:endParaRPr lang="fr-FR" sz="1200" dirty="0">
              <a:solidFill>
                <a:prstClr val="white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sym typeface="Arial"/>
            </a:endParaRPr>
          </a:p>
        </p:txBody>
      </p:sp>
      <p:sp>
        <p:nvSpPr>
          <p:cNvPr id="10" name="ZoneTexte 4">
            <a:extLst>
              <a:ext uri="{FF2B5EF4-FFF2-40B4-BE49-F238E27FC236}">
                <a16:creationId xmlns:a16="http://schemas.microsoft.com/office/drawing/2014/main" id="{12A4C6F5-3FFF-2B1F-31AC-921674941D10}"/>
              </a:ext>
            </a:extLst>
          </p:cNvPr>
          <p:cNvSpPr txBox="1"/>
          <p:nvPr userDrawn="1"/>
        </p:nvSpPr>
        <p:spPr>
          <a:xfrm>
            <a:off x="946951" y="3651380"/>
            <a:ext cx="1029810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189">
              <a:defRPr/>
            </a:pPr>
            <a:r>
              <a:rPr lang="fr-FR" sz="4400" b="1" dirty="0">
                <a:solidFill>
                  <a:srgbClr val="F19D19"/>
                </a:solidFill>
                <a:latin typeface="Calibri" panose="020F0502020204030204"/>
                <a:cs typeface="Arial"/>
                <a:sym typeface="Arial"/>
              </a:rPr>
              <a:t>Clôture de la séance</a:t>
            </a:r>
          </a:p>
        </p:txBody>
      </p:sp>
      <p:pic>
        <p:nvPicPr>
          <p:cNvPr id="14" name="Picture 18">
            <a:extLst>
              <a:ext uri="{FF2B5EF4-FFF2-40B4-BE49-F238E27FC236}">
                <a16:creationId xmlns:a16="http://schemas.microsoft.com/office/drawing/2014/main" id="{D5A0386F-993C-99A4-372C-F8760E58AB3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758" b="100000" l="2344" r="99023">
                        <a14:backgroundMark x1="57227" y1="8496" x2="56836" y2="420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623" y="1310778"/>
            <a:ext cx="2096135" cy="2158333"/>
          </a:xfrm>
          <a:prstGeom prst="rect">
            <a:avLst/>
          </a:prstGeom>
        </p:spPr>
      </p:pic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22A6E60A-C6B2-D1FE-AB7C-E35AE8892EF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10087" y="5229083"/>
            <a:ext cx="1250065" cy="503301"/>
          </a:xfrm>
        </p:spPr>
        <p:txBody>
          <a:bodyPr anchor="ctr"/>
          <a:lstStyle>
            <a:lvl1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None/>
              <a:defRPr sz="3600" b="1"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/>
              <a:t>3 min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8035905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FD7C76-CA2B-57C8-5B7E-DB8C99C9B0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685EAB4-90DB-C44B-3AF0-0122A8A67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E3346BB-CFF7-AD6B-201A-FCF11EC82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F7BDABC-576B-CBBB-3AF1-CFD797E6B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DF6E42-1452-3011-0330-A7AC64778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90432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013A38-1EBE-A72A-4B94-A778570E4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661F48A-18E1-FE2C-22D9-A835F3976C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1AF196C-C1D3-2EE1-A515-B6A7FA4D7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63FCDA3-0D1C-069E-B43B-AF1C7E2CA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DE20BDA-C5FC-A025-D6F6-EA5CD4B558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E8B263-4A71-39DD-5C76-0BBAAC67D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3778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397850-407C-3ED9-DCC1-B9B859DD4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CE57CD9-B92D-DB20-5A9F-BDE10F312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FCE6B9E-2F01-D160-23F0-D69401DFC1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1249E26-B33C-4CC0-6A07-C69C8EDB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D1B625-4F39-843A-9038-BFE631921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5744FDA-B113-EB64-D3C8-ACAA4372C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789C29A-4CC1-DDCD-96B2-4D97D2506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D6D1AF8-30BB-FFA4-8602-8B4B38F8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949125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AB53BB-3E3D-063F-B297-D62AC0441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FFF0F35-A834-44FB-3385-235A2609B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0CADCD-6655-1E71-E9E7-519A7BDBA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2623ADB-4151-BE8E-26E1-9A457A98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417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1F509CF-6FEC-2EE9-9B15-9A20EE208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2B67623-D981-F7B4-3FB0-0E1E0375D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9D62BB9-AC39-EF12-765A-46767DFA6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914138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7DDCB1-A8E4-F8B0-F5A7-24D6B10A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FEF833B-6463-E8C5-F183-3B5DB3DB47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F26C76-1698-47EF-8D75-6991869C54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DB30515-19F5-BC27-083C-985C1D3A4C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D5ED6-F0CE-7DE2-BDA4-126FC3500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35274F0-D15B-62AE-743F-E7FEDDD64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060779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05A142-2C20-AFC9-9698-9A9981E5C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743BF5DE-ACA4-E552-2A87-01F046D207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4701E04-9A33-A8A6-6CA8-601B9E71B2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385318D-7A1F-774E-8C7D-646E8D428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2B1F594-F245-3490-1986-61461F012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392BD1E-4AD7-A5A0-CA43-D84AFDB9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34427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E023BC-6740-9B98-BA88-E73BC905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D15FC6-78AA-2F20-9213-ED07B9D135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61B4A9-ACC0-878C-EEC8-D510BF67E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6C4B90-192C-B2DA-EE2D-91CAD5924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9DFAEF-7D14-9A4E-659C-8F6A371B6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269487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42A9420-E15E-6F2E-09B5-6D70440220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B2B366-540E-57E6-117D-53B623E054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1C4DCEE-3C92-99E5-AEDF-6005AA367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DF65CC-A58F-7C98-A121-99B978E75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630D65-F02F-F89B-2B64-2FD2F71A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080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45.xml"/><Relationship Id="rId18" Type="http://schemas.openxmlformats.org/officeDocument/2006/relationships/slideLayout" Target="../slideLayouts/slideLayout50.xml"/><Relationship Id="rId26" Type="http://schemas.openxmlformats.org/officeDocument/2006/relationships/slideLayout" Target="../slideLayouts/slideLayout58.xml"/><Relationship Id="rId39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53.xml"/><Relationship Id="rId34" Type="http://schemas.openxmlformats.org/officeDocument/2006/relationships/slideLayout" Target="../slideLayouts/slideLayout66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20" Type="http://schemas.openxmlformats.org/officeDocument/2006/relationships/slideLayout" Target="../slideLayouts/slideLayout52.xml"/><Relationship Id="rId29" Type="http://schemas.openxmlformats.org/officeDocument/2006/relationships/slideLayout" Target="../slideLayouts/slideLayout61.xml"/><Relationship Id="rId41" Type="http://schemas.openxmlformats.org/officeDocument/2006/relationships/theme" Target="../theme/theme2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24" Type="http://schemas.openxmlformats.org/officeDocument/2006/relationships/slideLayout" Target="../slideLayouts/slideLayout56.xml"/><Relationship Id="rId32" Type="http://schemas.openxmlformats.org/officeDocument/2006/relationships/slideLayout" Target="../slideLayouts/slideLayout64.xml"/><Relationship Id="rId37" Type="http://schemas.openxmlformats.org/officeDocument/2006/relationships/slideLayout" Target="../slideLayouts/slideLayout69.xml"/><Relationship Id="rId40" Type="http://schemas.openxmlformats.org/officeDocument/2006/relationships/slideLayout" Target="../slideLayouts/slideLayout72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23" Type="http://schemas.openxmlformats.org/officeDocument/2006/relationships/slideLayout" Target="../slideLayouts/slideLayout55.xml"/><Relationship Id="rId28" Type="http://schemas.openxmlformats.org/officeDocument/2006/relationships/slideLayout" Target="../slideLayouts/slideLayout60.xml"/><Relationship Id="rId36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42.xml"/><Relationship Id="rId19" Type="http://schemas.openxmlformats.org/officeDocument/2006/relationships/slideLayout" Target="../slideLayouts/slideLayout51.xml"/><Relationship Id="rId31" Type="http://schemas.openxmlformats.org/officeDocument/2006/relationships/slideLayout" Target="../slideLayouts/slideLayout63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Relationship Id="rId22" Type="http://schemas.openxmlformats.org/officeDocument/2006/relationships/slideLayout" Target="../slideLayouts/slideLayout54.xml"/><Relationship Id="rId27" Type="http://schemas.openxmlformats.org/officeDocument/2006/relationships/slideLayout" Target="../slideLayouts/slideLayout59.xml"/><Relationship Id="rId30" Type="http://schemas.openxmlformats.org/officeDocument/2006/relationships/slideLayout" Target="../slideLayouts/slideLayout62.xml"/><Relationship Id="rId35" Type="http://schemas.openxmlformats.org/officeDocument/2006/relationships/slideLayout" Target="../slideLayouts/slideLayout67.xml"/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4.xml"/><Relationship Id="rId17" Type="http://schemas.openxmlformats.org/officeDocument/2006/relationships/slideLayout" Target="../slideLayouts/slideLayout49.xml"/><Relationship Id="rId25" Type="http://schemas.openxmlformats.org/officeDocument/2006/relationships/slideLayout" Target="../slideLayouts/slideLayout57.xml"/><Relationship Id="rId33" Type="http://schemas.openxmlformats.org/officeDocument/2006/relationships/slideLayout" Target="../slideLayouts/slideLayout65.xml"/><Relationship Id="rId38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2416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49" r:id="rId8"/>
    <p:sldLayoutId id="2147483650" r:id="rId9"/>
    <p:sldLayoutId id="2147483651" r:id="rId10"/>
    <p:sldLayoutId id="2147483652" r:id="rId11"/>
    <p:sldLayoutId id="2147483747" r:id="rId12"/>
    <p:sldLayoutId id="2147483748" r:id="rId13"/>
    <p:sldLayoutId id="2147483655" r:id="rId14"/>
    <p:sldLayoutId id="2147483744" r:id="rId15"/>
    <p:sldLayoutId id="2147483731" r:id="rId16"/>
    <p:sldLayoutId id="2147483732" r:id="rId17"/>
    <p:sldLayoutId id="2147483733" r:id="rId18"/>
    <p:sldLayoutId id="2147483734" r:id="rId19"/>
    <p:sldLayoutId id="2147483735" r:id="rId20"/>
    <p:sldLayoutId id="2147483736" r:id="rId21"/>
    <p:sldLayoutId id="2147483749" r:id="rId22"/>
    <p:sldLayoutId id="2147483737" r:id="rId23"/>
    <p:sldLayoutId id="2147483738" r:id="rId24"/>
    <p:sldLayoutId id="2147483739" r:id="rId25"/>
    <p:sldLayoutId id="2147483742" r:id="rId26"/>
    <p:sldLayoutId id="2147483745" r:id="rId27"/>
    <p:sldLayoutId id="2147483658" r:id="rId28"/>
    <p:sldLayoutId id="2147483659" r:id="rId29"/>
    <p:sldLayoutId id="2147483750" r:id="rId30"/>
    <p:sldLayoutId id="2147483751" r:id="rId31"/>
    <p:sldLayoutId id="2147483752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868B7D6-72FD-23EC-C6E6-953B0A5B9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D1DA3A3-D9BA-C806-C100-A31FE0911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C0920-3829-AA94-F2C5-CFE7152D4D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B0BB0-0C34-4B10-ACDF-EACD0FA6154F}" type="datetimeFigureOut">
              <a:rPr lang="fr-FR" smtClean="0"/>
              <a:t>31/12/2025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3EB402-30F3-6FBA-D48E-6957733E9D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A3FC22-293D-2F1B-E36D-B1660CD5CA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6BB794-D201-4EBE-865A-45FE0EF738B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9595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  <p:sldLayoutId id="2147483708" r:id="rId18"/>
    <p:sldLayoutId id="2147483709" r:id="rId19"/>
    <p:sldLayoutId id="2147483710" r:id="rId20"/>
    <p:sldLayoutId id="2147483711" r:id="rId21"/>
    <p:sldLayoutId id="2147483712" r:id="rId22"/>
    <p:sldLayoutId id="2147483713" r:id="rId23"/>
    <p:sldLayoutId id="2147483714" r:id="rId24"/>
    <p:sldLayoutId id="2147483715" r:id="rId25"/>
    <p:sldLayoutId id="2147483716" r:id="rId26"/>
    <p:sldLayoutId id="2147483717" r:id="rId27"/>
    <p:sldLayoutId id="2147483718" r:id="rId28"/>
    <p:sldLayoutId id="2147483719" r:id="rId29"/>
    <p:sldLayoutId id="2147483720" r:id="rId30"/>
    <p:sldLayoutId id="2147483721" r:id="rId31"/>
    <p:sldLayoutId id="2147483722" r:id="rId32"/>
    <p:sldLayoutId id="2147483723" r:id="rId33"/>
    <p:sldLayoutId id="2147483724" r:id="rId34"/>
    <p:sldLayoutId id="2147483725" r:id="rId35"/>
    <p:sldLayoutId id="2147483726" r:id="rId36"/>
    <p:sldLayoutId id="2147483727" r:id="rId37"/>
    <p:sldLayoutId id="2147483728" r:id="rId38"/>
    <p:sldLayoutId id="2147483729" r:id="rId39"/>
    <p:sldLayoutId id="2147483730" r:id="rId4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6.jpeg"/><Relationship Id="rId7" Type="http://schemas.openxmlformats.org/officeDocument/2006/relationships/image" Target="../media/image53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hyperlink" Target="https://drive.google.com/drive/folders/15A4aThGXboZ7RlTminYue4etFTXwyFRM?usp=drive_link" TargetMode="Externa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56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3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1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gi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customXml" Target="../ink/ink6.xml"/><Relationship Id="rId7" Type="http://schemas.openxmlformats.org/officeDocument/2006/relationships/customXml" Target="../ink/ink3.xml"/><Relationship Id="rId12" Type="http://schemas.openxmlformats.org/officeDocument/2006/relationships/image" Target="../media/image7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1.png"/><Relationship Id="rId11" Type="http://schemas.openxmlformats.org/officeDocument/2006/relationships/customXml" Target="../ink/ink5.xml"/><Relationship Id="rId5" Type="http://schemas.openxmlformats.org/officeDocument/2006/relationships/customXml" Target="../ink/ink2.xml"/><Relationship Id="rId10" Type="http://schemas.openxmlformats.org/officeDocument/2006/relationships/image" Target="../media/image73.png"/><Relationship Id="rId4" Type="http://schemas.openxmlformats.org/officeDocument/2006/relationships/image" Target="../media/image70.png"/><Relationship Id="rId9" Type="http://schemas.openxmlformats.org/officeDocument/2006/relationships/customXml" Target="../ink/ink4.xml"/><Relationship Id="rId1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787A2BE4-23F6-D41F-63BF-85AD9334FC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120816" y="3042840"/>
            <a:ext cx="4791600" cy="392400"/>
          </a:xfrm>
        </p:spPr>
        <p:txBody>
          <a:bodyPr/>
          <a:lstStyle/>
          <a:p>
            <a:r>
              <a:rPr lang="fr-FR" dirty="0"/>
              <a:t>Voyages et découvertes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9D289A7-FBE5-38EF-AA69-F692A0D77C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120816" y="3740158"/>
            <a:ext cx="4791600" cy="392400"/>
          </a:xfrm>
        </p:spPr>
        <p:txBody>
          <a:bodyPr/>
          <a:lstStyle/>
          <a:p>
            <a:r>
              <a:rPr lang="fr-FR" dirty="0"/>
              <a:t>Compréhension globale et lecture fluence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7E0CE47-5F7B-B467-3FE1-E0849BAF3E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ACBF1C2-F4B6-DC3F-2CDF-4D58D429F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3</a:t>
            </a:r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F7FB7F5A-2F95-17D0-4AC9-C588FA317D3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1</a:t>
            </a:r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7EE45189-C39A-1429-B2CE-B54AADB67EE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3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F1C9BA6-2BA6-0FE7-471A-F33E4DDC0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154" y="4437262"/>
            <a:ext cx="2365479" cy="189822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DD45D08-D48D-FCBD-553D-10381AC49B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066" y="4437262"/>
            <a:ext cx="2365479" cy="1892473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6E3D587-9135-CFCB-EBA9-0BF50BA699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01978" y="4437261"/>
            <a:ext cx="2268132" cy="1892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75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235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7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9FC598A-4DE9-0E1E-CE27-FD880AD53D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8557753" y="4294257"/>
            <a:ext cx="1564020" cy="1742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E7ABCD8-459E-EFED-EE32-AD89391A1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8786281" y="2316888"/>
            <a:ext cx="1478097" cy="1109845"/>
          </a:xfrm>
          <a:prstGeom prst="rect">
            <a:avLst/>
          </a:prstGeom>
          <a:ln w="1905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FD3154-128C-9CDB-BEF4-D8BC416045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505625" y="4810510"/>
            <a:ext cx="413335" cy="397411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4AEACB24-55A4-A725-F7D1-CAA613CD1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75" y="4700745"/>
            <a:ext cx="1491516" cy="108039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10">
            <a:extLst>
              <a:ext uri="{FF2B5EF4-FFF2-40B4-BE49-F238E27FC236}">
                <a16:creationId xmlns:a16="http://schemas.microsoft.com/office/drawing/2014/main" id="{0854D23B-3B43-4D9F-70AF-34E3E3FA3883}"/>
              </a:ext>
            </a:extLst>
          </p:cNvPr>
          <p:cNvSpPr txBox="1"/>
          <p:nvPr/>
        </p:nvSpPr>
        <p:spPr>
          <a:xfrm>
            <a:off x="8617364" y="3426733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Cahier de l’élève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C5634CE-57DD-61E9-5920-E0C270E57A6E}"/>
              </a:ext>
            </a:extLst>
          </p:cNvPr>
          <p:cNvSpPr/>
          <p:nvPr/>
        </p:nvSpPr>
        <p:spPr>
          <a:xfrm>
            <a:off x="4218715" y="3878375"/>
            <a:ext cx="1349291" cy="584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Fiche technique de préparation de la séance</a:t>
            </a:r>
          </a:p>
        </p:txBody>
      </p:sp>
      <p:pic>
        <p:nvPicPr>
          <p:cNvPr id="10" name="Image 20">
            <a:extLst>
              <a:ext uri="{FF2B5EF4-FFF2-40B4-BE49-F238E27FC236}">
                <a16:creationId xmlns:a16="http://schemas.microsoft.com/office/drawing/2014/main" id="{442A0062-2288-B9D5-3AB8-BE67197A96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0586" y="2316888"/>
            <a:ext cx="1765551" cy="1457749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8AD70B7-96A5-32A8-7DBB-67878B41FC0A}"/>
              </a:ext>
            </a:extLst>
          </p:cNvPr>
          <p:cNvSpPr/>
          <p:nvPr/>
        </p:nvSpPr>
        <p:spPr>
          <a:xfrm>
            <a:off x="2118499" y="3514273"/>
            <a:ext cx="1349291" cy="256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Support PPT</a:t>
            </a:r>
          </a:p>
        </p:txBody>
      </p:sp>
      <p:sp>
        <p:nvSpPr>
          <p:cNvPr id="12" name="ZoneTexte 24">
            <a:extLst>
              <a:ext uri="{FF2B5EF4-FFF2-40B4-BE49-F238E27FC236}">
                <a16:creationId xmlns:a16="http://schemas.microsoft.com/office/drawing/2014/main" id="{785BE07C-9AE9-8877-D10B-E53B8809E466}"/>
              </a:ext>
            </a:extLst>
          </p:cNvPr>
          <p:cNvSpPr txBox="1"/>
          <p:nvPr/>
        </p:nvSpPr>
        <p:spPr>
          <a:xfrm>
            <a:off x="6383334" y="3948484"/>
            <a:ext cx="1907400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fr-FR" sz="1067" b="1" kern="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Livret de l’élève</a:t>
            </a:r>
          </a:p>
        </p:txBody>
      </p:sp>
      <p:pic>
        <p:nvPicPr>
          <p:cNvPr id="13" name="Picture 17">
            <a:extLst>
              <a:ext uri="{FF2B5EF4-FFF2-40B4-BE49-F238E27FC236}">
                <a16:creationId xmlns:a16="http://schemas.microsoft.com/office/drawing/2014/main" id="{F177A008-2643-2411-46F4-26121783F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131" t="3129" r="957" b="3573"/>
          <a:stretch/>
        </p:blipFill>
        <p:spPr>
          <a:xfrm>
            <a:off x="6869604" y="2357380"/>
            <a:ext cx="1108868" cy="1457750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 14">
            <a:extLst>
              <a:ext uri="{FF2B5EF4-FFF2-40B4-BE49-F238E27FC236}">
                <a16:creationId xmlns:a16="http://schemas.microsoft.com/office/drawing/2014/main" id="{AB120A3B-5858-99CF-969D-41282820F2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31967" y="2311503"/>
            <a:ext cx="2007221" cy="1109845"/>
          </a:xfrm>
          <a:prstGeom prst="rect">
            <a:avLst/>
          </a:prstGeom>
          <a:ln>
            <a:solidFill>
              <a:srgbClr val="15608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619857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25D17-A070-3BDD-FD78-B6CF7C29A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(1/3)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2BC8AA90-A3F4-C9C4-8406-85297627EC00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 :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S’approprier et utiliser le lexique des voyages et des déplacements.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Identifier les émotions dans un récit oral.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C72C8D21-2CD7-824D-C034-7BE400A6A16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750FF02A-E3B1-0E3B-0845-DA52521583F4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Actes de parole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sur un voyage en décrivant les lieux et en exprimant clairement ses émotions.</a:t>
            </a:r>
          </a:p>
          <a:p>
            <a:pPr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Production de l’oral 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Partager des impressions dans une discussion autour d’un voyage.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32D753A9-1C6F-5033-0B43-2E4C20E51865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2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69698856-7104-EF3D-ABC9-3FE46CB3A86C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: Emettre des hypothèses sur le sens du texte à partir d’indices.</a:t>
            </a:r>
          </a:p>
          <a:p>
            <a:pPr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: Automatiser la reconnaissance des groupes de mots.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987EFA44-D437-8635-0DCE-A32D4DBFB0F0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3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47C81B85-C332-200B-6E0D-043D8655858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texte. 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D226F9FD-345C-DCE6-5F31-E6A0E6098BE7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95B47B3-E9D7-323B-2CEB-E1DA7D523753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1</a:t>
            </a:r>
          </a:p>
        </p:txBody>
      </p:sp>
      <p:sp>
        <p:nvSpPr>
          <p:cNvPr id="4" name="Rectangle: Rounded Corners 11">
            <a:extLst>
              <a:ext uri="{FF2B5EF4-FFF2-40B4-BE49-F238E27FC236}">
                <a16:creationId xmlns:a16="http://schemas.microsoft.com/office/drawing/2014/main" id="{D9CB9A7E-2603-3C9A-0BAF-C16552F6CF6B}"/>
              </a:ext>
            </a:extLst>
          </p:cNvPr>
          <p:cNvSpPr/>
          <p:nvPr/>
        </p:nvSpPr>
        <p:spPr>
          <a:xfrm>
            <a:off x="351495" y="3736798"/>
            <a:ext cx="11547066" cy="993963"/>
          </a:xfrm>
          <a:prstGeom prst="roundRect">
            <a:avLst>
              <a:gd name="adj" fmla="val 50000"/>
            </a:avLst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fr-MA" sz="2400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9054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768ABA7-7C31-3DB0-6FE9-577DA4FD3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DF88F-BF39-99E3-A663-4D7A7E5FF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(2/3)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83218125-9D59-3EE2-6CAF-70045D6F8749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Vocabulaire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S’approprier et utiliser le lexique de l’aventure et de la découverte.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globale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3E25862D-A8FD-A837-1D07-4072439734E9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5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CF134C50-C56A-843C-67DA-049C9BBB3569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Compréhension détaillée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Regrouper le vocabulaire par thème pour déduire l’idée générale et les idées principales d’un texte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Lecture fluence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  <a:endParaRPr lang="fr-FR" dirty="0">
              <a:solidFill>
                <a:prstClr val="white">
                  <a:lumMod val="50000"/>
                </a:prst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6F65994F-85B3-54C6-6CFB-2FDD46D99C43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6</a:t>
            </a:r>
          </a:p>
        </p:txBody>
      </p:sp>
      <p:sp>
        <p:nvSpPr>
          <p:cNvPr id="10" name="Google Shape;286;p29">
            <a:extLst>
              <a:ext uri="{FF2B5EF4-FFF2-40B4-BE49-F238E27FC236}">
                <a16:creationId xmlns:a16="http://schemas.microsoft.com/office/drawing/2014/main" id="{B368B947-04FE-81CA-7E50-C567FF2E873F}"/>
              </a:ext>
            </a:extLst>
          </p:cNvPr>
          <p:cNvSpPr/>
          <p:nvPr/>
        </p:nvSpPr>
        <p:spPr>
          <a:xfrm>
            <a:off x="2675708" y="3847722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Outils de langue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Utiliser les marqueurs temporels pour situer une action dans le temps.</a:t>
            </a:r>
          </a:p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Préparation de la tâche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Comprendre la consigne et élaborer le plan de la lettre.</a:t>
            </a:r>
          </a:p>
        </p:txBody>
      </p:sp>
      <p:sp>
        <p:nvSpPr>
          <p:cNvPr id="11" name="Google Shape;287;p29">
            <a:extLst>
              <a:ext uri="{FF2B5EF4-FFF2-40B4-BE49-F238E27FC236}">
                <a16:creationId xmlns:a16="http://schemas.microsoft.com/office/drawing/2014/main" id="{1E65A586-5B55-D720-A853-3A627BEAC603}"/>
              </a:ext>
            </a:extLst>
          </p:cNvPr>
          <p:cNvSpPr/>
          <p:nvPr/>
        </p:nvSpPr>
        <p:spPr>
          <a:xfrm>
            <a:off x="567841" y="379038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7</a:t>
            </a:r>
          </a:p>
        </p:txBody>
      </p:sp>
      <p:sp>
        <p:nvSpPr>
          <p:cNvPr id="12" name="Google Shape;286;p29">
            <a:extLst>
              <a:ext uri="{FF2B5EF4-FFF2-40B4-BE49-F238E27FC236}">
                <a16:creationId xmlns:a16="http://schemas.microsoft.com/office/drawing/2014/main" id="{DFBBED07-BA91-B904-A42F-2A3670250BC1}"/>
              </a:ext>
            </a:extLst>
          </p:cNvPr>
          <p:cNvSpPr/>
          <p:nvPr/>
        </p:nvSpPr>
        <p:spPr>
          <a:xfrm>
            <a:off x="2675708" y="4809236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Tâche finale 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Écrire une lettre pour raconter un voyage, décrire les lieux visités et exprimer ses impressions et ses émotions.</a:t>
            </a:r>
          </a:p>
        </p:txBody>
      </p:sp>
      <p:sp>
        <p:nvSpPr>
          <p:cNvPr id="13" name="Google Shape;287;p29">
            <a:extLst>
              <a:ext uri="{FF2B5EF4-FFF2-40B4-BE49-F238E27FC236}">
                <a16:creationId xmlns:a16="http://schemas.microsoft.com/office/drawing/2014/main" id="{76FCAF22-ECB0-51F8-8E9A-F11BBFD57684}"/>
              </a:ext>
            </a:extLst>
          </p:cNvPr>
          <p:cNvSpPr/>
          <p:nvPr/>
        </p:nvSpPr>
        <p:spPr>
          <a:xfrm>
            <a:off x="567841" y="4774978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8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E9E0B-78FD-14DA-7EB1-D2F6A7F9B7D2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2</a:t>
            </a:r>
          </a:p>
        </p:txBody>
      </p:sp>
    </p:spTree>
    <p:extLst>
      <p:ext uri="{BB962C8B-B14F-4D97-AF65-F5344CB8AC3E}">
        <p14:creationId xmlns:p14="http://schemas.microsoft.com/office/powerpoint/2010/main" val="149490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53EEEB5-5939-E2BC-4DE6-0D7BE9112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B6807-FC19-5C0F-22A9-697D6A3D2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ea typeface="Calibri"/>
              </a:rPr>
              <a:t>Repérage dans l’unité didactique (3/3)</a:t>
            </a:r>
            <a:endParaRPr lang="fr-FR" dirty="0"/>
          </a:p>
        </p:txBody>
      </p:sp>
      <p:sp>
        <p:nvSpPr>
          <p:cNvPr id="6" name="Google Shape;286;p29">
            <a:extLst>
              <a:ext uri="{FF2B5EF4-FFF2-40B4-BE49-F238E27FC236}">
                <a16:creationId xmlns:a16="http://schemas.microsoft.com/office/drawing/2014/main" id="{567D5276-95DC-B7DC-43E8-74D60192BDFB}"/>
              </a:ext>
            </a:extLst>
          </p:cNvPr>
          <p:cNvSpPr/>
          <p:nvPr/>
        </p:nvSpPr>
        <p:spPr>
          <a:xfrm>
            <a:off x="2675710" y="1741223"/>
            <a:ext cx="9062397" cy="74118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7" name="Google Shape;287;p29">
            <a:extLst>
              <a:ext uri="{FF2B5EF4-FFF2-40B4-BE49-F238E27FC236}">
                <a16:creationId xmlns:a16="http://schemas.microsoft.com/office/drawing/2014/main" id="{B5E300B1-7E21-816C-B834-7487B0589A2E}"/>
              </a:ext>
            </a:extLst>
          </p:cNvPr>
          <p:cNvSpPr/>
          <p:nvPr/>
        </p:nvSpPr>
        <p:spPr>
          <a:xfrm>
            <a:off x="567842" y="1741223"/>
            <a:ext cx="1798795" cy="798528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9</a:t>
            </a:r>
          </a:p>
        </p:txBody>
      </p:sp>
      <p:sp>
        <p:nvSpPr>
          <p:cNvPr id="8" name="Google Shape;286;p29">
            <a:extLst>
              <a:ext uri="{FF2B5EF4-FFF2-40B4-BE49-F238E27FC236}">
                <a16:creationId xmlns:a16="http://schemas.microsoft.com/office/drawing/2014/main" id="{FE0FA166-5766-4336-FE9B-90372FF3F721}"/>
              </a:ext>
            </a:extLst>
          </p:cNvPr>
          <p:cNvSpPr/>
          <p:nvPr/>
        </p:nvSpPr>
        <p:spPr>
          <a:xfrm>
            <a:off x="2675709" y="2713940"/>
            <a:ext cx="9062397" cy="913457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defTabSz="685783"/>
            <a:r>
              <a:rPr lang="fr-FR" b="1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Consolidation</a:t>
            </a:r>
            <a:r>
              <a:rPr lang="fr-FR" dirty="0">
                <a:solidFill>
                  <a:prstClr val="white">
                    <a:lumMod val="50000"/>
                  </a:prst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Consolider les acquis de l’unité didactique : vocabulaire, structures, actes de parole, fluence, stratégies de lecture, ... </a:t>
            </a:r>
          </a:p>
        </p:txBody>
      </p:sp>
      <p:sp>
        <p:nvSpPr>
          <p:cNvPr id="9" name="Google Shape;287;p29">
            <a:extLst>
              <a:ext uri="{FF2B5EF4-FFF2-40B4-BE49-F238E27FC236}">
                <a16:creationId xmlns:a16="http://schemas.microsoft.com/office/drawing/2014/main" id="{07A6A013-7D7F-CFE0-A7B4-1A1D7E09F946}"/>
              </a:ext>
            </a:extLst>
          </p:cNvPr>
          <p:cNvSpPr/>
          <p:nvPr/>
        </p:nvSpPr>
        <p:spPr>
          <a:xfrm>
            <a:off x="567842" y="2726918"/>
            <a:ext cx="1798795" cy="900479"/>
          </a:xfrm>
          <a:custGeom>
            <a:avLst>
              <a:gd name="f0" fmla="val 36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chemeClr val="bg1">
              <a:lumMod val="75000"/>
            </a:schemeClr>
          </a:solidFill>
          <a:ln w="9528" cap="flat">
            <a:solidFill>
              <a:srgbClr val="000000"/>
            </a:solidFill>
            <a:prstDash val="solid"/>
            <a:miter/>
          </a:ln>
        </p:spPr>
        <p:txBody>
          <a:bodyPr vert="horz" wrap="square" lIns="68571" tIns="34271" rIns="68571" bIns="34271" anchor="ctr" anchorCtr="0" compatLnSpc="1">
            <a:noAutofit/>
          </a:bodyPr>
          <a:lstStyle/>
          <a:p>
            <a:pPr algn="ctr" defTabSz="685783"/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Séance 10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BAD539-19A3-FBEE-9C20-6069AF457F5D}"/>
              </a:ext>
            </a:extLst>
          </p:cNvPr>
          <p:cNvSpPr/>
          <p:nvPr/>
        </p:nvSpPr>
        <p:spPr>
          <a:xfrm>
            <a:off x="288414" y="1164848"/>
            <a:ext cx="11449693" cy="4457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SEMAINE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937B0D4-DFD2-D98F-2058-EBACE716077D}"/>
              </a:ext>
            </a:extLst>
          </p:cNvPr>
          <p:cNvSpPr/>
          <p:nvPr/>
        </p:nvSpPr>
        <p:spPr>
          <a:xfrm>
            <a:off x="567842" y="3833965"/>
            <a:ext cx="11170264" cy="44572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Fin de l’unité 1</a:t>
            </a:r>
          </a:p>
        </p:txBody>
      </p:sp>
    </p:spTree>
    <p:extLst>
      <p:ext uri="{BB962C8B-B14F-4D97-AF65-F5344CB8AC3E}">
        <p14:creationId xmlns:p14="http://schemas.microsoft.com/office/powerpoint/2010/main" val="704194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E9E1303-75FA-E1BB-782A-7979A997A59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Justifier ses </a:t>
            </a:r>
            <a:r>
              <a:rPr lang="fr-FR" b="1" dirty="0"/>
              <a:t>hypothèses</a:t>
            </a:r>
            <a:r>
              <a:rPr lang="fr-FR" dirty="0"/>
              <a:t> de lecture à partir d’indices précis relevés dans le texte.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dirty="0"/>
              <a:t>Lire à voix haute </a:t>
            </a:r>
            <a:r>
              <a:rPr lang="fr-FR" b="1" dirty="0"/>
              <a:t>par groupes de mots</a:t>
            </a:r>
            <a:r>
              <a:rPr lang="fr-FR" dirty="0"/>
              <a:t> et non mot par mot.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3D30661-92FC-A4F4-7B45-AF5FB31A6BF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>
            <a:noAutofit/>
          </a:bodyPr>
          <a:lstStyle/>
          <a:p>
            <a:r>
              <a:rPr lang="fr-FR" b="1" dirty="0"/>
              <a:t>Indices de sens</a:t>
            </a:r>
            <a:r>
              <a:rPr lang="fr-FR" dirty="0"/>
              <a:t> : titre, image, source, forme générale, mots-clés, …</a:t>
            </a:r>
          </a:p>
          <a:p>
            <a:r>
              <a:rPr lang="fr-FR" dirty="0"/>
              <a:t>Hypothèses de lecture</a:t>
            </a:r>
          </a:p>
          <a:p>
            <a:r>
              <a:rPr lang="fr-FR" dirty="0"/>
              <a:t>Automatiser la lecture</a:t>
            </a:r>
          </a:p>
          <a:p>
            <a:r>
              <a:rPr lang="fr-FR" dirty="0"/>
              <a:t>Groupes de mots, groupe de sens.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0735017-59C1-7D4C-2715-C166FA9BE4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>
            <a:normAutofit/>
          </a:bodyPr>
          <a:lstStyle/>
          <a:p>
            <a:pPr lvl="0"/>
            <a:r>
              <a:rPr lang="fr-FR" b="1" dirty="0"/>
              <a:t>Les stratégies enseignées pendant le modelage et pratiques pendant la séance sont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Verbalisation de la démarche et explicitation à travers des contre-exemples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Lecture répétée pour automatiser la reconnaissance des groupes de mots..</a:t>
            </a:r>
          </a:p>
          <a:p>
            <a:pPr lvl="0"/>
            <a:r>
              <a:rPr lang="fr-FR" b="1" dirty="0"/>
              <a:t>Les outils : </a:t>
            </a:r>
            <a:r>
              <a:rPr lang="fr-FR" dirty="0"/>
              <a:t>correction systématique, feedback, Lecture à voix haute guidée et chronométrée.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B60F9AE-58B6-307B-B137-FB59B00029D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fr-FR" b="1" dirty="0"/>
              <a:t>Pendant le feedback, attirer l’attention des élèves sur les erreurs fréquentes 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Lire mot par mot, ne pas s’entraîner fréquemment.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FR" dirty="0"/>
              <a:t>Ne pas respecter la démarche </a:t>
            </a:r>
            <a:r>
              <a:rPr lang="fr-FR" b="1" dirty="0"/>
              <a:t>: </a:t>
            </a:r>
            <a:r>
              <a:rPr lang="fr-FR" dirty="0"/>
              <a:t>lire par groupes de mots</a:t>
            </a:r>
          </a:p>
        </p:txBody>
      </p:sp>
    </p:spTree>
    <p:extLst>
      <p:ext uri="{BB962C8B-B14F-4D97-AF65-F5344CB8AC3E}">
        <p14:creationId xmlns:p14="http://schemas.microsoft.com/office/powerpoint/2010/main" val="1544351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B02162E-6615-C435-D3B5-F9D4D8FC54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3312" y="3106967"/>
            <a:ext cx="3374484" cy="291283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fr-FR" sz="1200" dirty="0"/>
              <a:t>Le feedback ne doit pas être un jugement sur l’élève ni sur ses capacités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est une opportunité d’apprentissage pour les élèves en exploitant des erreurs ou de bonnes réponses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permet aux élèves d’être conscients des critères de réussite d’une tâche </a:t>
            </a:r>
          </a:p>
          <a:p>
            <a:pPr>
              <a:lnSpc>
                <a:spcPct val="120000"/>
              </a:lnSpc>
            </a:pPr>
            <a:r>
              <a:rPr lang="fr-FR" sz="1200" dirty="0"/>
              <a:t>Le feedback encourage les élèves à identifier les erreurs à ne pas reproduire, ou alors les bonnes pratiques à renforcer</a:t>
            </a:r>
          </a:p>
          <a:p>
            <a:endParaRPr lang="fr-FR" sz="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1C8524-423A-CC26-F5E6-826429CC90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724275" y="3190551"/>
            <a:ext cx="3779300" cy="159110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Demander aux élèves de justifier leurs réponses et de verbaliser leur raisonnement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des feedback aux élèves de manière instantanée à chaque fois que l’occasion se présente (ne pas laisser passer des erreurs)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spécifique, détaillé et objectif aux élèves: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bonne réponse »; « Voici ce que tu as bien fait …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« Voici pourquoi c’est une réponse incomplète. Voici l’erreur »</a:t>
            </a:r>
          </a:p>
          <a:p>
            <a:endParaRPr lang="fr-FR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31108-6E1E-A80D-8E1A-D3ADCD2D307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25000" lnSpcReduction="20000"/>
          </a:bodyPr>
          <a:lstStyle/>
          <a:p>
            <a:pPr>
              <a:lnSpc>
                <a:spcPct val="120000"/>
              </a:lnSpc>
            </a:pPr>
            <a:r>
              <a:rPr lang="fr-FR" sz="4800" dirty="0"/>
              <a:t>Ne pas donner de feedback ou donner du feedback de manière occasionnelle seulement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Donner un feedback générique sans préciser pourquoi: « Bien »; « C’est faux » ; « Excellent »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Porter un jugement de valeur sur l’élève: « Tu es intelligent »; « Tu es paresseux »; …</a:t>
            </a:r>
          </a:p>
          <a:p>
            <a:pPr>
              <a:lnSpc>
                <a:spcPct val="120000"/>
              </a:lnSpc>
            </a:pPr>
            <a:r>
              <a:rPr lang="fr-FR" sz="4800" dirty="0"/>
              <a:t>S’adresser uniquement à l’élève concerné</a:t>
            </a:r>
          </a:p>
          <a:p>
            <a:endParaRPr lang="fr-FR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5BE10E1-FAE9-07F0-EE56-E170BA07A2EC}"/>
              </a:ext>
            </a:extLst>
          </p:cNvPr>
          <p:cNvSpPr/>
          <p:nvPr/>
        </p:nvSpPr>
        <p:spPr>
          <a:xfrm>
            <a:off x="304800" y="6180667"/>
            <a:ext cx="11291147" cy="67733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0990" marR="0" lvl="0" indent="-38099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 plus d’informations Veuillez consulter le lien Suivant : «</a:t>
            </a:r>
            <a:r>
              <a:rPr lang="fr-FR" sz="1400" kern="0" dirty="0">
                <a:solidFill>
                  <a:srgbClr val="000000"/>
                </a:solidFill>
                <a:sym typeface="Arial"/>
                <a:hlinkClick r:id="rId2"/>
              </a:rPr>
              <a:t>Banque des pratiques pédagogiques efficaces </a:t>
            </a: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»</a:t>
            </a:r>
          </a:p>
          <a:p>
            <a:pPr marL="380990" indent="-380990" defTabSz="1219170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fr-FR" sz="1600" kern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Autres questions ? Veuillez Contacter l’inspecteur encadrant</a:t>
            </a:r>
          </a:p>
        </p:txBody>
      </p:sp>
      <p:sp>
        <p:nvSpPr>
          <p:cNvPr id="6" name="Rectangle à coins arrondis 2">
            <a:extLst>
              <a:ext uri="{FF2B5EF4-FFF2-40B4-BE49-F238E27FC236}">
                <a16:creationId xmlns:a16="http://schemas.microsoft.com/office/drawing/2014/main" id="{07817361-C8BF-DC04-5CC1-00D7EE33E80A}"/>
              </a:ext>
            </a:extLst>
          </p:cNvPr>
          <p:cNvSpPr/>
          <p:nvPr/>
        </p:nvSpPr>
        <p:spPr>
          <a:xfrm>
            <a:off x="304800" y="1262245"/>
            <a:ext cx="11291147" cy="5597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2133" b="1" kern="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Donner un feedback de manière efficace aux élèves</a:t>
            </a:r>
          </a:p>
        </p:txBody>
      </p:sp>
      <p:sp>
        <p:nvSpPr>
          <p:cNvPr id="7" name="Rectangle à coins arrondis 13">
            <a:extLst>
              <a:ext uri="{FF2B5EF4-FFF2-40B4-BE49-F238E27FC236}">
                <a16:creationId xmlns:a16="http://schemas.microsoft.com/office/drawing/2014/main" id="{710314CC-0AB6-DA63-763A-7BA531C34D31}"/>
              </a:ext>
            </a:extLst>
          </p:cNvPr>
          <p:cNvSpPr/>
          <p:nvPr/>
        </p:nvSpPr>
        <p:spPr>
          <a:xfrm>
            <a:off x="304800" y="2628796"/>
            <a:ext cx="2873248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Pourquoi c’est important ?</a:t>
            </a:r>
          </a:p>
        </p:txBody>
      </p:sp>
      <p:pic>
        <p:nvPicPr>
          <p:cNvPr id="8" name="Image 18">
            <a:extLst>
              <a:ext uri="{FF2B5EF4-FFF2-40B4-BE49-F238E27FC236}">
                <a16:creationId xmlns:a16="http://schemas.microsoft.com/office/drawing/2014/main" id="{BE35A20A-79A6-BC4C-B761-793B343A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41874" y="1158017"/>
            <a:ext cx="1137399" cy="751840"/>
          </a:xfrm>
          <a:prstGeom prst="rect">
            <a:avLst/>
          </a:prstGeom>
          <a:ln w="38100">
            <a:solidFill>
              <a:srgbClr val="156082"/>
            </a:solidFill>
          </a:ln>
        </p:spPr>
      </p:pic>
      <p:sp>
        <p:nvSpPr>
          <p:cNvPr id="9" name="Rectangle à coins arrondis 22">
            <a:extLst>
              <a:ext uri="{FF2B5EF4-FFF2-40B4-BE49-F238E27FC236}">
                <a16:creationId xmlns:a16="http://schemas.microsoft.com/office/drawing/2014/main" id="{231233C5-A6EF-A81F-8794-ECA65494280A}"/>
              </a:ext>
            </a:extLst>
          </p:cNvPr>
          <p:cNvSpPr/>
          <p:nvPr/>
        </p:nvSpPr>
        <p:spPr>
          <a:xfrm>
            <a:off x="362779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Bonnes pratiques</a:t>
            </a:r>
          </a:p>
        </p:txBody>
      </p:sp>
      <p:sp>
        <p:nvSpPr>
          <p:cNvPr id="10" name="Rectangle à coins arrondis 23">
            <a:extLst>
              <a:ext uri="{FF2B5EF4-FFF2-40B4-BE49-F238E27FC236}">
                <a16:creationId xmlns:a16="http://schemas.microsoft.com/office/drawing/2014/main" id="{224B6940-5456-5257-0478-EEF645943074}"/>
              </a:ext>
            </a:extLst>
          </p:cNvPr>
          <p:cNvSpPr/>
          <p:nvPr/>
        </p:nvSpPr>
        <p:spPr>
          <a:xfrm>
            <a:off x="7836747" y="2628796"/>
            <a:ext cx="3759200" cy="389965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>
                <a:srgbClr val="000000"/>
              </a:buClr>
            </a:pPr>
            <a:r>
              <a:rPr lang="fr-FR" sz="1600" b="1" kern="0" dirty="0">
                <a:solidFill>
                  <a:srgbClr val="0F9ED5">
                    <a:lumMod val="50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  <a:sym typeface="Arial"/>
              </a:rPr>
              <a:t>Pratiques à éviter</a:t>
            </a:r>
          </a:p>
        </p:txBody>
      </p:sp>
      <p:pic>
        <p:nvPicPr>
          <p:cNvPr id="42" name="Graphic 41" descr="Handshake with solid fill">
            <a:extLst>
              <a:ext uri="{FF2B5EF4-FFF2-40B4-BE49-F238E27FC236}">
                <a16:creationId xmlns:a16="http://schemas.microsoft.com/office/drawing/2014/main" id="{43B73333-66C9-B016-85F3-57ED66A47B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21083" y="1993815"/>
            <a:ext cx="549076" cy="549076"/>
          </a:xfrm>
          <a:prstGeom prst="rect">
            <a:avLst/>
          </a:prstGeom>
        </p:spPr>
      </p:pic>
      <p:pic>
        <p:nvPicPr>
          <p:cNvPr id="44" name="Graphic 43" descr="No sign with solid fill">
            <a:extLst>
              <a:ext uri="{FF2B5EF4-FFF2-40B4-BE49-F238E27FC236}">
                <a16:creationId xmlns:a16="http://schemas.microsoft.com/office/drawing/2014/main" id="{010C90E2-D2BB-4844-7DD3-B8E18C29F8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640956" y="2013585"/>
            <a:ext cx="500918" cy="500918"/>
          </a:xfrm>
          <a:prstGeom prst="rect">
            <a:avLst/>
          </a:prstGeom>
        </p:spPr>
      </p:pic>
      <p:pic>
        <p:nvPicPr>
          <p:cNvPr id="5" name="Graphic 10" descr="Bullseye with solid fill">
            <a:extLst>
              <a:ext uri="{FF2B5EF4-FFF2-40B4-BE49-F238E27FC236}">
                <a16:creationId xmlns:a16="http://schemas.microsoft.com/office/drawing/2014/main" id="{8D8F6829-7EC9-1364-4405-2F170A26C4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39746" y="2014103"/>
            <a:ext cx="500400" cy="5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01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6532DF9-B43E-011E-9989-3BC4D11747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dirty="0"/>
              <a:t>5 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7D3CCF-E950-829C-4491-CC33913AB3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D5943-3CB0-750A-9111-C746B5A0FE6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/>
              <a:t>25 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EC03F32-75D2-B6E5-C4A8-5A9C5A06BB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3786F2-9109-890A-04EB-4D0F6A253C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fr-FR" dirty="0"/>
              <a:t>Compréhension globale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742A672-1F27-D8B7-8C6F-C8B4CDC2F8C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fr-FR" dirty="0">
                <a:solidFill>
                  <a:prstClr val="black"/>
                </a:solidFill>
              </a:rPr>
              <a:t>Lecture fluence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9918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1D044-582A-47CE-ECB4-D2AAF7FC80A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0213640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B6F5DF-0766-C867-1810-88D60798C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MA" dirty="0">
                <a:latin typeface="Calibri" panose="020F0502020204030204"/>
              </a:rPr>
              <a:t>Bonjour! Prêts pour démarrer notre séance ? Allons-y!</a:t>
            </a:r>
            <a:endParaRPr lang="fr-FR" dirty="0"/>
          </a:p>
        </p:txBody>
      </p:sp>
      <p:pic>
        <p:nvPicPr>
          <p:cNvPr id="6" name="Google Shape;5926;p4" descr="Une fusée Soyouz décolle vers l'ISS avec un Russe et un Américain à bord, fusée  qui décolle - heartfeltfuneralcompany.co.uk">
            <a:extLst>
              <a:ext uri="{FF2B5EF4-FFF2-40B4-BE49-F238E27FC236}">
                <a16:creationId xmlns:a16="http://schemas.microsoft.com/office/drawing/2014/main" id="{D838B08A-7DEA-CBC4-308E-04C430712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628" r="42945"/>
          <a:stretch/>
        </p:blipFill>
        <p:spPr>
          <a:xfrm>
            <a:off x="3948453" y="1699037"/>
            <a:ext cx="4295093" cy="3951537"/>
          </a:xfrm>
          <a:prstGeom prst="ellipse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9863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D0B12F-6911-3C68-00FB-FC16A19366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fr-FR" sz="2400" b="1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16142866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6">
          <a:extLst>
            <a:ext uri="{FF2B5EF4-FFF2-40B4-BE49-F238E27FC236}">
              <a16:creationId xmlns:a16="http://schemas.microsoft.com/office/drawing/2014/main" id="{0FDAD4F1-1A8E-EAC7-9D93-E1C4F05A58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3">
            <a:extLst>
              <a:ext uri="{FF2B5EF4-FFF2-40B4-BE49-F238E27FC236}">
                <a16:creationId xmlns:a16="http://schemas.microsoft.com/office/drawing/2014/main" id="{AC19E683-F71E-D5A4-11CA-E76471B293AD}"/>
              </a:ext>
            </a:extLst>
          </p:cNvPr>
          <p:cNvSpPr txBox="1"/>
          <p:nvPr/>
        </p:nvSpPr>
        <p:spPr>
          <a:xfrm>
            <a:off x="694395" y="190902"/>
            <a:ext cx="11055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Arial"/>
              </a:rPr>
              <a:t>Voici une situation en classe. Que remarquez-vous ? Ce comportement est-il approprié ? Pourquoi ? </a:t>
            </a:r>
          </a:p>
        </p:txBody>
      </p:sp>
      <p:pic>
        <p:nvPicPr>
          <p:cNvPr id="4" name="Image 3" descr="Une image contenant habits, intérieur, dessin humoristique, table&#10;&#10;Le contenu généré par l’IA peut être incorrect.">
            <a:extLst>
              <a:ext uri="{FF2B5EF4-FFF2-40B4-BE49-F238E27FC236}">
                <a16:creationId xmlns:a16="http://schemas.microsoft.com/office/drawing/2014/main" id="{0848C5A1-50CF-1069-9E5B-5F692F2959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641" y="1174977"/>
            <a:ext cx="6516120" cy="4344080"/>
          </a:xfrm>
          <a:prstGeom prst="rect">
            <a:avLst/>
          </a:prstGeom>
        </p:spPr>
      </p:pic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C1D30EB8-A355-2F7C-4C05-E0936C4A076B}"/>
              </a:ext>
            </a:extLst>
          </p:cNvPr>
          <p:cNvSpPr txBox="1">
            <a:spLocks/>
          </p:cNvSpPr>
          <p:nvPr/>
        </p:nvSpPr>
        <p:spPr>
          <a:xfrm>
            <a:off x="694395" y="600056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685800">
              <a:spcBef>
                <a:spcPts val="750"/>
              </a:spcBef>
              <a:defRPr/>
            </a:pPr>
            <a:r>
              <a:rPr lang="fr-FR" sz="1600" dirty="0">
                <a:solidFill>
                  <a:srgbClr val="E7E6E6">
                    <a:lumMod val="75000"/>
                  </a:srgbClr>
                </a:solidFill>
                <a:latin typeface="Calibri"/>
                <a:sym typeface="Arial"/>
              </a:rPr>
              <a:t>Choisir 3 élèves au hasard et leur demander de justifier leurs réponses.</a:t>
            </a:r>
          </a:p>
        </p:txBody>
      </p:sp>
    </p:spTree>
    <p:extLst>
      <p:ext uri="{BB962C8B-B14F-4D97-AF65-F5344CB8AC3E}">
        <p14:creationId xmlns:p14="http://schemas.microsoft.com/office/powerpoint/2010/main" val="511622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oneTexte 10">
            <a:extLst>
              <a:ext uri="{FF2B5EF4-FFF2-40B4-BE49-F238E27FC236}">
                <a16:creationId xmlns:a16="http://schemas.microsoft.com/office/drawing/2014/main" id="{73ADCC30-1B21-1B0B-73C2-2D438F0EA373}"/>
              </a:ext>
            </a:extLst>
          </p:cNvPr>
          <p:cNvSpPr txBox="1"/>
          <p:nvPr/>
        </p:nvSpPr>
        <p:spPr>
          <a:xfrm>
            <a:off x="2804161" y="5660223"/>
            <a:ext cx="6410596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L'élève est distrait. Il n’est pas attentif. </a:t>
            </a: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n’écoute pas les explications de l’enseignante.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pic>
        <p:nvPicPr>
          <p:cNvPr id="5" name="Image 4" descr="Une image contenant clipart, dessin humoristique, illustration, Dessin animé&#10;&#10;Le contenu généré par l’IA peut être incorrect.">
            <a:extLst>
              <a:ext uri="{FF2B5EF4-FFF2-40B4-BE49-F238E27FC236}">
                <a16:creationId xmlns:a16="http://schemas.microsoft.com/office/drawing/2014/main" id="{E924E89A-6F05-ED39-A433-1896416C79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" r="5934" b="24239"/>
          <a:stretch/>
        </p:blipFill>
        <p:spPr>
          <a:xfrm>
            <a:off x="7285326" y="2510204"/>
            <a:ext cx="620425" cy="49969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16267846-6648-9853-0F49-89DD6A08E40E}"/>
              </a:ext>
            </a:extLst>
          </p:cNvPr>
          <p:cNvSpPr txBox="1"/>
          <p:nvPr/>
        </p:nvSpPr>
        <p:spPr>
          <a:xfrm>
            <a:off x="782320" y="285599"/>
            <a:ext cx="7605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1219170">
              <a:buClr>
                <a:srgbClr val="000000"/>
              </a:buClr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Arial"/>
              </a:rPr>
              <a:t>L’élève est distrait. Il a la tête ailleurs.</a:t>
            </a:r>
          </a:p>
        </p:txBody>
      </p:sp>
      <p:pic>
        <p:nvPicPr>
          <p:cNvPr id="4" name="Image 3" descr="Une image contenant habits, intérieur, dessin humoristique, table&#10;&#10;Le contenu généré par l’IA peut être incorrect.">
            <a:extLst>
              <a:ext uri="{FF2B5EF4-FFF2-40B4-BE49-F238E27FC236}">
                <a16:creationId xmlns:a16="http://schemas.microsoft.com/office/drawing/2014/main" id="{1EAEB4E9-7090-1BB4-0F47-585664B691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641" y="1174977"/>
            <a:ext cx="6516120" cy="4344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429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CFE12-3B45-DF9D-5B42-A9E1AD755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130AAEA0-5739-CE21-8EDD-5C2EF55EB4E0}"/>
              </a:ext>
            </a:extLst>
          </p:cNvPr>
          <p:cNvSpPr txBox="1"/>
          <p:nvPr/>
        </p:nvSpPr>
        <p:spPr>
          <a:xfrm>
            <a:off x="782320" y="285599"/>
            <a:ext cx="76053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1219170">
              <a:buClr>
                <a:srgbClr val="000000"/>
              </a:buClr>
              <a:defRPr/>
            </a:pPr>
            <a:r>
              <a:rPr lang="fr-FR" b="1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  <a:ea typeface="+mj-ea"/>
                <a:cs typeface="Calibri" panose="020F0502020204030204" pitchFamily="34" charset="0"/>
                <a:sym typeface="Arial"/>
              </a:rPr>
              <a:t>Voici le comportement attendu : </a:t>
            </a:r>
          </a:p>
        </p:txBody>
      </p:sp>
      <p:pic>
        <p:nvPicPr>
          <p:cNvPr id="9" name="Image 8" descr="Une image contenant habits, intérieur, Dessin d’enfant, Apprentissage&#10;&#10;Le contenu généré par l’IA peut être incorrect.">
            <a:extLst>
              <a:ext uri="{FF2B5EF4-FFF2-40B4-BE49-F238E27FC236}">
                <a16:creationId xmlns:a16="http://schemas.microsoft.com/office/drawing/2014/main" id="{86D1F675-9469-EFAB-1F1D-14ED7C8DD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857" y="1174975"/>
            <a:ext cx="6438899" cy="429259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88FFA22-A6BC-90E8-DCA2-82EF76B483B2}"/>
              </a:ext>
            </a:extLst>
          </p:cNvPr>
          <p:cNvSpPr txBox="1"/>
          <p:nvPr/>
        </p:nvSpPr>
        <p:spPr>
          <a:xfrm>
            <a:off x="2804161" y="5660223"/>
            <a:ext cx="6410596" cy="66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L'élève est attentif. </a:t>
            </a:r>
            <a:r>
              <a:rPr lang="fr-FR" sz="1867" b="1" kern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écoute attentivement les explications de l’enseignante.</a:t>
            </a:r>
            <a:endParaRPr lang="fr-FR" sz="1867" b="1" kern="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55429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D44CE6CC-306E-79F5-A1B6-DE836613B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2344E-BFDD-BDC7-BE02-4A9D56A65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Nous allons consacrer la 1</a:t>
            </a:r>
            <a:r>
              <a:rPr lang="fr-FR" sz="1800" baseline="300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ère</a:t>
            </a:r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 partie de la séance à la compréhension globale du texte.</a:t>
            </a: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C3DAF2B3-70F3-0E38-5E2D-D672A0D0C205}"/>
              </a:ext>
            </a:extLst>
          </p:cNvPr>
          <p:cNvSpPr txBox="1"/>
          <p:nvPr/>
        </p:nvSpPr>
        <p:spPr>
          <a:xfrm>
            <a:off x="4630230" y="1491343"/>
            <a:ext cx="6645063" cy="37863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i="1" dirty="0">
                <a:solidFill>
                  <a:srgbClr val="44546A"/>
                </a:solidFill>
                <a:latin typeface="Calibri"/>
              </a:rPr>
              <a:t>Compréhension globale</a:t>
            </a: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800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20 min</a:t>
            </a:r>
            <a:endParaRPr lang="en-US" sz="4800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487BE09-0EEA-9A90-2704-A37933E02F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8" name="Oval 45">
            <a:extLst>
              <a:ext uri="{FF2B5EF4-FFF2-40B4-BE49-F238E27FC236}">
                <a16:creationId xmlns:a16="http://schemas.microsoft.com/office/drawing/2014/main" id="{AC0608E1-0418-1409-CCB3-5DFDC12F997D}"/>
              </a:ext>
            </a:extLst>
          </p:cNvPr>
          <p:cNvSpPr/>
          <p:nvPr/>
        </p:nvSpPr>
        <p:spPr>
          <a:xfrm>
            <a:off x="7692957" y="3609617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EB7DC4C-BE7D-9E3F-2262-586660DA086D}"/>
              </a:ext>
            </a:extLst>
          </p:cNvPr>
          <p:cNvSpPr txBox="1"/>
          <p:nvPr/>
        </p:nvSpPr>
        <p:spPr>
          <a:xfrm>
            <a:off x="5821640" y="2386610"/>
            <a:ext cx="4593772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32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Entre mer et soleil</a:t>
            </a:r>
          </a:p>
        </p:txBody>
      </p:sp>
    </p:spTree>
    <p:extLst>
      <p:ext uri="{BB962C8B-B14F-4D97-AF65-F5344CB8AC3E}">
        <p14:creationId xmlns:p14="http://schemas.microsoft.com/office/powerpoint/2010/main" val="3155048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CA6829-4E74-1F42-61D9-A5CA03492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séance d’aujourd’hui.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E68105D-DC40-E97B-04A0-61443797A259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57333" y="640628"/>
            <a:ext cx="10334395" cy="28795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/>
              <a:t>Lire l’objectif de la séance avec une voix claire et audible.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11A0CE3-D157-85A7-993F-B28DD1FF5771}"/>
              </a:ext>
            </a:extLst>
          </p:cNvPr>
          <p:cNvSpPr txBox="1"/>
          <p:nvPr/>
        </p:nvSpPr>
        <p:spPr>
          <a:xfrm>
            <a:off x="1894116" y="2855464"/>
            <a:ext cx="907868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783"/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Compréhension globale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Emettre des hypothèses sur le sens du texte à partir d’indices.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B57C07E-4259-B260-6F90-BB62D3D09C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701" y="2855463"/>
            <a:ext cx="830997" cy="83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3994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08E9C-756C-0821-3382-1747028F3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554BB2-992C-E323-CDD3-158DAFB0AFB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276774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93168-8B67-FD10-874E-F5F4D2CA7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3620F9-6FF0-3832-9BD0-6EDC60C9D6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Avant de commencer, qui peut me rappeler la démarche à suivre pour deviner le sens global d’un texte 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20076E-35B4-9E8C-4E40-2FE5A1C0130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9AF6C32-3779-5810-7858-7774ECE8692F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ZoneTexte 28">
            <a:extLst>
              <a:ext uri="{FF2B5EF4-FFF2-40B4-BE49-F238E27FC236}">
                <a16:creationId xmlns:a16="http://schemas.microsoft.com/office/drawing/2014/main" id="{F29D1D09-2B57-BCCC-7E36-CC7B1A89A51B}"/>
              </a:ext>
            </a:extLst>
          </p:cNvPr>
          <p:cNvSpPr txBox="1"/>
          <p:nvPr/>
        </p:nvSpPr>
        <p:spPr>
          <a:xfrm>
            <a:off x="566057" y="1664582"/>
            <a:ext cx="680629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………………………………………………………………….……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Image 2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3A103472-AAE1-E5EA-B048-986C10DA7C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49" y="1407766"/>
            <a:ext cx="3698422" cy="43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5852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75ECC-33DF-C306-DBE2-56DA24FFC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0320CCA-A190-06A3-CA4C-42330A2A6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démarche à suivre pour deviner le sens global d’un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164797-3336-28EF-792D-E9CA3CDB8918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Apporter des précisions supplémentaires si nécessaire.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EF1A7B3-8EDE-1DE0-9D2E-D0A503159E1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2FF2AFB0-4C76-7CE4-3FEB-C2A8395A81F9}"/>
              </a:ext>
            </a:extLst>
          </p:cNvPr>
          <p:cNvSpPr txBox="1"/>
          <p:nvPr/>
        </p:nvSpPr>
        <p:spPr>
          <a:xfrm>
            <a:off x="566057" y="1664582"/>
            <a:ext cx="680629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Pour deviner le sens global d’un texte (avant la lecture) :</a:t>
            </a: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………………………………………………………………….……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……………………………………………………………………….</a:t>
            </a:r>
          </a:p>
          <a:p>
            <a:pPr defTabSz="685783"/>
            <a:endParaRPr lang="fr-FR" sz="24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 3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D13FE0A9-F71B-8F45-844B-14E912EBB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49" y="1407766"/>
            <a:ext cx="3698422" cy="43181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FC35E83-6750-BE56-F8F8-D132DD34B979}"/>
              </a:ext>
            </a:extLst>
          </p:cNvPr>
          <p:cNvSpPr txBox="1"/>
          <p:nvPr/>
        </p:nvSpPr>
        <p:spPr>
          <a:xfrm>
            <a:off x="921203" y="2730573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38B871A-E5A4-8F0A-016E-6362F93577C9}"/>
              </a:ext>
            </a:extLst>
          </p:cNvPr>
          <p:cNvSpPr txBox="1"/>
          <p:nvPr/>
        </p:nvSpPr>
        <p:spPr>
          <a:xfrm>
            <a:off x="1415143" y="338216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23A40A7-53B2-2FC5-4224-A0A72F42432B}"/>
              </a:ext>
            </a:extLst>
          </p:cNvPr>
          <p:cNvSpPr txBox="1"/>
          <p:nvPr/>
        </p:nvSpPr>
        <p:spPr>
          <a:xfrm>
            <a:off x="921203" y="3782270"/>
            <a:ext cx="6096000" cy="506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lnSpc>
                <a:spcPct val="150000"/>
              </a:lnSpc>
            </a:pPr>
            <a:r>
              <a:rPr lang="fr-FR" sz="20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</a:p>
        </p:txBody>
      </p:sp>
    </p:spTree>
    <p:extLst>
      <p:ext uri="{BB962C8B-B14F-4D97-AF65-F5344CB8AC3E}">
        <p14:creationId xmlns:p14="http://schemas.microsoft.com/office/powerpoint/2010/main" val="29214106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4C5F5E-6173-7494-C95A-E34A64D96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6744167-7CE9-7BE0-8ADB-ED514502A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observez le texte et devinez le sens global à partir de ces questions.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D5693E-7B7E-45C8-7A28-3723617F49BA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BBFAC3FC-A8AA-BAB0-7690-DD3242B22D7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2D162E77-B776-19BF-8564-5D82EA6C45DE}"/>
              </a:ext>
            </a:extLst>
          </p:cNvPr>
          <p:cNvSpPr txBox="1"/>
          <p:nvPr/>
        </p:nvSpPr>
        <p:spPr>
          <a:xfrm>
            <a:off x="1121229" y="1324189"/>
            <a:ext cx="58782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la découverte d’Agadir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l’emplacement de la ville d’Agadir.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la forme générale du document. Devine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25" name="Image 24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BA63EEB-458E-2993-78D3-D13572AE7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49" y="1407766"/>
            <a:ext cx="3698422" cy="4318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532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59ACA-54D6-0B93-234C-1FA059551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805055-0124-6FDD-A64D-DD7B76A9E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0A913B-5F1C-3BAD-9A5C-9C1E18968F76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2FC847D4-2DC0-BF3B-4485-14F2D838E6F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0102AA0-DF01-C026-451D-4A9CFDFD5F99}"/>
              </a:ext>
            </a:extLst>
          </p:cNvPr>
          <p:cNvSpPr txBox="1"/>
          <p:nvPr/>
        </p:nvSpPr>
        <p:spPr>
          <a:xfrm>
            <a:off x="1121229" y="1324189"/>
            <a:ext cx="58782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quoi vous fait penser le titre </a:t>
            </a: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À la découverte d’Agadir</a:t>
            </a: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?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l’image et devinez  l’emplacement de la ville d’Agadir.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Regardez la forme générale du document. Devine le genre de ce texte.</a:t>
            </a:r>
          </a:p>
          <a:p>
            <a:pPr lvl="1" algn="just"/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………………………………………………………………………………………………………………………………</a:t>
            </a:r>
          </a:p>
        </p:txBody>
      </p:sp>
      <p:pic>
        <p:nvPicPr>
          <p:cNvPr id="15" name="Image 14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764CF79C-E05E-381C-9D73-5101AAD381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2349" y="1407766"/>
            <a:ext cx="3698422" cy="4318120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77275870-2F2A-0108-31CE-7BA0EE24EDF3}"/>
              </a:ext>
            </a:extLst>
          </p:cNvPr>
          <p:cNvSpPr txBox="1"/>
          <p:nvPr/>
        </p:nvSpPr>
        <p:spPr>
          <a:xfrm>
            <a:off x="1581174" y="2034073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Le titre  me fait penser que le texte parle d’un voyage à Agadir..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74B0DFB-F246-9A94-63E7-26AA2DAB78E0}"/>
              </a:ext>
            </a:extLst>
          </p:cNvPr>
          <p:cNvSpPr txBox="1"/>
          <p:nvPr/>
        </p:nvSpPr>
        <p:spPr>
          <a:xfrm>
            <a:off x="1581174" y="3495387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Agadir est une ville côtière, elle se trouve sur la côte.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34FDE852-73F5-60E5-D0B5-FC50D10A60D6}"/>
              </a:ext>
            </a:extLst>
          </p:cNvPr>
          <p:cNvSpPr txBox="1"/>
          <p:nvPr/>
        </p:nvSpPr>
        <p:spPr>
          <a:xfrm>
            <a:off x="1581174" y="4956701"/>
            <a:ext cx="54183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dirty="0">
                <a:solidFill>
                  <a:srgbClr val="00B0F0"/>
                </a:solidFill>
                <a:latin typeface="Calibri" panose="020F0502020204030204"/>
              </a:rPr>
              <a:t>La forme générale du document montre que c’est une lettre personnelle.</a:t>
            </a:r>
          </a:p>
        </p:txBody>
      </p:sp>
    </p:spTree>
    <p:extLst>
      <p:ext uri="{BB962C8B-B14F-4D97-AF65-F5344CB8AC3E}">
        <p14:creationId xmlns:p14="http://schemas.microsoft.com/office/powerpoint/2010/main" val="16160711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C01257-FDEB-A242-E64B-67F3217AC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96F4C6-B839-BA5F-6C8E-6243887B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429021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2618D-3B49-7888-5DEF-7C9A0122A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E8D2B2-E4F0-81A2-0621-917836DD2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travaillez en binômes et formulez des hypothèses à partir de ces questions.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5F9C08-3D76-F8AC-9AEA-8F37C5998969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du travail en binômes : travaillez seul puis comparez avec votre camarade.</a:t>
            </a:r>
          </a:p>
        </p:txBody>
      </p:sp>
      <p:pic>
        <p:nvPicPr>
          <p:cNvPr id="19" name="Image 18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F8F6EACA-4F91-7984-02E8-2CC7DEA00E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35" y="1400585"/>
            <a:ext cx="8579451" cy="4056830"/>
          </a:xfrm>
          <a:prstGeom prst="rect">
            <a:avLst/>
          </a:prstGeom>
        </p:spPr>
      </p:pic>
      <p:pic>
        <p:nvPicPr>
          <p:cNvPr id="20" name="Image 19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4E9D3259-84A6-89B1-DF03-C8CF0E09D6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343" y="1298909"/>
            <a:ext cx="3129689" cy="3654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9473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4BC47-C3E3-FD1B-6603-EB6882E5A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3D40736-7B3D-8D65-F836-275D4F4B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hypothèses que l’on peut deviner sur le sens global du texte.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62D7DD-24F0-258A-F7EE-A74D1EDBA9CD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Confirmer ou infirmer les réponses en cherchant des indices dans le texte. Demander de justifier les réponses.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87FB3ACF-888B-56A5-BE29-332668FB84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35" y="1400585"/>
            <a:ext cx="8579451" cy="4056830"/>
          </a:xfrm>
          <a:prstGeom prst="rect">
            <a:avLst/>
          </a:prstGeom>
        </p:spPr>
      </p:pic>
      <p:pic>
        <p:nvPicPr>
          <p:cNvPr id="5" name="Image 4" descr="Une image contenant texte, homme, personn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FB4D9465-BCB1-11A8-10D6-E1B4B589C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9343" y="1298909"/>
            <a:ext cx="3129689" cy="36540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569105D1-FC08-F166-A869-CA9A4E765DAA}"/>
              </a:ext>
            </a:extLst>
          </p:cNvPr>
          <p:cNvSpPr txBox="1"/>
          <p:nvPr/>
        </p:nvSpPr>
        <p:spPr>
          <a:xfrm>
            <a:off x="1439661" y="2789281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Agadir, 14 mai 2025, Cher Nassim, à bientôt, …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4DFD162-736A-CF1D-4D91-89EE74B5DBCB}"/>
              </a:ext>
            </a:extLst>
          </p:cNvPr>
          <p:cNvSpPr txBox="1"/>
          <p:nvPr/>
        </p:nvSpPr>
        <p:spPr>
          <a:xfrm>
            <a:off x="1363459" y="375401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C’est un jeune qui raconte un voyage à Agadir.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2134DB9-A315-7DC9-11FF-23AB7C3FBECF}"/>
              </a:ext>
            </a:extLst>
          </p:cNvPr>
          <p:cNvSpPr txBox="1"/>
          <p:nvPr/>
        </p:nvSpPr>
        <p:spPr>
          <a:xfrm>
            <a:off x="1363459" y="465930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Oui : cher Nassim, donc il écrit à un ami, ou son frère, …</a:t>
            </a:r>
          </a:p>
        </p:txBody>
      </p:sp>
    </p:spTree>
    <p:extLst>
      <p:ext uri="{BB962C8B-B14F-4D97-AF65-F5344CB8AC3E}">
        <p14:creationId xmlns:p14="http://schemas.microsoft.com/office/powerpoint/2010/main" val="3064884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08A79-D3C1-49C1-1739-96621E5DD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625BED-211D-947B-29B0-0B236D17F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essayez d’identifier la situation d’énonciation du texte en complétant le tableau suivant.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22A2EB-957B-B8F8-6919-BA8C2723BB7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Désigner des élèves au hasard. Recueillir leurs réponses et leur demander de les justifier. Fournir un feedback.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35AED6D1-C5CC-CA8F-E9DE-85A26A242F4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22D72C4C-7F29-C47D-A2E7-438C201BE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970586"/>
            <a:ext cx="10181267" cy="2050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59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51E38-5634-F0D7-18CD-843B29EE9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0FD116-93A3-A439-C8C0-9704F649A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z="180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la situation d’énonciation du texte.</a:t>
            </a:r>
            <a:endParaRPr lang="fr-FR" sz="1800" dirty="0">
              <a:latin typeface="Calibri" panose="020F0502020204030204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B7A6CF-5B9D-5BB2-5DF1-B98B915A9DC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Accompagner les élèves en difficulté. Fournir un feedback. </a:t>
            </a:r>
          </a:p>
        </p:txBody>
      </p:sp>
      <p:pic>
        <p:nvPicPr>
          <p:cNvPr id="5" name="Google Shape;289;p51">
            <a:extLst>
              <a:ext uri="{FF2B5EF4-FFF2-40B4-BE49-F238E27FC236}">
                <a16:creationId xmlns:a16="http://schemas.microsoft.com/office/drawing/2014/main" id="{C6FCAB56-03FA-8A4E-C958-700122910FA9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709400" y="505152"/>
            <a:ext cx="363525" cy="326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Image 3" descr="Une image contenant texte, capture d’écran, Police, ligne&#10;&#10;Le contenu généré par l’IA peut être incorrect.">
            <a:extLst>
              <a:ext uri="{FF2B5EF4-FFF2-40B4-BE49-F238E27FC236}">
                <a16:creationId xmlns:a16="http://schemas.microsoft.com/office/drawing/2014/main" id="{97CACCC1-19C0-FA11-C582-768D59A95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970586"/>
            <a:ext cx="10181267" cy="2050836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FC03B116-AD62-5CEE-823F-68A0BE0BD7C9}"/>
              </a:ext>
            </a:extLst>
          </p:cNvPr>
          <p:cNvSpPr txBox="1"/>
          <p:nvPr/>
        </p:nvSpPr>
        <p:spPr>
          <a:xfrm>
            <a:off x="1374347" y="2996004"/>
            <a:ext cx="19566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Naji, un jeune homme en visite à Agadir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B767FAC-EB8D-991B-8953-11B5F39FFD91}"/>
              </a:ext>
            </a:extLst>
          </p:cNvPr>
          <p:cNvSpPr txBox="1"/>
          <p:nvPr/>
        </p:nvSpPr>
        <p:spPr>
          <a:xfrm>
            <a:off x="4694489" y="3005759"/>
            <a:ext cx="19566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À son ami ou son frère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B64332E-56E6-58D2-15AF-DAA775AF9FA6}"/>
              </a:ext>
            </a:extLst>
          </p:cNvPr>
          <p:cNvSpPr txBox="1"/>
          <p:nvPr/>
        </p:nvSpPr>
        <p:spPr>
          <a:xfrm>
            <a:off x="7989061" y="3005759"/>
            <a:ext cx="2490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b="1" i="1" dirty="0">
                <a:solidFill>
                  <a:srgbClr val="00B0F0"/>
                </a:solidFill>
                <a:latin typeface="Calibri" panose="020F0502020204030204"/>
              </a:rPr>
              <a:t>Raconter ses impressions à propos d’un voyage</a:t>
            </a:r>
          </a:p>
        </p:txBody>
      </p:sp>
    </p:spTree>
    <p:extLst>
      <p:ext uri="{BB962C8B-B14F-4D97-AF65-F5344CB8AC3E}">
        <p14:creationId xmlns:p14="http://schemas.microsoft.com/office/powerpoint/2010/main" val="2735662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7663E4C9-AB2E-D421-F1EE-20D8426B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B539A0-4978-3B0C-0C53-359EE97CC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on passe à la deuxième partie de la séance consacrée à la lecture fluence.</a:t>
            </a:r>
            <a:endParaRPr lang="fr-FR" dirty="0"/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70D9198B-1A7B-7F6F-2FCF-80C43A419ABE}"/>
              </a:ext>
            </a:extLst>
          </p:cNvPr>
          <p:cNvSpPr txBox="1"/>
          <p:nvPr/>
        </p:nvSpPr>
        <p:spPr>
          <a:xfrm>
            <a:off x="4691743" y="1927030"/>
            <a:ext cx="6564084" cy="33661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i="1" dirty="0">
                <a:solidFill>
                  <a:srgbClr val="44546A"/>
                </a:solidFill>
                <a:latin typeface="Calibri"/>
              </a:rPr>
              <a:t>Lecture fluence</a:t>
            </a: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4267" b="1" kern="0" dirty="0">
              <a:solidFill>
                <a:srgbClr val="44546A"/>
              </a:solidFill>
              <a:latin typeface="Calibri"/>
              <a:ea typeface="Calibri"/>
              <a:cs typeface="Calibri"/>
            </a:endParaRPr>
          </a:p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267" b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25 min</a:t>
            </a:r>
            <a:endParaRPr lang="en-US" sz="4267" kern="0" dirty="0">
              <a:solidFill>
                <a:srgbClr val="44546A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FFEDCE22-6A16-FE73-944D-1CAF4E6001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47" y="993046"/>
            <a:ext cx="4373612" cy="4373612"/>
          </a:xfrm>
          <a:prstGeom prst="rect">
            <a:avLst/>
          </a:prstGeom>
        </p:spPr>
      </p:pic>
      <p:sp>
        <p:nvSpPr>
          <p:cNvPr id="9" name="Oval 45">
            <a:extLst>
              <a:ext uri="{FF2B5EF4-FFF2-40B4-BE49-F238E27FC236}">
                <a16:creationId xmlns:a16="http://schemas.microsoft.com/office/drawing/2014/main" id="{75A4D31C-41C9-2CCC-9B76-182BA12F1802}"/>
              </a:ext>
            </a:extLst>
          </p:cNvPr>
          <p:cNvSpPr/>
          <p:nvPr/>
        </p:nvSpPr>
        <p:spPr>
          <a:xfrm>
            <a:off x="7713980" y="3845908"/>
            <a:ext cx="519608" cy="519608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defTabSz="457189"/>
            <a:endParaRPr lang="fr-FR" sz="1200" dirty="0">
              <a:solidFill>
                <a:srgbClr val="44546A"/>
              </a:solidFill>
              <a:latin typeface="Calibri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4783D43-F3AA-C766-0CD7-7E6B89FAFFB9}"/>
              </a:ext>
            </a:extLst>
          </p:cNvPr>
          <p:cNvSpPr txBox="1"/>
          <p:nvPr/>
        </p:nvSpPr>
        <p:spPr>
          <a:xfrm>
            <a:off x="5185588" y="2811667"/>
            <a:ext cx="60960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pPr algn="ctr"/>
            <a:r>
              <a:rPr lang="fr-FR" sz="2400" b="1" i="1" kern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Entre mer et soleil</a:t>
            </a:r>
          </a:p>
        </p:txBody>
      </p:sp>
    </p:spTree>
    <p:extLst>
      <p:ext uri="{BB962C8B-B14F-4D97-AF65-F5344CB8AC3E}">
        <p14:creationId xmlns:p14="http://schemas.microsoft.com/office/powerpoint/2010/main" val="17171256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E3D7822-974F-8E8C-9266-7819A9E54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FCE6CD-0D60-75B5-445A-59A4BB9E3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l’objectif de la lecture fluence.</a:t>
            </a:r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4E72F68-DA03-A67B-C739-B45A798E14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23" y="2501112"/>
            <a:ext cx="1006687" cy="1006687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3E1DF52-75A7-CA38-26C6-A947A4BB011E}"/>
              </a:ext>
            </a:extLst>
          </p:cNvPr>
          <p:cNvSpPr txBox="1"/>
          <p:nvPr/>
        </p:nvSpPr>
        <p:spPr>
          <a:xfrm>
            <a:off x="2079171" y="2596484"/>
            <a:ext cx="9097381" cy="865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" lvl="1" algn="just">
              <a:lnSpc>
                <a:spcPct val="107000"/>
              </a:lnSpc>
              <a:spcAft>
                <a:spcPts val="600"/>
              </a:spcAft>
            </a:pPr>
            <a:r>
              <a:rPr lang="fr-FR" sz="2400" b="1" dirty="0">
                <a:solidFill>
                  <a:srgbClr val="00B0F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Lecture Fluence : </a:t>
            </a:r>
            <a:r>
              <a:rPr lang="fr-FR" sz="24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Automatiser la reconnaissance des groupes de mots.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B8E59C3-E8D1-8AA0-947A-B7BB089A0046}"/>
              </a:ext>
            </a:extLst>
          </p:cNvPr>
          <p:cNvSpPr txBox="1">
            <a:spLocks/>
          </p:cNvSpPr>
          <p:nvPr/>
        </p:nvSpPr>
        <p:spPr>
          <a:xfrm>
            <a:off x="857333" y="640628"/>
            <a:ext cx="10334395" cy="2879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1600" i="1"/>
              <a:t>Lire l’objectif de la séance avec une voix claire et audible.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20711681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3B601E-04B1-2D73-0AD8-5B5586A60E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8045490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D4B074-1312-0832-0CFA-68D397262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429C9D2C-9089-E6C9-F302-FE7D06921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Maintenant, nous allons apprendre à lire par groupes de mots. Je vais vous montrer comment faire.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96BB96B-A2BD-21E6-BB0C-E1BFE5235F6B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Verbaliser la démarche. Apporter des explications supplémentaires si nécessaire.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1741011-C179-0F91-6F71-D47B27C89A02}"/>
              </a:ext>
            </a:extLst>
          </p:cNvPr>
          <p:cNvSpPr txBox="1"/>
          <p:nvPr/>
        </p:nvSpPr>
        <p:spPr>
          <a:xfrm>
            <a:off x="1031504" y="1187441"/>
            <a:ext cx="99630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vais faire une lecture à haute voix de ce passage. Ecoutez bien !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 Je… suis… arrivé… à… Agadir… il… y… a… deux… jours… »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fr-FR" sz="2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Vous remarquez que cette lecture est difficile à comprendre, car je lis mot par mot..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E78BB0-DB1F-70F6-B769-A2DD79A51518}"/>
              </a:ext>
            </a:extLst>
          </p:cNvPr>
          <p:cNvSpPr txBox="1"/>
          <p:nvPr/>
        </p:nvSpPr>
        <p:spPr>
          <a:xfrm>
            <a:off x="1491344" y="2139865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A165D1-2BEA-6B19-B8B2-854F6C880F17}"/>
              </a:ext>
            </a:extLst>
          </p:cNvPr>
          <p:cNvSpPr txBox="1"/>
          <p:nvPr/>
        </p:nvSpPr>
        <p:spPr>
          <a:xfrm>
            <a:off x="933533" y="3020801"/>
            <a:ext cx="9963067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Maintenant, je vais lire par groupes de mots. Ecoutez bien !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4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arrivé à Agadir / il y a deux jours / et dès le premier moment / j’ai senti que cette ville / avait quelque chose de spécial.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fr-FR" sz="2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Vous remarquez que cette lecture est fluide et facile à comprendre, car je lis par groupes de mots.</a:t>
            </a:r>
          </a:p>
          <a:p>
            <a:pPr lvl="2"/>
            <a:r>
              <a:rPr lang="fr-FR" sz="2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regroupé les mots qui vont ensemble et qui ont du sens.</a:t>
            </a:r>
          </a:p>
          <a:p>
            <a:pPr lvl="2"/>
            <a:r>
              <a:rPr lang="fr-FR" sz="2400" i="1" dirty="0">
                <a:highlight>
                  <a:srgbClr val="FFFF00"/>
                </a:highligh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marque une petite pause après chaque groupe de mots.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FEB6854-0879-71B0-EF02-3860EA37FBDC}"/>
              </a:ext>
            </a:extLst>
          </p:cNvPr>
          <p:cNvSpPr txBox="1"/>
          <p:nvPr/>
        </p:nvSpPr>
        <p:spPr>
          <a:xfrm>
            <a:off x="1491344" y="4371839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DD8EFB2-67BC-F2F1-3236-CFBA0478DE24}"/>
              </a:ext>
            </a:extLst>
          </p:cNvPr>
          <p:cNvSpPr txBox="1"/>
          <p:nvPr/>
        </p:nvSpPr>
        <p:spPr>
          <a:xfrm>
            <a:off x="1491344" y="5054391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3B61C9F-480E-1A97-BC80-40D3B5043AEF}"/>
              </a:ext>
            </a:extLst>
          </p:cNvPr>
          <p:cNvSpPr txBox="1"/>
          <p:nvPr/>
        </p:nvSpPr>
        <p:spPr>
          <a:xfrm>
            <a:off x="1491344" y="5468757"/>
            <a:ext cx="4572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➡️</a:t>
            </a:r>
          </a:p>
        </p:txBody>
      </p:sp>
    </p:spTree>
    <p:extLst>
      <p:ext uri="{BB962C8B-B14F-4D97-AF65-F5344CB8AC3E}">
        <p14:creationId xmlns:p14="http://schemas.microsoft.com/office/powerpoint/2010/main" val="21165079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F6311-8DCA-99A6-76A7-A22244403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0C986563-3D28-A616-83DB-16A257C7E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defTabSz="342900">
              <a:spcAft>
                <a:spcPts val="450"/>
              </a:spcAft>
            </a:pPr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quelques groupes de mots pris dans le texte. Nous allons automatiser leur lecture.</a:t>
            </a:r>
            <a:endParaRPr lang="fr-FR" altLang="fr-FR" dirty="0">
              <a:solidFill>
                <a:srgbClr val="E7E6E6">
                  <a:lumMod val="50000"/>
                </a:srgbClr>
              </a:solidFill>
              <a:latin typeface="Calibri" panose="020F0502020204030204"/>
            </a:endParaRP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A960F7-E869-47A8-A2FC-F683DA04FDEE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/>
              <a:t>Donner un modèle de lecture. Rappeler la démarche : ne pas lire mot par mot.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971216-5385-B64D-829D-97648D3DA12F}"/>
              </a:ext>
            </a:extLst>
          </p:cNvPr>
          <p:cNvSpPr txBox="1"/>
          <p:nvPr/>
        </p:nvSpPr>
        <p:spPr>
          <a:xfrm>
            <a:off x="933533" y="1372498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deux jours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le premier moment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Quelque chose de spécial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bord de la mer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Jusqu’à maintenant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bruit des vagues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séjour agréable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meilleur moment du voyage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C0ED20A-9E98-AA9D-D1CE-E97EAF6AB223}"/>
              </a:ext>
            </a:extLst>
          </p:cNvPr>
          <p:cNvSpPr txBox="1"/>
          <p:nvPr/>
        </p:nvSpPr>
        <p:spPr>
          <a:xfrm>
            <a:off x="5842990" y="1372497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vas bien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sens très bien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ne m’attendais pas à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Depuis là-haut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plusieurs minutes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beaucoup aimé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très excité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sûr que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2927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8B5ED-1718-9CA6-203A-795849D37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2B5A1CD-5363-9A53-876C-DDC79A02992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551786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F1141-AD2E-9AE4-3B33-EF8BF7A7F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14:cNvPr>
              <p14:cNvContentPartPr/>
              <p14:nvPr/>
            </p14:nvContentPartPr>
            <p14:xfrm>
              <a:off x="1741886" y="4158240"/>
              <a:ext cx="947520" cy="360"/>
            </p14:xfrm>
          </p:contentPart>
        </mc:Choice>
        <mc:Fallback xmlns="">
          <p:pic>
            <p:nvPicPr>
              <p:cNvPr id="15" name="Encre 14">
                <a:extLst>
                  <a:ext uri="{FF2B5EF4-FFF2-40B4-BE49-F238E27FC236}">
                    <a16:creationId xmlns:a16="http://schemas.microsoft.com/office/drawing/2014/main" id="{D24F3D27-2AF2-CF76-6610-ED69B6A3C3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678886" y="4095240"/>
                <a:ext cx="107316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14:cNvPr>
              <p14:cNvContentPartPr/>
              <p14:nvPr/>
            </p14:nvContentPartPr>
            <p14:xfrm>
              <a:off x="1751966" y="4277760"/>
              <a:ext cx="959040" cy="720"/>
            </p14:xfrm>
          </p:contentPart>
        </mc:Choice>
        <mc:Fallback xmlns="">
          <p:pic>
            <p:nvPicPr>
              <p:cNvPr id="17" name="Encre 16">
                <a:extLst>
                  <a:ext uri="{FF2B5EF4-FFF2-40B4-BE49-F238E27FC236}">
                    <a16:creationId xmlns:a16="http://schemas.microsoft.com/office/drawing/2014/main" id="{3292E1A6-4CC5-EED5-C2FB-267E8889F78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688942" y="4151760"/>
                <a:ext cx="1084727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14:cNvPr>
              <p14:cNvContentPartPr/>
              <p14:nvPr/>
            </p14:nvContentPartPr>
            <p14:xfrm>
              <a:off x="1610846" y="4321680"/>
              <a:ext cx="1121760" cy="10800"/>
            </p14:xfrm>
          </p:contentPart>
        </mc:Choice>
        <mc:Fallback xmlns="">
          <p:pic>
            <p:nvPicPr>
              <p:cNvPr id="19" name="Encre 18">
                <a:extLst>
                  <a:ext uri="{FF2B5EF4-FFF2-40B4-BE49-F238E27FC236}">
                    <a16:creationId xmlns:a16="http://schemas.microsoft.com/office/drawing/2014/main" id="{E27B84D2-4931-877A-0E02-2439A43A2C5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47826" y="4256508"/>
                <a:ext cx="1247440" cy="140772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e 22">
            <a:extLst>
              <a:ext uri="{FF2B5EF4-FFF2-40B4-BE49-F238E27FC236}">
                <a16:creationId xmlns:a16="http://schemas.microsoft.com/office/drawing/2014/main" id="{EBB43B95-F456-F71D-D25E-804033C5FBDD}"/>
              </a:ext>
            </a:extLst>
          </p:cNvPr>
          <p:cNvGrpSpPr/>
          <p:nvPr/>
        </p:nvGrpSpPr>
        <p:grpSpPr>
          <a:xfrm>
            <a:off x="1620566" y="4123320"/>
            <a:ext cx="1116720" cy="198720"/>
            <a:chOff x="1620566" y="4123320"/>
            <a:chExt cx="1116720" cy="198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14:cNvPr>
                <p14:cNvContentPartPr/>
                <p14:nvPr/>
              </p14:nvContentPartPr>
              <p14:xfrm>
                <a:off x="2669246" y="4180200"/>
                <a:ext cx="68040" cy="141840"/>
              </p14:xfrm>
            </p:contentPart>
          </mc:Choice>
          <mc:Fallback xmlns="">
            <p:pic>
              <p:nvPicPr>
                <p:cNvPr id="20" name="Encre 19">
                  <a:extLst>
                    <a:ext uri="{FF2B5EF4-FFF2-40B4-BE49-F238E27FC236}">
                      <a16:creationId xmlns:a16="http://schemas.microsoft.com/office/drawing/2014/main" id="{15C43095-409F-99FD-770E-CE8F29CAE84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606246" y="4117359"/>
                  <a:ext cx="193680" cy="267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14:cNvPr>
                <p14:cNvContentPartPr/>
                <p14:nvPr/>
              </p14:nvContentPartPr>
              <p14:xfrm>
                <a:off x="1676366" y="4202160"/>
                <a:ext cx="360" cy="6480"/>
              </p14:xfrm>
            </p:contentPart>
          </mc:Choice>
          <mc:Fallback xmlns="">
            <p:pic>
              <p:nvPicPr>
                <p:cNvPr id="21" name="Encre 20">
                  <a:extLst>
                    <a:ext uri="{FF2B5EF4-FFF2-40B4-BE49-F238E27FC236}">
                      <a16:creationId xmlns:a16="http://schemas.microsoft.com/office/drawing/2014/main" id="{6AD856B2-489B-378F-6569-9F04267ECEF9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613366" y="4139160"/>
                  <a:ext cx="126000" cy="13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14:cNvPr>
                <p14:cNvContentPartPr/>
                <p14:nvPr/>
              </p14:nvContentPartPr>
              <p14:xfrm>
                <a:off x="1620566" y="4123320"/>
                <a:ext cx="588600" cy="133560"/>
              </p14:xfrm>
            </p:contentPart>
          </mc:Choice>
          <mc:Fallback xmlns="">
            <p:pic>
              <p:nvPicPr>
                <p:cNvPr id="22" name="Encre 21">
                  <a:extLst>
                    <a:ext uri="{FF2B5EF4-FFF2-40B4-BE49-F238E27FC236}">
                      <a16:creationId xmlns:a16="http://schemas.microsoft.com/office/drawing/2014/main" id="{F8CA445B-2B3A-F716-D4FE-B0A74F2BD90D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557566" y="4060320"/>
                  <a:ext cx="714240" cy="259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" name="Titre 8">
            <a:extLst>
              <a:ext uri="{FF2B5EF4-FFF2-40B4-BE49-F238E27FC236}">
                <a16:creationId xmlns:a16="http://schemas.microsoft.com/office/drawing/2014/main" id="{4EB7673E-30F4-F84A-F37F-5337CB04E2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1188" y="290583"/>
            <a:ext cx="10529279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ces groupes de mots.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7D7EEEAB-3F67-9B9A-435B-04B132A81F4D}"/>
              </a:ext>
            </a:extLst>
          </p:cNvPr>
          <p:cNvSpPr txBox="1">
            <a:spLocks/>
          </p:cNvSpPr>
          <p:nvPr/>
        </p:nvSpPr>
        <p:spPr>
          <a:xfrm>
            <a:off x="871188" y="640628"/>
            <a:ext cx="10529279" cy="2675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5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i="1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/>
              <a:t>Corriger systématiquement. Accompagner les élèves en difficulté.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DACF2C2-2137-510D-2DDF-3DFD085303CB}"/>
              </a:ext>
            </a:extLst>
          </p:cNvPr>
          <p:cNvSpPr txBox="1"/>
          <p:nvPr/>
        </p:nvSpPr>
        <p:spPr>
          <a:xfrm>
            <a:off x="933533" y="1372498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 y a deux jours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Dès le premier moment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Quelque chose de spécial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bord de la mer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Jusqu’à maintenant 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bruit des vagues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séjour agréable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 meilleur moment du voyage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26F8AC4-847A-9267-E34C-BA54C222AC51}"/>
              </a:ext>
            </a:extLst>
          </p:cNvPr>
          <p:cNvSpPr txBox="1"/>
          <p:nvPr/>
        </p:nvSpPr>
        <p:spPr>
          <a:xfrm>
            <a:off x="5842990" y="1372497"/>
            <a:ext cx="5162467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 vas bien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me sens très bien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ne m’attendais pas à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Depuis là-haut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plusieurs minutes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J’ai beaucoup aimé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très excité</a:t>
            </a:r>
          </a:p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sûr que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141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4A5826-1F76-3AF9-816F-33D4ED9662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4BFC1F-0F0D-3B85-3F79-C740FDAA390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33710487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62658F-D377-514F-2208-5F028A195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EBE2A13-B9F5-CAA8-7727-F56AFF1E3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les phrases suivantes en respectant les groupes de mots. Travaillez en binômes.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9180674-DC71-33E7-5B4B-45871B68B62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Rappeler la démarche : marquer une petite pause après chaque groupe de mots.</a:t>
            </a:r>
          </a:p>
        </p:txBody>
      </p:sp>
      <p:pic>
        <p:nvPicPr>
          <p:cNvPr id="5" name="Image 4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63F221D2-D9AC-0740-941C-6C357C03B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95" y="1654629"/>
            <a:ext cx="10521609" cy="313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17401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FAFCA-9A74-B4B2-5747-CDFA6CFE8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A4E7A5-8232-A1D4-9908-D976DF9F3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les phrases découpées en fonction des groupes de mots.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D564BB-DC56-9418-FD33-003CEBD65AF3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Choisir quelques binômes pour présenter le travail devant la classe. Demander de justifier les réponses.</a:t>
            </a:r>
            <a:endParaRPr lang="fr-FR" sz="1600" dirty="0"/>
          </a:p>
        </p:txBody>
      </p:sp>
      <p:pic>
        <p:nvPicPr>
          <p:cNvPr id="4" name="Image 3" descr="Une image contenant texte, Police, capture d’écran&#10;&#10;Le contenu généré par l’IA peut être incorrect.">
            <a:extLst>
              <a:ext uri="{FF2B5EF4-FFF2-40B4-BE49-F238E27FC236}">
                <a16:creationId xmlns:a16="http://schemas.microsoft.com/office/drawing/2014/main" id="{86636204-0A61-F084-9960-0BD5DB0429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95" y="1654629"/>
            <a:ext cx="10521609" cy="3135086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9345E0B-FF96-D5A4-448C-4ECB6B5DD74A}"/>
              </a:ext>
            </a:extLst>
          </p:cNvPr>
          <p:cNvCxnSpPr>
            <a:cxnSpLocks/>
          </p:cNvCxnSpPr>
          <p:nvPr/>
        </p:nvCxnSpPr>
        <p:spPr>
          <a:xfrm>
            <a:off x="9720945" y="2862942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4E1F9010-1A08-6F7D-31F5-86C21123E238}"/>
              </a:ext>
            </a:extLst>
          </p:cNvPr>
          <p:cNvCxnSpPr>
            <a:cxnSpLocks/>
          </p:cNvCxnSpPr>
          <p:nvPr/>
        </p:nvCxnSpPr>
        <p:spPr>
          <a:xfrm>
            <a:off x="7260773" y="2862942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94AE0D27-A6EA-0C50-55FB-5CF5F7896B8F}"/>
              </a:ext>
            </a:extLst>
          </p:cNvPr>
          <p:cNvCxnSpPr>
            <a:cxnSpLocks/>
          </p:cNvCxnSpPr>
          <p:nvPr/>
        </p:nvCxnSpPr>
        <p:spPr>
          <a:xfrm>
            <a:off x="4441375" y="2862943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621DA44A-9F2D-114C-81C3-817F7690583A}"/>
              </a:ext>
            </a:extLst>
          </p:cNvPr>
          <p:cNvCxnSpPr>
            <a:cxnSpLocks/>
          </p:cNvCxnSpPr>
          <p:nvPr/>
        </p:nvCxnSpPr>
        <p:spPr>
          <a:xfrm>
            <a:off x="2819402" y="3722913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B5E12A92-8435-FD7B-6624-DAF4F2E085AE}"/>
              </a:ext>
            </a:extLst>
          </p:cNvPr>
          <p:cNvCxnSpPr>
            <a:cxnSpLocks/>
          </p:cNvCxnSpPr>
          <p:nvPr/>
        </p:nvCxnSpPr>
        <p:spPr>
          <a:xfrm>
            <a:off x="6324603" y="3722913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DB6E7A07-A03E-A0EB-E06D-E83ECCCA5383}"/>
              </a:ext>
            </a:extLst>
          </p:cNvPr>
          <p:cNvCxnSpPr>
            <a:cxnSpLocks/>
          </p:cNvCxnSpPr>
          <p:nvPr/>
        </p:nvCxnSpPr>
        <p:spPr>
          <a:xfrm>
            <a:off x="9427030" y="3722913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7" name="Connecteur droit 26">
            <a:extLst>
              <a:ext uri="{FF2B5EF4-FFF2-40B4-BE49-F238E27FC236}">
                <a16:creationId xmlns:a16="http://schemas.microsoft.com/office/drawing/2014/main" id="{9B7E1CDB-28DC-F6EF-93B3-F64838E268C6}"/>
              </a:ext>
            </a:extLst>
          </p:cNvPr>
          <p:cNvCxnSpPr>
            <a:cxnSpLocks/>
          </p:cNvCxnSpPr>
          <p:nvPr/>
        </p:nvCxnSpPr>
        <p:spPr>
          <a:xfrm>
            <a:off x="10951030" y="3722913"/>
            <a:ext cx="0" cy="56605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4955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06C4DA-F75B-A427-CEA9-1FB45928B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E702A09-7751-E9C9-6A23-EBDD7A1D89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/>
              <a:t>10 min</a:t>
            </a:r>
          </a:p>
        </p:txBody>
      </p:sp>
    </p:spTree>
    <p:extLst>
      <p:ext uri="{BB962C8B-B14F-4D97-AF65-F5344CB8AC3E}">
        <p14:creationId xmlns:p14="http://schemas.microsoft.com/office/powerpoint/2010/main" val="25139577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7F8210-31D7-8A45-18CD-944F14595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>
            <a:extLst>
              <a:ext uri="{FF2B5EF4-FFF2-40B4-BE49-F238E27FC236}">
                <a16:creationId xmlns:a16="http://schemas.microsoft.com/office/drawing/2014/main" id="{82D8524F-E247-7273-9F40-6E8AAB785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Lisez à haute voix le texte suivant. N’oubliez pas, lisez par groupes de mots et non mot par mot. Travaillez seuls.</a:t>
            </a: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84B2CF35-B832-FDD1-1E2F-6D469DAB6B6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71188" y="640628"/>
            <a:ext cx="10529279" cy="267549"/>
          </a:xfrm>
        </p:spPr>
        <p:txBody>
          <a:bodyPr/>
          <a:lstStyle/>
          <a:p>
            <a:r>
              <a:rPr lang="fr-FR" sz="1600" dirty="0">
                <a:solidFill>
                  <a:schemeClr val="bg1">
                    <a:lumMod val="65000"/>
                  </a:schemeClr>
                </a:solidFill>
                <a:ea typeface="Calibri" panose="020F0502020204030204" pitchFamily="34" charset="0"/>
              </a:rPr>
              <a:t>Circuler dans les rangs. Accompagner les élèves en difficulté. Corrigez systématiquement les erreurs de lecture.</a:t>
            </a:r>
          </a:p>
        </p:txBody>
      </p:sp>
      <p:pic>
        <p:nvPicPr>
          <p:cNvPr id="4" name="Image 3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9DC46CB5-18ED-BC7F-DBBB-45715E10B9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18"/>
          <a:stretch>
            <a:fillRect/>
          </a:stretch>
        </p:blipFill>
        <p:spPr>
          <a:xfrm>
            <a:off x="1864899" y="5388428"/>
            <a:ext cx="7264773" cy="1069563"/>
          </a:xfrm>
          <a:prstGeom prst="rect">
            <a:avLst/>
          </a:prstGeom>
        </p:spPr>
      </p:pic>
      <p:pic>
        <p:nvPicPr>
          <p:cNvPr id="6" name="Image 5" descr="Une image contenant texte, ciel, capture d’écran, personne&#10;&#10;Le contenu généré par l’IA peut être incorrect.">
            <a:extLst>
              <a:ext uri="{FF2B5EF4-FFF2-40B4-BE49-F238E27FC236}">
                <a16:creationId xmlns:a16="http://schemas.microsoft.com/office/drawing/2014/main" id="{496D6CED-61EE-9995-0122-AB3BEC3D39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188" y="1215874"/>
            <a:ext cx="10383755" cy="417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89814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8430CE-969A-161F-3334-EFEBF26B1B4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/>
              <a:t>5 min</a:t>
            </a:r>
          </a:p>
        </p:txBody>
      </p:sp>
    </p:spTree>
    <p:extLst>
      <p:ext uri="{BB962C8B-B14F-4D97-AF65-F5344CB8AC3E}">
        <p14:creationId xmlns:p14="http://schemas.microsoft.com/office/powerpoint/2010/main" val="42745117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7A4F21-B259-EC76-81CE-7DE57DB98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Qui peut me dire ce que nous avons appris aujourd’hui ?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9F4C205-12FE-CEDD-318F-09E78E64FF1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Désigner quelques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76A879D-7242-DB6D-0BF9-3DF963556137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: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53B2FF2-0A86-AF3B-C1A6-CB80BAD89138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23B6DC-5D06-DD3C-1AA3-671AF333D68E}"/>
              </a:ext>
            </a:extLst>
          </p:cNvPr>
          <p:cNvSpPr/>
          <p:nvPr/>
        </p:nvSpPr>
        <p:spPr>
          <a:xfrm>
            <a:off x="909092" y="4019285"/>
            <a:ext cx="981333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B21ACF-48FD-B9BA-4B5A-63DE2E465145}"/>
              </a:ext>
            </a:extLst>
          </p:cNvPr>
          <p:cNvSpPr/>
          <p:nvPr/>
        </p:nvSpPr>
        <p:spPr>
          <a:xfrm>
            <a:off x="883270" y="1682945"/>
            <a:ext cx="9839160" cy="14773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22180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0A5AC-577F-3D2F-1D00-C1D966F3A5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627BEF-F451-8995-F2EF-4777660CB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446" y="284489"/>
            <a:ext cx="10277091" cy="267549"/>
          </a:xfrm>
        </p:spPr>
        <p:txBody>
          <a:bodyPr/>
          <a:lstStyle/>
          <a:p>
            <a:r>
              <a:rPr lang="fr-FR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Voici ce que nous avons appris aujourd’hui.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E25022-8F8A-D101-F54B-EE5468246CFB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77886" y="601210"/>
            <a:ext cx="10277475" cy="26828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Ces notes peuvent éventuellement servir de traces écrites.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4218E26-424D-2E64-C4EB-0DC3722B31D1}"/>
              </a:ext>
            </a:extLst>
          </p:cNvPr>
          <p:cNvSpPr txBox="1"/>
          <p:nvPr/>
        </p:nvSpPr>
        <p:spPr>
          <a:xfrm>
            <a:off x="482600" y="3394255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2. Nous avons aussi appris à :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198A0A-7084-3831-B4E0-09030458A679}"/>
              </a:ext>
            </a:extLst>
          </p:cNvPr>
          <p:cNvSpPr txBox="1"/>
          <p:nvPr/>
        </p:nvSpPr>
        <p:spPr>
          <a:xfrm>
            <a:off x="558800" y="1202077"/>
            <a:ext cx="7634702" cy="42883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algn="just">
              <a:lnSpc>
                <a:spcPct val="115000"/>
              </a:lnSpc>
              <a:spcAft>
                <a:spcPts val="800"/>
              </a:spcAft>
              <a:defRPr sz="2000" kern="1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fr-FR" dirty="0"/>
              <a:t>1. Aujourd’hui, nous avons appris à :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9CAD19-CD6A-BB57-2696-79200CDF0F23}"/>
              </a:ext>
            </a:extLst>
          </p:cNvPr>
          <p:cNvSpPr/>
          <p:nvPr/>
        </p:nvSpPr>
        <p:spPr>
          <a:xfrm>
            <a:off x="909092" y="4019285"/>
            <a:ext cx="9813337" cy="16312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Lire par groupes de mots et non mot par mot :</a:t>
            </a:r>
            <a:endParaRPr lang="fr-FR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 bord de la mer.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 séjour agréable/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suis sûr que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Pendant plusieurs minutes.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5105594-BC98-A15E-2344-AEF921FA33AE}"/>
              </a:ext>
            </a:extLst>
          </p:cNvPr>
          <p:cNvSpPr/>
          <p:nvPr/>
        </p:nvSpPr>
        <p:spPr>
          <a:xfrm>
            <a:off x="883270" y="1682945"/>
            <a:ext cx="9839160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Formuler des hypothèses sur le sens global d’un texte à partir d’indices 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J’observe le titre, l’image, la forme générale, …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repère quelques mots importants.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fr-FR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Je formule des hypothèses.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908366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5B001E-AE73-78FE-41EA-0A162EDC7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874" y="323471"/>
            <a:ext cx="10277091" cy="267549"/>
          </a:xfrm>
        </p:spPr>
        <p:txBody>
          <a:bodyPr/>
          <a:lstStyle/>
          <a:p>
            <a:r>
              <a:rPr lang="fr-FR" dirty="0"/>
              <a:t>N’oubliez pas de faire cette activité à la maison.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E2F889E-E50C-4F58-F23F-45CD8C1E5E1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839788" y="654050"/>
            <a:ext cx="10277475" cy="26828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600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Cet exercice fera l’objet d’une correction collective au début de la prochaine séance.</a:t>
            </a:r>
          </a:p>
        </p:txBody>
      </p:sp>
      <p:pic>
        <p:nvPicPr>
          <p:cNvPr id="3" name="Image 5">
            <a:extLst>
              <a:ext uri="{FF2B5EF4-FFF2-40B4-BE49-F238E27FC236}">
                <a16:creationId xmlns:a16="http://schemas.microsoft.com/office/drawing/2014/main" id="{7248D498-C5AB-D507-6C5B-5D44F3A2B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315" y="1479916"/>
            <a:ext cx="3418169" cy="1233626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5A9FC6E5-9FB0-2F03-3399-84B3F265384A}"/>
              </a:ext>
            </a:extLst>
          </p:cNvPr>
          <p:cNvSpPr txBox="1"/>
          <p:nvPr/>
        </p:nvSpPr>
        <p:spPr>
          <a:xfrm>
            <a:off x="1752599" y="3682794"/>
            <a:ext cx="9024257" cy="1432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Lisez à haute voix la suite du texte p. 10 à la maison.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i="0" u="none" strike="noStrike" baseline="0" dirty="0">
                <a:latin typeface="Calibri" panose="020F0502020204030204" pitchFamily="34" charset="0"/>
              </a:rPr>
              <a:t>De « Mon hôtel n’est pas très loin …. fin du texte »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000" b="1" dirty="0">
                <a:latin typeface="Calibri" panose="020F0502020204030204"/>
              </a:rPr>
              <a:t>Lisez par groupes de mots et non mot par mot.</a:t>
            </a:r>
            <a:r>
              <a:rPr lang="fr-FR" sz="2000" b="1" i="0" u="none" strike="noStrike" baseline="0" dirty="0">
                <a:latin typeface="Calibri" panose="020F0502020204030204" pitchFamily="34" charset="0"/>
              </a:rPr>
              <a:t> 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4124952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2000" dirty="0">
            <a:latin typeface="Calibri" panose="020F0502020204030204" pitchFamily="34" charset="0"/>
            <a:cs typeface="Calibri" panose="020F050202020403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5474</TotalTime>
  <Words>2060</Words>
  <Application>Microsoft Office PowerPoint</Application>
  <PresentationFormat>Grand écran</PresentationFormat>
  <Paragraphs>248</Paragraphs>
  <Slides>44</Slides>
  <Notes>1</Notes>
  <HiddenSlides>11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44</vt:i4>
      </vt:variant>
    </vt:vector>
  </HeadingPairs>
  <TitlesOfParts>
    <vt:vector size="54" baseType="lpstr">
      <vt:lpstr>Aptos</vt:lpstr>
      <vt:lpstr>Aptos Display</vt:lpstr>
      <vt:lpstr>Arial</vt:lpstr>
      <vt:lpstr>Calibri</vt:lpstr>
      <vt:lpstr>Cambria Math</vt:lpstr>
      <vt:lpstr>Dosis</vt:lpstr>
      <vt:lpstr>Georgia</vt:lpstr>
      <vt:lpstr>Wingdings</vt:lpstr>
      <vt:lpstr>Thème Office</vt:lpstr>
      <vt:lpstr>2_Thème Office</vt:lpstr>
      <vt:lpstr>Présentation PowerPoint</vt:lpstr>
      <vt:lpstr>Présentation PowerPoint</vt:lpstr>
      <vt:lpstr>Présentation PowerPoint</vt:lpstr>
      <vt:lpstr>Présentation PowerPoint</vt:lpstr>
      <vt:lpstr>Repérage dans l’unité didactique (1/3)</vt:lpstr>
      <vt:lpstr>Repérage dans l’unité didactique (2/3)</vt:lpstr>
      <vt:lpstr>Repérage dans l’unité didactique (3/3)</vt:lpstr>
      <vt:lpstr>Présentation PowerPoint</vt:lpstr>
      <vt:lpstr>Présentation PowerPoint</vt:lpstr>
      <vt:lpstr>Présentation PowerPoint</vt:lpstr>
      <vt:lpstr>Présentation PowerPoint</vt:lpstr>
      <vt:lpstr>Bonjour! Prêts pour démarrer notre séance ? Allons-y!</vt:lpstr>
      <vt:lpstr>Présentation PowerPoint</vt:lpstr>
      <vt:lpstr>Présentation PowerPoint</vt:lpstr>
      <vt:lpstr>Présentation PowerPoint</vt:lpstr>
      <vt:lpstr>Présentation PowerPoint</vt:lpstr>
      <vt:lpstr>Nous allons consacrer la 1ère partie de la séance à la compréhension globale du texte.</vt:lpstr>
      <vt:lpstr>Voici l’objectif de la séance d’aujourd’hui.</vt:lpstr>
      <vt:lpstr>Présentation PowerPoint</vt:lpstr>
      <vt:lpstr>Avant de commencer, qui peut me rappeler la démarche à suivre pour deviner le sens global d’un texte ?</vt:lpstr>
      <vt:lpstr>Voici la démarche à suivre pour deviner le sens global d’un texte.</vt:lpstr>
      <vt:lpstr>Maintenant, observez le texte et devinez le sens global à partir de ces questions.</vt:lpstr>
      <vt:lpstr>Voici les hypothèses que l’on peut deviner sur le sens global du texte.</vt:lpstr>
      <vt:lpstr>Présentation PowerPoint</vt:lpstr>
      <vt:lpstr>Maintenant, travaillez en binômes et formulez des hypothèses à partir de ces questions.</vt:lpstr>
      <vt:lpstr>Voici les hypothèses que l’on peut deviner sur le sens global du texte.</vt:lpstr>
      <vt:lpstr>Maintenant, essayez d’identifier la situation d’énonciation du texte en complétant le tableau suivant.</vt:lpstr>
      <vt:lpstr>Voici la situation d’énonciation du texte.</vt:lpstr>
      <vt:lpstr>Maintenant, on passe à la deuxième partie de la séance consacrée à la lecture fluence.</vt:lpstr>
      <vt:lpstr>Voici l’objectif de la lecture fluence.</vt:lpstr>
      <vt:lpstr>Présentation PowerPoint</vt:lpstr>
      <vt:lpstr>Maintenant, nous allons apprendre à lire par groupes de mots. Je vais vous montrer comment faire.</vt:lpstr>
      <vt:lpstr>Voici quelques groupes de mots pris dans le texte. Nous allons automatiser leur lecture.</vt:lpstr>
      <vt:lpstr>Présentation PowerPoint</vt:lpstr>
      <vt:lpstr>Lisez à haute voix ces groupes de mots.</vt:lpstr>
      <vt:lpstr>Présentation PowerPoint</vt:lpstr>
      <vt:lpstr>Lisez à haute voix les phrases suivantes en respectant les groupes de mots. Travaillez en binômes.</vt:lpstr>
      <vt:lpstr>Voici les phrases découpées en fonction des groupes de mots.</vt:lpstr>
      <vt:lpstr>Présentation PowerPoint</vt:lpstr>
      <vt:lpstr>Lisez à haute voix le texte suivant. N’oubliez pas, lisez par groupes de mots et non mot par mot. Travaillez seuls.</vt:lpstr>
      <vt:lpstr>Présentation PowerPoint</vt:lpstr>
      <vt:lpstr>Qui peut me dire ce que nous avons appris aujourd’hui ? </vt:lpstr>
      <vt:lpstr>Voici ce que nous avons appris aujourd’hui.</vt:lpstr>
      <vt:lpstr>N’oubliez pas de faire cette activité à la maison.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Mehdi Alaoui</dc:creator>
  <cp:lastModifiedBy>M. MAIMOUNI</cp:lastModifiedBy>
  <cp:revision>115</cp:revision>
  <dcterms:created xsi:type="dcterms:W3CDTF">2025-11-03T10:55:47Z</dcterms:created>
  <dcterms:modified xsi:type="dcterms:W3CDTF">2025-12-31T12:40:32Z</dcterms:modified>
</cp:coreProperties>
</file>