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308" r:id="rId2"/>
    <p:sldId id="288" r:id="rId3"/>
    <p:sldId id="289" r:id="rId4"/>
    <p:sldId id="286" r:id="rId5"/>
    <p:sldId id="282" r:id="rId6"/>
    <p:sldId id="371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96" r:id="rId15"/>
    <p:sldId id="314" r:id="rId16"/>
    <p:sldId id="283" r:id="rId17"/>
    <p:sldId id="271" r:id="rId18"/>
    <p:sldId id="260" r:id="rId19"/>
    <p:sldId id="285" r:id="rId20"/>
    <p:sldId id="301" r:id="rId21"/>
    <p:sldId id="281" r:id="rId22"/>
    <p:sldId id="259" r:id="rId23"/>
    <p:sldId id="321" r:id="rId24"/>
    <p:sldId id="276" r:id="rId25"/>
    <p:sldId id="270" r:id="rId26"/>
    <p:sldId id="320" r:id="rId27"/>
    <p:sldId id="298" r:id="rId28"/>
    <p:sldId id="372" r:id="rId29"/>
    <p:sldId id="393" r:id="rId30"/>
    <p:sldId id="267" r:id="rId31"/>
    <p:sldId id="275" r:id="rId32"/>
    <p:sldId id="268" r:id="rId33"/>
    <p:sldId id="279" r:id="rId34"/>
    <p:sldId id="284" r:id="rId35"/>
    <p:sldId id="373" r:id="rId36"/>
    <p:sldId id="323" r:id="rId37"/>
    <p:sldId id="287" r:id="rId38"/>
    <p:sldId id="277" r:id="rId39"/>
    <p:sldId id="278" r:id="rId40"/>
    <p:sldId id="274" r:id="rId41"/>
    <p:sldId id="304" r:id="rId42"/>
    <p:sldId id="261" r:id="rId43"/>
    <p:sldId id="299" r:id="rId44"/>
    <p:sldId id="2147483646" r:id="rId45"/>
    <p:sldId id="269" r:id="rId46"/>
    <p:sldId id="272" r:id="rId47"/>
    <p:sldId id="297" r:id="rId48"/>
    <p:sldId id="257" r:id="rId49"/>
    <p:sldId id="2147483647" r:id="rId50"/>
    <p:sldId id="353" r:id="rId51"/>
    <p:sldId id="273" r:id="rId52"/>
    <p:sldId id="300" r:id="rId53"/>
    <p:sldId id="339" r:id="rId54"/>
    <p:sldId id="280" r:id="rId55"/>
    <p:sldId id="264" r:id="rId56"/>
    <p:sldId id="266" r:id="rId57"/>
    <p:sldId id="303" r:id="rId58"/>
    <p:sldId id="345" r:id="rId59"/>
    <p:sldId id="302" r:id="rId60"/>
    <p:sldId id="341" r:id="rId61"/>
    <p:sldId id="263" r:id="rId62"/>
    <p:sldId id="305" r:id="rId63"/>
    <p:sldId id="262" r:id="rId64"/>
    <p:sldId id="346" r:id="rId65"/>
    <p:sldId id="347" r:id="rId66"/>
    <p:sldId id="348" r:id="rId67"/>
    <p:sldId id="291" r:id="rId6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282"/>
            <p14:sldId id="371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</p14:sldIdLst>
        </p14:section>
        <p14:section name="Contrôle des cahiers" id="{D246771F-C8AA-4F75-BAD7-8024CAB55D79}">
          <p14:sldIdLst/>
        </p14:section>
        <p14:section name="Activation des prérequis" id="{8E8D053C-3AAA-4FF0-9D84-FCA59ECBA887}">
          <p14:sldIdLst>
            <p14:sldId id="296"/>
            <p14:sldId id="314"/>
            <p14:sldId id="283"/>
            <p14:sldId id="271"/>
            <p14:sldId id="260"/>
            <p14:sldId id="285"/>
            <p14:sldId id="301"/>
            <p14:sldId id="281"/>
            <p14:sldId id="259"/>
          </p14:sldIdLst>
        </p14:section>
        <p14:section name="Déclaration de l’objectif" id="{096B6BF6-20D6-43DE-B358-982838B98259}">
          <p14:sldIdLst>
            <p14:sldId id="321"/>
            <p14:sldId id="276"/>
            <p14:sldId id="270"/>
            <p14:sldId id="320"/>
          </p14:sldIdLst>
        </p14:section>
        <p14:section name="Modelage" id="{6D007598-4F88-4283-9E36-970C44D688AD}">
          <p14:sldIdLst>
            <p14:sldId id="298"/>
            <p14:sldId id="372"/>
            <p14:sldId id="393"/>
            <p14:sldId id="267"/>
            <p14:sldId id="275"/>
            <p14:sldId id="268"/>
            <p14:sldId id="279"/>
            <p14:sldId id="284"/>
            <p14:sldId id="373"/>
            <p14:sldId id="323"/>
            <p14:sldId id="287"/>
            <p14:sldId id="277"/>
            <p14:sldId id="278"/>
            <p14:sldId id="274"/>
            <p14:sldId id="304"/>
            <p14:sldId id="261"/>
          </p14:sldIdLst>
        </p14:section>
        <p14:section name="Pratique collective" id="{CF34AB29-930A-422C-8BB3-41EE66488593}">
          <p14:sldIdLst>
            <p14:sldId id="299"/>
            <p14:sldId id="2147483646"/>
            <p14:sldId id="269"/>
            <p14:sldId id="272"/>
            <p14:sldId id="297"/>
            <p14:sldId id="257"/>
            <p14:sldId id="2147483647"/>
            <p14:sldId id="353"/>
            <p14:sldId id="273"/>
          </p14:sldIdLst>
        </p14:section>
        <p14:section name="Pratique en binôme" id="{B5D45BF5-6276-4DCA-B0C6-B46ADF983B36}">
          <p14:sldIdLst>
            <p14:sldId id="300"/>
            <p14:sldId id="339"/>
            <p14:sldId id="280"/>
            <p14:sldId id="264"/>
            <p14:sldId id="266"/>
          </p14:sldIdLst>
        </p14:section>
        <p14:section name="Pratique autonome" id="{89211873-F649-4A72-AB32-DC4F4703E8C4}">
          <p14:sldIdLst>
            <p14:sldId id="303"/>
            <p14:sldId id="345"/>
            <p14:sldId id="302"/>
          </p14:sldIdLst>
        </p14:section>
        <p14:section name="Section sans titre" id="{031A32CF-C046-4D33-9042-B8C46FAB51DD}">
          <p14:sldIdLst>
            <p14:sldId id="341"/>
            <p14:sldId id="263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348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HCHOUR YASSINE" initials="YD" lastIdx="1" clrIdx="0">
    <p:extLst>
      <p:ext uri="{19B8F6BF-5375-455C-9EA6-DF929625EA0E}">
        <p15:presenceInfo xmlns:p15="http://schemas.microsoft.com/office/powerpoint/2012/main" userId="S::YASSINE.DAHCHOUR@TAALIM.MA::5813cebf-60d3-4462-ba63-a649e6529b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5E1C"/>
    <a:srgbClr val="D4A678"/>
    <a:srgbClr val="785F2C"/>
    <a:srgbClr val="B6D8EF"/>
    <a:srgbClr val="F9E46C"/>
    <a:srgbClr val="D1A577"/>
    <a:srgbClr val="0F9ED5"/>
    <a:srgbClr val="106585"/>
    <a:srgbClr val="D2A476"/>
    <a:srgbClr val="F69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26" autoAdjust="0"/>
    <p:restoredTop sz="94660"/>
  </p:normalViewPr>
  <p:slideViewPr>
    <p:cSldViewPr snapToGrid="0">
      <p:cViewPr varScale="1">
        <p:scale>
          <a:sx n="82" d="100"/>
          <a:sy n="82" d="100"/>
        </p:scale>
        <p:origin x="84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63"/>
    </p:cViewPr>
  </p:sorter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.sv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68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94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34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703" r:id="rId19"/>
    <p:sldLayoutId id="2147483687" r:id="rId20"/>
    <p:sldLayoutId id="2147483688" r:id="rId21"/>
    <p:sldLayoutId id="2147483689" r:id="rId22"/>
    <p:sldLayoutId id="2147483699" r:id="rId23"/>
    <p:sldLayoutId id="2147483690" r:id="rId24"/>
    <p:sldLayoutId id="2147483704" r:id="rId25"/>
    <p:sldLayoutId id="2147483705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97" r:id="rId33"/>
    <p:sldLayoutId id="2147483702" r:id="rId34"/>
    <p:sldLayoutId id="2147483700" r:id="rId35"/>
    <p:sldLayoutId id="2147483701" r:id="rId36"/>
    <p:sldLayoutId id="2147483682" r:id="rId37"/>
    <p:sldLayoutId id="2147483683" r:id="rId38"/>
    <p:sldLayoutId id="2147483653" r:id="rId39"/>
    <p:sldLayoutId id="2147483654" r:id="rId40"/>
    <p:sldLayoutId id="2147483655" r:id="rId41"/>
    <p:sldLayoutId id="2147483656" r:id="rId42"/>
    <p:sldLayoutId id="2147483657" r:id="rId43"/>
    <p:sldLayoutId id="2147483658" r:id="rId44"/>
    <p:sldLayoutId id="2147483659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EL5AcbXKLcZcptBw8zodh5LsuwwjlMQY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noProof="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65172" y="4562031"/>
            <a:ext cx="4844190" cy="5449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noProof="0" dirty="0">
                <a:solidFill>
                  <a:schemeClr val="bg1"/>
                </a:solidFill>
              </a:rPr>
              <a:t>Les interactions entre les géosphères de la Terre.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5217" y="4591216"/>
            <a:ext cx="1288409" cy="521999"/>
          </a:xfrm>
        </p:spPr>
        <p:txBody>
          <a:bodyPr/>
          <a:lstStyle/>
          <a:p>
            <a:r>
              <a:rPr lang="fr-FR" noProof="0" dirty="0"/>
              <a:t>Chapitre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6497" y="5328959"/>
            <a:ext cx="1288409" cy="521999"/>
          </a:xfrm>
        </p:spPr>
        <p:txBody>
          <a:bodyPr/>
          <a:lstStyle/>
          <a:p>
            <a:r>
              <a:rPr lang="fr-FR" noProof="0" dirty="0"/>
              <a:t>Tâche 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96329" y="5286181"/>
            <a:ext cx="4843667" cy="521999"/>
          </a:xfrm>
        </p:spPr>
        <p:txBody>
          <a:bodyPr>
            <a:noAutofit/>
          </a:bodyPr>
          <a:lstStyle/>
          <a:p>
            <a:pPr algn="just"/>
            <a:r>
              <a:rPr lang="fr-FR" sz="1400" noProof="0" dirty="0"/>
              <a:t>Décrire les processus impliqués dans la formation des roches sédimentaires.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CD6513-2CAD-DBD8-8224-44F112F644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>
          <a:xfrm>
            <a:off x="6759874" y="2383527"/>
            <a:ext cx="1134000" cy="1587600"/>
          </a:xfrm>
          <a:prstGeom prst="rect">
            <a:avLst/>
          </a:prstGeom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5F5E2A4-C739-DB34-1009-1539A7583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>
          <a:xfrm>
            <a:off x="1773800" y="2310040"/>
            <a:ext cx="1976400" cy="11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99D4E-CFBE-2D23-5CD6-339C2E02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6C519BB5-2E4A-7681-D6EC-029120C6DF97}"/>
              </a:ext>
            </a:extLst>
          </p:cNvPr>
          <p:cNvGrpSpPr/>
          <p:nvPr/>
        </p:nvGrpSpPr>
        <p:grpSpPr>
          <a:xfrm>
            <a:off x="855996" y="2052721"/>
            <a:ext cx="10440000" cy="824218"/>
            <a:chOff x="1072338" y="3558760"/>
            <a:chExt cx="10440000" cy="97200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C004623-6771-F624-6438-DE2701F61657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7" name="Google Shape;292;p29">
                <a:extLst>
                  <a:ext uri="{FF2B5EF4-FFF2-40B4-BE49-F238E27FC236}">
                    <a16:creationId xmlns:a16="http://schemas.microsoft.com/office/drawing/2014/main" id="{8D5C6E37-3542-2A06-D18A-2A2913F1C0C0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0" compatLnSpc="1">
                <a:noAutofit/>
              </a:bodyPr>
              <a:lstStyle/>
              <a:p>
                <a:pPr algn="ctr" defTabSz="685800">
                  <a:defRPr/>
                </a:pPr>
                <a:endParaRPr lang="fr-FR" b="1" noProof="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Google Shape;293;p29">
                <a:extLst>
                  <a:ext uri="{FF2B5EF4-FFF2-40B4-BE49-F238E27FC236}">
                    <a16:creationId xmlns:a16="http://schemas.microsoft.com/office/drawing/2014/main" id="{E3E5AF5E-813B-3F84-AF7B-32DE5C876098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lvl="0" algn="ctr" defTabSz="91440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b="1" kern="0" noProof="0" dirty="0">
                    <a:ea typeface="Calibri"/>
                    <a:cs typeface="Calibri"/>
                  </a:rPr>
                  <a:t>Tâche</a:t>
                </a:r>
                <a:r>
                  <a:rPr lang="fr-FR" b="1" i="0" u="none" strike="noStrike" kern="0" cap="none" spc="0" baseline="0" noProof="0" dirty="0">
                    <a:uFillTx/>
                    <a:latin typeface="Calibri"/>
                    <a:ea typeface="Calibri"/>
                    <a:cs typeface="Calibri"/>
                  </a:rPr>
                  <a:t> 4</a:t>
                </a:r>
              </a:p>
            </p:txBody>
          </p:sp>
        </p:grpSp>
        <p:sp>
          <p:nvSpPr>
            <p:cNvPr id="25" name="Rectangle: Rounded Corners 11">
              <a:extLst>
                <a:ext uri="{FF2B5EF4-FFF2-40B4-BE49-F238E27FC236}">
                  <a16:creationId xmlns:a16="http://schemas.microsoft.com/office/drawing/2014/main" id="{A41B2A62-46E3-1035-A952-F07A96045885}"/>
                </a:ext>
              </a:extLst>
            </p:cNvPr>
            <p:cNvSpPr/>
            <p:nvPr/>
          </p:nvSpPr>
          <p:spPr>
            <a:xfrm>
              <a:off x="1072338" y="3558760"/>
              <a:ext cx="10440000" cy="972000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B7FC056-BEA4-4677-9E87-DFA6205E96B3}"/>
                </a:ext>
              </a:extLst>
            </p:cNvPr>
            <p:cNvSpPr txBox="1"/>
            <p:nvPr/>
          </p:nvSpPr>
          <p:spPr>
            <a:xfrm>
              <a:off x="2640353" y="3817516"/>
              <a:ext cx="86743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kern="0" noProof="0" dirty="0"/>
                <a:t>Décrire les processus impliqués dans la formation des roches sédimentaires.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8139F89-D4A8-9621-CCDB-B55019E57E07}"/>
              </a:ext>
            </a:extLst>
          </p:cNvPr>
          <p:cNvSpPr/>
          <p:nvPr/>
        </p:nvSpPr>
        <p:spPr>
          <a:xfrm>
            <a:off x="975805" y="6031483"/>
            <a:ext cx="10439999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Cycle de l’eau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90293-B3DB-0871-8047-7B62D1BF3CFA}"/>
              </a:ext>
            </a:extLst>
          </p:cNvPr>
          <p:cNvSpPr/>
          <p:nvPr/>
        </p:nvSpPr>
        <p:spPr>
          <a:xfrm>
            <a:off x="855997" y="1326030"/>
            <a:ext cx="10439999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Cycle des roches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CD6152A-590F-C446-714E-118DEC622809}"/>
              </a:ext>
            </a:extLst>
          </p:cNvPr>
          <p:cNvSpPr txBox="1"/>
          <p:nvPr/>
        </p:nvSpPr>
        <p:spPr>
          <a:xfrm>
            <a:off x="921720" y="826517"/>
            <a:ext cx="10396326" cy="320523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Chapitre 2:  Les interactions entre les géosphères de la Terre.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B723830-FBD9-10C2-153D-E731300B3893}"/>
              </a:ext>
            </a:extLst>
          </p:cNvPr>
          <p:cNvGrpSpPr/>
          <p:nvPr/>
        </p:nvGrpSpPr>
        <p:grpSpPr>
          <a:xfrm>
            <a:off x="975805" y="3204600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9" name="Google Shape;292;p29">
              <a:extLst>
                <a:ext uri="{FF2B5EF4-FFF2-40B4-BE49-F238E27FC236}">
                  <a16:creationId xmlns:a16="http://schemas.microsoft.com/office/drawing/2014/main" id="{18765BD8-CA5F-FA2C-7862-2F50257298D7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" name="Google Shape;293;p29">
              <a:extLst>
                <a:ext uri="{FF2B5EF4-FFF2-40B4-BE49-F238E27FC236}">
                  <a16:creationId xmlns:a16="http://schemas.microsoft.com/office/drawing/2014/main" id="{C2469808-2542-1C8D-A530-2D4B011A98B9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5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4B61535-B3B9-C05B-5B04-C59F5189ED0B}"/>
              </a:ext>
            </a:extLst>
          </p:cNvPr>
          <p:cNvSpPr txBox="1"/>
          <p:nvPr/>
        </p:nvSpPr>
        <p:spPr>
          <a:xfrm>
            <a:off x="2440484" y="3376011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métamorphiques.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788E72A3-8E83-2CF4-294B-348A5530667C}"/>
              </a:ext>
            </a:extLst>
          </p:cNvPr>
          <p:cNvGrpSpPr/>
          <p:nvPr/>
        </p:nvGrpSpPr>
        <p:grpSpPr>
          <a:xfrm>
            <a:off x="963450" y="4242574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43" name="Google Shape;292;p29">
              <a:extLst>
                <a:ext uri="{FF2B5EF4-FFF2-40B4-BE49-F238E27FC236}">
                  <a16:creationId xmlns:a16="http://schemas.microsoft.com/office/drawing/2014/main" id="{2018616F-57B7-5159-7167-59E349DB83DD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" name="Google Shape;293;p29">
              <a:extLst>
                <a:ext uri="{FF2B5EF4-FFF2-40B4-BE49-F238E27FC236}">
                  <a16:creationId xmlns:a16="http://schemas.microsoft.com/office/drawing/2014/main" id="{0E5C578E-2270-5B08-0F8A-7A890F00E8DF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6</a:t>
              </a: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E4C5481D-94F9-E394-488B-0994BD903969}"/>
              </a:ext>
            </a:extLst>
          </p:cNvPr>
          <p:cNvSpPr txBox="1"/>
          <p:nvPr/>
        </p:nvSpPr>
        <p:spPr>
          <a:xfrm>
            <a:off x="2428129" y="441398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magmatiques.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357E3-030A-9793-DF92-5776AF213FA1}"/>
              </a:ext>
            </a:extLst>
          </p:cNvPr>
          <p:cNvGrpSpPr/>
          <p:nvPr/>
        </p:nvGrpSpPr>
        <p:grpSpPr>
          <a:xfrm>
            <a:off x="959332" y="5180914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" name="Google Shape;292;p29">
              <a:extLst>
                <a:ext uri="{FF2B5EF4-FFF2-40B4-BE49-F238E27FC236}">
                  <a16:creationId xmlns:a16="http://schemas.microsoft.com/office/drawing/2014/main" id="{3F928ED7-08A9-2BCE-16D8-135A1FC054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" name="Google Shape;293;p29">
              <a:extLst>
                <a:ext uri="{FF2B5EF4-FFF2-40B4-BE49-F238E27FC236}">
                  <a16:creationId xmlns:a16="http://schemas.microsoft.com/office/drawing/2014/main" id="{96F485FC-4FCF-A4EB-EA0B-B2704CC65B7D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7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D1536C-2FD8-9A18-73E5-3452004D5A00}"/>
              </a:ext>
            </a:extLst>
          </p:cNvPr>
          <p:cNvSpPr txBox="1"/>
          <p:nvPr/>
        </p:nvSpPr>
        <p:spPr>
          <a:xfrm>
            <a:off x="2424011" y="535232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Réaliser un schéma de synthèse du cycle des roches.</a:t>
            </a:r>
          </a:p>
        </p:txBody>
      </p:sp>
    </p:spTree>
    <p:extLst>
      <p:ext uri="{BB962C8B-B14F-4D97-AF65-F5344CB8AC3E}">
        <p14:creationId xmlns:p14="http://schemas.microsoft.com/office/powerpoint/2010/main" val="49666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986119"/>
            <a:ext cx="9726520" cy="10240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013013"/>
            <a:ext cx="1606147" cy="977152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64055" y="557461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058069"/>
            <a:ext cx="9726521" cy="94676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Processus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Roches sédimentaires 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Érosion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Transport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Sédimentation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Diagenèse</a:t>
            </a: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133600"/>
            <a:ext cx="1606147" cy="842681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63271" y="1228165"/>
            <a:ext cx="9463104" cy="525106"/>
          </a:xfrm>
          <a:prstGeom prst="rect">
            <a:avLst/>
          </a:prstGeom>
        </p:spPr>
        <p:txBody>
          <a:bodyPr t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noProof="0" dirty="0"/>
              <a:t>La tâche à réussir pendant la séance 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2000" b="1" noProof="0" dirty="0"/>
              <a:t>Décrire les processus impliqués dans la formation des roches sédimentaires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700" b="1" noProof="0" dirty="0"/>
              <a:t>Les stratégies enseignées pendant le modelage et pratiques pendant la séance sont 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Identification en ordre des quatre étapes de la formation des roches sédimentaires 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Description du processus de formation des roches durant chaque étape</a:t>
            </a:r>
            <a:r>
              <a:rPr lang="fr-FR" sz="1600" noProof="0" dirty="0">
                <a:ea typeface="Calibri" panose="020F0502020204030204" pitchFamily="34" charset="0"/>
              </a:rPr>
              <a:t>.</a:t>
            </a:r>
            <a:endParaRPr lang="fr-FR" sz="1700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700" b="1" noProof="0" dirty="0"/>
              <a:t>Les outils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Modèle de processus de formation des roches sédimentaires.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Carte lexicale.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Fiche technique.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214759" y="5662712"/>
            <a:ext cx="9818964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noProof="0" dirty="0"/>
              <a:t> Pendant le feedback, attirer l’attention des élèves sur les erreurs fréquentes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Il ne faut pas confondre entre les types des roches 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Il ne faut pas confondre entre les quatre étapes de formation des roches sédimentaires.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373396" y="2302295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03219" y="1339366"/>
            <a:ext cx="1605600" cy="35496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217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noProof="0" dirty="0"/>
              <a:t>Le feedback ne doit pas être un jugement sur l’élève ni sur ses capacités</a:t>
            </a:r>
          </a:p>
          <a:p>
            <a:pPr algn="just"/>
            <a:r>
              <a:rPr lang="fr-FR" sz="1200" noProof="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noProof="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noProof="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Demander aux élèves de justifier leurs réponses et de verbaliser leur raisonnement</a:t>
            </a:r>
          </a:p>
          <a:p>
            <a:pPr algn="just"/>
            <a:r>
              <a:rPr lang="fr-FR" sz="1400" noProof="0" dirty="0"/>
              <a:t>Donner des feedbacks aux élèves de manière instantanée à chaque fois que l’occasion se présente (ne pas laisser passer des erreurs)</a:t>
            </a:r>
          </a:p>
          <a:p>
            <a:pPr algn="just"/>
            <a:r>
              <a:rPr lang="fr-FR" sz="1400" noProof="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Ne pas donner de feedback ou donner du feedback de manière occasionnelle seulement</a:t>
            </a:r>
          </a:p>
          <a:p>
            <a:pPr algn="just"/>
            <a:r>
              <a:rPr lang="fr-FR" sz="1400" noProof="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noProof="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noProof="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noProof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noProof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noProof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10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noProof="0" dirty="0"/>
              <a:t>05 min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Bonjour! Prêts pour démarrer notre séance? Allons-y!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Google Shape;5926;p4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6581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2 min</a:t>
            </a:r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oogle Shape;1175;p113">
            <a:extLst>
              <a:ext uri="{FF2B5EF4-FFF2-40B4-BE49-F238E27FC236}">
                <a16:creationId xmlns:a16="http://schemas.microsoft.com/office/drawing/2014/main" id="{45677A87-CDF0-E754-5EE4-B8F5379FC8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9FEA4129-6B71-4842-F04C-72533D182D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!!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Demander à 3 élèves au hasard</a:t>
            </a:r>
          </a:p>
          <a:p>
            <a:endParaRPr lang="fr-FR" sz="1200" noProof="0" dirty="0">
              <a:solidFill>
                <a:srgbClr val="AEABAB"/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304C9-B15D-42C9-A4B5-5E4A8EEEE1C7}"/>
              </a:ext>
            </a:extLst>
          </p:cNvPr>
          <p:cNvSpPr txBox="1"/>
          <p:nvPr/>
        </p:nvSpPr>
        <p:spPr>
          <a:xfrm>
            <a:off x="1370557" y="5164662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Si quelque chose n’est pas clair, je pose des questions</a:t>
            </a:r>
            <a:endParaRPr lang="fr-FR" sz="12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Google Shape;1186;p114">
            <a:extLst>
              <a:ext uri="{FF2B5EF4-FFF2-40B4-BE49-F238E27FC236}">
                <a16:creationId xmlns:a16="http://schemas.microsoft.com/office/drawing/2014/main" id="{A3EFC887-4D08-6B82-3359-FF52CADE741E}"/>
              </a:ext>
            </a:extLst>
          </p:cNvPr>
          <p:cNvSpPr txBox="1"/>
          <p:nvPr/>
        </p:nvSpPr>
        <p:spPr>
          <a:xfrm>
            <a:off x="7245354" y="4910785"/>
            <a:ext cx="4400362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fais mes devoirs en classe et à la maison avec sérieux</a:t>
            </a:r>
            <a:endParaRPr lang="fr-FR" sz="12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Google Shape;1175;p113">
            <a:extLst>
              <a:ext uri="{FF2B5EF4-FFF2-40B4-BE49-F238E27FC236}">
                <a16:creationId xmlns:a16="http://schemas.microsoft.com/office/drawing/2014/main" id="{54199EF4-B4CD-653E-C5EA-18A711E2EA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0F61A32C-30DE-A364-4C53-668B88B0E1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4 min</a:t>
            </a:r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8D3F-4C8E-08E1-39EC-556A6D13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Commençons par cette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44E18D-F5C2-C618-7DD1-8C74C9A6FA8A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9FDD5166-1ED3-EED2-78F8-48A3FBD9384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6F41E0-07D9-2F02-6BAC-BEEF083060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33AD3AD6-C4C6-535E-1C8D-9C66DFF4B8B0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2782D00A-4BCA-14E3-6AE0-CA998B8B0603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type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0ECDE22C-A9EB-F65B-E94E-74896788F732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types de roches.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FCA356B8-235A-BF81-FAD9-590841FF4DED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types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B69F9FDB-1601-0ECD-AEFE-62D25EEF713B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6E564729-9B0A-6B53-4EDD-50DE3D412D9B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1F596DAB-14EE-0CD6-F4F6-031C0B64E7C4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32FF9E-DBA1-3EC6-3A4F-0D802EA0E532}"/>
              </a:ext>
            </a:extLst>
          </p:cNvPr>
          <p:cNvSpPr txBox="1"/>
          <p:nvPr/>
        </p:nvSpPr>
        <p:spPr>
          <a:xfrm>
            <a:off x="2623915" y="1786834"/>
            <a:ext cx="5232462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trouve dans la nature :</a:t>
            </a:r>
          </a:p>
        </p:txBody>
      </p:sp>
      <p:pic>
        <p:nvPicPr>
          <p:cNvPr id="2050" name="Picture 2" descr="Qu'est-ce qu'une Roche ? Comment se Forme-t-elle ? Quels sont ses Type">
            <a:extLst>
              <a:ext uri="{FF2B5EF4-FFF2-40B4-BE49-F238E27FC236}">
                <a16:creationId xmlns:a16="http://schemas.microsoft.com/office/drawing/2014/main" id="{1648D22F-6409-8740-06A0-DB1618FD4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2" y="2813553"/>
            <a:ext cx="4920406" cy="327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520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5D09-32D4-6929-7589-C9CEFC7E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B0AEF-E772-B9D4-47D7-563A0738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Il y a trois types de roches dans la nature : les roches sédimentaires, métamorphiques et magmatiques.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081022-020E-FD4B-E11F-E02A2ACAD8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a donner seulement les types sans entrer dans les caractéristiques de chaque type.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4" name="Image 8">
            <a:extLst>
              <a:ext uri="{FF2B5EF4-FFF2-40B4-BE49-F238E27FC236}">
                <a16:creationId xmlns:a16="http://schemas.microsoft.com/office/drawing/2014/main" id="{C916F066-BD90-4361-A64D-085C92CAA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251" y="331341"/>
            <a:ext cx="464069" cy="464069"/>
          </a:xfrm>
          <a:prstGeom prst="rect">
            <a:avLst/>
          </a:prstGeom>
        </p:spPr>
      </p:pic>
      <p:pic>
        <p:nvPicPr>
          <p:cNvPr id="19" name="Picture 2" descr="Qu'est-ce qu'une Roche ? Comment se Forme-t-elle ? Quels sont ses Type">
            <a:extLst>
              <a:ext uri="{FF2B5EF4-FFF2-40B4-BE49-F238E27FC236}">
                <a16:creationId xmlns:a16="http://schemas.microsoft.com/office/drawing/2014/main" id="{B61312A3-6F72-35A3-43D5-910441FE4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2" y="2813553"/>
            <a:ext cx="4920406" cy="327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BA4863CF-A512-D09B-385B-03D5C31FF432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type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65A0AC2A-7389-AC41-F55A-8989D80DA980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types de roches.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799DF374-4F11-DA07-ED85-18CC613815D9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types de roches.</a:t>
            </a: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695B0239-293B-65F1-6A07-1BCC0863BFD4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DDC0C433-4485-CF6E-524B-B51F7D6D73FC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24DF5AEA-1221-0F36-0BC7-8ABFBE9A5D60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3E8754-CB66-01EE-AFE8-3B766EED7E35}"/>
              </a:ext>
            </a:extLst>
          </p:cNvPr>
          <p:cNvSpPr txBox="1"/>
          <p:nvPr/>
        </p:nvSpPr>
        <p:spPr>
          <a:xfrm>
            <a:off x="2623915" y="1786834"/>
            <a:ext cx="5232462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trouve dans la nature :</a:t>
            </a:r>
          </a:p>
        </p:txBody>
      </p:sp>
    </p:spTree>
    <p:extLst>
      <p:ext uri="{BB962C8B-B14F-4D97-AF65-F5344CB8AC3E}">
        <p14:creationId xmlns:p14="http://schemas.microsoft.com/office/powerpoint/2010/main" val="197101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A1B4A-D0A7-8E8D-E575-38245626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01F1-AFD0-0A0B-AD33-EA3D7387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Répondez à cette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DF5623-8806-39E9-A4C9-A17C3143C1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22" name="Google Shape;15880;p58">
            <a:extLst>
              <a:ext uri="{FF2B5EF4-FFF2-40B4-BE49-F238E27FC236}">
                <a16:creationId xmlns:a16="http://schemas.microsoft.com/office/drawing/2014/main" id="{4DA62CE5-E591-1D48-D95B-3757FDE32ED8}"/>
              </a:ext>
            </a:extLst>
          </p:cNvPr>
          <p:cNvSpPr txBox="1">
            <a:spLocks/>
          </p:cNvSpPr>
          <p:nvPr/>
        </p:nvSpPr>
        <p:spPr>
          <a:xfrm>
            <a:off x="1664544" y="2295975"/>
            <a:ext cx="8862911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Certaines roches sédimentaires sont caractérisées par la présence de fossiles (</a:t>
            </a:r>
            <a:r>
              <a:rPr lang="fr-FR" noProof="0" dirty="0" err="1"/>
              <a:t>مستحاثات</a:t>
            </a:r>
            <a:r>
              <a:rPr lang="fr-FR" noProof="0" dirty="0"/>
              <a:t>):</a:t>
            </a:r>
          </a:p>
        </p:txBody>
      </p:sp>
      <p:sp>
        <p:nvSpPr>
          <p:cNvPr id="23" name="Rectangle : coins arrondis 6">
            <a:extLst>
              <a:ext uri="{FF2B5EF4-FFF2-40B4-BE49-F238E27FC236}">
                <a16:creationId xmlns:a16="http://schemas.microsoft.com/office/drawing/2014/main" id="{EEAC1929-5F75-ADD9-37B1-34BC63AF8C7E}"/>
              </a:ext>
            </a:extLst>
          </p:cNvPr>
          <p:cNvSpPr/>
          <p:nvPr/>
        </p:nvSpPr>
        <p:spPr>
          <a:xfrm>
            <a:off x="778059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Rectangle : coins arrondis 13">
            <a:extLst>
              <a:ext uri="{FF2B5EF4-FFF2-40B4-BE49-F238E27FC236}">
                <a16:creationId xmlns:a16="http://schemas.microsoft.com/office/drawing/2014/main" id="{C9E568FF-5A8D-B0B5-C58C-8D266ABC5C28}"/>
              </a:ext>
            </a:extLst>
          </p:cNvPr>
          <p:cNvSpPr/>
          <p:nvPr/>
        </p:nvSpPr>
        <p:spPr>
          <a:xfrm>
            <a:off x="6878871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25" name="Google Shape;15880;p58">
            <a:extLst>
              <a:ext uri="{FF2B5EF4-FFF2-40B4-BE49-F238E27FC236}">
                <a16:creationId xmlns:a16="http://schemas.microsoft.com/office/drawing/2014/main" id="{8DA1C12F-A615-6D50-011D-385ECBC2A143}"/>
              </a:ext>
            </a:extLst>
          </p:cNvPr>
          <p:cNvSpPr txBox="1">
            <a:spLocks/>
          </p:cNvSpPr>
          <p:nvPr/>
        </p:nvSpPr>
        <p:spPr>
          <a:xfrm>
            <a:off x="1104629" y="118056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Lever la main - Icônes mains et gestes gratuites">
            <a:extLst>
              <a:ext uri="{FF2B5EF4-FFF2-40B4-BE49-F238E27FC236}">
                <a16:creationId xmlns:a16="http://schemas.microsoft.com/office/drawing/2014/main" id="{735EDDEC-0541-2B07-F9A7-F6042D97A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816" y="35991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2D863B46-E61C-AE1A-4EBB-77972840E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45445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DC9A9-680B-9C01-71FB-DEFC91ED7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525D1E-AA20-1D88-87CB-7F235B3D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C’est correct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7AB7EF-FDE9-C8AA-8546-55EB6815E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 ne pas expliquer le processus de fossilisation.</a:t>
            </a:r>
            <a:endParaRPr lang="fr-FR" sz="1200" b="1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F492E23C-242C-3A38-DF6E-0BF4408AF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367200"/>
            <a:ext cx="464069" cy="464069"/>
          </a:xfrm>
          <a:prstGeom prst="rect">
            <a:avLst/>
          </a:prstGeom>
        </p:spPr>
      </p:pic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C427DC6-7432-BE98-8138-19D04327B7B9}"/>
              </a:ext>
            </a:extLst>
          </p:cNvPr>
          <p:cNvSpPr/>
          <p:nvPr/>
        </p:nvSpPr>
        <p:spPr>
          <a:xfrm>
            <a:off x="831848" y="2828724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7111A2A9-7520-F969-5B6C-52100BA2A90B}"/>
              </a:ext>
            </a:extLst>
          </p:cNvPr>
          <p:cNvSpPr/>
          <p:nvPr/>
        </p:nvSpPr>
        <p:spPr>
          <a:xfrm>
            <a:off x="831848" y="4720277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14C5EAA4-286B-1D24-1CB4-72DC5F727B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7389" y="233530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3BB73AC-AC5E-759A-1F8C-9AA6260558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48" y="2495045"/>
            <a:ext cx="5007682" cy="3618886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246F4DDD-9C91-0965-7E8A-75F51B1ADC28}"/>
              </a:ext>
            </a:extLst>
          </p:cNvPr>
          <p:cNvCxnSpPr>
            <a:cxnSpLocks/>
          </p:cNvCxnSpPr>
          <p:nvPr/>
        </p:nvCxnSpPr>
        <p:spPr>
          <a:xfrm flipH="1">
            <a:off x="8050306" y="1783976"/>
            <a:ext cx="1927412" cy="2644589"/>
          </a:xfrm>
          <a:prstGeom prst="straightConnector1">
            <a:avLst/>
          </a:prstGeom>
          <a:ln>
            <a:solidFill>
              <a:srgbClr val="F69B1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4F039DB-639F-75F0-204A-1722973EB0F4}"/>
              </a:ext>
            </a:extLst>
          </p:cNvPr>
          <p:cNvCxnSpPr>
            <a:cxnSpLocks/>
          </p:cNvCxnSpPr>
          <p:nvPr/>
        </p:nvCxnSpPr>
        <p:spPr>
          <a:xfrm flipH="1">
            <a:off x="8509000" y="3479292"/>
            <a:ext cx="213614" cy="1179068"/>
          </a:xfrm>
          <a:prstGeom prst="straightConnector1">
            <a:avLst/>
          </a:prstGeom>
          <a:ln>
            <a:solidFill>
              <a:srgbClr val="F69B1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2F24130A-C864-89AE-596A-F483503B3C07}"/>
              </a:ext>
            </a:extLst>
          </p:cNvPr>
          <p:cNvSpPr txBox="1">
            <a:spLocks/>
          </p:cNvSpPr>
          <p:nvPr/>
        </p:nvSpPr>
        <p:spPr>
          <a:xfrm>
            <a:off x="1718333" y="1315737"/>
            <a:ext cx="8862911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Certaines roches sédimentaires sont caractérisées par la présence de fossiles (</a:t>
            </a:r>
            <a:r>
              <a:rPr lang="fr-FR" noProof="0" dirty="0" err="1"/>
              <a:t>مستحاثات</a:t>
            </a:r>
            <a:r>
              <a:rPr lang="fr-FR" noProof="0" dirty="0"/>
              <a:t>):</a:t>
            </a:r>
          </a:p>
        </p:txBody>
      </p:sp>
    </p:spTree>
    <p:extLst>
      <p:ext uri="{BB962C8B-B14F-4D97-AF65-F5344CB8AC3E}">
        <p14:creationId xmlns:p14="http://schemas.microsoft.com/office/powerpoint/2010/main" val="970364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732E4-2574-1260-CCB3-C10D622E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106DF-49D2-17E9-C287-8DE0AA38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Une autre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1DF5BC-EBE8-A1F1-0E6A-CDA65908A6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D66393-D8CA-4E0D-2495-3E175C57DC1B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3B0B4D0-74AD-E960-0929-D26BB48B49B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89BC35-39D4-3439-AE22-2B4D8EEF1A1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C89EBE28-EA75-26AE-574A-BA2C3B40ED4B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Choisissez la bonne réponse :</a:t>
            </a: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E465931B-EE6C-0396-1B6E-801342CBFD2A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rofondeur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2586EDA-FA52-1369-34BA-F0FC4EF5E425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urface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614FF7EA-2D9A-8009-CE25-9A6BE0E706CE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endroits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0AB17C91-2A07-B5A5-465E-24AFFF3B3CFB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138D707D-C855-8D34-6874-89C31CFD2287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3FE09299-0EC3-17C3-8AD8-2F7A6A501C43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B123B6-F199-2A3E-E78C-3E77BB4D1686}"/>
              </a:ext>
            </a:extLst>
          </p:cNvPr>
          <p:cNvSpPr txBox="1"/>
          <p:nvPr/>
        </p:nvSpPr>
        <p:spPr>
          <a:xfrm>
            <a:off x="591671" y="1779216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sédimentaires se forment :</a:t>
            </a:r>
          </a:p>
        </p:txBody>
      </p:sp>
      <p:pic>
        <p:nvPicPr>
          <p:cNvPr id="5122" name="Picture 2" descr="Calcaire Comment l'identifier ? - Rock Identify">
            <a:extLst>
              <a:ext uri="{FF2B5EF4-FFF2-40B4-BE49-F238E27FC236}">
                <a16:creationId xmlns:a16="http://schemas.microsoft.com/office/drawing/2014/main" id="{08D2C39F-B26D-822C-B5C2-144CDC331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/>
          <a:stretch>
            <a:fillRect/>
          </a:stretch>
        </p:blipFill>
        <p:spPr bwMode="auto">
          <a:xfrm>
            <a:off x="386080" y="2411505"/>
            <a:ext cx="5094406" cy="406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3D130-2FB3-9318-3765-18DFEC37B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4A6E8-EEE9-CF2C-A28D-D7D641955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D47E4E-6253-E1EA-C706-E92129972F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pourquoi la réponse est fausse si les élèves se sont trompés,. Si c’est juste, expliquer aussi.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3" name="Image 8">
            <a:extLst>
              <a:ext uri="{FF2B5EF4-FFF2-40B4-BE49-F238E27FC236}">
                <a16:creationId xmlns:a16="http://schemas.microsoft.com/office/drawing/2014/main" id="{2950311F-C120-308D-04FA-7BFC44A6C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3510" y="326560"/>
            <a:ext cx="464069" cy="464069"/>
          </a:xfrm>
          <a:prstGeom prst="rect">
            <a:avLst/>
          </a:prstGeom>
        </p:spPr>
      </p:pic>
      <p:sp>
        <p:nvSpPr>
          <p:cNvPr id="5" name="Rectangle: Rounded Corners 22">
            <a:extLst>
              <a:ext uri="{FF2B5EF4-FFF2-40B4-BE49-F238E27FC236}">
                <a16:creationId xmlns:a16="http://schemas.microsoft.com/office/drawing/2014/main" id="{6BC0C978-A3C4-B5CD-530A-FCE9CF830E4D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rofondeur</a:t>
            </a: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5F46FE40-B2A8-C752-1C07-B3BF46F6790E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</a:p>
        </p:txBody>
      </p:sp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043E9841-E113-BA7E-5F66-69EDA661935A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endroits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22">
            <a:extLst>
              <a:ext uri="{FF2B5EF4-FFF2-40B4-BE49-F238E27FC236}">
                <a16:creationId xmlns:a16="http://schemas.microsoft.com/office/drawing/2014/main" id="{4921BA91-C937-0A4D-21EF-82496C6087A3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3">
            <a:extLst>
              <a:ext uri="{FF2B5EF4-FFF2-40B4-BE49-F238E27FC236}">
                <a16:creationId xmlns:a16="http://schemas.microsoft.com/office/drawing/2014/main" id="{6EB68BE7-D45C-93F0-93E2-E7903AA28076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8" name="Rectangle: Rounded Corners 4">
            <a:extLst>
              <a:ext uri="{FF2B5EF4-FFF2-40B4-BE49-F238E27FC236}">
                <a16:creationId xmlns:a16="http://schemas.microsoft.com/office/drawing/2014/main" id="{1A6AC1B9-185B-2B70-4DB4-60C027426DDD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6B49C55-8206-F4B8-0E39-11AD142AB2D9}"/>
              </a:ext>
            </a:extLst>
          </p:cNvPr>
          <p:cNvSpPr txBox="1"/>
          <p:nvPr/>
        </p:nvSpPr>
        <p:spPr>
          <a:xfrm>
            <a:off x="591671" y="1779216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sédimentaires se forment :</a:t>
            </a:r>
          </a:p>
        </p:txBody>
      </p:sp>
      <p:pic>
        <p:nvPicPr>
          <p:cNvPr id="20" name="Picture 2" descr="Calcaire Comment l'identifier ? - Rock Identify">
            <a:extLst>
              <a:ext uri="{FF2B5EF4-FFF2-40B4-BE49-F238E27FC236}">
                <a16:creationId xmlns:a16="http://schemas.microsoft.com/office/drawing/2014/main" id="{69D0848F-8070-5497-48E4-08087B0BF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804" y="2411505"/>
            <a:ext cx="5546290" cy="406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06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70753-ACEE-9119-E41F-D1619EAB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2A1163-C24B-E54A-B4A2-2A950DEC30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7035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FD42178-8097-3937-B39B-82BD066EF410}"/>
              </a:ext>
            </a:extLst>
          </p:cNvPr>
          <p:cNvSpPr txBox="1"/>
          <p:nvPr/>
        </p:nvSpPr>
        <p:spPr>
          <a:xfrm>
            <a:off x="594576" y="104561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type de roche à la caractéristique correspondante: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D1231BB-0CEB-5AFF-E910-8FBFE6905634}"/>
              </a:ext>
            </a:extLst>
          </p:cNvPr>
          <p:cNvGrpSpPr/>
          <p:nvPr/>
        </p:nvGrpSpPr>
        <p:grpSpPr>
          <a:xfrm>
            <a:off x="592106" y="2781154"/>
            <a:ext cx="4008985" cy="535787"/>
            <a:chOff x="538317" y="2790119"/>
            <a:chExt cx="4008985" cy="535787"/>
          </a:xfrm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D294F413-A6FF-F523-DF83-87C2A10917A6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38" name="Rectangle: Rounded Corners 22">
              <a:extLst>
                <a:ext uri="{FF2B5EF4-FFF2-40B4-BE49-F238E27FC236}">
                  <a16:creationId xmlns:a16="http://schemas.microsoft.com/office/drawing/2014/main" id="{C3448C34-0797-E073-5625-C4BEBB8454E5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BA851B8-EFBC-EEC2-D939-A13595EE3016}"/>
              </a:ext>
            </a:extLst>
          </p:cNvPr>
          <p:cNvGrpSpPr/>
          <p:nvPr/>
        </p:nvGrpSpPr>
        <p:grpSpPr>
          <a:xfrm>
            <a:off x="6040291" y="3283178"/>
            <a:ext cx="5833317" cy="544752"/>
            <a:chOff x="5950644" y="2790119"/>
            <a:chExt cx="5833317" cy="544752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082519AF-5C44-8DDC-2BAD-39214D915A45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Faible dureté</a:t>
              </a:r>
            </a:p>
          </p:txBody>
        </p:sp>
        <p:sp>
          <p:nvSpPr>
            <p:cNvPr id="40" name="Rectangle: Rounded Corners 22">
              <a:extLst>
                <a:ext uri="{FF2B5EF4-FFF2-40B4-BE49-F238E27FC236}">
                  <a16:creationId xmlns:a16="http://schemas.microsoft.com/office/drawing/2014/main" id="{5A69D1D2-58F9-8BAD-206B-471DAEF53DFD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DC6C46AC-2EDB-30BC-187F-24BC4313EA44}"/>
              </a:ext>
            </a:extLst>
          </p:cNvPr>
          <p:cNvSpPr txBox="1">
            <a:spLocks/>
          </p:cNvSpPr>
          <p:nvPr/>
        </p:nvSpPr>
        <p:spPr>
          <a:xfrm>
            <a:off x="541020" y="2185728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97439F7B-C69C-2C70-8EE4-934C89F28652}"/>
              </a:ext>
            </a:extLst>
          </p:cNvPr>
          <p:cNvSpPr txBox="1">
            <a:spLocks/>
          </p:cNvSpPr>
          <p:nvPr/>
        </p:nvSpPr>
        <p:spPr>
          <a:xfrm>
            <a:off x="5946242" y="2185728"/>
            <a:ext cx="587459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Caractéristique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42F3A8D-9050-3A09-0AB2-411A261000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81C6B27-1306-70A4-6A65-1699B6A3C612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582829E-3AA4-76BA-E63C-94EFD356198E}"/>
              </a:ext>
            </a:extLst>
          </p:cNvPr>
          <p:cNvGrpSpPr/>
          <p:nvPr/>
        </p:nvGrpSpPr>
        <p:grpSpPr>
          <a:xfrm>
            <a:off x="592106" y="3991390"/>
            <a:ext cx="4008985" cy="535787"/>
            <a:chOff x="520388" y="4000355"/>
            <a:chExt cx="4008985" cy="535787"/>
          </a:xfrm>
        </p:grpSpPr>
        <p:sp>
          <p:nvSpPr>
            <p:cNvPr id="2" name="Rectangle: Rounded Corners 22">
              <a:extLst>
                <a:ext uri="{FF2B5EF4-FFF2-40B4-BE49-F238E27FC236}">
                  <a16:creationId xmlns:a16="http://schemas.microsoft.com/office/drawing/2014/main" id="{62FDDF95-BCEF-AF55-226D-E4860293A55D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</a:p>
          </p:txBody>
        </p:sp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F052DE9F-6AD2-8AC1-72D9-43B531FC3DC3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19513A7-612F-A484-9A70-9EAE11464626}"/>
              </a:ext>
            </a:extLst>
          </p:cNvPr>
          <p:cNvGrpSpPr/>
          <p:nvPr/>
        </p:nvGrpSpPr>
        <p:grpSpPr>
          <a:xfrm>
            <a:off x="6040291" y="4493414"/>
            <a:ext cx="5833317" cy="544752"/>
            <a:chOff x="5932715" y="4000355"/>
            <a:chExt cx="5833317" cy="544752"/>
          </a:xfrm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F2E19D47-0244-8821-5467-4AD285D17717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Grande dureté</a:t>
              </a:r>
            </a:p>
          </p:txBody>
        </p:sp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5AE20743-E4FD-3D11-ECAE-6D7E7E7D347F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895958-B28C-4B75-0436-0454CA08DFE5}"/>
              </a:ext>
            </a:extLst>
          </p:cNvPr>
          <p:cNvGrpSpPr/>
          <p:nvPr/>
        </p:nvGrpSpPr>
        <p:grpSpPr>
          <a:xfrm>
            <a:off x="592106" y="5174731"/>
            <a:ext cx="4008985" cy="535787"/>
            <a:chOff x="601070" y="5183696"/>
            <a:chExt cx="4008985" cy="535787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C6B4FE9A-0B22-0BC8-4E45-DC13C65C6B29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4EEB4E96-BA46-5FE0-FED3-ACFA717298C5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477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DB4D-BBA1-BB21-998A-642EC95D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FF648-2154-471F-385A-C61C00E3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96068"/>
            <a:ext cx="10723062" cy="435141"/>
          </a:xfrm>
        </p:spPr>
        <p:txBody>
          <a:bodyPr/>
          <a:lstStyle/>
          <a:p>
            <a:pPr algn="just" defTabSz="342900">
              <a:spcAft>
                <a:spcPts val="300"/>
              </a:spcAft>
              <a:defRPr/>
            </a:pPr>
            <a:r>
              <a:rPr lang="fr-FR" noProof="0" dirty="0">
                <a:latin typeface="Calibri" panose="020F0502020204030204"/>
              </a:rPr>
              <a:t>Les roches sédimentaires ont une faible dureté, c’est-à-dire qu’elles se cassent facilement, contrairement aux roches métamorphiques et magmatiques.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30FFC0-93A3-34A5-BE5F-40F698C5A0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6938" y="7543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à la caractéristique sans expliquer son origine. 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982BBA81-40C3-B44C-EF3A-70AB141C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510" y="331200"/>
            <a:ext cx="500069" cy="500069"/>
          </a:xfrm>
          <a:prstGeom prst="rect">
            <a:avLst/>
          </a:prstGeom>
        </p:spPr>
      </p:pic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F1DEE5E-1E5C-F9F5-1004-D08F112FDD02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4627986" y="3058012"/>
            <a:ext cx="1412305" cy="1707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5F729609-1D98-5B07-B9C3-6BB697CBDECF}"/>
              </a:ext>
            </a:extLst>
          </p:cNvPr>
          <p:cNvGrpSpPr/>
          <p:nvPr/>
        </p:nvGrpSpPr>
        <p:grpSpPr>
          <a:xfrm>
            <a:off x="592106" y="2781154"/>
            <a:ext cx="4008985" cy="535787"/>
            <a:chOff x="538317" y="2790119"/>
            <a:chExt cx="4008985" cy="535787"/>
          </a:xfrm>
        </p:grpSpPr>
        <p:sp>
          <p:nvSpPr>
            <p:cNvPr id="46" name="Rectangle: Rounded Corners 22">
              <a:extLst>
                <a:ext uri="{FF2B5EF4-FFF2-40B4-BE49-F238E27FC236}">
                  <a16:creationId xmlns:a16="http://schemas.microsoft.com/office/drawing/2014/main" id="{BE86B174-953A-D6F1-0876-7FD0A1178B7A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47" name="Rectangle: Rounded Corners 22">
              <a:extLst>
                <a:ext uri="{FF2B5EF4-FFF2-40B4-BE49-F238E27FC236}">
                  <a16:creationId xmlns:a16="http://schemas.microsoft.com/office/drawing/2014/main" id="{A22B1E74-5918-21B1-4102-B23CF1E525D4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C9380AE-D13F-582F-7D02-144497291293}"/>
              </a:ext>
            </a:extLst>
          </p:cNvPr>
          <p:cNvGrpSpPr/>
          <p:nvPr/>
        </p:nvGrpSpPr>
        <p:grpSpPr>
          <a:xfrm>
            <a:off x="6040291" y="3283178"/>
            <a:ext cx="5833317" cy="544752"/>
            <a:chOff x="5950644" y="2790119"/>
            <a:chExt cx="5833317" cy="544752"/>
          </a:xfrm>
        </p:grpSpPr>
        <p:sp>
          <p:nvSpPr>
            <p:cNvPr id="49" name="Rectangle: Rounded Corners 22">
              <a:extLst>
                <a:ext uri="{FF2B5EF4-FFF2-40B4-BE49-F238E27FC236}">
                  <a16:creationId xmlns:a16="http://schemas.microsoft.com/office/drawing/2014/main" id="{3DCEE54D-2950-0381-AE39-4E13D460C5FE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Grande dureté</a:t>
              </a:r>
            </a:p>
          </p:txBody>
        </p:sp>
        <p:sp>
          <p:nvSpPr>
            <p:cNvPr id="50" name="Rectangle: Rounded Corners 22">
              <a:extLst>
                <a:ext uri="{FF2B5EF4-FFF2-40B4-BE49-F238E27FC236}">
                  <a16:creationId xmlns:a16="http://schemas.microsoft.com/office/drawing/2014/main" id="{6A0F8968-5025-839F-E946-B02CBF5F3246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1" name="Google Shape;15880;p58">
            <a:extLst>
              <a:ext uri="{FF2B5EF4-FFF2-40B4-BE49-F238E27FC236}">
                <a16:creationId xmlns:a16="http://schemas.microsoft.com/office/drawing/2014/main" id="{20967897-749F-62DD-5E21-3B34EAB0F051}"/>
              </a:ext>
            </a:extLst>
          </p:cNvPr>
          <p:cNvSpPr txBox="1">
            <a:spLocks/>
          </p:cNvSpPr>
          <p:nvPr/>
        </p:nvSpPr>
        <p:spPr>
          <a:xfrm>
            <a:off x="541020" y="2185728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2" name="Google Shape;15880;p58">
            <a:extLst>
              <a:ext uri="{FF2B5EF4-FFF2-40B4-BE49-F238E27FC236}">
                <a16:creationId xmlns:a16="http://schemas.microsoft.com/office/drawing/2014/main" id="{D73AC0BF-F408-5DF2-95F5-A26CE97A1429}"/>
              </a:ext>
            </a:extLst>
          </p:cNvPr>
          <p:cNvSpPr txBox="1">
            <a:spLocks/>
          </p:cNvSpPr>
          <p:nvPr/>
        </p:nvSpPr>
        <p:spPr>
          <a:xfrm>
            <a:off x="5946242" y="2185728"/>
            <a:ext cx="587459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Caractéristique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11B5362E-737E-9647-3D2D-833C451445C4}"/>
              </a:ext>
            </a:extLst>
          </p:cNvPr>
          <p:cNvGrpSpPr/>
          <p:nvPr/>
        </p:nvGrpSpPr>
        <p:grpSpPr>
          <a:xfrm>
            <a:off x="592106" y="3991390"/>
            <a:ext cx="4008985" cy="535787"/>
            <a:chOff x="520388" y="4000355"/>
            <a:chExt cx="4008985" cy="535787"/>
          </a:xfrm>
        </p:grpSpPr>
        <p:sp>
          <p:nvSpPr>
            <p:cNvPr id="54" name="Rectangle: Rounded Corners 22">
              <a:extLst>
                <a:ext uri="{FF2B5EF4-FFF2-40B4-BE49-F238E27FC236}">
                  <a16:creationId xmlns:a16="http://schemas.microsoft.com/office/drawing/2014/main" id="{9A2E8F90-D6B1-FDA5-98F4-9CCDE7F05038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</a:p>
          </p:txBody>
        </p:sp>
        <p:sp>
          <p:nvSpPr>
            <p:cNvPr id="55" name="Rectangle: Rounded Corners 22">
              <a:extLst>
                <a:ext uri="{FF2B5EF4-FFF2-40B4-BE49-F238E27FC236}">
                  <a16:creationId xmlns:a16="http://schemas.microsoft.com/office/drawing/2014/main" id="{46D8828C-AE90-15F5-EED9-EB7E6C6B960F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C3873516-A12F-6E33-E2EB-756F2D499F16}"/>
              </a:ext>
            </a:extLst>
          </p:cNvPr>
          <p:cNvGrpSpPr/>
          <p:nvPr/>
        </p:nvGrpSpPr>
        <p:grpSpPr>
          <a:xfrm>
            <a:off x="6040291" y="4493414"/>
            <a:ext cx="5833317" cy="544752"/>
            <a:chOff x="5932715" y="4000355"/>
            <a:chExt cx="5833317" cy="544752"/>
          </a:xfrm>
        </p:grpSpPr>
        <p:sp>
          <p:nvSpPr>
            <p:cNvPr id="57" name="Rectangle: Rounded Corners 22">
              <a:extLst>
                <a:ext uri="{FF2B5EF4-FFF2-40B4-BE49-F238E27FC236}">
                  <a16:creationId xmlns:a16="http://schemas.microsoft.com/office/drawing/2014/main" id="{F0C91031-20E2-743F-85DA-8E85993ECD5A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Faible dureté</a:t>
              </a:r>
            </a:p>
          </p:txBody>
        </p:sp>
        <p:sp>
          <p:nvSpPr>
            <p:cNvPr id="58" name="Rectangle: Rounded Corners 22">
              <a:extLst>
                <a:ext uri="{FF2B5EF4-FFF2-40B4-BE49-F238E27FC236}">
                  <a16:creationId xmlns:a16="http://schemas.microsoft.com/office/drawing/2014/main" id="{54A95E08-D841-CFC4-3954-75178723EBF7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5532F56C-1100-D705-DDEF-611E55C4BE34}"/>
              </a:ext>
            </a:extLst>
          </p:cNvPr>
          <p:cNvGrpSpPr/>
          <p:nvPr/>
        </p:nvGrpSpPr>
        <p:grpSpPr>
          <a:xfrm>
            <a:off x="592106" y="5174731"/>
            <a:ext cx="4008985" cy="535787"/>
            <a:chOff x="601070" y="5183696"/>
            <a:chExt cx="4008985" cy="535787"/>
          </a:xfrm>
        </p:grpSpPr>
        <p:sp>
          <p:nvSpPr>
            <p:cNvPr id="60" name="Rectangle: Rounded Corners 22">
              <a:extLst>
                <a:ext uri="{FF2B5EF4-FFF2-40B4-BE49-F238E27FC236}">
                  <a16:creationId xmlns:a16="http://schemas.microsoft.com/office/drawing/2014/main" id="{7D8C84E8-7BD1-3FA6-F146-FFF647E7B281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: Rounded Corners 22">
              <a:extLst>
                <a:ext uri="{FF2B5EF4-FFF2-40B4-BE49-F238E27FC236}">
                  <a16:creationId xmlns:a16="http://schemas.microsoft.com/office/drawing/2014/main" id="{0C54B2D3-5489-B6EF-9FC0-B9806FEB2CBC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3DB392D6-AE8A-49C9-A62B-647696ACD36E}"/>
              </a:ext>
            </a:extLst>
          </p:cNvPr>
          <p:cNvCxnSpPr>
            <a:cxnSpLocks/>
            <a:endCxn id="50" idx="1"/>
          </p:cNvCxnSpPr>
          <p:nvPr/>
        </p:nvCxnSpPr>
        <p:spPr>
          <a:xfrm flipV="1">
            <a:off x="4619021" y="3555554"/>
            <a:ext cx="1421270" cy="6857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4CACE25-613C-24CC-48A7-71326C3DD92A}"/>
              </a:ext>
            </a:extLst>
          </p:cNvPr>
          <p:cNvCxnSpPr>
            <a:cxnSpLocks/>
            <a:stCxn id="61" idx="3"/>
            <a:endCxn id="50" idx="1"/>
          </p:cNvCxnSpPr>
          <p:nvPr/>
        </p:nvCxnSpPr>
        <p:spPr>
          <a:xfrm flipV="1">
            <a:off x="4601091" y="3555554"/>
            <a:ext cx="1439200" cy="1887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530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8819" y="2012577"/>
            <a:ext cx="3962400" cy="19202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Activité</a:t>
            </a:r>
            <a:b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3E62-A609-CAEC-2195-F214F4A7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A8D27-28BF-5DAA-DDCD-22E84477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30640"/>
            <a:ext cx="10972955" cy="38722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Prenons la situation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BAEA43-E1F0-780A-2E7E-5882ADDA0A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1730" y="617864"/>
            <a:ext cx="10972954" cy="505838"/>
          </a:xfrm>
        </p:spPr>
        <p:txBody>
          <a:bodyPr/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Faire émerger les représentations des élèves concernant le processus de la formation de cette roche sédimentaire.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F5D75-705A-D94E-17EC-357B4FFDEEA6}"/>
              </a:ext>
            </a:extLst>
          </p:cNvPr>
          <p:cNvSpPr/>
          <p:nvPr/>
        </p:nvSpPr>
        <p:spPr>
          <a:xfrm>
            <a:off x="955673" y="5394144"/>
            <a:ext cx="1643975" cy="50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2EE9723-B54D-52D7-4FDC-BC57F725B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7" b="12697"/>
          <a:stretch/>
        </p:blipFill>
        <p:spPr>
          <a:xfrm flipH="1">
            <a:off x="189828" y="870783"/>
            <a:ext cx="11812344" cy="5883344"/>
          </a:xfrm>
          <a:prstGeom prst="rect">
            <a:avLst/>
          </a:prstGeom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857C0F2C-DD6D-F913-DDD5-DF96020BAF5C}"/>
              </a:ext>
            </a:extLst>
          </p:cNvPr>
          <p:cNvSpPr/>
          <p:nvPr/>
        </p:nvSpPr>
        <p:spPr>
          <a:xfrm>
            <a:off x="9713377" y="2268990"/>
            <a:ext cx="2288795" cy="638627"/>
          </a:xfrm>
          <a:prstGeom prst="wedgeRoundRectCallout">
            <a:avLst>
              <a:gd name="adj1" fmla="val -102812"/>
              <a:gd name="adj2" fmla="val -97344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C’est le calcaire.</a:t>
            </a:r>
            <a:endParaRPr lang="fr-FR" noProof="0" dirty="0">
              <a:solidFill>
                <a:schemeClr val="tx1"/>
              </a:solidFill>
            </a:endParaRP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DB70B52C-022A-E4C4-9060-09766A24235E}"/>
              </a:ext>
            </a:extLst>
          </p:cNvPr>
          <p:cNvSpPr/>
          <p:nvPr/>
        </p:nvSpPr>
        <p:spPr>
          <a:xfrm>
            <a:off x="425948" y="945858"/>
            <a:ext cx="2373746" cy="976399"/>
          </a:xfrm>
          <a:prstGeom prst="wedgeRoundRectCallout">
            <a:avLst>
              <a:gd name="adj1" fmla="val 71543"/>
              <a:gd name="adj2" fmla="val 132881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Monsieur, comment s’appelle cette roche ?</a:t>
            </a:r>
            <a:endParaRPr lang="fr-FR" noProof="0" dirty="0">
              <a:solidFill>
                <a:schemeClr val="tx1"/>
              </a:solidFill>
            </a:endParaRPr>
          </a:p>
        </p:txBody>
      </p:sp>
      <p:sp>
        <p:nvSpPr>
          <p:cNvPr id="3" name="AutoShape 2" descr="Leçon de géologie au tableau">
            <a:extLst>
              <a:ext uri="{FF2B5EF4-FFF2-40B4-BE49-F238E27FC236}">
                <a16:creationId xmlns:a16="http://schemas.microsoft.com/office/drawing/2014/main" id="{B034D2D5-BD34-51A8-7E4B-5D91E6D1DA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8686" y="33594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F903F8D7-C598-0A7B-732C-DF3ADFC3896F}"/>
              </a:ext>
            </a:extLst>
          </p:cNvPr>
          <p:cNvSpPr/>
          <p:nvPr/>
        </p:nvSpPr>
        <p:spPr>
          <a:xfrm>
            <a:off x="425948" y="4417745"/>
            <a:ext cx="1942211" cy="976399"/>
          </a:xfrm>
          <a:prstGeom prst="wedgeRoundRectCallout">
            <a:avLst>
              <a:gd name="adj1" fmla="val 94162"/>
              <a:gd name="adj2" fmla="val -56178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Comment se forme-t-il ?</a:t>
            </a:r>
            <a:endParaRPr lang="fr-FR" noProof="0" dirty="0">
              <a:solidFill>
                <a:schemeClr val="tx1"/>
              </a:solidFill>
            </a:endParaRP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30EB7658-4F47-1579-1F75-CAA0F1C3C4A8}"/>
              </a:ext>
            </a:extLst>
          </p:cNvPr>
          <p:cNvSpPr/>
          <p:nvPr/>
        </p:nvSpPr>
        <p:spPr>
          <a:xfrm>
            <a:off x="9567197" y="4417745"/>
            <a:ext cx="2581153" cy="1427813"/>
          </a:xfrm>
          <a:prstGeom prst="wedgeRoundRectCallout">
            <a:avLst>
              <a:gd name="adj1" fmla="val -49028"/>
              <a:gd name="adj2" fmla="val -98489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C’est une roche sédimentaire formée grâce à un long chemin de formation.</a:t>
            </a:r>
          </a:p>
        </p:txBody>
      </p:sp>
    </p:spTree>
    <p:extLst>
      <p:ext uri="{BB962C8B-B14F-4D97-AF65-F5344CB8AC3E}">
        <p14:creationId xmlns:p14="http://schemas.microsoft.com/office/powerpoint/2010/main" val="1185534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 min</a:t>
            </a:r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55802" y="1881933"/>
            <a:ext cx="9066597" cy="789830"/>
          </a:xfrm>
        </p:spPr>
        <p:txBody>
          <a:bodyPr anchor="ctr">
            <a:noAutofit/>
          </a:bodyPr>
          <a:lstStyle/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Décrire les processus impliqués dans la formation des roches sédimentaires.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7EFF05-451F-2E06-7F7A-0869196C39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l’objectif de la séance, expliquer cela avec des phrases simples et claires.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D82E4E-46FE-041C-907E-91274BE39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" r="670"/>
          <a:stretch>
            <a:fillRect/>
          </a:stretch>
        </p:blipFill>
        <p:spPr>
          <a:xfrm>
            <a:off x="3514168" y="2892069"/>
            <a:ext cx="4419598" cy="3144886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ECE2-A646-4F1F-2021-2C9C1B93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63F29-D938-71E1-E1A8-EC86386C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par définir quelques notions qu'on aura besoin pour résoudre la tâche.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571E7D5F-42AC-12DB-312F-C95E2304A5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61D793-E38D-9CD2-3265-F230ECE3474C}"/>
              </a:ext>
            </a:extLst>
          </p:cNvPr>
          <p:cNvSpPr txBox="1"/>
          <p:nvPr/>
        </p:nvSpPr>
        <p:spPr>
          <a:xfrm>
            <a:off x="436880" y="1092604"/>
            <a:ext cx="11409679" cy="563857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de roches dans la nature et leurs caractéristiques</a:t>
            </a:r>
          </a:p>
        </p:txBody>
      </p:sp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2494942C-34EA-37FE-5158-A01FE94908AA}"/>
              </a:ext>
            </a:extLst>
          </p:cNvPr>
          <p:cNvGrpSpPr/>
          <p:nvPr/>
        </p:nvGrpSpPr>
        <p:grpSpPr>
          <a:xfrm>
            <a:off x="375921" y="3559949"/>
            <a:ext cx="2520000" cy="2661900"/>
            <a:chOff x="375921" y="3641229"/>
            <a:chExt cx="2520000" cy="2661900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D031B21-F1B8-1E2A-ED46-207F11B81DD3}"/>
                </a:ext>
              </a:extLst>
            </p:cNvPr>
            <p:cNvSpPr txBox="1"/>
            <p:nvPr/>
          </p:nvSpPr>
          <p:spPr>
            <a:xfrm>
              <a:off x="375921" y="36412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Origine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E070E75-56AD-E4FB-0637-AC5E6B2EDB21}"/>
                </a:ext>
              </a:extLst>
            </p:cNvPr>
            <p:cNvSpPr txBox="1"/>
            <p:nvPr/>
          </p:nvSpPr>
          <p:spPr>
            <a:xfrm>
              <a:off x="375921" y="41873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Lieu de formation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959AE37-ABA3-D46A-9025-C6EA5BC373AA}"/>
                </a:ext>
              </a:extLst>
            </p:cNvPr>
            <p:cNvSpPr txBox="1"/>
            <p:nvPr/>
          </p:nvSpPr>
          <p:spPr>
            <a:xfrm>
              <a:off x="375921" y="47334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Présence de fossiles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4DFAD55-86C7-AE4A-9DF1-BF136529C3B0}"/>
                </a:ext>
              </a:extLst>
            </p:cNvPr>
            <p:cNvSpPr txBox="1"/>
            <p:nvPr/>
          </p:nvSpPr>
          <p:spPr>
            <a:xfrm>
              <a:off x="375921" y="58256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Dureté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53B6519-68D9-DEF8-8488-2F27AD0CC0B2}"/>
                </a:ext>
              </a:extLst>
            </p:cNvPr>
            <p:cNvSpPr txBox="1"/>
            <p:nvPr/>
          </p:nvSpPr>
          <p:spPr>
            <a:xfrm>
              <a:off x="375921" y="52795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Présence de foliation</a:t>
              </a:r>
            </a:p>
          </p:txBody>
        </p:sp>
      </p:grpSp>
      <p:grpSp>
        <p:nvGrpSpPr>
          <p:cNvPr id="1032" name="Groupe 1031">
            <a:extLst>
              <a:ext uri="{FF2B5EF4-FFF2-40B4-BE49-F238E27FC236}">
                <a16:creationId xmlns:a16="http://schemas.microsoft.com/office/drawing/2014/main" id="{359C74C6-DBC2-AA5F-5E9D-3A9ACBCC53C6}"/>
              </a:ext>
            </a:extLst>
          </p:cNvPr>
          <p:cNvGrpSpPr/>
          <p:nvPr/>
        </p:nvGrpSpPr>
        <p:grpSpPr>
          <a:xfrm>
            <a:off x="3119120" y="1842909"/>
            <a:ext cx="2707478" cy="4378940"/>
            <a:chOff x="3302000" y="1842909"/>
            <a:chExt cx="2707478" cy="4378940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C8974D0-7996-F99F-D2B0-C37B81FFFF05}"/>
                </a:ext>
              </a:extLst>
            </p:cNvPr>
            <p:cNvSpPr txBox="1"/>
            <p:nvPr/>
          </p:nvSpPr>
          <p:spPr>
            <a:xfrm>
              <a:off x="3302000" y="1842909"/>
              <a:ext cx="2707478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sédimentaires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C6557B0-FE03-261E-759A-27ADB84EA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4868" y="2373125"/>
              <a:ext cx="1496229" cy="1081275"/>
            </a:xfrm>
            <a:prstGeom prst="rect">
              <a:avLst/>
            </a:prstGeom>
          </p:spPr>
        </p:pic>
        <p:grpSp>
          <p:nvGrpSpPr>
            <p:cNvPr id="7191" name="Groupe 7190">
              <a:extLst>
                <a:ext uri="{FF2B5EF4-FFF2-40B4-BE49-F238E27FC236}">
                  <a16:creationId xmlns:a16="http://schemas.microsoft.com/office/drawing/2014/main" id="{B08AEDD4-4E01-1BAF-F697-ACA74FDF7C69}"/>
                </a:ext>
              </a:extLst>
            </p:cNvPr>
            <p:cNvGrpSpPr/>
            <p:nvPr/>
          </p:nvGrpSpPr>
          <p:grpSpPr>
            <a:xfrm>
              <a:off x="342392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76" name="ZoneTexte 7175">
                <a:extLst>
                  <a:ext uri="{FF2B5EF4-FFF2-40B4-BE49-F238E27FC236}">
                    <a16:creationId xmlns:a16="http://schemas.microsoft.com/office/drawing/2014/main" id="{028E09C0-4806-B67E-8D5A-B58719967B1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Sédiments</a:t>
                </a:r>
              </a:p>
            </p:txBody>
          </p:sp>
          <p:sp>
            <p:nvSpPr>
              <p:cNvPr id="7177" name="ZoneTexte 7176">
                <a:extLst>
                  <a:ext uri="{FF2B5EF4-FFF2-40B4-BE49-F238E27FC236}">
                    <a16:creationId xmlns:a16="http://schemas.microsoft.com/office/drawing/2014/main" id="{18BED3C3-035D-AF41-ADEA-2B581743E754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Surface</a:t>
                </a:r>
              </a:p>
            </p:txBody>
          </p:sp>
          <p:sp>
            <p:nvSpPr>
              <p:cNvPr id="7178" name="ZoneTexte 7177">
                <a:extLst>
                  <a:ext uri="{FF2B5EF4-FFF2-40B4-BE49-F238E27FC236}">
                    <a16:creationId xmlns:a16="http://schemas.microsoft.com/office/drawing/2014/main" id="{9952A1EC-B824-BC12-395C-87084752527E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Oui</a:t>
                </a:r>
              </a:p>
            </p:txBody>
          </p:sp>
          <p:sp>
            <p:nvSpPr>
              <p:cNvPr id="7179" name="ZoneTexte 7178">
                <a:extLst>
                  <a:ext uri="{FF2B5EF4-FFF2-40B4-BE49-F238E27FC236}">
                    <a16:creationId xmlns:a16="http://schemas.microsoft.com/office/drawing/2014/main" id="{4B337650-3C35-E267-2144-064C0DF41042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Faible</a:t>
                </a:r>
              </a:p>
            </p:txBody>
          </p:sp>
          <p:sp>
            <p:nvSpPr>
              <p:cNvPr id="7180" name="ZoneTexte 7179">
                <a:extLst>
                  <a:ext uri="{FF2B5EF4-FFF2-40B4-BE49-F238E27FC236}">
                    <a16:creationId xmlns:a16="http://schemas.microsoft.com/office/drawing/2014/main" id="{673E5052-0A85-CE25-4DB2-95BFAEECE79D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</p:grpSp>
      </p:grpSp>
      <p:grpSp>
        <p:nvGrpSpPr>
          <p:cNvPr id="1033" name="Groupe 1032">
            <a:extLst>
              <a:ext uri="{FF2B5EF4-FFF2-40B4-BE49-F238E27FC236}">
                <a16:creationId xmlns:a16="http://schemas.microsoft.com/office/drawing/2014/main" id="{5488FAA2-23D2-8630-A863-E37CA9BDAB03}"/>
              </a:ext>
            </a:extLst>
          </p:cNvPr>
          <p:cNvGrpSpPr/>
          <p:nvPr/>
        </p:nvGrpSpPr>
        <p:grpSpPr>
          <a:xfrm>
            <a:off x="5969000" y="1842909"/>
            <a:ext cx="2778598" cy="4378940"/>
            <a:chOff x="6151880" y="1842909"/>
            <a:chExt cx="2778598" cy="4378940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76DE95-4191-B61A-5E12-14C71391DC48}"/>
                </a:ext>
              </a:extLst>
            </p:cNvPr>
            <p:cNvSpPr txBox="1"/>
            <p:nvPr/>
          </p:nvSpPr>
          <p:spPr>
            <a:xfrm>
              <a:off x="6151880" y="1842909"/>
              <a:ext cx="2778598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magmatiques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4E3E2E3-672C-08A6-1899-8878A0A4F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81270" y="2415238"/>
              <a:ext cx="1642358" cy="982828"/>
            </a:xfrm>
            <a:prstGeom prst="rect">
              <a:avLst/>
            </a:prstGeom>
          </p:spPr>
        </p:pic>
        <p:grpSp>
          <p:nvGrpSpPr>
            <p:cNvPr id="7192" name="Groupe 7191">
              <a:extLst>
                <a:ext uri="{FF2B5EF4-FFF2-40B4-BE49-F238E27FC236}">
                  <a16:creationId xmlns:a16="http://schemas.microsoft.com/office/drawing/2014/main" id="{863BD68A-638F-A180-ACC9-BD48AE744425}"/>
                </a:ext>
              </a:extLst>
            </p:cNvPr>
            <p:cNvGrpSpPr/>
            <p:nvPr/>
          </p:nvGrpSpPr>
          <p:grpSpPr>
            <a:xfrm>
              <a:off x="630936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93" name="ZoneTexte 7192">
                <a:extLst>
                  <a:ext uri="{FF2B5EF4-FFF2-40B4-BE49-F238E27FC236}">
                    <a16:creationId xmlns:a16="http://schemas.microsoft.com/office/drawing/2014/main" id="{17BD1077-583E-A68C-56A7-9497CB97DC2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Magma liquide</a:t>
                </a:r>
              </a:p>
            </p:txBody>
          </p:sp>
          <p:sp>
            <p:nvSpPr>
              <p:cNvPr id="7194" name="ZoneTexte 7193">
                <a:extLst>
                  <a:ext uri="{FF2B5EF4-FFF2-40B4-BE49-F238E27FC236}">
                    <a16:creationId xmlns:a16="http://schemas.microsoft.com/office/drawing/2014/main" id="{83483101-5409-3B6C-F334-926462F0B209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Profondeur</a:t>
                </a:r>
              </a:p>
            </p:txBody>
          </p:sp>
          <p:sp>
            <p:nvSpPr>
              <p:cNvPr id="7195" name="ZoneTexte 7194">
                <a:extLst>
                  <a:ext uri="{FF2B5EF4-FFF2-40B4-BE49-F238E27FC236}">
                    <a16:creationId xmlns:a16="http://schemas.microsoft.com/office/drawing/2014/main" id="{10AB4989-5DAF-DE7F-43B2-3043689853E2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  <p:sp>
            <p:nvSpPr>
              <p:cNvPr id="7196" name="ZoneTexte 7195">
                <a:extLst>
                  <a:ext uri="{FF2B5EF4-FFF2-40B4-BE49-F238E27FC236}">
                    <a16:creationId xmlns:a16="http://schemas.microsoft.com/office/drawing/2014/main" id="{362D5430-E565-AC09-717A-7785A9172C93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Grande</a:t>
                </a:r>
              </a:p>
            </p:txBody>
          </p:sp>
          <p:sp>
            <p:nvSpPr>
              <p:cNvPr id="7197" name="ZoneTexte 7196">
                <a:extLst>
                  <a:ext uri="{FF2B5EF4-FFF2-40B4-BE49-F238E27FC236}">
                    <a16:creationId xmlns:a16="http://schemas.microsoft.com/office/drawing/2014/main" id="{6B09D4F8-E284-BDAF-9021-4247FA4943D3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</p:grpSp>
      </p:grpSp>
      <p:grpSp>
        <p:nvGrpSpPr>
          <p:cNvPr id="1034" name="Groupe 1033">
            <a:extLst>
              <a:ext uri="{FF2B5EF4-FFF2-40B4-BE49-F238E27FC236}">
                <a16:creationId xmlns:a16="http://schemas.microsoft.com/office/drawing/2014/main" id="{F82B8F11-20FA-5C68-8429-1501B3761A7B}"/>
              </a:ext>
            </a:extLst>
          </p:cNvPr>
          <p:cNvGrpSpPr/>
          <p:nvPr/>
        </p:nvGrpSpPr>
        <p:grpSpPr>
          <a:xfrm>
            <a:off x="8818718" y="1837819"/>
            <a:ext cx="3027359" cy="4378940"/>
            <a:chOff x="8829361" y="1842909"/>
            <a:chExt cx="3027359" cy="4378940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09B6CDD-3DDB-8D18-498F-F50B11687C2D}"/>
                </a:ext>
              </a:extLst>
            </p:cNvPr>
            <p:cNvSpPr txBox="1"/>
            <p:nvPr/>
          </p:nvSpPr>
          <p:spPr>
            <a:xfrm>
              <a:off x="8829361" y="1842909"/>
              <a:ext cx="3027359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Métamorphiques</a:t>
              </a:r>
            </a:p>
          </p:txBody>
        </p:sp>
        <p:pic>
          <p:nvPicPr>
            <p:cNvPr id="7174" name="Picture 6">
              <a:extLst>
                <a:ext uri="{FF2B5EF4-FFF2-40B4-BE49-F238E27FC236}">
                  <a16:creationId xmlns:a16="http://schemas.microsoft.com/office/drawing/2014/main" id="{D09E3E49-59B2-1AEC-5B18-ABB93F855D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5F5F7"/>
                </a:clrFrom>
                <a:clrTo>
                  <a:srgbClr val="F5F5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" r="2544" b="4354"/>
            <a:stretch>
              <a:fillRect/>
            </a:stretch>
          </p:blipFill>
          <p:spPr bwMode="auto">
            <a:xfrm>
              <a:off x="9735185" y="2555386"/>
              <a:ext cx="1613535" cy="845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98" name="Groupe 7197">
              <a:extLst>
                <a:ext uri="{FF2B5EF4-FFF2-40B4-BE49-F238E27FC236}">
                  <a16:creationId xmlns:a16="http://schemas.microsoft.com/office/drawing/2014/main" id="{4FAD0BBE-7174-028B-B04A-D6084FC352C6}"/>
                </a:ext>
              </a:extLst>
            </p:cNvPr>
            <p:cNvGrpSpPr/>
            <p:nvPr/>
          </p:nvGrpSpPr>
          <p:grpSpPr>
            <a:xfrm>
              <a:off x="919480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99" name="ZoneTexte 7198">
                <a:extLst>
                  <a:ext uri="{FF2B5EF4-FFF2-40B4-BE49-F238E27FC236}">
                    <a16:creationId xmlns:a16="http://schemas.microsoft.com/office/drawing/2014/main" id="{0EAEBB22-6979-00BC-6F46-F4861420911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Roches préexistantes</a:t>
                </a:r>
              </a:p>
            </p:txBody>
          </p:sp>
          <p:sp>
            <p:nvSpPr>
              <p:cNvPr id="1024" name="ZoneTexte 1023">
                <a:extLst>
                  <a:ext uri="{FF2B5EF4-FFF2-40B4-BE49-F238E27FC236}">
                    <a16:creationId xmlns:a16="http://schemas.microsoft.com/office/drawing/2014/main" id="{9F02E350-2160-F01B-1E53-7FAED2EBAF51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Profondeur</a:t>
                </a:r>
              </a:p>
            </p:txBody>
          </p:sp>
          <p:sp>
            <p:nvSpPr>
              <p:cNvPr id="1025" name="ZoneTexte 1024">
                <a:extLst>
                  <a:ext uri="{FF2B5EF4-FFF2-40B4-BE49-F238E27FC236}">
                    <a16:creationId xmlns:a16="http://schemas.microsoft.com/office/drawing/2014/main" id="{8951B975-FDD6-8873-A10D-A07358685DB2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  <p:sp>
            <p:nvSpPr>
              <p:cNvPr id="1027" name="ZoneTexte 1026">
                <a:extLst>
                  <a:ext uri="{FF2B5EF4-FFF2-40B4-BE49-F238E27FC236}">
                    <a16:creationId xmlns:a16="http://schemas.microsoft.com/office/drawing/2014/main" id="{16FE9DD0-1B82-80F8-ADC1-EF22F8786D8B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Grande</a:t>
                </a:r>
              </a:p>
            </p:txBody>
          </p:sp>
          <p:sp>
            <p:nvSpPr>
              <p:cNvPr id="1028" name="ZoneTexte 1027">
                <a:extLst>
                  <a:ext uri="{FF2B5EF4-FFF2-40B4-BE49-F238E27FC236}">
                    <a16:creationId xmlns:a16="http://schemas.microsoft.com/office/drawing/2014/main" id="{FD5FABB6-5966-6741-FA77-5823B02230F7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8551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92361-CB41-C500-11A5-5696B1EC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A9575-357F-DDFA-5ED3-A9308118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il faut préciser les processus impliquer dans la formation des roches sédimentaires.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BA0D1FBA-F9A8-A636-836B-42C0D3C846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054821-B57D-59F5-F356-E9F7DE16A4D7}"/>
              </a:ext>
            </a:extLst>
          </p:cNvPr>
          <p:cNvSpPr txBox="1"/>
          <p:nvPr/>
        </p:nvSpPr>
        <p:spPr>
          <a:xfrm>
            <a:off x="672352" y="1295923"/>
            <a:ext cx="10551459" cy="461665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Processus de formation des roches sédimentaires   </a:t>
            </a:r>
          </a:p>
        </p:txBody>
      </p:sp>
      <p:pic>
        <p:nvPicPr>
          <p:cNvPr id="11" name="Image 10" descr="Une image contenant texte, Police, ligne, nombre&#10;&#10;Le contenu généré par l’IA peut être incorrect.">
            <a:extLst>
              <a:ext uri="{FF2B5EF4-FFF2-40B4-BE49-F238E27FC236}">
                <a16:creationId xmlns:a16="http://schemas.microsoft.com/office/drawing/2014/main" id="{5A6333DB-65DC-A91D-F2A2-9EF90E7C2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40" y="2300257"/>
            <a:ext cx="10436106" cy="27224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81B0A1-3D6F-7982-1E6A-B372874768A8}"/>
              </a:ext>
            </a:extLst>
          </p:cNvPr>
          <p:cNvSpPr/>
          <p:nvPr/>
        </p:nvSpPr>
        <p:spPr>
          <a:xfrm>
            <a:off x="2944606" y="2198657"/>
            <a:ext cx="6207760" cy="102385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9825C7F-7DC8-4DFE-F7A8-8133F58C9904}"/>
              </a:ext>
            </a:extLst>
          </p:cNvPr>
          <p:cNvSpPr txBox="1"/>
          <p:nvPr/>
        </p:nvSpPr>
        <p:spPr>
          <a:xfrm>
            <a:off x="711200" y="5413831"/>
            <a:ext cx="10495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 que soit sa nature, la roche mère subit un processus en quatre étapes qui conduit à la formation de roches sédimentaires.</a:t>
            </a:r>
            <a:endParaRPr lang="fr-F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27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3321A-737E-0C50-B251-6E1FF16CD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69A7A-D07B-4F55-E61E-155FB262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Commençons par la première étape de ce processus, qui consiste à l’érosion de la roche mère.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21995FB6-E355-7E60-CD80-0A52BA9694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C85D57-9308-2401-9F6D-590AFB7B8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6" y="1041142"/>
            <a:ext cx="11813896" cy="56490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0B48972-406E-45A5-E9EA-2E521535CD96}"/>
              </a:ext>
            </a:extLst>
          </p:cNvPr>
          <p:cNvSpPr txBox="1"/>
          <p:nvPr/>
        </p:nvSpPr>
        <p:spPr>
          <a:xfrm>
            <a:off x="5256677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BC1212-E665-3470-8AC8-911725EC2270}"/>
              </a:ext>
            </a:extLst>
          </p:cNvPr>
          <p:cNvSpPr txBox="1"/>
          <p:nvPr/>
        </p:nvSpPr>
        <p:spPr>
          <a:xfrm>
            <a:off x="7502165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3F791A-DA6D-4141-759B-03AA318ADEE2}"/>
              </a:ext>
            </a:extLst>
          </p:cNvPr>
          <p:cNvSpPr txBox="1"/>
          <p:nvPr/>
        </p:nvSpPr>
        <p:spPr>
          <a:xfrm>
            <a:off x="9788551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D9D5B5-6B6A-4D51-3248-D7766C26E03D}"/>
              </a:ext>
            </a:extLst>
          </p:cNvPr>
          <p:cNvSpPr/>
          <p:nvPr/>
        </p:nvSpPr>
        <p:spPr>
          <a:xfrm>
            <a:off x="5189702" y="1094772"/>
            <a:ext cx="6773698" cy="7176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0169FC-8B65-78D7-A760-593C5ACA35F2}"/>
              </a:ext>
            </a:extLst>
          </p:cNvPr>
          <p:cNvSpPr txBox="1"/>
          <p:nvPr/>
        </p:nvSpPr>
        <p:spPr>
          <a:xfrm>
            <a:off x="0" y="4120762"/>
            <a:ext cx="2612855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mère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5FE30B2-D45F-038E-E301-A8A139275BBD}"/>
              </a:ext>
            </a:extLst>
          </p:cNvPr>
          <p:cNvSpPr txBox="1"/>
          <p:nvPr/>
        </p:nvSpPr>
        <p:spPr>
          <a:xfrm>
            <a:off x="325120" y="5588060"/>
            <a:ext cx="7345679" cy="991731"/>
          </a:xfrm>
          <a:prstGeom prst="roundRect">
            <a:avLst>
              <a:gd name="adj" fmla="val 2836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sont fragmentées en petits morceaux sous l’effet de la pluie et des variations de température.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FAC4425-DD3A-1C43-5031-FD65D4152679}"/>
              </a:ext>
            </a:extLst>
          </p:cNvPr>
          <p:cNvSpPr txBox="1"/>
          <p:nvPr/>
        </p:nvSpPr>
        <p:spPr>
          <a:xfrm>
            <a:off x="450385" y="1088002"/>
            <a:ext cx="723095" cy="550962"/>
          </a:xfrm>
          <a:prstGeom prst="roundRect">
            <a:avLst>
              <a:gd name="adj" fmla="val 28368"/>
            </a:avLst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BA2828-9F2A-36D5-6D49-13D4A3057D50}"/>
              </a:ext>
            </a:extLst>
          </p:cNvPr>
          <p:cNvSpPr/>
          <p:nvPr/>
        </p:nvSpPr>
        <p:spPr>
          <a:xfrm>
            <a:off x="350520" y="975360"/>
            <a:ext cx="4130040" cy="37813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148271A-8155-AFDD-0C1E-1088B4C6B829}"/>
              </a:ext>
            </a:extLst>
          </p:cNvPr>
          <p:cNvSpPr txBox="1"/>
          <p:nvPr/>
        </p:nvSpPr>
        <p:spPr>
          <a:xfrm rot="794102">
            <a:off x="1837224" y="3800721"/>
            <a:ext cx="2612855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morceaux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07EFD6A-F035-CDFE-F9C9-90DBD96808DD}"/>
              </a:ext>
            </a:extLst>
          </p:cNvPr>
          <p:cNvCxnSpPr>
            <a:cxnSpLocks/>
          </p:cNvCxnSpPr>
          <p:nvPr/>
        </p:nvCxnSpPr>
        <p:spPr>
          <a:xfrm>
            <a:off x="2170315" y="4284114"/>
            <a:ext cx="1152005" cy="2726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4646E805-B433-AF30-076D-BFB4514E4A01}"/>
              </a:ext>
            </a:extLst>
          </p:cNvPr>
          <p:cNvSpPr txBox="1"/>
          <p:nvPr/>
        </p:nvSpPr>
        <p:spPr>
          <a:xfrm>
            <a:off x="3011188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Erosion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7440749-F703-60A9-46C0-E74E60C86BD0}"/>
              </a:ext>
            </a:extLst>
          </p:cNvPr>
          <p:cNvSpPr txBox="1"/>
          <p:nvPr/>
        </p:nvSpPr>
        <p:spPr>
          <a:xfrm>
            <a:off x="792480" y="1886635"/>
            <a:ext cx="3261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noProof="0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Variation de température</a:t>
            </a:r>
            <a:br>
              <a:rPr lang="fr-FR" sz="1800" b="1" noProof="0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1" noProof="0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(jours, saisons)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9AE5B13-04F4-3668-6703-2F5D555F16AF}"/>
              </a:ext>
            </a:extLst>
          </p:cNvPr>
          <p:cNvSpPr txBox="1"/>
          <p:nvPr/>
        </p:nvSpPr>
        <p:spPr>
          <a:xfrm>
            <a:off x="1143000" y="2816275"/>
            <a:ext cx="2560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force </a:t>
            </a:r>
          </a:p>
          <a:p>
            <a:pPr algn="ctr"/>
            <a:r>
              <a:rPr lang="fr-FR" b="1" noProof="0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précipitations</a:t>
            </a:r>
          </a:p>
          <a:p>
            <a:pPr algn="ctr"/>
            <a:endParaRPr lang="fr-FR" sz="18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49863018-752E-32B6-D291-617C50275279}"/>
              </a:ext>
            </a:extLst>
          </p:cNvPr>
          <p:cNvSpPr/>
          <p:nvPr/>
        </p:nvSpPr>
        <p:spPr>
          <a:xfrm>
            <a:off x="9446649" y="2389661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2416" h="441528">
                <a:moveTo>
                  <a:pt x="323156" y="3135"/>
                </a:moveTo>
                <a:cubicBezTo>
                  <a:pt x="271721" y="-10200"/>
                  <a:pt x="178376" y="20915"/>
                  <a:pt x="125036" y="60285"/>
                </a:cubicBezTo>
                <a:cubicBezTo>
                  <a:pt x="71696" y="99655"/>
                  <a:pt x="16451" y="187285"/>
                  <a:pt x="3116" y="239355"/>
                </a:cubicBezTo>
                <a:cubicBezTo>
                  <a:pt x="-10219" y="291425"/>
                  <a:pt x="22166" y="342225"/>
                  <a:pt x="45026" y="372705"/>
                </a:cubicBezTo>
                <a:cubicBezTo>
                  <a:pt x="67886" y="403185"/>
                  <a:pt x="97731" y="410805"/>
                  <a:pt x="140276" y="422235"/>
                </a:cubicBezTo>
                <a:cubicBezTo>
                  <a:pt x="182821" y="433665"/>
                  <a:pt x="257751" y="443190"/>
                  <a:pt x="300296" y="441285"/>
                </a:cubicBezTo>
                <a:cubicBezTo>
                  <a:pt x="342841" y="439380"/>
                  <a:pt x="370781" y="435570"/>
                  <a:pt x="395546" y="410805"/>
                </a:cubicBezTo>
                <a:cubicBezTo>
                  <a:pt x="420311" y="386040"/>
                  <a:pt x="442536" y="337780"/>
                  <a:pt x="448886" y="292695"/>
                </a:cubicBezTo>
                <a:cubicBezTo>
                  <a:pt x="455236" y="247610"/>
                  <a:pt x="454601" y="185380"/>
                  <a:pt x="433646" y="140295"/>
                </a:cubicBezTo>
                <a:cubicBezTo>
                  <a:pt x="412691" y="95210"/>
                  <a:pt x="374591" y="16470"/>
                  <a:pt x="323156" y="313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5E36878B-539C-0F89-DEE2-0A779734FBE2}"/>
              </a:ext>
            </a:extLst>
          </p:cNvPr>
          <p:cNvSpPr/>
          <p:nvPr/>
        </p:nvSpPr>
        <p:spPr>
          <a:xfrm>
            <a:off x="9190683" y="2759699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  <a:gd name="connsiteX0" fmla="*/ 403738 w 532998"/>
              <a:gd name="connsiteY0" fmla="*/ 93881 h 532274"/>
              <a:gd name="connsiteX1" fmla="*/ 15118 w 532998"/>
              <a:gd name="connsiteY1" fmla="*/ 10061 h 532274"/>
              <a:gd name="connsiteX2" fmla="*/ 83698 w 532998"/>
              <a:gd name="connsiteY2" fmla="*/ 330101 h 532274"/>
              <a:gd name="connsiteX3" fmla="*/ 125608 w 532998"/>
              <a:gd name="connsiteY3" fmla="*/ 463451 h 532274"/>
              <a:gd name="connsiteX4" fmla="*/ 220858 w 532998"/>
              <a:gd name="connsiteY4" fmla="*/ 512981 h 532274"/>
              <a:gd name="connsiteX5" fmla="*/ 380878 w 532998"/>
              <a:gd name="connsiteY5" fmla="*/ 532031 h 532274"/>
              <a:gd name="connsiteX6" fmla="*/ 476128 w 532998"/>
              <a:gd name="connsiteY6" fmla="*/ 501551 h 532274"/>
              <a:gd name="connsiteX7" fmla="*/ 529468 w 532998"/>
              <a:gd name="connsiteY7" fmla="*/ 383441 h 532274"/>
              <a:gd name="connsiteX8" fmla="*/ 514228 w 532998"/>
              <a:gd name="connsiteY8" fmla="*/ 231041 h 532274"/>
              <a:gd name="connsiteX9" fmla="*/ 403738 w 532998"/>
              <a:gd name="connsiteY9" fmla="*/ 93881 h 532274"/>
              <a:gd name="connsiteX0" fmla="*/ 434823 w 564083"/>
              <a:gd name="connsiteY0" fmla="*/ 98389 h 536782"/>
              <a:gd name="connsiteX1" fmla="*/ 46203 w 564083"/>
              <a:gd name="connsiteY1" fmla="*/ 14569 h 536782"/>
              <a:gd name="connsiteX2" fmla="*/ 19533 w 564083"/>
              <a:gd name="connsiteY2" fmla="*/ 406999 h 536782"/>
              <a:gd name="connsiteX3" fmla="*/ 156693 w 564083"/>
              <a:gd name="connsiteY3" fmla="*/ 467959 h 536782"/>
              <a:gd name="connsiteX4" fmla="*/ 251943 w 564083"/>
              <a:gd name="connsiteY4" fmla="*/ 517489 h 536782"/>
              <a:gd name="connsiteX5" fmla="*/ 411963 w 564083"/>
              <a:gd name="connsiteY5" fmla="*/ 536539 h 536782"/>
              <a:gd name="connsiteX6" fmla="*/ 507213 w 564083"/>
              <a:gd name="connsiteY6" fmla="*/ 506059 h 536782"/>
              <a:gd name="connsiteX7" fmla="*/ 560553 w 564083"/>
              <a:gd name="connsiteY7" fmla="*/ 387949 h 536782"/>
              <a:gd name="connsiteX8" fmla="*/ 545313 w 564083"/>
              <a:gd name="connsiteY8" fmla="*/ 235549 h 536782"/>
              <a:gd name="connsiteX9" fmla="*/ 434823 w 564083"/>
              <a:gd name="connsiteY9" fmla="*/ 98389 h 536782"/>
              <a:gd name="connsiteX0" fmla="*/ 434342 w 563602"/>
              <a:gd name="connsiteY0" fmla="*/ 98389 h 618724"/>
              <a:gd name="connsiteX1" fmla="*/ 45722 w 563602"/>
              <a:gd name="connsiteY1" fmla="*/ 14569 h 618724"/>
              <a:gd name="connsiteX2" fmla="*/ 19052 w 563602"/>
              <a:gd name="connsiteY2" fmla="*/ 406999 h 618724"/>
              <a:gd name="connsiteX3" fmla="*/ 148592 w 563602"/>
              <a:gd name="connsiteY3" fmla="*/ 616549 h 618724"/>
              <a:gd name="connsiteX4" fmla="*/ 251462 w 563602"/>
              <a:gd name="connsiteY4" fmla="*/ 517489 h 618724"/>
              <a:gd name="connsiteX5" fmla="*/ 411482 w 563602"/>
              <a:gd name="connsiteY5" fmla="*/ 536539 h 618724"/>
              <a:gd name="connsiteX6" fmla="*/ 506732 w 563602"/>
              <a:gd name="connsiteY6" fmla="*/ 506059 h 618724"/>
              <a:gd name="connsiteX7" fmla="*/ 560072 w 563602"/>
              <a:gd name="connsiteY7" fmla="*/ 387949 h 618724"/>
              <a:gd name="connsiteX8" fmla="*/ 544832 w 563602"/>
              <a:gd name="connsiteY8" fmla="*/ 235549 h 618724"/>
              <a:gd name="connsiteX9" fmla="*/ 434342 w 563602"/>
              <a:gd name="connsiteY9" fmla="*/ 98389 h 618724"/>
              <a:gd name="connsiteX0" fmla="*/ 434342 w 563602"/>
              <a:gd name="connsiteY0" fmla="*/ 98389 h 639039"/>
              <a:gd name="connsiteX1" fmla="*/ 45722 w 563602"/>
              <a:gd name="connsiteY1" fmla="*/ 14569 h 639039"/>
              <a:gd name="connsiteX2" fmla="*/ 19052 w 563602"/>
              <a:gd name="connsiteY2" fmla="*/ 406999 h 639039"/>
              <a:gd name="connsiteX3" fmla="*/ 148592 w 563602"/>
              <a:gd name="connsiteY3" fmla="*/ 616549 h 639039"/>
              <a:gd name="connsiteX4" fmla="*/ 320042 w 563602"/>
              <a:gd name="connsiteY4" fmla="*/ 624169 h 639039"/>
              <a:gd name="connsiteX5" fmla="*/ 411482 w 563602"/>
              <a:gd name="connsiteY5" fmla="*/ 536539 h 639039"/>
              <a:gd name="connsiteX6" fmla="*/ 506732 w 563602"/>
              <a:gd name="connsiteY6" fmla="*/ 506059 h 639039"/>
              <a:gd name="connsiteX7" fmla="*/ 560072 w 563602"/>
              <a:gd name="connsiteY7" fmla="*/ 387949 h 639039"/>
              <a:gd name="connsiteX8" fmla="*/ 544832 w 563602"/>
              <a:gd name="connsiteY8" fmla="*/ 235549 h 639039"/>
              <a:gd name="connsiteX9" fmla="*/ 434342 w 563602"/>
              <a:gd name="connsiteY9" fmla="*/ 98389 h 639039"/>
              <a:gd name="connsiteX0" fmla="*/ 434342 w 563602"/>
              <a:gd name="connsiteY0" fmla="*/ 98389 h 637966"/>
              <a:gd name="connsiteX1" fmla="*/ 45722 w 563602"/>
              <a:gd name="connsiteY1" fmla="*/ 14569 h 637966"/>
              <a:gd name="connsiteX2" fmla="*/ 19052 w 563602"/>
              <a:gd name="connsiteY2" fmla="*/ 406999 h 637966"/>
              <a:gd name="connsiteX3" fmla="*/ 148592 w 563602"/>
              <a:gd name="connsiteY3" fmla="*/ 616549 h 637966"/>
              <a:gd name="connsiteX4" fmla="*/ 320042 w 563602"/>
              <a:gd name="connsiteY4" fmla="*/ 624169 h 637966"/>
              <a:gd name="connsiteX5" fmla="*/ 434342 w 563602"/>
              <a:gd name="connsiteY5" fmla="*/ 555589 h 637966"/>
              <a:gd name="connsiteX6" fmla="*/ 506732 w 563602"/>
              <a:gd name="connsiteY6" fmla="*/ 506059 h 637966"/>
              <a:gd name="connsiteX7" fmla="*/ 560072 w 563602"/>
              <a:gd name="connsiteY7" fmla="*/ 387949 h 637966"/>
              <a:gd name="connsiteX8" fmla="*/ 544832 w 563602"/>
              <a:gd name="connsiteY8" fmla="*/ 235549 h 637966"/>
              <a:gd name="connsiteX9" fmla="*/ 434342 w 563602"/>
              <a:gd name="connsiteY9" fmla="*/ 98389 h 637966"/>
              <a:gd name="connsiteX0" fmla="*/ 434342 w 595241"/>
              <a:gd name="connsiteY0" fmla="*/ 98389 h 637966"/>
              <a:gd name="connsiteX1" fmla="*/ 45722 w 595241"/>
              <a:gd name="connsiteY1" fmla="*/ 14569 h 637966"/>
              <a:gd name="connsiteX2" fmla="*/ 19052 w 595241"/>
              <a:gd name="connsiteY2" fmla="*/ 406999 h 637966"/>
              <a:gd name="connsiteX3" fmla="*/ 148592 w 595241"/>
              <a:gd name="connsiteY3" fmla="*/ 616549 h 637966"/>
              <a:gd name="connsiteX4" fmla="*/ 320042 w 595241"/>
              <a:gd name="connsiteY4" fmla="*/ 624169 h 637966"/>
              <a:gd name="connsiteX5" fmla="*/ 434342 w 595241"/>
              <a:gd name="connsiteY5" fmla="*/ 555589 h 637966"/>
              <a:gd name="connsiteX6" fmla="*/ 506732 w 595241"/>
              <a:gd name="connsiteY6" fmla="*/ 506059 h 637966"/>
              <a:gd name="connsiteX7" fmla="*/ 594362 w 595241"/>
              <a:gd name="connsiteY7" fmla="*/ 399379 h 637966"/>
              <a:gd name="connsiteX8" fmla="*/ 544832 w 595241"/>
              <a:gd name="connsiteY8" fmla="*/ 235549 h 637966"/>
              <a:gd name="connsiteX9" fmla="*/ 434342 w 595241"/>
              <a:gd name="connsiteY9" fmla="*/ 98389 h 637966"/>
              <a:gd name="connsiteX0" fmla="*/ 434342 w 613311"/>
              <a:gd name="connsiteY0" fmla="*/ 97917 h 637494"/>
              <a:gd name="connsiteX1" fmla="*/ 45722 w 613311"/>
              <a:gd name="connsiteY1" fmla="*/ 14097 h 637494"/>
              <a:gd name="connsiteX2" fmla="*/ 19052 w 613311"/>
              <a:gd name="connsiteY2" fmla="*/ 406527 h 637494"/>
              <a:gd name="connsiteX3" fmla="*/ 148592 w 613311"/>
              <a:gd name="connsiteY3" fmla="*/ 616077 h 637494"/>
              <a:gd name="connsiteX4" fmla="*/ 320042 w 613311"/>
              <a:gd name="connsiteY4" fmla="*/ 623697 h 637494"/>
              <a:gd name="connsiteX5" fmla="*/ 434342 w 613311"/>
              <a:gd name="connsiteY5" fmla="*/ 555117 h 637494"/>
              <a:gd name="connsiteX6" fmla="*/ 506732 w 613311"/>
              <a:gd name="connsiteY6" fmla="*/ 505587 h 637494"/>
              <a:gd name="connsiteX7" fmla="*/ 594362 w 613311"/>
              <a:gd name="connsiteY7" fmla="*/ 398907 h 637494"/>
              <a:gd name="connsiteX8" fmla="*/ 601982 w 613311"/>
              <a:gd name="connsiteY8" fmla="*/ 204597 h 637494"/>
              <a:gd name="connsiteX9" fmla="*/ 434342 w 613311"/>
              <a:gd name="connsiteY9" fmla="*/ 97917 h 63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3311" h="637494">
                <a:moveTo>
                  <a:pt x="434342" y="97917"/>
                </a:moveTo>
                <a:cubicBezTo>
                  <a:pt x="341632" y="66167"/>
                  <a:pt x="114937" y="-37338"/>
                  <a:pt x="45722" y="14097"/>
                </a:cubicBezTo>
                <a:cubicBezTo>
                  <a:pt x="-23493" y="65532"/>
                  <a:pt x="1907" y="306197"/>
                  <a:pt x="19052" y="406527"/>
                </a:cubicBezTo>
                <a:cubicBezTo>
                  <a:pt x="36197" y="506857"/>
                  <a:pt x="98427" y="579882"/>
                  <a:pt x="148592" y="616077"/>
                </a:cubicBezTo>
                <a:cubicBezTo>
                  <a:pt x="198757" y="652272"/>
                  <a:pt x="272417" y="633857"/>
                  <a:pt x="320042" y="623697"/>
                </a:cubicBezTo>
                <a:cubicBezTo>
                  <a:pt x="367667" y="613537"/>
                  <a:pt x="403227" y="574802"/>
                  <a:pt x="434342" y="555117"/>
                </a:cubicBezTo>
                <a:cubicBezTo>
                  <a:pt x="465457" y="535432"/>
                  <a:pt x="480062" y="531622"/>
                  <a:pt x="506732" y="505587"/>
                </a:cubicBezTo>
                <a:cubicBezTo>
                  <a:pt x="533402" y="479552"/>
                  <a:pt x="588012" y="443992"/>
                  <a:pt x="594362" y="398907"/>
                </a:cubicBezTo>
                <a:cubicBezTo>
                  <a:pt x="600712" y="353822"/>
                  <a:pt x="628652" y="254762"/>
                  <a:pt x="601982" y="204597"/>
                </a:cubicBezTo>
                <a:cubicBezTo>
                  <a:pt x="575312" y="154432"/>
                  <a:pt x="527052" y="129667"/>
                  <a:pt x="434342" y="9791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7" name="Forme libre : forme 76">
            <a:extLst>
              <a:ext uri="{FF2B5EF4-FFF2-40B4-BE49-F238E27FC236}">
                <a16:creationId xmlns:a16="http://schemas.microsoft.com/office/drawing/2014/main" id="{9DF96A76-BF35-FEA0-F047-DE35C5102DFB}"/>
              </a:ext>
            </a:extLst>
          </p:cNvPr>
          <p:cNvSpPr/>
          <p:nvPr/>
        </p:nvSpPr>
        <p:spPr>
          <a:xfrm>
            <a:off x="9818040" y="2593576"/>
            <a:ext cx="180000" cy="216000"/>
          </a:xfrm>
          <a:custGeom>
            <a:avLst/>
            <a:gdLst>
              <a:gd name="connsiteX0" fmla="*/ 363245 w 548292"/>
              <a:gd name="connsiteY0" fmla="*/ 8770 h 698385"/>
              <a:gd name="connsiteX1" fmla="*/ 519455 w 548292"/>
              <a:gd name="connsiteY1" fmla="*/ 191650 h 698385"/>
              <a:gd name="connsiteX2" fmla="*/ 534695 w 548292"/>
              <a:gd name="connsiteY2" fmla="*/ 485020 h 698385"/>
              <a:gd name="connsiteX3" fmla="*/ 370865 w 548292"/>
              <a:gd name="connsiteY3" fmla="*/ 606940 h 698385"/>
              <a:gd name="connsiteX4" fmla="*/ 100355 w 548292"/>
              <a:gd name="connsiteY4" fmla="*/ 698380 h 698385"/>
              <a:gd name="connsiteX5" fmla="*/ 12725 w 548292"/>
              <a:gd name="connsiteY5" fmla="*/ 603130 h 698385"/>
              <a:gd name="connsiteX6" fmla="*/ 1295 w 548292"/>
              <a:gd name="connsiteY6" fmla="*/ 393580 h 698385"/>
              <a:gd name="connsiteX7" fmla="*/ 20345 w 548292"/>
              <a:gd name="connsiteY7" fmla="*/ 283090 h 698385"/>
              <a:gd name="connsiteX8" fmla="*/ 88925 w 548292"/>
              <a:gd name="connsiteY8" fmla="*/ 54490 h 698385"/>
              <a:gd name="connsiteX9" fmla="*/ 363245 w 548292"/>
              <a:gd name="connsiteY9" fmla="*/ 8770 h 69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292" h="698385">
                <a:moveTo>
                  <a:pt x="363245" y="8770"/>
                </a:moveTo>
                <a:cubicBezTo>
                  <a:pt x="435000" y="31630"/>
                  <a:pt x="490880" y="112275"/>
                  <a:pt x="519455" y="191650"/>
                </a:cubicBezTo>
                <a:cubicBezTo>
                  <a:pt x="548030" y="271025"/>
                  <a:pt x="559460" y="415805"/>
                  <a:pt x="534695" y="485020"/>
                </a:cubicBezTo>
                <a:cubicBezTo>
                  <a:pt x="509930" y="554235"/>
                  <a:pt x="443255" y="571380"/>
                  <a:pt x="370865" y="606940"/>
                </a:cubicBezTo>
                <a:cubicBezTo>
                  <a:pt x="298475" y="642500"/>
                  <a:pt x="160045" y="699015"/>
                  <a:pt x="100355" y="698380"/>
                </a:cubicBezTo>
                <a:cubicBezTo>
                  <a:pt x="40665" y="697745"/>
                  <a:pt x="29235" y="653930"/>
                  <a:pt x="12725" y="603130"/>
                </a:cubicBezTo>
                <a:cubicBezTo>
                  <a:pt x="-3785" y="552330"/>
                  <a:pt x="25" y="446920"/>
                  <a:pt x="1295" y="393580"/>
                </a:cubicBezTo>
                <a:cubicBezTo>
                  <a:pt x="2565" y="340240"/>
                  <a:pt x="5740" y="339605"/>
                  <a:pt x="20345" y="283090"/>
                </a:cubicBezTo>
                <a:cubicBezTo>
                  <a:pt x="34950" y="226575"/>
                  <a:pt x="34315" y="98940"/>
                  <a:pt x="88925" y="54490"/>
                </a:cubicBezTo>
                <a:cubicBezTo>
                  <a:pt x="143535" y="10040"/>
                  <a:pt x="291490" y="-14090"/>
                  <a:pt x="363245" y="877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2A29D724-2F4A-8546-A854-69B5E82EDE5B}"/>
              </a:ext>
            </a:extLst>
          </p:cNvPr>
          <p:cNvSpPr/>
          <p:nvPr/>
        </p:nvSpPr>
        <p:spPr>
          <a:xfrm>
            <a:off x="9427168" y="2799550"/>
            <a:ext cx="180000" cy="216000"/>
          </a:xfrm>
          <a:custGeom>
            <a:avLst/>
            <a:gdLst>
              <a:gd name="connsiteX0" fmla="*/ 343560 w 614442"/>
              <a:gd name="connsiteY0" fmla="*/ 43865 h 623497"/>
              <a:gd name="connsiteX1" fmla="*/ 76860 w 614442"/>
              <a:gd name="connsiteY1" fmla="*/ 9575 h 623497"/>
              <a:gd name="connsiteX2" fmla="*/ 660 w 614442"/>
              <a:gd name="connsiteY2" fmla="*/ 226745 h 623497"/>
              <a:gd name="connsiteX3" fmla="*/ 107340 w 614442"/>
              <a:gd name="connsiteY3" fmla="*/ 562025 h 623497"/>
              <a:gd name="connsiteX4" fmla="*/ 335940 w 614442"/>
              <a:gd name="connsiteY4" fmla="*/ 622985 h 623497"/>
              <a:gd name="connsiteX5" fmla="*/ 587400 w 614442"/>
              <a:gd name="connsiteY5" fmla="*/ 554405 h 623497"/>
              <a:gd name="connsiteX6" fmla="*/ 595020 w 614442"/>
              <a:gd name="connsiteY6" fmla="*/ 306755 h 623497"/>
              <a:gd name="connsiteX7" fmla="*/ 476910 w 614442"/>
              <a:gd name="connsiteY7" fmla="*/ 93395 h 623497"/>
              <a:gd name="connsiteX8" fmla="*/ 343560 w 614442"/>
              <a:gd name="connsiteY8" fmla="*/ 43865 h 6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4442" h="623497">
                <a:moveTo>
                  <a:pt x="343560" y="43865"/>
                </a:moveTo>
                <a:cubicBezTo>
                  <a:pt x="276885" y="29895"/>
                  <a:pt x="134010" y="-20905"/>
                  <a:pt x="76860" y="9575"/>
                </a:cubicBezTo>
                <a:cubicBezTo>
                  <a:pt x="19710" y="40055"/>
                  <a:pt x="-4420" y="134670"/>
                  <a:pt x="660" y="226745"/>
                </a:cubicBezTo>
                <a:cubicBezTo>
                  <a:pt x="5740" y="318820"/>
                  <a:pt x="51460" y="495985"/>
                  <a:pt x="107340" y="562025"/>
                </a:cubicBezTo>
                <a:cubicBezTo>
                  <a:pt x="163220" y="628065"/>
                  <a:pt x="255930" y="624255"/>
                  <a:pt x="335940" y="622985"/>
                </a:cubicBezTo>
                <a:cubicBezTo>
                  <a:pt x="415950" y="621715"/>
                  <a:pt x="544220" y="607110"/>
                  <a:pt x="587400" y="554405"/>
                </a:cubicBezTo>
                <a:cubicBezTo>
                  <a:pt x="630580" y="501700"/>
                  <a:pt x="613435" y="383590"/>
                  <a:pt x="595020" y="306755"/>
                </a:cubicBezTo>
                <a:cubicBezTo>
                  <a:pt x="576605" y="229920"/>
                  <a:pt x="517550" y="135305"/>
                  <a:pt x="476910" y="93395"/>
                </a:cubicBezTo>
                <a:cubicBezTo>
                  <a:pt x="436270" y="51485"/>
                  <a:pt x="410235" y="57835"/>
                  <a:pt x="343560" y="4386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8CEF50A1-E7F4-2030-4113-78475C4E1E06}"/>
              </a:ext>
            </a:extLst>
          </p:cNvPr>
          <p:cNvSpPr/>
          <p:nvPr/>
        </p:nvSpPr>
        <p:spPr>
          <a:xfrm>
            <a:off x="9749477" y="2827008"/>
            <a:ext cx="180000" cy="216000"/>
          </a:xfrm>
          <a:custGeom>
            <a:avLst/>
            <a:gdLst>
              <a:gd name="connsiteX0" fmla="*/ 419455 w 457539"/>
              <a:gd name="connsiteY0" fmla="*/ 13406 h 446732"/>
              <a:gd name="connsiteX1" fmla="*/ 270865 w 457539"/>
              <a:gd name="connsiteY1" fmla="*/ 21026 h 446732"/>
              <a:gd name="connsiteX2" fmla="*/ 27025 w 457539"/>
              <a:gd name="connsiteY2" fmla="*/ 78176 h 446732"/>
              <a:gd name="connsiteX3" fmla="*/ 27025 w 457539"/>
              <a:gd name="connsiteY3" fmla="*/ 352496 h 446732"/>
              <a:gd name="connsiteX4" fmla="*/ 213715 w 457539"/>
              <a:gd name="connsiteY4" fmla="*/ 443936 h 446732"/>
              <a:gd name="connsiteX5" fmla="*/ 347065 w 457539"/>
              <a:gd name="connsiteY5" fmla="*/ 402026 h 446732"/>
              <a:gd name="connsiteX6" fmla="*/ 453745 w 457539"/>
              <a:gd name="connsiteY6" fmla="*/ 196286 h 446732"/>
              <a:gd name="connsiteX7" fmla="*/ 419455 w 457539"/>
              <a:gd name="connsiteY7" fmla="*/ 13406 h 44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539" h="446732">
                <a:moveTo>
                  <a:pt x="419455" y="13406"/>
                </a:moveTo>
                <a:cubicBezTo>
                  <a:pt x="388975" y="-15804"/>
                  <a:pt x="336270" y="10231"/>
                  <a:pt x="270865" y="21026"/>
                </a:cubicBezTo>
                <a:cubicBezTo>
                  <a:pt x="205460" y="31821"/>
                  <a:pt x="67665" y="22931"/>
                  <a:pt x="27025" y="78176"/>
                </a:cubicBezTo>
                <a:cubicBezTo>
                  <a:pt x="-13615" y="133421"/>
                  <a:pt x="-4090" y="291536"/>
                  <a:pt x="27025" y="352496"/>
                </a:cubicBezTo>
                <a:cubicBezTo>
                  <a:pt x="58140" y="413456"/>
                  <a:pt x="160375" y="435681"/>
                  <a:pt x="213715" y="443936"/>
                </a:cubicBezTo>
                <a:cubicBezTo>
                  <a:pt x="267055" y="452191"/>
                  <a:pt x="307060" y="443301"/>
                  <a:pt x="347065" y="402026"/>
                </a:cubicBezTo>
                <a:cubicBezTo>
                  <a:pt x="387070" y="360751"/>
                  <a:pt x="442315" y="259786"/>
                  <a:pt x="453745" y="196286"/>
                </a:cubicBezTo>
                <a:cubicBezTo>
                  <a:pt x="465175" y="132786"/>
                  <a:pt x="449935" y="42616"/>
                  <a:pt x="419455" y="13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9DF3FA11-F330-6139-1E0A-E3024C9BA379}"/>
              </a:ext>
            </a:extLst>
          </p:cNvPr>
          <p:cNvSpPr/>
          <p:nvPr/>
        </p:nvSpPr>
        <p:spPr>
          <a:xfrm>
            <a:off x="9672260" y="2662113"/>
            <a:ext cx="180000" cy="216000"/>
          </a:xfrm>
          <a:custGeom>
            <a:avLst/>
            <a:gdLst>
              <a:gd name="connsiteX0" fmla="*/ 203532 w 310524"/>
              <a:gd name="connsiteY0" fmla="*/ 100369 h 447114"/>
              <a:gd name="connsiteX1" fmla="*/ 108282 w 310524"/>
              <a:gd name="connsiteY1" fmla="*/ 5119 h 447114"/>
              <a:gd name="connsiteX2" fmla="*/ 5412 w 310524"/>
              <a:gd name="connsiteY2" fmla="*/ 39409 h 447114"/>
              <a:gd name="connsiteX3" fmla="*/ 28272 w 310524"/>
              <a:gd name="connsiteY3" fmla="*/ 260389 h 447114"/>
              <a:gd name="connsiteX4" fmla="*/ 146382 w 310524"/>
              <a:gd name="connsiteY4" fmla="*/ 408979 h 447114"/>
              <a:gd name="connsiteX5" fmla="*/ 253062 w 310524"/>
              <a:gd name="connsiteY5" fmla="*/ 447079 h 447114"/>
              <a:gd name="connsiteX6" fmla="*/ 310212 w 310524"/>
              <a:gd name="connsiteY6" fmla="*/ 405169 h 447114"/>
              <a:gd name="connsiteX7" fmla="*/ 272112 w 310524"/>
              <a:gd name="connsiteY7" fmla="*/ 279439 h 447114"/>
              <a:gd name="connsiteX8" fmla="*/ 192102 w 310524"/>
              <a:gd name="connsiteY8" fmla="*/ 233719 h 447114"/>
              <a:gd name="connsiteX9" fmla="*/ 203532 w 310524"/>
              <a:gd name="connsiteY9" fmla="*/ 100369 h 4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524" h="447114">
                <a:moveTo>
                  <a:pt x="203532" y="100369"/>
                </a:moveTo>
                <a:cubicBezTo>
                  <a:pt x="189562" y="62269"/>
                  <a:pt x="141302" y="15279"/>
                  <a:pt x="108282" y="5119"/>
                </a:cubicBezTo>
                <a:cubicBezTo>
                  <a:pt x="75262" y="-5041"/>
                  <a:pt x="18747" y="-3136"/>
                  <a:pt x="5412" y="39409"/>
                </a:cubicBezTo>
                <a:cubicBezTo>
                  <a:pt x="-7923" y="81954"/>
                  <a:pt x="4777" y="198794"/>
                  <a:pt x="28272" y="260389"/>
                </a:cubicBezTo>
                <a:cubicBezTo>
                  <a:pt x="51767" y="321984"/>
                  <a:pt x="108917" y="377864"/>
                  <a:pt x="146382" y="408979"/>
                </a:cubicBezTo>
                <a:cubicBezTo>
                  <a:pt x="183847" y="440094"/>
                  <a:pt x="225757" y="447714"/>
                  <a:pt x="253062" y="447079"/>
                </a:cubicBezTo>
                <a:cubicBezTo>
                  <a:pt x="280367" y="446444"/>
                  <a:pt x="307037" y="433109"/>
                  <a:pt x="310212" y="405169"/>
                </a:cubicBezTo>
                <a:cubicBezTo>
                  <a:pt x="313387" y="377229"/>
                  <a:pt x="291797" y="308014"/>
                  <a:pt x="272112" y="279439"/>
                </a:cubicBezTo>
                <a:cubicBezTo>
                  <a:pt x="252427" y="250864"/>
                  <a:pt x="204167" y="262294"/>
                  <a:pt x="192102" y="233719"/>
                </a:cubicBezTo>
                <a:cubicBezTo>
                  <a:pt x="180037" y="205144"/>
                  <a:pt x="217502" y="138469"/>
                  <a:pt x="203532" y="10036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1" name="Forme libre : forme 80">
            <a:extLst>
              <a:ext uri="{FF2B5EF4-FFF2-40B4-BE49-F238E27FC236}">
                <a16:creationId xmlns:a16="http://schemas.microsoft.com/office/drawing/2014/main" id="{F6BAC366-AA37-E598-5310-326F65FB00F5}"/>
              </a:ext>
            </a:extLst>
          </p:cNvPr>
          <p:cNvSpPr/>
          <p:nvPr/>
        </p:nvSpPr>
        <p:spPr>
          <a:xfrm>
            <a:off x="9767324" y="2317685"/>
            <a:ext cx="180000" cy="216000"/>
          </a:xfrm>
          <a:custGeom>
            <a:avLst/>
            <a:gdLst>
              <a:gd name="connsiteX0" fmla="*/ 343764 w 372733"/>
              <a:gd name="connsiteY0" fmla="*/ 50520 h 338176"/>
              <a:gd name="connsiteX1" fmla="*/ 65634 w 372733"/>
              <a:gd name="connsiteY1" fmla="*/ 4800 h 338176"/>
              <a:gd name="connsiteX2" fmla="*/ 864 w 372733"/>
              <a:gd name="connsiteY2" fmla="*/ 161010 h 338176"/>
              <a:gd name="connsiteX3" fmla="*/ 38964 w 372733"/>
              <a:gd name="connsiteY3" fmla="*/ 282930 h 338176"/>
              <a:gd name="connsiteX4" fmla="*/ 179934 w 372733"/>
              <a:gd name="connsiteY4" fmla="*/ 336270 h 338176"/>
              <a:gd name="connsiteX5" fmla="*/ 313284 w 372733"/>
              <a:gd name="connsiteY5" fmla="*/ 309600 h 338176"/>
              <a:gd name="connsiteX6" fmla="*/ 362814 w 372733"/>
              <a:gd name="connsiteY6" fmla="*/ 157200 h 338176"/>
              <a:gd name="connsiteX7" fmla="*/ 343764 w 372733"/>
              <a:gd name="connsiteY7" fmla="*/ 50520 h 3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33" h="338176">
                <a:moveTo>
                  <a:pt x="343764" y="50520"/>
                </a:moveTo>
                <a:cubicBezTo>
                  <a:pt x="294234" y="25120"/>
                  <a:pt x="122784" y="-13615"/>
                  <a:pt x="65634" y="4800"/>
                </a:cubicBezTo>
                <a:cubicBezTo>
                  <a:pt x="8484" y="23215"/>
                  <a:pt x="5309" y="114655"/>
                  <a:pt x="864" y="161010"/>
                </a:cubicBezTo>
                <a:cubicBezTo>
                  <a:pt x="-3581" y="207365"/>
                  <a:pt x="9119" y="253720"/>
                  <a:pt x="38964" y="282930"/>
                </a:cubicBezTo>
                <a:cubicBezTo>
                  <a:pt x="68809" y="312140"/>
                  <a:pt x="134214" y="331825"/>
                  <a:pt x="179934" y="336270"/>
                </a:cubicBezTo>
                <a:cubicBezTo>
                  <a:pt x="225654" y="340715"/>
                  <a:pt x="282804" y="339445"/>
                  <a:pt x="313284" y="309600"/>
                </a:cubicBezTo>
                <a:cubicBezTo>
                  <a:pt x="343764" y="279755"/>
                  <a:pt x="360909" y="200380"/>
                  <a:pt x="362814" y="157200"/>
                </a:cubicBezTo>
                <a:cubicBezTo>
                  <a:pt x="364719" y="114020"/>
                  <a:pt x="393294" y="75920"/>
                  <a:pt x="343764" y="5052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2" name="Forme libre : forme 81">
            <a:extLst>
              <a:ext uri="{FF2B5EF4-FFF2-40B4-BE49-F238E27FC236}">
                <a16:creationId xmlns:a16="http://schemas.microsoft.com/office/drawing/2014/main" id="{A803395F-FCF4-634D-F730-AEF330D2528A}"/>
              </a:ext>
            </a:extLst>
          </p:cNvPr>
          <p:cNvSpPr/>
          <p:nvPr/>
        </p:nvSpPr>
        <p:spPr>
          <a:xfrm>
            <a:off x="10086899" y="2890754"/>
            <a:ext cx="180000" cy="216000"/>
          </a:xfrm>
          <a:custGeom>
            <a:avLst/>
            <a:gdLst>
              <a:gd name="connsiteX0" fmla="*/ 450217 w 477654"/>
              <a:gd name="connsiteY0" fmla="*/ 31979 h 454045"/>
              <a:gd name="connsiteX1" fmla="*/ 263527 w 477654"/>
              <a:gd name="connsiteY1" fmla="*/ 9119 h 454045"/>
              <a:gd name="connsiteX2" fmla="*/ 118747 w 477654"/>
              <a:gd name="connsiteY2" fmla="*/ 77699 h 454045"/>
              <a:gd name="connsiteX3" fmla="*/ 637 w 477654"/>
              <a:gd name="connsiteY3" fmla="*/ 211049 h 454045"/>
              <a:gd name="connsiteX4" fmla="*/ 76837 w 477654"/>
              <a:gd name="connsiteY4" fmla="*/ 363449 h 454045"/>
              <a:gd name="connsiteX5" fmla="*/ 187327 w 477654"/>
              <a:gd name="connsiteY5" fmla="*/ 439649 h 454045"/>
              <a:gd name="connsiteX6" fmla="*/ 362587 w 477654"/>
              <a:gd name="connsiteY6" fmla="*/ 439649 h 454045"/>
              <a:gd name="connsiteX7" fmla="*/ 469267 w 477654"/>
              <a:gd name="connsiteY7" fmla="*/ 291059 h 454045"/>
              <a:gd name="connsiteX8" fmla="*/ 450217 w 477654"/>
              <a:gd name="connsiteY8" fmla="*/ 31979 h 45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654" h="454045">
                <a:moveTo>
                  <a:pt x="450217" y="31979"/>
                </a:moveTo>
                <a:cubicBezTo>
                  <a:pt x="415927" y="-15011"/>
                  <a:pt x="318772" y="1499"/>
                  <a:pt x="263527" y="9119"/>
                </a:cubicBezTo>
                <a:cubicBezTo>
                  <a:pt x="208282" y="16739"/>
                  <a:pt x="162562" y="44044"/>
                  <a:pt x="118747" y="77699"/>
                </a:cubicBezTo>
                <a:cubicBezTo>
                  <a:pt x="74932" y="111354"/>
                  <a:pt x="7622" y="163424"/>
                  <a:pt x="637" y="211049"/>
                </a:cubicBezTo>
                <a:cubicBezTo>
                  <a:pt x="-6348" y="258674"/>
                  <a:pt x="45722" y="325349"/>
                  <a:pt x="76837" y="363449"/>
                </a:cubicBezTo>
                <a:cubicBezTo>
                  <a:pt x="107952" y="401549"/>
                  <a:pt x="139702" y="426949"/>
                  <a:pt x="187327" y="439649"/>
                </a:cubicBezTo>
                <a:cubicBezTo>
                  <a:pt x="234952" y="452349"/>
                  <a:pt x="315597" y="464414"/>
                  <a:pt x="362587" y="439649"/>
                </a:cubicBezTo>
                <a:cubicBezTo>
                  <a:pt x="409577" y="414884"/>
                  <a:pt x="457202" y="358369"/>
                  <a:pt x="469267" y="291059"/>
                </a:cubicBezTo>
                <a:cubicBezTo>
                  <a:pt x="481332" y="223749"/>
                  <a:pt x="484507" y="78969"/>
                  <a:pt x="450217" y="3197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3" name="Forme libre : forme 82">
            <a:extLst>
              <a:ext uri="{FF2B5EF4-FFF2-40B4-BE49-F238E27FC236}">
                <a16:creationId xmlns:a16="http://schemas.microsoft.com/office/drawing/2014/main" id="{D5736909-ECD2-C302-F52A-8C3A99A18357}"/>
              </a:ext>
            </a:extLst>
          </p:cNvPr>
          <p:cNvSpPr/>
          <p:nvPr/>
        </p:nvSpPr>
        <p:spPr>
          <a:xfrm>
            <a:off x="9530275" y="3178079"/>
            <a:ext cx="180000" cy="216000"/>
          </a:xfrm>
          <a:custGeom>
            <a:avLst/>
            <a:gdLst>
              <a:gd name="connsiteX0" fmla="*/ 528166 w 561904"/>
              <a:gd name="connsiteY0" fmla="*/ 77971 h 344682"/>
              <a:gd name="connsiteX1" fmla="*/ 352906 w 561904"/>
              <a:gd name="connsiteY1" fmla="*/ 5581 h 344682"/>
              <a:gd name="connsiteX2" fmla="*/ 208126 w 561904"/>
              <a:gd name="connsiteY2" fmla="*/ 24631 h 344682"/>
              <a:gd name="connsiteX3" fmla="*/ 17626 w 561904"/>
              <a:gd name="connsiteY3" fmla="*/ 180841 h 344682"/>
              <a:gd name="connsiteX4" fmla="*/ 25246 w 561904"/>
              <a:gd name="connsiteY4" fmla="*/ 302761 h 344682"/>
              <a:gd name="connsiteX5" fmla="*/ 166216 w 561904"/>
              <a:gd name="connsiteY5" fmla="*/ 344671 h 344682"/>
              <a:gd name="connsiteX6" fmla="*/ 436726 w 561904"/>
              <a:gd name="connsiteY6" fmla="*/ 306571 h 344682"/>
              <a:gd name="connsiteX7" fmla="*/ 554836 w 561904"/>
              <a:gd name="connsiteY7" fmla="*/ 260851 h 344682"/>
              <a:gd name="connsiteX8" fmla="*/ 528166 w 561904"/>
              <a:gd name="connsiteY8" fmla="*/ 77971 h 34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04" h="344682">
                <a:moveTo>
                  <a:pt x="528166" y="77971"/>
                </a:moveTo>
                <a:cubicBezTo>
                  <a:pt x="494511" y="35426"/>
                  <a:pt x="406246" y="14471"/>
                  <a:pt x="352906" y="5581"/>
                </a:cubicBezTo>
                <a:cubicBezTo>
                  <a:pt x="299566" y="-3309"/>
                  <a:pt x="264006" y="-4579"/>
                  <a:pt x="208126" y="24631"/>
                </a:cubicBezTo>
                <a:cubicBezTo>
                  <a:pt x="152246" y="53841"/>
                  <a:pt x="48106" y="134486"/>
                  <a:pt x="17626" y="180841"/>
                </a:cubicBezTo>
                <a:cubicBezTo>
                  <a:pt x="-12854" y="227196"/>
                  <a:pt x="481" y="275456"/>
                  <a:pt x="25246" y="302761"/>
                </a:cubicBezTo>
                <a:cubicBezTo>
                  <a:pt x="50011" y="330066"/>
                  <a:pt x="97636" y="344036"/>
                  <a:pt x="166216" y="344671"/>
                </a:cubicBezTo>
                <a:cubicBezTo>
                  <a:pt x="234796" y="345306"/>
                  <a:pt x="371956" y="320541"/>
                  <a:pt x="436726" y="306571"/>
                </a:cubicBezTo>
                <a:cubicBezTo>
                  <a:pt x="501496" y="292601"/>
                  <a:pt x="540231" y="297681"/>
                  <a:pt x="554836" y="260851"/>
                </a:cubicBezTo>
                <a:cubicBezTo>
                  <a:pt x="569441" y="224021"/>
                  <a:pt x="561821" y="120516"/>
                  <a:pt x="528166" y="7797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4" name="Forme libre : forme 83">
            <a:extLst>
              <a:ext uri="{FF2B5EF4-FFF2-40B4-BE49-F238E27FC236}">
                <a16:creationId xmlns:a16="http://schemas.microsoft.com/office/drawing/2014/main" id="{364A853B-E8E7-F49F-8E14-A5C5A05085D9}"/>
              </a:ext>
            </a:extLst>
          </p:cNvPr>
          <p:cNvSpPr/>
          <p:nvPr/>
        </p:nvSpPr>
        <p:spPr>
          <a:xfrm>
            <a:off x="9263769" y="3125186"/>
            <a:ext cx="180000" cy="216000"/>
          </a:xfrm>
          <a:custGeom>
            <a:avLst/>
            <a:gdLst>
              <a:gd name="connsiteX0" fmla="*/ 211742 w 283773"/>
              <a:gd name="connsiteY0" fmla="*/ 9406 h 220822"/>
              <a:gd name="connsiteX1" fmla="*/ 2192 w 283773"/>
              <a:gd name="connsiteY1" fmla="*/ 47506 h 220822"/>
              <a:gd name="connsiteX2" fmla="*/ 112682 w 283773"/>
              <a:gd name="connsiteY2" fmla="*/ 184666 h 220822"/>
              <a:gd name="connsiteX3" fmla="*/ 280322 w 283773"/>
              <a:gd name="connsiteY3" fmla="*/ 207526 h 220822"/>
              <a:gd name="connsiteX4" fmla="*/ 211742 w 283773"/>
              <a:gd name="connsiteY4" fmla="*/ 9406 h 22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773" h="220822">
                <a:moveTo>
                  <a:pt x="211742" y="9406"/>
                </a:moveTo>
                <a:cubicBezTo>
                  <a:pt x="165387" y="-17264"/>
                  <a:pt x="18702" y="18296"/>
                  <a:pt x="2192" y="47506"/>
                </a:cubicBezTo>
                <a:cubicBezTo>
                  <a:pt x="-14318" y="76716"/>
                  <a:pt x="66327" y="157996"/>
                  <a:pt x="112682" y="184666"/>
                </a:cubicBezTo>
                <a:cubicBezTo>
                  <a:pt x="159037" y="211336"/>
                  <a:pt x="265082" y="237371"/>
                  <a:pt x="280322" y="207526"/>
                </a:cubicBezTo>
                <a:cubicBezTo>
                  <a:pt x="295562" y="177681"/>
                  <a:pt x="258097" y="36076"/>
                  <a:pt x="211742" y="9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5" name="Forme libre : forme 84">
            <a:extLst>
              <a:ext uri="{FF2B5EF4-FFF2-40B4-BE49-F238E27FC236}">
                <a16:creationId xmlns:a16="http://schemas.microsoft.com/office/drawing/2014/main" id="{1056D186-9A72-C4F0-E50B-4865DDAD7910}"/>
              </a:ext>
            </a:extLst>
          </p:cNvPr>
          <p:cNvSpPr/>
          <p:nvPr/>
        </p:nvSpPr>
        <p:spPr>
          <a:xfrm>
            <a:off x="9876782" y="3168057"/>
            <a:ext cx="180000" cy="216000"/>
          </a:xfrm>
          <a:custGeom>
            <a:avLst/>
            <a:gdLst>
              <a:gd name="connsiteX0" fmla="*/ 628930 w 631871"/>
              <a:gd name="connsiteY0" fmla="*/ 242933 h 668265"/>
              <a:gd name="connsiteX1" fmla="*/ 415570 w 631871"/>
              <a:gd name="connsiteY1" fmla="*/ 67673 h 668265"/>
              <a:gd name="connsiteX2" fmla="*/ 141250 w 631871"/>
              <a:gd name="connsiteY2" fmla="*/ 6713 h 668265"/>
              <a:gd name="connsiteX3" fmla="*/ 84100 w 631871"/>
              <a:gd name="connsiteY3" fmla="*/ 212453 h 668265"/>
              <a:gd name="connsiteX4" fmla="*/ 280 w 631871"/>
              <a:gd name="connsiteY4" fmla="*/ 502013 h 668265"/>
              <a:gd name="connsiteX5" fmla="*/ 114580 w 631871"/>
              <a:gd name="connsiteY5" fmla="*/ 665843 h 668265"/>
              <a:gd name="connsiteX6" fmla="*/ 316510 w 631871"/>
              <a:gd name="connsiteY6" fmla="*/ 597263 h 668265"/>
              <a:gd name="connsiteX7" fmla="*/ 461290 w 631871"/>
              <a:gd name="connsiteY7" fmla="*/ 559163 h 668265"/>
              <a:gd name="connsiteX8" fmla="*/ 533680 w 631871"/>
              <a:gd name="connsiteY8" fmla="*/ 559163 h 668265"/>
              <a:gd name="connsiteX9" fmla="*/ 628930 w 631871"/>
              <a:gd name="connsiteY9" fmla="*/ 242933 h 66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871" h="668265">
                <a:moveTo>
                  <a:pt x="628930" y="242933"/>
                </a:moveTo>
                <a:cubicBezTo>
                  <a:pt x="609245" y="161018"/>
                  <a:pt x="496850" y="107043"/>
                  <a:pt x="415570" y="67673"/>
                </a:cubicBezTo>
                <a:cubicBezTo>
                  <a:pt x="334290" y="28303"/>
                  <a:pt x="196495" y="-17417"/>
                  <a:pt x="141250" y="6713"/>
                </a:cubicBezTo>
                <a:cubicBezTo>
                  <a:pt x="86005" y="30843"/>
                  <a:pt x="107595" y="129903"/>
                  <a:pt x="84100" y="212453"/>
                </a:cubicBezTo>
                <a:cubicBezTo>
                  <a:pt x="60605" y="295003"/>
                  <a:pt x="-4800" y="426448"/>
                  <a:pt x="280" y="502013"/>
                </a:cubicBezTo>
                <a:cubicBezTo>
                  <a:pt x="5360" y="577578"/>
                  <a:pt x="61875" y="649968"/>
                  <a:pt x="114580" y="665843"/>
                </a:cubicBezTo>
                <a:cubicBezTo>
                  <a:pt x="167285" y="681718"/>
                  <a:pt x="258725" y="615043"/>
                  <a:pt x="316510" y="597263"/>
                </a:cubicBezTo>
                <a:cubicBezTo>
                  <a:pt x="374295" y="579483"/>
                  <a:pt x="425095" y="565513"/>
                  <a:pt x="461290" y="559163"/>
                </a:cubicBezTo>
                <a:cubicBezTo>
                  <a:pt x="497485" y="552813"/>
                  <a:pt x="503200" y="609963"/>
                  <a:pt x="533680" y="559163"/>
                </a:cubicBezTo>
                <a:cubicBezTo>
                  <a:pt x="564160" y="508363"/>
                  <a:pt x="648615" y="324848"/>
                  <a:pt x="628930" y="242933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6" name="Forme libre : forme 85">
            <a:extLst>
              <a:ext uri="{FF2B5EF4-FFF2-40B4-BE49-F238E27FC236}">
                <a16:creationId xmlns:a16="http://schemas.microsoft.com/office/drawing/2014/main" id="{42DA2BEC-0861-1023-B110-A0ED901072AA}"/>
              </a:ext>
            </a:extLst>
          </p:cNvPr>
          <p:cNvSpPr/>
          <p:nvPr/>
        </p:nvSpPr>
        <p:spPr>
          <a:xfrm>
            <a:off x="10061122" y="2514258"/>
            <a:ext cx="180000" cy="216000"/>
          </a:xfrm>
          <a:custGeom>
            <a:avLst/>
            <a:gdLst>
              <a:gd name="connsiteX0" fmla="*/ 264250 w 331675"/>
              <a:gd name="connsiteY0" fmla="*/ 114758 h 286365"/>
              <a:gd name="connsiteX1" fmla="*/ 66130 w 331675"/>
              <a:gd name="connsiteY1" fmla="*/ 458 h 286365"/>
              <a:gd name="connsiteX2" fmla="*/ 1360 w 331675"/>
              <a:gd name="connsiteY2" fmla="*/ 80468 h 286365"/>
              <a:gd name="connsiteX3" fmla="*/ 31840 w 331675"/>
              <a:gd name="connsiteY3" fmla="*/ 221438 h 286365"/>
              <a:gd name="connsiteX4" fmla="*/ 142330 w 331675"/>
              <a:gd name="connsiteY4" fmla="*/ 232868 h 286365"/>
              <a:gd name="connsiteX5" fmla="*/ 302350 w 331675"/>
              <a:gd name="connsiteY5" fmla="*/ 286208 h 286365"/>
              <a:gd name="connsiteX6" fmla="*/ 329020 w 331675"/>
              <a:gd name="connsiteY6" fmla="*/ 213818 h 286365"/>
              <a:gd name="connsiteX7" fmla="*/ 264250 w 331675"/>
              <a:gd name="connsiteY7" fmla="*/ 114758 h 28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675" h="286365">
                <a:moveTo>
                  <a:pt x="264250" y="114758"/>
                </a:moveTo>
                <a:cubicBezTo>
                  <a:pt x="220435" y="79198"/>
                  <a:pt x="109945" y="6173"/>
                  <a:pt x="66130" y="458"/>
                </a:cubicBezTo>
                <a:cubicBezTo>
                  <a:pt x="22315" y="-5257"/>
                  <a:pt x="7075" y="43638"/>
                  <a:pt x="1360" y="80468"/>
                </a:cubicBezTo>
                <a:cubicBezTo>
                  <a:pt x="-4355" y="117298"/>
                  <a:pt x="8345" y="196038"/>
                  <a:pt x="31840" y="221438"/>
                </a:cubicBezTo>
                <a:cubicBezTo>
                  <a:pt x="55335" y="246838"/>
                  <a:pt x="97245" y="222073"/>
                  <a:pt x="142330" y="232868"/>
                </a:cubicBezTo>
                <a:cubicBezTo>
                  <a:pt x="187415" y="243663"/>
                  <a:pt x="271235" y="289383"/>
                  <a:pt x="302350" y="286208"/>
                </a:cubicBezTo>
                <a:cubicBezTo>
                  <a:pt x="333465" y="283033"/>
                  <a:pt x="334735" y="242393"/>
                  <a:pt x="329020" y="213818"/>
                </a:cubicBezTo>
                <a:cubicBezTo>
                  <a:pt x="323305" y="185243"/>
                  <a:pt x="308065" y="150318"/>
                  <a:pt x="264250" y="11475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27642CC-4986-A125-116A-3EAB258D69FD}"/>
              </a:ext>
            </a:extLst>
          </p:cNvPr>
          <p:cNvSpPr/>
          <p:nvPr/>
        </p:nvSpPr>
        <p:spPr>
          <a:xfrm>
            <a:off x="6560589" y="2257136"/>
            <a:ext cx="4193309" cy="1634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8" name="Forme libre : forme 87">
            <a:extLst>
              <a:ext uri="{FF2B5EF4-FFF2-40B4-BE49-F238E27FC236}">
                <a16:creationId xmlns:a16="http://schemas.microsoft.com/office/drawing/2014/main" id="{4C98B735-69C9-BD70-1C1D-D3812D5224F9}"/>
              </a:ext>
            </a:extLst>
          </p:cNvPr>
          <p:cNvSpPr/>
          <p:nvPr/>
        </p:nvSpPr>
        <p:spPr>
          <a:xfrm>
            <a:off x="6874368" y="2480537"/>
            <a:ext cx="997785" cy="995800"/>
          </a:xfrm>
          <a:custGeom>
            <a:avLst/>
            <a:gdLst>
              <a:gd name="connsiteX0" fmla="*/ 914657 w 1229465"/>
              <a:gd name="connsiteY0" fmla="*/ 155292 h 1245183"/>
              <a:gd name="connsiteX1" fmla="*/ 877711 w 1229465"/>
              <a:gd name="connsiteY1" fmla="*/ 16747 h 1245183"/>
              <a:gd name="connsiteX2" fmla="*/ 591384 w 1229465"/>
              <a:gd name="connsiteY2" fmla="*/ 7511 h 1245183"/>
              <a:gd name="connsiteX3" fmla="*/ 554438 w 1229465"/>
              <a:gd name="connsiteY3" fmla="*/ 62929 h 1245183"/>
              <a:gd name="connsiteX4" fmla="*/ 369711 w 1229465"/>
              <a:gd name="connsiteY4" fmla="*/ 72165 h 1245183"/>
              <a:gd name="connsiteX5" fmla="*/ 240402 w 1229465"/>
              <a:gd name="connsiteY5" fmla="*/ 349256 h 1245183"/>
              <a:gd name="connsiteX6" fmla="*/ 18729 w 1229465"/>
              <a:gd name="connsiteY6" fmla="*/ 386201 h 1245183"/>
              <a:gd name="connsiteX7" fmla="*/ 27966 w 1229465"/>
              <a:gd name="connsiteY7" fmla="*/ 783365 h 1245183"/>
              <a:gd name="connsiteX8" fmla="*/ 157275 w 1229465"/>
              <a:gd name="connsiteY8" fmla="*/ 1097401 h 1245183"/>
              <a:gd name="connsiteX9" fmla="*/ 388184 w 1229465"/>
              <a:gd name="connsiteY9" fmla="*/ 1226711 h 1245183"/>
              <a:gd name="connsiteX10" fmla="*/ 656038 w 1229465"/>
              <a:gd name="connsiteY10" fmla="*/ 1162056 h 1245183"/>
              <a:gd name="connsiteX11" fmla="*/ 766875 w 1229465"/>
              <a:gd name="connsiteY11" fmla="*/ 1245183 h 1245183"/>
              <a:gd name="connsiteX12" fmla="*/ 979311 w 1229465"/>
              <a:gd name="connsiteY12" fmla="*/ 1162056 h 1245183"/>
              <a:gd name="connsiteX13" fmla="*/ 1043966 w 1229465"/>
              <a:gd name="connsiteY13" fmla="*/ 977329 h 1245183"/>
              <a:gd name="connsiteX14" fmla="*/ 1136329 w 1229465"/>
              <a:gd name="connsiteY14" fmla="*/ 940383 h 1245183"/>
              <a:gd name="connsiteX15" fmla="*/ 1228693 w 1229465"/>
              <a:gd name="connsiteY15" fmla="*/ 626347 h 1245183"/>
              <a:gd name="connsiteX16" fmla="*/ 1164038 w 1229465"/>
              <a:gd name="connsiteY16" fmla="*/ 395438 h 1245183"/>
              <a:gd name="connsiteX17" fmla="*/ 914657 w 1229465"/>
              <a:gd name="connsiteY17" fmla="*/ 155292 h 124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9465" h="1245183">
                <a:moveTo>
                  <a:pt x="914657" y="155292"/>
                </a:moveTo>
                <a:cubicBezTo>
                  <a:pt x="866936" y="92177"/>
                  <a:pt x="931590" y="41377"/>
                  <a:pt x="877711" y="16747"/>
                </a:cubicBezTo>
                <a:cubicBezTo>
                  <a:pt x="823832" y="-7883"/>
                  <a:pt x="645263" y="-186"/>
                  <a:pt x="591384" y="7511"/>
                </a:cubicBezTo>
                <a:cubicBezTo>
                  <a:pt x="537505" y="15208"/>
                  <a:pt x="591383" y="52153"/>
                  <a:pt x="554438" y="62929"/>
                </a:cubicBezTo>
                <a:cubicBezTo>
                  <a:pt x="517492" y="73705"/>
                  <a:pt x="422050" y="24444"/>
                  <a:pt x="369711" y="72165"/>
                </a:cubicBezTo>
                <a:cubicBezTo>
                  <a:pt x="317372" y="119886"/>
                  <a:pt x="298899" y="296917"/>
                  <a:pt x="240402" y="349256"/>
                </a:cubicBezTo>
                <a:cubicBezTo>
                  <a:pt x="181905" y="401595"/>
                  <a:pt x="54135" y="313850"/>
                  <a:pt x="18729" y="386201"/>
                </a:cubicBezTo>
                <a:cubicBezTo>
                  <a:pt x="-16677" y="458552"/>
                  <a:pt x="4875" y="664832"/>
                  <a:pt x="27966" y="783365"/>
                </a:cubicBezTo>
                <a:cubicBezTo>
                  <a:pt x="51057" y="901898"/>
                  <a:pt x="97239" y="1023510"/>
                  <a:pt x="157275" y="1097401"/>
                </a:cubicBezTo>
                <a:cubicBezTo>
                  <a:pt x="217311" y="1171292"/>
                  <a:pt x="305057" y="1215935"/>
                  <a:pt x="388184" y="1226711"/>
                </a:cubicBezTo>
                <a:cubicBezTo>
                  <a:pt x="471311" y="1237487"/>
                  <a:pt x="592923" y="1158977"/>
                  <a:pt x="656038" y="1162056"/>
                </a:cubicBezTo>
                <a:cubicBezTo>
                  <a:pt x="719153" y="1165135"/>
                  <a:pt x="712996" y="1245183"/>
                  <a:pt x="766875" y="1245183"/>
                </a:cubicBezTo>
                <a:cubicBezTo>
                  <a:pt x="820754" y="1245183"/>
                  <a:pt x="933129" y="1206698"/>
                  <a:pt x="979311" y="1162056"/>
                </a:cubicBezTo>
                <a:cubicBezTo>
                  <a:pt x="1025493" y="1117414"/>
                  <a:pt x="1017796" y="1014274"/>
                  <a:pt x="1043966" y="977329"/>
                </a:cubicBezTo>
                <a:cubicBezTo>
                  <a:pt x="1070136" y="940384"/>
                  <a:pt x="1105541" y="998880"/>
                  <a:pt x="1136329" y="940383"/>
                </a:cubicBezTo>
                <a:cubicBezTo>
                  <a:pt x="1167117" y="881886"/>
                  <a:pt x="1224075" y="717171"/>
                  <a:pt x="1228693" y="626347"/>
                </a:cubicBezTo>
                <a:cubicBezTo>
                  <a:pt x="1233311" y="535523"/>
                  <a:pt x="1217917" y="475487"/>
                  <a:pt x="1164038" y="395438"/>
                </a:cubicBezTo>
                <a:cubicBezTo>
                  <a:pt x="1110159" y="315390"/>
                  <a:pt x="962378" y="218407"/>
                  <a:pt x="914657" y="155292"/>
                </a:cubicBezTo>
                <a:close/>
              </a:path>
            </a:pathLst>
          </a:custGeom>
          <a:solidFill>
            <a:srgbClr val="D1A57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48B12E8C-84D5-241D-DDEF-6DEBA0DAD99E}"/>
              </a:ext>
            </a:extLst>
          </p:cNvPr>
          <p:cNvSpPr txBox="1"/>
          <p:nvPr/>
        </p:nvSpPr>
        <p:spPr>
          <a:xfrm>
            <a:off x="6135717" y="3530938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mère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2990C504-4C44-D603-C457-8AA19B6E2241}"/>
              </a:ext>
            </a:extLst>
          </p:cNvPr>
          <p:cNvCxnSpPr>
            <a:cxnSpLocks/>
          </p:cNvCxnSpPr>
          <p:nvPr/>
        </p:nvCxnSpPr>
        <p:spPr>
          <a:xfrm>
            <a:off x="7987377" y="3146887"/>
            <a:ext cx="108550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Forme libre : forme 90">
            <a:extLst>
              <a:ext uri="{FF2B5EF4-FFF2-40B4-BE49-F238E27FC236}">
                <a16:creationId xmlns:a16="http://schemas.microsoft.com/office/drawing/2014/main" id="{8278745E-A726-A30B-5C74-13333041A074}"/>
              </a:ext>
            </a:extLst>
          </p:cNvPr>
          <p:cNvSpPr/>
          <p:nvPr/>
        </p:nvSpPr>
        <p:spPr>
          <a:xfrm>
            <a:off x="9599049" y="2542061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2416" h="441528">
                <a:moveTo>
                  <a:pt x="323156" y="3135"/>
                </a:moveTo>
                <a:cubicBezTo>
                  <a:pt x="271721" y="-10200"/>
                  <a:pt x="178376" y="20915"/>
                  <a:pt x="125036" y="60285"/>
                </a:cubicBezTo>
                <a:cubicBezTo>
                  <a:pt x="71696" y="99655"/>
                  <a:pt x="16451" y="187285"/>
                  <a:pt x="3116" y="239355"/>
                </a:cubicBezTo>
                <a:cubicBezTo>
                  <a:pt x="-10219" y="291425"/>
                  <a:pt x="22166" y="342225"/>
                  <a:pt x="45026" y="372705"/>
                </a:cubicBezTo>
                <a:cubicBezTo>
                  <a:pt x="67886" y="403185"/>
                  <a:pt x="97731" y="410805"/>
                  <a:pt x="140276" y="422235"/>
                </a:cubicBezTo>
                <a:cubicBezTo>
                  <a:pt x="182821" y="433665"/>
                  <a:pt x="257751" y="443190"/>
                  <a:pt x="300296" y="441285"/>
                </a:cubicBezTo>
                <a:cubicBezTo>
                  <a:pt x="342841" y="439380"/>
                  <a:pt x="370781" y="435570"/>
                  <a:pt x="395546" y="410805"/>
                </a:cubicBezTo>
                <a:cubicBezTo>
                  <a:pt x="420311" y="386040"/>
                  <a:pt x="442536" y="337780"/>
                  <a:pt x="448886" y="292695"/>
                </a:cubicBezTo>
                <a:cubicBezTo>
                  <a:pt x="455236" y="247610"/>
                  <a:pt x="454601" y="185380"/>
                  <a:pt x="433646" y="140295"/>
                </a:cubicBezTo>
                <a:cubicBezTo>
                  <a:pt x="412691" y="95210"/>
                  <a:pt x="374591" y="16470"/>
                  <a:pt x="323156" y="313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2" name="Forme libre : forme 91">
            <a:extLst>
              <a:ext uri="{FF2B5EF4-FFF2-40B4-BE49-F238E27FC236}">
                <a16:creationId xmlns:a16="http://schemas.microsoft.com/office/drawing/2014/main" id="{370904FB-17D0-B139-C943-8B59BE8DC15E}"/>
              </a:ext>
            </a:extLst>
          </p:cNvPr>
          <p:cNvSpPr/>
          <p:nvPr/>
        </p:nvSpPr>
        <p:spPr>
          <a:xfrm>
            <a:off x="9343083" y="2912099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  <a:gd name="connsiteX0" fmla="*/ 403738 w 532998"/>
              <a:gd name="connsiteY0" fmla="*/ 93881 h 532274"/>
              <a:gd name="connsiteX1" fmla="*/ 15118 w 532998"/>
              <a:gd name="connsiteY1" fmla="*/ 10061 h 532274"/>
              <a:gd name="connsiteX2" fmla="*/ 83698 w 532998"/>
              <a:gd name="connsiteY2" fmla="*/ 330101 h 532274"/>
              <a:gd name="connsiteX3" fmla="*/ 125608 w 532998"/>
              <a:gd name="connsiteY3" fmla="*/ 463451 h 532274"/>
              <a:gd name="connsiteX4" fmla="*/ 220858 w 532998"/>
              <a:gd name="connsiteY4" fmla="*/ 512981 h 532274"/>
              <a:gd name="connsiteX5" fmla="*/ 380878 w 532998"/>
              <a:gd name="connsiteY5" fmla="*/ 532031 h 532274"/>
              <a:gd name="connsiteX6" fmla="*/ 476128 w 532998"/>
              <a:gd name="connsiteY6" fmla="*/ 501551 h 532274"/>
              <a:gd name="connsiteX7" fmla="*/ 529468 w 532998"/>
              <a:gd name="connsiteY7" fmla="*/ 383441 h 532274"/>
              <a:gd name="connsiteX8" fmla="*/ 514228 w 532998"/>
              <a:gd name="connsiteY8" fmla="*/ 231041 h 532274"/>
              <a:gd name="connsiteX9" fmla="*/ 403738 w 532998"/>
              <a:gd name="connsiteY9" fmla="*/ 93881 h 532274"/>
              <a:gd name="connsiteX0" fmla="*/ 434823 w 564083"/>
              <a:gd name="connsiteY0" fmla="*/ 98389 h 536782"/>
              <a:gd name="connsiteX1" fmla="*/ 46203 w 564083"/>
              <a:gd name="connsiteY1" fmla="*/ 14569 h 536782"/>
              <a:gd name="connsiteX2" fmla="*/ 19533 w 564083"/>
              <a:gd name="connsiteY2" fmla="*/ 406999 h 536782"/>
              <a:gd name="connsiteX3" fmla="*/ 156693 w 564083"/>
              <a:gd name="connsiteY3" fmla="*/ 467959 h 536782"/>
              <a:gd name="connsiteX4" fmla="*/ 251943 w 564083"/>
              <a:gd name="connsiteY4" fmla="*/ 517489 h 536782"/>
              <a:gd name="connsiteX5" fmla="*/ 411963 w 564083"/>
              <a:gd name="connsiteY5" fmla="*/ 536539 h 536782"/>
              <a:gd name="connsiteX6" fmla="*/ 507213 w 564083"/>
              <a:gd name="connsiteY6" fmla="*/ 506059 h 536782"/>
              <a:gd name="connsiteX7" fmla="*/ 560553 w 564083"/>
              <a:gd name="connsiteY7" fmla="*/ 387949 h 536782"/>
              <a:gd name="connsiteX8" fmla="*/ 545313 w 564083"/>
              <a:gd name="connsiteY8" fmla="*/ 235549 h 536782"/>
              <a:gd name="connsiteX9" fmla="*/ 434823 w 564083"/>
              <a:gd name="connsiteY9" fmla="*/ 98389 h 536782"/>
              <a:gd name="connsiteX0" fmla="*/ 434342 w 563602"/>
              <a:gd name="connsiteY0" fmla="*/ 98389 h 618724"/>
              <a:gd name="connsiteX1" fmla="*/ 45722 w 563602"/>
              <a:gd name="connsiteY1" fmla="*/ 14569 h 618724"/>
              <a:gd name="connsiteX2" fmla="*/ 19052 w 563602"/>
              <a:gd name="connsiteY2" fmla="*/ 406999 h 618724"/>
              <a:gd name="connsiteX3" fmla="*/ 148592 w 563602"/>
              <a:gd name="connsiteY3" fmla="*/ 616549 h 618724"/>
              <a:gd name="connsiteX4" fmla="*/ 251462 w 563602"/>
              <a:gd name="connsiteY4" fmla="*/ 517489 h 618724"/>
              <a:gd name="connsiteX5" fmla="*/ 411482 w 563602"/>
              <a:gd name="connsiteY5" fmla="*/ 536539 h 618724"/>
              <a:gd name="connsiteX6" fmla="*/ 506732 w 563602"/>
              <a:gd name="connsiteY6" fmla="*/ 506059 h 618724"/>
              <a:gd name="connsiteX7" fmla="*/ 560072 w 563602"/>
              <a:gd name="connsiteY7" fmla="*/ 387949 h 618724"/>
              <a:gd name="connsiteX8" fmla="*/ 544832 w 563602"/>
              <a:gd name="connsiteY8" fmla="*/ 235549 h 618724"/>
              <a:gd name="connsiteX9" fmla="*/ 434342 w 563602"/>
              <a:gd name="connsiteY9" fmla="*/ 98389 h 618724"/>
              <a:gd name="connsiteX0" fmla="*/ 434342 w 563602"/>
              <a:gd name="connsiteY0" fmla="*/ 98389 h 639039"/>
              <a:gd name="connsiteX1" fmla="*/ 45722 w 563602"/>
              <a:gd name="connsiteY1" fmla="*/ 14569 h 639039"/>
              <a:gd name="connsiteX2" fmla="*/ 19052 w 563602"/>
              <a:gd name="connsiteY2" fmla="*/ 406999 h 639039"/>
              <a:gd name="connsiteX3" fmla="*/ 148592 w 563602"/>
              <a:gd name="connsiteY3" fmla="*/ 616549 h 639039"/>
              <a:gd name="connsiteX4" fmla="*/ 320042 w 563602"/>
              <a:gd name="connsiteY4" fmla="*/ 624169 h 639039"/>
              <a:gd name="connsiteX5" fmla="*/ 411482 w 563602"/>
              <a:gd name="connsiteY5" fmla="*/ 536539 h 639039"/>
              <a:gd name="connsiteX6" fmla="*/ 506732 w 563602"/>
              <a:gd name="connsiteY6" fmla="*/ 506059 h 639039"/>
              <a:gd name="connsiteX7" fmla="*/ 560072 w 563602"/>
              <a:gd name="connsiteY7" fmla="*/ 387949 h 639039"/>
              <a:gd name="connsiteX8" fmla="*/ 544832 w 563602"/>
              <a:gd name="connsiteY8" fmla="*/ 235549 h 639039"/>
              <a:gd name="connsiteX9" fmla="*/ 434342 w 563602"/>
              <a:gd name="connsiteY9" fmla="*/ 98389 h 639039"/>
              <a:gd name="connsiteX0" fmla="*/ 434342 w 563602"/>
              <a:gd name="connsiteY0" fmla="*/ 98389 h 637966"/>
              <a:gd name="connsiteX1" fmla="*/ 45722 w 563602"/>
              <a:gd name="connsiteY1" fmla="*/ 14569 h 637966"/>
              <a:gd name="connsiteX2" fmla="*/ 19052 w 563602"/>
              <a:gd name="connsiteY2" fmla="*/ 406999 h 637966"/>
              <a:gd name="connsiteX3" fmla="*/ 148592 w 563602"/>
              <a:gd name="connsiteY3" fmla="*/ 616549 h 637966"/>
              <a:gd name="connsiteX4" fmla="*/ 320042 w 563602"/>
              <a:gd name="connsiteY4" fmla="*/ 624169 h 637966"/>
              <a:gd name="connsiteX5" fmla="*/ 434342 w 563602"/>
              <a:gd name="connsiteY5" fmla="*/ 555589 h 637966"/>
              <a:gd name="connsiteX6" fmla="*/ 506732 w 563602"/>
              <a:gd name="connsiteY6" fmla="*/ 506059 h 637966"/>
              <a:gd name="connsiteX7" fmla="*/ 560072 w 563602"/>
              <a:gd name="connsiteY7" fmla="*/ 387949 h 637966"/>
              <a:gd name="connsiteX8" fmla="*/ 544832 w 563602"/>
              <a:gd name="connsiteY8" fmla="*/ 235549 h 637966"/>
              <a:gd name="connsiteX9" fmla="*/ 434342 w 563602"/>
              <a:gd name="connsiteY9" fmla="*/ 98389 h 637966"/>
              <a:gd name="connsiteX0" fmla="*/ 434342 w 595241"/>
              <a:gd name="connsiteY0" fmla="*/ 98389 h 637966"/>
              <a:gd name="connsiteX1" fmla="*/ 45722 w 595241"/>
              <a:gd name="connsiteY1" fmla="*/ 14569 h 637966"/>
              <a:gd name="connsiteX2" fmla="*/ 19052 w 595241"/>
              <a:gd name="connsiteY2" fmla="*/ 406999 h 637966"/>
              <a:gd name="connsiteX3" fmla="*/ 148592 w 595241"/>
              <a:gd name="connsiteY3" fmla="*/ 616549 h 637966"/>
              <a:gd name="connsiteX4" fmla="*/ 320042 w 595241"/>
              <a:gd name="connsiteY4" fmla="*/ 624169 h 637966"/>
              <a:gd name="connsiteX5" fmla="*/ 434342 w 595241"/>
              <a:gd name="connsiteY5" fmla="*/ 555589 h 637966"/>
              <a:gd name="connsiteX6" fmla="*/ 506732 w 595241"/>
              <a:gd name="connsiteY6" fmla="*/ 506059 h 637966"/>
              <a:gd name="connsiteX7" fmla="*/ 594362 w 595241"/>
              <a:gd name="connsiteY7" fmla="*/ 399379 h 637966"/>
              <a:gd name="connsiteX8" fmla="*/ 544832 w 595241"/>
              <a:gd name="connsiteY8" fmla="*/ 235549 h 637966"/>
              <a:gd name="connsiteX9" fmla="*/ 434342 w 595241"/>
              <a:gd name="connsiteY9" fmla="*/ 98389 h 637966"/>
              <a:gd name="connsiteX0" fmla="*/ 434342 w 613311"/>
              <a:gd name="connsiteY0" fmla="*/ 97917 h 637494"/>
              <a:gd name="connsiteX1" fmla="*/ 45722 w 613311"/>
              <a:gd name="connsiteY1" fmla="*/ 14097 h 637494"/>
              <a:gd name="connsiteX2" fmla="*/ 19052 w 613311"/>
              <a:gd name="connsiteY2" fmla="*/ 406527 h 637494"/>
              <a:gd name="connsiteX3" fmla="*/ 148592 w 613311"/>
              <a:gd name="connsiteY3" fmla="*/ 616077 h 637494"/>
              <a:gd name="connsiteX4" fmla="*/ 320042 w 613311"/>
              <a:gd name="connsiteY4" fmla="*/ 623697 h 637494"/>
              <a:gd name="connsiteX5" fmla="*/ 434342 w 613311"/>
              <a:gd name="connsiteY5" fmla="*/ 555117 h 637494"/>
              <a:gd name="connsiteX6" fmla="*/ 506732 w 613311"/>
              <a:gd name="connsiteY6" fmla="*/ 505587 h 637494"/>
              <a:gd name="connsiteX7" fmla="*/ 594362 w 613311"/>
              <a:gd name="connsiteY7" fmla="*/ 398907 h 637494"/>
              <a:gd name="connsiteX8" fmla="*/ 601982 w 613311"/>
              <a:gd name="connsiteY8" fmla="*/ 204597 h 637494"/>
              <a:gd name="connsiteX9" fmla="*/ 434342 w 613311"/>
              <a:gd name="connsiteY9" fmla="*/ 97917 h 63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3311" h="637494">
                <a:moveTo>
                  <a:pt x="434342" y="97917"/>
                </a:moveTo>
                <a:cubicBezTo>
                  <a:pt x="341632" y="66167"/>
                  <a:pt x="114937" y="-37338"/>
                  <a:pt x="45722" y="14097"/>
                </a:cubicBezTo>
                <a:cubicBezTo>
                  <a:pt x="-23493" y="65532"/>
                  <a:pt x="1907" y="306197"/>
                  <a:pt x="19052" y="406527"/>
                </a:cubicBezTo>
                <a:cubicBezTo>
                  <a:pt x="36197" y="506857"/>
                  <a:pt x="98427" y="579882"/>
                  <a:pt x="148592" y="616077"/>
                </a:cubicBezTo>
                <a:cubicBezTo>
                  <a:pt x="198757" y="652272"/>
                  <a:pt x="272417" y="633857"/>
                  <a:pt x="320042" y="623697"/>
                </a:cubicBezTo>
                <a:cubicBezTo>
                  <a:pt x="367667" y="613537"/>
                  <a:pt x="403227" y="574802"/>
                  <a:pt x="434342" y="555117"/>
                </a:cubicBezTo>
                <a:cubicBezTo>
                  <a:pt x="465457" y="535432"/>
                  <a:pt x="480062" y="531622"/>
                  <a:pt x="506732" y="505587"/>
                </a:cubicBezTo>
                <a:cubicBezTo>
                  <a:pt x="533402" y="479552"/>
                  <a:pt x="588012" y="443992"/>
                  <a:pt x="594362" y="398907"/>
                </a:cubicBezTo>
                <a:cubicBezTo>
                  <a:pt x="600712" y="353822"/>
                  <a:pt x="628652" y="254762"/>
                  <a:pt x="601982" y="204597"/>
                </a:cubicBezTo>
                <a:cubicBezTo>
                  <a:pt x="575312" y="154432"/>
                  <a:pt x="527052" y="129667"/>
                  <a:pt x="434342" y="9791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3" name="Forme libre : forme 92">
            <a:extLst>
              <a:ext uri="{FF2B5EF4-FFF2-40B4-BE49-F238E27FC236}">
                <a16:creationId xmlns:a16="http://schemas.microsoft.com/office/drawing/2014/main" id="{E662245A-6513-AE18-1EE4-7A877A1CB0CA}"/>
              </a:ext>
            </a:extLst>
          </p:cNvPr>
          <p:cNvSpPr/>
          <p:nvPr/>
        </p:nvSpPr>
        <p:spPr>
          <a:xfrm>
            <a:off x="9970440" y="2745976"/>
            <a:ext cx="180000" cy="216000"/>
          </a:xfrm>
          <a:custGeom>
            <a:avLst/>
            <a:gdLst>
              <a:gd name="connsiteX0" fmla="*/ 363245 w 548292"/>
              <a:gd name="connsiteY0" fmla="*/ 8770 h 698385"/>
              <a:gd name="connsiteX1" fmla="*/ 519455 w 548292"/>
              <a:gd name="connsiteY1" fmla="*/ 191650 h 698385"/>
              <a:gd name="connsiteX2" fmla="*/ 534695 w 548292"/>
              <a:gd name="connsiteY2" fmla="*/ 485020 h 698385"/>
              <a:gd name="connsiteX3" fmla="*/ 370865 w 548292"/>
              <a:gd name="connsiteY3" fmla="*/ 606940 h 698385"/>
              <a:gd name="connsiteX4" fmla="*/ 100355 w 548292"/>
              <a:gd name="connsiteY4" fmla="*/ 698380 h 698385"/>
              <a:gd name="connsiteX5" fmla="*/ 12725 w 548292"/>
              <a:gd name="connsiteY5" fmla="*/ 603130 h 698385"/>
              <a:gd name="connsiteX6" fmla="*/ 1295 w 548292"/>
              <a:gd name="connsiteY6" fmla="*/ 393580 h 698385"/>
              <a:gd name="connsiteX7" fmla="*/ 20345 w 548292"/>
              <a:gd name="connsiteY7" fmla="*/ 283090 h 698385"/>
              <a:gd name="connsiteX8" fmla="*/ 88925 w 548292"/>
              <a:gd name="connsiteY8" fmla="*/ 54490 h 698385"/>
              <a:gd name="connsiteX9" fmla="*/ 363245 w 548292"/>
              <a:gd name="connsiteY9" fmla="*/ 8770 h 69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292" h="698385">
                <a:moveTo>
                  <a:pt x="363245" y="8770"/>
                </a:moveTo>
                <a:cubicBezTo>
                  <a:pt x="435000" y="31630"/>
                  <a:pt x="490880" y="112275"/>
                  <a:pt x="519455" y="191650"/>
                </a:cubicBezTo>
                <a:cubicBezTo>
                  <a:pt x="548030" y="271025"/>
                  <a:pt x="559460" y="415805"/>
                  <a:pt x="534695" y="485020"/>
                </a:cubicBezTo>
                <a:cubicBezTo>
                  <a:pt x="509930" y="554235"/>
                  <a:pt x="443255" y="571380"/>
                  <a:pt x="370865" y="606940"/>
                </a:cubicBezTo>
                <a:cubicBezTo>
                  <a:pt x="298475" y="642500"/>
                  <a:pt x="160045" y="699015"/>
                  <a:pt x="100355" y="698380"/>
                </a:cubicBezTo>
                <a:cubicBezTo>
                  <a:pt x="40665" y="697745"/>
                  <a:pt x="29235" y="653930"/>
                  <a:pt x="12725" y="603130"/>
                </a:cubicBezTo>
                <a:cubicBezTo>
                  <a:pt x="-3785" y="552330"/>
                  <a:pt x="25" y="446920"/>
                  <a:pt x="1295" y="393580"/>
                </a:cubicBezTo>
                <a:cubicBezTo>
                  <a:pt x="2565" y="340240"/>
                  <a:pt x="5740" y="339605"/>
                  <a:pt x="20345" y="283090"/>
                </a:cubicBezTo>
                <a:cubicBezTo>
                  <a:pt x="34950" y="226575"/>
                  <a:pt x="34315" y="98940"/>
                  <a:pt x="88925" y="54490"/>
                </a:cubicBezTo>
                <a:cubicBezTo>
                  <a:pt x="143535" y="10040"/>
                  <a:pt x="291490" y="-14090"/>
                  <a:pt x="363245" y="877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4" name="Forme libre : forme 93">
            <a:extLst>
              <a:ext uri="{FF2B5EF4-FFF2-40B4-BE49-F238E27FC236}">
                <a16:creationId xmlns:a16="http://schemas.microsoft.com/office/drawing/2014/main" id="{DBE8F972-24E4-1E7F-96C4-3CB13ED63F5B}"/>
              </a:ext>
            </a:extLst>
          </p:cNvPr>
          <p:cNvSpPr/>
          <p:nvPr/>
        </p:nvSpPr>
        <p:spPr>
          <a:xfrm>
            <a:off x="9579568" y="2951950"/>
            <a:ext cx="180000" cy="216000"/>
          </a:xfrm>
          <a:custGeom>
            <a:avLst/>
            <a:gdLst>
              <a:gd name="connsiteX0" fmla="*/ 343560 w 614442"/>
              <a:gd name="connsiteY0" fmla="*/ 43865 h 623497"/>
              <a:gd name="connsiteX1" fmla="*/ 76860 w 614442"/>
              <a:gd name="connsiteY1" fmla="*/ 9575 h 623497"/>
              <a:gd name="connsiteX2" fmla="*/ 660 w 614442"/>
              <a:gd name="connsiteY2" fmla="*/ 226745 h 623497"/>
              <a:gd name="connsiteX3" fmla="*/ 107340 w 614442"/>
              <a:gd name="connsiteY3" fmla="*/ 562025 h 623497"/>
              <a:gd name="connsiteX4" fmla="*/ 335940 w 614442"/>
              <a:gd name="connsiteY4" fmla="*/ 622985 h 623497"/>
              <a:gd name="connsiteX5" fmla="*/ 587400 w 614442"/>
              <a:gd name="connsiteY5" fmla="*/ 554405 h 623497"/>
              <a:gd name="connsiteX6" fmla="*/ 595020 w 614442"/>
              <a:gd name="connsiteY6" fmla="*/ 306755 h 623497"/>
              <a:gd name="connsiteX7" fmla="*/ 476910 w 614442"/>
              <a:gd name="connsiteY7" fmla="*/ 93395 h 623497"/>
              <a:gd name="connsiteX8" fmla="*/ 343560 w 614442"/>
              <a:gd name="connsiteY8" fmla="*/ 43865 h 6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4442" h="623497">
                <a:moveTo>
                  <a:pt x="343560" y="43865"/>
                </a:moveTo>
                <a:cubicBezTo>
                  <a:pt x="276885" y="29895"/>
                  <a:pt x="134010" y="-20905"/>
                  <a:pt x="76860" y="9575"/>
                </a:cubicBezTo>
                <a:cubicBezTo>
                  <a:pt x="19710" y="40055"/>
                  <a:pt x="-4420" y="134670"/>
                  <a:pt x="660" y="226745"/>
                </a:cubicBezTo>
                <a:cubicBezTo>
                  <a:pt x="5740" y="318820"/>
                  <a:pt x="51460" y="495985"/>
                  <a:pt x="107340" y="562025"/>
                </a:cubicBezTo>
                <a:cubicBezTo>
                  <a:pt x="163220" y="628065"/>
                  <a:pt x="255930" y="624255"/>
                  <a:pt x="335940" y="622985"/>
                </a:cubicBezTo>
                <a:cubicBezTo>
                  <a:pt x="415950" y="621715"/>
                  <a:pt x="544220" y="607110"/>
                  <a:pt x="587400" y="554405"/>
                </a:cubicBezTo>
                <a:cubicBezTo>
                  <a:pt x="630580" y="501700"/>
                  <a:pt x="613435" y="383590"/>
                  <a:pt x="595020" y="306755"/>
                </a:cubicBezTo>
                <a:cubicBezTo>
                  <a:pt x="576605" y="229920"/>
                  <a:pt x="517550" y="135305"/>
                  <a:pt x="476910" y="93395"/>
                </a:cubicBezTo>
                <a:cubicBezTo>
                  <a:pt x="436270" y="51485"/>
                  <a:pt x="410235" y="57835"/>
                  <a:pt x="343560" y="4386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5" name="Forme libre : forme 94">
            <a:extLst>
              <a:ext uri="{FF2B5EF4-FFF2-40B4-BE49-F238E27FC236}">
                <a16:creationId xmlns:a16="http://schemas.microsoft.com/office/drawing/2014/main" id="{E6EB269D-41A5-1631-668D-BED9D4F1F0A3}"/>
              </a:ext>
            </a:extLst>
          </p:cNvPr>
          <p:cNvSpPr/>
          <p:nvPr/>
        </p:nvSpPr>
        <p:spPr>
          <a:xfrm>
            <a:off x="9901877" y="2979408"/>
            <a:ext cx="180000" cy="216000"/>
          </a:xfrm>
          <a:custGeom>
            <a:avLst/>
            <a:gdLst>
              <a:gd name="connsiteX0" fmla="*/ 419455 w 457539"/>
              <a:gd name="connsiteY0" fmla="*/ 13406 h 446732"/>
              <a:gd name="connsiteX1" fmla="*/ 270865 w 457539"/>
              <a:gd name="connsiteY1" fmla="*/ 21026 h 446732"/>
              <a:gd name="connsiteX2" fmla="*/ 27025 w 457539"/>
              <a:gd name="connsiteY2" fmla="*/ 78176 h 446732"/>
              <a:gd name="connsiteX3" fmla="*/ 27025 w 457539"/>
              <a:gd name="connsiteY3" fmla="*/ 352496 h 446732"/>
              <a:gd name="connsiteX4" fmla="*/ 213715 w 457539"/>
              <a:gd name="connsiteY4" fmla="*/ 443936 h 446732"/>
              <a:gd name="connsiteX5" fmla="*/ 347065 w 457539"/>
              <a:gd name="connsiteY5" fmla="*/ 402026 h 446732"/>
              <a:gd name="connsiteX6" fmla="*/ 453745 w 457539"/>
              <a:gd name="connsiteY6" fmla="*/ 196286 h 446732"/>
              <a:gd name="connsiteX7" fmla="*/ 419455 w 457539"/>
              <a:gd name="connsiteY7" fmla="*/ 13406 h 44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539" h="446732">
                <a:moveTo>
                  <a:pt x="419455" y="13406"/>
                </a:moveTo>
                <a:cubicBezTo>
                  <a:pt x="388975" y="-15804"/>
                  <a:pt x="336270" y="10231"/>
                  <a:pt x="270865" y="21026"/>
                </a:cubicBezTo>
                <a:cubicBezTo>
                  <a:pt x="205460" y="31821"/>
                  <a:pt x="67665" y="22931"/>
                  <a:pt x="27025" y="78176"/>
                </a:cubicBezTo>
                <a:cubicBezTo>
                  <a:pt x="-13615" y="133421"/>
                  <a:pt x="-4090" y="291536"/>
                  <a:pt x="27025" y="352496"/>
                </a:cubicBezTo>
                <a:cubicBezTo>
                  <a:pt x="58140" y="413456"/>
                  <a:pt x="160375" y="435681"/>
                  <a:pt x="213715" y="443936"/>
                </a:cubicBezTo>
                <a:cubicBezTo>
                  <a:pt x="267055" y="452191"/>
                  <a:pt x="307060" y="443301"/>
                  <a:pt x="347065" y="402026"/>
                </a:cubicBezTo>
                <a:cubicBezTo>
                  <a:pt x="387070" y="360751"/>
                  <a:pt x="442315" y="259786"/>
                  <a:pt x="453745" y="196286"/>
                </a:cubicBezTo>
                <a:cubicBezTo>
                  <a:pt x="465175" y="132786"/>
                  <a:pt x="449935" y="42616"/>
                  <a:pt x="419455" y="13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6" name="Forme libre : forme 95">
            <a:extLst>
              <a:ext uri="{FF2B5EF4-FFF2-40B4-BE49-F238E27FC236}">
                <a16:creationId xmlns:a16="http://schemas.microsoft.com/office/drawing/2014/main" id="{31D30068-9C45-0503-D6F0-4A1AD795E8C5}"/>
              </a:ext>
            </a:extLst>
          </p:cNvPr>
          <p:cNvSpPr/>
          <p:nvPr/>
        </p:nvSpPr>
        <p:spPr>
          <a:xfrm>
            <a:off x="9788801" y="3110348"/>
            <a:ext cx="180000" cy="216000"/>
          </a:xfrm>
          <a:custGeom>
            <a:avLst/>
            <a:gdLst>
              <a:gd name="connsiteX0" fmla="*/ 203532 w 310524"/>
              <a:gd name="connsiteY0" fmla="*/ 100369 h 447114"/>
              <a:gd name="connsiteX1" fmla="*/ 108282 w 310524"/>
              <a:gd name="connsiteY1" fmla="*/ 5119 h 447114"/>
              <a:gd name="connsiteX2" fmla="*/ 5412 w 310524"/>
              <a:gd name="connsiteY2" fmla="*/ 39409 h 447114"/>
              <a:gd name="connsiteX3" fmla="*/ 28272 w 310524"/>
              <a:gd name="connsiteY3" fmla="*/ 260389 h 447114"/>
              <a:gd name="connsiteX4" fmla="*/ 146382 w 310524"/>
              <a:gd name="connsiteY4" fmla="*/ 408979 h 447114"/>
              <a:gd name="connsiteX5" fmla="*/ 253062 w 310524"/>
              <a:gd name="connsiteY5" fmla="*/ 447079 h 447114"/>
              <a:gd name="connsiteX6" fmla="*/ 310212 w 310524"/>
              <a:gd name="connsiteY6" fmla="*/ 405169 h 447114"/>
              <a:gd name="connsiteX7" fmla="*/ 272112 w 310524"/>
              <a:gd name="connsiteY7" fmla="*/ 279439 h 447114"/>
              <a:gd name="connsiteX8" fmla="*/ 192102 w 310524"/>
              <a:gd name="connsiteY8" fmla="*/ 233719 h 447114"/>
              <a:gd name="connsiteX9" fmla="*/ 203532 w 310524"/>
              <a:gd name="connsiteY9" fmla="*/ 100369 h 4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524" h="447114">
                <a:moveTo>
                  <a:pt x="203532" y="100369"/>
                </a:moveTo>
                <a:cubicBezTo>
                  <a:pt x="189562" y="62269"/>
                  <a:pt x="141302" y="15279"/>
                  <a:pt x="108282" y="5119"/>
                </a:cubicBezTo>
                <a:cubicBezTo>
                  <a:pt x="75262" y="-5041"/>
                  <a:pt x="18747" y="-3136"/>
                  <a:pt x="5412" y="39409"/>
                </a:cubicBezTo>
                <a:cubicBezTo>
                  <a:pt x="-7923" y="81954"/>
                  <a:pt x="4777" y="198794"/>
                  <a:pt x="28272" y="260389"/>
                </a:cubicBezTo>
                <a:cubicBezTo>
                  <a:pt x="51767" y="321984"/>
                  <a:pt x="108917" y="377864"/>
                  <a:pt x="146382" y="408979"/>
                </a:cubicBezTo>
                <a:cubicBezTo>
                  <a:pt x="183847" y="440094"/>
                  <a:pt x="225757" y="447714"/>
                  <a:pt x="253062" y="447079"/>
                </a:cubicBezTo>
                <a:cubicBezTo>
                  <a:pt x="280367" y="446444"/>
                  <a:pt x="307037" y="433109"/>
                  <a:pt x="310212" y="405169"/>
                </a:cubicBezTo>
                <a:cubicBezTo>
                  <a:pt x="313387" y="377229"/>
                  <a:pt x="291797" y="308014"/>
                  <a:pt x="272112" y="279439"/>
                </a:cubicBezTo>
                <a:cubicBezTo>
                  <a:pt x="252427" y="250864"/>
                  <a:pt x="204167" y="262294"/>
                  <a:pt x="192102" y="233719"/>
                </a:cubicBezTo>
                <a:cubicBezTo>
                  <a:pt x="180037" y="205144"/>
                  <a:pt x="217502" y="138469"/>
                  <a:pt x="203532" y="10036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7" name="Forme libre : forme 96">
            <a:extLst>
              <a:ext uri="{FF2B5EF4-FFF2-40B4-BE49-F238E27FC236}">
                <a16:creationId xmlns:a16="http://schemas.microsoft.com/office/drawing/2014/main" id="{C733B271-4DEC-6E7E-611B-30B18D8C38A8}"/>
              </a:ext>
            </a:extLst>
          </p:cNvPr>
          <p:cNvSpPr/>
          <p:nvPr/>
        </p:nvSpPr>
        <p:spPr>
          <a:xfrm>
            <a:off x="9919724" y="2470085"/>
            <a:ext cx="180000" cy="216000"/>
          </a:xfrm>
          <a:custGeom>
            <a:avLst/>
            <a:gdLst>
              <a:gd name="connsiteX0" fmla="*/ 343764 w 372733"/>
              <a:gd name="connsiteY0" fmla="*/ 50520 h 338176"/>
              <a:gd name="connsiteX1" fmla="*/ 65634 w 372733"/>
              <a:gd name="connsiteY1" fmla="*/ 4800 h 338176"/>
              <a:gd name="connsiteX2" fmla="*/ 864 w 372733"/>
              <a:gd name="connsiteY2" fmla="*/ 161010 h 338176"/>
              <a:gd name="connsiteX3" fmla="*/ 38964 w 372733"/>
              <a:gd name="connsiteY3" fmla="*/ 282930 h 338176"/>
              <a:gd name="connsiteX4" fmla="*/ 179934 w 372733"/>
              <a:gd name="connsiteY4" fmla="*/ 336270 h 338176"/>
              <a:gd name="connsiteX5" fmla="*/ 313284 w 372733"/>
              <a:gd name="connsiteY5" fmla="*/ 309600 h 338176"/>
              <a:gd name="connsiteX6" fmla="*/ 362814 w 372733"/>
              <a:gd name="connsiteY6" fmla="*/ 157200 h 338176"/>
              <a:gd name="connsiteX7" fmla="*/ 343764 w 372733"/>
              <a:gd name="connsiteY7" fmla="*/ 50520 h 3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33" h="338176">
                <a:moveTo>
                  <a:pt x="343764" y="50520"/>
                </a:moveTo>
                <a:cubicBezTo>
                  <a:pt x="294234" y="25120"/>
                  <a:pt x="122784" y="-13615"/>
                  <a:pt x="65634" y="4800"/>
                </a:cubicBezTo>
                <a:cubicBezTo>
                  <a:pt x="8484" y="23215"/>
                  <a:pt x="5309" y="114655"/>
                  <a:pt x="864" y="161010"/>
                </a:cubicBezTo>
                <a:cubicBezTo>
                  <a:pt x="-3581" y="207365"/>
                  <a:pt x="9119" y="253720"/>
                  <a:pt x="38964" y="282930"/>
                </a:cubicBezTo>
                <a:cubicBezTo>
                  <a:pt x="68809" y="312140"/>
                  <a:pt x="134214" y="331825"/>
                  <a:pt x="179934" y="336270"/>
                </a:cubicBezTo>
                <a:cubicBezTo>
                  <a:pt x="225654" y="340715"/>
                  <a:pt x="282804" y="339445"/>
                  <a:pt x="313284" y="309600"/>
                </a:cubicBezTo>
                <a:cubicBezTo>
                  <a:pt x="343764" y="279755"/>
                  <a:pt x="360909" y="200380"/>
                  <a:pt x="362814" y="157200"/>
                </a:cubicBezTo>
                <a:cubicBezTo>
                  <a:pt x="364719" y="114020"/>
                  <a:pt x="393294" y="75920"/>
                  <a:pt x="343764" y="5052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8" name="Forme libre : forme 97">
            <a:extLst>
              <a:ext uri="{FF2B5EF4-FFF2-40B4-BE49-F238E27FC236}">
                <a16:creationId xmlns:a16="http://schemas.microsoft.com/office/drawing/2014/main" id="{7BC9232A-ACB2-7472-B3CB-8687C68C8075}"/>
              </a:ext>
            </a:extLst>
          </p:cNvPr>
          <p:cNvSpPr/>
          <p:nvPr/>
        </p:nvSpPr>
        <p:spPr>
          <a:xfrm>
            <a:off x="10239299" y="3043154"/>
            <a:ext cx="180000" cy="216000"/>
          </a:xfrm>
          <a:custGeom>
            <a:avLst/>
            <a:gdLst>
              <a:gd name="connsiteX0" fmla="*/ 450217 w 477654"/>
              <a:gd name="connsiteY0" fmla="*/ 31979 h 454045"/>
              <a:gd name="connsiteX1" fmla="*/ 263527 w 477654"/>
              <a:gd name="connsiteY1" fmla="*/ 9119 h 454045"/>
              <a:gd name="connsiteX2" fmla="*/ 118747 w 477654"/>
              <a:gd name="connsiteY2" fmla="*/ 77699 h 454045"/>
              <a:gd name="connsiteX3" fmla="*/ 637 w 477654"/>
              <a:gd name="connsiteY3" fmla="*/ 211049 h 454045"/>
              <a:gd name="connsiteX4" fmla="*/ 76837 w 477654"/>
              <a:gd name="connsiteY4" fmla="*/ 363449 h 454045"/>
              <a:gd name="connsiteX5" fmla="*/ 187327 w 477654"/>
              <a:gd name="connsiteY5" fmla="*/ 439649 h 454045"/>
              <a:gd name="connsiteX6" fmla="*/ 362587 w 477654"/>
              <a:gd name="connsiteY6" fmla="*/ 439649 h 454045"/>
              <a:gd name="connsiteX7" fmla="*/ 469267 w 477654"/>
              <a:gd name="connsiteY7" fmla="*/ 291059 h 454045"/>
              <a:gd name="connsiteX8" fmla="*/ 450217 w 477654"/>
              <a:gd name="connsiteY8" fmla="*/ 31979 h 45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654" h="454045">
                <a:moveTo>
                  <a:pt x="450217" y="31979"/>
                </a:moveTo>
                <a:cubicBezTo>
                  <a:pt x="415927" y="-15011"/>
                  <a:pt x="318772" y="1499"/>
                  <a:pt x="263527" y="9119"/>
                </a:cubicBezTo>
                <a:cubicBezTo>
                  <a:pt x="208282" y="16739"/>
                  <a:pt x="162562" y="44044"/>
                  <a:pt x="118747" y="77699"/>
                </a:cubicBezTo>
                <a:cubicBezTo>
                  <a:pt x="74932" y="111354"/>
                  <a:pt x="7622" y="163424"/>
                  <a:pt x="637" y="211049"/>
                </a:cubicBezTo>
                <a:cubicBezTo>
                  <a:pt x="-6348" y="258674"/>
                  <a:pt x="45722" y="325349"/>
                  <a:pt x="76837" y="363449"/>
                </a:cubicBezTo>
                <a:cubicBezTo>
                  <a:pt x="107952" y="401549"/>
                  <a:pt x="139702" y="426949"/>
                  <a:pt x="187327" y="439649"/>
                </a:cubicBezTo>
                <a:cubicBezTo>
                  <a:pt x="234952" y="452349"/>
                  <a:pt x="315597" y="464414"/>
                  <a:pt x="362587" y="439649"/>
                </a:cubicBezTo>
                <a:cubicBezTo>
                  <a:pt x="409577" y="414884"/>
                  <a:pt x="457202" y="358369"/>
                  <a:pt x="469267" y="291059"/>
                </a:cubicBezTo>
                <a:cubicBezTo>
                  <a:pt x="481332" y="223749"/>
                  <a:pt x="484507" y="78969"/>
                  <a:pt x="450217" y="3197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9" name="Forme libre : forme 98">
            <a:extLst>
              <a:ext uri="{FF2B5EF4-FFF2-40B4-BE49-F238E27FC236}">
                <a16:creationId xmlns:a16="http://schemas.microsoft.com/office/drawing/2014/main" id="{8BF1488C-2B24-C3E1-F879-982663E30634}"/>
              </a:ext>
            </a:extLst>
          </p:cNvPr>
          <p:cNvSpPr/>
          <p:nvPr/>
        </p:nvSpPr>
        <p:spPr>
          <a:xfrm>
            <a:off x="9682675" y="3330479"/>
            <a:ext cx="180000" cy="216000"/>
          </a:xfrm>
          <a:custGeom>
            <a:avLst/>
            <a:gdLst>
              <a:gd name="connsiteX0" fmla="*/ 528166 w 561904"/>
              <a:gd name="connsiteY0" fmla="*/ 77971 h 344682"/>
              <a:gd name="connsiteX1" fmla="*/ 352906 w 561904"/>
              <a:gd name="connsiteY1" fmla="*/ 5581 h 344682"/>
              <a:gd name="connsiteX2" fmla="*/ 208126 w 561904"/>
              <a:gd name="connsiteY2" fmla="*/ 24631 h 344682"/>
              <a:gd name="connsiteX3" fmla="*/ 17626 w 561904"/>
              <a:gd name="connsiteY3" fmla="*/ 180841 h 344682"/>
              <a:gd name="connsiteX4" fmla="*/ 25246 w 561904"/>
              <a:gd name="connsiteY4" fmla="*/ 302761 h 344682"/>
              <a:gd name="connsiteX5" fmla="*/ 166216 w 561904"/>
              <a:gd name="connsiteY5" fmla="*/ 344671 h 344682"/>
              <a:gd name="connsiteX6" fmla="*/ 436726 w 561904"/>
              <a:gd name="connsiteY6" fmla="*/ 306571 h 344682"/>
              <a:gd name="connsiteX7" fmla="*/ 554836 w 561904"/>
              <a:gd name="connsiteY7" fmla="*/ 260851 h 344682"/>
              <a:gd name="connsiteX8" fmla="*/ 528166 w 561904"/>
              <a:gd name="connsiteY8" fmla="*/ 77971 h 34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04" h="344682">
                <a:moveTo>
                  <a:pt x="528166" y="77971"/>
                </a:moveTo>
                <a:cubicBezTo>
                  <a:pt x="494511" y="35426"/>
                  <a:pt x="406246" y="14471"/>
                  <a:pt x="352906" y="5581"/>
                </a:cubicBezTo>
                <a:cubicBezTo>
                  <a:pt x="299566" y="-3309"/>
                  <a:pt x="264006" y="-4579"/>
                  <a:pt x="208126" y="24631"/>
                </a:cubicBezTo>
                <a:cubicBezTo>
                  <a:pt x="152246" y="53841"/>
                  <a:pt x="48106" y="134486"/>
                  <a:pt x="17626" y="180841"/>
                </a:cubicBezTo>
                <a:cubicBezTo>
                  <a:pt x="-12854" y="227196"/>
                  <a:pt x="481" y="275456"/>
                  <a:pt x="25246" y="302761"/>
                </a:cubicBezTo>
                <a:cubicBezTo>
                  <a:pt x="50011" y="330066"/>
                  <a:pt x="97636" y="344036"/>
                  <a:pt x="166216" y="344671"/>
                </a:cubicBezTo>
                <a:cubicBezTo>
                  <a:pt x="234796" y="345306"/>
                  <a:pt x="371956" y="320541"/>
                  <a:pt x="436726" y="306571"/>
                </a:cubicBezTo>
                <a:cubicBezTo>
                  <a:pt x="501496" y="292601"/>
                  <a:pt x="540231" y="297681"/>
                  <a:pt x="554836" y="260851"/>
                </a:cubicBezTo>
                <a:cubicBezTo>
                  <a:pt x="569441" y="224021"/>
                  <a:pt x="561821" y="120516"/>
                  <a:pt x="528166" y="7797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0" name="Forme libre : forme 99">
            <a:extLst>
              <a:ext uri="{FF2B5EF4-FFF2-40B4-BE49-F238E27FC236}">
                <a16:creationId xmlns:a16="http://schemas.microsoft.com/office/drawing/2014/main" id="{A9D4D0D1-B1F8-1B44-EB9D-629A34D89147}"/>
              </a:ext>
            </a:extLst>
          </p:cNvPr>
          <p:cNvSpPr/>
          <p:nvPr/>
        </p:nvSpPr>
        <p:spPr>
          <a:xfrm>
            <a:off x="9416169" y="3277586"/>
            <a:ext cx="180000" cy="216000"/>
          </a:xfrm>
          <a:custGeom>
            <a:avLst/>
            <a:gdLst>
              <a:gd name="connsiteX0" fmla="*/ 211742 w 283773"/>
              <a:gd name="connsiteY0" fmla="*/ 9406 h 220822"/>
              <a:gd name="connsiteX1" fmla="*/ 2192 w 283773"/>
              <a:gd name="connsiteY1" fmla="*/ 47506 h 220822"/>
              <a:gd name="connsiteX2" fmla="*/ 112682 w 283773"/>
              <a:gd name="connsiteY2" fmla="*/ 184666 h 220822"/>
              <a:gd name="connsiteX3" fmla="*/ 280322 w 283773"/>
              <a:gd name="connsiteY3" fmla="*/ 207526 h 220822"/>
              <a:gd name="connsiteX4" fmla="*/ 211742 w 283773"/>
              <a:gd name="connsiteY4" fmla="*/ 9406 h 22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773" h="220822">
                <a:moveTo>
                  <a:pt x="211742" y="9406"/>
                </a:moveTo>
                <a:cubicBezTo>
                  <a:pt x="165387" y="-17264"/>
                  <a:pt x="18702" y="18296"/>
                  <a:pt x="2192" y="47506"/>
                </a:cubicBezTo>
                <a:cubicBezTo>
                  <a:pt x="-14318" y="76716"/>
                  <a:pt x="66327" y="157996"/>
                  <a:pt x="112682" y="184666"/>
                </a:cubicBezTo>
                <a:cubicBezTo>
                  <a:pt x="159037" y="211336"/>
                  <a:pt x="265082" y="237371"/>
                  <a:pt x="280322" y="207526"/>
                </a:cubicBezTo>
                <a:cubicBezTo>
                  <a:pt x="295562" y="177681"/>
                  <a:pt x="258097" y="36076"/>
                  <a:pt x="211742" y="9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1" name="Forme libre : forme 100">
            <a:extLst>
              <a:ext uri="{FF2B5EF4-FFF2-40B4-BE49-F238E27FC236}">
                <a16:creationId xmlns:a16="http://schemas.microsoft.com/office/drawing/2014/main" id="{6CD191F7-0563-3E29-3451-845B7CDDFAB1}"/>
              </a:ext>
            </a:extLst>
          </p:cNvPr>
          <p:cNvSpPr/>
          <p:nvPr/>
        </p:nvSpPr>
        <p:spPr>
          <a:xfrm>
            <a:off x="10029182" y="3320457"/>
            <a:ext cx="180000" cy="216000"/>
          </a:xfrm>
          <a:custGeom>
            <a:avLst/>
            <a:gdLst>
              <a:gd name="connsiteX0" fmla="*/ 628930 w 631871"/>
              <a:gd name="connsiteY0" fmla="*/ 242933 h 668265"/>
              <a:gd name="connsiteX1" fmla="*/ 415570 w 631871"/>
              <a:gd name="connsiteY1" fmla="*/ 67673 h 668265"/>
              <a:gd name="connsiteX2" fmla="*/ 141250 w 631871"/>
              <a:gd name="connsiteY2" fmla="*/ 6713 h 668265"/>
              <a:gd name="connsiteX3" fmla="*/ 84100 w 631871"/>
              <a:gd name="connsiteY3" fmla="*/ 212453 h 668265"/>
              <a:gd name="connsiteX4" fmla="*/ 280 w 631871"/>
              <a:gd name="connsiteY4" fmla="*/ 502013 h 668265"/>
              <a:gd name="connsiteX5" fmla="*/ 114580 w 631871"/>
              <a:gd name="connsiteY5" fmla="*/ 665843 h 668265"/>
              <a:gd name="connsiteX6" fmla="*/ 316510 w 631871"/>
              <a:gd name="connsiteY6" fmla="*/ 597263 h 668265"/>
              <a:gd name="connsiteX7" fmla="*/ 461290 w 631871"/>
              <a:gd name="connsiteY7" fmla="*/ 559163 h 668265"/>
              <a:gd name="connsiteX8" fmla="*/ 533680 w 631871"/>
              <a:gd name="connsiteY8" fmla="*/ 559163 h 668265"/>
              <a:gd name="connsiteX9" fmla="*/ 628930 w 631871"/>
              <a:gd name="connsiteY9" fmla="*/ 242933 h 66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871" h="668265">
                <a:moveTo>
                  <a:pt x="628930" y="242933"/>
                </a:moveTo>
                <a:cubicBezTo>
                  <a:pt x="609245" y="161018"/>
                  <a:pt x="496850" y="107043"/>
                  <a:pt x="415570" y="67673"/>
                </a:cubicBezTo>
                <a:cubicBezTo>
                  <a:pt x="334290" y="28303"/>
                  <a:pt x="196495" y="-17417"/>
                  <a:pt x="141250" y="6713"/>
                </a:cubicBezTo>
                <a:cubicBezTo>
                  <a:pt x="86005" y="30843"/>
                  <a:pt x="107595" y="129903"/>
                  <a:pt x="84100" y="212453"/>
                </a:cubicBezTo>
                <a:cubicBezTo>
                  <a:pt x="60605" y="295003"/>
                  <a:pt x="-4800" y="426448"/>
                  <a:pt x="280" y="502013"/>
                </a:cubicBezTo>
                <a:cubicBezTo>
                  <a:pt x="5360" y="577578"/>
                  <a:pt x="61875" y="649968"/>
                  <a:pt x="114580" y="665843"/>
                </a:cubicBezTo>
                <a:cubicBezTo>
                  <a:pt x="167285" y="681718"/>
                  <a:pt x="258725" y="615043"/>
                  <a:pt x="316510" y="597263"/>
                </a:cubicBezTo>
                <a:cubicBezTo>
                  <a:pt x="374295" y="579483"/>
                  <a:pt x="425095" y="565513"/>
                  <a:pt x="461290" y="559163"/>
                </a:cubicBezTo>
                <a:cubicBezTo>
                  <a:pt x="497485" y="552813"/>
                  <a:pt x="503200" y="609963"/>
                  <a:pt x="533680" y="559163"/>
                </a:cubicBezTo>
                <a:cubicBezTo>
                  <a:pt x="564160" y="508363"/>
                  <a:pt x="648615" y="324848"/>
                  <a:pt x="628930" y="242933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2" name="Forme libre : forme 101">
            <a:extLst>
              <a:ext uri="{FF2B5EF4-FFF2-40B4-BE49-F238E27FC236}">
                <a16:creationId xmlns:a16="http://schemas.microsoft.com/office/drawing/2014/main" id="{588711CA-2CCC-85AE-0F37-9953A0A4476C}"/>
              </a:ext>
            </a:extLst>
          </p:cNvPr>
          <p:cNvSpPr/>
          <p:nvPr/>
        </p:nvSpPr>
        <p:spPr>
          <a:xfrm>
            <a:off x="10213522" y="2666658"/>
            <a:ext cx="180000" cy="216000"/>
          </a:xfrm>
          <a:custGeom>
            <a:avLst/>
            <a:gdLst>
              <a:gd name="connsiteX0" fmla="*/ 264250 w 331675"/>
              <a:gd name="connsiteY0" fmla="*/ 114758 h 286365"/>
              <a:gd name="connsiteX1" fmla="*/ 66130 w 331675"/>
              <a:gd name="connsiteY1" fmla="*/ 458 h 286365"/>
              <a:gd name="connsiteX2" fmla="*/ 1360 w 331675"/>
              <a:gd name="connsiteY2" fmla="*/ 80468 h 286365"/>
              <a:gd name="connsiteX3" fmla="*/ 31840 w 331675"/>
              <a:gd name="connsiteY3" fmla="*/ 221438 h 286365"/>
              <a:gd name="connsiteX4" fmla="*/ 142330 w 331675"/>
              <a:gd name="connsiteY4" fmla="*/ 232868 h 286365"/>
              <a:gd name="connsiteX5" fmla="*/ 302350 w 331675"/>
              <a:gd name="connsiteY5" fmla="*/ 286208 h 286365"/>
              <a:gd name="connsiteX6" fmla="*/ 329020 w 331675"/>
              <a:gd name="connsiteY6" fmla="*/ 213818 h 286365"/>
              <a:gd name="connsiteX7" fmla="*/ 264250 w 331675"/>
              <a:gd name="connsiteY7" fmla="*/ 114758 h 28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675" h="286365">
                <a:moveTo>
                  <a:pt x="264250" y="114758"/>
                </a:moveTo>
                <a:cubicBezTo>
                  <a:pt x="220435" y="79198"/>
                  <a:pt x="109945" y="6173"/>
                  <a:pt x="66130" y="458"/>
                </a:cubicBezTo>
                <a:cubicBezTo>
                  <a:pt x="22315" y="-5257"/>
                  <a:pt x="7075" y="43638"/>
                  <a:pt x="1360" y="80468"/>
                </a:cubicBezTo>
                <a:cubicBezTo>
                  <a:pt x="-4355" y="117298"/>
                  <a:pt x="8345" y="196038"/>
                  <a:pt x="31840" y="221438"/>
                </a:cubicBezTo>
                <a:cubicBezTo>
                  <a:pt x="55335" y="246838"/>
                  <a:pt x="97245" y="222073"/>
                  <a:pt x="142330" y="232868"/>
                </a:cubicBezTo>
                <a:cubicBezTo>
                  <a:pt x="187415" y="243663"/>
                  <a:pt x="271235" y="289383"/>
                  <a:pt x="302350" y="286208"/>
                </a:cubicBezTo>
                <a:cubicBezTo>
                  <a:pt x="333465" y="283033"/>
                  <a:pt x="334735" y="242393"/>
                  <a:pt x="329020" y="213818"/>
                </a:cubicBezTo>
                <a:cubicBezTo>
                  <a:pt x="323305" y="185243"/>
                  <a:pt x="308065" y="150318"/>
                  <a:pt x="264250" y="11475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1AF04069-EE0F-951C-84B1-28D7FFDE6C64}"/>
              </a:ext>
            </a:extLst>
          </p:cNvPr>
          <p:cNvSpPr txBox="1"/>
          <p:nvPr/>
        </p:nvSpPr>
        <p:spPr>
          <a:xfrm>
            <a:off x="8533477" y="3542725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morceaux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736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/>
      <p:bldP spid="31" grpId="0"/>
      <p:bldP spid="32" grpId="0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8" grpId="0" animBg="1"/>
      <p:bldP spid="89" grpId="0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E77A6-1E2D-165D-A057-CB5FF7BE9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76752B-3EA1-AE22-A138-D228748F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Apres l’érosion vient l’étape de transport des petits morceaux.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4C44179C-C846-6D32-13DA-B01AC43E34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5E86F1-C99C-E1B7-5BE3-B1FB58CFB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6" y="1041142"/>
            <a:ext cx="11772000" cy="56289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7D4D045-D4B5-525A-93C3-FC3DF40DE433}"/>
              </a:ext>
            </a:extLst>
          </p:cNvPr>
          <p:cNvSpPr txBox="1"/>
          <p:nvPr/>
        </p:nvSpPr>
        <p:spPr>
          <a:xfrm>
            <a:off x="5256677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802C93F-6262-5E29-1F39-EA44E81CE694}"/>
              </a:ext>
            </a:extLst>
          </p:cNvPr>
          <p:cNvSpPr txBox="1"/>
          <p:nvPr/>
        </p:nvSpPr>
        <p:spPr>
          <a:xfrm>
            <a:off x="7502165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0EF8EC-303C-D0CD-DEC7-E3CBC98DDA85}"/>
              </a:ext>
            </a:extLst>
          </p:cNvPr>
          <p:cNvSpPr txBox="1"/>
          <p:nvPr/>
        </p:nvSpPr>
        <p:spPr>
          <a:xfrm>
            <a:off x="9727591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A692E6-C142-6135-D3FC-B9DEF7EBBC52}"/>
              </a:ext>
            </a:extLst>
          </p:cNvPr>
          <p:cNvSpPr/>
          <p:nvPr/>
        </p:nvSpPr>
        <p:spPr>
          <a:xfrm>
            <a:off x="7473696" y="1079532"/>
            <a:ext cx="4459224" cy="7176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694300-D45F-A1F5-9468-A5BBADD3E07A}"/>
              </a:ext>
            </a:extLst>
          </p:cNvPr>
          <p:cNvSpPr txBox="1"/>
          <p:nvPr/>
        </p:nvSpPr>
        <p:spPr>
          <a:xfrm>
            <a:off x="0" y="4120762"/>
            <a:ext cx="2612855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mère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5B0918B-B364-2EBC-A41A-ABF8A08AC071}"/>
              </a:ext>
            </a:extLst>
          </p:cNvPr>
          <p:cNvSpPr txBox="1"/>
          <p:nvPr/>
        </p:nvSpPr>
        <p:spPr>
          <a:xfrm>
            <a:off x="3489576" y="3741266"/>
            <a:ext cx="723095" cy="550962"/>
          </a:xfrm>
          <a:prstGeom prst="roundRect">
            <a:avLst>
              <a:gd name="adj" fmla="val 28368"/>
            </a:avLst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A69219-9BD6-0014-C6C6-93C8AFD6BFC6}"/>
              </a:ext>
            </a:extLst>
          </p:cNvPr>
          <p:cNvSpPr/>
          <p:nvPr/>
        </p:nvSpPr>
        <p:spPr>
          <a:xfrm>
            <a:off x="3373121" y="3703320"/>
            <a:ext cx="4193378" cy="170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C77B1DE-A96C-D4AD-8494-104DB8D3B61E}"/>
              </a:ext>
            </a:extLst>
          </p:cNvPr>
          <p:cNvSpPr txBox="1"/>
          <p:nvPr/>
        </p:nvSpPr>
        <p:spPr>
          <a:xfrm>
            <a:off x="3011188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Erosion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3457EF-460B-2FC3-4ED1-4BAC9F41E87F}"/>
              </a:ext>
            </a:extLst>
          </p:cNvPr>
          <p:cNvSpPr/>
          <p:nvPr/>
        </p:nvSpPr>
        <p:spPr>
          <a:xfrm>
            <a:off x="2926079" y="1094773"/>
            <a:ext cx="2270953" cy="5054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CB4DDB-FC34-2322-93AB-DE79D77C1653}"/>
              </a:ext>
            </a:extLst>
          </p:cNvPr>
          <p:cNvSpPr txBox="1"/>
          <p:nvPr/>
        </p:nvSpPr>
        <p:spPr>
          <a:xfrm rot="794102">
            <a:off x="4311183" y="4176641"/>
            <a:ext cx="2612855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morceaux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1C766A4-C9D4-0E1F-7046-71E61BD7D68E}"/>
              </a:ext>
            </a:extLst>
          </p:cNvPr>
          <p:cNvCxnSpPr>
            <a:cxnSpLocks/>
          </p:cNvCxnSpPr>
          <p:nvPr/>
        </p:nvCxnSpPr>
        <p:spPr>
          <a:xfrm>
            <a:off x="4811915" y="4533034"/>
            <a:ext cx="1152005" cy="2726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B47C52B9-3AF1-8FAE-11EE-9F920622FEBD}"/>
              </a:ext>
            </a:extLst>
          </p:cNvPr>
          <p:cNvSpPr/>
          <p:nvPr/>
        </p:nvSpPr>
        <p:spPr>
          <a:xfrm>
            <a:off x="6561209" y="2133121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2416" h="441528">
                <a:moveTo>
                  <a:pt x="323156" y="3135"/>
                </a:moveTo>
                <a:cubicBezTo>
                  <a:pt x="271721" y="-10200"/>
                  <a:pt x="178376" y="20915"/>
                  <a:pt x="125036" y="60285"/>
                </a:cubicBezTo>
                <a:cubicBezTo>
                  <a:pt x="71696" y="99655"/>
                  <a:pt x="16451" y="187285"/>
                  <a:pt x="3116" y="239355"/>
                </a:cubicBezTo>
                <a:cubicBezTo>
                  <a:pt x="-10219" y="291425"/>
                  <a:pt x="22166" y="342225"/>
                  <a:pt x="45026" y="372705"/>
                </a:cubicBezTo>
                <a:cubicBezTo>
                  <a:pt x="67886" y="403185"/>
                  <a:pt x="97731" y="410805"/>
                  <a:pt x="140276" y="422235"/>
                </a:cubicBezTo>
                <a:cubicBezTo>
                  <a:pt x="182821" y="433665"/>
                  <a:pt x="257751" y="443190"/>
                  <a:pt x="300296" y="441285"/>
                </a:cubicBezTo>
                <a:cubicBezTo>
                  <a:pt x="342841" y="439380"/>
                  <a:pt x="370781" y="435570"/>
                  <a:pt x="395546" y="410805"/>
                </a:cubicBezTo>
                <a:cubicBezTo>
                  <a:pt x="420311" y="386040"/>
                  <a:pt x="442536" y="337780"/>
                  <a:pt x="448886" y="292695"/>
                </a:cubicBezTo>
                <a:cubicBezTo>
                  <a:pt x="455236" y="247610"/>
                  <a:pt x="454601" y="185380"/>
                  <a:pt x="433646" y="140295"/>
                </a:cubicBezTo>
                <a:cubicBezTo>
                  <a:pt x="412691" y="95210"/>
                  <a:pt x="374591" y="16470"/>
                  <a:pt x="323156" y="313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FD25539B-2AF5-5B15-0106-CF87E5F5A2AB}"/>
              </a:ext>
            </a:extLst>
          </p:cNvPr>
          <p:cNvSpPr/>
          <p:nvPr/>
        </p:nvSpPr>
        <p:spPr>
          <a:xfrm>
            <a:off x="6305243" y="2503159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  <a:gd name="connsiteX0" fmla="*/ 403738 w 532998"/>
              <a:gd name="connsiteY0" fmla="*/ 93881 h 532274"/>
              <a:gd name="connsiteX1" fmla="*/ 15118 w 532998"/>
              <a:gd name="connsiteY1" fmla="*/ 10061 h 532274"/>
              <a:gd name="connsiteX2" fmla="*/ 83698 w 532998"/>
              <a:gd name="connsiteY2" fmla="*/ 330101 h 532274"/>
              <a:gd name="connsiteX3" fmla="*/ 125608 w 532998"/>
              <a:gd name="connsiteY3" fmla="*/ 463451 h 532274"/>
              <a:gd name="connsiteX4" fmla="*/ 220858 w 532998"/>
              <a:gd name="connsiteY4" fmla="*/ 512981 h 532274"/>
              <a:gd name="connsiteX5" fmla="*/ 380878 w 532998"/>
              <a:gd name="connsiteY5" fmla="*/ 532031 h 532274"/>
              <a:gd name="connsiteX6" fmla="*/ 476128 w 532998"/>
              <a:gd name="connsiteY6" fmla="*/ 501551 h 532274"/>
              <a:gd name="connsiteX7" fmla="*/ 529468 w 532998"/>
              <a:gd name="connsiteY7" fmla="*/ 383441 h 532274"/>
              <a:gd name="connsiteX8" fmla="*/ 514228 w 532998"/>
              <a:gd name="connsiteY8" fmla="*/ 231041 h 532274"/>
              <a:gd name="connsiteX9" fmla="*/ 403738 w 532998"/>
              <a:gd name="connsiteY9" fmla="*/ 93881 h 532274"/>
              <a:gd name="connsiteX0" fmla="*/ 434823 w 564083"/>
              <a:gd name="connsiteY0" fmla="*/ 98389 h 536782"/>
              <a:gd name="connsiteX1" fmla="*/ 46203 w 564083"/>
              <a:gd name="connsiteY1" fmla="*/ 14569 h 536782"/>
              <a:gd name="connsiteX2" fmla="*/ 19533 w 564083"/>
              <a:gd name="connsiteY2" fmla="*/ 406999 h 536782"/>
              <a:gd name="connsiteX3" fmla="*/ 156693 w 564083"/>
              <a:gd name="connsiteY3" fmla="*/ 467959 h 536782"/>
              <a:gd name="connsiteX4" fmla="*/ 251943 w 564083"/>
              <a:gd name="connsiteY4" fmla="*/ 517489 h 536782"/>
              <a:gd name="connsiteX5" fmla="*/ 411963 w 564083"/>
              <a:gd name="connsiteY5" fmla="*/ 536539 h 536782"/>
              <a:gd name="connsiteX6" fmla="*/ 507213 w 564083"/>
              <a:gd name="connsiteY6" fmla="*/ 506059 h 536782"/>
              <a:gd name="connsiteX7" fmla="*/ 560553 w 564083"/>
              <a:gd name="connsiteY7" fmla="*/ 387949 h 536782"/>
              <a:gd name="connsiteX8" fmla="*/ 545313 w 564083"/>
              <a:gd name="connsiteY8" fmla="*/ 235549 h 536782"/>
              <a:gd name="connsiteX9" fmla="*/ 434823 w 564083"/>
              <a:gd name="connsiteY9" fmla="*/ 98389 h 536782"/>
              <a:gd name="connsiteX0" fmla="*/ 434342 w 563602"/>
              <a:gd name="connsiteY0" fmla="*/ 98389 h 618724"/>
              <a:gd name="connsiteX1" fmla="*/ 45722 w 563602"/>
              <a:gd name="connsiteY1" fmla="*/ 14569 h 618724"/>
              <a:gd name="connsiteX2" fmla="*/ 19052 w 563602"/>
              <a:gd name="connsiteY2" fmla="*/ 406999 h 618724"/>
              <a:gd name="connsiteX3" fmla="*/ 148592 w 563602"/>
              <a:gd name="connsiteY3" fmla="*/ 616549 h 618724"/>
              <a:gd name="connsiteX4" fmla="*/ 251462 w 563602"/>
              <a:gd name="connsiteY4" fmla="*/ 517489 h 618724"/>
              <a:gd name="connsiteX5" fmla="*/ 411482 w 563602"/>
              <a:gd name="connsiteY5" fmla="*/ 536539 h 618724"/>
              <a:gd name="connsiteX6" fmla="*/ 506732 w 563602"/>
              <a:gd name="connsiteY6" fmla="*/ 506059 h 618724"/>
              <a:gd name="connsiteX7" fmla="*/ 560072 w 563602"/>
              <a:gd name="connsiteY7" fmla="*/ 387949 h 618724"/>
              <a:gd name="connsiteX8" fmla="*/ 544832 w 563602"/>
              <a:gd name="connsiteY8" fmla="*/ 235549 h 618724"/>
              <a:gd name="connsiteX9" fmla="*/ 434342 w 563602"/>
              <a:gd name="connsiteY9" fmla="*/ 98389 h 618724"/>
              <a:gd name="connsiteX0" fmla="*/ 434342 w 563602"/>
              <a:gd name="connsiteY0" fmla="*/ 98389 h 639039"/>
              <a:gd name="connsiteX1" fmla="*/ 45722 w 563602"/>
              <a:gd name="connsiteY1" fmla="*/ 14569 h 639039"/>
              <a:gd name="connsiteX2" fmla="*/ 19052 w 563602"/>
              <a:gd name="connsiteY2" fmla="*/ 406999 h 639039"/>
              <a:gd name="connsiteX3" fmla="*/ 148592 w 563602"/>
              <a:gd name="connsiteY3" fmla="*/ 616549 h 639039"/>
              <a:gd name="connsiteX4" fmla="*/ 320042 w 563602"/>
              <a:gd name="connsiteY4" fmla="*/ 624169 h 639039"/>
              <a:gd name="connsiteX5" fmla="*/ 411482 w 563602"/>
              <a:gd name="connsiteY5" fmla="*/ 536539 h 639039"/>
              <a:gd name="connsiteX6" fmla="*/ 506732 w 563602"/>
              <a:gd name="connsiteY6" fmla="*/ 506059 h 639039"/>
              <a:gd name="connsiteX7" fmla="*/ 560072 w 563602"/>
              <a:gd name="connsiteY7" fmla="*/ 387949 h 639039"/>
              <a:gd name="connsiteX8" fmla="*/ 544832 w 563602"/>
              <a:gd name="connsiteY8" fmla="*/ 235549 h 639039"/>
              <a:gd name="connsiteX9" fmla="*/ 434342 w 563602"/>
              <a:gd name="connsiteY9" fmla="*/ 98389 h 639039"/>
              <a:gd name="connsiteX0" fmla="*/ 434342 w 563602"/>
              <a:gd name="connsiteY0" fmla="*/ 98389 h 637966"/>
              <a:gd name="connsiteX1" fmla="*/ 45722 w 563602"/>
              <a:gd name="connsiteY1" fmla="*/ 14569 h 637966"/>
              <a:gd name="connsiteX2" fmla="*/ 19052 w 563602"/>
              <a:gd name="connsiteY2" fmla="*/ 406999 h 637966"/>
              <a:gd name="connsiteX3" fmla="*/ 148592 w 563602"/>
              <a:gd name="connsiteY3" fmla="*/ 616549 h 637966"/>
              <a:gd name="connsiteX4" fmla="*/ 320042 w 563602"/>
              <a:gd name="connsiteY4" fmla="*/ 624169 h 637966"/>
              <a:gd name="connsiteX5" fmla="*/ 434342 w 563602"/>
              <a:gd name="connsiteY5" fmla="*/ 555589 h 637966"/>
              <a:gd name="connsiteX6" fmla="*/ 506732 w 563602"/>
              <a:gd name="connsiteY6" fmla="*/ 506059 h 637966"/>
              <a:gd name="connsiteX7" fmla="*/ 560072 w 563602"/>
              <a:gd name="connsiteY7" fmla="*/ 387949 h 637966"/>
              <a:gd name="connsiteX8" fmla="*/ 544832 w 563602"/>
              <a:gd name="connsiteY8" fmla="*/ 235549 h 637966"/>
              <a:gd name="connsiteX9" fmla="*/ 434342 w 563602"/>
              <a:gd name="connsiteY9" fmla="*/ 98389 h 637966"/>
              <a:gd name="connsiteX0" fmla="*/ 434342 w 595241"/>
              <a:gd name="connsiteY0" fmla="*/ 98389 h 637966"/>
              <a:gd name="connsiteX1" fmla="*/ 45722 w 595241"/>
              <a:gd name="connsiteY1" fmla="*/ 14569 h 637966"/>
              <a:gd name="connsiteX2" fmla="*/ 19052 w 595241"/>
              <a:gd name="connsiteY2" fmla="*/ 406999 h 637966"/>
              <a:gd name="connsiteX3" fmla="*/ 148592 w 595241"/>
              <a:gd name="connsiteY3" fmla="*/ 616549 h 637966"/>
              <a:gd name="connsiteX4" fmla="*/ 320042 w 595241"/>
              <a:gd name="connsiteY4" fmla="*/ 624169 h 637966"/>
              <a:gd name="connsiteX5" fmla="*/ 434342 w 595241"/>
              <a:gd name="connsiteY5" fmla="*/ 555589 h 637966"/>
              <a:gd name="connsiteX6" fmla="*/ 506732 w 595241"/>
              <a:gd name="connsiteY6" fmla="*/ 506059 h 637966"/>
              <a:gd name="connsiteX7" fmla="*/ 594362 w 595241"/>
              <a:gd name="connsiteY7" fmla="*/ 399379 h 637966"/>
              <a:gd name="connsiteX8" fmla="*/ 544832 w 595241"/>
              <a:gd name="connsiteY8" fmla="*/ 235549 h 637966"/>
              <a:gd name="connsiteX9" fmla="*/ 434342 w 595241"/>
              <a:gd name="connsiteY9" fmla="*/ 98389 h 637966"/>
              <a:gd name="connsiteX0" fmla="*/ 434342 w 613311"/>
              <a:gd name="connsiteY0" fmla="*/ 97917 h 637494"/>
              <a:gd name="connsiteX1" fmla="*/ 45722 w 613311"/>
              <a:gd name="connsiteY1" fmla="*/ 14097 h 637494"/>
              <a:gd name="connsiteX2" fmla="*/ 19052 w 613311"/>
              <a:gd name="connsiteY2" fmla="*/ 406527 h 637494"/>
              <a:gd name="connsiteX3" fmla="*/ 148592 w 613311"/>
              <a:gd name="connsiteY3" fmla="*/ 616077 h 637494"/>
              <a:gd name="connsiteX4" fmla="*/ 320042 w 613311"/>
              <a:gd name="connsiteY4" fmla="*/ 623697 h 637494"/>
              <a:gd name="connsiteX5" fmla="*/ 434342 w 613311"/>
              <a:gd name="connsiteY5" fmla="*/ 555117 h 637494"/>
              <a:gd name="connsiteX6" fmla="*/ 506732 w 613311"/>
              <a:gd name="connsiteY6" fmla="*/ 505587 h 637494"/>
              <a:gd name="connsiteX7" fmla="*/ 594362 w 613311"/>
              <a:gd name="connsiteY7" fmla="*/ 398907 h 637494"/>
              <a:gd name="connsiteX8" fmla="*/ 601982 w 613311"/>
              <a:gd name="connsiteY8" fmla="*/ 204597 h 637494"/>
              <a:gd name="connsiteX9" fmla="*/ 434342 w 613311"/>
              <a:gd name="connsiteY9" fmla="*/ 97917 h 63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3311" h="637494">
                <a:moveTo>
                  <a:pt x="434342" y="97917"/>
                </a:moveTo>
                <a:cubicBezTo>
                  <a:pt x="341632" y="66167"/>
                  <a:pt x="114937" y="-37338"/>
                  <a:pt x="45722" y="14097"/>
                </a:cubicBezTo>
                <a:cubicBezTo>
                  <a:pt x="-23493" y="65532"/>
                  <a:pt x="1907" y="306197"/>
                  <a:pt x="19052" y="406527"/>
                </a:cubicBezTo>
                <a:cubicBezTo>
                  <a:pt x="36197" y="506857"/>
                  <a:pt x="98427" y="579882"/>
                  <a:pt x="148592" y="616077"/>
                </a:cubicBezTo>
                <a:cubicBezTo>
                  <a:pt x="198757" y="652272"/>
                  <a:pt x="272417" y="633857"/>
                  <a:pt x="320042" y="623697"/>
                </a:cubicBezTo>
                <a:cubicBezTo>
                  <a:pt x="367667" y="613537"/>
                  <a:pt x="403227" y="574802"/>
                  <a:pt x="434342" y="555117"/>
                </a:cubicBezTo>
                <a:cubicBezTo>
                  <a:pt x="465457" y="535432"/>
                  <a:pt x="480062" y="531622"/>
                  <a:pt x="506732" y="505587"/>
                </a:cubicBezTo>
                <a:cubicBezTo>
                  <a:pt x="533402" y="479552"/>
                  <a:pt x="588012" y="443992"/>
                  <a:pt x="594362" y="398907"/>
                </a:cubicBezTo>
                <a:cubicBezTo>
                  <a:pt x="600712" y="353822"/>
                  <a:pt x="628652" y="254762"/>
                  <a:pt x="601982" y="204597"/>
                </a:cubicBezTo>
                <a:cubicBezTo>
                  <a:pt x="575312" y="154432"/>
                  <a:pt x="527052" y="129667"/>
                  <a:pt x="434342" y="9791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4A1FDA97-8CA6-4B1E-F4C4-143E1270F808}"/>
              </a:ext>
            </a:extLst>
          </p:cNvPr>
          <p:cNvSpPr/>
          <p:nvPr/>
        </p:nvSpPr>
        <p:spPr>
          <a:xfrm>
            <a:off x="6932600" y="2337036"/>
            <a:ext cx="180000" cy="216000"/>
          </a:xfrm>
          <a:custGeom>
            <a:avLst/>
            <a:gdLst>
              <a:gd name="connsiteX0" fmla="*/ 363245 w 548292"/>
              <a:gd name="connsiteY0" fmla="*/ 8770 h 698385"/>
              <a:gd name="connsiteX1" fmla="*/ 519455 w 548292"/>
              <a:gd name="connsiteY1" fmla="*/ 191650 h 698385"/>
              <a:gd name="connsiteX2" fmla="*/ 534695 w 548292"/>
              <a:gd name="connsiteY2" fmla="*/ 485020 h 698385"/>
              <a:gd name="connsiteX3" fmla="*/ 370865 w 548292"/>
              <a:gd name="connsiteY3" fmla="*/ 606940 h 698385"/>
              <a:gd name="connsiteX4" fmla="*/ 100355 w 548292"/>
              <a:gd name="connsiteY4" fmla="*/ 698380 h 698385"/>
              <a:gd name="connsiteX5" fmla="*/ 12725 w 548292"/>
              <a:gd name="connsiteY5" fmla="*/ 603130 h 698385"/>
              <a:gd name="connsiteX6" fmla="*/ 1295 w 548292"/>
              <a:gd name="connsiteY6" fmla="*/ 393580 h 698385"/>
              <a:gd name="connsiteX7" fmla="*/ 20345 w 548292"/>
              <a:gd name="connsiteY7" fmla="*/ 283090 h 698385"/>
              <a:gd name="connsiteX8" fmla="*/ 88925 w 548292"/>
              <a:gd name="connsiteY8" fmla="*/ 54490 h 698385"/>
              <a:gd name="connsiteX9" fmla="*/ 363245 w 548292"/>
              <a:gd name="connsiteY9" fmla="*/ 8770 h 69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292" h="698385">
                <a:moveTo>
                  <a:pt x="363245" y="8770"/>
                </a:moveTo>
                <a:cubicBezTo>
                  <a:pt x="435000" y="31630"/>
                  <a:pt x="490880" y="112275"/>
                  <a:pt x="519455" y="191650"/>
                </a:cubicBezTo>
                <a:cubicBezTo>
                  <a:pt x="548030" y="271025"/>
                  <a:pt x="559460" y="415805"/>
                  <a:pt x="534695" y="485020"/>
                </a:cubicBezTo>
                <a:cubicBezTo>
                  <a:pt x="509930" y="554235"/>
                  <a:pt x="443255" y="571380"/>
                  <a:pt x="370865" y="606940"/>
                </a:cubicBezTo>
                <a:cubicBezTo>
                  <a:pt x="298475" y="642500"/>
                  <a:pt x="160045" y="699015"/>
                  <a:pt x="100355" y="698380"/>
                </a:cubicBezTo>
                <a:cubicBezTo>
                  <a:pt x="40665" y="697745"/>
                  <a:pt x="29235" y="653930"/>
                  <a:pt x="12725" y="603130"/>
                </a:cubicBezTo>
                <a:cubicBezTo>
                  <a:pt x="-3785" y="552330"/>
                  <a:pt x="25" y="446920"/>
                  <a:pt x="1295" y="393580"/>
                </a:cubicBezTo>
                <a:cubicBezTo>
                  <a:pt x="2565" y="340240"/>
                  <a:pt x="5740" y="339605"/>
                  <a:pt x="20345" y="283090"/>
                </a:cubicBezTo>
                <a:cubicBezTo>
                  <a:pt x="34950" y="226575"/>
                  <a:pt x="34315" y="98940"/>
                  <a:pt x="88925" y="54490"/>
                </a:cubicBezTo>
                <a:cubicBezTo>
                  <a:pt x="143535" y="10040"/>
                  <a:pt x="291490" y="-14090"/>
                  <a:pt x="363245" y="877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7001165A-6833-4ACD-89B4-924B65BF5A18}"/>
              </a:ext>
            </a:extLst>
          </p:cNvPr>
          <p:cNvSpPr/>
          <p:nvPr/>
        </p:nvSpPr>
        <p:spPr>
          <a:xfrm>
            <a:off x="6541728" y="2543010"/>
            <a:ext cx="180000" cy="216000"/>
          </a:xfrm>
          <a:custGeom>
            <a:avLst/>
            <a:gdLst>
              <a:gd name="connsiteX0" fmla="*/ 343560 w 614442"/>
              <a:gd name="connsiteY0" fmla="*/ 43865 h 623497"/>
              <a:gd name="connsiteX1" fmla="*/ 76860 w 614442"/>
              <a:gd name="connsiteY1" fmla="*/ 9575 h 623497"/>
              <a:gd name="connsiteX2" fmla="*/ 660 w 614442"/>
              <a:gd name="connsiteY2" fmla="*/ 226745 h 623497"/>
              <a:gd name="connsiteX3" fmla="*/ 107340 w 614442"/>
              <a:gd name="connsiteY3" fmla="*/ 562025 h 623497"/>
              <a:gd name="connsiteX4" fmla="*/ 335940 w 614442"/>
              <a:gd name="connsiteY4" fmla="*/ 622985 h 623497"/>
              <a:gd name="connsiteX5" fmla="*/ 587400 w 614442"/>
              <a:gd name="connsiteY5" fmla="*/ 554405 h 623497"/>
              <a:gd name="connsiteX6" fmla="*/ 595020 w 614442"/>
              <a:gd name="connsiteY6" fmla="*/ 306755 h 623497"/>
              <a:gd name="connsiteX7" fmla="*/ 476910 w 614442"/>
              <a:gd name="connsiteY7" fmla="*/ 93395 h 623497"/>
              <a:gd name="connsiteX8" fmla="*/ 343560 w 614442"/>
              <a:gd name="connsiteY8" fmla="*/ 43865 h 6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4442" h="623497">
                <a:moveTo>
                  <a:pt x="343560" y="43865"/>
                </a:moveTo>
                <a:cubicBezTo>
                  <a:pt x="276885" y="29895"/>
                  <a:pt x="134010" y="-20905"/>
                  <a:pt x="76860" y="9575"/>
                </a:cubicBezTo>
                <a:cubicBezTo>
                  <a:pt x="19710" y="40055"/>
                  <a:pt x="-4420" y="134670"/>
                  <a:pt x="660" y="226745"/>
                </a:cubicBezTo>
                <a:cubicBezTo>
                  <a:pt x="5740" y="318820"/>
                  <a:pt x="51460" y="495985"/>
                  <a:pt x="107340" y="562025"/>
                </a:cubicBezTo>
                <a:cubicBezTo>
                  <a:pt x="163220" y="628065"/>
                  <a:pt x="255930" y="624255"/>
                  <a:pt x="335940" y="622985"/>
                </a:cubicBezTo>
                <a:cubicBezTo>
                  <a:pt x="415950" y="621715"/>
                  <a:pt x="544220" y="607110"/>
                  <a:pt x="587400" y="554405"/>
                </a:cubicBezTo>
                <a:cubicBezTo>
                  <a:pt x="630580" y="501700"/>
                  <a:pt x="613435" y="383590"/>
                  <a:pt x="595020" y="306755"/>
                </a:cubicBezTo>
                <a:cubicBezTo>
                  <a:pt x="576605" y="229920"/>
                  <a:pt x="517550" y="135305"/>
                  <a:pt x="476910" y="93395"/>
                </a:cubicBezTo>
                <a:cubicBezTo>
                  <a:pt x="436270" y="51485"/>
                  <a:pt x="410235" y="57835"/>
                  <a:pt x="343560" y="4386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B4BE88BE-5E5F-ECF1-293E-53B190F62CE2}"/>
              </a:ext>
            </a:extLst>
          </p:cNvPr>
          <p:cNvSpPr/>
          <p:nvPr/>
        </p:nvSpPr>
        <p:spPr>
          <a:xfrm>
            <a:off x="6864037" y="2570468"/>
            <a:ext cx="180000" cy="216000"/>
          </a:xfrm>
          <a:custGeom>
            <a:avLst/>
            <a:gdLst>
              <a:gd name="connsiteX0" fmla="*/ 419455 w 457539"/>
              <a:gd name="connsiteY0" fmla="*/ 13406 h 446732"/>
              <a:gd name="connsiteX1" fmla="*/ 270865 w 457539"/>
              <a:gd name="connsiteY1" fmla="*/ 21026 h 446732"/>
              <a:gd name="connsiteX2" fmla="*/ 27025 w 457539"/>
              <a:gd name="connsiteY2" fmla="*/ 78176 h 446732"/>
              <a:gd name="connsiteX3" fmla="*/ 27025 w 457539"/>
              <a:gd name="connsiteY3" fmla="*/ 352496 h 446732"/>
              <a:gd name="connsiteX4" fmla="*/ 213715 w 457539"/>
              <a:gd name="connsiteY4" fmla="*/ 443936 h 446732"/>
              <a:gd name="connsiteX5" fmla="*/ 347065 w 457539"/>
              <a:gd name="connsiteY5" fmla="*/ 402026 h 446732"/>
              <a:gd name="connsiteX6" fmla="*/ 453745 w 457539"/>
              <a:gd name="connsiteY6" fmla="*/ 196286 h 446732"/>
              <a:gd name="connsiteX7" fmla="*/ 419455 w 457539"/>
              <a:gd name="connsiteY7" fmla="*/ 13406 h 44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539" h="446732">
                <a:moveTo>
                  <a:pt x="419455" y="13406"/>
                </a:moveTo>
                <a:cubicBezTo>
                  <a:pt x="388975" y="-15804"/>
                  <a:pt x="336270" y="10231"/>
                  <a:pt x="270865" y="21026"/>
                </a:cubicBezTo>
                <a:cubicBezTo>
                  <a:pt x="205460" y="31821"/>
                  <a:pt x="67665" y="22931"/>
                  <a:pt x="27025" y="78176"/>
                </a:cubicBezTo>
                <a:cubicBezTo>
                  <a:pt x="-13615" y="133421"/>
                  <a:pt x="-4090" y="291536"/>
                  <a:pt x="27025" y="352496"/>
                </a:cubicBezTo>
                <a:cubicBezTo>
                  <a:pt x="58140" y="413456"/>
                  <a:pt x="160375" y="435681"/>
                  <a:pt x="213715" y="443936"/>
                </a:cubicBezTo>
                <a:cubicBezTo>
                  <a:pt x="267055" y="452191"/>
                  <a:pt x="307060" y="443301"/>
                  <a:pt x="347065" y="402026"/>
                </a:cubicBezTo>
                <a:cubicBezTo>
                  <a:pt x="387070" y="360751"/>
                  <a:pt x="442315" y="259786"/>
                  <a:pt x="453745" y="196286"/>
                </a:cubicBezTo>
                <a:cubicBezTo>
                  <a:pt x="465175" y="132786"/>
                  <a:pt x="449935" y="42616"/>
                  <a:pt x="419455" y="13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61B43A3-AB83-7F04-450C-4FD117A1DC09}"/>
              </a:ext>
            </a:extLst>
          </p:cNvPr>
          <p:cNvSpPr/>
          <p:nvPr/>
        </p:nvSpPr>
        <p:spPr>
          <a:xfrm>
            <a:off x="6786820" y="2405573"/>
            <a:ext cx="180000" cy="216000"/>
          </a:xfrm>
          <a:custGeom>
            <a:avLst/>
            <a:gdLst>
              <a:gd name="connsiteX0" fmla="*/ 203532 w 310524"/>
              <a:gd name="connsiteY0" fmla="*/ 100369 h 447114"/>
              <a:gd name="connsiteX1" fmla="*/ 108282 w 310524"/>
              <a:gd name="connsiteY1" fmla="*/ 5119 h 447114"/>
              <a:gd name="connsiteX2" fmla="*/ 5412 w 310524"/>
              <a:gd name="connsiteY2" fmla="*/ 39409 h 447114"/>
              <a:gd name="connsiteX3" fmla="*/ 28272 w 310524"/>
              <a:gd name="connsiteY3" fmla="*/ 260389 h 447114"/>
              <a:gd name="connsiteX4" fmla="*/ 146382 w 310524"/>
              <a:gd name="connsiteY4" fmla="*/ 408979 h 447114"/>
              <a:gd name="connsiteX5" fmla="*/ 253062 w 310524"/>
              <a:gd name="connsiteY5" fmla="*/ 447079 h 447114"/>
              <a:gd name="connsiteX6" fmla="*/ 310212 w 310524"/>
              <a:gd name="connsiteY6" fmla="*/ 405169 h 447114"/>
              <a:gd name="connsiteX7" fmla="*/ 272112 w 310524"/>
              <a:gd name="connsiteY7" fmla="*/ 279439 h 447114"/>
              <a:gd name="connsiteX8" fmla="*/ 192102 w 310524"/>
              <a:gd name="connsiteY8" fmla="*/ 233719 h 447114"/>
              <a:gd name="connsiteX9" fmla="*/ 203532 w 310524"/>
              <a:gd name="connsiteY9" fmla="*/ 100369 h 4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524" h="447114">
                <a:moveTo>
                  <a:pt x="203532" y="100369"/>
                </a:moveTo>
                <a:cubicBezTo>
                  <a:pt x="189562" y="62269"/>
                  <a:pt x="141302" y="15279"/>
                  <a:pt x="108282" y="5119"/>
                </a:cubicBezTo>
                <a:cubicBezTo>
                  <a:pt x="75262" y="-5041"/>
                  <a:pt x="18747" y="-3136"/>
                  <a:pt x="5412" y="39409"/>
                </a:cubicBezTo>
                <a:cubicBezTo>
                  <a:pt x="-7923" y="81954"/>
                  <a:pt x="4777" y="198794"/>
                  <a:pt x="28272" y="260389"/>
                </a:cubicBezTo>
                <a:cubicBezTo>
                  <a:pt x="51767" y="321984"/>
                  <a:pt x="108917" y="377864"/>
                  <a:pt x="146382" y="408979"/>
                </a:cubicBezTo>
                <a:cubicBezTo>
                  <a:pt x="183847" y="440094"/>
                  <a:pt x="225757" y="447714"/>
                  <a:pt x="253062" y="447079"/>
                </a:cubicBezTo>
                <a:cubicBezTo>
                  <a:pt x="280367" y="446444"/>
                  <a:pt x="307037" y="433109"/>
                  <a:pt x="310212" y="405169"/>
                </a:cubicBezTo>
                <a:cubicBezTo>
                  <a:pt x="313387" y="377229"/>
                  <a:pt x="291797" y="308014"/>
                  <a:pt x="272112" y="279439"/>
                </a:cubicBezTo>
                <a:cubicBezTo>
                  <a:pt x="252427" y="250864"/>
                  <a:pt x="204167" y="262294"/>
                  <a:pt x="192102" y="233719"/>
                </a:cubicBezTo>
                <a:cubicBezTo>
                  <a:pt x="180037" y="205144"/>
                  <a:pt x="217502" y="138469"/>
                  <a:pt x="203532" y="10036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ED665A8F-4520-A117-2D6D-850BE77A593B}"/>
              </a:ext>
            </a:extLst>
          </p:cNvPr>
          <p:cNvSpPr/>
          <p:nvPr/>
        </p:nvSpPr>
        <p:spPr>
          <a:xfrm>
            <a:off x="6881884" y="2061145"/>
            <a:ext cx="180000" cy="216000"/>
          </a:xfrm>
          <a:custGeom>
            <a:avLst/>
            <a:gdLst>
              <a:gd name="connsiteX0" fmla="*/ 343764 w 372733"/>
              <a:gd name="connsiteY0" fmla="*/ 50520 h 338176"/>
              <a:gd name="connsiteX1" fmla="*/ 65634 w 372733"/>
              <a:gd name="connsiteY1" fmla="*/ 4800 h 338176"/>
              <a:gd name="connsiteX2" fmla="*/ 864 w 372733"/>
              <a:gd name="connsiteY2" fmla="*/ 161010 h 338176"/>
              <a:gd name="connsiteX3" fmla="*/ 38964 w 372733"/>
              <a:gd name="connsiteY3" fmla="*/ 282930 h 338176"/>
              <a:gd name="connsiteX4" fmla="*/ 179934 w 372733"/>
              <a:gd name="connsiteY4" fmla="*/ 336270 h 338176"/>
              <a:gd name="connsiteX5" fmla="*/ 313284 w 372733"/>
              <a:gd name="connsiteY5" fmla="*/ 309600 h 338176"/>
              <a:gd name="connsiteX6" fmla="*/ 362814 w 372733"/>
              <a:gd name="connsiteY6" fmla="*/ 157200 h 338176"/>
              <a:gd name="connsiteX7" fmla="*/ 343764 w 372733"/>
              <a:gd name="connsiteY7" fmla="*/ 50520 h 3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33" h="338176">
                <a:moveTo>
                  <a:pt x="343764" y="50520"/>
                </a:moveTo>
                <a:cubicBezTo>
                  <a:pt x="294234" y="25120"/>
                  <a:pt x="122784" y="-13615"/>
                  <a:pt x="65634" y="4800"/>
                </a:cubicBezTo>
                <a:cubicBezTo>
                  <a:pt x="8484" y="23215"/>
                  <a:pt x="5309" y="114655"/>
                  <a:pt x="864" y="161010"/>
                </a:cubicBezTo>
                <a:cubicBezTo>
                  <a:pt x="-3581" y="207365"/>
                  <a:pt x="9119" y="253720"/>
                  <a:pt x="38964" y="282930"/>
                </a:cubicBezTo>
                <a:cubicBezTo>
                  <a:pt x="68809" y="312140"/>
                  <a:pt x="134214" y="331825"/>
                  <a:pt x="179934" y="336270"/>
                </a:cubicBezTo>
                <a:cubicBezTo>
                  <a:pt x="225654" y="340715"/>
                  <a:pt x="282804" y="339445"/>
                  <a:pt x="313284" y="309600"/>
                </a:cubicBezTo>
                <a:cubicBezTo>
                  <a:pt x="343764" y="279755"/>
                  <a:pt x="360909" y="200380"/>
                  <a:pt x="362814" y="157200"/>
                </a:cubicBezTo>
                <a:cubicBezTo>
                  <a:pt x="364719" y="114020"/>
                  <a:pt x="393294" y="75920"/>
                  <a:pt x="343764" y="5052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DA5F6333-5E92-498B-FFA0-ECB9513F704F}"/>
              </a:ext>
            </a:extLst>
          </p:cNvPr>
          <p:cNvSpPr/>
          <p:nvPr/>
        </p:nvSpPr>
        <p:spPr>
          <a:xfrm>
            <a:off x="7201459" y="2634214"/>
            <a:ext cx="180000" cy="216000"/>
          </a:xfrm>
          <a:custGeom>
            <a:avLst/>
            <a:gdLst>
              <a:gd name="connsiteX0" fmla="*/ 450217 w 477654"/>
              <a:gd name="connsiteY0" fmla="*/ 31979 h 454045"/>
              <a:gd name="connsiteX1" fmla="*/ 263527 w 477654"/>
              <a:gd name="connsiteY1" fmla="*/ 9119 h 454045"/>
              <a:gd name="connsiteX2" fmla="*/ 118747 w 477654"/>
              <a:gd name="connsiteY2" fmla="*/ 77699 h 454045"/>
              <a:gd name="connsiteX3" fmla="*/ 637 w 477654"/>
              <a:gd name="connsiteY3" fmla="*/ 211049 h 454045"/>
              <a:gd name="connsiteX4" fmla="*/ 76837 w 477654"/>
              <a:gd name="connsiteY4" fmla="*/ 363449 h 454045"/>
              <a:gd name="connsiteX5" fmla="*/ 187327 w 477654"/>
              <a:gd name="connsiteY5" fmla="*/ 439649 h 454045"/>
              <a:gd name="connsiteX6" fmla="*/ 362587 w 477654"/>
              <a:gd name="connsiteY6" fmla="*/ 439649 h 454045"/>
              <a:gd name="connsiteX7" fmla="*/ 469267 w 477654"/>
              <a:gd name="connsiteY7" fmla="*/ 291059 h 454045"/>
              <a:gd name="connsiteX8" fmla="*/ 450217 w 477654"/>
              <a:gd name="connsiteY8" fmla="*/ 31979 h 45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654" h="454045">
                <a:moveTo>
                  <a:pt x="450217" y="31979"/>
                </a:moveTo>
                <a:cubicBezTo>
                  <a:pt x="415927" y="-15011"/>
                  <a:pt x="318772" y="1499"/>
                  <a:pt x="263527" y="9119"/>
                </a:cubicBezTo>
                <a:cubicBezTo>
                  <a:pt x="208282" y="16739"/>
                  <a:pt x="162562" y="44044"/>
                  <a:pt x="118747" y="77699"/>
                </a:cubicBezTo>
                <a:cubicBezTo>
                  <a:pt x="74932" y="111354"/>
                  <a:pt x="7622" y="163424"/>
                  <a:pt x="637" y="211049"/>
                </a:cubicBezTo>
                <a:cubicBezTo>
                  <a:pt x="-6348" y="258674"/>
                  <a:pt x="45722" y="325349"/>
                  <a:pt x="76837" y="363449"/>
                </a:cubicBezTo>
                <a:cubicBezTo>
                  <a:pt x="107952" y="401549"/>
                  <a:pt x="139702" y="426949"/>
                  <a:pt x="187327" y="439649"/>
                </a:cubicBezTo>
                <a:cubicBezTo>
                  <a:pt x="234952" y="452349"/>
                  <a:pt x="315597" y="464414"/>
                  <a:pt x="362587" y="439649"/>
                </a:cubicBezTo>
                <a:cubicBezTo>
                  <a:pt x="409577" y="414884"/>
                  <a:pt x="457202" y="358369"/>
                  <a:pt x="469267" y="291059"/>
                </a:cubicBezTo>
                <a:cubicBezTo>
                  <a:pt x="481332" y="223749"/>
                  <a:pt x="484507" y="78969"/>
                  <a:pt x="450217" y="3197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7DCD04C5-902E-A28F-8008-8153A736C7E2}"/>
              </a:ext>
            </a:extLst>
          </p:cNvPr>
          <p:cNvSpPr/>
          <p:nvPr/>
        </p:nvSpPr>
        <p:spPr>
          <a:xfrm>
            <a:off x="6644835" y="2921539"/>
            <a:ext cx="180000" cy="216000"/>
          </a:xfrm>
          <a:custGeom>
            <a:avLst/>
            <a:gdLst>
              <a:gd name="connsiteX0" fmla="*/ 528166 w 561904"/>
              <a:gd name="connsiteY0" fmla="*/ 77971 h 344682"/>
              <a:gd name="connsiteX1" fmla="*/ 352906 w 561904"/>
              <a:gd name="connsiteY1" fmla="*/ 5581 h 344682"/>
              <a:gd name="connsiteX2" fmla="*/ 208126 w 561904"/>
              <a:gd name="connsiteY2" fmla="*/ 24631 h 344682"/>
              <a:gd name="connsiteX3" fmla="*/ 17626 w 561904"/>
              <a:gd name="connsiteY3" fmla="*/ 180841 h 344682"/>
              <a:gd name="connsiteX4" fmla="*/ 25246 w 561904"/>
              <a:gd name="connsiteY4" fmla="*/ 302761 h 344682"/>
              <a:gd name="connsiteX5" fmla="*/ 166216 w 561904"/>
              <a:gd name="connsiteY5" fmla="*/ 344671 h 344682"/>
              <a:gd name="connsiteX6" fmla="*/ 436726 w 561904"/>
              <a:gd name="connsiteY6" fmla="*/ 306571 h 344682"/>
              <a:gd name="connsiteX7" fmla="*/ 554836 w 561904"/>
              <a:gd name="connsiteY7" fmla="*/ 260851 h 344682"/>
              <a:gd name="connsiteX8" fmla="*/ 528166 w 561904"/>
              <a:gd name="connsiteY8" fmla="*/ 77971 h 34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04" h="344682">
                <a:moveTo>
                  <a:pt x="528166" y="77971"/>
                </a:moveTo>
                <a:cubicBezTo>
                  <a:pt x="494511" y="35426"/>
                  <a:pt x="406246" y="14471"/>
                  <a:pt x="352906" y="5581"/>
                </a:cubicBezTo>
                <a:cubicBezTo>
                  <a:pt x="299566" y="-3309"/>
                  <a:pt x="264006" y="-4579"/>
                  <a:pt x="208126" y="24631"/>
                </a:cubicBezTo>
                <a:cubicBezTo>
                  <a:pt x="152246" y="53841"/>
                  <a:pt x="48106" y="134486"/>
                  <a:pt x="17626" y="180841"/>
                </a:cubicBezTo>
                <a:cubicBezTo>
                  <a:pt x="-12854" y="227196"/>
                  <a:pt x="481" y="275456"/>
                  <a:pt x="25246" y="302761"/>
                </a:cubicBezTo>
                <a:cubicBezTo>
                  <a:pt x="50011" y="330066"/>
                  <a:pt x="97636" y="344036"/>
                  <a:pt x="166216" y="344671"/>
                </a:cubicBezTo>
                <a:cubicBezTo>
                  <a:pt x="234796" y="345306"/>
                  <a:pt x="371956" y="320541"/>
                  <a:pt x="436726" y="306571"/>
                </a:cubicBezTo>
                <a:cubicBezTo>
                  <a:pt x="501496" y="292601"/>
                  <a:pt x="540231" y="297681"/>
                  <a:pt x="554836" y="260851"/>
                </a:cubicBezTo>
                <a:cubicBezTo>
                  <a:pt x="569441" y="224021"/>
                  <a:pt x="561821" y="120516"/>
                  <a:pt x="528166" y="7797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BDB629E2-CA14-27D3-BA4E-AA41173BC9A1}"/>
              </a:ext>
            </a:extLst>
          </p:cNvPr>
          <p:cNvSpPr/>
          <p:nvPr/>
        </p:nvSpPr>
        <p:spPr>
          <a:xfrm>
            <a:off x="6378329" y="2868646"/>
            <a:ext cx="180000" cy="216000"/>
          </a:xfrm>
          <a:custGeom>
            <a:avLst/>
            <a:gdLst>
              <a:gd name="connsiteX0" fmla="*/ 211742 w 283773"/>
              <a:gd name="connsiteY0" fmla="*/ 9406 h 220822"/>
              <a:gd name="connsiteX1" fmla="*/ 2192 w 283773"/>
              <a:gd name="connsiteY1" fmla="*/ 47506 h 220822"/>
              <a:gd name="connsiteX2" fmla="*/ 112682 w 283773"/>
              <a:gd name="connsiteY2" fmla="*/ 184666 h 220822"/>
              <a:gd name="connsiteX3" fmla="*/ 280322 w 283773"/>
              <a:gd name="connsiteY3" fmla="*/ 207526 h 220822"/>
              <a:gd name="connsiteX4" fmla="*/ 211742 w 283773"/>
              <a:gd name="connsiteY4" fmla="*/ 9406 h 22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773" h="220822">
                <a:moveTo>
                  <a:pt x="211742" y="9406"/>
                </a:moveTo>
                <a:cubicBezTo>
                  <a:pt x="165387" y="-17264"/>
                  <a:pt x="18702" y="18296"/>
                  <a:pt x="2192" y="47506"/>
                </a:cubicBezTo>
                <a:cubicBezTo>
                  <a:pt x="-14318" y="76716"/>
                  <a:pt x="66327" y="157996"/>
                  <a:pt x="112682" y="184666"/>
                </a:cubicBezTo>
                <a:cubicBezTo>
                  <a:pt x="159037" y="211336"/>
                  <a:pt x="265082" y="237371"/>
                  <a:pt x="280322" y="207526"/>
                </a:cubicBezTo>
                <a:cubicBezTo>
                  <a:pt x="295562" y="177681"/>
                  <a:pt x="258097" y="36076"/>
                  <a:pt x="211742" y="9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56CC4319-818E-A686-7C5A-09DDF3887081}"/>
              </a:ext>
            </a:extLst>
          </p:cNvPr>
          <p:cNvSpPr/>
          <p:nvPr/>
        </p:nvSpPr>
        <p:spPr>
          <a:xfrm>
            <a:off x="6991342" y="2911517"/>
            <a:ext cx="180000" cy="216000"/>
          </a:xfrm>
          <a:custGeom>
            <a:avLst/>
            <a:gdLst>
              <a:gd name="connsiteX0" fmla="*/ 628930 w 631871"/>
              <a:gd name="connsiteY0" fmla="*/ 242933 h 668265"/>
              <a:gd name="connsiteX1" fmla="*/ 415570 w 631871"/>
              <a:gd name="connsiteY1" fmla="*/ 67673 h 668265"/>
              <a:gd name="connsiteX2" fmla="*/ 141250 w 631871"/>
              <a:gd name="connsiteY2" fmla="*/ 6713 h 668265"/>
              <a:gd name="connsiteX3" fmla="*/ 84100 w 631871"/>
              <a:gd name="connsiteY3" fmla="*/ 212453 h 668265"/>
              <a:gd name="connsiteX4" fmla="*/ 280 w 631871"/>
              <a:gd name="connsiteY4" fmla="*/ 502013 h 668265"/>
              <a:gd name="connsiteX5" fmla="*/ 114580 w 631871"/>
              <a:gd name="connsiteY5" fmla="*/ 665843 h 668265"/>
              <a:gd name="connsiteX6" fmla="*/ 316510 w 631871"/>
              <a:gd name="connsiteY6" fmla="*/ 597263 h 668265"/>
              <a:gd name="connsiteX7" fmla="*/ 461290 w 631871"/>
              <a:gd name="connsiteY7" fmla="*/ 559163 h 668265"/>
              <a:gd name="connsiteX8" fmla="*/ 533680 w 631871"/>
              <a:gd name="connsiteY8" fmla="*/ 559163 h 668265"/>
              <a:gd name="connsiteX9" fmla="*/ 628930 w 631871"/>
              <a:gd name="connsiteY9" fmla="*/ 242933 h 66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871" h="668265">
                <a:moveTo>
                  <a:pt x="628930" y="242933"/>
                </a:moveTo>
                <a:cubicBezTo>
                  <a:pt x="609245" y="161018"/>
                  <a:pt x="496850" y="107043"/>
                  <a:pt x="415570" y="67673"/>
                </a:cubicBezTo>
                <a:cubicBezTo>
                  <a:pt x="334290" y="28303"/>
                  <a:pt x="196495" y="-17417"/>
                  <a:pt x="141250" y="6713"/>
                </a:cubicBezTo>
                <a:cubicBezTo>
                  <a:pt x="86005" y="30843"/>
                  <a:pt x="107595" y="129903"/>
                  <a:pt x="84100" y="212453"/>
                </a:cubicBezTo>
                <a:cubicBezTo>
                  <a:pt x="60605" y="295003"/>
                  <a:pt x="-4800" y="426448"/>
                  <a:pt x="280" y="502013"/>
                </a:cubicBezTo>
                <a:cubicBezTo>
                  <a:pt x="5360" y="577578"/>
                  <a:pt x="61875" y="649968"/>
                  <a:pt x="114580" y="665843"/>
                </a:cubicBezTo>
                <a:cubicBezTo>
                  <a:pt x="167285" y="681718"/>
                  <a:pt x="258725" y="615043"/>
                  <a:pt x="316510" y="597263"/>
                </a:cubicBezTo>
                <a:cubicBezTo>
                  <a:pt x="374295" y="579483"/>
                  <a:pt x="425095" y="565513"/>
                  <a:pt x="461290" y="559163"/>
                </a:cubicBezTo>
                <a:cubicBezTo>
                  <a:pt x="497485" y="552813"/>
                  <a:pt x="503200" y="609963"/>
                  <a:pt x="533680" y="559163"/>
                </a:cubicBezTo>
                <a:cubicBezTo>
                  <a:pt x="564160" y="508363"/>
                  <a:pt x="648615" y="324848"/>
                  <a:pt x="628930" y="242933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8C6C60FE-CDF9-E754-C70B-8BD15D471728}"/>
              </a:ext>
            </a:extLst>
          </p:cNvPr>
          <p:cNvSpPr/>
          <p:nvPr/>
        </p:nvSpPr>
        <p:spPr>
          <a:xfrm>
            <a:off x="7175682" y="2257718"/>
            <a:ext cx="180000" cy="216000"/>
          </a:xfrm>
          <a:custGeom>
            <a:avLst/>
            <a:gdLst>
              <a:gd name="connsiteX0" fmla="*/ 264250 w 331675"/>
              <a:gd name="connsiteY0" fmla="*/ 114758 h 286365"/>
              <a:gd name="connsiteX1" fmla="*/ 66130 w 331675"/>
              <a:gd name="connsiteY1" fmla="*/ 458 h 286365"/>
              <a:gd name="connsiteX2" fmla="*/ 1360 w 331675"/>
              <a:gd name="connsiteY2" fmla="*/ 80468 h 286365"/>
              <a:gd name="connsiteX3" fmla="*/ 31840 w 331675"/>
              <a:gd name="connsiteY3" fmla="*/ 221438 h 286365"/>
              <a:gd name="connsiteX4" fmla="*/ 142330 w 331675"/>
              <a:gd name="connsiteY4" fmla="*/ 232868 h 286365"/>
              <a:gd name="connsiteX5" fmla="*/ 302350 w 331675"/>
              <a:gd name="connsiteY5" fmla="*/ 286208 h 286365"/>
              <a:gd name="connsiteX6" fmla="*/ 329020 w 331675"/>
              <a:gd name="connsiteY6" fmla="*/ 213818 h 286365"/>
              <a:gd name="connsiteX7" fmla="*/ 264250 w 331675"/>
              <a:gd name="connsiteY7" fmla="*/ 114758 h 28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675" h="286365">
                <a:moveTo>
                  <a:pt x="264250" y="114758"/>
                </a:moveTo>
                <a:cubicBezTo>
                  <a:pt x="220435" y="79198"/>
                  <a:pt x="109945" y="6173"/>
                  <a:pt x="66130" y="458"/>
                </a:cubicBezTo>
                <a:cubicBezTo>
                  <a:pt x="22315" y="-5257"/>
                  <a:pt x="7075" y="43638"/>
                  <a:pt x="1360" y="80468"/>
                </a:cubicBezTo>
                <a:cubicBezTo>
                  <a:pt x="-4355" y="117298"/>
                  <a:pt x="8345" y="196038"/>
                  <a:pt x="31840" y="221438"/>
                </a:cubicBezTo>
                <a:cubicBezTo>
                  <a:pt x="55335" y="246838"/>
                  <a:pt x="97245" y="222073"/>
                  <a:pt x="142330" y="232868"/>
                </a:cubicBezTo>
                <a:cubicBezTo>
                  <a:pt x="187415" y="243663"/>
                  <a:pt x="271235" y="289383"/>
                  <a:pt x="302350" y="286208"/>
                </a:cubicBezTo>
                <a:cubicBezTo>
                  <a:pt x="333465" y="283033"/>
                  <a:pt x="334735" y="242393"/>
                  <a:pt x="329020" y="213818"/>
                </a:cubicBezTo>
                <a:cubicBezTo>
                  <a:pt x="323305" y="185243"/>
                  <a:pt x="308065" y="150318"/>
                  <a:pt x="264250" y="11475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7B8BD00B-D0C8-3D07-E47A-D508836FFADC}"/>
              </a:ext>
            </a:extLst>
          </p:cNvPr>
          <p:cNvCxnSpPr>
            <a:cxnSpLocks/>
          </p:cNvCxnSpPr>
          <p:nvPr/>
        </p:nvCxnSpPr>
        <p:spPr>
          <a:xfrm>
            <a:off x="7692737" y="2890347"/>
            <a:ext cx="158189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62B4A9FB-7D67-B3A2-D53E-5B3CA3B09EEB}"/>
              </a:ext>
            </a:extLst>
          </p:cNvPr>
          <p:cNvSpPr/>
          <p:nvPr/>
        </p:nvSpPr>
        <p:spPr>
          <a:xfrm>
            <a:off x="6713609" y="2285521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2416" h="441528">
                <a:moveTo>
                  <a:pt x="323156" y="3135"/>
                </a:moveTo>
                <a:cubicBezTo>
                  <a:pt x="271721" y="-10200"/>
                  <a:pt x="178376" y="20915"/>
                  <a:pt x="125036" y="60285"/>
                </a:cubicBezTo>
                <a:cubicBezTo>
                  <a:pt x="71696" y="99655"/>
                  <a:pt x="16451" y="187285"/>
                  <a:pt x="3116" y="239355"/>
                </a:cubicBezTo>
                <a:cubicBezTo>
                  <a:pt x="-10219" y="291425"/>
                  <a:pt x="22166" y="342225"/>
                  <a:pt x="45026" y="372705"/>
                </a:cubicBezTo>
                <a:cubicBezTo>
                  <a:pt x="67886" y="403185"/>
                  <a:pt x="97731" y="410805"/>
                  <a:pt x="140276" y="422235"/>
                </a:cubicBezTo>
                <a:cubicBezTo>
                  <a:pt x="182821" y="433665"/>
                  <a:pt x="257751" y="443190"/>
                  <a:pt x="300296" y="441285"/>
                </a:cubicBezTo>
                <a:cubicBezTo>
                  <a:pt x="342841" y="439380"/>
                  <a:pt x="370781" y="435570"/>
                  <a:pt x="395546" y="410805"/>
                </a:cubicBezTo>
                <a:cubicBezTo>
                  <a:pt x="420311" y="386040"/>
                  <a:pt x="442536" y="337780"/>
                  <a:pt x="448886" y="292695"/>
                </a:cubicBezTo>
                <a:cubicBezTo>
                  <a:pt x="455236" y="247610"/>
                  <a:pt x="454601" y="185380"/>
                  <a:pt x="433646" y="140295"/>
                </a:cubicBezTo>
                <a:cubicBezTo>
                  <a:pt x="412691" y="95210"/>
                  <a:pt x="374591" y="16470"/>
                  <a:pt x="323156" y="313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38DD3EEC-DDB1-3586-D423-5DFB0EF844E4}"/>
              </a:ext>
            </a:extLst>
          </p:cNvPr>
          <p:cNvSpPr/>
          <p:nvPr/>
        </p:nvSpPr>
        <p:spPr>
          <a:xfrm>
            <a:off x="6457643" y="2655559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  <a:gd name="connsiteX0" fmla="*/ 403738 w 532998"/>
              <a:gd name="connsiteY0" fmla="*/ 93881 h 532274"/>
              <a:gd name="connsiteX1" fmla="*/ 15118 w 532998"/>
              <a:gd name="connsiteY1" fmla="*/ 10061 h 532274"/>
              <a:gd name="connsiteX2" fmla="*/ 83698 w 532998"/>
              <a:gd name="connsiteY2" fmla="*/ 330101 h 532274"/>
              <a:gd name="connsiteX3" fmla="*/ 125608 w 532998"/>
              <a:gd name="connsiteY3" fmla="*/ 463451 h 532274"/>
              <a:gd name="connsiteX4" fmla="*/ 220858 w 532998"/>
              <a:gd name="connsiteY4" fmla="*/ 512981 h 532274"/>
              <a:gd name="connsiteX5" fmla="*/ 380878 w 532998"/>
              <a:gd name="connsiteY5" fmla="*/ 532031 h 532274"/>
              <a:gd name="connsiteX6" fmla="*/ 476128 w 532998"/>
              <a:gd name="connsiteY6" fmla="*/ 501551 h 532274"/>
              <a:gd name="connsiteX7" fmla="*/ 529468 w 532998"/>
              <a:gd name="connsiteY7" fmla="*/ 383441 h 532274"/>
              <a:gd name="connsiteX8" fmla="*/ 514228 w 532998"/>
              <a:gd name="connsiteY8" fmla="*/ 231041 h 532274"/>
              <a:gd name="connsiteX9" fmla="*/ 403738 w 532998"/>
              <a:gd name="connsiteY9" fmla="*/ 93881 h 532274"/>
              <a:gd name="connsiteX0" fmla="*/ 434823 w 564083"/>
              <a:gd name="connsiteY0" fmla="*/ 98389 h 536782"/>
              <a:gd name="connsiteX1" fmla="*/ 46203 w 564083"/>
              <a:gd name="connsiteY1" fmla="*/ 14569 h 536782"/>
              <a:gd name="connsiteX2" fmla="*/ 19533 w 564083"/>
              <a:gd name="connsiteY2" fmla="*/ 406999 h 536782"/>
              <a:gd name="connsiteX3" fmla="*/ 156693 w 564083"/>
              <a:gd name="connsiteY3" fmla="*/ 467959 h 536782"/>
              <a:gd name="connsiteX4" fmla="*/ 251943 w 564083"/>
              <a:gd name="connsiteY4" fmla="*/ 517489 h 536782"/>
              <a:gd name="connsiteX5" fmla="*/ 411963 w 564083"/>
              <a:gd name="connsiteY5" fmla="*/ 536539 h 536782"/>
              <a:gd name="connsiteX6" fmla="*/ 507213 w 564083"/>
              <a:gd name="connsiteY6" fmla="*/ 506059 h 536782"/>
              <a:gd name="connsiteX7" fmla="*/ 560553 w 564083"/>
              <a:gd name="connsiteY7" fmla="*/ 387949 h 536782"/>
              <a:gd name="connsiteX8" fmla="*/ 545313 w 564083"/>
              <a:gd name="connsiteY8" fmla="*/ 235549 h 536782"/>
              <a:gd name="connsiteX9" fmla="*/ 434823 w 564083"/>
              <a:gd name="connsiteY9" fmla="*/ 98389 h 536782"/>
              <a:gd name="connsiteX0" fmla="*/ 434342 w 563602"/>
              <a:gd name="connsiteY0" fmla="*/ 98389 h 618724"/>
              <a:gd name="connsiteX1" fmla="*/ 45722 w 563602"/>
              <a:gd name="connsiteY1" fmla="*/ 14569 h 618724"/>
              <a:gd name="connsiteX2" fmla="*/ 19052 w 563602"/>
              <a:gd name="connsiteY2" fmla="*/ 406999 h 618724"/>
              <a:gd name="connsiteX3" fmla="*/ 148592 w 563602"/>
              <a:gd name="connsiteY3" fmla="*/ 616549 h 618724"/>
              <a:gd name="connsiteX4" fmla="*/ 251462 w 563602"/>
              <a:gd name="connsiteY4" fmla="*/ 517489 h 618724"/>
              <a:gd name="connsiteX5" fmla="*/ 411482 w 563602"/>
              <a:gd name="connsiteY5" fmla="*/ 536539 h 618724"/>
              <a:gd name="connsiteX6" fmla="*/ 506732 w 563602"/>
              <a:gd name="connsiteY6" fmla="*/ 506059 h 618724"/>
              <a:gd name="connsiteX7" fmla="*/ 560072 w 563602"/>
              <a:gd name="connsiteY7" fmla="*/ 387949 h 618724"/>
              <a:gd name="connsiteX8" fmla="*/ 544832 w 563602"/>
              <a:gd name="connsiteY8" fmla="*/ 235549 h 618724"/>
              <a:gd name="connsiteX9" fmla="*/ 434342 w 563602"/>
              <a:gd name="connsiteY9" fmla="*/ 98389 h 618724"/>
              <a:gd name="connsiteX0" fmla="*/ 434342 w 563602"/>
              <a:gd name="connsiteY0" fmla="*/ 98389 h 639039"/>
              <a:gd name="connsiteX1" fmla="*/ 45722 w 563602"/>
              <a:gd name="connsiteY1" fmla="*/ 14569 h 639039"/>
              <a:gd name="connsiteX2" fmla="*/ 19052 w 563602"/>
              <a:gd name="connsiteY2" fmla="*/ 406999 h 639039"/>
              <a:gd name="connsiteX3" fmla="*/ 148592 w 563602"/>
              <a:gd name="connsiteY3" fmla="*/ 616549 h 639039"/>
              <a:gd name="connsiteX4" fmla="*/ 320042 w 563602"/>
              <a:gd name="connsiteY4" fmla="*/ 624169 h 639039"/>
              <a:gd name="connsiteX5" fmla="*/ 411482 w 563602"/>
              <a:gd name="connsiteY5" fmla="*/ 536539 h 639039"/>
              <a:gd name="connsiteX6" fmla="*/ 506732 w 563602"/>
              <a:gd name="connsiteY6" fmla="*/ 506059 h 639039"/>
              <a:gd name="connsiteX7" fmla="*/ 560072 w 563602"/>
              <a:gd name="connsiteY7" fmla="*/ 387949 h 639039"/>
              <a:gd name="connsiteX8" fmla="*/ 544832 w 563602"/>
              <a:gd name="connsiteY8" fmla="*/ 235549 h 639039"/>
              <a:gd name="connsiteX9" fmla="*/ 434342 w 563602"/>
              <a:gd name="connsiteY9" fmla="*/ 98389 h 639039"/>
              <a:gd name="connsiteX0" fmla="*/ 434342 w 563602"/>
              <a:gd name="connsiteY0" fmla="*/ 98389 h 637966"/>
              <a:gd name="connsiteX1" fmla="*/ 45722 w 563602"/>
              <a:gd name="connsiteY1" fmla="*/ 14569 h 637966"/>
              <a:gd name="connsiteX2" fmla="*/ 19052 w 563602"/>
              <a:gd name="connsiteY2" fmla="*/ 406999 h 637966"/>
              <a:gd name="connsiteX3" fmla="*/ 148592 w 563602"/>
              <a:gd name="connsiteY3" fmla="*/ 616549 h 637966"/>
              <a:gd name="connsiteX4" fmla="*/ 320042 w 563602"/>
              <a:gd name="connsiteY4" fmla="*/ 624169 h 637966"/>
              <a:gd name="connsiteX5" fmla="*/ 434342 w 563602"/>
              <a:gd name="connsiteY5" fmla="*/ 555589 h 637966"/>
              <a:gd name="connsiteX6" fmla="*/ 506732 w 563602"/>
              <a:gd name="connsiteY6" fmla="*/ 506059 h 637966"/>
              <a:gd name="connsiteX7" fmla="*/ 560072 w 563602"/>
              <a:gd name="connsiteY7" fmla="*/ 387949 h 637966"/>
              <a:gd name="connsiteX8" fmla="*/ 544832 w 563602"/>
              <a:gd name="connsiteY8" fmla="*/ 235549 h 637966"/>
              <a:gd name="connsiteX9" fmla="*/ 434342 w 563602"/>
              <a:gd name="connsiteY9" fmla="*/ 98389 h 637966"/>
              <a:gd name="connsiteX0" fmla="*/ 434342 w 595241"/>
              <a:gd name="connsiteY0" fmla="*/ 98389 h 637966"/>
              <a:gd name="connsiteX1" fmla="*/ 45722 w 595241"/>
              <a:gd name="connsiteY1" fmla="*/ 14569 h 637966"/>
              <a:gd name="connsiteX2" fmla="*/ 19052 w 595241"/>
              <a:gd name="connsiteY2" fmla="*/ 406999 h 637966"/>
              <a:gd name="connsiteX3" fmla="*/ 148592 w 595241"/>
              <a:gd name="connsiteY3" fmla="*/ 616549 h 637966"/>
              <a:gd name="connsiteX4" fmla="*/ 320042 w 595241"/>
              <a:gd name="connsiteY4" fmla="*/ 624169 h 637966"/>
              <a:gd name="connsiteX5" fmla="*/ 434342 w 595241"/>
              <a:gd name="connsiteY5" fmla="*/ 555589 h 637966"/>
              <a:gd name="connsiteX6" fmla="*/ 506732 w 595241"/>
              <a:gd name="connsiteY6" fmla="*/ 506059 h 637966"/>
              <a:gd name="connsiteX7" fmla="*/ 594362 w 595241"/>
              <a:gd name="connsiteY7" fmla="*/ 399379 h 637966"/>
              <a:gd name="connsiteX8" fmla="*/ 544832 w 595241"/>
              <a:gd name="connsiteY8" fmla="*/ 235549 h 637966"/>
              <a:gd name="connsiteX9" fmla="*/ 434342 w 595241"/>
              <a:gd name="connsiteY9" fmla="*/ 98389 h 637966"/>
              <a:gd name="connsiteX0" fmla="*/ 434342 w 613311"/>
              <a:gd name="connsiteY0" fmla="*/ 97917 h 637494"/>
              <a:gd name="connsiteX1" fmla="*/ 45722 w 613311"/>
              <a:gd name="connsiteY1" fmla="*/ 14097 h 637494"/>
              <a:gd name="connsiteX2" fmla="*/ 19052 w 613311"/>
              <a:gd name="connsiteY2" fmla="*/ 406527 h 637494"/>
              <a:gd name="connsiteX3" fmla="*/ 148592 w 613311"/>
              <a:gd name="connsiteY3" fmla="*/ 616077 h 637494"/>
              <a:gd name="connsiteX4" fmla="*/ 320042 w 613311"/>
              <a:gd name="connsiteY4" fmla="*/ 623697 h 637494"/>
              <a:gd name="connsiteX5" fmla="*/ 434342 w 613311"/>
              <a:gd name="connsiteY5" fmla="*/ 555117 h 637494"/>
              <a:gd name="connsiteX6" fmla="*/ 506732 w 613311"/>
              <a:gd name="connsiteY6" fmla="*/ 505587 h 637494"/>
              <a:gd name="connsiteX7" fmla="*/ 594362 w 613311"/>
              <a:gd name="connsiteY7" fmla="*/ 398907 h 637494"/>
              <a:gd name="connsiteX8" fmla="*/ 601982 w 613311"/>
              <a:gd name="connsiteY8" fmla="*/ 204597 h 637494"/>
              <a:gd name="connsiteX9" fmla="*/ 434342 w 613311"/>
              <a:gd name="connsiteY9" fmla="*/ 97917 h 63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3311" h="637494">
                <a:moveTo>
                  <a:pt x="434342" y="97917"/>
                </a:moveTo>
                <a:cubicBezTo>
                  <a:pt x="341632" y="66167"/>
                  <a:pt x="114937" y="-37338"/>
                  <a:pt x="45722" y="14097"/>
                </a:cubicBezTo>
                <a:cubicBezTo>
                  <a:pt x="-23493" y="65532"/>
                  <a:pt x="1907" y="306197"/>
                  <a:pt x="19052" y="406527"/>
                </a:cubicBezTo>
                <a:cubicBezTo>
                  <a:pt x="36197" y="506857"/>
                  <a:pt x="98427" y="579882"/>
                  <a:pt x="148592" y="616077"/>
                </a:cubicBezTo>
                <a:cubicBezTo>
                  <a:pt x="198757" y="652272"/>
                  <a:pt x="272417" y="633857"/>
                  <a:pt x="320042" y="623697"/>
                </a:cubicBezTo>
                <a:cubicBezTo>
                  <a:pt x="367667" y="613537"/>
                  <a:pt x="403227" y="574802"/>
                  <a:pt x="434342" y="555117"/>
                </a:cubicBezTo>
                <a:cubicBezTo>
                  <a:pt x="465457" y="535432"/>
                  <a:pt x="480062" y="531622"/>
                  <a:pt x="506732" y="505587"/>
                </a:cubicBezTo>
                <a:cubicBezTo>
                  <a:pt x="533402" y="479552"/>
                  <a:pt x="588012" y="443992"/>
                  <a:pt x="594362" y="398907"/>
                </a:cubicBezTo>
                <a:cubicBezTo>
                  <a:pt x="600712" y="353822"/>
                  <a:pt x="628652" y="254762"/>
                  <a:pt x="601982" y="204597"/>
                </a:cubicBezTo>
                <a:cubicBezTo>
                  <a:pt x="575312" y="154432"/>
                  <a:pt x="527052" y="129667"/>
                  <a:pt x="434342" y="9791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11711E38-F412-E4E8-FF3C-5494E95C16FB}"/>
              </a:ext>
            </a:extLst>
          </p:cNvPr>
          <p:cNvSpPr/>
          <p:nvPr/>
        </p:nvSpPr>
        <p:spPr>
          <a:xfrm>
            <a:off x="7085000" y="2489436"/>
            <a:ext cx="180000" cy="216000"/>
          </a:xfrm>
          <a:custGeom>
            <a:avLst/>
            <a:gdLst>
              <a:gd name="connsiteX0" fmla="*/ 363245 w 548292"/>
              <a:gd name="connsiteY0" fmla="*/ 8770 h 698385"/>
              <a:gd name="connsiteX1" fmla="*/ 519455 w 548292"/>
              <a:gd name="connsiteY1" fmla="*/ 191650 h 698385"/>
              <a:gd name="connsiteX2" fmla="*/ 534695 w 548292"/>
              <a:gd name="connsiteY2" fmla="*/ 485020 h 698385"/>
              <a:gd name="connsiteX3" fmla="*/ 370865 w 548292"/>
              <a:gd name="connsiteY3" fmla="*/ 606940 h 698385"/>
              <a:gd name="connsiteX4" fmla="*/ 100355 w 548292"/>
              <a:gd name="connsiteY4" fmla="*/ 698380 h 698385"/>
              <a:gd name="connsiteX5" fmla="*/ 12725 w 548292"/>
              <a:gd name="connsiteY5" fmla="*/ 603130 h 698385"/>
              <a:gd name="connsiteX6" fmla="*/ 1295 w 548292"/>
              <a:gd name="connsiteY6" fmla="*/ 393580 h 698385"/>
              <a:gd name="connsiteX7" fmla="*/ 20345 w 548292"/>
              <a:gd name="connsiteY7" fmla="*/ 283090 h 698385"/>
              <a:gd name="connsiteX8" fmla="*/ 88925 w 548292"/>
              <a:gd name="connsiteY8" fmla="*/ 54490 h 698385"/>
              <a:gd name="connsiteX9" fmla="*/ 363245 w 548292"/>
              <a:gd name="connsiteY9" fmla="*/ 8770 h 69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292" h="698385">
                <a:moveTo>
                  <a:pt x="363245" y="8770"/>
                </a:moveTo>
                <a:cubicBezTo>
                  <a:pt x="435000" y="31630"/>
                  <a:pt x="490880" y="112275"/>
                  <a:pt x="519455" y="191650"/>
                </a:cubicBezTo>
                <a:cubicBezTo>
                  <a:pt x="548030" y="271025"/>
                  <a:pt x="559460" y="415805"/>
                  <a:pt x="534695" y="485020"/>
                </a:cubicBezTo>
                <a:cubicBezTo>
                  <a:pt x="509930" y="554235"/>
                  <a:pt x="443255" y="571380"/>
                  <a:pt x="370865" y="606940"/>
                </a:cubicBezTo>
                <a:cubicBezTo>
                  <a:pt x="298475" y="642500"/>
                  <a:pt x="160045" y="699015"/>
                  <a:pt x="100355" y="698380"/>
                </a:cubicBezTo>
                <a:cubicBezTo>
                  <a:pt x="40665" y="697745"/>
                  <a:pt x="29235" y="653930"/>
                  <a:pt x="12725" y="603130"/>
                </a:cubicBezTo>
                <a:cubicBezTo>
                  <a:pt x="-3785" y="552330"/>
                  <a:pt x="25" y="446920"/>
                  <a:pt x="1295" y="393580"/>
                </a:cubicBezTo>
                <a:cubicBezTo>
                  <a:pt x="2565" y="340240"/>
                  <a:pt x="5740" y="339605"/>
                  <a:pt x="20345" y="283090"/>
                </a:cubicBezTo>
                <a:cubicBezTo>
                  <a:pt x="34950" y="226575"/>
                  <a:pt x="34315" y="98940"/>
                  <a:pt x="88925" y="54490"/>
                </a:cubicBezTo>
                <a:cubicBezTo>
                  <a:pt x="143535" y="10040"/>
                  <a:pt x="291490" y="-14090"/>
                  <a:pt x="363245" y="877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1CFF214E-6D3D-9317-9433-E54357845709}"/>
              </a:ext>
            </a:extLst>
          </p:cNvPr>
          <p:cNvSpPr/>
          <p:nvPr/>
        </p:nvSpPr>
        <p:spPr>
          <a:xfrm>
            <a:off x="6694128" y="2695410"/>
            <a:ext cx="180000" cy="216000"/>
          </a:xfrm>
          <a:custGeom>
            <a:avLst/>
            <a:gdLst>
              <a:gd name="connsiteX0" fmla="*/ 343560 w 614442"/>
              <a:gd name="connsiteY0" fmla="*/ 43865 h 623497"/>
              <a:gd name="connsiteX1" fmla="*/ 76860 w 614442"/>
              <a:gd name="connsiteY1" fmla="*/ 9575 h 623497"/>
              <a:gd name="connsiteX2" fmla="*/ 660 w 614442"/>
              <a:gd name="connsiteY2" fmla="*/ 226745 h 623497"/>
              <a:gd name="connsiteX3" fmla="*/ 107340 w 614442"/>
              <a:gd name="connsiteY3" fmla="*/ 562025 h 623497"/>
              <a:gd name="connsiteX4" fmla="*/ 335940 w 614442"/>
              <a:gd name="connsiteY4" fmla="*/ 622985 h 623497"/>
              <a:gd name="connsiteX5" fmla="*/ 587400 w 614442"/>
              <a:gd name="connsiteY5" fmla="*/ 554405 h 623497"/>
              <a:gd name="connsiteX6" fmla="*/ 595020 w 614442"/>
              <a:gd name="connsiteY6" fmla="*/ 306755 h 623497"/>
              <a:gd name="connsiteX7" fmla="*/ 476910 w 614442"/>
              <a:gd name="connsiteY7" fmla="*/ 93395 h 623497"/>
              <a:gd name="connsiteX8" fmla="*/ 343560 w 614442"/>
              <a:gd name="connsiteY8" fmla="*/ 43865 h 6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4442" h="623497">
                <a:moveTo>
                  <a:pt x="343560" y="43865"/>
                </a:moveTo>
                <a:cubicBezTo>
                  <a:pt x="276885" y="29895"/>
                  <a:pt x="134010" y="-20905"/>
                  <a:pt x="76860" y="9575"/>
                </a:cubicBezTo>
                <a:cubicBezTo>
                  <a:pt x="19710" y="40055"/>
                  <a:pt x="-4420" y="134670"/>
                  <a:pt x="660" y="226745"/>
                </a:cubicBezTo>
                <a:cubicBezTo>
                  <a:pt x="5740" y="318820"/>
                  <a:pt x="51460" y="495985"/>
                  <a:pt x="107340" y="562025"/>
                </a:cubicBezTo>
                <a:cubicBezTo>
                  <a:pt x="163220" y="628065"/>
                  <a:pt x="255930" y="624255"/>
                  <a:pt x="335940" y="622985"/>
                </a:cubicBezTo>
                <a:cubicBezTo>
                  <a:pt x="415950" y="621715"/>
                  <a:pt x="544220" y="607110"/>
                  <a:pt x="587400" y="554405"/>
                </a:cubicBezTo>
                <a:cubicBezTo>
                  <a:pt x="630580" y="501700"/>
                  <a:pt x="613435" y="383590"/>
                  <a:pt x="595020" y="306755"/>
                </a:cubicBezTo>
                <a:cubicBezTo>
                  <a:pt x="576605" y="229920"/>
                  <a:pt x="517550" y="135305"/>
                  <a:pt x="476910" y="93395"/>
                </a:cubicBezTo>
                <a:cubicBezTo>
                  <a:pt x="436270" y="51485"/>
                  <a:pt x="410235" y="57835"/>
                  <a:pt x="343560" y="4386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CF2AA8B7-848C-5D23-3CB9-251E7D6EEF36}"/>
              </a:ext>
            </a:extLst>
          </p:cNvPr>
          <p:cNvSpPr/>
          <p:nvPr/>
        </p:nvSpPr>
        <p:spPr>
          <a:xfrm>
            <a:off x="7016437" y="2722868"/>
            <a:ext cx="180000" cy="216000"/>
          </a:xfrm>
          <a:custGeom>
            <a:avLst/>
            <a:gdLst>
              <a:gd name="connsiteX0" fmla="*/ 419455 w 457539"/>
              <a:gd name="connsiteY0" fmla="*/ 13406 h 446732"/>
              <a:gd name="connsiteX1" fmla="*/ 270865 w 457539"/>
              <a:gd name="connsiteY1" fmla="*/ 21026 h 446732"/>
              <a:gd name="connsiteX2" fmla="*/ 27025 w 457539"/>
              <a:gd name="connsiteY2" fmla="*/ 78176 h 446732"/>
              <a:gd name="connsiteX3" fmla="*/ 27025 w 457539"/>
              <a:gd name="connsiteY3" fmla="*/ 352496 h 446732"/>
              <a:gd name="connsiteX4" fmla="*/ 213715 w 457539"/>
              <a:gd name="connsiteY4" fmla="*/ 443936 h 446732"/>
              <a:gd name="connsiteX5" fmla="*/ 347065 w 457539"/>
              <a:gd name="connsiteY5" fmla="*/ 402026 h 446732"/>
              <a:gd name="connsiteX6" fmla="*/ 453745 w 457539"/>
              <a:gd name="connsiteY6" fmla="*/ 196286 h 446732"/>
              <a:gd name="connsiteX7" fmla="*/ 419455 w 457539"/>
              <a:gd name="connsiteY7" fmla="*/ 13406 h 44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539" h="446732">
                <a:moveTo>
                  <a:pt x="419455" y="13406"/>
                </a:moveTo>
                <a:cubicBezTo>
                  <a:pt x="388975" y="-15804"/>
                  <a:pt x="336270" y="10231"/>
                  <a:pt x="270865" y="21026"/>
                </a:cubicBezTo>
                <a:cubicBezTo>
                  <a:pt x="205460" y="31821"/>
                  <a:pt x="67665" y="22931"/>
                  <a:pt x="27025" y="78176"/>
                </a:cubicBezTo>
                <a:cubicBezTo>
                  <a:pt x="-13615" y="133421"/>
                  <a:pt x="-4090" y="291536"/>
                  <a:pt x="27025" y="352496"/>
                </a:cubicBezTo>
                <a:cubicBezTo>
                  <a:pt x="58140" y="413456"/>
                  <a:pt x="160375" y="435681"/>
                  <a:pt x="213715" y="443936"/>
                </a:cubicBezTo>
                <a:cubicBezTo>
                  <a:pt x="267055" y="452191"/>
                  <a:pt x="307060" y="443301"/>
                  <a:pt x="347065" y="402026"/>
                </a:cubicBezTo>
                <a:cubicBezTo>
                  <a:pt x="387070" y="360751"/>
                  <a:pt x="442315" y="259786"/>
                  <a:pt x="453745" y="196286"/>
                </a:cubicBezTo>
                <a:cubicBezTo>
                  <a:pt x="465175" y="132786"/>
                  <a:pt x="449935" y="42616"/>
                  <a:pt x="419455" y="13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7FF04E01-B109-36FA-5A75-2B201F034D4E}"/>
              </a:ext>
            </a:extLst>
          </p:cNvPr>
          <p:cNvSpPr/>
          <p:nvPr/>
        </p:nvSpPr>
        <p:spPr>
          <a:xfrm>
            <a:off x="6903361" y="2853808"/>
            <a:ext cx="180000" cy="216000"/>
          </a:xfrm>
          <a:custGeom>
            <a:avLst/>
            <a:gdLst>
              <a:gd name="connsiteX0" fmla="*/ 203532 w 310524"/>
              <a:gd name="connsiteY0" fmla="*/ 100369 h 447114"/>
              <a:gd name="connsiteX1" fmla="*/ 108282 w 310524"/>
              <a:gd name="connsiteY1" fmla="*/ 5119 h 447114"/>
              <a:gd name="connsiteX2" fmla="*/ 5412 w 310524"/>
              <a:gd name="connsiteY2" fmla="*/ 39409 h 447114"/>
              <a:gd name="connsiteX3" fmla="*/ 28272 w 310524"/>
              <a:gd name="connsiteY3" fmla="*/ 260389 h 447114"/>
              <a:gd name="connsiteX4" fmla="*/ 146382 w 310524"/>
              <a:gd name="connsiteY4" fmla="*/ 408979 h 447114"/>
              <a:gd name="connsiteX5" fmla="*/ 253062 w 310524"/>
              <a:gd name="connsiteY5" fmla="*/ 447079 h 447114"/>
              <a:gd name="connsiteX6" fmla="*/ 310212 w 310524"/>
              <a:gd name="connsiteY6" fmla="*/ 405169 h 447114"/>
              <a:gd name="connsiteX7" fmla="*/ 272112 w 310524"/>
              <a:gd name="connsiteY7" fmla="*/ 279439 h 447114"/>
              <a:gd name="connsiteX8" fmla="*/ 192102 w 310524"/>
              <a:gd name="connsiteY8" fmla="*/ 233719 h 447114"/>
              <a:gd name="connsiteX9" fmla="*/ 203532 w 310524"/>
              <a:gd name="connsiteY9" fmla="*/ 100369 h 4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524" h="447114">
                <a:moveTo>
                  <a:pt x="203532" y="100369"/>
                </a:moveTo>
                <a:cubicBezTo>
                  <a:pt x="189562" y="62269"/>
                  <a:pt x="141302" y="15279"/>
                  <a:pt x="108282" y="5119"/>
                </a:cubicBezTo>
                <a:cubicBezTo>
                  <a:pt x="75262" y="-5041"/>
                  <a:pt x="18747" y="-3136"/>
                  <a:pt x="5412" y="39409"/>
                </a:cubicBezTo>
                <a:cubicBezTo>
                  <a:pt x="-7923" y="81954"/>
                  <a:pt x="4777" y="198794"/>
                  <a:pt x="28272" y="260389"/>
                </a:cubicBezTo>
                <a:cubicBezTo>
                  <a:pt x="51767" y="321984"/>
                  <a:pt x="108917" y="377864"/>
                  <a:pt x="146382" y="408979"/>
                </a:cubicBezTo>
                <a:cubicBezTo>
                  <a:pt x="183847" y="440094"/>
                  <a:pt x="225757" y="447714"/>
                  <a:pt x="253062" y="447079"/>
                </a:cubicBezTo>
                <a:cubicBezTo>
                  <a:pt x="280367" y="446444"/>
                  <a:pt x="307037" y="433109"/>
                  <a:pt x="310212" y="405169"/>
                </a:cubicBezTo>
                <a:cubicBezTo>
                  <a:pt x="313387" y="377229"/>
                  <a:pt x="291797" y="308014"/>
                  <a:pt x="272112" y="279439"/>
                </a:cubicBezTo>
                <a:cubicBezTo>
                  <a:pt x="252427" y="250864"/>
                  <a:pt x="204167" y="262294"/>
                  <a:pt x="192102" y="233719"/>
                </a:cubicBezTo>
                <a:cubicBezTo>
                  <a:pt x="180037" y="205144"/>
                  <a:pt x="217502" y="138469"/>
                  <a:pt x="203532" y="10036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51CB86E4-75D7-828F-282A-933DC6A474C8}"/>
              </a:ext>
            </a:extLst>
          </p:cNvPr>
          <p:cNvSpPr/>
          <p:nvPr/>
        </p:nvSpPr>
        <p:spPr>
          <a:xfrm>
            <a:off x="7034284" y="2213545"/>
            <a:ext cx="180000" cy="216000"/>
          </a:xfrm>
          <a:custGeom>
            <a:avLst/>
            <a:gdLst>
              <a:gd name="connsiteX0" fmla="*/ 343764 w 372733"/>
              <a:gd name="connsiteY0" fmla="*/ 50520 h 338176"/>
              <a:gd name="connsiteX1" fmla="*/ 65634 w 372733"/>
              <a:gd name="connsiteY1" fmla="*/ 4800 h 338176"/>
              <a:gd name="connsiteX2" fmla="*/ 864 w 372733"/>
              <a:gd name="connsiteY2" fmla="*/ 161010 h 338176"/>
              <a:gd name="connsiteX3" fmla="*/ 38964 w 372733"/>
              <a:gd name="connsiteY3" fmla="*/ 282930 h 338176"/>
              <a:gd name="connsiteX4" fmla="*/ 179934 w 372733"/>
              <a:gd name="connsiteY4" fmla="*/ 336270 h 338176"/>
              <a:gd name="connsiteX5" fmla="*/ 313284 w 372733"/>
              <a:gd name="connsiteY5" fmla="*/ 309600 h 338176"/>
              <a:gd name="connsiteX6" fmla="*/ 362814 w 372733"/>
              <a:gd name="connsiteY6" fmla="*/ 157200 h 338176"/>
              <a:gd name="connsiteX7" fmla="*/ 343764 w 372733"/>
              <a:gd name="connsiteY7" fmla="*/ 50520 h 3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33" h="338176">
                <a:moveTo>
                  <a:pt x="343764" y="50520"/>
                </a:moveTo>
                <a:cubicBezTo>
                  <a:pt x="294234" y="25120"/>
                  <a:pt x="122784" y="-13615"/>
                  <a:pt x="65634" y="4800"/>
                </a:cubicBezTo>
                <a:cubicBezTo>
                  <a:pt x="8484" y="23215"/>
                  <a:pt x="5309" y="114655"/>
                  <a:pt x="864" y="161010"/>
                </a:cubicBezTo>
                <a:cubicBezTo>
                  <a:pt x="-3581" y="207365"/>
                  <a:pt x="9119" y="253720"/>
                  <a:pt x="38964" y="282930"/>
                </a:cubicBezTo>
                <a:cubicBezTo>
                  <a:pt x="68809" y="312140"/>
                  <a:pt x="134214" y="331825"/>
                  <a:pt x="179934" y="336270"/>
                </a:cubicBezTo>
                <a:cubicBezTo>
                  <a:pt x="225654" y="340715"/>
                  <a:pt x="282804" y="339445"/>
                  <a:pt x="313284" y="309600"/>
                </a:cubicBezTo>
                <a:cubicBezTo>
                  <a:pt x="343764" y="279755"/>
                  <a:pt x="360909" y="200380"/>
                  <a:pt x="362814" y="157200"/>
                </a:cubicBezTo>
                <a:cubicBezTo>
                  <a:pt x="364719" y="114020"/>
                  <a:pt x="393294" y="75920"/>
                  <a:pt x="343764" y="5052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3787E1DF-7A81-9EFB-D0B4-7F80F19D9393}"/>
              </a:ext>
            </a:extLst>
          </p:cNvPr>
          <p:cNvSpPr/>
          <p:nvPr/>
        </p:nvSpPr>
        <p:spPr>
          <a:xfrm>
            <a:off x="7353859" y="2786614"/>
            <a:ext cx="180000" cy="216000"/>
          </a:xfrm>
          <a:custGeom>
            <a:avLst/>
            <a:gdLst>
              <a:gd name="connsiteX0" fmla="*/ 450217 w 477654"/>
              <a:gd name="connsiteY0" fmla="*/ 31979 h 454045"/>
              <a:gd name="connsiteX1" fmla="*/ 263527 w 477654"/>
              <a:gd name="connsiteY1" fmla="*/ 9119 h 454045"/>
              <a:gd name="connsiteX2" fmla="*/ 118747 w 477654"/>
              <a:gd name="connsiteY2" fmla="*/ 77699 h 454045"/>
              <a:gd name="connsiteX3" fmla="*/ 637 w 477654"/>
              <a:gd name="connsiteY3" fmla="*/ 211049 h 454045"/>
              <a:gd name="connsiteX4" fmla="*/ 76837 w 477654"/>
              <a:gd name="connsiteY4" fmla="*/ 363449 h 454045"/>
              <a:gd name="connsiteX5" fmla="*/ 187327 w 477654"/>
              <a:gd name="connsiteY5" fmla="*/ 439649 h 454045"/>
              <a:gd name="connsiteX6" fmla="*/ 362587 w 477654"/>
              <a:gd name="connsiteY6" fmla="*/ 439649 h 454045"/>
              <a:gd name="connsiteX7" fmla="*/ 469267 w 477654"/>
              <a:gd name="connsiteY7" fmla="*/ 291059 h 454045"/>
              <a:gd name="connsiteX8" fmla="*/ 450217 w 477654"/>
              <a:gd name="connsiteY8" fmla="*/ 31979 h 45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654" h="454045">
                <a:moveTo>
                  <a:pt x="450217" y="31979"/>
                </a:moveTo>
                <a:cubicBezTo>
                  <a:pt x="415927" y="-15011"/>
                  <a:pt x="318772" y="1499"/>
                  <a:pt x="263527" y="9119"/>
                </a:cubicBezTo>
                <a:cubicBezTo>
                  <a:pt x="208282" y="16739"/>
                  <a:pt x="162562" y="44044"/>
                  <a:pt x="118747" y="77699"/>
                </a:cubicBezTo>
                <a:cubicBezTo>
                  <a:pt x="74932" y="111354"/>
                  <a:pt x="7622" y="163424"/>
                  <a:pt x="637" y="211049"/>
                </a:cubicBezTo>
                <a:cubicBezTo>
                  <a:pt x="-6348" y="258674"/>
                  <a:pt x="45722" y="325349"/>
                  <a:pt x="76837" y="363449"/>
                </a:cubicBezTo>
                <a:cubicBezTo>
                  <a:pt x="107952" y="401549"/>
                  <a:pt x="139702" y="426949"/>
                  <a:pt x="187327" y="439649"/>
                </a:cubicBezTo>
                <a:cubicBezTo>
                  <a:pt x="234952" y="452349"/>
                  <a:pt x="315597" y="464414"/>
                  <a:pt x="362587" y="439649"/>
                </a:cubicBezTo>
                <a:cubicBezTo>
                  <a:pt x="409577" y="414884"/>
                  <a:pt x="457202" y="358369"/>
                  <a:pt x="469267" y="291059"/>
                </a:cubicBezTo>
                <a:cubicBezTo>
                  <a:pt x="481332" y="223749"/>
                  <a:pt x="484507" y="78969"/>
                  <a:pt x="450217" y="3197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FBE828A8-E8BA-C37F-3133-25C1135844DF}"/>
              </a:ext>
            </a:extLst>
          </p:cNvPr>
          <p:cNvSpPr/>
          <p:nvPr/>
        </p:nvSpPr>
        <p:spPr>
          <a:xfrm>
            <a:off x="6797235" y="3073939"/>
            <a:ext cx="180000" cy="216000"/>
          </a:xfrm>
          <a:custGeom>
            <a:avLst/>
            <a:gdLst>
              <a:gd name="connsiteX0" fmla="*/ 528166 w 561904"/>
              <a:gd name="connsiteY0" fmla="*/ 77971 h 344682"/>
              <a:gd name="connsiteX1" fmla="*/ 352906 w 561904"/>
              <a:gd name="connsiteY1" fmla="*/ 5581 h 344682"/>
              <a:gd name="connsiteX2" fmla="*/ 208126 w 561904"/>
              <a:gd name="connsiteY2" fmla="*/ 24631 h 344682"/>
              <a:gd name="connsiteX3" fmla="*/ 17626 w 561904"/>
              <a:gd name="connsiteY3" fmla="*/ 180841 h 344682"/>
              <a:gd name="connsiteX4" fmla="*/ 25246 w 561904"/>
              <a:gd name="connsiteY4" fmla="*/ 302761 h 344682"/>
              <a:gd name="connsiteX5" fmla="*/ 166216 w 561904"/>
              <a:gd name="connsiteY5" fmla="*/ 344671 h 344682"/>
              <a:gd name="connsiteX6" fmla="*/ 436726 w 561904"/>
              <a:gd name="connsiteY6" fmla="*/ 306571 h 344682"/>
              <a:gd name="connsiteX7" fmla="*/ 554836 w 561904"/>
              <a:gd name="connsiteY7" fmla="*/ 260851 h 344682"/>
              <a:gd name="connsiteX8" fmla="*/ 528166 w 561904"/>
              <a:gd name="connsiteY8" fmla="*/ 77971 h 34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04" h="344682">
                <a:moveTo>
                  <a:pt x="528166" y="77971"/>
                </a:moveTo>
                <a:cubicBezTo>
                  <a:pt x="494511" y="35426"/>
                  <a:pt x="406246" y="14471"/>
                  <a:pt x="352906" y="5581"/>
                </a:cubicBezTo>
                <a:cubicBezTo>
                  <a:pt x="299566" y="-3309"/>
                  <a:pt x="264006" y="-4579"/>
                  <a:pt x="208126" y="24631"/>
                </a:cubicBezTo>
                <a:cubicBezTo>
                  <a:pt x="152246" y="53841"/>
                  <a:pt x="48106" y="134486"/>
                  <a:pt x="17626" y="180841"/>
                </a:cubicBezTo>
                <a:cubicBezTo>
                  <a:pt x="-12854" y="227196"/>
                  <a:pt x="481" y="275456"/>
                  <a:pt x="25246" y="302761"/>
                </a:cubicBezTo>
                <a:cubicBezTo>
                  <a:pt x="50011" y="330066"/>
                  <a:pt x="97636" y="344036"/>
                  <a:pt x="166216" y="344671"/>
                </a:cubicBezTo>
                <a:cubicBezTo>
                  <a:pt x="234796" y="345306"/>
                  <a:pt x="371956" y="320541"/>
                  <a:pt x="436726" y="306571"/>
                </a:cubicBezTo>
                <a:cubicBezTo>
                  <a:pt x="501496" y="292601"/>
                  <a:pt x="540231" y="297681"/>
                  <a:pt x="554836" y="260851"/>
                </a:cubicBezTo>
                <a:cubicBezTo>
                  <a:pt x="569441" y="224021"/>
                  <a:pt x="561821" y="120516"/>
                  <a:pt x="528166" y="7797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00E4C4ED-15F8-2442-58F5-6F7C190F5B17}"/>
              </a:ext>
            </a:extLst>
          </p:cNvPr>
          <p:cNvSpPr/>
          <p:nvPr/>
        </p:nvSpPr>
        <p:spPr>
          <a:xfrm>
            <a:off x="6530729" y="3021046"/>
            <a:ext cx="180000" cy="216000"/>
          </a:xfrm>
          <a:custGeom>
            <a:avLst/>
            <a:gdLst>
              <a:gd name="connsiteX0" fmla="*/ 211742 w 283773"/>
              <a:gd name="connsiteY0" fmla="*/ 9406 h 220822"/>
              <a:gd name="connsiteX1" fmla="*/ 2192 w 283773"/>
              <a:gd name="connsiteY1" fmla="*/ 47506 h 220822"/>
              <a:gd name="connsiteX2" fmla="*/ 112682 w 283773"/>
              <a:gd name="connsiteY2" fmla="*/ 184666 h 220822"/>
              <a:gd name="connsiteX3" fmla="*/ 280322 w 283773"/>
              <a:gd name="connsiteY3" fmla="*/ 207526 h 220822"/>
              <a:gd name="connsiteX4" fmla="*/ 211742 w 283773"/>
              <a:gd name="connsiteY4" fmla="*/ 9406 h 22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773" h="220822">
                <a:moveTo>
                  <a:pt x="211742" y="9406"/>
                </a:moveTo>
                <a:cubicBezTo>
                  <a:pt x="165387" y="-17264"/>
                  <a:pt x="18702" y="18296"/>
                  <a:pt x="2192" y="47506"/>
                </a:cubicBezTo>
                <a:cubicBezTo>
                  <a:pt x="-14318" y="76716"/>
                  <a:pt x="66327" y="157996"/>
                  <a:pt x="112682" y="184666"/>
                </a:cubicBezTo>
                <a:cubicBezTo>
                  <a:pt x="159037" y="211336"/>
                  <a:pt x="265082" y="237371"/>
                  <a:pt x="280322" y="207526"/>
                </a:cubicBezTo>
                <a:cubicBezTo>
                  <a:pt x="295562" y="177681"/>
                  <a:pt x="258097" y="36076"/>
                  <a:pt x="211742" y="940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E77F799C-44E6-6F32-2B8E-DC8D98BA0548}"/>
              </a:ext>
            </a:extLst>
          </p:cNvPr>
          <p:cNvSpPr/>
          <p:nvPr/>
        </p:nvSpPr>
        <p:spPr>
          <a:xfrm>
            <a:off x="7143742" y="3063917"/>
            <a:ext cx="180000" cy="216000"/>
          </a:xfrm>
          <a:custGeom>
            <a:avLst/>
            <a:gdLst>
              <a:gd name="connsiteX0" fmla="*/ 628930 w 631871"/>
              <a:gd name="connsiteY0" fmla="*/ 242933 h 668265"/>
              <a:gd name="connsiteX1" fmla="*/ 415570 w 631871"/>
              <a:gd name="connsiteY1" fmla="*/ 67673 h 668265"/>
              <a:gd name="connsiteX2" fmla="*/ 141250 w 631871"/>
              <a:gd name="connsiteY2" fmla="*/ 6713 h 668265"/>
              <a:gd name="connsiteX3" fmla="*/ 84100 w 631871"/>
              <a:gd name="connsiteY3" fmla="*/ 212453 h 668265"/>
              <a:gd name="connsiteX4" fmla="*/ 280 w 631871"/>
              <a:gd name="connsiteY4" fmla="*/ 502013 h 668265"/>
              <a:gd name="connsiteX5" fmla="*/ 114580 w 631871"/>
              <a:gd name="connsiteY5" fmla="*/ 665843 h 668265"/>
              <a:gd name="connsiteX6" fmla="*/ 316510 w 631871"/>
              <a:gd name="connsiteY6" fmla="*/ 597263 h 668265"/>
              <a:gd name="connsiteX7" fmla="*/ 461290 w 631871"/>
              <a:gd name="connsiteY7" fmla="*/ 559163 h 668265"/>
              <a:gd name="connsiteX8" fmla="*/ 533680 w 631871"/>
              <a:gd name="connsiteY8" fmla="*/ 559163 h 668265"/>
              <a:gd name="connsiteX9" fmla="*/ 628930 w 631871"/>
              <a:gd name="connsiteY9" fmla="*/ 242933 h 66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871" h="668265">
                <a:moveTo>
                  <a:pt x="628930" y="242933"/>
                </a:moveTo>
                <a:cubicBezTo>
                  <a:pt x="609245" y="161018"/>
                  <a:pt x="496850" y="107043"/>
                  <a:pt x="415570" y="67673"/>
                </a:cubicBezTo>
                <a:cubicBezTo>
                  <a:pt x="334290" y="28303"/>
                  <a:pt x="196495" y="-17417"/>
                  <a:pt x="141250" y="6713"/>
                </a:cubicBezTo>
                <a:cubicBezTo>
                  <a:pt x="86005" y="30843"/>
                  <a:pt x="107595" y="129903"/>
                  <a:pt x="84100" y="212453"/>
                </a:cubicBezTo>
                <a:cubicBezTo>
                  <a:pt x="60605" y="295003"/>
                  <a:pt x="-4800" y="426448"/>
                  <a:pt x="280" y="502013"/>
                </a:cubicBezTo>
                <a:cubicBezTo>
                  <a:pt x="5360" y="577578"/>
                  <a:pt x="61875" y="649968"/>
                  <a:pt x="114580" y="665843"/>
                </a:cubicBezTo>
                <a:cubicBezTo>
                  <a:pt x="167285" y="681718"/>
                  <a:pt x="258725" y="615043"/>
                  <a:pt x="316510" y="597263"/>
                </a:cubicBezTo>
                <a:cubicBezTo>
                  <a:pt x="374295" y="579483"/>
                  <a:pt x="425095" y="565513"/>
                  <a:pt x="461290" y="559163"/>
                </a:cubicBezTo>
                <a:cubicBezTo>
                  <a:pt x="497485" y="552813"/>
                  <a:pt x="503200" y="609963"/>
                  <a:pt x="533680" y="559163"/>
                </a:cubicBezTo>
                <a:cubicBezTo>
                  <a:pt x="564160" y="508363"/>
                  <a:pt x="648615" y="324848"/>
                  <a:pt x="628930" y="242933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1FA7F78B-9022-E2E3-445A-DA6BB692EF25}"/>
              </a:ext>
            </a:extLst>
          </p:cNvPr>
          <p:cNvSpPr/>
          <p:nvPr/>
        </p:nvSpPr>
        <p:spPr>
          <a:xfrm>
            <a:off x="7328082" y="2410118"/>
            <a:ext cx="180000" cy="216000"/>
          </a:xfrm>
          <a:custGeom>
            <a:avLst/>
            <a:gdLst>
              <a:gd name="connsiteX0" fmla="*/ 264250 w 331675"/>
              <a:gd name="connsiteY0" fmla="*/ 114758 h 286365"/>
              <a:gd name="connsiteX1" fmla="*/ 66130 w 331675"/>
              <a:gd name="connsiteY1" fmla="*/ 458 h 286365"/>
              <a:gd name="connsiteX2" fmla="*/ 1360 w 331675"/>
              <a:gd name="connsiteY2" fmla="*/ 80468 h 286365"/>
              <a:gd name="connsiteX3" fmla="*/ 31840 w 331675"/>
              <a:gd name="connsiteY3" fmla="*/ 221438 h 286365"/>
              <a:gd name="connsiteX4" fmla="*/ 142330 w 331675"/>
              <a:gd name="connsiteY4" fmla="*/ 232868 h 286365"/>
              <a:gd name="connsiteX5" fmla="*/ 302350 w 331675"/>
              <a:gd name="connsiteY5" fmla="*/ 286208 h 286365"/>
              <a:gd name="connsiteX6" fmla="*/ 329020 w 331675"/>
              <a:gd name="connsiteY6" fmla="*/ 213818 h 286365"/>
              <a:gd name="connsiteX7" fmla="*/ 264250 w 331675"/>
              <a:gd name="connsiteY7" fmla="*/ 114758 h 28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675" h="286365">
                <a:moveTo>
                  <a:pt x="264250" y="114758"/>
                </a:moveTo>
                <a:cubicBezTo>
                  <a:pt x="220435" y="79198"/>
                  <a:pt x="109945" y="6173"/>
                  <a:pt x="66130" y="458"/>
                </a:cubicBezTo>
                <a:cubicBezTo>
                  <a:pt x="22315" y="-5257"/>
                  <a:pt x="7075" y="43638"/>
                  <a:pt x="1360" y="80468"/>
                </a:cubicBezTo>
                <a:cubicBezTo>
                  <a:pt x="-4355" y="117298"/>
                  <a:pt x="8345" y="196038"/>
                  <a:pt x="31840" y="221438"/>
                </a:cubicBezTo>
                <a:cubicBezTo>
                  <a:pt x="55335" y="246838"/>
                  <a:pt x="97245" y="222073"/>
                  <a:pt x="142330" y="232868"/>
                </a:cubicBezTo>
                <a:cubicBezTo>
                  <a:pt x="187415" y="243663"/>
                  <a:pt x="271235" y="289383"/>
                  <a:pt x="302350" y="286208"/>
                </a:cubicBezTo>
                <a:cubicBezTo>
                  <a:pt x="333465" y="283033"/>
                  <a:pt x="334735" y="242393"/>
                  <a:pt x="329020" y="213818"/>
                </a:cubicBezTo>
                <a:cubicBezTo>
                  <a:pt x="323305" y="185243"/>
                  <a:pt x="308065" y="150318"/>
                  <a:pt x="264250" y="11475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C21FB70-1332-0CE2-0A0F-75D1F0BFF2BF}"/>
              </a:ext>
            </a:extLst>
          </p:cNvPr>
          <p:cNvSpPr txBox="1"/>
          <p:nvPr/>
        </p:nvSpPr>
        <p:spPr>
          <a:xfrm>
            <a:off x="5933440" y="3286185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morceaux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D5A118-3C18-CFB8-D31F-1019C688E67F}"/>
              </a:ext>
            </a:extLst>
          </p:cNvPr>
          <p:cNvSpPr txBox="1"/>
          <p:nvPr/>
        </p:nvSpPr>
        <p:spPr>
          <a:xfrm>
            <a:off x="213360" y="5547420"/>
            <a:ext cx="7345679" cy="991731"/>
          </a:xfrm>
          <a:prstGeom prst="roundRect">
            <a:avLst>
              <a:gd name="adj" fmla="val 2836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produits de l’érosion sont déplacés par l’eau, le vent ou la glace.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26B220-F4EE-EEAC-607E-09505D2C13B5}"/>
              </a:ext>
            </a:extLst>
          </p:cNvPr>
          <p:cNvSpPr txBox="1"/>
          <p:nvPr/>
        </p:nvSpPr>
        <p:spPr>
          <a:xfrm>
            <a:off x="7209579" y="2562704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 , Eau , Glace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542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0.20821 -0.0071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4" y="-37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0.25 -3.7037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25 4.07407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25 7.40741E-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25 -1.48148E-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25 0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5.55112E-17 L 0.25 -5.55112E-1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L 0.25 -4.44444E-6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0.25 -4.07407E-6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0.25 3.7037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5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0" grpId="0" animBg="1"/>
      <p:bldP spid="30" grpId="1" animBg="1"/>
      <p:bldP spid="33" grpId="0" animBg="1"/>
      <p:bldP spid="33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/>
      <p:bldP spid="56" grpId="1"/>
      <p:bldP spid="3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A867A-AE0A-4B53-CD0E-9BC9097D8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89DA8-3F37-4431-C1F9-C4C21229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L’étape suivante c’est la sédimentation.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CDDB77EB-678B-B8AA-A191-D83684821D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4281A5-F2B1-AAD3-583B-7CCE05BD9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48" y="1046723"/>
            <a:ext cx="11813896" cy="56490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B5B4B5D-7550-935A-D140-D1108D8DC1E0}"/>
              </a:ext>
            </a:extLst>
          </p:cNvPr>
          <p:cNvSpPr txBox="1"/>
          <p:nvPr/>
        </p:nvSpPr>
        <p:spPr>
          <a:xfrm>
            <a:off x="5256677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BA4334D-CA49-9B7B-AEA6-5FB209086C9B}"/>
              </a:ext>
            </a:extLst>
          </p:cNvPr>
          <p:cNvSpPr/>
          <p:nvPr/>
        </p:nvSpPr>
        <p:spPr>
          <a:xfrm>
            <a:off x="7324165" y="1622612"/>
            <a:ext cx="2653553" cy="2214282"/>
          </a:xfrm>
          <a:prstGeom prst="roundRect">
            <a:avLst/>
          </a:prstGeom>
          <a:solidFill>
            <a:srgbClr val="B6D8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F382AF-5DCF-68FA-F5F6-03AB0EDD0E9C}"/>
              </a:ext>
            </a:extLst>
          </p:cNvPr>
          <p:cNvSpPr txBox="1"/>
          <p:nvPr/>
        </p:nvSpPr>
        <p:spPr>
          <a:xfrm>
            <a:off x="7502165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DBC736F-F46C-2510-C64D-450B6001E724}"/>
              </a:ext>
            </a:extLst>
          </p:cNvPr>
          <p:cNvSpPr txBox="1"/>
          <p:nvPr/>
        </p:nvSpPr>
        <p:spPr>
          <a:xfrm>
            <a:off x="9742831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E1E3D1-29C8-E15B-11DE-BF00D89CA70D}"/>
              </a:ext>
            </a:extLst>
          </p:cNvPr>
          <p:cNvSpPr/>
          <p:nvPr/>
        </p:nvSpPr>
        <p:spPr>
          <a:xfrm>
            <a:off x="9707880" y="1033813"/>
            <a:ext cx="2209800" cy="46329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FC9797-1D2A-82B4-27B0-863CC413C6C1}"/>
              </a:ext>
            </a:extLst>
          </p:cNvPr>
          <p:cNvSpPr txBox="1"/>
          <p:nvPr/>
        </p:nvSpPr>
        <p:spPr>
          <a:xfrm>
            <a:off x="0" y="4120762"/>
            <a:ext cx="2612855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mère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C055FA-A427-350F-0675-E99D024D9991}"/>
              </a:ext>
            </a:extLst>
          </p:cNvPr>
          <p:cNvSpPr txBox="1"/>
          <p:nvPr/>
        </p:nvSpPr>
        <p:spPr>
          <a:xfrm>
            <a:off x="6110856" y="4119218"/>
            <a:ext cx="723095" cy="550962"/>
          </a:xfrm>
          <a:prstGeom prst="roundRect">
            <a:avLst>
              <a:gd name="adj" fmla="val 28368"/>
            </a:avLst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DB3596-0222-4E55-02AA-A86ABDCB4DC1}"/>
              </a:ext>
            </a:extLst>
          </p:cNvPr>
          <p:cNvSpPr/>
          <p:nvPr/>
        </p:nvSpPr>
        <p:spPr>
          <a:xfrm>
            <a:off x="6050280" y="4084320"/>
            <a:ext cx="5745479" cy="23774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FEBB4C-7483-DBCB-8DB8-05A32B215A92}"/>
              </a:ext>
            </a:extLst>
          </p:cNvPr>
          <p:cNvSpPr txBox="1"/>
          <p:nvPr/>
        </p:nvSpPr>
        <p:spPr>
          <a:xfrm>
            <a:off x="3011188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Erosion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5B2919-55D3-F525-0648-AE37006E2109}"/>
              </a:ext>
            </a:extLst>
          </p:cNvPr>
          <p:cNvSpPr/>
          <p:nvPr/>
        </p:nvSpPr>
        <p:spPr>
          <a:xfrm>
            <a:off x="2926079" y="1094773"/>
            <a:ext cx="4572001" cy="5054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0EAE2D6-8DB2-B2F5-CB08-E5F46EBE64C7}"/>
              </a:ext>
            </a:extLst>
          </p:cNvPr>
          <p:cNvSpPr txBox="1"/>
          <p:nvPr/>
        </p:nvSpPr>
        <p:spPr>
          <a:xfrm>
            <a:off x="9385995" y="5958627"/>
            <a:ext cx="2226886" cy="550962"/>
          </a:xfrm>
          <a:prstGeom prst="roundRect">
            <a:avLst>
              <a:gd name="adj" fmla="val 28368"/>
            </a:avLst>
          </a:prstGeom>
          <a:solidFill>
            <a:schemeClr val="tx2">
              <a:lumMod val="10000"/>
              <a:lumOff val="90000"/>
              <a:alpha val="4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AFE94E3-0F8E-4F4C-A4DB-51AE4A182D96}"/>
              </a:ext>
            </a:extLst>
          </p:cNvPr>
          <p:cNvCxnSpPr>
            <a:cxnSpLocks/>
          </p:cNvCxnSpPr>
          <p:nvPr/>
        </p:nvCxnSpPr>
        <p:spPr>
          <a:xfrm>
            <a:off x="7397635" y="5213754"/>
            <a:ext cx="1152005" cy="2726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39D5230-5592-F7D2-119D-E7F765669A46}"/>
              </a:ext>
            </a:extLst>
          </p:cNvPr>
          <p:cNvCxnSpPr>
            <a:cxnSpLocks/>
          </p:cNvCxnSpPr>
          <p:nvPr/>
        </p:nvCxnSpPr>
        <p:spPr>
          <a:xfrm>
            <a:off x="10256520" y="5364480"/>
            <a:ext cx="0" cy="48768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91B8471-835A-9A23-D8DA-7F3901CDA5C2}"/>
              </a:ext>
            </a:extLst>
          </p:cNvPr>
          <p:cNvCxnSpPr>
            <a:cxnSpLocks/>
          </p:cNvCxnSpPr>
          <p:nvPr/>
        </p:nvCxnSpPr>
        <p:spPr>
          <a:xfrm>
            <a:off x="11003280" y="5349240"/>
            <a:ext cx="0" cy="48768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B4B6D747-3AA3-EEAF-EFBC-5B058490D633}"/>
              </a:ext>
            </a:extLst>
          </p:cNvPr>
          <p:cNvSpPr txBox="1"/>
          <p:nvPr/>
        </p:nvSpPr>
        <p:spPr>
          <a:xfrm rot="794102">
            <a:off x="6592104" y="4776080"/>
            <a:ext cx="2612855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morceaux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659C0D8-FB18-236E-8989-50A114096A56}"/>
              </a:ext>
            </a:extLst>
          </p:cNvPr>
          <p:cNvSpPr txBox="1"/>
          <p:nvPr/>
        </p:nvSpPr>
        <p:spPr>
          <a:xfrm>
            <a:off x="234685" y="5417239"/>
            <a:ext cx="5643600" cy="991731"/>
          </a:xfrm>
          <a:prstGeom prst="roundRect">
            <a:avLst>
              <a:gd name="adj" fmla="val 2836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éléments transportés se déposent en couches au fond de l’eau ou sur le sol.</a:t>
            </a:r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04407992-2B03-24B7-FBCB-1737CFC25AE5}"/>
              </a:ext>
            </a:extLst>
          </p:cNvPr>
          <p:cNvSpPr/>
          <p:nvPr/>
        </p:nvSpPr>
        <p:spPr>
          <a:xfrm>
            <a:off x="8295549" y="2489607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2416" h="441528">
                <a:moveTo>
                  <a:pt x="323156" y="3135"/>
                </a:moveTo>
                <a:cubicBezTo>
                  <a:pt x="271721" y="-10200"/>
                  <a:pt x="178376" y="20915"/>
                  <a:pt x="125036" y="60285"/>
                </a:cubicBezTo>
                <a:cubicBezTo>
                  <a:pt x="71696" y="99655"/>
                  <a:pt x="16451" y="187285"/>
                  <a:pt x="3116" y="239355"/>
                </a:cubicBezTo>
                <a:cubicBezTo>
                  <a:pt x="-10219" y="291425"/>
                  <a:pt x="22166" y="342225"/>
                  <a:pt x="45026" y="372705"/>
                </a:cubicBezTo>
                <a:cubicBezTo>
                  <a:pt x="67886" y="403185"/>
                  <a:pt x="97731" y="410805"/>
                  <a:pt x="140276" y="422235"/>
                </a:cubicBezTo>
                <a:cubicBezTo>
                  <a:pt x="182821" y="433665"/>
                  <a:pt x="257751" y="443190"/>
                  <a:pt x="300296" y="441285"/>
                </a:cubicBezTo>
                <a:cubicBezTo>
                  <a:pt x="342841" y="439380"/>
                  <a:pt x="370781" y="435570"/>
                  <a:pt x="395546" y="410805"/>
                </a:cubicBezTo>
                <a:cubicBezTo>
                  <a:pt x="420311" y="386040"/>
                  <a:pt x="442536" y="337780"/>
                  <a:pt x="448886" y="292695"/>
                </a:cubicBezTo>
                <a:cubicBezTo>
                  <a:pt x="455236" y="247610"/>
                  <a:pt x="454601" y="185380"/>
                  <a:pt x="433646" y="140295"/>
                </a:cubicBezTo>
                <a:cubicBezTo>
                  <a:pt x="412691" y="95210"/>
                  <a:pt x="374591" y="16470"/>
                  <a:pt x="323156" y="313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4DC4E2C8-2E11-BC62-B305-1C98E2FF078A}"/>
              </a:ext>
            </a:extLst>
          </p:cNvPr>
          <p:cNvSpPr/>
          <p:nvPr/>
        </p:nvSpPr>
        <p:spPr>
          <a:xfrm>
            <a:off x="8988250" y="2184506"/>
            <a:ext cx="180000" cy="216000"/>
          </a:xfrm>
          <a:custGeom>
            <a:avLst/>
            <a:gdLst>
              <a:gd name="connsiteX0" fmla="*/ 363245 w 548292"/>
              <a:gd name="connsiteY0" fmla="*/ 8770 h 698385"/>
              <a:gd name="connsiteX1" fmla="*/ 519455 w 548292"/>
              <a:gd name="connsiteY1" fmla="*/ 191650 h 698385"/>
              <a:gd name="connsiteX2" fmla="*/ 534695 w 548292"/>
              <a:gd name="connsiteY2" fmla="*/ 485020 h 698385"/>
              <a:gd name="connsiteX3" fmla="*/ 370865 w 548292"/>
              <a:gd name="connsiteY3" fmla="*/ 606940 h 698385"/>
              <a:gd name="connsiteX4" fmla="*/ 100355 w 548292"/>
              <a:gd name="connsiteY4" fmla="*/ 698380 h 698385"/>
              <a:gd name="connsiteX5" fmla="*/ 12725 w 548292"/>
              <a:gd name="connsiteY5" fmla="*/ 603130 h 698385"/>
              <a:gd name="connsiteX6" fmla="*/ 1295 w 548292"/>
              <a:gd name="connsiteY6" fmla="*/ 393580 h 698385"/>
              <a:gd name="connsiteX7" fmla="*/ 20345 w 548292"/>
              <a:gd name="connsiteY7" fmla="*/ 283090 h 698385"/>
              <a:gd name="connsiteX8" fmla="*/ 88925 w 548292"/>
              <a:gd name="connsiteY8" fmla="*/ 54490 h 698385"/>
              <a:gd name="connsiteX9" fmla="*/ 363245 w 548292"/>
              <a:gd name="connsiteY9" fmla="*/ 8770 h 69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292" h="698385">
                <a:moveTo>
                  <a:pt x="363245" y="8770"/>
                </a:moveTo>
                <a:cubicBezTo>
                  <a:pt x="435000" y="31630"/>
                  <a:pt x="490880" y="112275"/>
                  <a:pt x="519455" y="191650"/>
                </a:cubicBezTo>
                <a:cubicBezTo>
                  <a:pt x="548030" y="271025"/>
                  <a:pt x="559460" y="415805"/>
                  <a:pt x="534695" y="485020"/>
                </a:cubicBezTo>
                <a:cubicBezTo>
                  <a:pt x="509930" y="554235"/>
                  <a:pt x="443255" y="571380"/>
                  <a:pt x="370865" y="606940"/>
                </a:cubicBezTo>
                <a:cubicBezTo>
                  <a:pt x="298475" y="642500"/>
                  <a:pt x="160045" y="699015"/>
                  <a:pt x="100355" y="698380"/>
                </a:cubicBezTo>
                <a:cubicBezTo>
                  <a:pt x="40665" y="697745"/>
                  <a:pt x="29235" y="653930"/>
                  <a:pt x="12725" y="603130"/>
                </a:cubicBezTo>
                <a:cubicBezTo>
                  <a:pt x="-3785" y="552330"/>
                  <a:pt x="25" y="446920"/>
                  <a:pt x="1295" y="393580"/>
                </a:cubicBezTo>
                <a:cubicBezTo>
                  <a:pt x="2565" y="340240"/>
                  <a:pt x="5740" y="339605"/>
                  <a:pt x="20345" y="283090"/>
                </a:cubicBezTo>
                <a:cubicBezTo>
                  <a:pt x="34950" y="226575"/>
                  <a:pt x="34315" y="98940"/>
                  <a:pt x="88925" y="54490"/>
                </a:cubicBezTo>
                <a:cubicBezTo>
                  <a:pt x="143535" y="10040"/>
                  <a:pt x="291490" y="-14090"/>
                  <a:pt x="363245" y="877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49895286-0D1C-93B4-2E1D-544CDEB3F5E1}"/>
              </a:ext>
            </a:extLst>
          </p:cNvPr>
          <p:cNvSpPr/>
          <p:nvPr/>
        </p:nvSpPr>
        <p:spPr>
          <a:xfrm>
            <a:off x="8554180" y="2462339"/>
            <a:ext cx="180000" cy="216000"/>
          </a:xfrm>
          <a:custGeom>
            <a:avLst/>
            <a:gdLst>
              <a:gd name="connsiteX0" fmla="*/ 203532 w 310524"/>
              <a:gd name="connsiteY0" fmla="*/ 100369 h 447114"/>
              <a:gd name="connsiteX1" fmla="*/ 108282 w 310524"/>
              <a:gd name="connsiteY1" fmla="*/ 5119 h 447114"/>
              <a:gd name="connsiteX2" fmla="*/ 5412 w 310524"/>
              <a:gd name="connsiteY2" fmla="*/ 39409 h 447114"/>
              <a:gd name="connsiteX3" fmla="*/ 28272 w 310524"/>
              <a:gd name="connsiteY3" fmla="*/ 260389 h 447114"/>
              <a:gd name="connsiteX4" fmla="*/ 146382 w 310524"/>
              <a:gd name="connsiteY4" fmla="*/ 408979 h 447114"/>
              <a:gd name="connsiteX5" fmla="*/ 253062 w 310524"/>
              <a:gd name="connsiteY5" fmla="*/ 447079 h 447114"/>
              <a:gd name="connsiteX6" fmla="*/ 310212 w 310524"/>
              <a:gd name="connsiteY6" fmla="*/ 405169 h 447114"/>
              <a:gd name="connsiteX7" fmla="*/ 272112 w 310524"/>
              <a:gd name="connsiteY7" fmla="*/ 279439 h 447114"/>
              <a:gd name="connsiteX8" fmla="*/ 192102 w 310524"/>
              <a:gd name="connsiteY8" fmla="*/ 233719 h 447114"/>
              <a:gd name="connsiteX9" fmla="*/ 203532 w 310524"/>
              <a:gd name="connsiteY9" fmla="*/ 100369 h 44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524" h="447114">
                <a:moveTo>
                  <a:pt x="203532" y="100369"/>
                </a:moveTo>
                <a:cubicBezTo>
                  <a:pt x="189562" y="62269"/>
                  <a:pt x="141302" y="15279"/>
                  <a:pt x="108282" y="5119"/>
                </a:cubicBezTo>
                <a:cubicBezTo>
                  <a:pt x="75262" y="-5041"/>
                  <a:pt x="18747" y="-3136"/>
                  <a:pt x="5412" y="39409"/>
                </a:cubicBezTo>
                <a:cubicBezTo>
                  <a:pt x="-7923" y="81954"/>
                  <a:pt x="4777" y="198794"/>
                  <a:pt x="28272" y="260389"/>
                </a:cubicBezTo>
                <a:cubicBezTo>
                  <a:pt x="51767" y="321984"/>
                  <a:pt x="108917" y="377864"/>
                  <a:pt x="146382" y="408979"/>
                </a:cubicBezTo>
                <a:cubicBezTo>
                  <a:pt x="183847" y="440094"/>
                  <a:pt x="225757" y="447714"/>
                  <a:pt x="253062" y="447079"/>
                </a:cubicBezTo>
                <a:cubicBezTo>
                  <a:pt x="280367" y="446444"/>
                  <a:pt x="307037" y="433109"/>
                  <a:pt x="310212" y="405169"/>
                </a:cubicBezTo>
                <a:cubicBezTo>
                  <a:pt x="313387" y="377229"/>
                  <a:pt x="291797" y="308014"/>
                  <a:pt x="272112" y="279439"/>
                </a:cubicBezTo>
                <a:cubicBezTo>
                  <a:pt x="252427" y="250864"/>
                  <a:pt x="204167" y="262294"/>
                  <a:pt x="192102" y="233719"/>
                </a:cubicBezTo>
                <a:cubicBezTo>
                  <a:pt x="180037" y="205144"/>
                  <a:pt x="217502" y="138469"/>
                  <a:pt x="203532" y="10036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7823AB2C-FE4F-4136-1A1F-9025C820B11A}"/>
              </a:ext>
            </a:extLst>
          </p:cNvPr>
          <p:cNvSpPr/>
          <p:nvPr/>
        </p:nvSpPr>
        <p:spPr>
          <a:xfrm>
            <a:off x="8487192" y="1970591"/>
            <a:ext cx="180000" cy="216000"/>
          </a:xfrm>
          <a:custGeom>
            <a:avLst/>
            <a:gdLst>
              <a:gd name="connsiteX0" fmla="*/ 343764 w 372733"/>
              <a:gd name="connsiteY0" fmla="*/ 50520 h 338176"/>
              <a:gd name="connsiteX1" fmla="*/ 65634 w 372733"/>
              <a:gd name="connsiteY1" fmla="*/ 4800 h 338176"/>
              <a:gd name="connsiteX2" fmla="*/ 864 w 372733"/>
              <a:gd name="connsiteY2" fmla="*/ 161010 h 338176"/>
              <a:gd name="connsiteX3" fmla="*/ 38964 w 372733"/>
              <a:gd name="connsiteY3" fmla="*/ 282930 h 338176"/>
              <a:gd name="connsiteX4" fmla="*/ 179934 w 372733"/>
              <a:gd name="connsiteY4" fmla="*/ 336270 h 338176"/>
              <a:gd name="connsiteX5" fmla="*/ 313284 w 372733"/>
              <a:gd name="connsiteY5" fmla="*/ 309600 h 338176"/>
              <a:gd name="connsiteX6" fmla="*/ 362814 w 372733"/>
              <a:gd name="connsiteY6" fmla="*/ 157200 h 338176"/>
              <a:gd name="connsiteX7" fmla="*/ 343764 w 372733"/>
              <a:gd name="connsiteY7" fmla="*/ 50520 h 3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33" h="338176">
                <a:moveTo>
                  <a:pt x="343764" y="50520"/>
                </a:moveTo>
                <a:cubicBezTo>
                  <a:pt x="294234" y="25120"/>
                  <a:pt x="122784" y="-13615"/>
                  <a:pt x="65634" y="4800"/>
                </a:cubicBezTo>
                <a:cubicBezTo>
                  <a:pt x="8484" y="23215"/>
                  <a:pt x="5309" y="114655"/>
                  <a:pt x="864" y="161010"/>
                </a:cubicBezTo>
                <a:cubicBezTo>
                  <a:pt x="-3581" y="207365"/>
                  <a:pt x="9119" y="253720"/>
                  <a:pt x="38964" y="282930"/>
                </a:cubicBezTo>
                <a:cubicBezTo>
                  <a:pt x="68809" y="312140"/>
                  <a:pt x="134214" y="331825"/>
                  <a:pt x="179934" y="336270"/>
                </a:cubicBezTo>
                <a:cubicBezTo>
                  <a:pt x="225654" y="340715"/>
                  <a:pt x="282804" y="339445"/>
                  <a:pt x="313284" y="309600"/>
                </a:cubicBezTo>
                <a:cubicBezTo>
                  <a:pt x="343764" y="279755"/>
                  <a:pt x="360909" y="200380"/>
                  <a:pt x="362814" y="157200"/>
                </a:cubicBezTo>
                <a:cubicBezTo>
                  <a:pt x="364719" y="114020"/>
                  <a:pt x="393294" y="75920"/>
                  <a:pt x="343764" y="5052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ABC8E8F5-8507-1D2C-65B4-97F6BCBD57CA}"/>
              </a:ext>
            </a:extLst>
          </p:cNvPr>
          <p:cNvSpPr/>
          <p:nvPr/>
        </p:nvSpPr>
        <p:spPr>
          <a:xfrm>
            <a:off x="8742505" y="2155040"/>
            <a:ext cx="180000" cy="216000"/>
          </a:xfrm>
          <a:custGeom>
            <a:avLst/>
            <a:gdLst>
              <a:gd name="connsiteX0" fmla="*/ 450217 w 477654"/>
              <a:gd name="connsiteY0" fmla="*/ 31979 h 454045"/>
              <a:gd name="connsiteX1" fmla="*/ 263527 w 477654"/>
              <a:gd name="connsiteY1" fmla="*/ 9119 h 454045"/>
              <a:gd name="connsiteX2" fmla="*/ 118747 w 477654"/>
              <a:gd name="connsiteY2" fmla="*/ 77699 h 454045"/>
              <a:gd name="connsiteX3" fmla="*/ 637 w 477654"/>
              <a:gd name="connsiteY3" fmla="*/ 211049 h 454045"/>
              <a:gd name="connsiteX4" fmla="*/ 76837 w 477654"/>
              <a:gd name="connsiteY4" fmla="*/ 363449 h 454045"/>
              <a:gd name="connsiteX5" fmla="*/ 187327 w 477654"/>
              <a:gd name="connsiteY5" fmla="*/ 439649 h 454045"/>
              <a:gd name="connsiteX6" fmla="*/ 362587 w 477654"/>
              <a:gd name="connsiteY6" fmla="*/ 439649 h 454045"/>
              <a:gd name="connsiteX7" fmla="*/ 469267 w 477654"/>
              <a:gd name="connsiteY7" fmla="*/ 291059 h 454045"/>
              <a:gd name="connsiteX8" fmla="*/ 450217 w 477654"/>
              <a:gd name="connsiteY8" fmla="*/ 31979 h 45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654" h="454045">
                <a:moveTo>
                  <a:pt x="450217" y="31979"/>
                </a:moveTo>
                <a:cubicBezTo>
                  <a:pt x="415927" y="-15011"/>
                  <a:pt x="318772" y="1499"/>
                  <a:pt x="263527" y="9119"/>
                </a:cubicBezTo>
                <a:cubicBezTo>
                  <a:pt x="208282" y="16739"/>
                  <a:pt x="162562" y="44044"/>
                  <a:pt x="118747" y="77699"/>
                </a:cubicBezTo>
                <a:cubicBezTo>
                  <a:pt x="74932" y="111354"/>
                  <a:pt x="7622" y="163424"/>
                  <a:pt x="637" y="211049"/>
                </a:cubicBezTo>
                <a:cubicBezTo>
                  <a:pt x="-6348" y="258674"/>
                  <a:pt x="45722" y="325349"/>
                  <a:pt x="76837" y="363449"/>
                </a:cubicBezTo>
                <a:cubicBezTo>
                  <a:pt x="107952" y="401549"/>
                  <a:pt x="139702" y="426949"/>
                  <a:pt x="187327" y="439649"/>
                </a:cubicBezTo>
                <a:cubicBezTo>
                  <a:pt x="234952" y="452349"/>
                  <a:pt x="315597" y="464414"/>
                  <a:pt x="362587" y="439649"/>
                </a:cubicBezTo>
                <a:cubicBezTo>
                  <a:pt x="409577" y="414884"/>
                  <a:pt x="457202" y="358369"/>
                  <a:pt x="469267" y="291059"/>
                </a:cubicBezTo>
                <a:cubicBezTo>
                  <a:pt x="481332" y="223749"/>
                  <a:pt x="484507" y="78969"/>
                  <a:pt x="450217" y="3197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72888B87-1DBB-A9B8-2B5B-3D0A8DCC9253}"/>
              </a:ext>
            </a:extLst>
          </p:cNvPr>
          <p:cNvSpPr/>
          <p:nvPr/>
        </p:nvSpPr>
        <p:spPr>
          <a:xfrm>
            <a:off x="8349698" y="2055404"/>
            <a:ext cx="180000" cy="216000"/>
          </a:xfrm>
          <a:custGeom>
            <a:avLst/>
            <a:gdLst>
              <a:gd name="connsiteX0" fmla="*/ 264250 w 331675"/>
              <a:gd name="connsiteY0" fmla="*/ 114758 h 286365"/>
              <a:gd name="connsiteX1" fmla="*/ 66130 w 331675"/>
              <a:gd name="connsiteY1" fmla="*/ 458 h 286365"/>
              <a:gd name="connsiteX2" fmla="*/ 1360 w 331675"/>
              <a:gd name="connsiteY2" fmla="*/ 80468 h 286365"/>
              <a:gd name="connsiteX3" fmla="*/ 31840 w 331675"/>
              <a:gd name="connsiteY3" fmla="*/ 221438 h 286365"/>
              <a:gd name="connsiteX4" fmla="*/ 142330 w 331675"/>
              <a:gd name="connsiteY4" fmla="*/ 232868 h 286365"/>
              <a:gd name="connsiteX5" fmla="*/ 302350 w 331675"/>
              <a:gd name="connsiteY5" fmla="*/ 286208 h 286365"/>
              <a:gd name="connsiteX6" fmla="*/ 329020 w 331675"/>
              <a:gd name="connsiteY6" fmla="*/ 213818 h 286365"/>
              <a:gd name="connsiteX7" fmla="*/ 264250 w 331675"/>
              <a:gd name="connsiteY7" fmla="*/ 114758 h 28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675" h="286365">
                <a:moveTo>
                  <a:pt x="264250" y="114758"/>
                </a:moveTo>
                <a:cubicBezTo>
                  <a:pt x="220435" y="79198"/>
                  <a:pt x="109945" y="6173"/>
                  <a:pt x="66130" y="458"/>
                </a:cubicBezTo>
                <a:cubicBezTo>
                  <a:pt x="22315" y="-5257"/>
                  <a:pt x="7075" y="43638"/>
                  <a:pt x="1360" y="80468"/>
                </a:cubicBezTo>
                <a:cubicBezTo>
                  <a:pt x="-4355" y="117298"/>
                  <a:pt x="8345" y="196038"/>
                  <a:pt x="31840" y="221438"/>
                </a:cubicBezTo>
                <a:cubicBezTo>
                  <a:pt x="55335" y="246838"/>
                  <a:pt x="97245" y="222073"/>
                  <a:pt x="142330" y="232868"/>
                </a:cubicBezTo>
                <a:cubicBezTo>
                  <a:pt x="187415" y="243663"/>
                  <a:pt x="271235" y="289383"/>
                  <a:pt x="302350" y="286208"/>
                </a:cubicBezTo>
                <a:cubicBezTo>
                  <a:pt x="333465" y="283033"/>
                  <a:pt x="334735" y="242393"/>
                  <a:pt x="329020" y="213818"/>
                </a:cubicBezTo>
                <a:cubicBezTo>
                  <a:pt x="323305" y="185243"/>
                  <a:pt x="308065" y="150318"/>
                  <a:pt x="264250" y="11475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5C93AA90-641B-4BA6-AEDD-3BF53D8CC095}"/>
              </a:ext>
            </a:extLst>
          </p:cNvPr>
          <p:cNvSpPr/>
          <p:nvPr/>
        </p:nvSpPr>
        <p:spPr>
          <a:xfrm>
            <a:off x="8221814" y="2275501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2416" h="441528">
                <a:moveTo>
                  <a:pt x="323156" y="3135"/>
                </a:moveTo>
                <a:cubicBezTo>
                  <a:pt x="271721" y="-10200"/>
                  <a:pt x="178376" y="20915"/>
                  <a:pt x="125036" y="60285"/>
                </a:cubicBezTo>
                <a:cubicBezTo>
                  <a:pt x="71696" y="99655"/>
                  <a:pt x="16451" y="187285"/>
                  <a:pt x="3116" y="239355"/>
                </a:cubicBezTo>
                <a:cubicBezTo>
                  <a:pt x="-10219" y="291425"/>
                  <a:pt x="22166" y="342225"/>
                  <a:pt x="45026" y="372705"/>
                </a:cubicBezTo>
                <a:cubicBezTo>
                  <a:pt x="67886" y="403185"/>
                  <a:pt x="97731" y="410805"/>
                  <a:pt x="140276" y="422235"/>
                </a:cubicBezTo>
                <a:cubicBezTo>
                  <a:pt x="182821" y="433665"/>
                  <a:pt x="257751" y="443190"/>
                  <a:pt x="300296" y="441285"/>
                </a:cubicBezTo>
                <a:cubicBezTo>
                  <a:pt x="342841" y="439380"/>
                  <a:pt x="370781" y="435570"/>
                  <a:pt x="395546" y="410805"/>
                </a:cubicBezTo>
                <a:cubicBezTo>
                  <a:pt x="420311" y="386040"/>
                  <a:pt x="442536" y="337780"/>
                  <a:pt x="448886" y="292695"/>
                </a:cubicBezTo>
                <a:cubicBezTo>
                  <a:pt x="455236" y="247610"/>
                  <a:pt x="454601" y="185380"/>
                  <a:pt x="433646" y="140295"/>
                </a:cubicBezTo>
                <a:cubicBezTo>
                  <a:pt x="412691" y="95210"/>
                  <a:pt x="374591" y="16470"/>
                  <a:pt x="323156" y="313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9A68169C-E39F-9762-CDB0-A1E03D3C5DA7}"/>
              </a:ext>
            </a:extLst>
          </p:cNvPr>
          <p:cNvSpPr/>
          <p:nvPr/>
        </p:nvSpPr>
        <p:spPr>
          <a:xfrm>
            <a:off x="8014482" y="2189683"/>
            <a:ext cx="180000" cy="216000"/>
          </a:xfrm>
          <a:custGeom>
            <a:avLst/>
            <a:gdLst>
              <a:gd name="connsiteX0" fmla="*/ 323156 w 452416"/>
              <a:gd name="connsiteY0" fmla="*/ 3135 h 441528"/>
              <a:gd name="connsiteX1" fmla="*/ 125036 w 452416"/>
              <a:gd name="connsiteY1" fmla="*/ 60285 h 441528"/>
              <a:gd name="connsiteX2" fmla="*/ 3116 w 452416"/>
              <a:gd name="connsiteY2" fmla="*/ 239355 h 441528"/>
              <a:gd name="connsiteX3" fmla="*/ 45026 w 452416"/>
              <a:gd name="connsiteY3" fmla="*/ 372705 h 441528"/>
              <a:gd name="connsiteX4" fmla="*/ 140276 w 452416"/>
              <a:gd name="connsiteY4" fmla="*/ 422235 h 441528"/>
              <a:gd name="connsiteX5" fmla="*/ 300296 w 452416"/>
              <a:gd name="connsiteY5" fmla="*/ 441285 h 441528"/>
              <a:gd name="connsiteX6" fmla="*/ 395546 w 452416"/>
              <a:gd name="connsiteY6" fmla="*/ 410805 h 441528"/>
              <a:gd name="connsiteX7" fmla="*/ 448886 w 452416"/>
              <a:gd name="connsiteY7" fmla="*/ 292695 h 441528"/>
              <a:gd name="connsiteX8" fmla="*/ 433646 w 452416"/>
              <a:gd name="connsiteY8" fmla="*/ 140295 h 441528"/>
              <a:gd name="connsiteX9" fmla="*/ 323156 w 452416"/>
              <a:gd name="connsiteY9" fmla="*/ 3135 h 441528"/>
              <a:gd name="connsiteX0" fmla="*/ 403738 w 532998"/>
              <a:gd name="connsiteY0" fmla="*/ 93881 h 532274"/>
              <a:gd name="connsiteX1" fmla="*/ 15118 w 532998"/>
              <a:gd name="connsiteY1" fmla="*/ 10061 h 532274"/>
              <a:gd name="connsiteX2" fmla="*/ 83698 w 532998"/>
              <a:gd name="connsiteY2" fmla="*/ 330101 h 532274"/>
              <a:gd name="connsiteX3" fmla="*/ 125608 w 532998"/>
              <a:gd name="connsiteY3" fmla="*/ 463451 h 532274"/>
              <a:gd name="connsiteX4" fmla="*/ 220858 w 532998"/>
              <a:gd name="connsiteY4" fmla="*/ 512981 h 532274"/>
              <a:gd name="connsiteX5" fmla="*/ 380878 w 532998"/>
              <a:gd name="connsiteY5" fmla="*/ 532031 h 532274"/>
              <a:gd name="connsiteX6" fmla="*/ 476128 w 532998"/>
              <a:gd name="connsiteY6" fmla="*/ 501551 h 532274"/>
              <a:gd name="connsiteX7" fmla="*/ 529468 w 532998"/>
              <a:gd name="connsiteY7" fmla="*/ 383441 h 532274"/>
              <a:gd name="connsiteX8" fmla="*/ 514228 w 532998"/>
              <a:gd name="connsiteY8" fmla="*/ 231041 h 532274"/>
              <a:gd name="connsiteX9" fmla="*/ 403738 w 532998"/>
              <a:gd name="connsiteY9" fmla="*/ 93881 h 532274"/>
              <a:gd name="connsiteX0" fmla="*/ 434823 w 564083"/>
              <a:gd name="connsiteY0" fmla="*/ 98389 h 536782"/>
              <a:gd name="connsiteX1" fmla="*/ 46203 w 564083"/>
              <a:gd name="connsiteY1" fmla="*/ 14569 h 536782"/>
              <a:gd name="connsiteX2" fmla="*/ 19533 w 564083"/>
              <a:gd name="connsiteY2" fmla="*/ 406999 h 536782"/>
              <a:gd name="connsiteX3" fmla="*/ 156693 w 564083"/>
              <a:gd name="connsiteY3" fmla="*/ 467959 h 536782"/>
              <a:gd name="connsiteX4" fmla="*/ 251943 w 564083"/>
              <a:gd name="connsiteY4" fmla="*/ 517489 h 536782"/>
              <a:gd name="connsiteX5" fmla="*/ 411963 w 564083"/>
              <a:gd name="connsiteY5" fmla="*/ 536539 h 536782"/>
              <a:gd name="connsiteX6" fmla="*/ 507213 w 564083"/>
              <a:gd name="connsiteY6" fmla="*/ 506059 h 536782"/>
              <a:gd name="connsiteX7" fmla="*/ 560553 w 564083"/>
              <a:gd name="connsiteY7" fmla="*/ 387949 h 536782"/>
              <a:gd name="connsiteX8" fmla="*/ 545313 w 564083"/>
              <a:gd name="connsiteY8" fmla="*/ 235549 h 536782"/>
              <a:gd name="connsiteX9" fmla="*/ 434823 w 564083"/>
              <a:gd name="connsiteY9" fmla="*/ 98389 h 536782"/>
              <a:gd name="connsiteX0" fmla="*/ 434342 w 563602"/>
              <a:gd name="connsiteY0" fmla="*/ 98389 h 618724"/>
              <a:gd name="connsiteX1" fmla="*/ 45722 w 563602"/>
              <a:gd name="connsiteY1" fmla="*/ 14569 h 618724"/>
              <a:gd name="connsiteX2" fmla="*/ 19052 w 563602"/>
              <a:gd name="connsiteY2" fmla="*/ 406999 h 618724"/>
              <a:gd name="connsiteX3" fmla="*/ 148592 w 563602"/>
              <a:gd name="connsiteY3" fmla="*/ 616549 h 618724"/>
              <a:gd name="connsiteX4" fmla="*/ 251462 w 563602"/>
              <a:gd name="connsiteY4" fmla="*/ 517489 h 618724"/>
              <a:gd name="connsiteX5" fmla="*/ 411482 w 563602"/>
              <a:gd name="connsiteY5" fmla="*/ 536539 h 618724"/>
              <a:gd name="connsiteX6" fmla="*/ 506732 w 563602"/>
              <a:gd name="connsiteY6" fmla="*/ 506059 h 618724"/>
              <a:gd name="connsiteX7" fmla="*/ 560072 w 563602"/>
              <a:gd name="connsiteY7" fmla="*/ 387949 h 618724"/>
              <a:gd name="connsiteX8" fmla="*/ 544832 w 563602"/>
              <a:gd name="connsiteY8" fmla="*/ 235549 h 618724"/>
              <a:gd name="connsiteX9" fmla="*/ 434342 w 563602"/>
              <a:gd name="connsiteY9" fmla="*/ 98389 h 618724"/>
              <a:gd name="connsiteX0" fmla="*/ 434342 w 563602"/>
              <a:gd name="connsiteY0" fmla="*/ 98389 h 639039"/>
              <a:gd name="connsiteX1" fmla="*/ 45722 w 563602"/>
              <a:gd name="connsiteY1" fmla="*/ 14569 h 639039"/>
              <a:gd name="connsiteX2" fmla="*/ 19052 w 563602"/>
              <a:gd name="connsiteY2" fmla="*/ 406999 h 639039"/>
              <a:gd name="connsiteX3" fmla="*/ 148592 w 563602"/>
              <a:gd name="connsiteY3" fmla="*/ 616549 h 639039"/>
              <a:gd name="connsiteX4" fmla="*/ 320042 w 563602"/>
              <a:gd name="connsiteY4" fmla="*/ 624169 h 639039"/>
              <a:gd name="connsiteX5" fmla="*/ 411482 w 563602"/>
              <a:gd name="connsiteY5" fmla="*/ 536539 h 639039"/>
              <a:gd name="connsiteX6" fmla="*/ 506732 w 563602"/>
              <a:gd name="connsiteY6" fmla="*/ 506059 h 639039"/>
              <a:gd name="connsiteX7" fmla="*/ 560072 w 563602"/>
              <a:gd name="connsiteY7" fmla="*/ 387949 h 639039"/>
              <a:gd name="connsiteX8" fmla="*/ 544832 w 563602"/>
              <a:gd name="connsiteY8" fmla="*/ 235549 h 639039"/>
              <a:gd name="connsiteX9" fmla="*/ 434342 w 563602"/>
              <a:gd name="connsiteY9" fmla="*/ 98389 h 639039"/>
              <a:gd name="connsiteX0" fmla="*/ 434342 w 563602"/>
              <a:gd name="connsiteY0" fmla="*/ 98389 h 637966"/>
              <a:gd name="connsiteX1" fmla="*/ 45722 w 563602"/>
              <a:gd name="connsiteY1" fmla="*/ 14569 h 637966"/>
              <a:gd name="connsiteX2" fmla="*/ 19052 w 563602"/>
              <a:gd name="connsiteY2" fmla="*/ 406999 h 637966"/>
              <a:gd name="connsiteX3" fmla="*/ 148592 w 563602"/>
              <a:gd name="connsiteY3" fmla="*/ 616549 h 637966"/>
              <a:gd name="connsiteX4" fmla="*/ 320042 w 563602"/>
              <a:gd name="connsiteY4" fmla="*/ 624169 h 637966"/>
              <a:gd name="connsiteX5" fmla="*/ 434342 w 563602"/>
              <a:gd name="connsiteY5" fmla="*/ 555589 h 637966"/>
              <a:gd name="connsiteX6" fmla="*/ 506732 w 563602"/>
              <a:gd name="connsiteY6" fmla="*/ 506059 h 637966"/>
              <a:gd name="connsiteX7" fmla="*/ 560072 w 563602"/>
              <a:gd name="connsiteY7" fmla="*/ 387949 h 637966"/>
              <a:gd name="connsiteX8" fmla="*/ 544832 w 563602"/>
              <a:gd name="connsiteY8" fmla="*/ 235549 h 637966"/>
              <a:gd name="connsiteX9" fmla="*/ 434342 w 563602"/>
              <a:gd name="connsiteY9" fmla="*/ 98389 h 637966"/>
              <a:gd name="connsiteX0" fmla="*/ 434342 w 595241"/>
              <a:gd name="connsiteY0" fmla="*/ 98389 h 637966"/>
              <a:gd name="connsiteX1" fmla="*/ 45722 w 595241"/>
              <a:gd name="connsiteY1" fmla="*/ 14569 h 637966"/>
              <a:gd name="connsiteX2" fmla="*/ 19052 w 595241"/>
              <a:gd name="connsiteY2" fmla="*/ 406999 h 637966"/>
              <a:gd name="connsiteX3" fmla="*/ 148592 w 595241"/>
              <a:gd name="connsiteY3" fmla="*/ 616549 h 637966"/>
              <a:gd name="connsiteX4" fmla="*/ 320042 w 595241"/>
              <a:gd name="connsiteY4" fmla="*/ 624169 h 637966"/>
              <a:gd name="connsiteX5" fmla="*/ 434342 w 595241"/>
              <a:gd name="connsiteY5" fmla="*/ 555589 h 637966"/>
              <a:gd name="connsiteX6" fmla="*/ 506732 w 595241"/>
              <a:gd name="connsiteY6" fmla="*/ 506059 h 637966"/>
              <a:gd name="connsiteX7" fmla="*/ 594362 w 595241"/>
              <a:gd name="connsiteY7" fmla="*/ 399379 h 637966"/>
              <a:gd name="connsiteX8" fmla="*/ 544832 w 595241"/>
              <a:gd name="connsiteY8" fmla="*/ 235549 h 637966"/>
              <a:gd name="connsiteX9" fmla="*/ 434342 w 595241"/>
              <a:gd name="connsiteY9" fmla="*/ 98389 h 637966"/>
              <a:gd name="connsiteX0" fmla="*/ 434342 w 613311"/>
              <a:gd name="connsiteY0" fmla="*/ 97917 h 637494"/>
              <a:gd name="connsiteX1" fmla="*/ 45722 w 613311"/>
              <a:gd name="connsiteY1" fmla="*/ 14097 h 637494"/>
              <a:gd name="connsiteX2" fmla="*/ 19052 w 613311"/>
              <a:gd name="connsiteY2" fmla="*/ 406527 h 637494"/>
              <a:gd name="connsiteX3" fmla="*/ 148592 w 613311"/>
              <a:gd name="connsiteY3" fmla="*/ 616077 h 637494"/>
              <a:gd name="connsiteX4" fmla="*/ 320042 w 613311"/>
              <a:gd name="connsiteY4" fmla="*/ 623697 h 637494"/>
              <a:gd name="connsiteX5" fmla="*/ 434342 w 613311"/>
              <a:gd name="connsiteY5" fmla="*/ 555117 h 637494"/>
              <a:gd name="connsiteX6" fmla="*/ 506732 w 613311"/>
              <a:gd name="connsiteY6" fmla="*/ 505587 h 637494"/>
              <a:gd name="connsiteX7" fmla="*/ 594362 w 613311"/>
              <a:gd name="connsiteY7" fmla="*/ 398907 h 637494"/>
              <a:gd name="connsiteX8" fmla="*/ 601982 w 613311"/>
              <a:gd name="connsiteY8" fmla="*/ 204597 h 637494"/>
              <a:gd name="connsiteX9" fmla="*/ 434342 w 613311"/>
              <a:gd name="connsiteY9" fmla="*/ 97917 h 63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3311" h="637494">
                <a:moveTo>
                  <a:pt x="434342" y="97917"/>
                </a:moveTo>
                <a:cubicBezTo>
                  <a:pt x="341632" y="66167"/>
                  <a:pt x="114937" y="-37338"/>
                  <a:pt x="45722" y="14097"/>
                </a:cubicBezTo>
                <a:cubicBezTo>
                  <a:pt x="-23493" y="65532"/>
                  <a:pt x="1907" y="306197"/>
                  <a:pt x="19052" y="406527"/>
                </a:cubicBezTo>
                <a:cubicBezTo>
                  <a:pt x="36197" y="506857"/>
                  <a:pt x="98427" y="579882"/>
                  <a:pt x="148592" y="616077"/>
                </a:cubicBezTo>
                <a:cubicBezTo>
                  <a:pt x="198757" y="652272"/>
                  <a:pt x="272417" y="633857"/>
                  <a:pt x="320042" y="623697"/>
                </a:cubicBezTo>
                <a:cubicBezTo>
                  <a:pt x="367667" y="613537"/>
                  <a:pt x="403227" y="574802"/>
                  <a:pt x="434342" y="555117"/>
                </a:cubicBezTo>
                <a:cubicBezTo>
                  <a:pt x="465457" y="535432"/>
                  <a:pt x="480062" y="531622"/>
                  <a:pt x="506732" y="505587"/>
                </a:cubicBezTo>
                <a:cubicBezTo>
                  <a:pt x="533402" y="479552"/>
                  <a:pt x="588012" y="443992"/>
                  <a:pt x="594362" y="398907"/>
                </a:cubicBezTo>
                <a:cubicBezTo>
                  <a:pt x="600712" y="353822"/>
                  <a:pt x="628652" y="254762"/>
                  <a:pt x="601982" y="204597"/>
                </a:cubicBezTo>
                <a:cubicBezTo>
                  <a:pt x="575312" y="154432"/>
                  <a:pt x="527052" y="129667"/>
                  <a:pt x="434342" y="9791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EFD71A37-C201-C724-DC8E-6ACBD532F0F6}"/>
              </a:ext>
            </a:extLst>
          </p:cNvPr>
          <p:cNvSpPr/>
          <p:nvPr/>
        </p:nvSpPr>
        <p:spPr>
          <a:xfrm>
            <a:off x="8746188" y="2392786"/>
            <a:ext cx="180000" cy="216000"/>
          </a:xfrm>
          <a:custGeom>
            <a:avLst/>
            <a:gdLst>
              <a:gd name="connsiteX0" fmla="*/ 363245 w 548292"/>
              <a:gd name="connsiteY0" fmla="*/ 8770 h 698385"/>
              <a:gd name="connsiteX1" fmla="*/ 519455 w 548292"/>
              <a:gd name="connsiteY1" fmla="*/ 191650 h 698385"/>
              <a:gd name="connsiteX2" fmla="*/ 534695 w 548292"/>
              <a:gd name="connsiteY2" fmla="*/ 485020 h 698385"/>
              <a:gd name="connsiteX3" fmla="*/ 370865 w 548292"/>
              <a:gd name="connsiteY3" fmla="*/ 606940 h 698385"/>
              <a:gd name="connsiteX4" fmla="*/ 100355 w 548292"/>
              <a:gd name="connsiteY4" fmla="*/ 698380 h 698385"/>
              <a:gd name="connsiteX5" fmla="*/ 12725 w 548292"/>
              <a:gd name="connsiteY5" fmla="*/ 603130 h 698385"/>
              <a:gd name="connsiteX6" fmla="*/ 1295 w 548292"/>
              <a:gd name="connsiteY6" fmla="*/ 393580 h 698385"/>
              <a:gd name="connsiteX7" fmla="*/ 20345 w 548292"/>
              <a:gd name="connsiteY7" fmla="*/ 283090 h 698385"/>
              <a:gd name="connsiteX8" fmla="*/ 88925 w 548292"/>
              <a:gd name="connsiteY8" fmla="*/ 54490 h 698385"/>
              <a:gd name="connsiteX9" fmla="*/ 363245 w 548292"/>
              <a:gd name="connsiteY9" fmla="*/ 8770 h 69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292" h="698385">
                <a:moveTo>
                  <a:pt x="363245" y="8770"/>
                </a:moveTo>
                <a:cubicBezTo>
                  <a:pt x="435000" y="31630"/>
                  <a:pt x="490880" y="112275"/>
                  <a:pt x="519455" y="191650"/>
                </a:cubicBezTo>
                <a:cubicBezTo>
                  <a:pt x="548030" y="271025"/>
                  <a:pt x="559460" y="415805"/>
                  <a:pt x="534695" y="485020"/>
                </a:cubicBezTo>
                <a:cubicBezTo>
                  <a:pt x="509930" y="554235"/>
                  <a:pt x="443255" y="571380"/>
                  <a:pt x="370865" y="606940"/>
                </a:cubicBezTo>
                <a:cubicBezTo>
                  <a:pt x="298475" y="642500"/>
                  <a:pt x="160045" y="699015"/>
                  <a:pt x="100355" y="698380"/>
                </a:cubicBezTo>
                <a:cubicBezTo>
                  <a:pt x="40665" y="697745"/>
                  <a:pt x="29235" y="653930"/>
                  <a:pt x="12725" y="603130"/>
                </a:cubicBezTo>
                <a:cubicBezTo>
                  <a:pt x="-3785" y="552330"/>
                  <a:pt x="25" y="446920"/>
                  <a:pt x="1295" y="393580"/>
                </a:cubicBezTo>
                <a:cubicBezTo>
                  <a:pt x="2565" y="340240"/>
                  <a:pt x="5740" y="339605"/>
                  <a:pt x="20345" y="283090"/>
                </a:cubicBezTo>
                <a:cubicBezTo>
                  <a:pt x="34950" y="226575"/>
                  <a:pt x="34315" y="98940"/>
                  <a:pt x="88925" y="54490"/>
                </a:cubicBezTo>
                <a:cubicBezTo>
                  <a:pt x="143535" y="10040"/>
                  <a:pt x="291490" y="-14090"/>
                  <a:pt x="363245" y="877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83013748-D721-A4AC-13A4-3A16D2184D90}"/>
              </a:ext>
            </a:extLst>
          </p:cNvPr>
          <p:cNvSpPr/>
          <p:nvPr/>
        </p:nvSpPr>
        <p:spPr>
          <a:xfrm>
            <a:off x="8537738" y="2226115"/>
            <a:ext cx="180000" cy="216000"/>
          </a:xfrm>
          <a:custGeom>
            <a:avLst/>
            <a:gdLst>
              <a:gd name="connsiteX0" fmla="*/ 343764 w 372733"/>
              <a:gd name="connsiteY0" fmla="*/ 50520 h 338176"/>
              <a:gd name="connsiteX1" fmla="*/ 65634 w 372733"/>
              <a:gd name="connsiteY1" fmla="*/ 4800 h 338176"/>
              <a:gd name="connsiteX2" fmla="*/ 864 w 372733"/>
              <a:gd name="connsiteY2" fmla="*/ 161010 h 338176"/>
              <a:gd name="connsiteX3" fmla="*/ 38964 w 372733"/>
              <a:gd name="connsiteY3" fmla="*/ 282930 h 338176"/>
              <a:gd name="connsiteX4" fmla="*/ 179934 w 372733"/>
              <a:gd name="connsiteY4" fmla="*/ 336270 h 338176"/>
              <a:gd name="connsiteX5" fmla="*/ 313284 w 372733"/>
              <a:gd name="connsiteY5" fmla="*/ 309600 h 338176"/>
              <a:gd name="connsiteX6" fmla="*/ 362814 w 372733"/>
              <a:gd name="connsiteY6" fmla="*/ 157200 h 338176"/>
              <a:gd name="connsiteX7" fmla="*/ 343764 w 372733"/>
              <a:gd name="connsiteY7" fmla="*/ 50520 h 3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33" h="338176">
                <a:moveTo>
                  <a:pt x="343764" y="50520"/>
                </a:moveTo>
                <a:cubicBezTo>
                  <a:pt x="294234" y="25120"/>
                  <a:pt x="122784" y="-13615"/>
                  <a:pt x="65634" y="4800"/>
                </a:cubicBezTo>
                <a:cubicBezTo>
                  <a:pt x="8484" y="23215"/>
                  <a:pt x="5309" y="114655"/>
                  <a:pt x="864" y="161010"/>
                </a:cubicBezTo>
                <a:cubicBezTo>
                  <a:pt x="-3581" y="207365"/>
                  <a:pt x="9119" y="253720"/>
                  <a:pt x="38964" y="282930"/>
                </a:cubicBezTo>
                <a:cubicBezTo>
                  <a:pt x="68809" y="312140"/>
                  <a:pt x="134214" y="331825"/>
                  <a:pt x="179934" y="336270"/>
                </a:cubicBezTo>
                <a:cubicBezTo>
                  <a:pt x="225654" y="340715"/>
                  <a:pt x="282804" y="339445"/>
                  <a:pt x="313284" y="309600"/>
                </a:cubicBezTo>
                <a:cubicBezTo>
                  <a:pt x="343764" y="279755"/>
                  <a:pt x="360909" y="200380"/>
                  <a:pt x="362814" y="157200"/>
                </a:cubicBezTo>
                <a:cubicBezTo>
                  <a:pt x="364719" y="114020"/>
                  <a:pt x="393294" y="75920"/>
                  <a:pt x="343764" y="50520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5867C7DE-0F67-AC58-8A6E-177D0DB686F7}"/>
              </a:ext>
            </a:extLst>
          </p:cNvPr>
          <p:cNvSpPr/>
          <p:nvPr/>
        </p:nvSpPr>
        <p:spPr>
          <a:xfrm>
            <a:off x="8669861" y="1815696"/>
            <a:ext cx="180000" cy="216000"/>
          </a:xfrm>
          <a:custGeom>
            <a:avLst/>
            <a:gdLst>
              <a:gd name="connsiteX0" fmla="*/ 450217 w 477654"/>
              <a:gd name="connsiteY0" fmla="*/ 31979 h 454045"/>
              <a:gd name="connsiteX1" fmla="*/ 263527 w 477654"/>
              <a:gd name="connsiteY1" fmla="*/ 9119 h 454045"/>
              <a:gd name="connsiteX2" fmla="*/ 118747 w 477654"/>
              <a:gd name="connsiteY2" fmla="*/ 77699 h 454045"/>
              <a:gd name="connsiteX3" fmla="*/ 637 w 477654"/>
              <a:gd name="connsiteY3" fmla="*/ 211049 h 454045"/>
              <a:gd name="connsiteX4" fmla="*/ 76837 w 477654"/>
              <a:gd name="connsiteY4" fmla="*/ 363449 h 454045"/>
              <a:gd name="connsiteX5" fmla="*/ 187327 w 477654"/>
              <a:gd name="connsiteY5" fmla="*/ 439649 h 454045"/>
              <a:gd name="connsiteX6" fmla="*/ 362587 w 477654"/>
              <a:gd name="connsiteY6" fmla="*/ 439649 h 454045"/>
              <a:gd name="connsiteX7" fmla="*/ 469267 w 477654"/>
              <a:gd name="connsiteY7" fmla="*/ 291059 h 454045"/>
              <a:gd name="connsiteX8" fmla="*/ 450217 w 477654"/>
              <a:gd name="connsiteY8" fmla="*/ 31979 h 45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654" h="454045">
                <a:moveTo>
                  <a:pt x="450217" y="31979"/>
                </a:moveTo>
                <a:cubicBezTo>
                  <a:pt x="415927" y="-15011"/>
                  <a:pt x="318772" y="1499"/>
                  <a:pt x="263527" y="9119"/>
                </a:cubicBezTo>
                <a:cubicBezTo>
                  <a:pt x="208282" y="16739"/>
                  <a:pt x="162562" y="44044"/>
                  <a:pt x="118747" y="77699"/>
                </a:cubicBezTo>
                <a:cubicBezTo>
                  <a:pt x="74932" y="111354"/>
                  <a:pt x="7622" y="163424"/>
                  <a:pt x="637" y="211049"/>
                </a:cubicBezTo>
                <a:cubicBezTo>
                  <a:pt x="-6348" y="258674"/>
                  <a:pt x="45722" y="325349"/>
                  <a:pt x="76837" y="363449"/>
                </a:cubicBezTo>
                <a:cubicBezTo>
                  <a:pt x="107952" y="401549"/>
                  <a:pt x="139702" y="426949"/>
                  <a:pt x="187327" y="439649"/>
                </a:cubicBezTo>
                <a:cubicBezTo>
                  <a:pt x="234952" y="452349"/>
                  <a:pt x="315597" y="464414"/>
                  <a:pt x="362587" y="439649"/>
                </a:cubicBezTo>
                <a:cubicBezTo>
                  <a:pt x="409577" y="414884"/>
                  <a:pt x="457202" y="358369"/>
                  <a:pt x="469267" y="291059"/>
                </a:cubicBezTo>
                <a:cubicBezTo>
                  <a:pt x="481332" y="223749"/>
                  <a:pt x="484507" y="78969"/>
                  <a:pt x="450217" y="31979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B3287D68-9C51-9863-4B78-5F18261C2094}"/>
              </a:ext>
            </a:extLst>
          </p:cNvPr>
          <p:cNvSpPr/>
          <p:nvPr/>
        </p:nvSpPr>
        <p:spPr>
          <a:xfrm>
            <a:off x="8326283" y="1802136"/>
            <a:ext cx="180000" cy="216000"/>
          </a:xfrm>
          <a:custGeom>
            <a:avLst/>
            <a:gdLst>
              <a:gd name="connsiteX0" fmla="*/ 528166 w 561904"/>
              <a:gd name="connsiteY0" fmla="*/ 77971 h 344682"/>
              <a:gd name="connsiteX1" fmla="*/ 352906 w 561904"/>
              <a:gd name="connsiteY1" fmla="*/ 5581 h 344682"/>
              <a:gd name="connsiteX2" fmla="*/ 208126 w 561904"/>
              <a:gd name="connsiteY2" fmla="*/ 24631 h 344682"/>
              <a:gd name="connsiteX3" fmla="*/ 17626 w 561904"/>
              <a:gd name="connsiteY3" fmla="*/ 180841 h 344682"/>
              <a:gd name="connsiteX4" fmla="*/ 25246 w 561904"/>
              <a:gd name="connsiteY4" fmla="*/ 302761 h 344682"/>
              <a:gd name="connsiteX5" fmla="*/ 166216 w 561904"/>
              <a:gd name="connsiteY5" fmla="*/ 344671 h 344682"/>
              <a:gd name="connsiteX6" fmla="*/ 436726 w 561904"/>
              <a:gd name="connsiteY6" fmla="*/ 306571 h 344682"/>
              <a:gd name="connsiteX7" fmla="*/ 554836 w 561904"/>
              <a:gd name="connsiteY7" fmla="*/ 260851 h 344682"/>
              <a:gd name="connsiteX8" fmla="*/ 528166 w 561904"/>
              <a:gd name="connsiteY8" fmla="*/ 77971 h 34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904" h="344682">
                <a:moveTo>
                  <a:pt x="528166" y="77971"/>
                </a:moveTo>
                <a:cubicBezTo>
                  <a:pt x="494511" y="35426"/>
                  <a:pt x="406246" y="14471"/>
                  <a:pt x="352906" y="5581"/>
                </a:cubicBezTo>
                <a:cubicBezTo>
                  <a:pt x="299566" y="-3309"/>
                  <a:pt x="264006" y="-4579"/>
                  <a:pt x="208126" y="24631"/>
                </a:cubicBezTo>
                <a:cubicBezTo>
                  <a:pt x="152246" y="53841"/>
                  <a:pt x="48106" y="134486"/>
                  <a:pt x="17626" y="180841"/>
                </a:cubicBezTo>
                <a:cubicBezTo>
                  <a:pt x="-12854" y="227196"/>
                  <a:pt x="481" y="275456"/>
                  <a:pt x="25246" y="302761"/>
                </a:cubicBezTo>
                <a:cubicBezTo>
                  <a:pt x="50011" y="330066"/>
                  <a:pt x="97636" y="344036"/>
                  <a:pt x="166216" y="344671"/>
                </a:cubicBezTo>
                <a:cubicBezTo>
                  <a:pt x="234796" y="345306"/>
                  <a:pt x="371956" y="320541"/>
                  <a:pt x="436726" y="306571"/>
                </a:cubicBezTo>
                <a:cubicBezTo>
                  <a:pt x="501496" y="292601"/>
                  <a:pt x="540231" y="297681"/>
                  <a:pt x="554836" y="260851"/>
                </a:cubicBezTo>
                <a:cubicBezTo>
                  <a:pt x="569441" y="224021"/>
                  <a:pt x="561821" y="120516"/>
                  <a:pt x="528166" y="7797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05A0480B-ABDD-DA85-C75E-F44EE3BA27A4}"/>
              </a:ext>
            </a:extLst>
          </p:cNvPr>
          <p:cNvSpPr/>
          <p:nvPr/>
        </p:nvSpPr>
        <p:spPr>
          <a:xfrm>
            <a:off x="8033468" y="1898940"/>
            <a:ext cx="180000" cy="216000"/>
          </a:xfrm>
          <a:custGeom>
            <a:avLst/>
            <a:gdLst>
              <a:gd name="connsiteX0" fmla="*/ 264250 w 331675"/>
              <a:gd name="connsiteY0" fmla="*/ 114758 h 286365"/>
              <a:gd name="connsiteX1" fmla="*/ 66130 w 331675"/>
              <a:gd name="connsiteY1" fmla="*/ 458 h 286365"/>
              <a:gd name="connsiteX2" fmla="*/ 1360 w 331675"/>
              <a:gd name="connsiteY2" fmla="*/ 80468 h 286365"/>
              <a:gd name="connsiteX3" fmla="*/ 31840 w 331675"/>
              <a:gd name="connsiteY3" fmla="*/ 221438 h 286365"/>
              <a:gd name="connsiteX4" fmla="*/ 142330 w 331675"/>
              <a:gd name="connsiteY4" fmla="*/ 232868 h 286365"/>
              <a:gd name="connsiteX5" fmla="*/ 302350 w 331675"/>
              <a:gd name="connsiteY5" fmla="*/ 286208 h 286365"/>
              <a:gd name="connsiteX6" fmla="*/ 329020 w 331675"/>
              <a:gd name="connsiteY6" fmla="*/ 213818 h 286365"/>
              <a:gd name="connsiteX7" fmla="*/ 264250 w 331675"/>
              <a:gd name="connsiteY7" fmla="*/ 114758 h 28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675" h="286365">
                <a:moveTo>
                  <a:pt x="264250" y="114758"/>
                </a:moveTo>
                <a:cubicBezTo>
                  <a:pt x="220435" y="79198"/>
                  <a:pt x="109945" y="6173"/>
                  <a:pt x="66130" y="458"/>
                </a:cubicBezTo>
                <a:cubicBezTo>
                  <a:pt x="22315" y="-5257"/>
                  <a:pt x="7075" y="43638"/>
                  <a:pt x="1360" y="80468"/>
                </a:cubicBezTo>
                <a:cubicBezTo>
                  <a:pt x="-4355" y="117298"/>
                  <a:pt x="8345" y="196038"/>
                  <a:pt x="31840" y="221438"/>
                </a:cubicBezTo>
                <a:cubicBezTo>
                  <a:pt x="55335" y="246838"/>
                  <a:pt x="97245" y="222073"/>
                  <a:pt x="142330" y="232868"/>
                </a:cubicBezTo>
                <a:cubicBezTo>
                  <a:pt x="187415" y="243663"/>
                  <a:pt x="271235" y="289383"/>
                  <a:pt x="302350" y="286208"/>
                </a:cubicBezTo>
                <a:cubicBezTo>
                  <a:pt x="333465" y="283033"/>
                  <a:pt x="334735" y="242393"/>
                  <a:pt x="329020" y="213818"/>
                </a:cubicBezTo>
                <a:cubicBezTo>
                  <a:pt x="323305" y="185243"/>
                  <a:pt x="308065" y="150318"/>
                  <a:pt x="264250" y="11475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9" name="Forme libre : forme 68">
            <a:extLst>
              <a:ext uri="{FF2B5EF4-FFF2-40B4-BE49-F238E27FC236}">
                <a16:creationId xmlns:a16="http://schemas.microsoft.com/office/drawing/2014/main" id="{98503F17-1A88-739F-659B-B0C3FA133EBA}"/>
              </a:ext>
            </a:extLst>
          </p:cNvPr>
          <p:cNvSpPr/>
          <p:nvPr/>
        </p:nvSpPr>
        <p:spPr>
          <a:xfrm>
            <a:off x="7324166" y="3515213"/>
            <a:ext cx="2665654" cy="380131"/>
          </a:xfrm>
          <a:custGeom>
            <a:avLst/>
            <a:gdLst>
              <a:gd name="connsiteX0" fmla="*/ 0 w 4578180"/>
              <a:gd name="connsiteY0" fmla="*/ 0 h 434340"/>
              <a:gd name="connsiteX1" fmla="*/ 4556760 w 4578180"/>
              <a:gd name="connsiteY1" fmla="*/ 0 h 434340"/>
              <a:gd name="connsiteX2" fmla="*/ 4511040 w 4578180"/>
              <a:gd name="connsiteY2" fmla="*/ 434340 h 434340"/>
              <a:gd name="connsiteX3" fmla="*/ 30480 w 4578180"/>
              <a:gd name="connsiteY3" fmla="*/ 388620 h 434340"/>
              <a:gd name="connsiteX4" fmla="*/ 0 w 4578180"/>
              <a:gd name="connsiteY4" fmla="*/ 0 h 43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8180" h="434340">
                <a:moveTo>
                  <a:pt x="0" y="0"/>
                </a:moveTo>
                <a:cubicBezTo>
                  <a:pt x="1904365" y="31115"/>
                  <a:pt x="3808730" y="62230"/>
                  <a:pt x="4556760" y="0"/>
                </a:cubicBezTo>
                <a:cubicBezTo>
                  <a:pt x="4541520" y="144780"/>
                  <a:pt x="4639310" y="375920"/>
                  <a:pt x="4511040" y="434340"/>
                </a:cubicBezTo>
                <a:lnTo>
                  <a:pt x="30480" y="388620"/>
                </a:lnTo>
                <a:lnTo>
                  <a:pt x="0" y="0"/>
                </a:lnTo>
                <a:close/>
              </a:path>
            </a:pathLst>
          </a:custGeom>
          <a:solidFill>
            <a:srgbClr val="F9E4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EC2D42BF-8FD1-8904-F94E-8999BD794F32}"/>
              </a:ext>
            </a:extLst>
          </p:cNvPr>
          <p:cNvSpPr txBox="1"/>
          <p:nvPr/>
        </p:nvSpPr>
        <p:spPr>
          <a:xfrm>
            <a:off x="7287678" y="1549983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morceaux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678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00117 0.1252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625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00092 0.1263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-0.00026 0.1356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0.00156 0.1662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831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00091 0.130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650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-0.00234 0.1629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00208 0.1414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706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0.00065 0.128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643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0039 0.1435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7176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0.00325 0.1863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0274 0.13194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659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-0.00404 0.16504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24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22222E-6 L -0.00664 0.1664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831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16" grpId="0" animBg="1"/>
      <p:bldP spid="17" grpId="0" animBg="1"/>
      <p:bldP spid="19" grpId="0"/>
      <p:bldP spid="26" grpId="0"/>
      <p:bldP spid="36" grpId="0" animBg="1"/>
      <p:bldP spid="38" grpId="0" animBg="1"/>
      <p:bldP spid="38" grpId="1" animBg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1" grpId="0" animBg="1"/>
      <p:bldP spid="61" grpId="1" animBg="1"/>
      <p:bldP spid="69" grpId="0" animBg="1"/>
      <p:bldP spid="7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4D9CA-AA4B-24F5-E7B4-3512EF47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DDD71D-5292-3DCB-2737-131C2681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dernière étape est nommée la diagenèse.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B1C0AE22-74BA-54AF-FD48-4BD4A55A8C5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950548-9753-7A64-C53D-5EFEB2866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34" y="1022854"/>
            <a:ext cx="11813896" cy="56490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B88DB2-7679-C94E-38E6-DD680BB858F4}"/>
              </a:ext>
            </a:extLst>
          </p:cNvPr>
          <p:cNvSpPr txBox="1"/>
          <p:nvPr/>
        </p:nvSpPr>
        <p:spPr>
          <a:xfrm>
            <a:off x="5256677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845E17-5770-E035-FC73-03FDADD8E75C}"/>
              </a:ext>
            </a:extLst>
          </p:cNvPr>
          <p:cNvSpPr txBox="1"/>
          <p:nvPr/>
        </p:nvSpPr>
        <p:spPr>
          <a:xfrm>
            <a:off x="7502165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66AE43-D2CC-EE61-28AF-787096294214}"/>
              </a:ext>
            </a:extLst>
          </p:cNvPr>
          <p:cNvSpPr txBox="1"/>
          <p:nvPr/>
        </p:nvSpPr>
        <p:spPr>
          <a:xfrm>
            <a:off x="9742831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62E40F-39E1-56B4-A134-5A491ED8EBF9}"/>
              </a:ext>
            </a:extLst>
          </p:cNvPr>
          <p:cNvSpPr txBox="1"/>
          <p:nvPr/>
        </p:nvSpPr>
        <p:spPr>
          <a:xfrm>
            <a:off x="188434" y="4193541"/>
            <a:ext cx="2335064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mère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C6D5D6F-3A22-2735-DD98-D35F41AE4C46}"/>
              </a:ext>
            </a:extLst>
          </p:cNvPr>
          <p:cNvSpPr txBox="1"/>
          <p:nvPr/>
        </p:nvSpPr>
        <p:spPr>
          <a:xfrm>
            <a:off x="10399662" y="5959014"/>
            <a:ext cx="723095" cy="550962"/>
          </a:xfrm>
          <a:prstGeom prst="roundRect">
            <a:avLst>
              <a:gd name="adj" fmla="val 28368"/>
            </a:avLst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B511BC-F961-A9E3-388F-6D70EAF34B7B}"/>
              </a:ext>
            </a:extLst>
          </p:cNvPr>
          <p:cNvSpPr/>
          <p:nvPr/>
        </p:nvSpPr>
        <p:spPr>
          <a:xfrm>
            <a:off x="6354501" y="5836920"/>
            <a:ext cx="5046562" cy="7772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8A70259-1D21-6FB2-FA81-3683ABA10D00}"/>
              </a:ext>
            </a:extLst>
          </p:cNvPr>
          <p:cNvSpPr txBox="1"/>
          <p:nvPr/>
        </p:nvSpPr>
        <p:spPr>
          <a:xfrm>
            <a:off x="3011188" y="1153767"/>
            <a:ext cx="2155172" cy="324051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cs typeface="Calibri" panose="020F0502020204030204" pitchFamily="34" charset="0"/>
              </a:rPr>
              <a:t>Erosion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66AC47-509F-982F-5DF7-CE5E723318D1}"/>
              </a:ext>
            </a:extLst>
          </p:cNvPr>
          <p:cNvSpPr/>
          <p:nvPr/>
        </p:nvSpPr>
        <p:spPr>
          <a:xfrm>
            <a:off x="2926079" y="1094773"/>
            <a:ext cx="6797041" cy="5054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A8F4F0D-1816-9D57-3F88-5516263F2B4F}"/>
              </a:ext>
            </a:extLst>
          </p:cNvPr>
          <p:cNvSpPr txBox="1"/>
          <p:nvPr/>
        </p:nvSpPr>
        <p:spPr>
          <a:xfrm>
            <a:off x="277791" y="5405665"/>
            <a:ext cx="5683172" cy="1101923"/>
          </a:xfrm>
          <a:prstGeom prst="roundRect">
            <a:avLst>
              <a:gd name="adj" fmla="val 2836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sédiments sont comprimés (compactés) sous l’effet du poids. Ils se transforment en roches solides (cimentation).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BF5152C-BB88-5AD4-FB48-D237D0D2F643}"/>
              </a:ext>
            </a:extLst>
          </p:cNvPr>
          <p:cNvSpPr txBox="1"/>
          <p:nvPr/>
        </p:nvSpPr>
        <p:spPr>
          <a:xfrm>
            <a:off x="6447097" y="5971554"/>
            <a:ext cx="3345084" cy="550962"/>
          </a:xfrm>
          <a:prstGeom prst="roundRect">
            <a:avLst>
              <a:gd name="adj" fmla="val 28368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sédimentaire</a:t>
            </a:r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3727A37D-B37E-8DDD-6B07-96B3DC57E2B7}"/>
              </a:ext>
            </a:extLst>
          </p:cNvPr>
          <p:cNvSpPr/>
          <p:nvPr/>
        </p:nvSpPr>
        <p:spPr>
          <a:xfrm>
            <a:off x="8742284" y="3002265"/>
            <a:ext cx="181977" cy="224991"/>
          </a:xfrm>
          <a:custGeom>
            <a:avLst/>
            <a:gdLst>
              <a:gd name="connsiteX0" fmla="*/ 175021 w 181977"/>
              <a:gd name="connsiteY0" fmla="*/ 34305 h 224991"/>
              <a:gd name="connsiteX1" fmla="*/ 51196 w 181977"/>
              <a:gd name="connsiteY1" fmla="*/ 15 h 224991"/>
              <a:gd name="connsiteX2" fmla="*/ 5476 w 181977"/>
              <a:gd name="connsiteY2" fmla="*/ 36210 h 224991"/>
              <a:gd name="connsiteX3" fmla="*/ 3571 w 181977"/>
              <a:gd name="connsiteY3" fmla="*/ 137175 h 224991"/>
              <a:gd name="connsiteX4" fmla="*/ 30241 w 181977"/>
              <a:gd name="connsiteY4" fmla="*/ 194325 h 224991"/>
              <a:gd name="connsiteX5" fmla="*/ 108346 w 181977"/>
              <a:gd name="connsiteY5" fmla="*/ 224805 h 224991"/>
              <a:gd name="connsiteX6" fmla="*/ 159781 w 181977"/>
              <a:gd name="connsiteY6" fmla="*/ 180990 h 224991"/>
              <a:gd name="connsiteX7" fmla="*/ 175021 w 181977"/>
              <a:gd name="connsiteY7" fmla="*/ 34305 h 224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977" h="224991">
                <a:moveTo>
                  <a:pt x="175021" y="34305"/>
                </a:moveTo>
                <a:cubicBezTo>
                  <a:pt x="156923" y="4142"/>
                  <a:pt x="79453" y="-302"/>
                  <a:pt x="51196" y="15"/>
                </a:cubicBezTo>
                <a:cubicBezTo>
                  <a:pt x="22939" y="332"/>
                  <a:pt x="13413" y="13350"/>
                  <a:pt x="5476" y="36210"/>
                </a:cubicBezTo>
                <a:cubicBezTo>
                  <a:pt x="-2462" y="59070"/>
                  <a:pt x="-556" y="110823"/>
                  <a:pt x="3571" y="137175"/>
                </a:cubicBezTo>
                <a:cubicBezTo>
                  <a:pt x="7698" y="163527"/>
                  <a:pt x="12778" y="179720"/>
                  <a:pt x="30241" y="194325"/>
                </a:cubicBezTo>
                <a:cubicBezTo>
                  <a:pt x="47703" y="208930"/>
                  <a:pt x="86756" y="227028"/>
                  <a:pt x="108346" y="224805"/>
                </a:cubicBezTo>
                <a:cubicBezTo>
                  <a:pt x="129936" y="222583"/>
                  <a:pt x="148033" y="211153"/>
                  <a:pt x="159781" y="180990"/>
                </a:cubicBezTo>
                <a:cubicBezTo>
                  <a:pt x="171529" y="150827"/>
                  <a:pt x="193119" y="64468"/>
                  <a:pt x="175021" y="3430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366A1FFA-D18D-DE89-31EE-8EAF99BF7D0B}"/>
              </a:ext>
            </a:extLst>
          </p:cNvPr>
          <p:cNvSpPr/>
          <p:nvPr/>
        </p:nvSpPr>
        <p:spPr>
          <a:xfrm>
            <a:off x="7505035" y="1753242"/>
            <a:ext cx="2653553" cy="2214282"/>
          </a:xfrm>
          <a:prstGeom prst="roundRect">
            <a:avLst/>
          </a:prstGeom>
          <a:solidFill>
            <a:srgbClr val="B6D8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B7D1DA9E-B74C-9017-D2BE-39AD8BB8198C}"/>
              </a:ext>
            </a:extLst>
          </p:cNvPr>
          <p:cNvSpPr/>
          <p:nvPr/>
        </p:nvSpPr>
        <p:spPr>
          <a:xfrm>
            <a:off x="8314739" y="3066608"/>
            <a:ext cx="1001090" cy="578858"/>
          </a:xfrm>
          <a:custGeom>
            <a:avLst/>
            <a:gdLst>
              <a:gd name="connsiteX0" fmla="*/ 859741 w 1001090"/>
              <a:gd name="connsiteY0" fmla="*/ 164272 h 578858"/>
              <a:gd name="connsiteX1" fmla="*/ 762205 w 1001090"/>
              <a:gd name="connsiteY1" fmla="*/ 121600 h 578858"/>
              <a:gd name="connsiteX2" fmla="*/ 658573 w 1001090"/>
              <a:gd name="connsiteY2" fmla="*/ 5776 h 578858"/>
              <a:gd name="connsiteX3" fmla="*/ 390349 w 1001090"/>
              <a:gd name="connsiteY3" fmla="*/ 30160 h 578858"/>
              <a:gd name="connsiteX4" fmla="*/ 225757 w 1001090"/>
              <a:gd name="connsiteY4" fmla="*/ 139888 h 578858"/>
              <a:gd name="connsiteX5" fmla="*/ 128221 w 1001090"/>
              <a:gd name="connsiteY5" fmla="*/ 219136 h 578858"/>
              <a:gd name="connsiteX6" fmla="*/ 79453 w 1001090"/>
              <a:gd name="connsiteY6" fmla="*/ 426400 h 578858"/>
              <a:gd name="connsiteX7" fmla="*/ 6301 w 1001090"/>
              <a:gd name="connsiteY7" fmla="*/ 542224 h 578858"/>
              <a:gd name="connsiteX8" fmla="*/ 256237 w 1001090"/>
              <a:gd name="connsiteY8" fmla="*/ 578800 h 578858"/>
              <a:gd name="connsiteX9" fmla="*/ 591517 w 1001090"/>
              <a:gd name="connsiteY9" fmla="*/ 536128 h 578858"/>
              <a:gd name="connsiteX10" fmla="*/ 945085 w 1001090"/>
              <a:gd name="connsiteY10" fmla="*/ 554416 h 578858"/>
              <a:gd name="connsiteX11" fmla="*/ 993853 w 1001090"/>
              <a:gd name="connsiteY11" fmla="*/ 395920 h 578858"/>
              <a:gd name="connsiteX12" fmla="*/ 859741 w 1001090"/>
              <a:gd name="connsiteY12" fmla="*/ 164272 h 57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1090" h="578858">
                <a:moveTo>
                  <a:pt x="859741" y="164272"/>
                </a:moveTo>
                <a:cubicBezTo>
                  <a:pt x="821133" y="118552"/>
                  <a:pt x="795733" y="148016"/>
                  <a:pt x="762205" y="121600"/>
                </a:cubicBezTo>
                <a:cubicBezTo>
                  <a:pt x="728677" y="95184"/>
                  <a:pt x="720549" y="21016"/>
                  <a:pt x="658573" y="5776"/>
                </a:cubicBezTo>
                <a:cubicBezTo>
                  <a:pt x="596597" y="-9464"/>
                  <a:pt x="462485" y="7808"/>
                  <a:pt x="390349" y="30160"/>
                </a:cubicBezTo>
                <a:cubicBezTo>
                  <a:pt x="318213" y="52512"/>
                  <a:pt x="269445" y="108392"/>
                  <a:pt x="225757" y="139888"/>
                </a:cubicBezTo>
                <a:cubicBezTo>
                  <a:pt x="182069" y="171384"/>
                  <a:pt x="152605" y="171384"/>
                  <a:pt x="128221" y="219136"/>
                </a:cubicBezTo>
                <a:cubicBezTo>
                  <a:pt x="103837" y="266888"/>
                  <a:pt x="99773" y="372552"/>
                  <a:pt x="79453" y="426400"/>
                </a:cubicBezTo>
                <a:cubicBezTo>
                  <a:pt x="59133" y="480248"/>
                  <a:pt x="-23163" y="516824"/>
                  <a:pt x="6301" y="542224"/>
                </a:cubicBezTo>
                <a:cubicBezTo>
                  <a:pt x="35765" y="567624"/>
                  <a:pt x="158701" y="579816"/>
                  <a:pt x="256237" y="578800"/>
                </a:cubicBezTo>
                <a:cubicBezTo>
                  <a:pt x="353773" y="577784"/>
                  <a:pt x="476709" y="540192"/>
                  <a:pt x="591517" y="536128"/>
                </a:cubicBezTo>
                <a:cubicBezTo>
                  <a:pt x="706325" y="532064"/>
                  <a:pt x="878029" y="577784"/>
                  <a:pt x="945085" y="554416"/>
                </a:cubicBezTo>
                <a:cubicBezTo>
                  <a:pt x="1012141" y="531048"/>
                  <a:pt x="1005029" y="459928"/>
                  <a:pt x="993853" y="395920"/>
                </a:cubicBezTo>
                <a:cubicBezTo>
                  <a:pt x="982677" y="331912"/>
                  <a:pt x="898349" y="209992"/>
                  <a:pt x="859741" y="164272"/>
                </a:cubicBezTo>
                <a:close/>
              </a:path>
            </a:pathLst>
          </a:custGeom>
          <a:solidFill>
            <a:srgbClr val="D4A6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80442BA5-5530-6DF7-A22B-C0D1021DF42B}"/>
              </a:ext>
            </a:extLst>
          </p:cNvPr>
          <p:cNvSpPr/>
          <p:nvPr/>
        </p:nvSpPr>
        <p:spPr>
          <a:xfrm>
            <a:off x="7505036" y="3603171"/>
            <a:ext cx="2665654" cy="380131"/>
          </a:xfrm>
          <a:custGeom>
            <a:avLst/>
            <a:gdLst>
              <a:gd name="connsiteX0" fmla="*/ 0 w 4578180"/>
              <a:gd name="connsiteY0" fmla="*/ 0 h 434340"/>
              <a:gd name="connsiteX1" fmla="*/ 4556760 w 4578180"/>
              <a:gd name="connsiteY1" fmla="*/ 0 h 434340"/>
              <a:gd name="connsiteX2" fmla="*/ 4511040 w 4578180"/>
              <a:gd name="connsiteY2" fmla="*/ 434340 h 434340"/>
              <a:gd name="connsiteX3" fmla="*/ 30480 w 4578180"/>
              <a:gd name="connsiteY3" fmla="*/ 388620 h 434340"/>
              <a:gd name="connsiteX4" fmla="*/ 0 w 4578180"/>
              <a:gd name="connsiteY4" fmla="*/ 0 h 43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8180" h="434340">
                <a:moveTo>
                  <a:pt x="0" y="0"/>
                </a:moveTo>
                <a:cubicBezTo>
                  <a:pt x="1904365" y="31115"/>
                  <a:pt x="3808730" y="62230"/>
                  <a:pt x="4556760" y="0"/>
                </a:cubicBezTo>
                <a:cubicBezTo>
                  <a:pt x="4541520" y="144780"/>
                  <a:pt x="4639310" y="375920"/>
                  <a:pt x="4511040" y="434340"/>
                </a:cubicBezTo>
                <a:lnTo>
                  <a:pt x="30480" y="388620"/>
                </a:lnTo>
                <a:lnTo>
                  <a:pt x="0" y="0"/>
                </a:lnTo>
                <a:close/>
              </a:path>
            </a:pathLst>
          </a:custGeom>
          <a:solidFill>
            <a:srgbClr val="F9E4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A563BF0F-AA92-F559-3C14-5ACF39FD2126}"/>
              </a:ext>
            </a:extLst>
          </p:cNvPr>
          <p:cNvSpPr/>
          <p:nvPr/>
        </p:nvSpPr>
        <p:spPr>
          <a:xfrm>
            <a:off x="9250654" y="3426455"/>
            <a:ext cx="182977" cy="197654"/>
          </a:xfrm>
          <a:custGeom>
            <a:avLst/>
            <a:gdLst>
              <a:gd name="connsiteX0" fmla="*/ 132106 w 182977"/>
              <a:gd name="connsiteY0" fmla="*/ 17785 h 197654"/>
              <a:gd name="connsiteX1" fmla="*/ 40666 w 182977"/>
              <a:gd name="connsiteY1" fmla="*/ 17785 h 197654"/>
              <a:gd name="connsiteX2" fmla="*/ 26 w 182977"/>
              <a:gd name="connsiteY2" fmla="*/ 165105 h 197654"/>
              <a:gd name="connsiteX3" fmla="*/ 45746 w 182977"/>
              <a:gd name="connsiteY3" fmla="*/ 195585 h 197654"/>
              <a:gd name="connsiteX4" fmla="*/ 116866 w 182977"/>
              <a:gd name="connsiteY4" fmla="*/ 190505 h 197654"/>
              <a:gd name="connsiteX5" fmla="*/ 182906 w 182977"/>
              <a:gd name="connsiteY5" fmla="*/ 154945 h 197654"/>
              <a:gd name="connsiteX6" fmla="*/ 132106 w 182977"/>
              <a:gd name="connsiteY6" fmla="*/ 17785 h 19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977" h="197654">
                <a:moveTo>
                  <a:pt x="132106" y="17785"/>
                </a:moveTo>
                <a:cubicBezTo>
                  <a:pt x="108399" y="-5075"/>
                  <a:pt x="62679" y="-6768"/>
                  <a:pt x="40666" y="17785"/>
                </a:cubicBezTo>
                <a:cubicBezTo>
                  <a:pt x="18653" y="42338"/>
                  <a:pt x="-821" y="135472"/>
                  <a:pt x="26" y="165105"/>
                </a:cubicBezTo>
                <a:cubicBezTo>
                  <a:pt x="873" y="194738"/>
                  <a:pt x="26273" y="191352"/>
                  <a:pt x="45746" y="195585"/>
                </a:cubicBezTo>
                <a:cubicBezTo>
                  <a:pt x="65219" y="199818"/>
                  <a:pt x="94006" y="197278"/>
                  <a:pt x="116866" y="190505"/>
                </a:cubicBezTo>
                <a:cubicBezTo>
                  <a:pt x="139726" y="183732"/>
                  <a:pt x="181213" y="182885"/>
                  <a:pt x="182906" y="154945"/>
                </a:cubicBezTo>
                <a:cubicBezTo>
                  <a:pt x="184599" y="127005"/>
                  <a:pt x="155813" y="40645"/>
                  <a:pt x="132106" y="17785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48E3C5FC-BF35-0F20-F8F7-C9F6565E32C9}"/>
              </a:ext>
            </a:extLst>
          </p:cNvPr>
          <p:cNvSpPr/>
          <p:nvPr/>
        </p:nvSpPr>
        <p:spPr>
          <a:xfrm>
            <a:off x="8909493" y="3077342"/>
            <a:ext cx="167920" cy="214910"/>
          </a:xfrm>
          <a:custGeom>
            <a:avLst/>
            <a:gdLst>
              <a:gd name="connsiteX0" fmla="*/ 163387 w 167920"/>
              <a:gd name="connsiteY0" fmla="*/ 11298 h 214910"/>
              <a:gd name="connsiteX1" fmla="*/ 66867 w 167920"/>
              <a:gd name="connsiteY1" fmla="*/ 16378 h 214910"/>
              <a:gd name="connsiteX2" fmla="*/ 3367 w 167920"/>
              <a:gd name="connsiteY2" fmla="*/ 62098 h 214910"/>
              <a:gd name="connsiteX3" fmla="*/ 13527 w 167920"/>
              <a:gd name="connsiteY3" fmla="*/ 143378 h 214910"/>
              <a:gd name="connsiteX4" fmla="*/ 54167 w 167920"/>
              <a:gd name="connsiteY4" fmla="*/ 201798 h 214910"/>
              <a:gd name="connsiteX5" fmla="*/ 110047 w 167920"/>
              <a:gd name="connsiteY5" fmla="*/ 211958 h 214910"/>
              <a:gd name="connsiteX6" fmla="*/ 148147 w 167920"/>
              <a:gd name="connsiteY6" fmla="*/ 161158 h 214910"/>
              <a:gd name="connsiteX7" fmla="*/ 163387 w 167920"/>
              <a:gd name="connsiteY7" fmla="*/ 11298 h 214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920" h="214910">
                <a:moveTo>
                  <a:pt x="163387" y="11298"/>
                </a:moveTo>
                <a:cubicBezTo>
                  <a:pt x="149840" y="-12832"/>
                  <a:pt x="93537" y="7911"/>
                  <a:pt x="66867" y="16378"/>
                </a:cubicBezTo>
                <a:cubicBezTo>
                  <a:pt x="40197" y="24845"/>
                  <a:pt x="12257" y="40931"/>
                  <a:pt x="3367" y="62098"/>
                </a:cubicBezTo>
                <a:cubicBezTo>
                  <a:pt x="-5523" y="83265"/>
                  <a:pt x="5060" y="120095"/>
                  <a:pt x="13527" y="143378"/>
                </a:cubicBezTo>
                <a:cubicBezTo>
                  <a:pt x="21994" y="166661"/>
                  <a:pt x="38080" y="190368"/>
                  <a:pt x="54167" y="201798"/>
                </a:cubicBezTo>
                <a:cubicBezTo>
                  <a:pt x="70254" y="213228"/>
                  <a:pt x="94384" y="218731"/>
                  <a:pt x="110047" y="211958"/>
                </a:cubicBezTo>
                <a:cubicBezTo>
                  <a:pt x="125710" y="205185"/>
                  <a:pt x="139680" y="191638"/>
                  <a:pt x="148147" y="161158"/>
                </a:cubicBezTo>
                <a:cubicBezTo>
                  <a:pt x="156614" y="130678"/>
                  <a:pt x="176934" y="35428"/>
                  <a:pt x="163387" y="1129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86A96DEF-4BF7-86E7-3E2D-00883A4F2D15}"/>
              </a:ext>
            </a:extLst>
          </p:cNvPr>
          <p:cNvSpPr/>
          <p:nvPr/>
        </p:nvSpPr>
        <p:spPr>
          <a:xfrm>
            <a:off x="8285456" y="3422709"/>
            <a:ext cx="201170" cy="225115"/>
          </a:xfrm>
          <a:custGeom>
            <a:avLst/>
            <a:gdLst>
              <a:gd name="connsiteX0" fmla="*/ 101624 w 201170"/>
              <a:gd name="connsiteY0" fmla="*/ 29151 h 225115"/>
              <a:gd name="connsiteX1" fmla="*/ 10184 w 201170"/>
              <a:gd name="connsiteY1" fmla="*/ 6291 h 225115"/>
              <a:gd name="connsiteX2" fmla="*/ 7644 w 201170"/>
              <a:gd name="connsiteY2" fmla="*/ 125671 h 225115"/>
              <a:gd name="connsiteX3" fmla="*/ 58444 w 201170"/>
              <a:gd name="connsiteY3" fmla="*/ 206951 h 225115"/>
              <a:gd name="connsiteX4" fmla="*/ 101624 w 201170"/>
              <a:gd name="connsiteY4" fmla="*/ 219651 h 225115"/>
              <a:gd name="connsiteX5" fmla="*/ 200684 w 201170"/>
              <a:gd name="connsiteY5" fmla="*/ 135831 h 225115"/>
              <a:gd name="connsiteX6" fmla="*/ 101624 w 201170"/>
              <a:gd name="connsiteY6" fmla="*/ 29151 h 22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170" h="225115">
                <a:moveTo>
                  <a:pt x="101624" y="29151"/>
                </a:moveTo>
                <a:cubicBezTo>
                  <a:pt x="69874" y="7561"/>
                  <a:pt x="25847" y="-9796"/>
                  <a:pt x="10184" y="6291"/>
                </a:cubicBezTo>
                <a:cubicBezTo>
                  <a:pt x="-5479" y="22378"/>
                  <a:pt x="-399" y="92228"/>
                  <a:pt x="7644" y="125671"/>
                </a:cubicBezTo>
                <a:cubicBezTo>
                  <a:pt x="15687" y="159114"/>
                  <a:pt x="42781" y="191288"/>
                  <a:pt x="58444" y="206951"/>
                </a:cubicBezTo>
                <a:cubicBezTo>
                  <a:pt x="74107" y="222614"/>
                  <a:pt x="77917" y="231504"/>
                  <a:pt x="101624" y="219651"/>
                </a:cubicBezTo>
                <a:cubicBezTo>
                  <a:pt x="125331" y="207798"/>
                  <a:pt x="193487" y="167581"/>
                  <a:pt x="200684" y="135831"/>
                </a:cubicBezTo>
                <a:cubicBezTo>
                  <a:pt x="207881" y="104081"/>
                  <a:pt x="133374" y="50741"/>
                  <a:pt x="101624" y="2915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A58F69DA-0F92-3EE9-F08F-A166AE5B7D8C}"/>
              </a:ext>
            </a:extLst>
          </p:cNvPr>
          <p:cNvSpPr/>
          <p:nvPr/>
        </p:nvSpPr>
        <p:spPr>
          <a:xfrm>
            <a:off x="8684155" y="3164689"/>
            <a:ext cx="163040" cy="210996"/>
          </a:xfrm>
          <a:custGeom>
            <a:avLst/>
            <a:gdLst>
              <a:gd name="connsiteX0" fmla="*/ 28045 w 163040"/>
              <a:gd name="connsiteY0" fmla="*/ 151 h 210996"/>
              <a:gd name="connsiteX1" fmla="*/ 149965 w 163040"/>
              <a:gd name="connsiteY1" fmla="*/ 78891 h 210996"/>
              <a:gd name="connsiteX2" fmla="*/ 155045 w 163040"/>
              <a:gd name="connsiteY2" fmla="*/ 167791 h 210996"/>
              <a:gd name="connsiteX3" fmla="*/ 109325 w 163040"/>
              <a:gd name="connsiteY3" fmla="*/ 210971 h 210996"/>
              <a:gd name="connsiteX4" fmla="*/ 17885 w 163040"/>
              <a:gd name="connsiteY4" fmla="*/ 172871 h 210996"/>
              <a:gd name="connsiteX5" fmla="*/ 105 w 163040"/>
              <a:gd name="connsiteY5" fmla="*/ 99211 h 210996"/>
              <a:gd name="connsiteX6" fmla="*/ 28045 w 163040"/>
              <a:gd name="connsiteY6" fmla="*/ 151 h 21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040" h="210996">
                <a:moveTo>
                  <a:pt x="28045" y="151"/>
                </a:moveTo>
                <a:cubicBezTo>
                  <a:pt x="53022" y="-3236"/>
                  <a:pt x="128798" y="50951"/>
                  <a:pt x="149965" y="78891"/>
                </a:cubicBezTo>
                <a:cubicBezTo>
                  <a:pt x="171132" y="106831"/>
                  <a:pt x="161818" y="145778"/>
                  <a:pt x="155045" y="167791"/>
                </a:cubicBezTo>
                <a:cubicBezTo>
                  <a:pt x="148272" y="189804"/>
                  <a:pt x="132185" y="210124"/>
                  <a:pt x="109325" y="210971"/>
                </a:cubicBezTo>
                <a:cubicBezTo>
                  <a:pt x="86465" y="211818"/>
                  <a:pt x="36088" y="191498"/>
                  <a:pt x="17885" y="172871"/>
                </a:cubicBezTo>
                <a:cubicBezTo>
                  <a:pt x="-318" y="154244"/>
                  <a:pt x="952" y="125034"/>
                  <a:pt x="105" y="99211"/>
                </a:cubicBezTo>
                <a:cubicBezTo>
                  <a:pt x="-742" y="73388"/>
                  <a:pt x="3068" y="3538"/>
                  <a:pt x="28045" y="15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6" name="Forme libre : forme 65">
            <a:extLst>
              <a:ext uri="{FF2B5EF4-FFF2-40B4-BE49-F238E27FC236}">
                <a16:creationId xmlns:a16="http://schemas.microsoft.com/office/drawing/2014/main" id="{69849105-CCDD-A038-FEC9-3D7C9931F3D8}"/>
              </a:ext>
            </a:extLst>
          </p:cNvPr>
          <p:cNvSpPr/>
          <p:nvPr/>
        </p:nvSpPr>
        <p:spPr>
          <a:xfrm>
            <a:off x="8569106" y="3469083"/>
            <a:ext cx="201437" cy="191091"/>
          </a:xfrm>
          <a:custGeom>
            <a:avLst/>
            <a:gdLst>
              <a:gd name="connsiteX0" fmla="*/ 94834 w 201437"/>
              <a:gd name="connsiteY0" fmla="*/ 557 h 191091"/>
              <a:gd name="connsiteX1" fmla="*/ 5934 w 201437"/>
              <a:gd name="connsiteY1" fmla="*/ 91997 h 191091"/>
              <a:gd name="connsiteX2" fmla="*/ 16094 w 201437"/>
              <a:gd name="connsiteY2" fmla="*/ 160577 h 191091"/>
              <a:gd name="connsiteX3" fmla="*/ 79594 w 201437"/>
              <a:gd name="connsiteY3" fmla="*/ 191057 h 191091"/>
              <a:gd name="connsiteX4" fmla="*/ 193894 w 201437"/>
              <a:gd name="connsiteY4" fmla="*/ 155497 h 191091"/>
              <a:gd name="connsiteX5" fmla="*/ 181194 w 201437"/>
              <a:gd name="connsiteY5" fmla="*/ 58977 h 191091"/>
              <a:gd name="connsiteX6" fmla="*/ 94834 w 201437"/>
              <a:gd name="connsiteY6" fmla="*/ 557 h 19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437" h="191091">
                <a:moveTo>
                  <a:pt x="94834" y="557"/>
                </a:moveTo>
                <a:cubicBezTo>
                  <a:pt x="65624" y="6060"/>
                  <a:pt x="19057" y="65327"/>
                  <a:pt x="5934" y="91997"/>
                </a:cubicBezTo>
                <a:cubicBezTo>
                  <a:pt x="-7189" y="118667"/>
                  <a:pt x="3817" y="144067"/>
                  <a:pt x="16094" y="160577"/>
                </a:cubicBezTo>
                <a:cubicBezTo>
                  <a:pt x="28371" y="177087"/>
                  <a:pt x="49961" y="191904"/>
                  <a:pt x="79594" y="191057"/>
                </a:cubicBezTo>
                <a:cubicBezTo>
                  <a:pt x="109227" y="190210"/>
                  <a:pt x="176961" y="177510"/>
                  <a:pt x="193894" y="155497"/>
                </a:cubicBezTo>
                <a:cubicBezTo>
                  <a:pt x="210827" y="133484"/>
                  <a:pt x="196011" y="86494"/>
                  <a:pt x="181194" y="58977"/>
                </a:cubicBezTo>
                <a:cubicBezTo>
                  <a:pt x="166377" y="31460"/>
                  <a:pt x="124044" y="-4946"/>
                  <a:pt x="94834" y="55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E16F0AFF-27C9-34D2-49ED-C667E3E298C3}"/>
              </a:ext>
            </a:extLst>
          </p:cNvPr>
          <p:cNvSpPr/>
          <p:nvPr/>
        </p:nvSpPr>
        <p:spPr>
          <a:xfrm>
            <a:off x="8807010" y="3238457"/>
            <a:ext cx="177867" cy="218310"/>
          </a:xfrm>
          <a:custGeom>
            <a:avLst/>
            <a:gdLst>
              <a:gd name="connsiteX0" fmla="*/ 32190 w 177867"/>
              <a:gd name="connsiteY0" fmla="*/ 5123 h 218310"/>
              <a:gd name="connsiteX1" fmla="*/ 164270 w 177867"/>
              <a:gd name="connsiteY1" fmla="*/ 43223 h 218310"/>
              <a:gd name="connsiteX2" fmla="*/ 171890 w 177867"/>
              <a:gd name="connsiteY2" fmla="*/ 175303 h 218310"/>
              <a:gd name="connsiteX3" fmla="*/ 149030 w 177867"/>
              <a:gd name="connsiteY3" fmla="*/ 215943 h 218310"/>
              <a:gd name="connsiteX4" fmla="*/ 55050 w 177867"/>
              <a:gd name="connsiteY4" fmla="*/ 205783 h 218310"/>
              <a:gd name="connsiteX5" fmla="*/ 1710 w 177867"/>
              <a:gd name="connsiteY5" fmla="*/ 142283 h 218310"/>
              <a:gd name="connsiteX6" fmla="*/ 32190 w 177867"/>
              <a:gd name="connsiteY6" fmla="*/ 5123 h 21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867" h="218310">
                <a:moveTo>
                  <a:pt x="32190" y="5123"/>
                </a:moveTo>
                <a:cubicBezTo>
                  <a:pt x="59283" y="-11387"/>
                  <a:pt x="140987" y="14860"/>
                  <a:pt x="164270" y="43223"/>
                </a:cubicBezTo>
                <a:cubicBezTo>
                  <a:pt x="187553" y="71586"/>
                  <a:pt x="174430" y="146516"/>
                  <a:pt x="171890" y="175303"/>
                </a:cubicBezTo>
                <a:cubicBezTo>
                  <a:pt x="169350" y="204090"/>
                  <a:pt x="168503" y="210863"/>
                  <a:pt x="149030" y="215943"/>
                </a:cubicBezTo>
                <a:cubicBezTo>
                  <a:pt x="129557" y="221023"/>
                  <a:pt x="79603" y="218060"/>
                  <a:pt x="55050" y="205783"/>
                </a:cubicBezTo>
                <a:cubicBezTo>
                  <a:pt x="30497" y="193506"/>
                  <a:pt x="7637" y="171070"/>
                  <a:pt x="1710" y="142283"/>
                </a:cubicBezTo>
                <a:cubicBezTo>
                  <a:pt x="-4217" y="113496"/>
                  <a:pt x="5097" y="21633"/>
                  <a:pt x="32190" y="5123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8" name="Forme libre : forme 67">
            <a:extLst>
              <a:ext uri="{FF2B5EF4-FFF2-40B4-BE49-F238E27FC236}">
                <a16:creationId xmlns:a16="http://schemas.microsoft.com/office/drawing/2014/main" id="{BF3A8661-4863-B156-B8B9-30E98C566202}"/>
              </a:ext>
            </a:extLst>
          </p:cNvPr>
          <p:cNvSpPr/>
          <p:nvPr/>
        </p:nvSpPr>
        <p:spPr>
          <a:xfrm>
            <a:off x="8999890" y="3253353"/>
            <a:ext cx="175685" cy="201864"/>
          </a:xfrm>
          <a:custGeom>
            <a:avLst/>
            <a:gdLst>
              <a:gd name="connsiteX0" fmla="*/ 1870 w 175685"/>
              <a:gd name="connsiteY0" fmla="*/ 99447 h 201864"/>
              <a:gd name="connsiteX1" fmla="*/ 32350 w 175685"/>
              <a:gd name="connsiteY1" fmla="*/ 8007 h 201864"/>
              <a:gd name="connsiteX2" fmla="*/ 164430 w 175685"/>
              <a:gd name="connsiteY2" fmla="*/ 18167 h 201864"/>
              <a:gd name="connsiteX3" fmla="*/ 161890 w 175685"/>
              <a:gd name="connsiteY3" fmla="*/ 127387 h 201864"/>
              <a:gd name="connsiteX4" fmla="*/ 106010 w 175685"/>
              <a:gd name="connsiteY4" fmla="*/ 190887 h 201864"/>
              <a:gd name="connsiteX5" fmla="*/ 70450 w 175685"/>
              <a:gd name="connsiteY5" fmla="*/ 190887 h 201864"/>
              <a:gd name="connsiteX6" fmla="*/ 1870 w 175685"/>
              <a:gd name="connsiteY6" fmla="*/ 99447 h 20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685" h="201864">
                <a:moveTo>
                  <a:pt x="1870" y="99447"/>
                </a:moveTo>
                <a:cubicBezTo>
                  <a:pt x="-4480" y="68967"/>
                  <a:pt x="5257" y="21554"/>
                  <a:pt x="32350" y="8007"/>
                </a:cubicBezTo>
                <a:cubicBezTo>
                  <a:pt x="59443" y="-5540"/>
                  <a:pt x="142840" y="-1730"/>
                  <a:pt x="164430" y="18167"/>
                </a:cubicBezTo>
                <a:cubicBezTo>
                  <a:pt x="186020" y="38064"/>
                  <a:pt x="171627" y="98600"/>
                  <a:pt x="161890" y="127387"/>
                </a:cubicBezTo>
                <a:cubicBezTo>
                  <a:pt x="152153" y="156174"/>
                  <a:pt x="121250" y="180304"/>
                  <a:pt x="106010" y="190887"/>
                </a:cubicBezTo>
                <a:cubicBezTo>
                  <a:pt x="90770" y="201470"/>
                  <a:pt x="90770" y="209090"/>
                  <a:pt x="70450" y="190887"/>
                </a:cubicBezTo>
                <a:cubicBezTo>
                  <a:pt x="50130" y="172684"/>
                  <a:pt x="8220" y="129927"/>
                  <a:pt x="1870" y="99447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0" name="Forme libre : forme 69">
            <a:extLst>
              <a:ext uri="{FF2B5EF4-FFF2-40B4-BE49-F238E27FC236}">
                <a16:creationId xmlns:a16="http://schemas.microsoft.com/office/drawing/2014/main" id="{ACBFF01A-685E-2233-0C2B-06CD144520FB}"/>
              </a:ext>
            </a:extLst>
          </p:cNvPr>
          <p:cNvSpPr/>
          <p:nvPr/>
        </p:nvSpPr>
        <p:spPr>
          <a:xfrm>
            <a:off x="8827921" y="3455376"/>
            <a:ext cx="196699" cy="200095"/>
          </a:xfrm>
          <a:custGeom>
            <a:avLst/>
            <a:gdLst>
              <a:gd name="connsiteX0" fmla="*/ 110339 w 196699"/>
              <a:gd name="connsiteY0" fmla="*/ 9184 h 200095"/>
              <a:gd name="connsiteX1" fmla="*/ 13819 w 196699"/>
              <a:gd name="connsiteY1" fmla="*/ 11724 h 200095"/>
              <a:gd name="connsiteX2" fmla="*/ 6199 w 196699"/>
              <a:gd name="connsiteY2" fmla="*/ 87924 h 200095"/>
              <a:gd name="connsiteX3" fmla="*/ 67159 w 196699"/>
              <a:gd name="connsiteY3" fmla="*/ 174284 h 200095"/>
              <a:gd name="connsiteX4" fmla="*/ 158599 w 196699"/>
              <a:gd name="connsiteY4" fmla="*/ 199684 h 200095"/>
              <a:gd name="connsiteX5" fmla="*/ 196699 w 196699"/>
              <a:gd name="connsiteY5" fmla="*/ 159044 h 200095"/>
              <a:gd name="connsiteX6" fmla="*/ 158599 w 196699"/>
              <a:gd name="connsiteY6" fmla="*/ 103164 h 200095"/>
              <a:gd name="connsiteX7" fmla="*/ 117959 w 196699"/>
              <a:gd name="connsiteY7" fmla="*/ 98084 h 200095"/>
              <a:gd name="connsiteX8" fmla="*/ 110339 w 196699"/>
              <a:gd name="connsiteY8" fmla="*/ 9184 h 20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699" h="200095">
                <a:moveTo>
                  <a:pt x="110339" y="9184"/>
                </a:moveTo>
                <a:cubicBezTo>
                  <a:pt x="92982" y="-5209"/>
                  <a:pt x="31176" y="-1399"/>
                  <a:pt x="13819" y="11724"/>
                </a:cubicBezTo>
                <a:cubicBezTo>
                  <a:pt x="-3538" y="24847"/>
                  <a:pt x="-2691" y="60831"/>
                  <a:pt x="6199" y="87924"/>
                </a:cubicBezTo>
                <a:cubicBezTo>
                  <a:pt x="15089" y="115017"/>
                  <a:pt x="41759" y="155657"/>
                  <a:pt x="67159" y="174284"/>
                </a:cubicBezTo>
                <a:cubicBezTo>
                  <a:pt x="92559" y="192911"/>
                  <a:pt x="137009" y="202224"/>
                  <a:pt x="158599" y="199684"/>
                </a:cubicBezTo>
                <a:cubicBezTo>
                  <a:pt x="180189" y="197144"/>
                  <a:pt x="196699" y="175131"/>
                  <a:pt x="196699" y="159044"/>
                </a:cubicBezTo>
                <a:cubicBezTo>
                  <a:pt x="196699" y="142957"/>
                  <a:pt x="171722" y="113324"/>
                  <a:pt x="158599" y="103164"/>
                </a:cubicBezTo>
                <a:cubicBezTo>
                  <a:pt x="145476" y="93004"/>
                  <a:pt x="121769" y="108667"/>
                  <a:pt x="117959" y="98084"/>
                </a:cubicBezTo>
                <a:cubicBezTo>
                  <a:pt x="114149" y="87501"/>
                  <a:pt x="127696" y="23577"/>
                  <a:pt x="110339" y="9184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1" name="Forme libre : forme 70">
            <a:extLst>
              <a:ext uri="{FF2B5EF4-FFF2-40B4-BE49-F238E27FC236}">
                <a16:creationId xmlns:a16="http://schemas.microsoft.com/office/drawing/2014/main" id="{6F6484AE-EB09-11DB-8EE2-3C92329C4640}"/>
              </a:ext>
            </a:extLst>
          </p:cNvPr>
          <p:cNvSpPr/>
          <p:nvPr/>
        </p:nvSpPr>
        <p:spPr>
          <a:xfrm>
            <a:off x="9004056" y="3446718"/>
            <a:ext cx="195056" cy="196422"/>
          </a:xfrm>
          <a:custGeom>
            <a:avLst/>
            <a:gdLst>
              <a:gd name="connsiteX0" fmla="*/ 124704 w 195056"/>
              <a:gd name="connsiteY0" fmla="*/ 10222 h 196422"/>
              <a:gd name="connsiteX1" fmla="*/ 193284 w 195056"/>
              <a:gd name="connsiteY1" fmla="*/ 127062 h 196422"/>
              <a:gd name="connsiteX2" fmla="*/ 53584 w 195056"/>
              <a:gd name="connsiteY2" fmla="*/ 195642 h 196422"/>
              <a:gd name="connsiteX3" fmla="*/ 5324 w 195056"/>
              <a:gd name="connsiteY3" fmla="*/ 155002 h 196422"/>
              <a:gd name="connsiteX4" fmla="*/ 12944 w 195056"/>
              <a:gd name="connsiteY4" fmla="*/ 22922 h 196422"/>
              <a:gd name="connsiteX5" fmla="*/ 124704 w 195056"/>
              <a:gd name="connsiteY5" fmla="*/ 10222 h 196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056" h="196422">
                <a:moveTo>
                  <a:pt x="124704" y="10222"/>
                </a:moveTo>
                <a:cubicBezTo>
                  <a:pt x="154761" y="27579"/>
                  <a:pt x="205137" y="96159"/>
                  <a:pt x="193284" y="127062"/>
                </a:cubicBezTo>
                <a:cubicBezTo>
                  <a:pt x="181431" y="157965"/>
                  <a:pt x="84911" y="190985"/>
                  <a:pt x="53584" y="195642"/>
                </a:cubicBezTo>
                <a:cubicBezTo>
                  <a:pt x="22257" y="200299"/>
                  <a:pt x="12097" y="183789"/>
                  <a:pt x="5324" y="155002"/>
                </a:cubicBezTo>
                <a:cubicBezTo>
                  <a:pt x="-1449" y="126215"/>
                  <a:pt x="-4413" y="47899"/>
                  <a:pt x="12944" y="22922"/>
                </a:cubicBezTo>
                <a:cubicBezTo>
                  <a:pt x="30301" y="-2055"/>
                  <a:pt x="94647" y="-7135"/>
                  <a:pt x="124704" y="10222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AA619122-BFE5-A85D-A416-2CF27955D9D3}"/>
              </a:ext>
            </a:extLst>
          </p:cNvPr>
          <p:cNvSpPr/>
          <p:nvPr/>
        </p:nvSpPr>
        <p:spPr>
          <a:xfrm>
            <a:off x="8525657" y="3284149"/>
            <a:ext cx="179151" cy="211204"/>
          </a:xfrm>
          <a:custGeom>
            <a:avLst/>
            <a:gdLst>
              <a:gd name="connsiteX0" fmla="*/ 130663 w 179151"/>
              <a:gd name="connsiteY0" fmla="*/ 71 h 211204"/>
              <a:gd name="connsiteX1" fmla="*/ 39223 w 179151"/>
              <a:gd name="connsiteY1" fmla="*/ 63571 h 211204"/>
              <a:gd name="connsiteX2" fmla="*/ 1123 w 179151"/>
              <a:gd name="connsiteY2" fmla="*/ 121991 h 211204"/>
              <a:gd name="connsiteX3" fmla="*/ 18903 w 179151"/>
              <a:gd name="connsiteY3" fmla="*/ 180411 h 211204"/>
              <a:gd name="connsiteX4" fmla="*/ 105263 w 179151"/>
              <a:gd name="connsiteY4" fmla="*/ 210891 h 211204"/>
              <a:gd name="connsiteX5" fmla="*/ 176383 w 179151"/>
              <a:gd name="connsiteY5" fmla="*/ 162631 h 211204"/>
              <a:gd name="connsiteX6" fmla="*/ 161143 w 179151"/>
              <a:gd name="connsiteY6" fmla="*/ 76271 h 211204"/>
              <a:gd name="connsiteX7" fmla="*/ 130663 w 179151"/>
              <a:gd name="connsiteY7" fmla="*/ 71 h 211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151" h="211204">
                <a:moveTo>
                  <a:pt x="130663" y="71"/>
                </a:moveTo>
                <a:cubicBezTo>
                  <a:pt x="110343" y="-2046"/>
                  <a:pt x="60813" y="43251"/>
                  <a:pt x="39223" y="63571"/>
                </a:cubicBezTo>
                <a:cubicBezTo>
                  <a:pt x="17633" y="83891"/>
                  <a:pt x="4510" y="102518"/>
                  <a:pt x="1123" y="121991"/>
                </a:cubicBezTo>
                <a:cubicBezTo>
                  <a:pt x="-2264" y="141464"/>
                  <a:pt x="1546" y="165594"/>
                  <a:pt x="18903" y="180411"/>
                </a:cubicBezTo>
                <a:cubicBezTo>
                  <a:pt x="36260" y="195228"/>
                  <a:pt x="79016" y="213854"/>
                  <a:pt x="105263" y="210891"/>
                </a:cubicBezTo>
                <a:cubicBezTo>
                  <a:pt x="131510" y="207928"/>
                  <a:pt x="167070" y="185068"/>
                  <a:pt x="176383" y="162631"/>
                </a:cubicBezTo>
                <a:cubicBezTo>
                  <a:pt x="185696" y="140194"/>
                  <a:pt x="169186" y="99978"/>
                  <a:pt x="161143" y="76271"/>
                </a:cubicBezTo>
                <a:cubicBezTo>
                  <a:pt x="153100" y="52564"/>
                  <a:pt x="150983" y="2188"/>
                  <a:pt x="130663" y="71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588609B7-C7E7-1F57-329F-C51B012E6EA0}"/>
              </a:ext>
            </a:extLst>
          </p:cNvPr>
          <p:cNvSpPr/>
          <p:nvPr/>
        </p:nvSpPr>
        <p:spPr>
          <a:xfrm>
            <a:off x="8364195" y="3291792"/>
            <a:ext cx="182960" cy="219365"/>
          </a:xfrm>
          <a:custGeom>
            <a:avLst/>
            <a:gdLst>
              <a:gd name="connsiteX0" fmla="*/ 35585 w 182960"/>
              <a:gd name="connsiteY0" fmla="*/ 48 h 219365"/>
              <a:gd name="connsiteX1" fmla="*/ 154965 w 182960"/>
              <a:gd name="connsiteY1" fmla="*/ 78788 h 219365"/>
              <a:gd name="connsiteX2" fmla="*/ 182905 w 182960"/>
              <a:gd name="connsiteY2" fmla="*/ 190548 h 219365"/>
              <a:gd name="connsiteX3" fmla="*/ 160045 w 182960"/>
              <a:gd name="connsiteY3" fmla="*/ 218488 h 219365"/>
              <a:gd name="connsiteX4" fmla="*/ 94005 w 182960"/>
              <a:gd name="connsiteY4" fmla="*/ 167688 h 219365"/>
              <a:gd name="connsiteX5" fmla="*/ 35585 w 182960"/>
              <a:gd name="connsiteY5" fmla="*/ 172768 h 219365"/>
              <a:gd name="connsiteX6" fmla="*/ 25 w 182960"/>
              <a:gd name="connsiteY6" fmla="*/ 68628 h 219365"/>
              <a:gd name="connsiteX7" fmla="*/ 35585 w 182960"/>
              <a:gd name="connsiteY7" fmla="*/ 48 h 2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960" h="219365">
                <a:moveTo>
                  <a:pt x="35585" y="48"/>
                </a:moveTo>
                <a:cubicBezTo>
                  <a:pt x="61408" y="1741"/>
                  <a:pt x="130412" y="47038"/>
                  <a:pt x="154965" y="78788"/>
                </a:cubicBezTo>
                <a:cubicBezTo>
                  <a:pt x="179518" y="110538"/>
                  <a:pt x="182058" y="167265"/>
                  <a:pt x="182905" y="190548"/>
                </a:cubicBezTo>
                <a:cubicBezTo>
                  <a:pt x="183752" y="213831"/>
                  <a:pt x="174862" y="222298"/>
                  <a:pt x="160045" y="218488"/>
                </a:cubicBezTo>
                <a:cubicBezTo>
                  <a:pt x="145228" y="214678"/>
                  <a:pt x="114748" y="175308"/>
                  <a:pt x="94005" y="167688"/>
                </a:cubicBezTo>
                <a:cubicBezTo>
                  <a:pt x="73262" y="160068"/>
                  <a:pt x="51248" y="189278"/>
                  <a:pt x="35585" y="172768"/>
                </a:cubicBezTo>
                <a:cubicBezTo>
                  <a:pt x="19922" y="156258"/>
                  <a:pt x="-822" y="95721"/>
                  <a:pt x="25" y="68628"/>
                </a:cubicBezTo>
                <a:cubicBezTo>
                  <a:pt x="872" y="41535"/>
                  <a:pt x="9762" y="-1645"/>
                  <a:pt x="35585" y="48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7" name="Forme libre : forme 76">
            <a:extLst>
              <a:ext uri="{FF2B5EF4-FFF2-40B4-BE49-F238E27FC236}">
                <a16:creationId xmlns:a16="http://schemas.microsoft.com/office/drawing/2014/main" id="{4B49DBD6-518B-2089-B669-BA1BF11D3C18}"/>
              </a:ext>
            </a:extLst>
          </p:cNvPr>
          <p:cNvSpPr/>
          <p:nvPr/>
        </p:nvSpPr>
        <p:spPr>
          <a:xfrm>
            <a:off x="8519143" y="3053274"/>
            <a:ext cx="195039" cy="232873"/>
          </a:xfrm>
          <a:custGeom>
            <a:avLst/>
            <a:gdLst>
              <a:gd name="connsiteX0" fmla="*/ 162577 w 195039"/>
              <a:gd name="connsiteY0" fmla="*/ 15046 h 232873"/>
              <a:gd name="connsiteX1" fmla="*/ 55897 w 195039"/>
              <a:gd name="connsiteY1" fmla="*/ 30286 h 232873"/>
              <a:gd name="connsiteX2" fmla="*/ 17 w 195039"/>
              <a:gd name="connsiteY2" fmla="*/ 187766 h 232873"/>
              <a:gd name="connsiteX3" fmla="*/ 50817 w 195039"/>
              <a:gd name="connsiteY3" fmla="*/ 228406 h 232873"/>
              <a:gd name="connsiteX4" fmla="*/ 132097 w 195039"/>
              <a:gd name="connsiteY4" fmla="*/ 228406 h 232873"/>
              <a:gd name="connsiteX5" fmla="*/ 193057 w 195039"/>
              <a:gd name="connsiteY5" fmla="*/ 197926 h 232873"/>
              <a:gd name="connsiteX6" fmla="*/ 162577 w 195039"/>
              <a:gd name="connsiteY6" fmla="*/ 15046 h 23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039" h="232873">
                <a:moveTo>
                  <a:pt x="162577" y="15046"/>
                </a:moveTo>
                <a:cubicBezTo>
                  <a:pt x="139717" y="-12894"/>
                  <a:pt x="82990" y="1499"/>
                  <a:pt x="55897" y="30286"/>
                </a:cubicBezTo>
                <a:cubicBezTo>
                  <a:pt x="28804" y="59073"/>
                  <a:pt x="864" y="154746"/>
                  <a:pt x="17" y="187766"/>
                </a:cubicBezTo>
                <a:cubicBezTo>
                  <a:pt x="-830" y="220786"/>
                  <a:pt x="28804" y="221633"/>
                  <a:pt x="50817" y="228406"/>
                </a:cubicBezTo>
                <a:cubicBezTo>
                  <a:pt x="72830" y="235179"/>
                  <a:pt x="108390" y="233486"/>
                  <a:pt x="132097" y="228406"/>
                </a:cubicBezTo>
                <a:cubicBezTo>
                  <a:pt x="155804" y="223326"/>
                  <a:pt x="185437" y="231793"/>
                  <a:pt x="193057" y="197926"/>
                </a:cubicBezTo>
                <a:cubicBezTo>
                  <a:pt x="200677" y="164059"/>
                  <a:pt x="185437" y="42986"/>
                  <a:pt x="162577" y="15046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2BB31785-7BC0-1A68-FFC5-CF3EDE5D885B}"/>
              </a:ext>
            </a:extLst>
          </p:cNvPr>
          <p:cNvSpPr/>
          <p:nvPr/>
        </p:nvSpPr>
        <p:spPr>
          <a:xfrm>
            <a:off x="8747043" y="3005274"/>
            <a:ext cx="173364" cy="204339"/>
          </a:xfrm>
          <a:custGeom>
            <a:avLst/>
            <a:gdLst>
              <a:gd name="connsiteX0" fmla="*/ 61296 w 173364"/>
              <a:gd name="connsiteY0" fmla="*/ 54 h 204339"/>
              <a:gd name="connsiteX1" fmla="*/ 162261 w 173364"/>
              <a:gd name="connsiteY1" fmla="*/ 22914 h 204339"/>
              <a:gd name="connsiteX2" fmla="*/ 166071 w 173364"/>
              <a:gd name="connsiteY2" fmla="*/ 137214 h 204339"/>
              <a:gd name="connsiteX3" fmla="*/ 120351 w 173364"/>
              <a:gd name="connsiteY3" fmla="*/ 201984 h 204339"/>
              <a:gd name="connsiteX4" fmla="*/ 32721 w 173364"/>
              <a:gd name="connsiteY4" fmla="*/ 182934 h 204339"/>
              <a:gd name="connsiteX5" fmla="*/ 9861 w 173364"/>
              <a:gd name="connsiteY5" fmla="*/ 114354 h 204339"/>
              <a:gd name="connsiteX6" fmla="*/ 4146 w 173364"/>
              <a:gd name="connsiteY6" fmla="*/ 24819 h 204339"/>
              <a:gd name="connsiteX7" fmla="*/ 61296 w 173364"/>
              <a:gd name="connsiteY7" fmla="*/ 54 h 2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364" h="204339">
                <a:moveTo>
                  <a:pt x="61296" y="54"/>
                </a:moveTo>
                <a:cubicBezTo>
                  <a:pt x="87648" y="-263"/>
                  <a:pt x="144799" y="54"/>
                  <a:pt x="162261" y="22914"/>
                </a:cubicBezTo>
                <a:cubicBezTo>
                  <a:pt x="179723" y="45774"/>
                  <a:pt x="173056" y="107369"/>
                  <a:pt x="166071" y="137214"/>
                </a:cubicBezTo>
                <a:cubicBezTo>
                  <a:pt x="159086" y="167059"/>
                  <a:pt x="142576" y="194364"/>
                  <a:pt x="120351" y="201984"/>
                </a:cubicBezTo>
                <a:cubicBezTo>
                  <a:pt x="98126" y="209604"/>
                  <a:pt x="51136" y="197539"/>
                  <a:pt x="32721" y="182934"/>
                </a:cubicBezTo>
                <a:cubicBezTo>
                  <a:pt x="14306" y="168329"/>
                  <a:pt x="14623" y="140706"/>
                  <a:pt x="9861" y="114354"/>
                </a:cubicBezTo>
                <a:cubicBezTo>
                  <a:pt x="5099" y="88002"/>
                  <a:pt x="-6014" y="44821"/>
                  <a:pt x="4146" y="24819"/>
                </a:cubicBezTo>
                <a:cubicBezTo>
                  <a:pt x="14306" y="4817"/>
                  <a:pt x="34944" y="371"/>
                  <a:pt x="61296" y="54"/>
                </a:cubicBezTo>
                <a:close/>
              </a:path>
            </a:pathLst>
          </a:custGeom>
          <a:solidFill>
            <a:srgbClr val="D4A6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5311DB38-7FDC-D046-BF1A-EE1EB0B6886B}"/>
              </a:ext>
            </a:extLst>
          </p:cNvPr>
          <p:cNvSpPr txBox="1"/>
          <p:nvPr/>
        </p:nvSpPr>
        <p:spPr>
          <a:xfrm>
            <a:off x="7569031" y="2595011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Cimentation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247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00156 0.0180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0.00612 0.0175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0.00677 0.02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108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-0.00039 0.0182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90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-0.00117 0.0101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50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-0.00442 0.0157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8" grpId="0" animBg="1"/>
      <p:bldP spid="39" grpId="0"/>
      <p:bldP spid="58" grpId="0" animBg="1"/>
      <p:bldP spid="72" grpId="0" animBg="1"/>
      <p:bldP spid="80" grpId="0" animBg="1"/>
      <p:bldP spid="73" grpId="0" animBg="1"/>
      <p:bldP spid="59" grpId="0" animBg="1"/>
      <p:bldP spid="61" grpId="0" animBg="1"/>
      <p:bldP spid="61" grpId="1" animBg="1"/>
      <p:bldP spid="63" grpId="0" animBg="1"/>
      <p:bldP spid="64" grpId="0" animBg="1"/>
      <p:bldP spid="64" grpId="1" animBg="1"/>
      <p:bldP spid="66" grpId="0" animBg="1"/>
      <p:bldP spid="67" grpId="0" animBg="1"/>
      <p:bldP spid="68" grpId="0" animBg="1"/>
      <p:bldP spid="68" grpId="1" animBg="1"/>
      <p:bldP spid="70" grpId="0" animBg="1"/>
      <p:bldP spid="71" grpId="0" animBg="1"/>
      <p:bldP spid="75" grpId="0" animBg="1"/>
      <p:bldP spid="76" grpId="0" animBg="1"/>
      <p:bldP spid="76" grpId="1" animBg="1"/>
      <p:bldP spid="77" grpId="0" animBg="1"/>
      <p:bldP spid="77" grpId="1" animBg="1"/>
      <p:bldP spid="79" grpId="0" animBg="1"/>
      <p:bldP spid="79" grpId="1" animBg="1"/>
      <p:bldP spid="8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16" y="399365"/>
            <a:ext cx="10778296" cy="625980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décrire les processus impliqués dans la formation des roches sédimentaires.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80290" y="689687"/>
            <a:ext cx="10277475" cy="26828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Indiquer les différents supports utilisés et les étapes à suivre pour réaliser cette tâche.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7916" y="497458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343495" y="1735494"/>
            <a:ext cx="11056025" cy="4914988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800"/>
              </a:spcBef>
              <a:spcAft>
                <a:spcPts val="1800"/>
              </a:spcAft>
              <a:defRPr/>
            </a:pPr>
            <a:endParaRPr lang="fr-FR" b="1" noProof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02709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4907280" y="2938098"/>
            <a:ext cx="6045199" cy="3560684"/>
          </a:xfrm>
          <a:prstGeom prst="roundRect">
            <a:avLst>
              <a:gd name="adj" fmla="val 5952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ordre les étapes de la formation des roches sédimentaires.</a:t>
            </a:r>
          </a:p>
          <a:p>
            <a:pPr algn="just"/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je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décris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processus impliqués dans la formation des roches sédimentaires pour les étapes demandées.</a:t>
            </a: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5E5E85B4-40BF-81A1-208F-E8837DA931B5}"/>
              </a:ext>
            </a:extLst>
          </p:cNvPr>
          <p:cNvSpPr/>
          <p:nvPr/>
        </p:nvSpPr>
        <p:spPr>
          <a:xfrm>
            <a:off x="449340" y="1872158"/>
            <a:ext cx="4239201" cy="10099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 : </a:t>
            </a:r>
            <a:br>
              <a:rPr lang="fr-FR" b="1" noProof="0" dirty="0">
                <a:solidFill>
                  <a:schemeClr val="tx1"/>
                </a:solidFill>
              </a:rPr>
            </a:br>
            <a:r>
              <a:rPr lang="fr-FR" b="1" noProof="0" dirty="0">
                <a:solidFill>
                  <a:schemeClr val="tx1"/>
                </a:solidFill>
                <a:sym typeface="Calibri"/>
              </a:rPr>
              <a:t>Modèle de formation des roches sédimentaires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76ABFC-731A-BD91-AB35-F29EEF3CE21E}"/>
              </a:ext>
            </a:extLst>
          </p:cNvPr>
          <p:cNvSpPr txBox="1"/>
          <p:nvPr/>
        </p:nvSpPr>
        <p:spPr>
          <a:xfrm>
            <a:off x="4379704" y="2086077"/>
            <a:ext cx="680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Je réalise ma tâche </a:t>
            </a:r>
            <a:b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en répondant aux deux consignes : </a:t>
            </a:r>
          </a:p>
          <a:p>
            <a:pPr algn="ctr"/>
            <a:r>
              <a:rPr lang="fr-FR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3BF280-5B94-C06F-9B14-DBA967FC8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5" y="3048639"/>
            <a:ext cx="4268718" cy="334058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555A824-4F2E-486B-4F84-27CD0265A3DE}"/>
              </a:ext>
            </a:extLst>
          </p:cNvPr>
          <p:cNvSpPr/>
          <p:nvPr/>
        </p:nvSpPr>
        <p:spPr>
          <a:xfrm>
            <a:off x="2773680" y="4399280"/>
            <a:ext cx="78232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563BA-7E3B-B4AC-3071-AF81C4F6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3094E-41CB-CEB1-1B9B-3C04D8D7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599739"/>
            <a:ext cx="10766562" cy="274022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première consigne, je me base sur le modèle du processus de formation des roches sédimentaires, pour nommer chaque étape.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934B52-1223-609A-E0B6-5879BDC6EE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3DD5B7C5-3018-114D-C0BF-B8BED42159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5A13CD7-C4F3-9F8B-1425-17EE4BCEF09F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5DB84E0-3CB3-3BFA-C7F8-1D0C93B171F0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Identifiez en ordre les étapes de la formation des roches sédimentaires.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17407A0-CEEF-2EAF-1D38-15DDDB2F3F9B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6F7ADDF8-247C-6833-1001-9CDEF6E90E5D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8952FE-2C3B-0752-5360-1D65D1E0F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r="166"/>
          <a:stretch>
            <a:fillRect/>
          </a:stretch>
        </p:blipFill>
        <p:spPr>
          <a:xfrm>
            <a:off x="193040" y="1615440"/>
            <a:ext cx="11785600" cy="50640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D5C17B5-BA09-B8B7-084E-BAD4EA747165}"/>
              </a:ext>
            </a:extLst>
          </p:cNvPr>
          <p:cNvSpPr/>
          <p:nvPr/>
        </p:nvSpPr>
        <p:spPr>
          <a:xfrm>
            <a:off x="8686800" y="3769360"/>
            <a:ext cx="69088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9F2327-A043-A319-5E6A-29410D96BF0D}"/>
              </a:ext>
            </a:extLst>
          </p:cNvPr>
          <p:cNvSpPr/>
          <p:nvPr/>
        </p:nvSpPr>
        <p:spPr>
          <a:xfrm>
            <a:off x="6736080" y="3657600"/>
            <a:ext cx="158496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8800082-5046-61B1-E892-4ACB3410B80B}"/>
              </a:ext>
            </a:extLst>
          </p:cNvPr>
          <p:cNvSpPr txBox="1"/>
          <p:nvPr/>
        </p:nvSpPr>
        <p:spPr>
          <a:xfrm>
            <a:off x="826590" y="3222768"/>
            <a:ext cx="184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Étape 1</a:t>
            </a:r>
          </a:p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CF7A8BA-26E5-BADB-4175-ABCAE38980B6}"/>
              </a:ext>
            </a:extLst>
          </p:cNvPr>
          <p:cNvSpPr txBox="1"/>
          <p:nvPr/>
        </p:nvSpPr>
        <p:spPr>
          <a:xfrm>
            <a:off x="4006669" y="3253248"/>
            <a:ext cx="2079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Étape 2</a:t>
            </a:r>
          </a:p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40A8C2-9237-2E61-1128-E93CC9E9A806}"/>
              </a:ext>
            </a:extLst>
          </p:cNvPr>
          <p:cNvSpPr txBox="1"/>
          <p:nvPr/>
        </p:nvSpPr>
        <p:spPr>
          <a:xfrm>
            <a:off x="9286241" y="4238768"/>
            <a:ext cx="2519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Étape 3</a:t>
            </a:r>
          </a:p>
          <a:p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CC98A37-55F5-5F3D-6893-CE5AD7EB92FB}"/>
              </a:ext>
            </a:extLst>
          </p:cNvPr>
          <p:cNvSpPr txBox="1"/>
          <p:nvPr/>
        </p:nvSpPr>
        <p:spPr>
          <a:xfrm>
            <a:off x="7813041" y="5888504"/>
            <a:ext cx="2519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Étape 4</a:t>
            </a:r>
          </a:p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</p:spTree>
    <p:extLst>
      <p:ext uri="{BB962C8B-B14F-4D97-AF65-F5344CB8AC3E}">
        <p14:creationId xmlns:p14="http://schemas.microsoft.com/office/powerpoint/2010/main" val="301169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B31E77-D5E8-79D6-C715-8EBEBD111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C8B6A1-B176-01FC-DAA9-97E966937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599739"/>
            <a:ext cx="10766562" cy="274022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deuxième consigne, je décris le processus de chaque étape, en complétant les paragraphes par ce qui convient.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236A22-4FC4-2A3B-41AA-1980DE1B70E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1C734184-A68B-3914-CDAC-1A199C35A4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43DD94B-14C2-EEB1-0551-3A7FFE39982C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50036F8-AB0D-FA02-D61E-819DE0723853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Décrivez les processus impliqués dans la formation des roches sédimentaires.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DA52A69-7548-B5B8-734C-97F97244724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A8702F5F-E3D9-C478-B0D0-5292A016C3F8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D813FB3-2BC6-A67B-2220-3A4E95708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r="166"/>
          <a:stretch>
            <a:fillRect/>
          </a:stretch>
        </p:blipFill>
        <p:spPr>
          <a:xfrm>
            <a:off x="222010" y="1590493"/>
            <a:ext cx="11785600" cy="50640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6AD278F-445B-3E70-281E-8B52E115297A}"/>
              </a:ext>
            </a:extLst>
          </p:cNvPr>
          <p:cNvSpPr/>
          <p:nvPr/>
        </p:nvSpPr>
        <p:spPr>
          <a:xfrm>
            <a:off x="8686800" y="3769360"/>
            <a:ext cx="69088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33E34B-B81F-71F8-E1C9-03A5C1573721}"/>
              </a:ext>
            </a:extLst>
          </p:cNvPr>
          <p:cNvSpPr/>
          <p:nvPr/>
        </p:nvSpPr>
        <p:spPr>
          <a:xfrm>
            <a:off x="6736080" y="3657600"/>
            <a:ext cx="158496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4804602-8641-4DA8-D63B-01D00BA98663}"/>
              </a:ext>
            </a:extLst>
          </p:cNvPr>
          <p:cNvSpPr txBox="1"/>
          <p:nvPr/>
        </p:nvSpPr>
        <p:spPr>
          <a:xfrm>
            <a:off x="5104561" y="2379004"/>
            <a:ext cx="652796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Lors de</a:t>
            </a:r>
            <a:r>
              <a:rPr lang="fr-FR" sz="2400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…………………… </a:t>
            </a:r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sont </a:t>
            </a:r>
            <a:r>
              <a:rPr lang="fr-FR" sz="2400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……………..…….. </a:t>
            </a:r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 petits morceaux sous l’effet de la pluie et des variations  de  température.</a:t>
            </a:r>
            <a:endParaRPr lang="fr-F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769D0E5-6105-2EFC-47F6-6D042501391B}"/>
              </a:ext>
            </a:extLst>
          </p:cNvPr>
          <p:cNvSpPr txBox="1"/>
          <p:nvPr/>
        </p:nvSpPr>
        <p:spPr>
          <a:xfrm>
            <a:off x="359229" y="4381008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7181AD-9A31-D0DF-D135-86D4EADDEA3A}"/>
              </a:ext>
            </a:extLst>
          </p:cNvPr>
          <p:cNvSpPr txBox="1"/>
          <p:nvPr/>
        </p:nvSpPr>
        <p:spPr>
          <a:xfrm>
            <a:off x="6624488" y="2308368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l’érosion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6328EB8-87A3-F5E7-C801-D6686A23875A}"/>
              </a:ext>
            </a:extLst>
          </p:cNvPr>
          <p:cNvSpPr/>
          <p:nvPr/>
        </p:nvSpPr>
        <p:spPr>
          <a:xfrm>
            <a:off x="4635704" y="2742578"/>
            <a:ext cx="396000" cy="396000"/>
          </a:xfrm>
          <a:prstGeom prst="ellipse">
            <a:avLst/>
          </a:prstGeom>
          <a:solidFill>
            <a:srgbClr val="BF5E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F27F13-E7DF-144C-32CD-56538376132E}"/>
              </a:ext>
            </a:extLst>
          </p:cNvPr>
          <p:cNvSpPr txBox="1"/>
          <p:nvPr/>
        </p:nvSpPr>
        <p:spPr>
          <a:xfrm>
            <a:off x="5055948" y="2676913"/>
            <a:ext cx="210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fragmentées </a:t>
            </a:r>
          </a:p>
        </p:txBody>
      </p:sp>
    </p:spTree>
    <p:extLst>
      <p:ext uri="{BB962C8B-B14F-4D97-AF65-F5344CB8AC3E}">
        <p14:creationId xmlns:p14="http://schemas.microsoft.com/office/powerpoint/2010/main" val="2056257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129B2-F089-BA9F-985D-372D83F5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63BB5-F1F7-2D0A-EFAD-3CAAE3C2D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599739"/>
            <a:ext cx="10766562" cy="274022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deuxième consigne, je décris le processus de chaque étape, en complétant les paragraphes par ce qui convient.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561C93-6141-6360-0161-D0330C912D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E3312828-AAAF-F5D7-205B-E69A40B88A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2C76FD7-0824-1051-844F-02F6A21171A3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BCA4970-9869-7B61-323C-4E31F97FABC6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Décrivez les processus impliqués dans la formation des roches sédimentaires.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45F627E-F755-5DA3-6699-FE94842EA8D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8229D1E5-0905-DCD0-1A4B-BDFEB1294169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A818ECC-A385-D33F-8C46-3818B230F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r="166"/>
          <a:stretch>
            <a:fillRect/>
          </a:stretch>
        </p:blipFill>
        <p:spPr>
          <a:xfrm>
            <a:off x="193040" y="1615440"/>
            <a:ext cx="11785600" cy="50640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D4EC5A-8B2F-FA7E-2D04-2BF78FAA55B8}"/>
              </a:ext>
            </a:extLst>
          </p:cNvPr>
          <p:cNvSpPr/>
          <p:nvPr/>
        </p:nvSpPr>
        <p:spPr>
          <a:xfrm>
            <a:off x="8686800" y="3769360"/>
            <a:ext cx="69088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6FFD0C-59D5-CD82-6169-D20F4BB356B3}"/>
              </a:ext>
            </a:extLst>
          </p:cNvPr>
          <p:cNvSpPr/>
          <p:nvPr/>
        </p:nvSpPr>
        <p:spPr>
          <a:xfrm>
            <a:off x="6736080" y="3657600"/>
            <a:ext cx="158496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9D54B76-CD8A-D932-FBA4-C64636B3793C}"/>
              </a:ext>
            </a:extLst>
          </p:cNvPr>
          <p:cNvSpPr txBox="1"/>
          <p:nvPr/>
        </p:nvSpPr>
        <p:spPr>
          <a:xfrm>
            <a:off x="5104561" y="2379004"/>
            <a:ext cx="652796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Lors du  …………………….. , les produits de  l’érosion  sont  …………………   par l’eau, le vent ou la glace.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4CEE10-A0B7-7F25-FA99-9D30E90304D8}"/>
              </a:ext>
            </a:extLst>
          </p:cNvPr>
          <p:cNvSpPr txBox="1"/>
          <p:nvPr/>
        </p:nvSpPr>
        <p:spPr>
          <a:xfrm>
            <a:off x="6614440" y="2258126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21606B9-415F-5F95-98A1-B95D1CE6EA4C}"/>
              </a:ext>
            </a:extLst>
          </p:cNvPr>
          <p:cNvSpPr/>
          <p:nvPr/>
        </p:nvSpPr>
        <p:spPr>
          <a:xfrm>
            <a:off x="4635704" y="2742578"/>
            <a:ext cx="396000" cy="396000"/>
          </a:xfrm>
          <a:prstGeom prst="ellipse">
            <a:avLst/>
          </a:prstGeom>
          <a:solidFill>
            <a:srgbClr val="BF5E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7681531-A229-F392-F890-2DE73F5E9B31}"/>
              </a:ext>
            </a:extLst>
          </p:cNvPr>
          <p:cNvSpPr txBox="1"/>
          <p:nvPr/>
        </p:nvSpPr>
        <p:spPr>
          <a:xfrm>
            <a:off x="6644584" y="2660061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déplacés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664D759-BD7D-1BA5-D7DE-373DDCF98A11}"/>
              </a:ext>
            </a:extLst>
          </p:cNvPr>
          <p:cNvSpPr txBox="1"/>
          <p:nvPr/>
        </p:nvSpPr>
        <p:spPr>
          <a:xfrm>
            <a:off x="3574701" y="5255215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</p:spTree>
    <p:extLst>
      <p:ext uri="{BB962C8B-B14F-4D97-AF65-F5344CB8AC3E}">
        <p14:creationId xmlns:p14="http://schemas.microsoft.com/office/powerpoint/2010/main" val="3544885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4F6B3-39DA-8622-9A61-FAEC8814D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EEE3BA-0137-7BA3-4D89-CAAF4EC75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599739"/>
            <a:ext cx="10766562" cy="274022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deuxième consigne, je décris le processus de chaque étape, en complétant les paragraphes par ce qui convient.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932CD5-B717-5411-866F-A1C0926ABA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C5667F1D-30DE-3765-B31B-A9923A3AABD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80A618B-9A32-AE1F-CC44-AD8A5695139A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5B4E1C9-EE4C-C8C9-C568-0D6397B02C29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Décrivez les processus impliqués dans la formation des roches sédimentaires.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E84C449-5E21-9E1B-CD70-A3183F3CB078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080F22B4-18AF-5C1B-6AE3-65D6C06CB4EC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C17662-3306-D30C-D837-0AA44054D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r="166"/>
          <a:stretch>
            <a:fillRect/>
          </a:stretch>
        </p:blipFill>
        <p:spPr>
          <a:xfrm>
            <a:off x="193040" y="1615440"/>
            <a:ext cx="11785600" cy="50640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C0550CE-D81A-67C8-D2D1-88989244A892}"/>
              </a:ext>
            </a:extLst>
          </p:cNvPr>
          <p:cNvSpPr/>
          <p:nvPr/>
        </p:nvSpPr>
        <p:spPr>
          <a:xfrm>
            <a:off x="8686800" y="3769360"/>
            <a:ext cx="69088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0BABD0-F2C3-2610-BC1B-A7D992EB0469}"/>
              </a:ext>
            </a:extLst>
          </p:cNvPr>
          <p:cNvSpPr/>
          <p:nvPr/>
        </p:nvSpPr>
        <p:spPr>
          <a:xfrm>
            <a:off x="6736080" y="3657600"/>
            <a:ext cx="158496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4032D0B-CD22-9BA8-2B27-03442492FBA5}"/>
              </a:ext>
            </a:extLst>
          </p:cNvPr>
          <p:cNvSpPr txBox="1"/>
          <p:nvPr/>
        </p:nvSpPr>
        <p:spPr>
          <a:xfrm>
            <a:off x="5104561" y="2379004"/>
            <a:ext cx="652796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Lors  de  la ……………………………..,  les éléments transportés …..…………………. en couches au fond de l’eau ou sur le  sol.</a:t>
            </a:r>
          </a:p>
          <a:p>
            <a:pPr algn="just"/>
            <a:endParaRPr lang="fr-FR" sz="2400" b="1" spc="2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3DDF21-13EA-496D-9DA4-ACBDF008DB7D}"/>
              </a:ext>
            </a:extLst>
          </p:cNvPr>
          <p:cNvSpPr txBox="1"/>
          <p:nvPr/>
        </p:nvSpPr>
        <p:spPr>
          <a:xfrm>
            <a:off x="7036471" y="2328464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sédimentation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68A3FFD-9379-3646-42B0-798543A97C79}"/>
              </a:ext>
            </a:extLst>
          </p:cNvPr>
          <p:cNvSpPr/>
          <p:nvPr/>
        </p:nvSpPr>
        <p:spPr>
          <a:xfrm>
            <a:off x="4635704" y="2742578"/>
            <a:ext cx="396000" cy="396000"/>
          </a:xfrm>
          <a:prstGeom prst="ellipse">
            <a:avLst/>
          </a:prstGeom>
          <a:solidFill>
            <a:srgbClr val="BF5E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EEF57E-6BCB-978A-DA71-2F8231576CD0}"/>
              </a:ext>
            </a:extLst>
          </p:cNvPr>
          <p:cNvSpPr txBox="1"/>
          <p:nvPr/>
        </p:nvSpPr>
        <p:spPr>
          <a:xfrm>
            <a:off x="6664680" y="2690205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déposent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6C6C76-3AB6-1048-0049-A7CF79EBACEC}"/>
              </a:ext>
            </a:extLst>
          </p:cNvPr>
          <p:cNvSpPr txBox="1"/>
          <p:nvPr/>
        </p:nvSpPr>
        <p:spPr>
          <a:xfrm>
            <a:off x="9483132" y="4672410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</p:spTree>
    <p:extLst>
      <p:ext uri="{BB962C8B-B14F-4D97-AF65-F5344CB8AC3E}">
        <p14:creationId xmlns:p14="http://schemas.microsoft.com/office/powerpoint/2010/main" val="3074310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F4449-AD92-E3B4-6227-17CC19161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3637E0-7415-643F-A2C6-DBE364F8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599739"/>
            <a:ext cx="10766562" cy="274022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deuxième consigne, je décris le processus de chaque étape, en complétant les paragraphes par ce qui convient.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A60E3B-CF77-669C-251A-3909D06B6E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0DEA661E-23B7-3982-BAB1-1D7AFB0846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7D2FEE1-79BB-3468-75E3-EE7AF178501B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1CD41C7-52D5-5D52-F99E-1FE299458F45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Décrivez les processus impliqués dans la formation des roches sédimentaires.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9F27884-9F4F-45F7-5E38-3324EB4E589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2ABE37C0-9638-AF86-1E6F-1DF5289D2168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4965D69-00BF-1A44-E30D-71B4AA104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r="166"/>
          <a:stretch>
            <a:fillRect/>
          </a:stretch>
        </p:blipFill>
        <p:spPr>
          <a:xfrm>
            <a:off x="193040" y="1615440"/>
            <a:ext cx="11785600" cy="50640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3A4534-953F-0756-647E-85533ACA25EB}"/>
              </a:ext>
            </a:extLst>
          </p:cNvPr>
          <p:cNvSpPr/>
          <p:nvPr/>
        </p:nvSpPr>
        <p:spPr>
          <a:xfrm>
            <a:off x="8686800" y="3769360"/>
            <a:ext cx="69088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8BBC4F-8231-70FB-D21D-B629CD04F706}"/>
              </a:ext>
            </a:extLst>
          </p:cNvPr>
          <p:cNvSpPr/>
          <p:nvPr/>
        </p:nvSpPr>
        <p:spPr>
          <a:xfrm>
            <a:off x="6736080" y="3657600"/>
            <a:ext cx="158496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A5FEBC3-5731-8BD7-3CBE-B1ED7C2053BA}"/>
              </a:ext>
            </a:extLst>
          </p:cNvPr>
          <p:cNvSpPr txBox="1"/>
          <p:nvPr/>
        </p:nvSpPr>
        <p:spPr>
          <a:xfrm>
            <a:off x="5104561" y="2379004"/>
            <a:ext cx="6527967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400" b="1" spc="2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Lors  de  …………………., les sédiments sont  ………………….. (compactés) sous  l’effet du poids.  Ils ………………….….….. en roche solide (cimentation).</a:t>
            </a:r>
          </a:p>
          <a:p>
            <a:pPr algn="just"/>
            <a:endParaRPr lang="fr-FR" sz="2400" b="1" spc="2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1F4EC0-B08D-D486-B0CE-5ED308D6F69A}"/>
              </a:ext>
            </a:extLst>
          </p:cNvPr>
          <p:cNvSpPr txBox="1"/>
          <p:nvPr/>
        </p:nvSpPr>
        <p:spPr>
          <a:xfrm>
            <a:off x="6616198" y="2280072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diagénèse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95781B5-2CAE-9A33-BB5A-DD8C43E496B8}"/>
              </a:ext>
            </a:extLst>
          </p:cNvPr>
          <p:cNvSpPr/>
          <p:nvPr/>
        </p:nvSpPr>
        <p:spPr>
          <a:xfrm>
            <a:off x="4635704" y="2742578"/>
            <a:ext cx="396000" cy="396000"/>
          </a:xfrm>
          <a:prstGeom prst="ellipse">
            <a:avLst/>
          </a:prstGeom>
          <a:solidFill>
            <a:srgbClr val="BF5E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4786E0-DB3A-8B29-475E-60997A26ED7F}"/>
              </a:ext>
            </a:extLst>
          </p:cNvPr>
          <p:cNvSpPr txBox="1"/>
          <p:nvPr/>
        </p:nvSpPr>
        <p:spPr>
          <a:xfrm>
            <a:off x="8096460" y="6139469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Diagénèse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AD05E4-DA63-BA32-BBD5-CA47B8FEC4A3}"/>
              </a:ext>
            </a:extLst>
          </p:cNvPr>
          <p:cNvSpPr txBox="1"/>
          <p:nvPr/>
        </p:nvSpPr>
        <p:spPr>
          <a:xfrm>
            <a:off x="4833704" y="2709745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comprimés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2C26C6-6B12-F549-CCB6-65BFD4688CAD}"/>
              </a:ext>
            </a:extLst>
          </p:cNvPr>
          <p:cNvSpPr txBox="1"/>
          <p:nvPr/>
        </p:nvSpPr>
        <p:spPr>
          <a:xfrm>
            <a:off x="6096000" y="3044986"/>
            <a:ext cx="2302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transforment </a:t>
            </a:r>
          </a:p>
        </p:txBody>
      </p:sp>
    </p:spTree>
    <p:extLst>
      <p:ext uri="{BB962C8B-B14F-4D97-AF65-F5344CB8AC3E}">
        <p14:creationId xmlns:p14="http://schemas.microsoft.com/office/powerpoint/2010/main" val="1327912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D0CC-9758-2E8A-76B9-8FE6DEA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89;p51">
            <a:extLst>
              <a:ext uri="{FF2B5EF4-FFF2-40B4-BE49-F238E27FC236}">
                <a16:creationId xmlns:a16="http://schemas.microsoft.com/office/drawing/2014/main" id="{4570B808-5889-05C3-77C9-4AA3B93E9D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BFFF0DE-079E-12A9-FF9E-6264AD1EC4B8}"/>
              </a:ext>
            </a:extLst>
          </p:cNvPr>
          <p:cNvSpPr txBox="1">
            <a:spLocks/>
          </p:cNvSpPr>
          <p:nvPr/>
        </p:nvSpPr>
        <p:spPr>
          <a:xfrm>
            <a:off x="1241934" y="444633"/>
            <a:ext cx="10277091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terminer, voici les deux étapes, que j’ai suivi pour répondre à la tâche demandée.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989723-284A-A6EB-96F0-3C73EBDA682A}"/>
              </a:ext>
            </a:extLst>
          </p:cNvPr>
          <p:cNvGrpSpPr/>
          <p:nvPr/>
        </p:nvGrpSpPr>
        <p:grpSpPr>
          <a:xfrm>
            <a:off x="406192" y="2433476"/>
            <a:ext cx="11037454" cy="399011"/>
            <a:chOff x="526472" y="1937789"/>
            <a:chExt cx="11037454" cy="39901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E6C3A6-DF11-5486-4A95-DCD2C869F545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en ordre les étapes de la formation des roches sédimentaires.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59FCF33-7BEF-8765-FE73-67033771353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539C8A9-E634-E1EF-C47E-093D2AB59AAA}"/>
              </a:ext>
            </a:extLst>
          </p:cNvPr>
          <p:cNvGrpSpPr/>
          <p:nvPr/>
        </p:nvGrpSpPr>
        <p:grpSpPr>
          <a:xfrm>
            <a:off x="406192" y="3261066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967A48-C198-8695-B529-07B38AAC822A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décris les processus impliqués dans la formation des roches sédimentaires pour les étapes demandées.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5F33CD5-09E6-EA58-BDDB-0782090540DB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990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7E55-AF15-B67F-AA51-7D1634ABC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4D851-4152-DFE1-856D-7E4EA919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3236D4-D4AC-24A9-D2B7-B73BA3C4BE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09983" y="630841"/>
            <a:ext cx="10372459" cy="29932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407558-6DEB-5750-2EB4-8C88D7F3C476}"/>
              </a:ext>
            </a:extLst>
          </p:cNvPr>
          <p:cNvGrpSpPr/>
          <p:nvPr/>
        </p:nvGrpSpPr>
        <p:grpSpPr>
          <a:xfrm>
            <a:off x="11176000" y="340894"/>
            <a:ext cx="443414" cy="553186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658CF10-DAC7-2163-AE26-B2C150F94CE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BCC2F9-D6D2-BE3F-29B8-FCF84CD0861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211C236B-5FE6-9762-691F-9B3D30B362B8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8C599E1-457E-E290-E242-6B04C91EBACB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C1513C9D-880A-AFEC-1E17-4DBF49911CE6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transport 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35A26236-8D39-E2A4-1B46-7807CD089182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sédimentation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8F36DCEC-F8EE-6985-E486-02736F23FE6E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4C1F176E-CF09-D9A6-045D-C55C9B9831ED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73C1EC20-3283-0324-6438-0EE1A2CA3D33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E3163F-48A4-3076-4880-DF3CB07659D8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de la formation des roches sédimentaires commence par :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646C9E2-5638-6B0B-180C-B6CD1E00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r="894"/>
          <a:stretch>
            <a:fillRect/>
          </a:stretch>
        </p:blipFill>
        <p:spPr>
          <a:xfrm>
            <a:off x="518160" y="2708602"/>
            <a:ext cx="4748624" cy="337723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B240FBB-BAA9-8A9F-0271-7AD889A7C2F4}"/>
              </a:ext>
            </a:extLst>
          </p:cNvPr>
          <p:cNvSpPr/>
          <p:nvPr/>
        </p:nvSpPr>
        <p:spPr>
          <a:xfrm>
            <a:off x="3230880" y="4053840"/>
            <a:ext cx="436880" cy="55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06048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02B3-1380-BD46-341C-48FF239F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723EEA56-F41E-8D4E-2714-F22E74CA5ABB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E0941739-CA1D-6E6E-8A6B-6C50034A5238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transport 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6161D45B-1929-CA1B-91B5-A3FCDA65B591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sédimentation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A6E7DA7A-FA4E-0564-976A-D0F3514DC542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7E43A616-0222-36DC-0E9A-74BDB8AE9A49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5C08FA77-2205-CF9F-C815-ED8503AEB003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A71D32-3FC4-AF2A-8ED0-06569C0DA782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de la formation des roches sédimentaires commence par :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E88851F-2F6F-002B-35D9-4FF83A633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" r="894"/>
          <a:stretch>
            <a:fillRect/>
          </a:stretch>
        </p:blipFill>
        <p:spPr>
          <a:xfrm>
            <a:off x="518160" y="2708602"/>
            <a:ext cx="4748624" cy="337723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442A794-41C7-950D-6492-62BA0F47C554}"/>
              </a:ext>
            </a:extLst>
          </p:cNvPr>
          <p:cNvSpPr/>
          <p:nvPr/>
        </p:nvSpPr>
        <p:spPr>
          <a:xfrm>
            <a:off x="3230880" y="4053840"/>
            <a:ext cx="436880" cy="55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9F45C094-7B12-9391-FC69-D485CCE5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travail ! 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1A0A7E78-64A9-3E18-B671-FB887265F245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pic>
        <p:nvPicPr>
          <p:cNvPr id="23" name="Image 8">
            <a:extLst>
              <a:ext uri="{FF2B5EF4-FFF2-40B4-BE49-F238E27FC236}">
                <a16:creationId xmlns:a16="http://schemas.microsoft.com/office/drawing/2014/main" id="{ECCE8C76-B701-3387-1C91-3F94FFB2E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9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E649-9106-6EE0-5D78-D8DBA6F5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D39B7E1-9346-FE3D-880B-0408ABFB2F11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0C6CDE9-D6AA-B978-E4A1-329073F24D72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Déposées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7E0557C4-54BF-21E8-F8D1-23262C61A873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Fragmentées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B87A305B-671E-B1EA-59F9-D083C274A530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Comprimées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701D059C-6EA0-B3F9-1178-CC494CF8CB42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97C16C9-DE8E-2EBC-4E9F-77F567EEC828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1B6A5A3E-2492-A648-9D1B-E6E576DF5AB2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542D1B-C294-39B0-3006-6042B9A7729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l’érosion, les roches sont 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693E75-4645-DB03-813C-FD0436C15321}"/>
              </a:ext>
            </a:extLst>
          </p:cNvPr>
          <p:cNvSpPr/>
          <p:nvPr/>
        </p:nvSpPr>
        <p:spPr>
          <a:xfrm>
            <a:off x="3230880" y="4053840"/>
            <a:ext cx="436880" cy="55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F276A77-3CB9-FE10-22C5-4D6D4AE2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7CC21DED-544C-D660-A314-51DCFE39A40A}"/>
              </a:ext>
            </a:extLst>
          </p:cNvPr>
          <p:cNvSpPr txBox="1">
            <a:spLocks/>
          </p:cNvSpPr>
          <p:nvPr/>
        </p:nvSpPr>
        <p:spPr>
          <a:xfrm>
            <a:off x="909983" y="630841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17E22CD-F7B0-623B-C478-007562824B12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F6A4377-BDA0-F3AD-5237-AC2BA8CCBAE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D35E35-3AB6-241A-34E6-F0E95B172F0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0BC6AE0C-53B1-952B-FFD3-38D80E637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21" y="2463154"/>
            <a:ext cx="4725799" cy="353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58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2C33-6BA7-5EE5-C385-32EA04B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C95CFBB2-143F-541D-94C8-9DFE8E05FACD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Déposées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E2AF0EB2-CFD9-3425-D765-5CC8EF4B4DB3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Fragmentées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ED8CFBA5-F03C-B738-7BB8-4A328F45A69A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Comprimées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86F8B207-F679-27E8-76B8-F5B3453CD208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4FC2373-A365-FCCD-18A8-CE60EC933982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7C483F3A-0D90-6BEB-ABD0-02B071E5DAC2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D7BB1E4-33CC-28FF-6CAA-10D5E6BAE99D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l’érosion, les roches sont 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E2F1C9-A83C-A807-2FFB-EAB4577D68E3}"/>
              </a:ext>
            </a:extLst>
          </p:cNvPr>
          <p:cNvSpPr/>
          <p:nvPr/>
        </p:nvSpPr>
        <p:spPr>
          <a:xfrm>
            <a:off x="3230880" y="4053840"/>
            <a:ext cx="436880" cy="55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173BD605-B9F9-E007-BB76-E3B49B3D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43" y="368606"/>
            <a:ext cx="10580977" cy="28163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bonne réponse c’est b . Pendant l’érosion, les roches sont fragmentées en petits morceaux sous l’effet de la pluie et des variations de température.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4E8914A-1C38-7214-A4B7-AD9D88504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21" y="2463154"/>
            <a:ext cx="4725799" cy="3531217"/>
          </a:xfrm>
          <a:prstGeom prst="rect">
            <a:avLst/>
          </a:prstGeom>
        </p:spPr>
      </p:pic>
      <p:pic>
        <p:nvPicPr>
          <p:cNvPr id="2" name="Image 8">
            <a:extLst>
              <a:ext uri="{FF2B5EF4-FFF2-40B4-BE49-F238E27FC236}">
                <a16:creationId xmlns:a16="http://schemas.microsoft.com/office/drawing/2014/main" id="{91701264-41C2-E75E-2CA5-E10AE9C17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0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9D76-A284-4334-6F43-3D480669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2C42F5FA-F2D7-D03A-19F9-C31E956A79D6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« Lors de la sédimentation, les éléments transportés se déposent en couches au fond de l’eau.» </a:t>
            </a:r>
          </a:p>
        </p:txBody>
      </p: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9BBD4E57-4C8D-97BD-389B-09EDE4C842BC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724B2987-E58B-26AB-CEF0-A48F987FD91F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2B359C24-4B7F-8684-604D-5969D6936C90}"/>
              </a:ext>
            </a:extLst>
          </p:cNvPr>
          <p:cNvSpPr txBox="1">
            <a:spLocks/>
          </p:cNvSpPr>
          <p:nvPr/>
        </p:nvSpPr>
        <p:spPr>
          <a:xfrm>
            <a:off x="781899" y="1368825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1C6A1CF-7E8C-677D-5927-F25D6562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838EB7B-92BE-7550-5238-DB9BC80F37A1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21B01525-C23E-AFAF-7FFD-2FE777070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6" y="43103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203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71A7-3CD7-7C5A-A8ED-D728AA7E7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77FBB029-0A64-61A0-3530-486484392E0F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« Lors de la sédimentation, les éléments transportés se déposent en couches au fond de l’eau.». </a:t>
            </a:r>
          </a:p>
        </p:txBody>
      </p: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B1CC9B9B-0D47-1E0C-A21A-3827FFBA0F1A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4E876EF2-9B3C-4D60-31DA-426484582943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4" name="Titre 8">
            <a:extLst>
              <a:ext uri="{FF2B5EF4-FFF2-40B4-BE49-F238E27FC236}">
                <a16:creationId xmlns:a16="http://schemas.microsoft.com/office/drawing/2014/main" id="{BF0C90D0-0FB2-2B5D-4474-75EB66BD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Parfait! La proposition est juste.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C09FFF71-AA93-07EB-124D-AF9B85BDAD39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4C5A27D5-A18E-820D-EE48-80BCFAF9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85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6857-0455-16B9-367A-BF07F9F6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382DC6A8-2ADF-03E2-3319-3696270C8BA1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C3D804A-AA8B-5023-0FBD-5EEBB6BC4ED9}"/>
              </a:ext>
            </a:extLst>
          </p:cNvPr>
          <p:cNvSpPr txBox="1"/>
          <p:nvPr/>
        </p:nvSpPr>
        <p:spPr>
          <a:xfrm>
            <a:off x="594576" y="138089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étape de formation au processus correspondant: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67B4102-6A28-B22D-B528-8843C34DE364}"/>
              </a:ext>
            </a:extLst>
          </p:cNvPr>
          <p:cNvGrpSpPr/>
          <p:nvPr/>
        </p:nvGrpSpPr>
        <p:grpSpPr>
          <a:xfrm>
            <a:off x="592106" y="3411074"/>
            <a:ext cx="4008985" cy="900000"/>
            <a:chOff x="538317" y="2790119"/>
            <a:chExt cx="4008985" cy="535787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7166DBBB-A5E2-85D0-2289-C5B35455AB47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Transport</a:t>
              </a: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C7B01029-9300-748B-6F03-3C89084EC672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C8D99D4-7142-ECA6-8AC9-D4484007A813}"/>
              </a:ext>
            </a:extLst>
          </p:cNvPr>
          <p:cNvGrpSpPr/>
          <p:nvPr/>
        </p:nvGrpSpPr>
        <p:grpSpPr>
          <a:xfrm>
            <a:off x="6040291" y="3411074"/>
            <a:ext cx="5833317" cy="900000"/>
            <a:chOff x="5950644" y="2790119"/>
            <a:chExt cx="5833317" cy="544752"/>
          </a:xfrm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45DDEBA8-90F3-AF77-68EA-6AAA779458A8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 sédiments se transforment en roche solide.</a:t>
              </a:r>
            </a:p>
          </p:txBody>
        </p:sp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CB166CDD-B0F7-41B2-6222-4B13909DDAF8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7" name="Google Shape;15880;p58">
            <a:extLst>
              <a:ext uri="{FF2B5EF4-FFF2-40B4-BE49-F238E27FC236}">
                <a16:creationId xmlns:a16="http://schemas.microsoft.com/office/drawing/2014/main" id="{737B32FB-9530-93C0-3FF2-D991DD566633}"/>
              </a:ext>
            </a:extLst>
          </p:cNvPr>
          <p:cNvSpPr txBox="1">
            <a:spLocks/>
          </p:cNvSpPr>
          <p:nvPr/>
        </p:nvSpPr>
        <p:spPr>
          <a:xfrm>
            <a:off x="541020" y="2521008"/>
            <a:ext cx="403098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Étape de formation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F96D4289-5AD8-EAA2-B3B1-D87E4055BCAF}"/>
              </a:ext>
            </a:extLst>
          </p:cNvPr>
          <p:cNvSpPr txBox="1">
            <a:spLocks/>
          </p:cNvSpPr>
          <p:nvPr/>
        </p:nvSpPr>
        <p:spPr>
          <a:xfrm>
            <a:off x="5946242" y="2521008"/>
            <a:ext cx="587459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5A5F10B-8CD5-9EF6-D068-A88E4F678B8E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BB23227-83FC-EFAF-DC2E-FD65162CD625}"/>
              </a:ext>
            </a:extLst>
          </p:cNvPr>
          <p:cNvGrpSpPr/>
          <p:nvPr/>
        </p:nvGrpSpPr>
        <p:grpSpPr>
          <a:xfrm>
            <a:off x="592106" y="4621310"/>
            <a:ext cx="4008985" cy="900000"/>
            <a:chOff x="520388" y="4000355"/>
            <a:chExt cx="4008985" cy="535787"/>
          </a:xfrm>
        </p:grpSpPr>
        <p:sp>
          <p:nvSpPr>
            <p:cNvPr id="29" name="Rectangle: Rounded Corners 22">
              <a:extLst>
                <a:ext uri="{FF2B5EF4-FFF2-40B4-BE49-F238E27FC236}">
                  <a16:creationId xmlns:a16="http://schemas.microsoft.com/office/drawing/2014/main" id="{7DE81D8F-E052-D136-FE70-7A26D455CE1D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Diagenèse</a:t>
              </a:r>
            </a:p>
          </p:txBody>
        </p:sp>
        <p:sp>
          <p:nvSpPr>
            <p:cNvPr id="30" name="Rectangle: Rounded Corners 22">
              <a:extLst>
                <a:ext uri="{FF2B5EF4-FFF2-40B4-BE49-F238E27FC236}">
                  <a16:creationId xmlns:a16="http://schemas.microsoft.com/office/drawing/2014/main" id="{56EB9EDD-59B3-591D-2C6C-B64D8B96C2A6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0BA89FF-D2F6-EA0D-A997-D99176C5E6F1}"/>
              </a:ext>
            </a:extLst>
          </p:cNvPr>
          <p:cNvGrpSpPr/>
          <p:nvPr/>
        </p:nvGrpSpPr>
        <p:grpSpPr>
          <a:xfrm>
            <a:off x="6040291" y="4621310"/>
            <a:ext cx="5833317" cy="900000"/>
            <a:chOff x="5932715" y="4000355"/>
            <a:chExt cx="5833317" cy="544752"/>
          </a:xfrm>
        </p:grpSpPr>
        <p:sp>
          <p:nvSpPr>
            <p:cNvPr id="36" name="Rectangle: Rounded Corners 22">
              <a:extLst>
                <a:ext uri="{FF2B5EF4-FFF2-40B4-BE49-F238E27FC236}">
                  <a16:creationId xmlns:a16="http://schemas.microsoft.com/office/drawing/2014/main" id="{9EE395C2-453B-E4A8-953A-589AED5427E0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 produits de l’érosion sont  déplacés   par l’eau, le vent ou la glace.</a:t>
              </a:r>
            </a:p>
          </p:txBody>
        </p:sp>
        <p:sp>
          <p:nvSpPr>
            <p:cNvPr id="44" name="Rectangle: Rounded Corners 22">
              <a:extLst>
                <a:ext uri="{FF2B5EF4-FFF2-40B4-BE49-F238E27FC236}">
                  <a16:creationId xmlns:a16="http://schemas.microsoft.com/office/drawing/2014/main" id="{22C8CB2E-300E-56A8-FEF2-B73B773A810B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pic>
        <p:nvPicPr>
          <p:cNvPr id="66" name="Picture 1">
            <a:extLst>
              <a:ext uri="{FF2B5EF4-FFF2-40B4-BE49-F238E27FC236}">
                <a16:creationId xmlns:a16="http://schemas.microsoft.com/office/drawing/2014/main" id="{34C7DE62-8445-F9DC-FD93-C592CECF3E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3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4EEF-F303-8ADC-7631-CA2481D2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F28232BB-719A-FF52-DC21-3B4FE2FAF317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davantage si nécessaire.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77A84CBD-0189-3DB9-6B8F-1C5958515C76}"/>
              </a:ext>
            </a:extLst>
          </p:cNvPr>
          <p:cNvSpPr txBox="1"/>
          <p:nvPr/>
        </p:nvSpPr>
        <p:spPr>
          <a:xfrm>
            <a:off x="594576" y="148757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étape de formation au processus correspondant: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C3DBC2F-2C96-BC00-D145-BD1DE9E06799}"/>
              </a:ext>
            </a:extLst>
          </p:cNvPr>
          <p:cNvGrpSpPr/>
          <p:nvPr/>
        </p:nvGrpSpPr>
        <p:grpSpPr>
          <a:xfrm>
            <a:off x="592106" y="3517754"/>
            <a:ext cx="4008985" cy="900000"/>
            <a:chOff x="538317" y="2790119"/>
            <a:chExt cx="4008985" cy="535787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E0466906-04A3-8728-389D-03D3F0EAB35F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Transport</a:t>
              </a: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3F814D65-2CBE-B01B-A897-ECC5E96FD273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82443-E36E-1BD0-E641-8EF07B857654}"/>
              </a:ext>
            </a:extLst>
          </p:cNvPr>
          <p:cNvGrpSpPr/>
          <p:nvPr/>
        </p:nvGrpSpPr>
        <p:grpSpPr>
          <a:xfrm>
            <a:off x="6040291" y="3517754"/>
            <a:ext cx="5833317" cy="900000"/>
            <a:chOff x="5950644" y="2790119"/>
            <a:chExt cx="5833317" cy="544752"/>
          </a:xfrm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9BD246A3-616F-4723-536D-F7A0BE04A089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 sédiments se transforment en roche solide.</a:t>
              </a:r>
            </a:p>
          </p:txBody>
        </p:sp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2911DA9D-4EB6-8492-505E-6FF146B58CA7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7" name="Google Shape;15880;p58">
            <a:extLst>
              <a:ext uri="{FF2B5EF4-FFF2-40B4-BE49-F238E27FC236}">
                <a16:creationId xmlns:a16="http://schemas.microsoft.com/office/drawing/2014/main" id="{49A4D94F-7700-20FF-25C3-59050577300D}"/>
              </a:ext>
            </a:extLst>
          </p:cNvPr>
          <p:cNvSpPr txBox="1">
            <a:spLocks/>
          </p:cNvSpPr>
          <p:nvPr/>
        </p:nvSpPr>
        <p:spPr>
          <a:xfrm>
            <a:off x="541020" y="2627688"/>
            <a:ext cx="403098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Étape de formation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91978F98-11B2-B2CA-6554-0AB4AABABA6D}"/>
              </a:ext>
            </a:extLst>
          </p:cNvPr>
          <p:cNvSpPr txBox="1">
            <a:spLocks/>
          </p:cNvSpPr>
          <p:nvPr/>
        </p:nvSpPr>
        <p:spPr>
          <a:xfrm>
            <a:off x="5946242" y="2627688"/>
            <a:ext cx="587459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F1E1F3EF-75DE-46DF-BEB3-5ECA774AF48A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B7B65BF-8C02-36A8-75FD-F9C14C5993DA}"/>
              </a:ext>
            </a:extLst>
          </p:cNvPr>
          <p:cNvGrpSpPr/>
          <p:nvPr/>
        </p:nvGrpSpPr>
        <p:grpSpPr>
          <a:xfrm>
            <a:off x="592106" y="4727990"/>
            <a:ext cx="4008985" cy="900000"/>
            <a:chOff x="520388" y="4000355"/>
            <a:chExt cx="4008985" cy="535787"/>
          </a:xfrm>
        </p:grpSpPr>
        <p:sp>
          <p:nvSpPr>
            <p:cNvPr id="29" name="Rectangle: Rounded Corners 22">
              <a:extLst>
                <a:ext uri="{FF2B5EF4-FFF2-40B4-BE49-F238E27FC236}">
                  <a16:creationId xmlns:a16="http://schemas.microsoft.com/office/drawing/2014/main" id="{4FABF3CE-602E-33FF-ED1B-3110FC7DD56C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Diagenèse</a:t>
              </a:r>
            </a:p>
          </p:txBody>
        </p:sp>
        <p:sp>
          <p:nvSpPr>
            <p:cNvPr id="30" name="Rectangle: Rounded Corners 22">
              <a:extLst>
                <a:ext uri="{FF2B5EF4-FFF2-40B4-BE49-F238E27FC236}">
                  <a16:creationId xmlns:a16="http://schemas.microsoft.com/office/drawing/2014/main" id="{FD3C7860-3FD7-5B6F-4287-5D12168BBFBA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17FF1B4-A838-EF73-7A15-EFB9BA45D4E0}"/>
              </a:ext>
            </a:extLst>
          </p:cNvPr>
          <p:cNvGrpSpPr/>
          <p:nvPr/>
        </p:nvGrpSpPr>
        <p:grpSpPr>
          <a:xfrm>
            <a:off x="6040291" y="4727990"/>
            <a:ext cx="5833317" cy="900000"/>
            <a:chOff x="5932715" y="4000355"/>
            <a:chExt cx="5833317" cy="544752"/>
          </a:xfrm>
        </p:grpSpPr>
        <p:sp>
          <p:nvSpPr>
            <p:cNvPr id="36" name="Rectangle: Rounded Corners 22">
              <a:extLst>
                <a:ext uri="{FF2B5EF4-FFF2-40B4-BE49-F238E27FC236}">
                  <a16:creationId xmlns:a16="http://schemas.microsoft.com/office/drawing/2014/main" id="{D8E7C1ED-790E-39E1-B9A8-8B31CC5AED6B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 produits de l’érosion sont  déplacés   par l’eau, le vent ou la glace.</a:t>
              </a:r>
            </a:p>
          </p:txBody>
        </p:sp>
        <p:sp>
          <p:nvSpPr>
            <p:cNvPr id="44" name="Rectangle: Rounded Corners 22">
              <a:extLst>
                <a:ext uri="{FF2B5EF4-FFF2-40B4-BE49-F238E27FC236}">
                  <a16:creationId xmlns:a16="http://schemas.microsoft.com/office/drawing/2014/main" id="{62D61B0D-41A3-CABD-AB93-1281421FB4EC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pic>
        <p:nvPicPr>
          <p:cNvPr id="4" name="Image 8">
            <a:extLst>
              <a:ext uri="{FF2B5EF4-FFF2-40B4-BE49-F238E27FC236}">
                <a16:creationId xmlns:a16="http://schemas.microsoft.com/office/drawing/2014/main" id="{0C2A0992-3055-AA81-39BB-7DD220ACD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146" y="485086"/>
            <a:ext cx="429314" cy="42931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868843F4-FC08-3F1D-BBB8-5D8BFCA2FFDC}"/>
              </a:ext>
            </a:extLst>
          </p:cNvPr>
          <p:cNvCxnSpPr>
            <a:stCxn id="12" idx="3"/>
            <a:endCxn id="44" idx="1"/>
          </p:cNvCxnSpPr>
          <p:nvPr/>
        </p:nvCxnSpPr>
        <p:spPr>
          <a:xfrm>
            <a:off x="4601091" y="3967754"/>
            <a:ext cx="1439200" cy="12102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19D6582-8229-D2FA-C719-6A7ECE010667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4572000" y="3967754"/>
            <a:ext cx="1468291" cy="13357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350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251927"/>
            <a:ext cx="10372033" cy="54064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un moment pour réaliser l’activité de la page 72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4663" y="702026"/>
            <a:ext cx="10922713" cy="333611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Rappeler aux élèves qu’ils doivent d’abord observer et de repérer les éléments du document avant de réaliser la tâche.  Expliquer les mots difficiles.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4583E4-9B2E-23B7-5CC8-03B3EB9D5807}"/>
              </a:ext>
            </a:extLst>
          </p:cNvPr>
          <p:cNvSpPr/>
          <p:nvPr/>
        </p:nvSpPr>
        <p:spPr>
          <a:xfrm>
            <a:off x="8072682" y="6334251"/>
            <a:ext cx="1329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72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5CC7C8-2C6C-5F43-22CF-362D1DF6D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837" y="1017715"/>
            <a:ext cx="4799636" cy="5655090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BC3215-E305-D206-FB9F-12DB9930DFF1}"/>
              </a:ext>
            </a:extLst>
          </p:cNvPr>
          <p:cNvCxnSpPr>
            <a:cxnSpLocks/>
          </p:cNvCxnSpPr>
          <p:nvPr/>
        </p:nvCxnSpPr>
        <p:spPr>
          <a:xfrm flipH="1">
            <a:off x="7072132" y="5011838"/>
            <a:ext cx="86810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8ACE944-A236-E009-0D98-92222F013784}"/>
              </a:ext>
            </a:extLst>
          </p:cNvPr>
          <p:cNvSpPr txBox="1"/>
          <p:nvPr/>
        </p:nvSpPr>
        <p:spPr>
          <a:xfrm>
            <a:off x="7870786" y="4803495"/>
            <a:ext cx="1206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FD91182-7055-466D-A148-789A99B9BEBD}"/>
              </a:ext>
            </a:extLst>
          </p:cNvPr>
          <p:cNvCxnSpPr>
            <a:cxnSpLocks/>
          </p:cNvCxnSpPr>
          <p:nvPr/>
        </p:nvCxnSpPr>
        <p:spPr>
          <a:xfrm flipV="1">
            <a:off x="2372810" y="5023413"/>
            <a:ext cx="2592729" cy="3935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EFB1E705-612C-B10D-69DA-E2491C17442A}"/>
              </a:ext>
            </a:extLst>
          </p:cNvPr>
          <p:cNvSpPr txBox="1"/>
          <p:nvPr/>
        </p:nvSpPr>
        <p:spPr>
          <a:xfrm>
            <a:off x="1145895" y="5208608"/>
            <a:ext cx="1284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B1A9E-6548-5802-E6A1-7871AA94E5B2}"/>
              </a:ext>
            </a:extLst>
          </p:cNvPr>
          <p:cNvSpPr/>
          <p:nvPr/>
        </p:nvSpPr>
        <p:spPr>
          <a:xfrm>
            <a:off x="673583" y="4380770"/>
            <a:ext cx="2414927" cy="58477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6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Réalisez les rectifications suivantes: </a:t>
            </a:r>
          </a:p>
        </p:txBody>
      </p:sp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AAC6-1196-637E-DF9E-533F13026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8B505-3DC6-B1A7-7894-DF91A62F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0B8779-01E5-AF75-9C9E-DC7EC7E3E3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7A049E59-3ACA-34FF-66F6-5DAF021D22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A59386-9EA1-AB88-0D33-AF52E6CF3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616" y="1122744"/>
            <a:ext cx="4196906" cy="26106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524D6D-105D-1805-F435-274254345A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260"/>
          <a:stretch>
            <a:fillRect/>
          </a:stretch>
        </p:blipFill>
        <p:spPr>
          <a:xfrm>
            <a:off x="1224439" y="3695628"/>
            <a:ext cx="9598768" cy="2959814"/>
          </a:xfrm>
          <a:prstGeom prst="rect">
            <a:avLst/>
          </a:prstGeom>
        </p:spPr>
      </p:pic>
      <p:pic>
        <p:nvPicPr>
          <p:cNvPr id="10" name="Picture 4" descr="Symbole vrai PSD, modèles PSD gratuits de haute qualité à télécharger |  Freepik">
            <a:extLst>
              <a:ext uri="{FF2B5EF4-FFF2-40B4-BE49-F238E27FC236}">
                <a16:creationId xmlns:a16="http://schemas.microsoft.com/office/drawing/2014/main" id="{E15E91D8-98C0-45F3-3FA7-FD2E14751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937" y="5918842"/>
            <a:ext cx="736600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AB44D46-534A-246C-C296-1C312A169B5B}"/>
              </a:ext>
            </a:extLst>
          </p:cNvPr>
          <p:cNvSpPr txBox="1"/>
          <p:nvPr/>
        </p:nvSpPr>
        <p:spPr>
          <a:xfrm>
            <a:off x="7477246" y="4961297"/>
            <a:ext cx="11006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fr-FR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D29016-921A-EB42-D86C-6F10551C0A55}"/>
              </a:ext>
            </a:extLst>
          </p:cNvPr>
          <p:cNvSpPr txBox="1"/>
          <p:nvPr/>
        </p:nvSpPr>
        <p:spPr>
          <a:xfrm>
            <a:off x="3832186" y="4957148"/>
            <a:ext cx="11680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fr-FR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</p:spTree>
    <p:extLst>
      <p:ext uri="{BB962C8B-B14F-4D97-AF65-F5344CB8AC3E}">
        <p14:creationId xmlns:p14="http://schemas.microsoft.com/office/powerpoint/2010/main" val="4154011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72DBA-6D6F-44FF-9C39-55261B4F8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08D5B8-5C5B-C453-EB34-7A0A7B38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4E1166-1013-3408-7CCB-1BA4DA25E18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2372CE5D-1F4D-A4BC-3E56-AA91E8C6D7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328B47-D3D8-EAD1-5586-309D8C56E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65" y="1232495"/>
            <a:ext cx="11441122" cy="212437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5EB5405-BB78-7C8A-FF3F-314A4F9CC7AA}"/>
              </a:ext>
            </a:extLst>
          </p:cNvPr>
          <p:cNvSpPr txBox="1"/>
          <p:nvPr/>
        </p:nvSpPr>
        <p:spPr>
          <a:xfrm>
            <a:off x="4907666" y="1979490"/>
            <a:ext cx="22223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fragmentées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1CA898-CC6C-8C0D-4B97-E5724D9734AB}"/>
              </a:ext>
            </a:extLst>
          </p:cNvPr>
          <p:cNvSpPr txBox="1"/>
          <p:nvPr/>
        </p:nvSpPr>
        <p:spPr>
          <a:xfrm>
            <a:off x="6366075" y="2511926"/>
            <a:ext cx="22223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déposent</a:t>
            </a:r>
          </a:p>
        </p:txBody>
      </p:sp>
    </p:spTree>
    <p:extLst>
      <p:ext uri="{BB962C8B-B14F-4D97-AF65-F5344CB8AC3E}">
        <p14:creationId xmlns:p14="http://schemas.microsoft.com/office/powerpoint/2010/main" val="1685401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73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0C1DE6B-4652-323A-2B42-AD9AD4D83DF2}"/>
              </a:ext>
            </a:extLst>
          </p:cNvPr>
          <p:cNvSpPr/>
          <p:nvPr/>
        </p:nvSpPr>
        <p:spPr>
          <a:xfrm>
            <a:off x="8385595" y="6186798"/>
            <a:ext cx="1280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73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3EE86F-E627-E635-ECCA-D91373909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395" y="1006997"/>
            <a:ext cx="4962200" cy="559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327627" y="2738280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 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54EC29-0AE0-EF11-ACD7-008C649A5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441" y="1030146"/>
            <a:ext cx="5302493" cy="33219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3568A0-BFC5-EA7B-DCD6-75BD9D90C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48" y="4240630"/>
            <a:ext cx="10897636" cy="227793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7C5ACF1-8016-342A-C7E4-199D4AE31304}"/>
              </a:ext>
            </a:extLst>
          </p:cNvPr>
          <p:cNvSpPr txBox="1"/>
          <p:nvPr/>
        </p:nvSpPr>
        <p:spPr>
          <a:xfrm>
            <a:off x="0" y="5010683"/>
            <a:ext cx="1097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érosion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49835E0-32F5-2722-9FE9-37F7959E5F7A}"/>
              </a:ext>
            </a:extLst>
          </p:cNvPr>
          <p:cNvSpPr txBox="1"/>
          <p:nvPr/>
        </p:nvSpPr>
        <p:spPr>
          <a:xfrm>
            <a:off x="-84236" y="5543117"/>
            <a:ext cx="11196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transport</a:t>
            </a:r>
          </a:p>
        </p:txBody>
      </p:sp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E74B-FB0B-F794-2F1F-8662A4A6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306F8-E2E5-5CC5-BBA2-1D6C4AB2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EDF27-BFFD-0D34-DA4D-B120C7C4E4C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 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34E0027B-99D4-4F5D-0CBB-C4956CB41B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CF44B8-3B59-720E-1016-4A3FF3429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92" y="1857155"/>
            <a:ext cx="11403016" cy="31436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98B4B0-6061-C62D-2401-3D9C3FF5D258}"/>
              </a:ext>
            </a:extLst>
          </p:cNvPr>
          <p:cNvSpPr txBox="1"/>
          <p:nvPr/>
        </p:nvSpPr>
        <p:spPr>
          <a:xfrm>
            <a:off x="1771913" y="2452561"/>
            <a:ext cx="15402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B13479-B9EE-5D59-BF61-CFE8E0968FFD}"/>
              </a:ext>
            </a:extLst>
          </p:cNvPr>
          <p:cNvSpPr txBox="1"/>
          <p:nvPr/>
        </p:nvSpPr>
        <p:spPr>
          <a:xfrm>
            <a:off x="1792233" y="2895375"/>
            <a:ext cx="15402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5AFC7B-1B3D-9D2C-4397-6683E108350C}"/>
              </a:ext>
            </a:extLst>
          </p:cNvPr>
          <p:cNvSpPr txBox="1"/>
          <p:nvPr/>
        </p:nvSpPr>
        <p:spPr>
          <a:xfrm>
            <a:off x="1832873" y="3296591"/>
            <a:ext cx="19053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46B0F51-04AF-12C1-7DC0-F71E35A999DF}"/>
              </a:ext>
            </a:extLst>
          </p:cNvPr>
          <p:cNvSpPr txBox="1"/>
          <p:nvPr/>
        </p:nvSpPr>
        <p:spPr>
          <a:xfrm>
            <a:off x="1893136" y="4099469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C7708E-41EB-F149-34B2-4D8C8B4D2841}"/>
              </a:ext>
            </a:extLst>
          </p:cNvPr>
          <p:cNvSpPr txBox="1"/>
          <p:nvPr/>
        </p:nvSpPr>
        <p:spPr>
          <a:xfrm>
            <a:off x="5468115" y="2452560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fragmentées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B069F5-7BF9-26AA-92CD-5A329830804F}"/>
              </a:ext>
            </a:extLst>
          </p:cNvPr>
          <p:cNvSpPr txBox="1"/>
          <p:nvPr/>
        </p:nvSpPr>
        <p:spPr>
          <a:xfrm>
            <a:off x="6648715" y="2875054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déplacés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CE1F78B-1BBC-9B81-0106-77A2E5DA7A66}"/>
              </a:ext>
            </a:extLst>
          </p:cNvPr>
          <p:cNvSpPr txBox="1"/>
          <p:nvPr/>
        </p:nvSpPr>
        <p:spPr>
          <a:xfrm>
            <a:off x="6834080" y="3295815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déposés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B4F3AD-7EAD-5D03-28D6-2E5280958E27}"/>
              </a:ext>
            </a:extLst>
          </p:cNvPr>
          <p:cNvSpPr txBox="1"/>
          <p:nvPr/>
        </p:nvSpPr>
        <p:spPr>
          <a:xfrm>
            <a:off x="7292844" y="4110140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0A55D2C-957C-2B93-BDA2-4094AC7AD373}"/>
              </a:ext>
            </a:extLst>
          </p:cNvPr>
          <p:cNvSpPr txBox="1"/>
          <p:nvPr/>
        </p:nvSpPr>
        <p:spPr>
          <a:xfrm>
            <a:off x="2815660" y="4510845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B9ABA2-59CE-2C6D-00AF-C8AEAA22B74D}"/>
              </a:ext>
            </a:extLst>
          </p:cNvPr>
          <p:cNvSpPr txBox="1"/>
          <p:nvPr/>
        </p:nvSpPr>
        <p:spPr>
          <a:xfrm>
            <a:off x="6380478" y="3287422"/>
            <a:ext cx="10112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sont </a:t>
            </a:r>
          </a:p>
        </p:txBody>
      </p:sp>
    </p:spTree>
    <p:extLst>
      <p:ext uri="{BB962C8B-B14F-4D97-AF65-F5344CB8AC3E}">
        <p14:creationId xmlns:p14="http://schemas.microsoft.com/office/powerpoint/2010/main" val="61460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186612"/>
            <a:ext cx="10277091" cy="399230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3" y="219075"/>
            <a:ext cx="10805322" cy="431801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finir, faisons un petit résumé ensemble ! </a:t>
            </a:r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7553" y="658371"/>
            <a:ext cx="10277475" cy="268287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Donner un rappel de la séance.</a:t>
            </a:r>
          </a:p>
        </p:txBody>
      </p:sp>
      <p:sp>
        <p:nvSpPr>
          <p:cNvPr id="3" name="Google Shape;2054;p38">
            <a:extLst>
              <a:ext uri="{FF2B5EF4-FFF2-40B4-BE49-F238E27FC236}">
                <a16:creationId xmlns:a16="http://schemas.microsoft.com/office/drawing/2014/main" id="{1C1445F7-285F-7A3A-C5D2-9D27FFF11BE4}"/>
              </a:ext>
            </a:extLst>
          </p:cNvPr>
          <p:cNvSpPr/>
          <p:nvPr/>
        </p:nvSpPr>
        <p:spPr>
          <a:xfrm>
            <a:off x="1291324" y="20379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392561BC-9988-A3D3-C8F4-A4190A0B3601}"/>
              </a:ext>
            </a:extLst>
          </p:cNvPr>
          <p:cNvSpPr txBox="1"/>
          <p:nvPr/>
        </p:nvSpPr>
        <p:spPr>
          <a:xfrm>
            <a:off x="1636841" y="2020027"/>
            <a:ext cx="973188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fr-FR" b="1" noProof="0" dirty="0">
                <a:solidFill>
                  <a:srgbClr val="106585"/>
                </a:solidFill>
              </a:rPr>
              <a:t>Décrire les processus impliqués dans la formation des roches sédimentaires.</a:t>
            </a:r>
          </a:p>
        </p:txBody>
      </p:sp>
      <p:pic>
        <p:nvPicPr>
          <p:cNvPr id="7" name="Image 23">
            <a:extLst>
              <a:ext uri="{FF2B5EF4-FFF2-40B4-BE49-F238E27FC236}">
                <a16:creationId xmlns:a16="http://schemas.microsoft.com/office/drawing/2014/main" id="{1E606C51-B45B-D112-73F7-3A7ADC8DD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5" y="1754682"/>
            <a:ext cx="805544" cy="805544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72C7D0F-EEDD-3FED-87FF-40227C1DF998}"/>
              </a:ext>
            </a:extLst>
          </p:cNvPr>
          <p:cNvSpPr txBox="1">
            <a:spLocks/>
          </p:cNvSpPr>
          <p:nvPr/>
        </p:nvSpPr>
        <p:spPr>
          <a:xfrm>
            <a:off x="-756918" y="3111293"/>
            <a:ext cx="9066597" cy="78983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b="1" noProof="0" dirty="0">
              <a:solidFill>
                <a:srgbClr val="106585"/>
              </a:solidFill>
              <a:latin typeface="Calibri" panose="020F0502020204030204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37B49C7-1689-F5AF-36AA-122DBD3E1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t="-20" r="546" b="-955"/>
          <a:stretch>
            <a:fillRect/>
          </a:stretch>
        </p:blipFill>
        <p:spPr>
          <a:xfrm>
            <a:off x="3948253" y="3022535"/>
            <a:ext cx="4252021" cy="339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0" y="320709"/>
            <a:ext cx="10277091" cy="267549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les étapes que j’ai suivi pour résoudre ma tâche: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57070" y="668280"/>
            <a:ext cx="10277475" cy="268287"/>
          </a:xfrm>
        </p:spPr>
        <p:txBody>
          <a:bodyPr/>
          <a:lstStyle/>
          <a:p>
            <a:endParaRPr lang="fr-FR" noProof="0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58E10AF-8B05-51A5-61B5-B0EB900ADE15}"/>
              </a:ext>
            </a:extLst>
          </p:cNvPr>
          <p:cNvGrpSpPr/>
          <p:nvPr/>
        </p:nvGrpSpPr>
        <p:grpSpPr>
          <a:xfrm>
            <a:off x="406192" y="2560026"/>
            <a:ext cx="11037454" cy="399011"/>
            <a:chOff x="526472" y="1937789"/>
            <a:chExt cx="11037454" cy="39901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4631096-0CAF-BF7B-C9F1-5B93A116032D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décris les processus impliqués dans la formation des roches sédimentaires pour les étapes demandées.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70B2BA6-0DDD-D4AF-12C6-447414CB074C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DABDC69-67F1-B848-005B-936D2E91E7CF}"/>
              </a:ext>
            </a:extLst>
          </p:cNvPr>
          <p:cNvGrpSpPr/>
          <p:nvPr/>
        </p:nvGrpSpPr>
        <p:grpSpPr>
          <a:xfrm>
            <a:off x="385872" y="1544026"/>
            <a:ext cx="11037454" cy="399011"/>
            <a:chOff x="526472" y="1937789"/>
            <a:chExt cx="11037454" cy="399011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2695BF65-9C1B-0139-6636-0BA394EEB2E1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en ordre les étapes de la formation des roches sédimentaires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3CC40E7-D5A5-F8DE-7375-ABE58ADE57FB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69CDD2E1-1120-2900-7F4A-5B765AB8B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t="-20" r="546" b="-955"/>
          <a:stretch>
            <a:fillRect/>
          </a:stretch>
        </p:blipFill>
        <p:spPr>
          <a:xfrm>
            <a:off x="4064000" y="3230880"/>
            <a:ext cx="4252021" cy="339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on termine par cette carte lexicale.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Faire participer les élèves à la lecture de la carte</a:t>
            </a:r>
          </a:p>
        </p:txBody>
      </p:sp>
      <p:grpSp>
        <p:nvGrpSpPr>
          <p:cNvPr id="3" name="Google Shape;2004;p176">
            <a:extLst>
              <a:ext uri="{FF2B5EF4-FFF2-40B4-BE49-F238E27FC236}">
                <a16:creationId xmlns:a16="http://schemas.microsoft.com/office/drawing/2014/main" id="{0856EB9A-7017-4620-1D45-E3DDBCB45426}"/>
              </a:ext>
            </a:extLst>
          </p:cNvPr>
          <p:cNvGrpSpPr/>
          <p:nvPr/>
        </p:nvGrpSpPr>
        <p:grpSpPr>
          <a:xfrm>
            <a:off x="378372" y="1263731"/>
            <a:ext cx="11473312" cy="5046581"/>
            <a:chOff x="279385" y="1039998"/>
            <a:chExt cx="8613802" cy="3784935"/>
          </a:xfrm>
        </p:grpSpPr>
        <p:sp>
          <p:nvSpPr>
            <p:cNvPr id="6" name="Google Shape;2005;p176">
              <a:extLst>
                <a:ext uri="{FF2B5EF4-FFF2-40B4-BE49-F238E27FC236}">
                  <a16:creationId xmlns:a16="http://schemas.microsoft.com/office/drawing/2014/main" id="{9D8FF637-F29E-5926-A68E-04B1AEFD0F8E}"/>
                </a:ext>
              </a:extLst>
            </p:cNvPr>
            <p:cNvSpPr/>
            <p:nvPr/>
          </p:nvSpPr>
          <p:spPr>
            <a:xfrm>
              <a:off x="285691" y="1426310"/>
              <a:ext cx="8562578" cy="339862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Google Shape;2006;p176">
              <a:extLst>
                <a:ext uri="{FF2B5EF4-FFF2-40B4-BE49-F238E27FC236}">
                  <a16:creationId xmlns:a16="http://schemas.microsoft.com/office/drawing/2014/main" id="{7BBDD7F7-14F6-1624-BE14-C3D8C3D01247}"/>
                </a:ext>
              </a:extLst>
            </p:cNvPr>
            <p:cNvSpPr/>
            <p:nvPr/>
          </p:nvSpPr>
          <p:spPr>
            <a:xfrm>
              <a:off x="2657420" y="2409883"/>
              <a:ext cx="3248543" cy="812104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000" b="1" spc="-30" noProof="0" dirty="0">
                  <a:solidFill>
                    <a:srgbClr val="10658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 les processus impliqués dans la formation des roches sédimentaires.</a:t>
              </a:r>
            </a:p>
          </p:txBody>
        </p:sp>
        <p:sp>
          <p:nvSpPr>
            <p:cNvPr id="8" name="Google Shape;2007;p176">
              <a:extLst>
                <a:ext uri="{FF2B5EF4-FFF2-40B4-BE49-F238E27FC236}">
                  <a16:creationId xmlns:a16="http://schemas.microsoft.com/office/drawing/2014/main" id="{51D1B15C-9A61-D37C-77B8-DC795430B4B6}"/>
                </a:ext>
              </a:extLst>
            </p:cNvPr>
            <p:cNvSpPr/>
            <p:nvPr/>
          </p:nvSpPr>
          <p:spPr>
            <a:xfrm>
              <a:off x="615066" y="2082394"/>
              <a:ext cx="1899776" cy="1074017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1D9A78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Google Shape;2008;p176">
              <a:extLst>
                <a:ext uri="{FF2B5EF4-FFF2-40B4-BE49-F238E27FC236}">
                  <a16:creationId xmlns:a16="http://schemas.microsoft.com/office/drawing/2014/main" id="{8509BBED-58F4-CA9F-A0DD-F4638083BC99}"/>
                </a:ext>
              </a:extLst>
            </p:cNvPr>
            <p:cNvSpPr txBox="1"/>
            <p:nvPr/>
          </p:nvSpPr>
          <p:spPr>
            <a:xfrm>
              <a:off x="3532344" y="1926967"/>
              <a:ext cx="1714500" cy="3000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34" name="Google Shape;2009;p176">
              <a:extLst>
                <a:ext uri="{FF2B5EF4-FFF2-40B4-BE49-F238E27FC236}">
                  <a16:creationId xmlns:a16="http://schemas.microsoft.com/office/drawing/2014/main" id="{44215F64-7F36-F2A9-900A-5E0A986B07BE}"/>
                </a:ext>
              </a:extLst>
            </p:cNvPr>
            <p:cNvSpPr txBox="1"/>
            <p:nvPr/>
          </p:nvSpPr>
          <p:spPr>
            <a:xfrm>
              <a:off x="579223" y="1660109"/>
              <a:ext cx="1935619" cy="3000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35" name="Google Shape;2010;p176">
              <a:extLst>
                <a:ext uri="{FF2B5EF4-FFF2-40B4-BE49-F238E27FC236}">
                  <a16:creationId xmlns:a16="http://schemas.microsoft.com/office/drawing/2014/main" id="{19D72E66-E9BA-8A65-6619-94AF04E81ECB}"/>
                </a:ext>
              </a:extLst>
            </p:cNvPr>
            <p:cNvSpPr/>
            <p:nvPr/>
          </p:nvSpPr>
          <p:spPr>
            <a:xfrm>
              <a:off x="6446463" y="1515825"/>
              <a:ext cx="2040393" cy="647451"/>
            </a:xfrm>
            <a:prstGeom prst="rect">
              <a:avLst/>
            </a:prstGeom>
            <a:solidFill>
              <a:srgbClr val="44546A">
                <a:lumMod val="10000"/>
                <a:lumOff val="90000"/>
                <a:alpha val="29800"/>
              </a:srgbClr>
            </a:solidFill>
            <a:ln w="19046" cap="flat">
              <a:solidFill>
                <a:srgbClr val="1D9A78">
                  <a:lumMod val="20000"/>
                  <a:lumOff val="80000"/>
                </a:srgb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Google Shape;2011;p176">
              <a:extLst>
                <a:ext uri="{FF2B5EF4-FFF2-40B4-BE49-F238E27FC236}">
                  <a16:creationId xmlns:a16="http://schemas.microsoft.com/office/drawing/2014/main" id="{485D79A5-56AA-079B-A422-0D100AA75B4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3000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37" name="Google Shape;2012;p176">
              <a:extLst>
                <a:ext uri="{FF2B5EF4-FFF2-40B4-BE49-F238E27FC236}">
                  <a16:creationId xmlns:a16="http://schemas.microsoft.com/office/drawing/2014/main" id="{39BFD0CC-336B-BD16-61C9-DEC22D5334BB}"/>
                </a:ext>
              </a:extLst>
            </p:cNvPr>
            <p:cNvSpPr/>
            <p:nvPr/>
          </p:nvSpPr>
          <p:spPr>
            <a:xfrm>
              <a:off x="574825" y="3995013"/>
              <a:ext cx="5691627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Google Shape;2013;p176">
              <a:extLst>
                <a:ext uri="{FF2B5EF4-FFF2-40B4-BE49-F238E27FC236}">
                  <a16:creationId xmlns:a16="http://schemas.microsoft.com/office/drawing/2014/main" id="{6E8CBAFD-8CDB-416F-76A6-BF61AB924FE8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3000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39" name="Google Shape;2015;p176">
              <a:extLst>
                <a:ext uri="{FF2B5EF4-FFF2-40B4-BE49-F238E27FC236}">
                  <a16:creationId xmlns:a16="http://schemas.microsoft.com/office/drawing/2014/main" id="{1DC2E357-BB4C-A024-0CA9-7AFADFD41E29}"/>
                </a:ext>
              </a:extLst>
            </p:cNvPr>
            <p:cNvSpPr txBox="1"/>
            <p:nvPr/>
          </p:nvSpPr>
          <p:spPr>
            <a:xfrm>
              <a:off x="528657" y="2431248"/>
              <a:ext cx="1980650" cy="3000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 sédimentaire</a:t>
              </a:r>
            </a:p>
          </p:txBody>
        </p:sp>
        <p:sp>
          <p:nvSpPr>
            <p:cNvPr id="40" name="Google Shape;2016;p176">
              <a:extLst>
                <a:ext uri="{FF2B5EF4-FFF2-40B4-BE49-F238E27FC236}">
                  <a16:creationId xmlns:a16="http://schemas.microsoft.com/office/drawing/2014/main" id="{1CEFA7F5-787E-E812-4892-0044B7D8E9DF}"/>
                </a:ext>
              </a:extLst>
            </p:cNvPr>
            <p:cNvSpPr txBox="1"/>
            <p:nvPr/>
          </p:nvSpPr>
          <p:spPr>
            <a:xfrm>
              <a:off x="6499914" y="1725165"/>
              <a:ext cx="1599592" cy="4847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Identifier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</a:t>
              </a:r>
              <a:r>
                <a: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41" name="Google Shape;2017;p176">
              <a:extLst>
                <a:ext uri="{FF2B5EF4-FFF2-40B4-BE49-F238E27FC236}">
                  <a16:creationId xmlns:a16="http://schemas.microsoft.com/office/drawing/2014/main" id="{8B5661CC-211B-3BF2-E35F-A33F2F49EFA5}"/>
                </a:ext>
              </a:extLst>
            </p:cNvPr>
            <p:cNvSpPr/>
            <p:nvPr/>
          </p:nvSpPr>
          <p:spPr>
            <a:xfrm>
              <a:off x="6503744" y="2550881"/>
              <a:ext cx="2218921" cy="218356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4546A">
                <a:lumMod val="10000"/>
                <a:lumOff val="90000"/>
                <a:alpha val="29800"/>
              </a:srgbClr>
            </a:solidFill>
            <a:ln w="19046" cap="flat">
              <a:solidFill>
                <a:srgbClr val="1D9A78">
                  <a:lumMod val="20000"/>
                  <a:lumOff val="80000"/>
                </a:srgb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Google Shape;2018;p176">
              <a:extLst>
                <a:ext uri="{FF2B5EF4-FFF2-40B4-BE49-F238E27FC236}">
                  <a16:creationId xmlns:a16="http://schemas.microsoft.com/office/drawing/2014/main" id="{F09795DC-CF96-AC02-C445-D6993927FB60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5308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43" name="Google Shape;2019;p176">
              <a:extLst>
                <a:ext uri="{FF2B5EF4-FFF2-40B4-BE49-F238E27FC236}">
                  <a16:creationId xmlns:a16="http://schemas.microsoft.com/office/drawing/2014/main" id="{32F56C74-BF85-EC6D-FFC1-03052CE869FB}"/>
                </a:ext>
              </a:extLst>
            </p:cNvPr>
            <p:cNvSpPr txBox="1"/>
            <p:nvPr/>
          </p:nvSpPr>
          <p:spPr>
            <a:xfrm>
              <a:off x="6543679" y="3125622"/>
              <a:ext cx="2349508" cy="110795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Transport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Erosion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Sédimentation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Diagenèse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Google Shape;2022;p176">
              <a:extLst>
                <a:ext uri="{FF2B5EF4-FFF2-40B4-BE49-F238E27FC236}">
                  <a16:creationId xmlns:a16="http://schemas.microsoft.com/office/drawing/2014/main" id="{89697EF0-CC3B-F967-8CA4-3B65E5305173}"/>
                </a:ext>
              </a:extLst>
            </p:cNvPr>
            <p:cNvSpPr txBox="1"/>
            <p:nvPr/>
          </p:nvSpPr>
          <p:spPr>
            <a:xfrm>
              <a:off x="579222" y="4014143"/>
              <a:ext cx="3615445" cy="33640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5750" marR="0" lvl="0" indent="-285750" defTabSz="121917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Char char="-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-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5" name="Google Shape;2023;p176">
              <a:extLst>
                <a:ext uri="{FF2B5EF4-FFF2-40B4-BE49-F238E27FC236}">
                  <a16:creationId xmlns:a16="http://schemas.microsoft.com/office/drawing/2014/main" id="{651FF069-A59D-2E9D-785E-878C9D700465}"/>
                </a:ext>
              </a:extLst>
            </p:cNvPr>
            <p:cNvCxnSpPr>
              <a:cxnSpLocks/>
              <a:stCxn id="7" idx="2"/>
              <a:endCxn id="37" idx="0"/>
            </p:cNvCxnSpPr>
            <p:nvPr/>
          </p:nvCxnSpPr>
          <p:spPr>
            <a:xfrm rot="5400000">
              <a:off x="3464653" y="3177974"/>
              <a:ext cx="773026" cy="861053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cxnSp>
          <p:nvCxnSpPr>
            <p:cNvPr id="49" name="Google Shape;2027;p176">
              <a:extLst>
                <a:ext uri="{FF2B5EF4-FFF2-40B4-BE49-F238E27FC236}">
                  <a16:creationId xmlns:a16="http://schemas.microsoft.com/office/drawing/2014/main" id="{2F763365-9284-AD60-DB38-2EA36B41EADE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>
              <a:off x="5905963" y="2815935"/>
              <a:ext cx="552863" cy="1334630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50" name="Google Shape;2028;p176">
              <a:extLst>
                <a:ext uri="{FF2B5EF4-FFF2-40B4-BE49-F238E27FC236}">
                  <a16:creationId xmlns:a16="http://schemas.microsoft.com/office/drawing/2014/main" id="{68E7F4CD-D9DB-2DAC-0FCE-81943BF66405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rgbClr val="1D6FA9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</a:p>
          </p:txBody>
        </p:sp>
        <p:cxnSp>
          <p:nvCxnSpPr>
            <p:cNvPr id="54" name="Google Shape;2027;p176">
              <a:extLst>
                <a:ext uri="{FF2B5EF4-FFF2-40B4-BE49-F238E27FC236}">
                  <a16:creationId xmlns:a16="http://schemas.microsoft.com/office/drawing/2014/main" id="{3A8B4766-F876-4489-2CD8-52591F0B8CB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37103" y="2136844"/>
              <a:ext cx="932660" cy="452709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7472EE95-64F5-7814-3ADC-F240544DC3AD}"/>
              </a:ext>
            </a:extLst>
          </p:cNvPr>
          <p:cNvSpPr txBox="1"/>
          <p:nvPr/>
        </p:nvSpPr>
        <p:spPr>
          <a:xfrm>
            <a:off x="878802" y="5348547"/>
            <a:ext cx="7092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spc="-2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//</a:t>
            </a: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521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inciter les élèves à faire l’exercice à la maison, puis clôturer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12818</TotalTime>
  <Words>2518</Words>
  <Application>Microsoft Office PowerPoint</Application>
  <PresentationFormat>Grand écran</PresentationFormat>
  <Paragraphs>444</Paragraphs>
  <Slides>67</Slides>
  <Notes>1</Notes>
  <HiddenSlides>5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67</vt:i4>
      </vt:variant>
    </vt:vector>
  </HeadingPairs>
  <TitlesOfParts>
    <vt:vector size="75" baseType="lpstr">
      <vt:lpstr>Aptos</vt:lpstr>
      <vt:lpstr>Aptos Display</vt:lpstr>
      <vt:lpstr>Arial</vt:lpstr>
      <vt:lpstr>Calibri</vt:lpstr>
      <vt:lpstr>Dosis</vt:lpstr>
      <vt:lpstr>Georgia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Parfait !!</vt:lpstr>
      <vt:lpstr>Présentation PowerPoint</vt:lpstr>
      <vt:lpstr>Commençons par cette question.</vt:lpstr>
      <vt:lpstr>Parfait ! Il y a trois types de roches dans la nature : les roches sédimentaires, métamorphiques et magmatiques.</vt:lpstr>
      <vt:lpstr>Répondez à cette question.</vt:lpstr>
      <vt:lpstr>C’est correct </vt:lpstr>
      <vt:lpstr>Une autre question.</vt:lpstr>
      <vt:lpstr>Très bien !</vt:lpstr>
      <vt:lpstr>Présentation PowerPoint</vt:lpstr>
      <vt:lpstr>Les roches sédimentaires ont une faible dureté, c’est-à-dire qu’elles se cassent facilement, contrairement aux roches métamorphiques et magmatiques.</vt:lpstr>
      <vt:lpstr>Présentation PowerPoint</vt:lpstr>
      <vt:lpstr>Prenons la situation suivante:</vt:lpstr>
      <vt:lpstr>Présentation PowerPoint</vt:lpstr>
      <vt:lpstr>A la fin de cette séance, vous serez capables de :  </vt:lpstr>
      <vt:lpstr>Présentation PowerPoint</vt:lpstr>
      <vt:lpstr>Présentation PowerPoint</vt:lpstr>
      <vt:lpstr>Je commence par définir quelques notions qu'on aura besoin pour résoudre la tâche.</vt:lpstr>
      <vt:lpstr>Maintenant, il faut préciser les processus impliquer dans la formation des roches sédimentaires.</vt:lpstr>
      <vt:lpstr>Commençons par la première étape de ce processus, qui consiste à l’érosion de la roche mère.</vt:lpstr>
      <vt:lpstr>Apres l’érosion vient l’étape de transport des petits morceaux.</vt:lpstr>
      <vt:lpstr>L’étape suivante c’est la sédimentation.</vt:lpstr>
      <vt:lpstr>La dernière étape est nommée la diagenèse.</vt:lpstr>
      <vt:lpstr>Présentation PowerPoint</vt:lpstr>
      <vt:lpstr>Notre tâche consiste à décrire les processus impliqués dans la formation des roches sédimentaires.  </vt:lpstr>
      <vt:lpstr>Pour la première consigne, je me base sur le modèle du processus de formation des roches sédimentaires, pour nommer chaque étape.</vt:lpstr>
      <vt:lpstr>Pour la deuxième consigne, je décris le processus de chaque étape, en complétant les paragraphes par ce qui convient.</vt:lpstr>
      <vt:lpstr>Pour la deuxième consigne, je décris le processus de chaque étape, en complétant les paragraphes par ce qui convient.</vt:lpstr>
      <vt:lpstr>Pour la deuxième consigne, je décris le processus de chaque étape, en complétant les paragraphes par ce qui convient.</vt:lpstr>
      <vt:lpstr>Pour la deuxième consigne, je décris le processus de chaque étape, en complétant les paragraphes par ce qui convient.</vt:lpstr>
      <vt:lpstr>Présentation PowerPoint</vt:lpstr>
      <vt:lpstr>Présentation PowerPoint</vt:lpstr>
      <vt:lpstr>Vérifions maintenant est-ce que vous avez bien compris. Répondez à la question suivante:</vt:lpstr>
      <vt:lpstr>Excellent travail ! </vt:lpstr>
      <vt:lpstr>Répondez à la question suivante:</vt:lpstr>
      <vt:lpstr>La bonne réponse c’est b . Pendant l’érosion, les roches sont fragmentées en petits morceaux sous l’effet de la pluie et des variations de température.</vt:lpstr>
      <vt:lpstr>Répondez à la question suivante:</vt:lpstr>
      <vt:lpstr>Parfait! La proposition est juste.</vt:lpstr>
      <vt:lpstr>Présentation PowerPoint</vt:lpstr>
      <vt:lpstr>Présentation PowerPoint</vt:lpstr>
      <vt:lpstr>Présentation PowerPoint</vt:lpstr>
      <vt:lpstr>Maintenant, vous allez travailler en binôme. Chacun prend un moment pour réaliser l’activité de la page 72 sur le livret. Ensuite, vous comparez vos réponses en justifiant.</vt:lpstr>
      <vt:lpstr>Le temps est terminé. </vt:lpstr>
      <vt:lpstr>Correction.</vt:lpstr>
      <vt:lpstr>Correction.</vt:lpstr>
      <vt:lpstr>Présentation PowerPoint</vt:lpstr>
      <vt:lpstr>Maintenant, vous allez travailler chacun pour soi; prenez l’activité de la page 73 sur le livret.</vt:lpstr>
      <vt:lpstr>Le temps est terminé. </vt:lpstr>
      <vt:lpstr>Correction. </vt:lpstr>
      <vt:lpstr>Correction.</vt:lpstr>
      <vt:lpstr>Présentation PowerPoint</vt:lpstr>
      <vt:lpstr>Qui peut me dire ce que nous avons appris aujourd’hui? </vt:lpstr>
      <vt:lpstr>Avant de finir, faisons un petit résumé ensemble ! </vt:lpstr>
      <vt:lpstr>Voici les étapes que j’ai suivi pour résoudre ma tâche: </vt:lpstr>
      <vt:lpstr>Et on termine par cette carte lexicale.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ahmed el annaoui</cp:lastModifiedBy>
  <cp:revision>1558</cp:revision>
  <dcterms:created xsi:type="dcterms:W3CDTF">2025-11-03T10:55:47Z</dcterms:created>
  <dcterms:modified xsi:type="dcterms:W3CDTF">2026-03-27T19:58:55Z</dcterms:modified>
</cp:coreProperties>
</file>