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handoutMasterIdLst>
    <p:handoutMasterId r:id="rId76"/>
  </p:handoutMasterIdLst>
  <p:sldIdLst>
    <p:sldId id="308" r:id="rId2"/>
    <p:sldId id="288" r:id="rId3"/>
    <p:sldId id="289" r:id="rId4"/>
    <p:sldId id="286" r:id="rId5"/>
    <p:sldId id="2147483642" r:id="rId6"/>
    <p:sldId id="371" r:id="rId7"/>
    <p:sldId id="290" r:id="rId8"/>
    <p:sldId id="292" r:id="rId9"/>
    <p:sldId id="293" r:id="rId10"/>
    <p:sldId id="258" r:id="rId11"/>
    <p:sldId id="294" r:id="rId12"/>
    <p:sldId id="256" r:id="rId13"/>
    <p:sldId id="265" r:id="rId14"/>
    <p:sldId id="257" r:id="rId15"/>
    <p:sldId id="266" r:id="rId16"/>
    <p:sldId id="285" r:id="rId17"/>
    <p:sldId id="296" r:id="rId18"/>
    <p:sldId id="264" r:id="rId19"/>
    <p:sldId id="317" r:id="rId20"/>
    <p:sldId id="2147483643" r:id="rId21"/>
    <p:sldId id="314" r:id="rId22"/>
    <p:sldId id="2147483636" r:id="rId23"/>
    <p:sldId id="318" r:id="rId24"/>
    <p:sldId id="275" r:id="rId25"/>
    <p:sldId id="260" r:id="rId26"/>
    <p:sldId id="321" r:id="rId27"/>
    <p:sldId id="272" r:id="rId28"/>
    <p:sldId id="270" r:id="rId29"/>
    <p:sldId id="320" r:id="rId30"/>
    <p:sldId id="298" r:id="rId31"/>
    <p:sldId id="372" r:id="rId32"/>
    <p:sldId id="368" r:id="rId33"/>
    <p:sldId id="261" r:id="rId34"/>
    <p:sldId id="268" r:id="rId35"/>
    <p:sldId id="269" r:id="rId36"/>
    <p:sldId id="297" r:id="rId37"/>
    <p:sldId id="276" r:id="rId38"/>
    <p:sldId id="277" r:id="rId39"/>
    <p:sldId id="373" r:id="rId40"/>
    <p:sldId id="323" r:id="rId41"/>
    <p:sldId id="278" r:id="rId42"/>
    <p:sldId id="273" r:id="rId43"/>
    <p:sldId id="2147483639" r:id="rId44"/>
    <p:sldId id="274" r:id="rId45"/>
    <p:sldId id="331" r:id="rId46"/>
    <p:sldId id="2147483589" r:id="rId47"/>
    <p:sldId id="299" r:id="rId48"/>
    <p:sldId id="332" r:id="rId49"/>
    <p:sldId id="263" r:id="rId50"/>
    <p:sldId id="330" r:id="rId51"/>
    <p:sldId id="287" r:id="rId52"/>
    <p:sldId id="281" r:id="rId53"/>
    <p:sldId id="271" r:id="rId54"/>
    <p:sldId id="2147483647" r:id="rId55"/>
    <p:sldId id="279" r:id="rId56"/>
    <p:sldId id="300" r:id="rId57"/>
    <p:sldId id="259" r:id="rId58"/>
    <p:sldId id="280" r:id="rId59"/>
    <p:sldId id="355" r:id="rId60"/>
    <p:sldId id="313" r:id="rId61"/>
    <p:sldId id="315" r:id="rId62"/>
    <p:sldId id="303" r:id="rId63"/>
    <p:sldId id="345" r:id="rId64"/>
    <p:sldId id="302" r:id="rId65"/>
    <p:sldId id="341" r:id="rId66"/>
    <p:sldId id="342" r:id="rId67"/>
    <p:sldId id="343" r:id="rId68"/>
    <p:sldId id="305" r:id="rId69"/>
    <p:sldId id="262" r:id="rId70"/>
    <p:sldId id="346" r:id="rId71"/>
    <p:sldId id="304" r:id="rId72"/>
    <p:sldId id="348" r:id="rId73"/>
    <p:sldId id="291" r:id="rId7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308"/>
            <p14:sldId id="288"/>
            <p14:sldId id="289"/>
            <p14:sldId id="286"/>
            <p14:sldId id="2147483642"/>
            <p14:sldId id="371"/>
            <p14:sldId id="290"/>
            <p14:sldId id="292"/>
          </p14:sldIdLst>
        </p14:section>
        <p14:section name="Ouverture de la séance" id="{2EB02A95-5B55-41FB-8E86-2A90C4C55040}">
          <p14:sldIdLst>
            <p14:sldId id="293"/>
            <p14:sldId id="258"/>
          </p14:sldIdLst>
        </p14:section>
        <p14:section name="Discussion informelle" id="{424B5FE0-E67A-49E0-BAF3-0DF201233B69}">
          <p14:sldIdLst>
            <p14:sldId id="294"/>
            <p14:sldId id="256"/>
            <p14:sldId id="265"/>
            <p14:sldId id="257"/>
            <p14:sldId id="266"/>
            <p14:sldId id="285"/>
          </p14:sldIdLst>
        </p14:section>
        <p14:section name="Contrôle des cahiers" id="{D246771F-C8AA-4F75-BAD7-8024CAB55D79}">
          <p14:sldIdLst/>
        </p14:section>
        <p14:section name="Activation des prérequis" id="{8E8D053C-3AAA-4FF0-9D84-FCA59ECBA887}">
          <p14:sldIdLst>
            <p14:sldId id="296"/>
            <p14:sldId id="264"/>
            <p14:sldId id="317"/>
            <p14:sldId id="2147483643"/>
            <p14:sldId id="314"/>
            <p14:sldId id="2147483636"/>
            <p14:sldId id="318"/>
            <p14:sldId id="275"/>
            <p14:sldId id="260"/>
          </p14:sldIdLst>
        </p14:section>
        <p14:section name="Déclaration de l’objectif" id="{096B6BF6-20D6-43DE-B358-982838B98259}">
          <p14:sldIdLst>
            <p14:sldId id="321"/>
            <p14:sldId id="272"/>
            <p14:sldId id="270"/>
            <p14:sldId id="320"/>
          </p14:sldIdLst>
        </p14:section>
        <p14:section name="Modelage" id="{6D007598-4F88-4283-9E36-970C44D688AD}">
          <p14:sldIdLst>
            <p14:sldId id="298"/>
            <p14:sldId id="372"/>
            <p14:sldId id="368"/>
            <p14:sldId id="261"/>
            <p14:sldId id="268"/>
            <p14:sldId id="269"/>
            <p14:sldId id="297"/>
            <p14:sldId id="276"/>
            <p14:sldId id="277"/>
            <p14:sldId id="373"/>
            <p14:sldId id="323"/>
            <p14:sldId id="278"/>
            <p14:sldId id="273"/>
            <p14:sldId id="2147483639"/>
            <p14:sldId id="274"/>
            <p14:sldId id="331"/>
            <p14:sldId id="2147483589"/>
          </p14:sldIdLst>
        </p14:section>
        <p14:section name="Pratique collective" id="{CF34AB29-930A-422C-8BB3-41EE66488593}">
          <p14:sldIdLst>
            <p14:sldId id="299"/>
            <p14:sldId id="332"/>
            <p14:sldId id="263"/>
            <p14:sldId id="330"/>
            <p14:sldId id="287"/>
            <p14:sldId id="281"/>
            <p14:sldId id="271"/>
            <p14:sldId id="2147483647"/>
            <p14:sldId id="279"/>
          </p14:sldIdLst>
        </p14:section>
        <p14:section name="Pratique en binôme" id="{B5D45BF5-6276-4DCA-B0C6-B46ADF983B36}">
          <p14:sldIdLst>
            <p14:sldId id="300"/>
            <p14:sldId id="259"/>
            <p14:sldId id="280"/>
            <p14:sldId id="355"/>
            <p14:sldId id="313"/>
            <p14:sldId id="315"/>
          </p14:sldIdLst>
        </p14:section>
        <p14:section name="Pratique autonome" id="{89211873-F649-4A72-AB32-DC4F4703E8C4}">
          <p14:sldIdLst>
            <p14:sldId id="303"/>
            <p14:sldId id="345"/>
            <p14:sldId id="302"/>
            <p14:sldId id="341"/>
            <p14:sldId id="342"/>
            <p14:sldId id="343"/>
          </p14:sldIdLst>
        </p14:section>
        <p14:section name="Clôture de la séance" id="{EBCF91DF-0CDC-4636-96C9-6E6A8A771057}">
          <p14:sldIdLst>
            <p14:sldId id="305"/>
            <p14:sldId id="262"/>
            <p14:sldId id="346"/>
            <p14:sldId id="304"/>
            <p14:sldId id="348"/>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2060"/>
    <a:srgbClr val="C8F5E8"/>
    <a:srgbClr val="1D6FA9"/>
    <a:srgbClr val="F19D19"/>
    <a:srgbClr val="156082"/>
    <a:srgbClr val="D3E8F1"/>
    <a:srgbClr val="DCE6F2"/>
    <a:srgbClr val="037A40"/>
    <a:srgbClr val="DCE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20" autoAdjust="0"/>
    <p:restoredTop sz="94660"/>
  </p:normalViewPr>
  <p:slideViewPr>
    <p:cSldViewPr snapToGrid="0">
      <p:cViewPr varScale="1">
        <p:scale>
          <a:sx n="82" d="100"/>
          <a:sy n="82" d="100"/>
        </p:scale>
        <p:origin x="816" y="72"/>
      </p:cViewPr>
      <p:guideLst/>
    </p:cSldViewPr>
  </p:slideViewPr>
  <p:notesTextViewPr>
    <p:cViewPr>
      <p:scale>
        <a:sx n="1" d="1"/>
        <a:sy n="1" d="1"/>
      </p:scale>
      <p:origin x="0" y="0"/>
    </p:cViewPr>
  </p:notesTextViewPr>
  <p:notesViewPr>
    <p:cSldViewPr snapToGrid="0">
      <p:cViewPr>
        <p:scale>
          <a:sx n="53" d="100"/>
          <a:sy n="53" d="100"/>
        </p:scale>
        <p:origin x="2648"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A5832-8482-8A13-D616-D4DC4E0008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BE1AF20E-8CB3-9A78-DAA5-452D3E71FC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2FC19-8473-42DA-A224-417563F70EEA}" type="datetimeFigureOut">
              <a:rPr lang="fr-FR" smtClean="0"/>
              <a:t>04/02/2026</a:t>
            </a:fld>
            <a:endParaRPr lang="fr-FR"/>
          </a:p>
        </p:txBody>
      </p:sp>
      <p:sp>
        <p:nvSpPr>
          <p:cNvPr id="4" name="Footer Placeholder 3">
            <a:extLst>
              <a:ext uri="{FF2B5EF4-FFF2-40B4-BE49-F238E27FC236}">
                <a16:creationId xmlns:a16="http://schemas.microsoft.com/office/drawing/2014/main" id="{2B9D4D5A-5873-3B93-7107-421D27E9F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149A08A6-BCEB-76AD-D845-2FB6B36FF1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00F93E-B376-4B8D-8801-C9B277E79C77}" type="slidenum">
              <a:rPr lang="fr-FR" smtClean="0"/>
              <a:t>‹N°›</a:t>
            </a:fld>
            <a:endParaRPr lang="fr-FR"/>
          </a:p>
        </p:txBody>
      </p:sp>
    </p:spTree>
    <p:extLst>
      <p:ext uri="{BB962C8B-B14F-4D97-AF65-F5344CB8AC3E}">
        <p14:creationId xmlns:p14="http://schemas.microsoft.com/office/powerpoint/2010/main" val="1702707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04/02/2026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BFA4B3F7-B838-4AD4-9179-ECE6A67C82A7}" type="slidenum">
              <a:rPr lang="fr-FR" smtClean="0"/>
              <a:t>11</a:t>
            </a:fld>
            <a:endParaRPr lang="fr-FR"/>
          </a:p>
        </p:txBody>
      </p:sp>
    </p:spTree>
    <p:extLst>
      <p:ext uri="{BB962C8B-B14F-4D97-AF65-F5344CB8AC3E}">
        <p14:creationId xmlns:p14="http://schemas.microsoft.com/office/powerpoint/2010/main" val="3171190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715E8FD6-3BAC-7B9E-6EC4-D0ABF8CD0C37}"/>
            </a:ext>
          </a:extLst>
        </p:cNvPr>
        <p:cNvGrpSpPr/>
        <p:nvPr/>
      </p:nvGrpSpPr>
      <p:grpSpPr>
        <a:xfrm>
          <a:off x="0" y="0"/>
          <a:ext cx="0" cy="0"/>
          <a:chOff x="0" y="0"/>
          <a:chExt cx="0" cy="0"/>
        </a:xfrm>
      </p:grpSpPr>
      <p:sp>
        <p:nvSpPr>
          <p:cNvPr id="278" name="Google Shape;278;g39fb84dfcf1_0_17:notes">
            <a:extLst>
              <a:ext uri="{FF2B5EF4-FFF2-40B4-BE49-F238E27FC236}">
                <a16:creationId xmlns:a16="http://schemas.microsoft.com/office/drawing/2014/main" id="{B6FAB609-5757-D24E-6D26-B4E55957CE9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279" name="Google Shape;279;g39fb84dfcf1_0_17:notes">
            <a:extLst>
              <a:ext uri="{FF2B5EF4-FFF2-40B4-BE49-F238E27FC236}">
                <a16:creationId xmlns:a16="http://schemas.microsoft.com/office/drawing/2014/main" id="{66FE0327-0D86-51F0-97D2-3D535B74D85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3104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40BD25F1-4DC5-F6A4-4C23-54C1D073AC61}"/>
            </a:ext>
          </a:extLst>
        </p:cNvPr>
        <p:cNvGrpSpPr/>
        <p:nvPr/>
      </p:nvGrpSpPr>
      <p:grpSpPr>
        <a:xfrm>
          <a:off x="0" y="0"/>
          <a:ext cx="0" cy="0"/>
          <a:chOff x="0" y="0"/>
          <a:chExt cx="0" cy="0"/>
        </a:xfrm>
      </p:grpSpPr>
      <p:sp>
        <p:nvSpPr>
          <p:cNvPr id="278" name="Google Shape;278;g39fb84dfcf1_0_17:notes">
            <a:extLst>
              <a:ext uri="{FF2B5EF4-FFF2-40B4-BE49-F238E27FC236}">
                <a16:creationId xmlns:a16="http://schemas.microsoft.com/office/drawing/2014/main" id="{AB50967C-89D4-EE13-A6FB-EA0E4B145C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279" name="Google Shape;279;g39fb84dfcf1_0_17:notes">
            <a:extLst>
              <a:ext uri="{FF2B5EF4-FFF2-40B4-BE49-F238E27FC236}">
                <a16:creationId xmlns:a16="http://schemas.microsoft.com/office/drawing/2014/main" id="{E35C1BC1-1648-2C43-6022-4A49FEDE79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9407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967714CC-2634-C9FD-9C8A-FE050ACE78E1}"/>
            </a:ext>
          </a:extLst>
        </p:cNvPr>
        <p:cNvGrpSpPr/>
        <p:nvPr/>
      </p:nvGrpSpPr>
      <p:grpSpPr>
        <a:xfrm>
          <a:off x="0" y="0"/>
          <a:ext cx="0" cy="0"/>
          <a:chOff x="0" y="0"/>
          <a:chExt cx="0" cy="0"/>
        </a:xfrm>
      </p:grpSpPr>
      <p:sp>
        <p:nvSpPr>
          <p:cNvPr id="278" name="Google Shape;278;g39fb84dfcf1_0_17:notes">
            <a:extLst>
              <a:ext uri="{FF2B5EF4-FFF2-40B4-BE49-F238E27FC236}">
                <a16:creationId xmlns:a16="http://schemas.microsoft.com/office/drawing/2014/main" id="{F98A0764-6C4C-7619-C074-96EC612540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279" name="Google Shape;279;g39fb84dfcf1_0_17:notes">
            <a:extLst>
              <a:ext uri="{FF2B5EF4-FFF2-40B4-BE49-F238E27FC236}">
                <a16:creationId xmlns:a16="http://schemas.microsoft.com/office/drawing/2014/main" id="{463EFF36-0BEF-0974-629F-11A061F3E6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1231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02ADF9CB-DC87-5B75-1744-DABE2E8AC5AB}"/>
            </a:ext>
          </a:extLst>
        </p:cNvPr>
        <p:cNvGrpSpPr/>
        <p:nvPr/>
      </p:nvGrpSpPr>
      <p:grpSpPr>
        <a:xfrm>
          <a:off x="0" y="0"/>
          <a:ext cx="0" cy="0"/>
          <a:chOff x="0" y="0"/>
          <a:chExt cx="0" cy="0"/>
        </a:xfrm>
      </p:grpSpPr>
      <p:sp>
        <p:nvSpPr>
          <p:cNvPr id="278" name="Google Shape;278;g39fb84dfcf1_0_17:notes">
            <a:extLst>
              <a:ext uri="{FF2B5EF4-FFF2-40B4-BE49-F238E27FC236}">
                <a16:creationId xmlns:a16="http://schemas.microsoft.com/office/drawing/2014/main" id="{363B98FB-7C3F-7078-F865-34094F4A5AB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279" name="Google Shape;279;g39fb84dfcf1_0_17:notes">
            <a:extLst>
              <a:ext uri="{FF2B5EF4-FFF2-40B4-BE49-F238E27FC236}">
                <a16:creationId xmlns:a16="http://schemas.microsoft.com/office/drawing/2014/main" id="{83271534-130E-4417-C41A-064D898AEE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6144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116BE70A-56FC-9E01-F1B8-0B828D0FE7FE}"/>
            </a:ext>
          </a:extLst>
        </p:cNvPr>
        <p:cNvGrpSpPr/>
        <p:nvPr/>
      </p:nvGrpSpPr>
      <p:grpSpPr>
        <a:xfrm>
          <a:off x="0" y="0"/>
          <a:ext cx="0" cy="0"/>
          <a:chOff x="0" y="0"/>
          <a:chExt cx="0" cy="0"/>
        </a:xfrm>
      </p:grpSpPr>
      <p:sp>
        <p:nvSpPr>
          <p:cNvPr id="278" name="Google Shape;278;g39fb84dfcf1_0_17:notes">
            <a:extLst>
              <a:ext uri="{FF2B5EF4-FFF2-40B4-BE49-F238E27FC236}">
                <a16:creationId xmlns:a16="http://schemas.microsoft.com/office/drawing/2014/main" id="{068CD700-5E04-F95D-A5ED-4E91755954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
        <p:nvSpPr>
          <p:cNvPr id="279" name="Google Shape;279;g39fb84dfcf1_0_17:notes">
            <a:extLst>
              <a:ext uri="{FF2B5EF4-FFF2-40B4-BE49-F238E27FC236}">
                <a16:creationId xmlns:a16="http://schemas.microsoft.com/office/drawing/2014/main" id="{17D34E8B-578E-D67E-8471-14ECC750D3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1943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C25FDC9F-7367-2F03-4440-D3928FE3C293}"/>
            </a:ext>
          </a:extLst>
        </p:cNvPr>
        <p:cNvGrpSpPr/>
        <p:nvPr/>
      </p:nvGrpSpPr>
      <p:grpSpPr>
        <a:xfrm>
          <a:off x="0" y="0"/>
          <a:ext cx="0" cy="0"/>
          <a:chOff x="0" y="0"/>
          <a:chExt cx="0" cy="0"/>
        </a:xfrm>
      </p:grpSpPr>
      <p:sp>
        <p:nvSpPr>
          <p:cNvPr id="278" name="Google Shape;278;g39fb84dfcf1_0_17:notes">
            <a:extLst>
              <a:ext uri="{FF2B5EF4-FFF2-40B4-BE49-F238E27FC236}">
                <a16:creationId xmlns:a16="http://schemas.microsoft.com/office/drawing/2014/main" id="{864B2512-8C3E-F6BC-FB4A-17A3526CC6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
        <p:nvSpPr>
          <p:cNvPr id="279" name="Google Shape;279;g39fb84dfcf1_0_17:notes">
            <a:extLst>
              <a:ext uri="{FF2B5EF4-FFF2-40B4-BE49-F238E27FC236}">
                <a16:creationId xmlns:a16="http://schemas.microsoft.com/office/drawing/2014/main" id="{D9BEBB22-C219-77AD-F787-FE5F20648D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979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22BF54A7-3D71-990E-718A-3A8805BE06FD}"/>
            </a:ext>
          </a:extLst>
        </p:cNvPr>
        <p:cNvGrpSpPr/>
        <p:nvPr/>
      </p:nvGrpSpPr>
      <p:grpSpPr>
        <a:xfrm>
          <a:off x="0" y="0"/>
          <a:ext cx="0" cy="0"/>
          <a:chOff x="0" y="0"/>
          <a:chExt cx="0" cy="0"/>
        </a:xfrm>
      </p:grpSpPr>
      <p:sp>
        <p:nvSpPr>
          <p:cNvPr id="278" name="Google Shape;278;g39fb84dfcf1_0_17:notes">
            <a:extLst>
              <a:ext uri="{FF2B5EF4-FFF2-40B4-BE49-F238E27FC236}">
                <a16:creationId xmlns:a16="http://schemas.microsoft.com/office/drawing/2014/main" id="{D39BC496-D85B-EA42-424B-A930503F9B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
        <p:nvSpPr>
          <p:cNvPr id="279" name="Google Shape;279;g39fb84dfcf1_0_17:notes">
            <a:extLst>
              <a:ext uri="{FF2B5EF4-FFF2-40B4-BE49-F238E27FC236}">
                <a16:creationId xmlns:a16="http://schemas.microsoft.com/office/drawing/2014/main" id="{AF814D39-9B3E-5674-06CD-FA5B6F741B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6766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ABCFBBAE-5850-4F6B-2984-F8B48873477D}"/>
            </a:ext>
          </a:extLst>
        </p:cNvPr>
        <p:cNvGrpSpPr/>
        <p:nvPr/>
      </p:nvGrpSpPr>
      <p:grpSpPr>
        <a:xfrm>
          <a:off x="0" y="0"/>
          <a:ext cx="0" cy="0"/>
          <a:chOff x="0" y="0"/>
          <a:chExt cx="0" cy="0"/>
        </a:xfrm>
      </p:grpSpPr>
      <p:sp>
        <p:nvSpPr>
          <p:cNvPr id="278" name="Google Shape;278;g39fb84dfcf1_0_17:notes">
            <a:extLst>
              <a:ext uri="{FF2B5EF4-FFF2-40B4-BE49-F238E27FC236}">
                <a16:creationId xmlns:a16="http://schemas.microsoft.com/office/drawing/2014/main" id="{DCA4F4FE-CD5A-76F3-7FEB-FBED3126E95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
        <p:nvSpPr>
          <p:cNvPr id="279" name="Google Shape;279;g39fb84dfcf1_0_17:notes">
            <a:extLst>
              <a:ext uri="{FF2B5EF4-FFF2-40B4-BE49-F238E27FC236}">
                <a16:creationId xmlns:a16="http://schemas.microsoft.com/office/drawing/2014/main" id="{2F4AAC0E-87A3-10DE-0548-A6F6E5CFDDE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6249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39fc02f8df4_0_9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fr-MA"/>
          </a:p>
        </p:txBody>
      </p:sp>
      <p:sp>
        <p:nvSpPr>
          <p:cNvPr id="591" name="Google Shape;591;g39fc02f8df4_0_9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2" name="Google Shape;592;g39fc02f8df4_0_9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9" name="Google Shape;71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262086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D207D12E-5032-E517-3A7F-BB162F057110}"/>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95E87D1B-2571-C554-E439-8DF895E2233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p31:notes">
            <a:extLst>
              <a:ext uri="{FF2B5EF4-FFF2-40B4-BE49-F238E27FC236}">
                <a16:creationId xmlns:a16="http://schemas.microsoft.com/office/drawing/2014/main" id="{2B833023-49A4-0315-3299-7CB5716718D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662438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E013E6C8-A5E9-D33B-E0D9-C0A90ED53AFE}"/>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1F088258-1BEC-4CF7-6245-8F716E70CBB3}"/>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p31:notes">
            <a:extLst>
              <a:ext uri="{FF2B5EF4-FFF2-40B4-BE49-F238E27FC236}">
                <a16:creationId xmlns:a16="http://schemas.microsoft.com/office/drawing/2014/main" id="{AB0E75CF-4592-431C-F6E6-DB5385EC90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1671726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A3C7DF46-F46A-BFBD-ADA9-CBD0106DC619}"/>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069F2E02-108C-2BDD-467D-AD791FC13B1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p31:notes">
            <a:extLst>
              <a:ext uri="{FF2B5EF4-FFF2-40B4-BE49-F238E27FC236}">
                <a16:creationId xmlns:a16="http://schemas.microsoft.com/office/drawing/2014/main" id="{1C3BA2B0-F5A0-C2AD-2E7E-66A2781224E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627896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a:extLst>
            <a:ext uri="{FF2B5EF4-FFF2-40B4-BE49-F238E27FC236}">
              <a16:creationId xmlns:a16="http://schemas.microsoft.com/office/drawing/2014/main" id="{7670BBC4-D3A4-0B51-E189-1A7C1B5F5527}"/>
            </a:ext>
          </a:extLst>
        </p:cNvPr>
        <p:cNvGrpSpPr/>
        <p:nvPr/>
      </p:nvGrpSpPr>
      <p:grpSpPr>
        <a:xfrm>
          <a:off x="0" y="0"/>
          <a:ext cx="0" cy="0"/>
          <a:chOff x="0" y="0"/>
          <a:chExt cx="0" cy="0"/>
        </a:xfrm>
      </p:grpSpPr>
      <p:sp>
        <p:nvSpPr>
          <p:cNvPr id="734" name="Google Shape;734;p31:notes">
            <a:extLst>
              <a:ext uri="{FF2B5EF4-FFF2-40B4-BE49-F238E27FC236}">
                <a16:creationId xmlns:a16="http://schemas.microsoft.com/office/drawing/2014/main" id="{E16F3C6F-E304-235F-4604-C2D116EA79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5" name="Google Shape;735;p31:notes">
            <a:extLst>
              <a:ext uri="{FF2B5EF4-FFF2-40B4-BE49-F238E27FC236}">
                <a16:creationId xmlns:a16="http://schemas.microsoft.com/office/drawing/2014/main" id="{C5875216-9C06-7227-8911-5C106AFBB12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68727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a:extLst>
            <a:ext uri="{FF2B5EF4-FFF2-40B4-BE49-F238E27FC236}">
              <a16:creationId xmlns:a16="http://schemas.microsoft.com/office/drawing/2014/main" id="{CA35E519-9A62-A683-0A6C-FE684C47B9C9}"/>
            </a:ext>
          </a:extLst>
        </p:cNvPr>
        <p:cNvGrpSpPr/>
        <p:nvPr/>
      </p:nvGrpSpPr>
      <p:grpSpPr>
        <a:xfrm>
          <a:off x="0" y="0"/>
          <a:ext cx="0" cy="0"/>
          <a:chOff x="0" y="0"/>
          <a:chExt cx="0" cy="0"/>
        </a:xfrm>
      </p:grpSpPr>
      <p:sp>
        <p:nvSpPr>
          <p:cNvPr id="767" name="Google Shape;767;p33:notes">
            <a:extLst>
              <a:ext uri="{FF2B5EF4-FFF2-40B4-BE49-F238E27FC236}">
                <a16:creationId xmlns:a16="http://schemas.microsoft.com/office/drawing/2014/main" id="{B781966D-C34D-CF8C-F2A7-784BE14E987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33:notes">
            <a:extLst>
              <a:ext uri="{FF2B5EF4-FFF2-40B4-BE49-F238E27FC236}">
                <a16:creationId xmlns:a16="http://schemas.microsoft.com/office/drawing/2014/main" id="{F2493531-3DD8-C9D4-7454-B2E400AA01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424837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a:extLst>
            <a:ext uri="{FF2B5EF4-FFF2-40B4-BE49-F238E27FC236}">
              <a16:creationId xmlns:a16="http://schemas.microsoft.com/office/drawing/2014/main" id="{037E890C-EF4F-D972-9135-3465D31D0311}"/>
            </a:ext>
          </a:extLst>
        </p:cNvPr>
        <p:cNvGrpSpPr/>
        <p:nvPr/>
      </p:nvGrpSpPr>
      <p:grpSpPr>
        <a:xfrm>
          <a:off x="0" y="0"/>
          <a:ext cx="0" cy="0"/>
          <a:chOff x="0" y="0"/>
          <a:chExt cx="0" cy="0"/>
        </a:xfrm>
      </p:grpSpPr>
      <p:sp>
        <p:nvSpPr>
          <p:cNvPr id="767" name="Google Shape;767;p33:notes">
            <a:extLst>
              <a:ext uri="{FF2B5EF4-FFF2-40B4-BE49-F238E27FC236}">
                <a16:creationId xmlns:a16="http://schemas.microsoft.com/office/drawing/2014/main" id="{3C23F727-94EF-4DA5-1788-D40B14264E8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33:notes">
            <a:extLst>
              <a:ext uri="{FF2B5EF4-FFF2-40B4-BE49-F238E27FC236}">
                <a16:creationId xmlns:a16="http://schemas.microsoft.com/office/drawing/2014/main" id="{7CB45C86-21DB-4C1E-560E-ED49EAEA9B2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35258591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a:extLst>
            <a:ext uri="{FF2B5EF4-FFF2-40B4-BE49-F238E27FC236}">
              <a16:creationId xmlns:a16="http://schemas.microsoft.com/office/drawing/2014/main" id="{28219C9B-06C9-F4D7-0B5A-DE89D3550FA7}"/>
            </a:ext>
          </a:extLst>
        </p:cNvPr>
        <p:cNvGrpSpPr/>
        <p:nvPr/>
      </p:nvGrpSpPr>
      <p:grpSpPr>
        <a:xfrm>
          <a:off x="0" y="0"/>
          <a:ext cx="0" cy="0"/>
          <a:chOff x="0" y="0"/>
          <a:chExt cx="0" cy="0"/>
        </a:xfrm>
      </p:grpSpPr>
      <p:sp>
        <p:nvSpPr>
          <p:cNvPr id="767" name="Google Shape;767;p33:notes">
            <a:extLst>
              <a:ext uri="{FF2B5EF4-FFF2-40B4-BE49-F238E27FC236}">
                <a16:creationId xmlns:a16="http://schemas.microsoft.com/office/drawing/2014/main" id="{A0145BFE-59BD-4ED1-0579-D5A60A7ED8F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33:notes">
            <a:extLst>
              <a:ext uri="{FF2B5EF4-FFF2-40B4-BE49-F238E27FC236}">
                <a16:creationId xmlns:a16="http://schemas.microsoft.com/office/drawing/2014/main" id="{12BD453C-39B9-0A22-1CEB-A810B92F0E3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9966259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a:extLst>
            <a:ext uri="{FF2B5EF4-FFF2-40B4-BE49-F238E27FC236}">
              <a16:creationId xmlns:a16="http://schemas.microsoft.com/office/drawing/2014/main" id="{20C2B5FE-D830-9053-AAB8-CBC3376DE436}"/>
            </a:ext>
          </a:extLst>
        </p:cNvPr>
        <p:cNvGrpSpPr/>
        <p:nvPr/>
      </p:nvGrpSpPr>
      <p:grpSpPr>
        <a:xfrm>
          <a:off x="0" y="0"/>
          <a:ext cx="0" cy="0"/>
          <a:chOff x="0" y="0"/>
          <a:chExt cx="0" cy="0"/>
        </a:xfrm>
      </p:grpSpPr>
      <p:sp>
        <p:nvSpPr>
          <p:cNvPr id="767" name="Google Shape;767;p33:notes">
            <a:extLst>
              <a:ext uri="{FF2B5EF4-FFF2-40B4-BE49-F238E27FC236}">
                <a16:creationId xmlns:a16="http://schemas.microsoft.com/office/drawing/2014/main" id="{C86A5D60-6795-8FDD-3F2E-20EEEE5AF41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33:notes">
            <a:extLst>
              <a:ext uri="{FF2B5EF4-FFF2-40B4-BE49-F238E27FC236}">
                <a16:creationId xmlns:a16="http://schemas.microsoft.com/office/drawing/2014/main" id="{E04B0F7D-FA5C-0F9A-90D6-7F862809D8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93054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a:extLst>
            <a:ext uri="{FF2B5EF4-FFF2-40B4-BE49-F238E27FC236}">
              <a16:creationId xmlns:a16="http://schemas.microsoft.com/office/drawing/2014/main" id="{F62C5018-5AAB-AC95-6256-A0C157B50F6F}"/>
            </a:ext>
          </a:extLst>
        </p:cNvPr>
        <p:cNvGrpSpPr/>
        <p:nvPr/>
      </p:nvGrpSpPr>
      <p:grpSpPr>
        <a:xfrm>
          <a:off x="0" y="0"/>
          <a:ext cx="0" cy="0"/>
          <a:chOff x="0" y="0"/>
          <a:chExt cx="0" cy="0"/>
        </a:xfrm>
      </p:grpSpPr>
      <p:sp>
        <p:nvSpPr>
          <p:cNvPr id="767" name="Google Shape;767;p33:notes">
            <a:extLst>
              <a:ext uri="{FF2B5EF4-FFF2-40B4-BE49-F238E27FC236}">
                <a16:creationId xmlns:a16="http://schemas.microsoft.com/office/drawing/2014/main" id="{8893CD2A-3E22-5D2D-7542-26589DA1E9C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8" name="Google Shape;768;p33:notes">
            <a:extLst>
              <a:ext uri="{FF2B5EF4-FFF2-40B4-BE49-F238E27FC236}">
                <a16:creationId xmlns:a16="http://schemas.microsoft.com/office/drawing/2014/main" id="{15F23DE3-7DE9-46E2-AD21-702E375DDFE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Tree>
    <p:extLst>
      <p:ext uri="{BB962C8B-B14F-4D97-AF65-F5344CB8AC3E}">
        <p14:creationId xmlns:p14="http://schemas.microsoft.com/office/powerpoint/2010/main" val="2297436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077C70-2C69-7A4A-8F4B-ED18BF094C2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D14AB44A-41A7-6320-965C-C1EEEA54C305}"/>
              </a:ext>
            </a:extLst>
          </p:cNvPr>
          <p:cNvSpPr>
            <a:spLocks noGrp="1" noRot="1" noChangeAspect="1"/>
          </p:cNvSpPr>
          <p:nvPr>
            <p:ph type="sldImg"/>
          </p:nvPr>
        </p:nvSpPr>
        <p:spPr>
          <a:xfrm>
            <a:off x="685800" y="1143000"/>
            <a:ext cx="5486400" cy="3086100"/>
          </a:xfrm>
          <a:ln w="12701" cap="flat">
            <a:solidFill>
              <a:srgbClr val="000000"/>
            </a:solidFill>
            <a:prstDash val="solid"/>
            <a:round/>
          </a:ln>
        </p:spPr>
        <p:txBody>
          <a:bodyPr/>
          <a:lstStyle/>
          <a:p>
            <a:endParaRPr lang="fr-MA"/>
          </a:p>
        </p:txBody>
      </p:sp>
      <p:sp>
        <p:nvSpPr>
          <p:cNvPr id="3" name="Google Shape;727;g3634b8406b9_0_240:notes">
            <a:extLst>
              <a:ext uri="{FF2B5EF4-FFF2-40B4-BE49-F238E27FC236}">
                <a16:creationId xmlns:a16="http://schemas.microsoft.com/office/drawing/2014/main" id="{629C2418-A973-AD22-73AF-4E7325528E47}"/>
              </a:ext>
            </a:extLst>
          </p:cNvPr>
          <p:cNvSpPr txBox="1">
            <a:spLocks noGrp="1"/>
          </p:cNvSpPr>
          <p:nvPr>
            <p:ph type="body" sz="quarter" idx="1"/>
          </p:nvPr>
        </p:nvSpPr>
        <p:spPr>
          <a:xfrm>
            <a:off x="685800" y="4400549"/>
            <a:ext cx="5486400" cy="3600596"/>
          </a:xfrm>
        </p:spPr>
        <p:txBody>
          <a:bodyPr tIns="45701" bIns="45701"/>
          <a:lstStyle/>
          <a:p>
            <a:endParaRPr lang="fr-FR" dirty="0"/>
          </a:p>
        </p:txBody>
      </p:sp>
      <p:sp>
        <p:nvSpPr>
          <p:cNvPr id="4" name="Google Shape;728;g3634b8406b9_0_240:notes">
            <a:extLst>
              <a:ext uri="{FF2B5EF4-FFF2-40B4-BE49-F238E27FC236}">
                <a16:creationId xmlns:a16="http://schemas.microsoft.com/office/drawing/2014/main" id="{6A91C65C-9924-D155-8588-B917F6A738C9}"/>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46</a:t>
            </a:fld>
            <a:endParaRPr lang="fr-FR" sz="1400" kern="0">
              <a:solidFill>
                <a:srgbClr val="000000"/>
              </a:solidFill>
              <a:latin typeface="Arial"/>
              <a:cs typeface="Arial"/>
            </a:endParaRPr>
          </a:p>
        </p:txBody>
      </p:sp>
    </p:spTree>
    <p:extLst>
      <p:ext uri="{BB962C8B-B14F-4D97-AF65-F5344CB8AC3E}">
        <p14:creationId xmlns:p14="http://schemas.microsoft.com/office/powerpoint/2010/main" val="912805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6"/>
        <p:cNvGrpSpPr/>
        <p:nvPr/>
      </p:nvGrpSpPr>
      <p:grpSpPr>
        <a:xfrm>
          <a:off x="0" y="0"/>
          <a:ext cx="0" cy="0"/>
          <a:chOff x="0" y="0"/>
          <a:chExt cx="0" cy="0"/>
        </a:xfrm>
      </p:grpSpPr>
      <p:sp>
        <p:nvSpPr>
          <p:cNvPr id="1147" name="Google Shape;1147;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8" name="Google Shape;1148;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MA"/>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microsoft.com/office/2007/relationships/hdphoto" Target="../media/hdphoto3.wdp"/><Relationship Id="rId4" Type="http://schemas.openxmlformats.org/officeDocument/2006/relationships/image" Target="../media/image16.png"/><Relationship Id="rId9"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svg"/><Relationship Id="rId10" Type="http://schemas.openxmlformats.org/officeDocument/2006/relationships/image" Target="../media/image33.svg"/><Relationship Id="rId4" Type="http://schemas.openxmlformats.org/officeDocument/2006/relationships/image" Target="../media/image28.png"/><Relationship Id="rId9" Type="http://schemas.openxmlformats.org/officeDocument/2006/relationships/image" Target="../media/image3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5" Type="http://schemas.openxmlformats.org/officeDocument/2006/relationships/image" Target="../media/image12.png"/><Relationship Id="rId4" Type="http://schemas.microsoft.com/office/2007/relationships/hdphoto" Target="../media/hdphoto4.wdp"/></Relationships>
</file>

<file path=ppt/slideLayouts/_rels/slideLayout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 Id="rId4" Type="http://schemas.openxmlformats.org/officeDocument/2006/relationships/image" Target="../media/image4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8.svg"/><Relationship Id="rId2" Type="http://schemas.openxmlformats.org/officeDocument/2006/relationships/image" Target="../media/image35.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2881250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3694968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96629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12405768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719440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9352011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7812407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6151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6776009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50063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0035682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5611909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4993343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4360870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557549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25052684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0191996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077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774736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7372312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6981211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0822948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8068349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8034744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10849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070611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818159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2142786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1289260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4337332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7735030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167230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949795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139084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576775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04/02/2026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lide Modelage">
  <p:cSld name="1_Slide Modelage">
    <p:spTree>
      <p:nvGrpSpPr>
        <p:cNvPr id="1" name="Shape 281"/>
        <p:cNvGrpSpPr/>
        <p:nvPr/>
      </p:nvGrpSpPr>
      <p:grpSpPr>
        <a:xfrm>
          <a:off x="0" y="0"/>
          <a:ext cx="0" cy="0"/>
          <a:chOff x="0" y="0"/>
          <a:chExt cx="0" cy="0"/>
        </a:xfrm>
      </p:grpSpPr>
      <p:grpSp>
        <p:nvGrpSpPr>
          <p:cNvPr id="282" name="Google Shape;282;p86"/>
          <p:cNvGrpSpPr/>
          <p:nvPr/>
        </p:nvGrpSpPr>
        <p:grpSpPr>
          <a:xfrm>
            <a:off x="0" y="1"/>
            <a:ext cx="12192000" cy="6858001"/>
            <a:chOff x="0" y="0"/>
            <a:chExt cx="13716000" cy="10287000"/>
          </a:xfrm>
        </p:grpSpPr>
        <p:sp>
          <p:nvSpPr>
            <p:cNvPr id="283" name="Google Shape;283;p86"/>
            <p:cNvSpPr/>
            <p:nvPr/>
          </p:nvSpPr>
          <p:spPr>
            <a:xfrm>
              <a:off x="0" y="0"/>
              <a:ext cx="13716000" cy="102870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84" name="Google Shape;284;p8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285" name="Google Shape;285;p8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286" name="Google Shape;286;p86"/>
          <p:cNvSpPr txBox="1">
            <a:spLocks noGrp="1"/>
          </p:cNvSpPr>
          <p:nvPr>
            <p:ph type="title"/>
          </p:nvPr>
        </p:nvSpPr>
        <p:spPr>
          <a:xfrm>
            <a:off x="1030246" y="318293"/>
            <a:ext cx="10277091"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7" name="Google Shape;287;p8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8" name="Google Shape;288;p86"/>
          <p:cNvSpPr txBox="1">
            <a:spLocks noGrp="1"/>
          </p:cNvSpPr>
          <p:nvPr>
            <p:ph type="body" idx="2"/>
          </p:nvPr>
        </p:nvSpPr>
        <p:spPr>
          <a:xfrm>
            <a:off x="1030288" y="668338"/>
            <a:ext cx="1027747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grpSp>
        <p:nvGrpSpPr>
          <p:cNvPr id="289" name="Google Shape;289;p86"/>
          <p:cNvGrpSpPr/>
          <p:nvPr/>
        </p:nvGrpSpPr>
        <p:grpSpPr>
          <a:xfrm>
            <a:off x="326095" y="244988"/>
            <a:ext cx="593731" cy="480730"/>
            <a:chOff x="277892" y="2283969"/>
            <a:chExt cx="939577" cy="824904"/>
          </a:xfrm>
        </p:grpSpPr>
        <p:sp>
          <p:nvSpPr>
            <p:cNvPr id="290" name="Google Shape;290;p86"/>
            <p:cNvSpPr/>
            <p:nvPr/>
          </p:nvSpPr>
          <p:spPr>
            <a:xfrm>
              <a:off x="277892" y="2557025"/>
              <a:ext cx="685139" cy="551848"/>
            </a:xfrm>
            <a:custGeom>
              <a:avLst/>
              <a:gdLst/>
              <a:ahLst/>
              <a:cxnLst/>
              <a:rect l="l" t="t" r="r" b="b"/>
              <a:pathLst>
                <a:path w="3423710" h="2757643" extrusionOk="0">
                  <a:moveTo>
                    <a:pt x="0" y="0"/>
                  </a:moveTo>
                  <a:lnTo>
                    <a:pt x="3423710" y="0"/>
                  </a:lnTo>
                  <a:lnTo>
                    <a:pt x="3423710" y="2757643"/>
                  </a:lnTo>
                  <a:lnTo>
                    <a:pt x="0" y="275764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1" name="Google Shape;291;p86"/>
            <p:cNvSpPr/>
            <p:nvPr/>
          </p:nvSpPr>
          <p:spPr>
            <a:xfrm rot="-1930306">
              <a:off x="819513" y="2322046"/>
              <a:ext cx="287035" cy="499407"/>
            </a:xfrm>
            <a:custGeom>
              <a:avLst/>
              <a:gdLst/>
              <a:ahLst/>
              <a:cxnLst/>
              <a:rect l="l" t="t" r="r" b="b"/>
              <a:pathLst>
                <a:path w="1193350" h="2076288" extrusionOk="0">
                  <a:moveTo>
                    <a:pt x="0" y="0"/>
                  </a:moveTo>
                  <a:lnTo>
                    <a:pt x="1193350" y="0"/>
                  </a:lnTo>
                  <a:lnTo>
                    <a:pt x="1193350" y="2076287"/>
                  </a:lnTo>
                  <a:lnTo>
                    <a:pt x="0" y="2076287"/>
                  </a:lnTo>
                  <a:lnTo>
                    <a:pt x="0" y="0"/>
                  </a:lnTo>
                  <a:close/>
                </a:path>
              </a:pathLst>
            </a:custGeom>
            <a:blipFill rotWithShape="1">
              <a:blip r:embed="rId3">
                <a:alphaModFix amt="72000"/>
              </a:blip>
              <a:stretch>
                <a:fillRect l="-101442" t="-167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92" name="Google Shape;292;p86"/>
          <p:cNvSpPr txBox="1"/>
          <p:nvPr/>
        </p:nvSpPr>
        <p:spPr>
          <a:xfrm>
            <a:off x="11748194" y="95600"/>
            <a:ext cx="274643" cy="307777"/>
          </a:xfrm>
          <a:prstGeom prst="rect">
            <a:avLst/>
          </a:prstGeom>
          <a:solidFill>
            <a:srgbClr val="C0000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1800" b="1">
                <a:solidFill>
                  <a:schemeClr val="lt1"/>
                </a:solidFill>
                <a:latin typeface="Arial"/>
                <a:ea typeface="Arial"/>
                <a:cs typeface="Arial"/>
                <a:sym typeface="Arial"/>
              </a:rPr>
              <a:t>M</a:t>
            </a:r>
            <a:endParaRPr sz="1800" b="1">
              <a:solidFill>
                <a:schemeClr val="lt1"/>
              </a:solidFill>
              <a:latin typeface="Arial"/>
              <a:ea typeface="Arial"/>
              <a:cs typeface="Arial"/>
              <a:sym typeface="Arial"/>
            </a:endParaRPr>
          </a:p>
        </p:txBody>
      </p:sp>
    </p:spTree>
    <p:extLst>
      <p:ext uri="{BB962C8B-B14F-4D97-AF65-F5344CB8AC3E}">
        <p14:creationId xmlns:p14="http://schemas.microsoft.com/office/powerpoint/2010/main" val="173381988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lide Clôture">
  <p:cSld name="1_Slide Clôture">
    <p:spTree>
      <p:nvGrpSpPr>
        <p:cNvPr id="1" name="Shape 378"/>
        <p:cNvGrpSpPr/>
        <p:nvPr/>
      </p:nvGrpSpPr>
      <p:grpSpPr>
        <a:xfrm>
          <a:off x="0" y="0"/>
          <a:ext cx="0" cy="0"/>
          <a:chOff x="0" y="0"/>
          <a:chExt cx="0" cy="0"/>
        </a:xfrm>
      </p:grpSpPr>
      <p:grpSp>
        <p:nvGrpSpPr>
          <p:cNvPr id="379" name="Google Shape;379;p96"/>
          <p:cNvGrpSpPr/>
          <p:nvPr/>
        </p:nvGrpSpPr>
        <p:grpSpPr>
          <a:xfrm>
            <a:off x="0" y="1"/>
            <a:ext cx="12192000" cy="6858001"/>
            <a:chOff x="0" y="0"/>
            <a:chExt cx="13716000" cy="10287000"/>
          </a:xfrm>
        </p:grpSpPr>
        <p:sp>
          <p:nvSpPr>
            <p:cNvPr id="380" name="Google Shape;380;p96"/>
            <p:cNvSpPr/>
            <p:nvPr/>
          </p:nvSpPr>
          <p:spPr>
            <a:xfrm>
              <a:off x="0" y="0"/>
              <a:ext cx="13716000" cy="10287000"/>
            </a:xfrm>
            <a:prstGeom prst="rect">
              <a:avLst/>
            </a:prstGeom>
            <a:solidFill>
              <a:srgbClr val="F19D1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81" name="Google Shape;381;p96"/>
            <p:cNvSpPr/>
            <p:nvPr/>
          </p:nvSpPr>
          <p:spPr>
            <a:xfrm>
              <a:off x="219724" y="1132239"/>
              <a:ext cx="13293200"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sp>
          <p:nvSpPr>
            <p:cNvPr id="382" name="Google Shape;382;p96"/>
            <p:cNvSpPr/>
            <p:nvPr/>
          </p:nvSpPr>
          <p:spPr>
            <a:xfrm>
              <a:off x="219724" y="254701"/>
              <a:ext cx="13293200"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1">
                <a:solidFill>
                  <a:srgbClr val="FFFFFF"/>
                </a:solidFill>
                <a:latin typeface="Dosis"/>
                <a:ea typeface="Dosis"/>
                <a:cs typeface="Dosis"/>
                <a:sym typeface="Dosis"/>
              </a:endParaRPr>
            </a:p>
          </p:txBody>
        </p:sp>
      </p:grpSp>
      <p:sp>
        <p:nvSpPr>
          <p:cNvPr id="383" name="Google Shape;383;p96"/>
          <p:cNvSpPr txBox="1">
            <a:spLocks noGrp="1"/>
          </p:cNvSpPr>
          <p:nvPr>
            <p:ph type="title"/>
          </p:nvPr>
        </p:nvSpPr>
        <p:spPr>
          <a:xfrm>
            <a:off x="1030246" y="318293"/>
            <a:ext cx="10277091" cy="26754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600"/>
              <a:buFont typeface="Calibri"/>
              <a:buNone/>
              <a:defRPr sz="1600" b="1">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4" name="Google Shape;384;p96"/>
          <p:cNvSpPr txBox="1">
            <a:spLocks noGrp="1"/>
          </p:cNvSpPr>
          <p:nvPr>
            <p:ph type="body" idx="1"/>
          </p:nvPr>
        </p:nvSpPr>
        <p:spPr>
          <a:xfrm>
            <a:off x="530225" y="1136650"/>
            <a:ext cx="11179175" cy="5389563"/>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marL="914400" lvl="1"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marL="1371600" lvl="2"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marL="1828800" lvl="3"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marL="2286000" lvl="4" indent="-3556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5" name="Google Shape;385;p96"/>
          <p:cNvSpPr txBox="1">
            <a:spLocks noGrp="1"/>
          </p:cNvSpPr>
          <p:nvPr>
            <p:ph type="body" idx="2"/>
          </p:nvPr>
        </p:nvSpPr>
        <p:spPr>
          <a:xfrm>
            <a:off x="1030288" y="668338"/>
            <a:ext cx="10277475" cy="2682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050"/>
              <a:buNone/>
              <a:defRPr sz="1050" i="1">
                <a:latin typeface="Calibri"/>
                <a:ea typeface="Calibri"/>
                <a:cs typeface="Calibri"/>
                <a:sym typeface="Calibri"/>
              </a:defRPr>
            </a:lvl1pPr>
            <a:lvl2pPr marL="914400" lvl="1"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2pPr>
            <a:lvl3pPr marL="1371600" lvl="2"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3pPr>
            <a:lvl4pPr marL="1828800" lvl="3"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4pPr>
            <a:lvl5pPr marL="2286000" lvl="4" indent="-304800" algn="l">
              <a:lnSpc>
                <a:spcPct val="90000"/>
              </a:lnSpc>
              <a:spcBef>
                <a:spcPts val="500"/>
              </a:spcBef>
              <a:spcAft>
                <a:spcPts val="0"/>
              </a:spcAft>
              <a:buClr>
                <a:schemeClr val="dk1"/>
              </a:buClr>
              <a:buSzPts val="1200"/>
              <a:buChar char="•"/>
              <a:defRPr sz="1200"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6" name="Google Shape;386;p96"/>
          <p:cNvSpPr/>
          <p:nvPr/>
        </p:nvSpPr>
        <p:spPr>
          <a:xfrm>
            <a:off x="11810035" y="23011"/>
            <a:ext cx="291709" cy="369333"/>
          </a:xfrm>
          <a:prstGeom prst="rect">
            <a:avLst/>
          </a:prstGeom>
          <a:solidFill>
            <a:srgbClr val="F19D19"/>
          </a:solidFill>
          <a:ln w="9525" cap="flat" cmpd="sng">
            <a:solidFill>
              <a:srgbClr val="F19D1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Arial"/>
              <a:buNone/>
            </a:pPr>
            <a:r>
              <a:rPr lang="fr-FR" sz="1800" b="1" i="0" u="none" strike="noStrike" cap="none">
                <a:solidFill>
                  <a:srgbClr val="FFFFFF"/>
                </a:solidFill>
                <a:latin typeface="Arial"/>
                <a:ea typeface="Arial"/>
                <a:cs typeface="Arial"/>
                <a:sym typeface="Arial"/>
              </a:rPr>
              <a:t>C</a:t>
            </a:r>
            <a:endParaRPr sz="1800" b="1" i="0" u="none" strike="noStrike" cap="none">
              <a:solidFill>
                <a:srgbClr val="FFFFFF"/>
              </a:solidFill>
              <a:latin typeface="Arial"/>
              <a:ea typeface="Arial"/>
              <a:cs typeface="Arial"/>
              <a:sym typeface="Arial"/>
            </a:endParaRPr>
          </a:p>
        </p:txBody>
      </p:sp>
      <p:pic>
        <p:nvPicPr>
          <p:cNvPr id="387" name="Google Shape;387;p96" descr="Image générée"/>
          <p:cNvPicPr preferRelativeResize="0"/>
          <p:nvPr/>
        </p:nvPicPr>
        <p:blipFill rotWithShape="1">
          <a:blip r:embed="rId2">
            <a:alphaModFix/>
          </a:blip>
          <a:srcRect l="6026" t="25226" r="75345" b="62431"/>
          <a:stretch/>
        </p:blipFill>
        <p:spPr>
          <a:xfrm>
            <a:off x="233374" y="168983"/>
            <a:ext cx="506620" cy="503517"/>
          </a:xfrm>
          <a:prstGeom prst="rect">
            <a:avLst/>
          </a:prstGeom>
          <a:noFill/>
          <a:ln>
            <a:noFill/>
          </a:ln>
        </p:spPr>
      </p:pic>
    </p:spTree>
    <p:extLst>
      <p:ext uri="{BB962C8B-B14F-4D97-AF65-F5344CB8AC3E}">
        <p14:creationId xmlns:p14="http://schemas.microsoft.com/office/powerpoint/2010/main" val="21368349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04/02/2026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74" r:id="rId8"/>
    <p:sldLayoutId id="2147483675" r:id="rId9"/>
    <p:sldLayoutId id="2147483676" r:id="rId10"/>
    <p:sldLayoutId id="2147483677" r:id="rId11"/>
    <p:sldLayoutId id="2147483678" r:id="rId12"/>
    <p:sldLayoutId id="2147483698" r:id="rId13"/>
    <p:sldLayoutId id="2147483680" r:id="rId14"/>
    <p:sldLayoutId id="2147483681" r:id="rId15"/>
    <p:sldLayoutId id="2147483684" r:id="rId16"/>
    <p:sldLayoutId id="2147483685" r:id="rId17"/>
    <p:sldLayoutId id="2147483686" r:id="rId18"/>
    <p:sldLayoutId id="2147483703" r:id="rId19"/>
    <p:sldLayoutId id="2147483687" r:id="rId20"/>
    <p:sldLayoutId id="2147483688" r:id="rId21"/>
    <p:sldLayoutId id="2147483689" r:id="rId22"/>
    <p:sldLayoutId id="2147483699" r:id="rId23"/>
    <p:sldLayoutId id="2147483690" r:id="rId24"/>
    <p:sldLayoutId id="2147483704" r:id="rId25"/>
    <p:sldLayoutId id="2147483705" r:id="rId26"/>
    <p:sldLayoutId id="2147483691" r:id="rId27"/>
    <p:sldLayoutId id="2147483692" r:id="rId28"/>
    <p:sldLayoutId id="2147483693" r:id="rId29"/>
    <p:sldLayoutId id="2147483694" r:id="rId30"/>
    <p:sldLayoutId id="2147483695" r:id="rId31"/>
    <p:sldLayoutId id="2147483696" r:id="rId32"/>
    <p:sldLayoutId id="2147483697" r:id="rId33"/>
    <p:sldLayoutId id="2147483702" r:id="rId34"/>
    <p:sldLayoutId id="2147483700" r:id="rId35"/>
    <p:sldLayoutId id="2147483701" r:id="rId36"/>
    <p:sldLayoutId id="2147483682" r:id="rId37"/>
    <p:sldLayoutId id="2147483683" r:id="rId38"/>
    <p:sldLayoutId id="2147483653" r:id="rId39"/>
    <p:sldLayoutId id="2147483654" r:id="rId40"/>
    <p:sldLayoutId id="2147483655" r:id="rId41"/>
    <p:sldLayoutId id="2147483656" r:id="rId42"/>
    <p:sldLayoutId id="2147483657" r:id="rId43"/>
    <p:sldLayoutId id="2147483658" r:id="rId44"/>
    <p:sldLayoutId id="2147483659" r:id="rId45"/>
    <p:sldLayoutId id="2147483707" r:id="rId46"/>
    <p:sldLayoutId id="2147483708" r:id="rId47"/>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drive.google.com/drive/folders/1EL5AcbXKLcZcptBw8zodh5LsuwwjlMQY?usp=drive_link"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6.xml"/><Relationship Id="rId5" Type="http://schemas.openxmlformats.org/officeDocument/2006/relationships/image" Target="../media/image62.pn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46.xml"/><Relationship Id="rId4" Type="http://schemas.openxmlformats.org/officeDocument/2006/relationships/image" Target="../media/image63.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6.xml"/><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6.xml"/><Relationship Id="rId4" Type="http://schemas.openxmlformats.org/officeDocument/2006/relationships/image" Target="../media/image63.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6.xml"/><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6.xml"/><Relationship Id="rId1" Type="http://schemas.openxmlformats.org/officeDocument/2006/relationships/slideLayout" Target="../slideLayouts/slideLayout46.xml"/><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6.xml"/><Relationship Id="rId5" Type="http://schemas.microsoft.com/office/2007/relationships/hdphoto" Target="../media/hdphoto11.wdp"/><Relationship Id="rId4" Type="http://schemas.openxmlformats.org/officeDocument/2006/relationships/image" Target="../media/image65.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46.xml"/><Relationship Id="rId5" Type="http://schemas.microsoft.com/office/2007/relationships/hdphoto" Target="../media/hdphoto11.wdp"/><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69.png"/><Relationship Id="rId2" Type="http://schemas.openxmlformats.org/officeDocument/2006/relationships/notesSlide" Target="../notesSlides/notesSlide19.xml"/><Relationship Id="rId1" Type="http://schemas.openxmlformats.org/officeDocument/2006/relationships/slideLayout" Target="../slideLayouts/slideLayout46.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46.xml"/><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7" Type="http://schemas.microsoft.com/office/2007/relationships/hdphoto" Target="../media/hdphoto3.wdp"/><Relationship Id="rId2" Type="http://schemas.openxmlformats.org/officeDocument/2006/relationships/image" Target="../media/image73.png"/><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74.png"/><Relationship Id="rId4" Type="http://schemas.openxmlformats.org/officeDocument/2006/relationships/image" Target="../media/image72.png"/></Relationships>
</file>

<file path=ppt/slides/_rels/slide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74.png"/><Relationship Id="rId5" Type="http://schemas.openxmlformats.org/officeDocument/2006/relationships/image" Target="../media/image72.png"/><Relationship Id="rId4" Type="http://schemas.openxmlformats.org/officeDocument/2006/relationships/image" Target="../media/image7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75.png"/><Relationship Id="rId1" Type="http://schemas.openxmlformats.org/officeDocument/2006/relationships/slideLayout" Target="../slideLayouts/slideLayout29.xml"/><Relationship Id="rId4" Type="http://schemas.openxmlformats.org/officeDocument/2006/relationships/image" Target="../media/image76.png"/></Relationships>
</file>

<file path=ppt/slides/_rels/slide5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75.png"/><Relationship Id="rId1" Type="http://schemas.openxmlformats.org/officeDocument/2006/relationships/slideLayout" Target="../slideLayouts/slideLayout5.xml"/><Relationship Id="rId6" Type="http://schemas.openxmlformats.org/officeDocument/2006/relationships/image" Target="../media/image76.png"/><Relationship Id="rId5" Type="http://schemas.microsoft.com/office/2007/relationships/hdphoto" Target="../media/hdphoto3.wdp"/><Relationship Id="rId4" Type="http://schemas.openxmlformats.org/officeDocument/2006/relationships/image" Target="../media/image21.png"/></Relationships>
</file>

<file path=ppt/slides/_rels/slide6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75.png"/><Relationship Id="rId1" Type="http://schemas.openxmlformats.org/officeDocument/2006/relationships/slideLayout" Target="../slideLayouts/slideLayout5.xml"/><Relationship Id="rId5" Type="http://schemas.microsoft.com/office/2007/relationships/hdphoto" Target="../media/hdphoto3.wdp"/><Relationship Id="rId4" Type="http://schemas.openxmlformats.org/officeDocument/2006/relationships/image" Target="../media/image21.png"/></Relationships>
</file>

<file path=ppt/slides/_rels/slide61.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75.png"/><Relationship Id="rId1" Type="http://schemas.openxmlformats.org/officeDocument/2006/relationships/slideLayout" Target="../slideLayouts/slideLayout5.xml"/><Relationship Id="rId5" Type="http://schemas.microsoft.com/office/2007/relationships/hdphoto" Target="../media/hdphoto3.wdp"/><Relationship Id="rId4" Type="http://schemas.openxmlformats.org/officeDocument/2006/relationships/image" Target="../media/image2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2.xml"/><Relationship Id="rId5" Type="http://schemas.openxmlformats.org/officeDocument/2006/relationships/image" Target="../media/image79.png"/><Relationship Id="rId4" Type="http://schemas.openxmlformats.org/officeDocument/2006/relationships/image" Target="../media/image78.png"/></Relationships>
</file>

<file path=ppt/slides/_rels/slide6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77.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80.png"/><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21.png"/><Relationship Id="rId4" Type="http://schemas.openxmlformats.org/officeDocument/2006/relationships/image" Target="../media/image81.png"/></Relationships>
</file>

<file path=ppt/slides/_rels/slide66.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80.png"/><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21.png"/></Relationships>
</file>

<file path=ppt/slides/_rels/slide67.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80.png"/><Relationship Id="rId1" Type="http://schemas.openxmlformats.org/officeDocument/2006/relationships/slideLayout" Target="../slideLayouts/slideLayout6.xml"/><Relationship Id="rId5" Type="http://schemas.microsoft.com/office/2007/relationships/hdphoto" Target="../media/hdphoto3.wdp"/><Relationship Id="rId4" Type="http://schemas.openxmlformats.org/officeDocument/2006/relationships/image" Target="../media/image2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9.xml.rels><?xml version="1.0" encoding="UTF-8" standalone="yes"?>
<Relationships xmlns="http://schemas.openxmlformats.org/package/2006/relationships"><Relationship Id="rId3" Type="http://schemas.openxmlformats.org/officeDocument/2006/relationships/hyperlink" Target="https://pixabay.com/fr/question-point-d-interrogation-1015308/" TargetMode="External"/><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fr-FR" noProof="0" dirty="0"/>
              <a:t>2 AC</a:t>
            </a:r>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a:xfrm>
            <a:off x="1765641" y="2347843"/>
            <a:ext cx="409473" cy="522000"/>
          </a:xfrm>
        </p:spPr>
        <p:txBody>
          <a:bodyPr/>
          <a:lstStyle/>
          <a:p>
            <a:r>
              <a:rPr lang="fr-FR" noProof="0" dirty="0"/>
              <a:t>3</a:t>
            </a:r>
          </a:p>
        </p:txBody>
      </p:sp>
      <p:sp>
        <p:nvSpPr>
          <p:cNvPr id="4" name="Text Placeholder 3">
            <a:extLst>
              <a:ext uri="{FF2B5EF4-FFF2-40B4-BE49-F238E27FC236}">
                <a16:creationId xmlns:a16="http://schemas.microsoft.com/office/drawing/2014/main" id="{538EAEDA-9B09-E9AF-A7F9-C457C2446A39}"/>
              </a:ext>
            </a:extLst>
          </p:cNvPr>
          <p:cNvSpPr>
            <a:spLocks noGrp="1"/>
          </p:cNvSpPr>
          <p:nvPr>
            <p:ph type="body" sz="quarter" idx="20"/>
          </p:nvPr>
        </p:nvSpPr>
        <p:spPr>
          <a:xfrm>
            <a:off x="2175114" y="4580181"/>
            <a:ext cx="4625615" cy="544989"/>
          </a:xfrm>
        </p:spPr>
        <p:txBody>
          <a:bodyPr>
            <a:noAutofit/>
          </a:bodyPr>
          <a:lstStyle/>
          <a:p>
            <a:pPr>
              <a:lnSpc>
                <a:spcPct val="100000"/>
              </a:lnSpc>
            </a:pPr>
            <a:r>
              <a:rPr lang="fr-FR" noProof="0" dirty="0">
                <a:solidFill>
                  <a:schemeClr val="bg1"/>
                </a:solidFill>
              </a:rPr>
              <a:t>Les maladies et fonctionnement du système immunitaire</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341738" y="4567313"/>
            <a:ext cx="1616093" cy="521999"/>
          </a:xfrm>
        </p:spPr>
        <p:txBody>
          <a:bodyPr/>
          <a:lstStyle/>
          <a:p>
            <a:pPr algn="ctr"/>
            <a:r>
              <a:rPr lang="fr-FR" noProof="0" dirty="0"/>
              <a:t>Chapitre 2</a:t>
            </a:r>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276423" y="5295213"/>
            <a:ext cx="1681408" cy="468212"/>
          </a:xfrm>
        </p:spPr>
        <p:txBody>
          <a:bodyPr vert="horz" lIns="91440" tIns="45720" rIns="91440" bIns="45720" rtlCol="0" anchor="ctr">
            <a:normAutofit/>
          </a:bodyPr>
          <a:lstStyle/>
          <a:p>
            <a:pPr algn="ctr"/>
            <a:r>
              <a:rPr lang="fr-FR" dirty="0"/>
              <a:t>Tâche 3</a:t>
            </a:r>
          </a:p>
        </p:txBody>
      </p:sp>
      <p:sp>
        <p:nvSpPr>
          <p:cNvPr id="7" name="Text Placeholder 6">
            <a:extLst>
              <a:ext uri="{FF2B5EF4-FFF2-40B4-BE49-F238E27FC236}">
                <a16:creationId xmlns:a16="http://schemas.microsoft.com/office/drawing/2014/main" id="{21BEDC05-80CF-B10E-D5C6-D0C7E83F2FDC}"/>
              </a:ext>
            </a:extLst>
          </p:cNvPr>
          <p:cNvSpPr>
            <a:spLocks noGrp="1"/>
          </p:cNvSpPr>
          <p:nvPr>
            <p:ph type="body" sz="quarter" idx="24"/>
          </p:nvPr>
        </p:nvSpPr>
        <p:spPr>
          <a:xfrm>
            <a:off x="2175114" y="5295213"/>
            <a:ext cx="4843667" cy="521999"/>
          </a:xfrm>
        </p:spPr>
        <p:txBody>
          <a:bodyPr>
            <a:noAutofit/>
          </a:bodyPr>
          <a:lstStyle/>
          <a:p>
            <a:r>
              <a:rPr lang="fr-FR" noProof="0" dirty="0"/>
              <a:t>Décrire le rôle de la phagocytose dans l’immunité</a:t>
            </a:r>
          </a:p>
        </p:txBody>
      </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8400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62397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Placeholder 9" descr="A cartoon of a person working on a plant&#10;&#10;AI-generated content may be incorrect.">
            <a:extLst>
              <a:ext uri="{FF2B5EF4-FFF2-40B4-BE49-F238E27FC236}">
                <a16:creationId xmlns:a16="http://schemas.microsoft.com/office/drawing/2014/main" id="{4AD6A894-977A-5AB6-270A-61E73FD9B5C8}"/>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162" r="162"/>
          <a:stretch>
            <a:fillRect/>
          </a:stretch>
        </p:blipFill>
        <p:spPr/>
      </p:pic>
      <p:pic>
        <p:nvPicPr>
          <p:cNvPr id="12" name="Picture Placeholder 11" descr="A cartoon of kids studying&#10;&#10;AI-generated content may be incorrect.">
            <a:extLst>
              <a:ext uri="{FF2B5EF4-FFF2-40B4-BE49-F238E27FC236}">
                <a16:creationId xmlns:a16="http://schemas.microsoft.com/office/drawing/2014/main" id="{C26EBEDD-C088-BFE1-2C78-1E6364CEC42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935" r="3935"/>
          <a:stretch>
            <a:fillRect/>
          </a:stretch>
        </p:blipFill>
        <p:spPr/>
      </p:pic>
    </p:spTree>
    <p:extLst>
      <p:ext uri="{BB962C8B-B14F-4D97-AF65-F5344CB8AC3E}">
        <p14:creationId xmlns:p14="http://schemas.microsoft.com/office/powerpoint/2010/main" val="27691808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DF061A-525C-931B-1620-48DA5ACAB266}"/>
            </a:ext>
          </a:extLst>
        </p:cNvPr>
        <p:cNvGrpSpPr/>
        <p:nvPr/>
      </p:nvGrpSpPr>
      <p:grpSpPr>
        <a:xfrm>
          <a:off x="0" y="0"/>
          <a:ext cx="0" cy="0"/>
          <a:chOff x="0" y="0"/>
          <a:chExt cx="0" cy="0"/>
        </a:xfrm>
      </p:grpSpPr>
      <p:sp>
        <p:nvSpPr>
          <p:cNvPr id="32" name="Rectangle 31">
            <a:extLst>
              <a:ext uri="{FF2B5EF4-FFF2-40B4-BE49-F238E27FC236}">
                <a16:creationId xmlns:a16="http://schemas.microsoft.com/office/drawing/2014/main" id="{BE67EFB3-3C65-9A35-4FCB-1A0998D74D9D}"/>
              </a:ext>
            </a:extLst>
          </p:cNvPr>
          <p:cNvSpPr/>
          <p:nvPr/>
        </p:nvSpPr>
        <p:spPr>
          <a:xfrm>
            <a:off x="900664" y="1435807"/>
            <a:ext cx="10439999" cy="577132"/>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rPr>
              <a:t>Séquence 1: Les maladies : causes, modes de transmission et prévention</a:t>
            </a:r>
          </a:p>
        </p:txBody>
      </p:sp>
      <p:sp>
        <p:nvSpPr>
          <p:cNvPr id="33" name="Rectangle 32">
            <a:extLst>
              <a:ext uri="{FF2B5EF4-FFF2-40B4-BE49-F238E27FC236}">
                <a16:creationId xmlns:a16="http://schemas.microsoft.com/office/drawing/2014/main" id="{C85C4EB7-03E8-7DD4-675C-B10C8C519C36}"/>
              </a:ext>
            </a:extLst>
          </p:cNvPr>
          <p:cNvSpPr/>
          <p:nvPr/>
        </p:nvSpPr>
        <p:spPr>
          <a:xfrm>
            <a:off x="900664" y="2126838"/>
            <a:ext cx="10439999" cy="577132"/>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rPr>
              <a:t>Séquence 2: Rôle du système immunitaire dans la résistance aux maladies.</a:t>
            </a:r>
          </a:p>
        </p:txBody>
      </p:sp>
      <p:sp>
        <p:nvSpPr>
          <p:cNvPr id="35" name="ZoneTexte 34">
            <a:extLst>
              <a:ext uri="{FF2B5EF4-FFF2-40B4-BE49-F238E27FC236}">
                <a16:creationId xmlns:a16="http://schemas.microsoft.com/office/drawing/2014/main" id="{E5507358-EC68-DF89-1213-BCEB208C9940}"/>
              </a:ext>
            </a:extLst>
          </p:cNvPr>
          <p:cNvSpPr txBox="1"/>
          <p:nvPr/>
        </p:nvSpPr>
        <p:spPr>
          <a:xfrm>
            <a:off x="969002" y="856997"/>
            <a:ext cx="10303324" cy="400110"/>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0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Chapitre 1:  Les maladies et fonctionnement du système immunitaire</a:t>
            </a:r>
          </a:p>
        </p:txBody>
      </p:sp>
      <p:grpSp>
        <p:nvGrpSpPr>
          <p:cNvPr id="14" name="Groupe 13">
            <a:extLst>
              <a:ext uri="{FF2B5EF4-FFF2-40B4-BE49-F238E27FC236}">
                <a16:creationId xmlns:a16="http://schemas.microsoft.com/office/drawing/2014/main" id="{89351A0B-1CCE-FF1D-FC74-82089F3BD660}"/>
              </a:ext>
            </a:extLst>
          </p:cNvPr>
          <p:cNvGrpSpPr/>
          <p:nvPr/>
        </p:nvGrpSpPr>
        <p:grpSpPr>
          <a:xfrm>
            <a:off x="832326" y="3805969"/>
            <a:ext cx="10440000" cy="593600"/>
            <a:chOff x="1072338" y="3558761"/>
            <a:chExt cx="10440000" cy="972000"/>
          </a:xfrm>
        </p:grpSpPr>
        <p:grpSp>
          <p:nvGrpSpPr>
            <p:cNvPr id="15" name="Groupe 14">
              <a:extLst>
                <a:ext uri="{FF2B5EF4-FFF2-40B4-BE49-F238E27FC236}">
                  <a16:creationId xmlns:a16="http://schemas.microsoft.com/office/drawing/2014/main" id="{EFE9B898-967D-9457-AA25-AC3B01401CD6}"/>
                </a:ext>
              </a:extLst>
            </p:cNvPr>
            <p:cNvGrpSpPr/>
            <p:nvPr/>
          </p:nvGrpSpPr>
          <p:grpSpPr>
            <a:xfrm>
              <a:off x="1175674" y="3615371"/>
              <a:ext cx="10265100" cy="828000"/>
              <a:chOff x="963450" y="3092649"/>
              <a:chExt cx="10265100" cy="828000"/>
            </a:xfrm>
            <a:solidFill>
              <a:schemeClr val="accent4">
                <a:lumMod val="60000"/>
                <a:lumOff val="40000"/>
              </a:schemeClr>
            </a:solidFill>
          </p:grpSpPr>
          <p:sp>
            <p:nvSpPr>
              <p:cNvPr id="18" name="Google Shape;292;p29">
                <a:extLst>
                  <a:ext uri="{FF2B5EF4-FFF2-40B4-BE49-F238E27FC236}">
                    <a16:creationId xmlns:a16="http://schemas.microsoft.com/office/drawing/2014/main" id="{82E6905A-C755-C059-FF37-D3C5385BD3CB}"/>
                  </a:ext>
                </a:extLst>
              </p:cNvPr>
              <p:cNvSpPr/>
              <p:nvPr/>
            </p:nvSpPr>
            <p:spPr>
              <a:xfrm>
                <a:off x="2428129" y="3092649"/>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800" b="1" i="0" u="none" strike="noStrike" kern="1200" cap="none" spc="0" normalizeH="0" baseline="0" noProof="0" dirty="0">
                  <a:ln>
                    <a:noFill/>
                  </a:ln>
                  <a:solidFill>
                    <a:srgbClr val="FFFFFF"/>
                  </a:solidFill>
                  <a:effectLst/>
                  <a:uLnTx/>
                  <a:uFillTx/>
                  <a:latin typeface="Arial"/>
                  <a:ea typeface="+mn-ea"/>
                  <a:cs typeface="+mn-cs"/>
                </a:endParaRPr>
              </a:p>
            </p:txBody>
          </p:sp>
          <p:sp>
            <p:nvSpPr>
              <p:cNvPr id="19" name="Google Shape;293;p29">
                <a:extLst>
                  <a:ext uri="{FF2B5EF4-FFF2-40B4-BE49-F238E27FC236}">
                    <a16:creationId xmlns:a16="http://schemas.microsoft.com/office/drawing/2014/main" id="{1729B5FC-60AF-5649-2D10-4EFCDD55C13D}"/>
                  </a:ext>
                </a:extLst>
              </p:cNvPr>
              <p:cNvSpPr/>
              <p:nvPr/>
            </p:nvSpPr>
            <p:spPr>
              <a:xfrm>
                <a:off x="963450" y="3092649"/>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0" cap="none" spc="0" normalizeH="0" baseline="0" noProof="0" dirty="0">
                    <a:ln>
                      <a:noFill/>
                    </a:ln>
                    <a:solidFill>
                      <a:srgbClr val="000000"/>
                    </a:solidFill>
                    <a:effectLst/>
                    <a:uLnTx/>
                    <a:uFillTx/>
                    <a:latin typeface="Aptos" panose="02110004020202020204"/>
                    <a:ea typeface="Calibri"/>
                    <a:cs typeface="Calibri"/>
                  </a:rPr>
                  <a:t>Tâche</a:t>
                </a:r>
                <a:r>
                  <a:rPr kumimoji="0" lang="fr-FR" sz="1800" b="1" i="0" u="none" strike="noStrike" kern="0" cap="none" spc="0" normalizeH="0" baseline="0" noProof="0" dirty="0">
                    <a:ln>
                      <a:noFill/>
                    </a:ln>
                    <a:solidFill>
                      <a:srgbClr val="000000"/>
                    </a:solidFill>
                    <a:effectLst/>
                    <a:uLnTx/>
                    <a:uFillTx/>
                    <a:latin typeface="Calibri"/>
                    <a:ea typeface="Calibri"/>
                    <a:cs typeface="Calibri"/>
                  </a:rPr>
                  <a:t> 3</a:t>
                </a:r>
              </a:p>
            </p:txBody>
          </p:sp>
        </p:grpSp>
        <p:sp>
          <p:nvSpPr>
            <p:cNvPr id="16" name="Rectangle: Rounded Corners 11">
              <a:extLst>
                <a:ext uri="{FF2B5EF4-FFF2-40B4-BE49-F238E27FC236}">
                  <a16:creationId xmlns:a16="http://schemas.microsoft.com/office/drawing/2014/main" id="{AA3B2674-70E7-BE67-BD6F-FEA4D83AFEEB}"/>
                </a:ext>
              </a:extLst>
            </p:cNvPr>
            <p:cNvSpPr/>
            <p:nvPr/>
          </p:nvSpPr>
          <p:spPr>
            <a:xfrm>
              <a:off x="1072338" y="3558761"/>
              <a:ext cx="10440000" cy="972000"/>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7" name="ZoneTexte 16">
              <a:extLst>
                <a:ext uri="{FF2B5EF4-FFF2-40B4-BE49-F238E27FC236}">
                  <a16:creationId xmlns:a16="http://schemas.microsoft.com/office/drawing/2014/main" id="{F46FB849-9E83-245C-F3EA-9665D6218A38}"/>
                </a:ext>
              </a:extLst>
            </p:cNvPr>
            <p:cNvSpPr txBox="1"/>
            <p:nvPr/>
          </p:nvSpPr>
          <p:spPr>
            <a:xfrm>
              <a:off x="2663136" y="3690817"/>
              <a:ext cx="8674302" cy="65516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prstClr val="black"/>
                  </a:solidFill>
                  <a:effectLst/>
                  <a:uLnTx/>
                  <a:uFillTx/>
                  <a:latin typeface="Aptos" panose="02110004020202020204"/>
                  <a:ea typeface="+mn-ea"/>
                  <a:cs typeface="+mn-cs"/>
                </a:rPr>
                <a:t>Décrire  le rôle de la phagocytose dans l’immunité</a:t>
              </a:r>
            </a:p>
          </p:txBody>
        </p:sp>
      </p:grpSp>
      <p:grpSp>
        <p:nvGrpSpPr>
          <p:cNvPr id="20" name="Groupe 19">
            <a:extLst>
              <a:ext uri="{FF2B5EF4-FFF2-40B4-BE49-F238E27FC236}">
                <a16:creationId xmlns:a16="http://schemas.microsoft.com/office/drawing/2014/main" id="{BBF1EB2B-5D69-1DD4-F04F-6AD5CDD2FE60}"/>
              </a:ext>
            </a:extLst>
          </p:cNvPr>
          <p:cNvGrpSpPr/>
          <p:nvPr/>
        </p:nvGrpSpPr>
        <p:grpSpPr>
          <a:xfrm>
            <a:off x="832326" y="3027389"/>
            <a:ext cx="10265100" cy="507493"/>
            <a:chOff x="5882257" y="-129675"/>
            <a:chExt cx="10265100" cy="728090"/>
          </a:xfrm>
        </p:grpSpPr>
        <p:grpSp>
          <p:nvGrpSpPr>
            <p:cNvPr id="21" name="Groupe 20">
              <a:extLst>
                <a:ext uri="{FF2B5EF4-FFF2-40B4-BE49-F238E27FC236}">
                  <a16:creationId xmlns:a16="http://schemas.microsoft.com/office/drawing/2014/main" id="{96BC758F-7E95-A9F6-BD26-492012F37E36}"/>
                </a:ext>
              </a:extLst>
            </p:cNvPr>
            <p:cNvGrpSpPr/>
            <p:nvPr/>
          </p:nvGrpSpPr>
          <p:grpSpPr>
            <a:xfrm>
              <a:off x="5882257" y="-129675"/>
              <a:ext cx="10265100" cy="728090"/>
              <a:chOff x="963450" y="1311520"/>
              <a:chExt cx="10265100" cy="728090"/>
            </a:xfrm>
          </p:grpSpPr>
          <p:sp>
            <p:nvSpPr>
              <p:cNvPr id="23" name="Google Shape;286;p29">
                <a:extLst>
                  <a:ext uri="{FF2B5EF4-FFF2-40B4-BE49-F238E27FC236}">
                    <a16:creationId xmlns:a16="http://schemas.microsoft.com/office/drawing/2014/main" id="{69335E11-940C-56A1-A496-2624F1184E4C}"/>
                  </a:ext>
                </a:extLst>
              </p:cNvPr>
              <p:cNvSpPr/>
              <p:nvPr/>
            </p:nvSpPr>
            <p:spPr>
              <a:xfrm>
                <a:off x="2428129" y="1311520"/>
                <a:ext cx="8800421" cy="7280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endParaRPr lang="fr-FR" sz="1800" b="1" kern="1200" dirty="0">
                  <a:solidFill>
                    <a:prstClr val="black"/>
                  </a:solidFill>
                  <a:latin typeface="Calibri"/>
                  <a:ea typeface="+mn-ea"/>
                  <a:cs typeface="Calibri"/>
                </a:endParaRPr>
              </a:p>
            </p:txBody>
          </p:sp>
          <p:sp>
            <p:nvSpPr>
              <p:cNvPr id="25" name="Google Shape;287;p29">
                <a:extLst>
                  <a:ext uri="{FF2B5EF4-FFF2-40B4-BE49-F238E27FC236}">
                    <a16:creationId xmlns:a16="http://schemas.microsoft.com/office/drawing/2014/main" id="{95579E27-7D15-69D9-91B8-F011ECE32EA0}"/>
                  </a:ext>
                </a:extLst>
              </p:cNvPr>
              <p:cNvSpPr/>
              <p:nvPr/>
            </p:nvSpPr>
            <p:spPr>
              <a:xfrm>
                <a:off x="963450" y="1311520"/>
                <a:ext cx="1349096" cy="7280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r>
                  <a:rPr lang="fr-FR" sz="1800" b="1" kern="1200" dirty="0">
                    <a:solidFill>
                      <a:prstClr val="black"/>
                    </a:solidFill>
                    <a:latin typeface="+mj-lt"/>
                    <a:cs typeface="Calibri"/>
                  </a:rPr>
                  <a:t>Tâche 2</a:t>
                </a:r>
              </a:p>
            </p:txBody>
          </p:sp>
        </p:grpSp>
        <p:sp>
          <p:nvSpPr>
            <p:cNvPr id="22" name="Google Shape;511;p5">
              <a:extLst>
                <a:ext uri="{FF2B5EF4-FFF2-40B4-BE49-F238E27FC236}">
                  <a16:creationId xmlns:a16="http://schemas.microsoft.com/office/drawing/2014/main" id="{9DA75E6E-F53D-E1B1-FC4C-4A023617BB18}"/>
                </a:ext>
              </a:extLst>
            </p:cNvPr>
            <p:cNvSpPr txBox="1">
              <a:spLocks/>
            </p:cNvSpPr>
            <p:nvPr/>
          </p:nvSpPr>
          <p:spPr>
            <a:xfrm>
              <a:off x="7674945" y="31485"/>
              <a:ext cx="8144401" cy="494546"/>
            </a:xfrm>
            <a:prstGeom prst="rect">
              <a:avLst/>
            </a:prstGeom>
            <a:no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L="457200" marR="0" lvl="0" indent="-228600" algn="ctr" rtl="0">
                <a:lnSpc>
                  <a:spcPct val="90000"/>
                </a:lnSpc>
                <a:spcBef>
                  <a:spcPts val="10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lgn="l">
                <a:spcBef>
                  <a:spcPts val="0"/>
                </a:spcBef>
              </a:pPr>
              <a:r>
                <a:rPr lang="fr-FR" dirty="0">
                  <a:solidFill>
                    <a:prstClr val="black"/>
                  </a:solidFill>
                  <a:latin typeface="Aptos" panose="02110004020202020204"/>
                  <a:ea typeface="+mn-ea"/>
                  <a:cs typeface="+mn-cs"/>
                  <a:sym typeface="Arial"/>
                </a:rPr>
                <a:t>Compléter un schéma de l’organisation du système immunitaire</a:t>
              </a:r>
            </a:p>
          </p:txBody>
        </p:sp>
      </p:grpSp>
      <p:grpSp>
        <p:nvGrpSpPr>
          <p:cNvPr id="36" name="Groupe 35">
            <a:extLst>
              <a:ext uri="{FF2B5EF4-FFF2-40B4-BE49-F238E27FC236}">
                <a16:creationId xmlns:a16="http://schemas.microsoft.com/office/drawing/2014/main" id="{0CAE5070-FEB9-4282-9B99-A3CF2850A6B8}"/>
              </a:ext>
            </a:extLst>
          </p:cNvPr>
          <p:cNvGrpSpPr/>
          <p:nvPr/>
        </p:nvGrpSpPr>
        <p:grpSpPr>
          <a:xfrm>
            <a:off x="832326" y="5493510"/>
            <a:ext cx="10265100" cy="507493"/>
            <a:chOff x="5882257" y="-129675"/>
            <a:chExt cx="10265100" cy="728090"/>
          </a:xfrm>
        </p:grpSpPr>
        <p:grpSp>
          <p:nvGrpSpPr>
            <p:cNvPr id="37" name="Groupe 36">
              <a:extLst>
                <a:ext uri="{FF2B5EF4-FFF2-40B4-BE49-F238E27FC236}">
                  <a16:creationId xmlns:a16="http://schemas.microsoft.com/office/drawing/2014/main" id="{FCCFDAA4-FCF8-32BA-B256-0FF0B1B06A47}"/>
                </a:ext>
              </a:extLst>
            </p:cNvPr>
            <p:cNvGrpSpPr/>
            <p:nvPr/>
          </p:nvGrpSpPr>
          <p:grpSpPr>
            <a:xfrm>
              <a:off x="5882257" y="-129675"/>
              <a:ext cx="10265100" cy="728090"/>
              <a:chOff x="963450" y="1311520"/>
              <a:chExt cx="10265100" cy="728090"/>
            </a:xfrm>
          </p:grpSpPr>
          <p:sp>
            <p:nvSpPr>
              <p:cNvPr id="39" name="Google Shape;286;p29">
                <a:extLst>
                  <a:ext uri="{FF2B5EF4-FFF2-40B4-BE49-F238E27FC236}">
                    <a16:creationId xmlns:a16="http://schemas.microsoft.com/office/drawing/2014/main" id="{652637B6-AEAF-9DC7-5AE4-18F2DC8D74B7}"/>
                  </a:ext>
                </a:extLst>
              </p:cNvPr>
              <p:cNvSpPr/>
              <p:nvPr/>
            </p:nvSpPr>
            <p:spPr>
              <a:xfrm>
                <a:off x="2428129" y="1311520"/>
                <a:ext cx="8800421" cy="7280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endParaRPr lang="fr-FR" sz="1800" b="1" kern="1200" dirty="0">
                  <a:solidFill>
                    <a:prstClr val="black"/>
                  </a:solidFill>
                  <a:latin typeface="Calibri"/>
                  <a:ea typeface="+mn-ea"/>
                  <a:cs typeface="Calibri"/>
                </a:endParaRPr>
              </a:p>
            </p:txBody>
          </p:sp>
          <p:sp>
            <p:nvSpPr>
              <p:cNvPr id="40" name="Google Shape;287;p29">
                <a:extLst>
                  <a:ext uri="{FF2B5EF4-FFF2-40B4-BE49-F238E27FC236}">
                    <a16:creationId xmlns:a16="http://schemas.microsoft.com/office/drawing/2014/main" id="{57591E26-603B-58DE-82BC-DB15D90616ED}"/>
                  </a:ext>
                </a:extLst>
              </p:cNvPr>
              <p:cNvSpPr/>
              <p:nvPr/>
            </p:nvSpPr>
            <p:spPr>
              <a:xfrm>
                <a:off x="963450" y="1311520"/>
                <a:ext cx="1349096" cy="7280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r>
                  <a:rPr lang="fr-FR" sz="1800" b="1" kern="1200" dirty="0">
                    <a:solidFill>
                      <a:prstClr val="black"/>
                    </a:solidFill>
                    <a:latin typeface="Calibri"/>
                    <a:ea typeface="+mn-ea"/>
                    <a:cs typeface="Calibri"/>
                  </a:rPr>
                  <a:t>Tâche 5</a:t>
                </a:r>
              </a:p>
            </p:txBody>
          </p:sp>
        </p:grpSp>
        <p:sp>
          <p:nvSpPr>
            <p:cNvPr id="38" name="Google Shape;511;p5">
              <a:extLst>
                <a:ext uri="{FF2B5EF4-FFF2-40B4-BE49-F238E27FC236}">
                  <a16:creationId xmlns:a16="http://schemas.microsoft.com/office/drawing/2014/main" id="{E940AEB2-12A0-90FC-0D7E-338288685B9A}"/>
                </a:ext>
              </a:extLst>
            </p:cNvPr>
            <p:cNvSpPr txBox="1">
              <a:spLocks/>
            </p:cNvSpPr>
            <p:nvPr/>
          </p:nvSpPr>
          <p:spPr>
            <a:xfrm>
              <a:off x="7674945" y="31485"/>
              <a:ext cx="8144401" cy="494546"/>
            </a:xfrm>
            <a:prstGeom prst="rect">
              <a:avLst/>
            </a:prstGeom>
            <a:no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Autofit/>
            </a:bodyPr>
            <a:lstStyle>
              <a:defPPr marR="0" lvl="0" algn="l" rtl="0">
                <a:lnSpc>
                  <a:spcPct val="100000"/>
                </a:lnSpc>
                <a:spcBef>
                  <a:spcPts val="0"/>
                </a:spcBef>
                <a:spcAft>
                  <a:spcPts val="0"/>
                </a:spcAft>
              </a:defPPr>
              <a:lvl1pPr marL="228600" indent="-228600" algn="ctr">
                <a:lnSpc>
                  <a:spcPct val="90000"/>
                </a:lnSpc>
                <a:buClr>
                  <a:prstClr val="black"/>
                </a:buClr>
                <a:buSzPts val="2000"/>
                <a:defRPr sz="1800" b="1" kern="1200">
                  <a:solidFill>
                    <a:prstClr val="black"/>
                  </a:solidFill>
                  <a:latin typeface="Calibri"/>
                  <a:cs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r>
                <a:rPr lang="fr-FR" sz="2000" b="0" dirty="0">
                  <a:latin typeface="Aptos" panose="02110004020202020204"/>
                  <a:cs typeface="+mn-cs"/>
                  <a:sym typeface="Calibri"/>
                </a:rPr>
                <a:t>Déduire le rôle des anticorps dans la guérison</a:t>
              </a:r>
            </a:p>
          </p:txBody>
        </p:sp>
      </p:grpSp>
      <p:grpSp>
        <p:nvGrpSpPr>
          <p:cNvPr id="41" name="Groupe 40">
            <a:extLst>
              <a:ext uri="{FF2B5EF4-FFF2-40B4-BE49-F238E27FC236}">
                <a16:creationId xmlns:a16="http://schemas.microsoft.com/office/drawing/2014/main" id="{1230A3E5-A3BB-E20A-233A-CCBE56F89EFA}"/>
              </a:ext>
            </a:extLst>
          </p:cNvPr>
          <p:cNvGrpSpPr/>
          <p:nvPr/>
        </p:nvGrpSpPr>
        <p:grpSpPr>
          <a:xfrm>
            <a:off x="832326" y="4700172"/>
            <a:ext cx="10265100" cy="507493"/>
            <a:chOff x="5882257" y="-129675"/>
            <a:chExt cx="10265100" cy="728090"/>
          </a:xfrm>
        </p:grpSpPr>
        <p:grpSp>
          <p:nvGrpSpPr>
            <p:cNvPr id="42" name="Groupe 41">
              <a:extLst>
                <a:ext uri="{FF2B5EF4-FFF2-40B4-BE49-F238E27FC236}">
                  <a16:creationId xmlns:a16="http://schemas.microsoft.com/office/drawing/2014/main" id="{04E71A8F-001F-C035-5108-ACAB96B69932}"/>
                </a:ext>
              </a:extLst>
            </p:cNvPr>
            <p:cNvGrpSpPr/>
            <p:nvPr/>
          </p:nvGrpSpPr>
          <p:grpSpPr>
            <a:xfrm>
              <a:off x="5882257" y="-129675"/>
              <a:ext cx="10265100" cy="728090"/>
              <a:chOff x="963450" y="1311520"/>
              <a:chExt cx="10265100" cy="728090"/>
            </a:xfrm>
          </p:grpSpPr>
          <p:sp>
            <p:nvSpPr>
              <p:cNvPr id="44" name="Google Shape;286;p29">
                <a:extLst>
                  <a:ext uri="{FF2B5EF4-FFF2-40B4-BE49-F238E27FC236}">
                    <a16:creationId xmlns:a16="http://schemas.microsoft.com/office/drawing/2014/main" id="{305D10B5-6E8C-1DD0-4088-33B67F6131AA}"/>
                  </a:ext>
                </a:extLst>
              </p:cNvPr>
              <p:cNvSpPr/>
              <p:nvPr/>
            </p:nvSpPr>
            <p:spPr>
              <a:xfrm>
                <a:off x="2428129" y="1311520"/>
                <a:ext cx="8800421" cy="7280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endParaRPr lang="fr-FR" sz="1800" b="1" kern="1200" dirty="0">
                  <a:solidFill>
                    <a:prstClr val="black"/>
                  </a:solidFill>
                  <a:latin typeface="Calibri"/>
                  <a:ea typeface="+mn-ea"/>
                  <a:cs typeface="Calibri"/>
                </a:endParaRPr>
              </a:p>
            </p:txBody>
          </p:sp>
          <p:sp>
            <p:nvSpPr>
              <p:cNvPr id="45" name="Google Shape;287;p29">
                <a:extLst>
                  <a:ext uri="{FF2B5EF4-FFF2-40B4-BE49-F238E27FC236}">
                    <a16:creationId xmlns:a16="http://schemas.microsoft.com/office/drawing/2014/main" id="{4CF7CE29-3E18-9CB8-D1EB-F2CF33668553}"/>
                  </a:ext>
                </a:extLst>
              </p:cNvPr>
              <p:cNvSpPr/>
              <p:nvPr/>
            </p:nvSpPr>
            <p:spPr>
              <a:xfrm>
                <a:off x="963450" y="1311520"/>
                <a:ext cx="1349096" cy="72809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accent6">
                  <a:alpha val="50000"/>
                </a:schemeClr>
              </a:solid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rmAutofit/>
              </a:bodyPr>
              <a:lstStyle/>
              <a:p>
                <a:pPr marL="228600" indent="-228600" algn="ctr">
                  <a:lnSpc>
                    <a:spcPct val="90000"/>
                  </a:lnSpc>
                  <a:buClr>
                    <a:prstClr val="black"/>
                  </a:buClr>
                  <a:buSzPts val="2000"/>
                </a:pPr>
                <a:r>
                  <a:rPr lang="fr-FR" sz="1800" b="1" kern="1200" dirty="0">
                    <a:solidFill>
                      <a:prstClr val="black"/>
                    </a:solidFill>
                    <a:latin typeface="+mj-lt"/>
                    <a:ea typeface="+mn-ea"/>
                    <a:cs typeface="Calibri"/>
                  </a:rPr>
                  <a:t>Tâche 4</a:t>
                </a:r>
              </a:p>
            </p:txBody>
          </p:sp>
        </p:grpSp>
        <p:sp>
          <p:nvSpPr>
            <p:cNvPr id="43" name="Google Shape;511;p5">
              <a:extLst>
                <a:ext uri="{FF2B5EF4-FFF2-40B4-BE49-F238E27FC236}">
                  <a16:creationId xmlns:a16="http://schemas.microsoft.com/office/drawing/2014/main" id="{70792415-41DF-9308-CD8D-9BF187B43BA4}"/>
                </a:ext>
              </a:extLst>
            </p:cNvPr>
            <p:cNvSpPr txBox="1">
              <a:spLocks/>
            </p:cNvSpPr>
            <p:nvPr/>
          </p:nvSpPr>
          <p:spPr>
            <a:xfrm>
              <a:off x="7674945" y="31485"/>
              <a:ext cx="8144401" cy="494546"/>
            </a:xfrm>
            <a:prstGeom prst="rect">
              <a:avLst/>
            </a:prstGeom>
            <a:noFill/>
          </p:spPr>
          <p:style>
            <a:lnRef idx="0">
              <a:scrgbClr r="0" g="0" b="0"/>
            </a:lnRef>
            <a:fillRef idx="0">
              <a:scrgbClr r="0" g="0" b="0"/>
            </a:fillRef>
            <a:effectRef idx="0">
              <a:scrgbClr r="0" g="0" b="0"/>
            </a:effectRef>
            <a:fontRef idx="minor">
              <a:schemeClr val="lt1"/>
            </a:fontRef>
          </p:style>
          <p:txBody>
            <a:bodyPr spcFirstLastPara="1" wrap="square" lIns="91425" tIns="45700" rIns="91425" bIns="45700" anchor="ctr" anchorCtr="0">
              <a:noAutofit/>
            </a:bodyPr>
            <a:lstStyle>
              <a:defPPr marR="0" lvl="0" algn="l" rtl="0">
                <a:lnSpc>
                  <a:spcPct val="100000"/>
                </a:lnSpc>
                <a:spcBef>
                  <a:spcPts val="0"/>
                </a:spcBef>
                <a:spcAft>
                  <a:spcPts val="0"/>
                </a:spcAft>
              </a:defPPr>
              <a:lvl1pPr marL="228600" indent="-228600" algn="ctr">
                <a:lnSpc>
                  <a:spcPct val="90000"/>
                </a:lnSpc>
                <a:buClr>
                  <a:prstClr val="black"/>
                </a:buClr>
                <a:buSzPts val="2000"/>
                <a:defRPr sz="1800" b="1" kern="1200">
                  <a:solidFill>
                    <a:prstClr val="black"/>
                  </a:solidFill>
                  <a:latin typeface="Calibri"/>
                  <a:cs typeface="Calibri"/>
                </a:defRPr>
              </a:lvl1pPr>
              <a:lvl2pPr marL="914400" marR="0" lvl="1"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1"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r>
                <a:rPr lang="fr-FR" sz="2000" b="0" dirty="0">
                  <a:latin typeface="Aptos" panose="02110004020202020204"/>
                  <a:cs typeface="+mn-cs"/>
                  <a:sym typeface="Calibri"/>
                </a:rPr>
                <a:t>Expliquer le rôle des lymphocytes T dans la lyse des cellules cibles</a:t>
              </a:r>
            </a:p>
          </p:txBody>
        </p:sp>
      </p:grpSp>
    </p:spTree>
    <p:extLst>
      <p:ext uri="{BB962C8B-B14F-4D97-AF65-F5344CB8AC3E}">
        <p14:creationId xmlns:p14="http://schemas.microsoft.com/office/powerpoint/2010/main" val="12898455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400" kern="0" noProof="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p:nvSpPr>
        <p:spPr>
          <a:xfrm>
            <a:off x="2180756" y="3448131"/>
            <a:ext cx="9515672" cy="2059582"/>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16" name="Text Placeholder 3">
            <a:extLst>
              <a:ext uri="{FF2B5EF4-FFF2-40B4-BE49-F238E27FC236}">
                <a16:creationId xmlns:a16="http://schemas.microsoft.com/office/drawing/2014/main" id="{178AE3B1-E6F8-42FE-A6B9-960A499B711F}"/>
              </a:ext>
            </a:extLst>
          </p:cNvPr>
          <p:cNvSpPr txBox="1">
            <a:spLocks/>
          </p:cNvSpPr>
          <p:nvPr/>
        </p:nvSpPr>
        <p:spPr>
          <a:xfrm>
            <a:off x="2233324" y="1132548"/>
            <a:ext cx="9463104" cy="107143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b="1" dirty="0">
                <a:solidFill>
                  <a:prstClr val="black"/>
                </a:solidFill>
                <a:sym typeface="Arial"/>
              </a:rPr>
              <a:t>La tâche à réussir pendant la séance :</a:t>
            </a:r>
          </a:p>
          <a:p>
            <a:pPr marL="285750" indent="-285750">
              <a:buFont typeface="Arial" panose="020B0604020202020204" pitchFamily="34" charset="0"/>
              <a:buChar char="•"/>
            </a:pPr>
            <a:r>
              <a:rPr lang="fr-FR" sz="2000" noProof="0" dirty="0"/>
              <a:t>Décrire le rôle de la phagocytose dans l’immunité</a:t>
            </a:r>
          </a:p>
        </p:txBody>
      </p:sp>
      <p:sp>
        <p:nvSpPr>
          <p:cNvPr id="17" name="Text Placeholder 3">
            <a:extLst>
              <a:ext uri="{FF2B5EF4-FFF2-40B4-BE49-F238E27FC236}">
                <a16:creationId xmlns:a16="http://schemas.microsoft.com/office/drawing/2014/main" id="{A16C0127-9DD3-53F9-FE9C-ABA1D6CA430D}"/>
              </a:ext>
            </a:extLst>
          </p:cNvPr>
          <p:cNvSpPr txBox="1">
            <a:spLocks/>
          </p:cNvSpPr>
          <p:nvPr/>
        </p:nvSpPr>
        <p:spPr>
          <a:xfrm>
            <a:off x="2227229" y="2450357"/>
            <a:ext cx="9478724" cy="945261"/>
          </a:xfrm>
          <a:prstGeom prst="rect">
            <a:avLst/>
          </a:prstGeom>
        </p:spPr>
        <p:txBody>
          <a:bodyPr numCol="2" anchor="ctr"/>
          <a:lstStyle>
            <a:lvl1pPr marL="228600" indent="-228600" algn="l" defTabSz="914400" rtl="0" eaLnBrk="1" latinLnBrk="0" hangingPunct="1">
              <a:lnSpc>
                <a:spcPct val="90000"/>
              </a:lnSpc>
              <a:spcBef>
                <a:spcPts val="1000"/>
              </a:spcBef>
              <a:buFont typeface="Arial" panose="020B0604020202020204" pitchFamily="34" charset="0"/>
              <a:buChar char="•"/>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defTabSz="457200">
              <a:lnSpc>
                <a:spcPct val="100000"/>
              </a:lnSpc>
              <a:spcBef>
                <a:spcPts val="0"/>
              </a:spcBef>
              <a:defRPr/>
            </a:pPr>
            <a:r>
              <a:rPr lang="fr-FR" kern="0" dirty="0">
                <a:solidFill>
                  <a:srgbClr val="000000"/>
                </a:solidFill>
                <a:sym typeface="Arial"/>
              </a:rPr>
              <a:t>Phagocytose</a:t>
            </a:r>
          </a:p>
          <a:p>
            <a:pPr marL="285750" lvl="0" indent="-285750" defTabSz="457200">
              <a:lnSpc>
                <a:spcPct val="100000"/>
              </a:lnSpc>
              <a:spcBef>
                <a:spcPts val="0"/>
              </a:spcBef>
              <a:defRPr/>
            </a:pPr>
            <a:r>
              <a:rPr lang="fr-FR" kern="0" dirty="0">
                <a:solidFill>
                  <a:srgbClr val="000000"/>
                </a:solidFill>
                <a:sym typeface="Arial"/>
              </a:rPr>
              <a:t>Phagocyte </a:t>
            </a:r>
          </a:p>
          <a:p>
            <a:r>
              <a:rPr lang="fr-FR" kern="0" dirty="0">
                <a:solidFill>
                  <a:srgbClr val="000000"/>
                </a:solidFill>
                <a:sym typeface="Arial"/>
              </a:rPr>
              <a:t>Phagosome</a:t>
            </a:r>
          </a:p>
          <a:p>
            <a:r>
              <a:rPr lang="fr-FR" kern="0" dirty="0">
                <a:solidFill>
                  <a:srgbClr val="000000"/>
                </a:solidFill>
                <a:sym typeface="Arial"/>
              </a:rPr>
              <a:t>Lysosome</a:t>
            </a:r>
          </a:p>
        </p:txBody>
      </p:sp>
      <p:sp>
        <p:nvSpPr>
          <p:cNvPr id="18" name="Text Placeholder 3">
            <a:extLst>
              <a:ext uri="{FF2B5EF4-FFF2-40B4-BE49-F238E27FC236}">
                <a16:creationId xmlns:a16="http://schemas.microsoft.com/office/drawing/2014/main" id="{5D6A8BE8-89D1-5F22-6D3C-99F0799F8DEB}"/>
              </a:ext>
            </a:extLst>
          </p:cNvPr>
          <p:cNvSpPr txBox="1">
            <a:spLocks/>
          </p:cNvSpPr>
          <p:nvPr/>
        </p:nvSpPr>
        <p:spPr>
          <a:xfrm>
            <a:off x="2253062" y="3510149"/>
            <a:ext cx="9714556" cy="2031474"/>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fr-FR" sz="2000" b="1" dirty="0">
                <a:solidFill>
                  <a:prstClr val="black"/>
                </a:solidFill>
                <a:sym typeface="Arial"/>
              </a:rPr>
              <a:t>Les stratégies enseignées pendant le modelage et pratiques pendant la séance sont :</a:t>
            </a:r>
          </a:p>
          <a:p>
            <a:pPr marL="285750" indent="-285750">
              <a:buFont typeface="Arial" panose="020B0604020202020204" pitchFamily="34" charset="0"/>
              <a:buChar char="•"/>
            </a:pPr>
            <a:r>
              <a:rPr lang="fr-FR" sz="2000" noProof="0" dirty="0"/>
              <a:t>l’observation guidée du phénomène, la verbalisation explicite du raisonnement (identifier, schématiser, décrire) et l’utilisation d’un modèle explicatif.</a:t>
            </a:r>
          </a:p>
          <a:p>
            <a:pPr marL="285750" indent="-216000">
              <a:lnSpc>
                <a:spcPct val="100000"/>
              </a:lnSpc>
              <a:spcBef>
                <a:spcPts val="0"/>
              </a:spcBef>
              <a:buFont typeface="Arial" panose="020B0604020202020204" pitchFamily="34" charset="0"/>
              <a:buChar char="•"/>
              <a:defRPr/>
            </a:pPr>
            <a:r>
              <a:rPr lang="fr-FR" sz="2000" b="1" noProof="0" dirty="0"/>
              <a:t>Les outils mobilisés</a:t>
            </a:r>
          </a:p>
          <a:p>
            <a:pPr marL="285750" indent="-216000">
              <a:lnSpc>
                <a:spcPct val="100000"/>
              </a:lnSpc>
              <a:spcBef>
                <a:spcPts val="0"/>
              </a:spcBef>
              <a:buFont typeface="Arial" panose="020B0604020202020204" pitchFamily="34" charset="0"/>
              <a:buChar char="•"/>
              <a:defRPr/>
            </a:pPr>
            <a:r>
              <a:rPr lang="fr-FR" sz="2000" dirty="0">
                <a:solidFill>
                  <a:prstClr val="black"/>
                </a:solidFill>
                <a:sym typeface="Arial"/>
              </a:rPr>
              <a:t>Modèle scientifique </a:t>
            </a:r>
          </a:p>
          <a:p>
            <a:pPr marL="285750" indent="-216000">
              <a:lnSpc>
                <a:spcPct val="100000"/>
              </a:lnSpc>
              <a:spcBef>
                <a:spcPts val="0"/>
              </a:spcBef>
              <a:buFont typeface="Arial" panose="020B0604020202020204" pitchFamily="34" charset="0"/>
              <a:buChar char="•"/>
              <a:defRPr/>
            </a:pPr>
            <a:r>
              <a:rPr lang="fr-FR" sz="2000" dirty="0">
                <a:solidFill>
                  <a:prstClr val="black"/>
                </a:solidFill>
                <a:sym typeface="Arial"/>
              </a:rPr>
              <a:t>Carte lexicale</a:t>
            </a:r>
            <a:endParaRPr lang="fr-FR" sz="2000" noProof="0" dirty="0"/>
          </a:p>
        </p:txBody>
      </p:sp>
      <p:sp>
        <p:nvSpPr>
          <p:cNvPr id="19" name="Text Placeholder 3">
            <a:extLst>
              <a:ext uri="{FF2B5EF4-FFF2-40B4-BE49-F238E27FC236}">
                <a16:creationId xmlns:a16="http://schemas.microsoft.com/office/drawing/2014/main" id="{3B12E37B-916D-345C-AD9E-B136ED1D8842}"/>
              </a:ext>
            </a:extLst>
          </p:cNvPr>
          <p:cNvSpPr txBox="1">
            <a:spLocks/>
          </p:cNvSpPr>
          <p:nvPr/>
        </p:nvSpPr>
        <p:spPr>
          <a:xfrm>
            <a:off x="2253062" y="5636360"/>
            <a:ext cx="9478724" cy="97719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pPr>
            <a:r>
              <a:rPr lang="fr-FR" b="1" noProof="0" dirty="0"/>
              <a:t>Pendant le feedback, attirer l’attention des élèves sur les erreurs fréquentes :</a:t>
            </a:r>
          </a:p>
          <a:p>
            <a:pPr>
              <a:lnSpc>
                <a:spcPct val="100000"/>
              </a:lnSpc>
              <a:spcBef>
                <a:spcPts val="600"/>
              </a:spcBef>
            </a:pPr>
            <a:r>
              <a:rPr lang="fr-FR" dirty="0">
                <a:solidFill>
                  <a:prstClr val="black"/>
                </a:solidFill>
                <a:sym typeface="Arial"/>
              </a:rPr>
              <a:t>« Le phagocyte mange la bactérie. »</a:t>
            </a:r>
          </a:p>
        </p:txBody>
      </p:sp>
      <p:sp>
        <p:nvSpPr>
          <p:cNvPr id="20" name="Google Shape;853;p104">
            <a:extLst>
              <a:ext uri="{FF2B5EF4-FFF2-40B4-BE49-F238E27FC236}">
                <a16:creationId xmlns:a16="http://schemas.microsoft.com/office/drawing/2014/main" id="{6564A30E-7F1C-F926-A721-DAD6689EFEF4}"/>
              </a:ext>
            </a:extLst>
          </p:cNvPr>
          <p:cNvSpPr/>
          <p:nvPr/>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Tâches à réussir</a:t>
            </a:r>
          </a:p>
        </p:txBody>
      </p:sp>
      <p:sp>
        <p:nvSpPr>
          <p:cNvPr id="22" name="Google Shape;853;p104">
            <a:extLst>
              <a:ext uri="{FF2B5EF4-FFF2-40B4-BE49-F238E27FC236}">
                <a16:creationId xmlns:a16="http://schemas.microsoft.com/office/drawing/2014/main" id="{302794D7-B75D-443C-FA67-7588362F1440}"/>
              </a:ext>
            </a:extLst>
          </p:cNvPr>
          <p:cNvSpPr/>
          <p:nvPr/>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3610727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22" y="3190552"/>
            <a:ext cx="2873248" cy="2835344"/>
          </a:xfrm>
        </p:spPr>
        <p:txBody>
          <a:bodyPr>
            <a:noAutofit/>
          </a:bodyPr>
          <a:lstStyle/>
          <a:p>
            <a:pPr algn="just"/>
            <a:r>
              <a:rPr lang="fr-FR" sz="1200" noProof="0" dirty="0"/>
              <a:t>Le feedback ne doit pas être un jugement sur l’élève ni sur ses capacités</a:t>
            </a:r>
          </a:p>
          <a:p>
            <a:pPr algn="just"/>
            <a:r>
              <a:rPr lang="fr-FR" sz="1200" noProof="0" dirty="0"/>
              <a:t>Le feedback est une opportunité d’apprentissage pour les élèves en exploitant des erreurs ou de bonnes réponses</a:t>
            </a:r>
          </a:p>
          <a:p>
            <a:pPr algn="just"/>
            <a:r>
              <a:rPr lang="fr-FR" sz="1200" noProof="0" dirty="0"/>
              <a:t>Le feedback permet aux élèves d’être conscients des critères de réussite d’une tâche </a:t>
            </a:r>
          </a:p>
          <a:p>
            <a:pPr algn="just"/>
            <a:r>
              <a:rPr lang="fr-FR" sz="1200" noProof="0" dirty="0"/>
              <a:t>Le feedback encourage les élèves à identifier les erreurs à ne pas reproduire, ou alors les bonnes pratiques à renforcer</a:t>
            </a:r>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627796" y="3190551"/>
            <a:ext cx="3759199" cy="2835344"/>
          </a:xfrm>
        </p:spPr>
        <p:txBody>
          <a:bodyPr>
            <a:normAutofit/>
          </a:bodyPr>
          <a:lstStyle/>
          <a:p>
            <a:pPr algn="just"/>
            <a:r>
              <a:rPr lang="fr-FR" sz="1400" noProof="0" dirty="0"/>
              <a:t>Demander aux élèves de justifier leurs réponses et de verbaliser leur raisonnement</a:t>
            </a:r>
          </a:p>
          <a:p>
            <a:pPr algn="just"/>
            <a:r>
              <a:rPr lang="fr-FR" sz="1400" noProof="0" dirty="0"/>
              <a:t>Donner des feedbacks aux élèves de manière instantanée à chaque fois que l’occasion se présente (ne pas laisser passer des erreurs)</a:t>
            </a:r>
          </a:p>
          <a:p>
            <a:pPr algn="just"/>
            <a:r>
              <a:rPr lang="fr-FR" sz="1400" noProof="0" dirty="0"/>
              <a:t>Donner un feedback spécifique, détaillé et objectif aux élèves:</a:t>
            </a:r>
          </a:p>
          <a:p>
            <a:pPr lvl="1" algn="just">
              <a:buFont typeface="Wingdings" panose="05000000000000000000" pitchFamily="2" charset="2"/>
              <a:buChar char="ü"/>
            </a:pPr>
            <a:r>
              <a:rPr lang="fr-FR" sz="1400" noProof="0" dirty="0"/>
              <a:t>« Voici pourquoi c’est une bonne réponse »; « Voici ce que tu as bien fait … »</a:t>
            </a:r>
          </a:p>
          <a:p>
            <a:pPr lvl="1" algn="just">
              <a:buFont typeface="Wingdings" panose="05000000000000000000" pitchFamily="2" charset="2"/>
              <a:buChar char="ü"/>
            </a:pPr>
            <a:r>
              <a:rPr lang="fr-FR" sz="1400" noProof="0" dirty="0"/>
              <a:t>« Voici pourquoi c’est une réponse incomplète. Voici l’erreur »</a:t>
            </a:r>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a:xfrm>
            <a:off x="7816647" y="3190551"/>
            <a:ext cx="3779300" cy="2835344"/>
          </a:xfrm>
        </p:spPr>
        <p:txBody>
          <a:bodyPr>
            <a:normAutofit/>
          </a:bodyPr>
          <a:lstStyle/>
          <a:p>
            <a:pPr algn="just"/>
            <a:r>
              <a:rPr lang="fr-FR" sz="1400" noProof="0" dirty="0"/>
              <a:t>Ne pas donner de feedback ou donner du feedback de manière occasionnelle seulement</a:t>
            </a:r>
          </a:p>
          <a:p>
            <a:pPr algn="just"/>
            <a:r>
              <a:rPr lang="fr-FR" sz="1400" noProof="0" dirty="0"/>
              <a:t>Donner un feedback générique sans préciser pourquoi: « Bien »; « C’est faux » ; « Excellent »</a:t>
            </a:r>
          </a:p>
          <a:p>
            <a:pPr algn="just"/>
            <a:r>
              <a:rPr lang="fr-FR" sz="1400" noProof="0" dirty="0"/>
              <a:t>Porter un jugement de valeur sur l’élève: « Tu es intelligent »; « Tu es paresseux »; …</a:t>
            </a:r>
          </a:p>
          <a:p>
            <a:pPr algn="just"/>
            <a:r>
              <a:rPr lang="fr-FR" sz="1400" noProof="0" dirty="0"/>
              <a:t>S’adresser uniquement à l’élève concerné</a:t>
            </a:r>
          </a:p>
        </p:txBody>
      </p:sp>
      <p:sp>
        <p:nvSpPr>
          <p:cNvPr id="8" name="Text Placeholder 7">
            <a:extLst>
              <a:ext uri="{FF2B5EF4-FFF2-40B4-BE49-F238E27FC236}">
                <a16:creationId xmlns:a16="http://schemas.microsoft.com/office/drawing/2014/main" id="{BBB4D9A9-6B13-24B6-C677-7C7FC8FBA5FD}"/>
              </a:ext>
            </a:extLst>
          </p:cNvPr>
          <p:cNvSpPr>
            <a:spLocks noGrp="1"/>
          </p:cNvSpPr>
          <p:nvPr>
            <p:ph type="body" sz="quarter" idx="13"/>
          </p:nvPr>
        </p:nvSpPr>
        <p:spPr>
          <a:xfrm>
            <a:off x="5648039" y="6218581"/>
            <a:ext cx="4493835" cy="332277"/>
          </a:xfrm>
        </p:spPr>
        <p:txBody>
          <a:bodyPr/>
          <a:lstStyle/>
          <a:p>
            <a:r>
              <a:rPr lang="fr-FR" kern="0" noProof="0" dirty="0">
                <a:solidFill>
                  <a:srgbClr val="000000"/>
                </a:solidFill>
                <a:sym typeface="Arial"/>
              </a:rPr>
              <a:t>« </a:t>
            </a:r>
            <a:r>
              <a:rPr lang="fr-FR" kern="0" noProof="0" dirty="0">
                <a:solidFill>
                  <a:srgbClr val="000000"/>
                </a:solidFill>
                <a:sym typeface="Arial"/>
                <a:hlinkClick r:id="rId2"/>
              </a:rPr>
              <a:t>Banque des pratiques pédagogiques efficaces </a:t>
            </a:r>
            <a:r>
              <a:rPr lang="fr-FR" kern="0" noProof="0" dirty="0">
                <a:solidFill>
                  <a:srgbClr val="000000"/>
                </a:solidFill>
                <a:sym typeface="Arial"/>
              </a:rPr>
              <a:t>»</a:t>
            </a:r>
          </a:p>
        </p:txBody>
      </p:sp>
    </p:spTree>
    <p:extLst>
      <p:ext uri="{BB962C8B-B14F-4D97-AF65-F5344CB8AC3E}">
        <p14:creationId xmlns:p14="http://schemas.microsoft.com/office/powerpoint/2010/main" val="22846011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DED1F-E8FA-A1FE-9C4D-8848890EB22B}"/>
              </a:ext>
            </a:extLst>
          </p:cNvPr>
          <p:cNvSpPr>
            <a:spLocks noGrp="1"/>
          </p:cNvSpPr>
          <p:nvPr>
            <p:ph type="body" sz="quarter" idx="10"/>
          </p:nvPr>
        </p:nvSpPr>
        <p:spPr/>
        <p:txBody>
          <a:bodyPr/>
          <a:lstStyle/>
          <a:p>
            <a:r>
              <a:rPr lang="fr-FR" noProof="0" dirty="0"/>
              <a:t>10 min</a:t>
            </a:r>
          </a:p>
        </p:txBody>
      </p:sp>
      <p:sp>
        <p:nvSpPr>
          <p:cNvPr id="3" name="Text Placeholder 2">
            <a:extLst>
              <a:ext uri="{FF2B5EF4-FFF2-40B4-BE49-F238E27FC236}">
                <a16:creationId xmlns:a16="http://schemas.microsoft.com/office/drawing/2014/main" id="{4F1B72B7-595C-352E-A002-BC30F0A3FF7D}"/>
              </a:ext>
            </a:extLst>
          </p:cNvPr>
          <p:cNvSpPr>
            <a:spLocks noGrp="1"/>
          </p:cNvSpPr>
          <p:nvPr>
            <p:ph type="body" sz="quarter" idx="11"/>
          </p:nvPr>
        </p:nvSpPr>
        <p:spPr/>
        <p:txBody>
          <a:bodyPr/>
          <a:lstStyle/>
          <a:p>
            <a:r>
              <a:rPr lang="fr-FR" noProof="0" dirty="0"/>
              <a:t>10 </a:t>
            </a:r>
            <a:r>
              <a:rPr lang="fr-FR" dirty="0"/>
              <a:t>min</a:t>
            </a:r>
            <a:r>
              <a:rPr lang="fr-FR" noProof="0" dirty="0"/>
              <a:t> </a:t>
            </a:r>
          </a:p>
        </p:txBody>
      </p:sp>
      <p:sp>
        <p:nvSpPr>
          <p:cNvPr id="4" name="Text Placeholder 3">
            <a:extLst>
              <a:ext uri="{FF2B5EF4-FFF2-40B4-BE49-F238E27FC236}">
                <a16:creationId xmlns:a16="http://schemas.microsoft.com/office/drawing/2014/main" id="{2362C5F7-6700-6B26-1943-A8A45E94CFD7}"/>
              </a:ext>
            </a:extLst>
          </p:cNvPr>
          <p:cNvSpPr>
            <a:spLocks noGrp="1"/>
          </p:cNvSpPr>
          <p:nvPr>
            <p:ph type="body" sz="quarter" idx="12"/>
          </p:nvPr>
        </p:nvSpPr>
        <p:spPr/>
        <p:txBody>
          <a:bodyPr/>
          <a:lstStyle/>
          <a:p>
            <a:r>
              <a:rPr lang="fr-FR" noProof="0" dirty="0"/>
              <a:t>5 </a:t>
            </a:r>
            <a:r>
              <a:rPr lang="fr-FR" dirty="0"/>
              <a:t>min</a:t>
            </a:r>
          </a:p>
        </p:txBody>
      </p:sp>
      <p:sp>
        <p:nvSpPr>
          <p:cNvPr id="5" name="Text Placeholder 4">
            <a:extLst>
              <a:ext uri="{FF2B5EF4-FFF2-40B4-BE49-F238E27FC236}">
                <a16:creationId xmlns:a16="http://schemas.microsoft.com/office/drawing/2014/main" id="{0B35B39A-E37B-7515-3A0F-CD987323FF21}"/>
              </a:ext>
            </a:extLst>
          </p:cNvPr>
          <p:cNvSpPr>
            <a:spLocks noGrp="1"/>
          </p:cNvSpPr>
          <p:nvPr>
            <p:ph type="body" sz="quarter" idx="13"/>
          </p:nvPr>
        </p:nvSpPr>
        <p:spPr/>
        <p:txBody>
          <a:bodyPr/>
          <a:lstStyle/>
          <a:p>
            <a:r>
              <a:rPr lang="fr-FR" noProof="0" dirty="0"/>
              <a:t>10 </a:t>
            </a:r>
            <a:r>
              <a:rPr lang="fr-FR" dirty="0"/>
              <a:t>min</a:t>
            </a:r>
          </a:p>
        </p:txBody>
      </p:sp>
      <p:sp>
        <p:nvSpPr>
          <p:cNvPr id="6" name="Text Placeholder 5">
            <a:extLst>
              <a:ext uri="{FF2B5EF4-FFF2-40B4-BE49-F238E27FC236}">
                <a16:creationId xmlns:a16="http://schemas.microsoft.com/office/drawing/2014/main" id="{DCD682AE-CA97-F16E-C451-D3E806BD04FF}"/>
              </a:ext>
            </a:extLst>
          </p:cNvPr>
          <p:cNvSpPr>
            <a:spLocks noGrp="1"/>
          </p:cNvSpPr>
          <p:nvPr>
            <p:ph type="body" sz="quarter" idx="14"/>
          </p:nvPr>
        </p:nvSpPr>
        <p:spPr/>
        <p:txBody>
          <a:bodyPr/>
          <a:lstStyle/>
          <a:p>
            <a:r>
              <a:rPr lang="fr-FR" noProof="0" dirty="0"/>
              <a:t>10 </a:t>
            </a:r>
            <a:r>
              <a:rPr lang="fr-FR" dirty="0"/>
              <a:t>min</a:t>
            </a:r>
          </a:p>
        </p:txBody>
      </p:sp>
      <p:sp>
        <p:nvSpPr>
          <p:cNvPr id="7" name="Text Placeholder 6">
            <a:extLst>
              <a:ext uri="{FF2B5EF4-FFF2-40B4-BE49-F238E27FC236}">
                <a16:creationId xmlns:a16="http://schemas.microsoft.com/office/drawing/2014/main" id="{497366E0-3DFF-DDCD-E342-D424E5371FC3}"/>
              </a:ext>
            </a:extLst>
          </p:cNvPr>
          <p:cNvSpPr>
            <a:spLocks noGrp="1"/>
          </p:cNvSpPr>
          <p:nvPr>
            <p:ph type="body" sz="quarter" idx="15"/>
          </p:nvPr>
        </p:nvSpPr>
        <p:spPr/>
        <p:txBody>
          <a:bodyPr/>
          <a:lstStyle/>
          <a:p>
            <a:r>
              <a:rPr lang="fr-FR" noProof="0" dirty="0"/>
              <a:t>5 </a:t>
            </a:r>
            <a:r>
              <a:rPr lang="fr-FR" dirty="0"/>
              <a:t>min</a:t>
            </a:r>
          </a:p>
        </p:txBody>
      </p:sp>
    </p:spTree>
    <p:extLst>
      <p:ext uri="{BB962C8B-B14F-4D97-AF65-F5344CB8AC3E}">
        <p14:creationId xmlns:p14="http://schemas.microsoft.com/office/powerpoint/2010/main" val="1857701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BFFC17-0CD6-89B0-27FC-84C8A6549EE0}"/>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87130771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a:xfrm>
            <a:off x="778058" y="264953"/>
            <a:ext cx="10529279" cy="267549"/>
          </a:xfrm>
        </p:spPr>
        <p:txBody>
          <a:bodyPr/>
          <a:lstStyle/>
          <a:p>
            <a:r>
              <a:rPr lang="fr-FR" noProof="0" dirty="0">
                <a:solidFill>
                  <a:schemeClr val="tx1">
                    <a:lumMod val="50000"/>
                    <a:lumOff val="50000"/>
                  </a:schemeClr>
                </a:solidFill>
                <a:latin typeface="Calibri" panose="020F0502020204030204"/>
              </a:rPr>
              <a:t>Bonjour! Prêts pour démarrer notre séance? Allons-y!</a:t>
            </a:r>
            <a:endParaRPr lang="fr-FR" noProof="0"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7AD43FBD-3D96-5C11-B29E-7B7C90DACC25}"/>
              </a:ext>
            </a:extLst>
          </p:cNvPr>
          <p:cNvSpPr>
            <a:spLocks noGrp="1"/>
          </p:cNvSpPr>
          <p:nvPr>
            <p:ph sz="quarter" idx="11"/>
          </p:nvPr>
        </p:nvSpPr>
        <p:spPr>
          <a:xfrm>
            <a:off x="778058" y="599758"/>
            <a:ext cx="10529705" cy="267549"/>
          </a:xfrm>
        </p:spPr>
        <p:txBody>
          <a:bodyPr/>
          <a:lstStyle/>
          <a:p>
            <a:endParaRPr lang="fr-FR" noProof="0"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9B1F6A-5117-74A4-6783-8DF71E620B20}"/>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38373934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BFAD14A-5CD2-F115-D5F1-55A9E4D4C943}"/>
              </a:ext>
            </a:extLst>
          </p:cNvPr>
          <p:cNvSpPr>
            <a:spLocks noGrp="1"/>
          </p:cNvSpPr>
          <p:nvPr>
            <p:ph type="title"/>
          </p:nvPr>
        </p:nvSpPr>
        <p:spPr>
          <a:xfrm>
            <a:off x="778058" y="344147"/>
            <a:ext cx="10529279" cy="267549"/>
          </a:xfrm>
        </p:spPr>
        <p:txBody>
          <a:bodyPr/>
          <a:lstStyle/>
          <a:p>
            <a:r>
              <a:rPr lang="fr-FR" noProof="0" dirty="0">
                <a:solidFill>
                  <a:schemeClr val="bg1">
                    <a:lumMod val="50000"/>
                  </a:schemeClr>
                </a:solidFill>
              </a:rPr>
              <a:t>Qui peut me rappeler la signification de ces icônes?</a:t>
            </a:r>
            <a:endParaRPr lang="fr-FR" noProof="0" dirty="0"/>
          </a:p>
        </p:txBody>
      </p:sp>
      <p:sp>
        <p:nvSpPr>
          <p:cNvPr id="7" name="Espace réservé du contenu 6">
            <a:extLst>
              <a:ext uri="{FF2B5EF4-FFF2-40B4-BE49-F238E27FC236}">
                <a16:creationId xmlns:a16="http://schemas.microsoft.com/office/drawing/2014/main" id="{FF79423D-A211-E359-3ADA-88468D534BA3}"/>
              </a:ext>
            </a:extLst>
          </p:cNvPr>
          <p:cNvSpPr>
            <a:spLocks noGrp="1"/>
          </p:cNvSpPr>
          <p:nvPr>
            <p:ph sz="quarter" idx="11"/>
          </p:nvPr>
        </p:nvSpPr>
        <p:spPr>
          <a:xfrm>
            <a:off x="778058" y="596515"/>
            <a:ext cx="10529705" cy="268287"/>
          </a:xfrm>
        </p:spPr>
        <p:txBody>
          <a:bodyPr/>
          <a:lstStyle/>
          <a:p>
            <a:r>
              <a:rPr lang="fr-FR" noProof="0" dirty="0">
                <a:solidFill>
                  <a:srgbClr val="AEABAB"/>
                </a:solidFill>
              </a:rPr>
              <a:t>Demander à 3 élèves au hasard</a:t>
            </a:r>
          </a:p>
        </p:txBody>
      </p:sp>
      <p:pic>
        <p:nvPicPr>
          <p:cNvPr id="9" name="Google Shape;1173;p113" descr="Lever la main - Icônes mains et gestes gratuites">
            <a:extLst>
              <a:ext uri="{FF2B5EF4-FFF2-40B4-BE49-F238E27FC236}">
                <a16:creationId xmlns:a16="http://schemas.microsoft.com/office/drawing/2014/main" id="{9F98256E-5527-DC36-48D6-418FD8A63E4F}"/>
              </a:ext>
            </a:extLst>
          </p:cNvPr>
          <p:cNvPicPr>
            <a:picLocks noChangeAspect="1"/>
          </p:cNvPicPr>
          <p:nvPr/>
        </p:nvPicPr>
        <p:blipFill>
          <a:blip r:embed="rId2">
            <a:alphaModFix/>
          </a:blip>
          <a:srcRect/>
          <a:stretch>
            <a:fillRect/>
          </a:stretch>
        </p:blipFill>
        <p:spPr>
          <a:xfrm>
            <a:off x="2133600" y="2115480"/>
            <a:ext cx="1756042" cy="1756042"/>
          </a:xfrm>
          <a:prstGeom prst="rect">
            <a:avLst/>
          </a:prstGeom>
          <a:noFill/>
          <a:ln cap="flat">
            <a:noFill/>
          </a:ln>
        </p:spPr>
      </p:pic>
      <p:pic>
        <p:nvPicPr>
          <p:cNvPr id="10" name="Google Shape;1174;p113">
            <a:extLst>
              <a:ext uri="{FF2B5EF4-FFF2-40B4-BE49-F238E27FC236}">
                <a16:creationId xmlns:a16="http://schemas.microsoft.com/office/drawing/2014/main" id="{730133DB-1135-1E01-7978-D36D96088783}"/>
              </a:ext>
            </a:extLst>
          </p:cNvPr>
          <p:cNvPicPr>
            <a:picLocks noChangeAspect="1"/>
          </p:cNvPicPr>
          <p:nvPr/>
        </p:nvPicPr>
        <p:blipFill>
          <a:blip r:embed="rId3">
            <a:alphaModFix/>
          </a:blip>
          <a:srcRect/>
          <a:stretch>
            <a:fillRect/>
          </a:stretch>
        </p:blipFill>
        <p:spPr>
          <a:xfrm>
            <a:off x="8677197" y="2115480"/>
            <a:ext cx="1747084" cy="1747084"/>
          </a:xfrm>
          <a:prstGeom prst="rect">
            <a:avLst/>
          </a:prstGeom>
          <a:noFill/>
          <a:ln cap="flat">
            <a:noFill/>
          </a:ln>
        </p:spPr>
      </p:pic>
      <p:pic>
        <p:nvPicPr>
          <p:cNvPr id="3" name="Google Shape;1333;p128">
            <a:extLst>
              <a:ext uri="{FF2B5EF4-FFF2-40B4-BE49-F238E27FC236}">
                <a16:creationId xmlns:a16="http://schemas.microsoft.com/office/drawing/2014/main" id="{1EE48F6D-F006-8CF3-F155-FBE9DEF41A91}"/>
              </a:ext>
            </a:extLst>
          </p:cNvPr>
          <p:cNvPicPr>
            <a:picLocks noChangeAspect="1"/>
          </p:cNvPicPr>
          <p:nvPr/>
        </p:nvPicPr>
        <p:blipFill>
          <a:blip r:embed="rId4">
            <a:alphaModFix/>
          </a:blip>
          <a:srcRect/>
          <a:stretch>
            <a:fillRect/>
          </a:stretch>
        </p:blipFill>
        <p:spPr>
          <a:xfrm>
            <a:off x="11081316" y="225184"/>
            <a:ext cx="452042" cy="452042"/>
          </a:xfrm>
          <a:prstGeom prst="rect">
            <a:avLst/>
          </a:prstGeom>
          <a:noFill/>
          <a:ln cap="flat">
            <a:noFill/>
          </a:ln>
        </p:spPr>
      </p:pic>
      <p:pic>
        <p:nvPicPr>
          <p:cNvPr id="4" name="Picture 2" descr="Lever la main - Icônes mains et gestes gratuites">
            <a:extLst>
              <a:ext uri="{FF2B5EF4-FFF2-40B4-BE49-F238E27FC236}">
                <a16:creationId xmlns:a16="http://schemas.microsoft.com/office/drawing/2014/main" id="{40CF9AB9-32F9-D1BE-825C-8DA659EFA28F}"/>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7090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CFF5-44F3-ECD3-CD6F-0C38F883105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B545A46-849B-F9C1-A55E-C3B41BAEE263}"/>
              </a:ext>
            </a:extLst>
          </p:cNvPr>
          <p:cNvSpPr>
            <a:spLocks noGrp="1"/>
          </p:cNvSpPr>
          <p:nvPr>
            <p:ph type="title"/>
          </p:nvPr>
        </p:nvSpPr>
        <p:spPr>
          <a:xfrm>
            <a:off x="778058" y="237857"/>
            <a:ext cx="10529279" cy="267549"/>
          </a:xfrm>
        </p:spPr>
        <p:txBody>
          <a:bodyPr/>
          <a:lstStyle/>
          <a:p>
            <a:r>
              <a:rPr lang="fr-FR" noProof="0" dirty="0">
                <a:solidFill>
                  <a:schemeClr val="tx1">
                    <a:lumMod val="50000"/>
                    <a:lumOff val="50000"/>
                  </a:schemeClr>
                </a:solidFill>
              </a:rPr>
              <a:t>Parfait !!</a:t>
            </a:r>
          </a:p>
        </p:txBody>
      </p:sp>
      <p:sp>
        <p:nvSpPr>
          <p:cNvPr id="7" name="Espace réservé du contenu 6">
            <a:extLst>
              <a:ext uri="{FF2B5EF4-FFF2-40B4-BE49-F238E27FC236}">
                <a16:creationId xmlns:a16="http://schemas.microsoft.com/office/drawing/2014/main" id="{888A8C63-1272-1FEA-2FC1-240FA8B16AB3}"/>
              </a:ext>
            </a:extLst>
          </p:cNvPr>
          <p:cNvSpPr>
            <a:spLocks noGrp="1"/>
          </p:cNvSpPr>
          <p:nvPr>
            <p:ph sz="quarter" idx="11"/>
          </p:nvPr>
        </p:nvSpPr>
        <p:spPr>
          <a:xfrm>
            <a:off x="778058" y="615917"/>
            <a:ext cx="10529705" cy="268287"/>
          </a:xfrm>
        </p:spPr>
        <p:txBody>
          <a:bodyPr/>
          <a:lstStyle/>
          <a:p>
            <a:endParaRPr lang="fr-FR" noProof="0" dirty="0">
              <a:solidFill>
                <a:srgbClr val="AEABAB"/>
              </a:solidFill>
            </a:endParaRPr>
          </a:p>
        </p:txBody>
      </p:sp>
      <p:pic>
        <p:nvPicPr>
          <p:cNvPr id="9" name="Google Shape;1173;p113" descr="Lever la main - Icônes mains et gestes gratuites">
            <a:extLst>
              <a:ext uri="{FF2B5EF4-FFF2-40B4-BE49-F238E27FC236}">
                <a16:creationId xmlns:a16="http://schemas.microsoft.com/office/drawing/2014/main" id="{0539993E-512D-55A5-D681-31356781B0F2}"/>
              </a:ext>
            </a:extLst>
          </p:cNvPr>
          <p:cNvPicPr>
            <a:picLocks noChangeAspect="1"/>
          </p:cNvPicPr>
          <p:nvPr/>
        </p:nvPicPr>
        <p:blipFill>
          <a:blip r:embed="rId2">
            <a:alphaModFix/>
          </a:blip>
          <a:srcRect/>
          <a:stretch>
            <a:fillRect/>
          </a:stretch>
        </p:blipFill>
        <p:spPr>
          <a:xfrm>
            <a:off x="2133600" y="2115480"/>
            <a:ext cx="1756042" cy="1756042"/>
          </a:xfrm>
          <a:prstGeom prst="rect">
            <a:avLst/>
          </a:prstGeom>
          <a:noFill/>
          <a:ln cap="flat">
            <a:noFill/>
          </a:ln>
        </p:spPr>
      </p:pic>
      <p:pic>
        <p:nvPicPr>
          <p:cNvPr id="10" name="Google Shape;1174;p113">
            <a:extLst>
              <a:ext uri="{FF2B5EF4-FFF2-40B4-BE49-F238E27FC236}">
                <a16:creationId xmlns:a16="http://schemas.microsoft.com/office/drawing/2014/main" id="{59FEE208-2B5A-6403-1725-A52EA619FD8B}"/>
              </a:ext>
            </a:extLst>
          </p:cNvPr>
          <p:cNvPicPr>
            <a:picLocks noChangeAspect="1"/>
          </p:cNvPicPr>
          <p:nvPr/>
        </p:nvPicPr>
        <p:blipFill>
          <a:blip r:embed="rId3">
            <a:alphaModFix/>
          </a:blip>
          <a:srcRect/>
          <a:stretch>
            <a:fillRect/>
          </a:stretch>
        </p:blipFill>
        <p:spPr>
          <a:xfrm>
            <a:off x="8677197" y="2115480"/>
            <a:ext cx="1747084" cy="1747084"/>
          </a:xfrm>
          <a:prstGeom prst="rect">
            <a:avLst/>
          </a:prstGeom>
          <a:noFill/>
          <a:ln cap="flat">
            <a:noFill/>
          </a:ln>
        </p:spPr>
      </p:pic>
      <p:sp>
        <p:nvSpPr>
          <p:cNvPr id="3" name="ZoneTexte 2">
            <a:extLst>
              <a:ext uri="{FF2B5EF4-FFF2-40B4-BE49-F238E27FC236}">
                <a16:creationId xmlns:a16="http://schemas.microsoft.com/office/drawing/2014/main" id="{DE251DD0-AFBA-78FA-88A3-99DEA1591817}"/>
              </a:ext>
            </a:extLst>
          </p:cNvPr>
          <p:cNvSpPr txBox="1"/>
          <p:nvPr/>
        </p:nvSpPr>
        <p:spPr>
          <a:xfrm>
            <a:off x="1468611" y="4077885"/>
            <a:ext cx="3771982" cy="646331"/>
          </a:xfrm>
          <a:prstGeom prst="rect">
            <a:avLst/>
          </a:prstGeom>
          <a:noFill/>
        </p:spPr>
        <p:txBody>
          <a:bodyPr wrap="square">
            <a:spAutoFit/>
          </a:bodyPr>
          <a:lstStyle/>
          <a:p>
            <a:pPr defTabSz="914378">
              <a:buClrTx/>
              <a:defRPr sz="1800" b="0" i="0" u="none" strike="noStrike" kern="0" cap="none" spc="0" baseline="0">
                <a:solidFill>
                  <a:srgbClr val="000000"/>
                </a:solidFill>
                <a:uFillTx/>
              </a:defRPr>
            </a:pPr>
            <a:r>
              <a:rPr lang="fr-FR" sz="1800" b="1" noProof="0" dirty="0">
                <a:solidFill>
                  <a:srgbClr val="44546A"/>
                </a:solidFill>
                <a:latin typeface="Calibri"/>
                <a:ea typeface="Calibri"/>
                <a:cs typeface="Calibri"/>
              </a:rPr>
              <a:t>Je participe activement.</a:t>
            </a:r>
          </a:p>
          <a:p>
            <a:pPr defTabSz="914378">
              <a:buClrTx/>
              <a:defRPr sz="1800" b="0" i="0" u="none" strike="noStrike" kern="0" cap="none" spc="0" baseline="0">
                <a:solidFill>
                  <a:srgbClr val="000000"/>
                </a:solidFill>
                <a:uFillTx/>
              </a:defRPr>
            </a:pPr>
            <a:r>
              <a:rPr lang="fr-FR" sz="1800" b="1" noProof="0" dirty="0">
                <a:solidFill>
                  <a:srgbClr val="44546A"/>
                </a:solidFill>
                <a:latin typeface="Calibri"/>
                <a:ea typeface="Calibri"/>
                <a:cs typeface="Calibri"/>
              </a:rPr>
              <a:t>Je lève la main pour participer</a:t>
            </a:r>
            <a:endParaRPr lang="fr-FR" sz="1200" noProof="0" dirty="0"/>
          </a:p>
        </p:txBody>
      </p:sp>
      <p:sp>
        <p:nvSpPr>
          <p:cNvPr id="4" name="Google Shape;1186;p114">
            <a:extLst>
              <a:ext uri="{FF2B5EF4-FFF2-40B4-BE49-F238E27FC236}">
                <a16:creationId xmlns:a16="http://schemas.microsoft.com/office/drawing/2014/main" id="{BA912C29-713E-AEE3-8DAC-6D0BEE26707E}"/>
              </a:ext>
            </a:extLst>
          </p:cNvPr>
          <p:cNvSpPr txBox="1"/>
          <p:nvPr/>
        </p:nvSpPr>
        <p:spPr>
          <a:xfrm>
            <a:off x="7350558" y="4077885"/>
            <a:ext cx="4400362" cy="900208"/>
          </a:xfrm>
          <a:prstGeom prst="rect">
            <a:avLst/>
          </a:prstGeom>
          <a:noFill/>
          <a:ln cap="flat">
            <a:noFill/>
          </a:ln>
        </p:spPr>
        <p:txBody>
          <a:bodyPr vert="horz" wrap="square" lIns="68570" tIns="34271" rIns="68570" bIns="34271" anchor="t" anchorCtr="0" compatLnSpc="1">
            <a:spAutoFit/>
          </a:bodyPr>
          <a:lstStyle/>
          <a:p>
            <a:pPr defTabSz="914378">
              <a:buClrTx/>
              <a:defRPr sz="1800" b="0" i="0" u="none" strike="noStrike" kern="0" cap="none" spc="0" baseline="0">
                <a:solidFill>
                  <a:srgbClr val="000000"/>
                </a:solidFill>
                <a:uFillTx/>
              </a:defRPr>
            </a:pPr>
            <a:r>
              <a:rPr lang="fr-FR" b="1" noProof="0" dirty="0">
                <a:solidFill>
                  <a:srgbClr val="44546A"/>
                </a:solidFill>
                <a:latin typeface="Calibri" panose="020F0502020204030204" pitchFamily="34" charset="0"/>
                <a:ea typeface="Calibri"/>
                <a:cs typeface="Calibri" panose="020F0502020204030204" pitchFamily="34" charset="0"/>
              </a:rPr>
              <a:t>Je prête attention quand l’enseignant parle</a:t>
            </a:r>
            <a:endParaRPr lang="fr-FR" noProof="0" dirty="0">
              <a:latin typeface="Calibri" panose="020F0502020204030204" pitchFamily="34" charset="0"/>
              <a:cs typeface="Calibri" panose="020F0502020204030204" pitchFamily="34" charset="0"/>
            </a:endParaRPr>
          </a:p>
          <a:p>
            <a:pPr defTabSz="914378">
              <a:buClrTx/>
              <a:defRPr sz="1800" b="0" i="0" u="none" strike="noStrike" kern="0" cap="none" spc="0" baseline="0">
                <a:solidFill>
                  <a:srgbClr val="000000"/>
                </a:solidFill>
                <a:uFillTx/>
              </a:defRPr>
            </a:pPr>
            <a:r>
              <a:rPr lang="fr-FR" b="1" noProof="0" dirty="0">
                <a:solidFill>
                  <a:srgbClr val="44546A"/>
                </a:solidFill>
                <a:latin typeface="Calibri" panose="020F0502020204030204" pitchFamily="34" charset="0"/>
                <a:ea typeface="Calibri"/>
                <a:cs typeface="Calibri" panose="020F0502020204030204" pitchFamily="34" charset="0"/>
              </a:rPr>
              <a:t>Je prête attention quand d’autres camarades répondent à l’enseignant</a:t>
            </a:r>
            <a:endParaRPr lang="fr-FR" noProof="0" dirty="0">
              <a:latin typeface="Calibri" panose="020F0502020204030204" pitchFamily="34" charset="0"/>
              <a:cs typeface="Calibri" panose="020F0502020204030204" pitchFamily="34" charset="0"/>
            </a:endParaRPr>
          </a:p>
        </p:txBody>
      </p:sp>
      <p:pic>
        <p:nvPicPr>
          <p:cNvPr id="2" name="Image 8">
            <a:extLst>
              <a:ext uri="{FF2B5EF4-FFF2-40B4-BE49-F238E27FC236}">
                <a16:creationId xmlns:a16="http://schemas.microsoft.com/office/drawing/2014/main" id="{C1F8369D-D9F1-260D-479C-3D7615A8CD1A}"/>
              </a:ext>
            </a:extLst>
          </p:cNvPr>
          <p:cNvPicPr>
            <a:picLocks noChangeAspect="1"/>
          </p:cNvPicPr>
          <p:nvPr/>
        </p:nvPicPr>
        <p:blipFill>
          <a:blip r:embed="rId3"/>
          <a:stretch>
            <a:fillRect/>
          </a:stretch>
        </p:blipFill>
        <p:spPr>
          <a:xfrm>
            <a:off x="11645716" y="505406"/>
            <a:ext cx="325863" cy="325863"/>
          </a:xfrm>
          <a:prstGeom prst="rect">
            <a:avLst/>
          </a:prstGeom>
        </p:spPr>
      </p:pic>
    </p:spTree>
    <p:extLst>
      <p:ext uri="{BB962C8B-B14F-4D97-AF65-F5344CB8AC3E}">
        <p14:creationId xmlns:p14="http://schemas.microsoft.com/office/powerpoint/2010/main" val="40319243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9EE0F-7BF8-0933-E140-43035A872FB1}"/>
              </a:ext>
            </a:extLst>
          </p:cNvPr>
          <p:cNvSpPr>
            <a:spLocks noGrp="1"/>
          </p:cNvSpPr>
          <p:nvPr>
            <p:ph type="title"/>
          </p:nvPr>
        </p:nvSpPr>
        <p:spPr>
          <a:xfrm>
            <a:off x="778058" y="206067"/>
            <a:ext cx="10529279" cy="452041"/>
          </a:xfrm>
        </p:spPr>
        <p:txBody>
          <a:bodyPr/>
          <a:lstStyle/>
          <a:p>
            <a:r>
              <a:rPr lang="fr-FR" noProof="0" dirty="0">
                <a:solidFill>
                  <a:schemeClr val="tx1">
                    <a:lumMod val="50000"/>
                    <a:lumOff val="50000"/>
                  </a:schemeClr>
                </a:solidFill>
              </a:rPr>
              <a:t>Voici une situation en classe. Que remarquez-vous ? Ce comportement est-il approprié ? Pourquoi ? Que faudrait-il améliorer ou changer ?</a:t>
            </a:r>
          </a:p>
        </p:txBody>
      </p:sp>
      <p:sp>
        <p:nvSpPr>
          <p:cNvPr id="4" name="Espace réservé du contenu 3">
            <a:extLst>
              <a:ext uri="{FF2B5EF4-FFF2-40B4-BE49-F238E27FC236}">
                <a16:creationId xmlns:a16="http://schemas.microsoft.com/office/drawing/2014/main" id="{F512EDA7-2AA9-F227-251C-248049C3776A}"/>
              </a:ext>
            </a:extLst>
          </p:cNvPr>
          <p:cNvSpPr>
            <a:spLocks noGrp="1"/>
          </p:cNvSpPr>
          <p:nvPr>
            <p:ph sz="quarter" idx="11"/>
          </p:nvPr>
        </p:nvSpPr>
        <p:spPr/>
        <p:txBody>
          <a:bodyPr/>
          <a:lstStyle/>
          <a:p>
            <a:r>
              <a:rPr lang="fr-FR" noProof="0" dirty="0">
                <a:solidFill>
                  <a:srgbClr val="AEABAB"/>
                </a:solidFill>
              </a:rPr>
              <a:t>Demander à 3 élèves au hasard en justifiant leurs réponses</a:t>
            </a:r>
          </a:p>
        </p:txBody>
      </p:sp>
      <p:pic>
        <p:nvPicPr>
          <p:cNvPr id="7" name="Google Shape;1333;p128">
            <a:extLst>
              <a:ext uri="{FF2B5EF4-FFF2-40B4-BE49-F238E27FC236}">
                <a16:creationId xmlns:a16="http://schemas.microsoft.com/office/drawing/2014/main" id="{1663B590-049D-FBC5-115B-76383C1CE624}"/>
              </a:ext>
            </a:extLst>
          </p:cNvPr>
          <p:cNvPicPr>
            <a:picLocks noChangeAspect="1"/>
          </p:cNvPicPr>
          <p:nvPr/>
        </p:nvPicPr>
        <p:blipFill>
          <a:blip r:embed="rId2">
            <a:alphaModFix/>
          </a:blip>
          <a:srcRect/>
          <a:stretch>
            <a:fillRect/>
          </a:stretch>
        </p:blipFill>
        <p:spPr>
          <a:xfrm>
            <a:off x="11081316" y="225184"/>
            <a:ext cx="452042" cy="452042"/>
          </a:xfrm>
          <a:prstGeom prst="rect">
            <a:avLst/>
          </a:prstGeom>
          <a:noFill/>
          <a:ln cap="flat">
            <a:noFill/>
          </a:ln>
        </p:spPr>
      </p:pic>
      <p:pic>
        <p:nvPicPr>
          <p:cNvPr id="8" name="Picture 2" descr="Lever la main - Icônes mains et gestes gratuites">
            <a:extLst>
              <a:ext uri="{FF2B5EF4-FFF2-40B4-BE49-F238E27FC236}">
                <a16:creationId xmlns:a16="http://schemas.microsoft.com/office/drawing/2014/main" id="{9E68E381-F390-CFAD-1EA5-DD3C65B475D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6">
            <a:extLst>
              <a:ext uri="{FF2B5EF4-FFF2-40B4-BE49-F238E27FC236}">
                <a16:creationId xmlns:a16="http://schemas.microsoft.com/office/drawing/2014/main" id="{71E9D15B-3288-1418-8C55-D2D79C3ABDD5}"/>
              </a:ext>
            </a:extLst>
          </p:cNvPr>
          <p:cNvPicPr>
            <a:picLocks noChangeAspect="1"/>
          </p:cNvPicPr>
          <p:nvPr/>
        </p:nvPicPr>
        <p:blipFill>
          <a:blip r:embed="rId4"/>
          <a:stretch>
            <a:fillRect/>
          </a:stretch>
        </p:blipFill>
        <p:spPr>
          <a:xfrm>
            <a:off x="3645876" y="1398896"/>
            <a:ext cx="4900247" cy="4060207"/>
          </a:xfrm>
          <a:prstGeom prst="rect">
            <a:avLst/>
          </a:prstGeom>
        </p:spPr>
      </p:pic>
    </p:spTree>
    <p:extLst>
      <p:ext uri="{BB962C8B-B14F-4D97-AF65-F5344CB8AC3E}">
        <p14:creationId xmlns:p14="http://schemas.microsoft.com/office/powerpoint/2010/main" val="193057056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736DF-44D0-3B99-F897-8CD91D8AD3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A38871-8CE2-E490-1DB3-76FEDC726FB5}"/>
              </a:ext>
            </a:extLst>
          </p:cNvPr>
          <p:cNvSpPr>
            <a:spLocks noGrp="1"/>
          </p:cNvSpPr>
          <p:nvPr>
            <p:ph type="title"/>
          </p:nvPr>
        </p:nvSpPr>
        <p:spPr>
          <a:xfrm>
            <a:off x="778058" y="237857"/>
            <a:ext cx="10529279" cy="267549"/>
          </a:xfrm>
        </p:spPr>
        <p:txBody>
          <a:bodyPr/>
          <a:lstStyle/>
          <a:p>
            <a:r>
              <a:rPr lang="fr-FR" kern="0" noProof="0" dirty="0">
                <a:solidFill>
                  <a:schemeClr val="tx1">
                    <a:lumMod val="50000"/>
                    <a:lumOff val="50000"/>
                  </a:schemeClr>
                </a:solidFill>
                <a:ea typeface="Calibri" panose="020F0502020204030204" pitchFamily="34" charset="0"/>
                <a:sym typeface="Arial"/>
              </a:rPr>
              <a:t>C’est un mauvais comportement. L’élève n’est pas attentif.</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EF8A74BA-AD66-0C46-FC08-81F7652E937B}"/>
              </a:ext>
            </a:extLst>
          </p:cNvPr>
          <p:cNvSpPr>
            <a:spLocks noGrp="1"/>
          </p:cNvSpPr>
          <p:nvPr>
            <p:ph sz="quarter" idx="11"/>
          </p:nvPr>
        </p:nvSpPr>
        <p:spPr>
          <a:xfrm>
            <a:off x="778058" y="625248"/>
            <a:ext cx="10529705" cy="268287"/>
          </a:xfrm>
        </p:spPr>
        <p:txBody>
          <a:bodyPr/>
          <a:lstStyle/>
          <a:p>
            <a:endParaRPr lang="fr-FR" noProof="0" dirty="0">
              <a:solidFill>
                <a:srgbClr val="AEABAB"/>
              </a:solidFill>
            </a:endParaRPr>
          </a:p>
        </p:txBody>
      </p:sp>
      <p:pic>
        <p:nvPicPr>
          <p:cNvPr id="7" name="Image 8">
            <a:extLst>
              <a:ext uri="{FF2B5EF4-FFF2-40B4-BE49-F238E27FC236}">
                <a16:creationId xmlns:a16="http://schemas.microsoft.com/office/drawing/2014/main" id="{F37BA870-5E81-76EE-1DF9-963D88858458}"/>
              </a:ext>
            </a:extLst>
          </p:cNvPr>
          <p:cNvPicPr>
            <a:picLocks noChangeAspect="1"/>
          </p:cNvPicPr>
          <p:nvPr/>
        </p:nvPicPr>
        <p:blipFill>
          <a:blip r:embed="rId2"/>
          <a:stretch>
            <a:fillRect/>
          </a:stretch>
        </p:blipFill>
        <p:spPr>
          <a:xfrm>
            <a:off x="11645716" y="505406"/>
            <a:ext cx="325863" cy="325863"/>
          </a:xfrm>
          <a:prstGeom prst="rect">
            <a:avLst/>
          </a:prstGeom>
        </p:spPr>
      </p:pic>
      <p:sp>
        <p:nvSpPr>
          <p:cNvPr id="10" name="ZoneTexte 10">
            <a:extLst>
              <a:ext uri="{FF2B5EF4-FFF2-40B4-BE49-F238E27FC236}">
                <a16:creationId xmlns:a16="http://schemas.microsoft.com/office/drawing/2014/main" id="{11F69D1D-4E87-AB30-D67D-E31013DC38CE}"/>
              </a:ext>
            </a:extLst>
          </p:cNvPr>
          <p:cNvSpPr txBox="1"/>
          <p:nvPr/>
        </p:nvSpPr>
        <p:spPr>
          <a:xfrm>
            <a:off x="2886604" y="5492471"/>
            <a:ext cx="6847353" cy="707886"/>
          </a:xfrm>
          <a:prstGeom prst="rect">
            <a:avLst/>
          </a:prstGeom>
          <a:noFill/>
        </p:spPr>
        <p:txBody>
          <a:bodyPr wrap="square">
            <a:spAutoFit/>
          </a:bodyPr>
          <a:lstStyle/>
          <a:p>
            <a:pPr algn="ctr" defTabSz="1219170">
              <a:buClr>
                <a:srgbClr val="000000"/>
              </a:buCl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L'élève est distrait pendant l'explication : il regarde ailleurs et ne prête pas attention à l'enseignant.</a:t>
            </a:r>
          </a:p>
        </p:txBody>
      </p:sp>
      <p:pic>
        <p:nvPicPr>
          <p:cNvPr id="11" name="Image 1">
            <a:extLst>
              <a:ext uri="{FF2B5EF4-FFF2-40B4-BE49-F238E27FC236}">
                <a16:creationId xmlns:a16="http://schemas.microsoft.com/office/drawing/2014/main" id="{04E7B0AF-C820-9B74-222E-D3EF51839626}"/>
              </a:ext>
            </a:extLst>
          </p:cNvPr>
          <p:cNvPicPr>
            <a:picLocks noChangeAspect="1"/>
          </p:cNvPicPr>
          <p:nvPr/>
        </p:nvPicPr>
        <p:blipFill>
          <a:blip r:embed="rId3"/>
          <a:stretch>
            <a:fillRect/>
          </a:stretch>
        </p:blipFill>
        <p:spPr>
          <a:xfrm>
            <a:off x="3645877" y="1264658"/>
            <a:ext cx="4900247" cy="4060207"/>
          </a:xfrm>
          <a:prstGeom prst="rect">
            <a:avLst/>
          </a:prstGeom>
        </p:spPr>
      </p:pic>
    </p:spTree>
    <p:extLst>
      <p:ext uri="{BB962C8B-B14F-4D97-AF65-F5344CB8AC3E}">
        <p14:creationId xmlns:p14="http://schemas.microsoft.com/office/powerpoint/2010/main" val="21662284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CEE50-4919-109A-9103-ADEE1E988B59}"/>
              </a:ext>
            </a:extLst>
          </p:cNvPr>
          <p:cNvSpPr>
            <a:spLocks noGrp="1"/>
          </p:cNvSpPr>
          <p:nvPr>
            <p:ph type="title"/>
          </p:nvPr>
        </p:nvSpPr>
        <p:spPr>
          <a:xfrm>
            <a:off x="778058" y="248833"/>
            <a:ext cx="10529279" cy="267549"/>
          </a:xfrm>
        </p:spPr>
        <p:txBody>
          <a:bodyPr/>
          <a:lstStyle/>
          <a:p>
            <a:r>
              <a:rPr lang="fr-FR" kern="0" noProof="0" dirty="0">
                <a:solidFill>
                  <a:schemeClr val="tx1">
                    <a:lumMod val="50000"/>
                    <a:lumOff val="50000"/>
                  </a:schemeClr>
                </a:solidFill>
                <a:ea typeface="Calibri" panose="020F0502020204030204" pitchFamily="34" charset="0"/>
                <a:sym typeface="Arial"/>
              </a:rPr>
              <a:t>Voici le comportement attendu</a:t>
            </a:r>
            <a:endParaRPr lang="fr-FR" noProof="0" dirty="0">
              <a:solidFill>
                <a:schemeClr val="tx1">
                  <a:lumMod val="50000"/>
                  <a:lumOff val="50000"/>
                </a:schemeClr>
              </a:solidFill>
            </a:endParaRPr>
          </a:p>
        </p:txBody>
      </p:sp>
      <p:sp>
        <p:nvSpPr>
          <p:cNvPr id="4" name="Content Placeholder 3">
            <a:extLst>
              <a:ext uri="{FF2B5EF4-FFF2-40B4-BE49-F238E27FC236}">
                <a16:creationId xmlns:a16="http://schemas.microsoft.com/office/drawing/2014/main" id="{0CCFC5FB-D0D2-0BEC-71D3-B8AA939D5F69}"/>
              </a:ext>
            </a:extLst>
          </p:cNvPr>
          <p:cNvSpPr>
            <a:spLocks noGrp="1"/>
          </p:cNvSpPr>
          <p:nvPr>
            <p:ph sz="quarter" idx="11"/>
          </p:nvPr>
        </p:nvSpPr>
        <p:spPr/>
        <p:txBody>
          <a:bodyPr/>
          <a:lstStyle/>
          <a:p>
            <a:endParaRPr lang="fr-FR" noProof="0" dirty="0">
              <a:solidFill>
                <a:schemeClr val="tx1">
                  <a:lumMod val="50000"/>
                  <a:lumOff val="50000"/>
                </a:schemeClr>
              </a:solidFill>
            </a:endParaRPr>
          </a:p>
        </p:txBody>
      </p:sp>
      <p:pic>
        <p:nvPicPr>
          <p:cNvPr id="5" name="Picture 4">
            <a:extLst>
              <a:ext uri="{FF2B5EF4-FFF2-40B4-BE49-F238E27FC236}">
                <a16:creationId xmlns:a16="http://schemas.microsoft.com/office/drawing/2014/main" id="{827AF1E7-AFBE-5E1F-1C5A-C784A92569C4}"/>
              </a:ext>
            </a:extLst>
          </p:cNvPr>
          <p:cNvPicPr>
            <a:picLocks noChangeAspect="1"/>
          </p:cNvPicPr>
          <p:nvPr/>
        </p:nvPicPr>
        <p:blipFill>
          <a:blip r:embed="rId2"/>
          <a:stretch>
            <a:fillRect/>
          </a:stretch>
        </p:blipFill>
        <p:spPr>
          <a:xfrm>
            <a:off x="3681667" y="1508086"/>
            <a:ext cx="4864456" cy="4030549"/>
          </a:xfrm>
          <a:prstGeom prst="rect">
            <a:avLst/>
          </a:prstGeom>
        </p:spPr>
      </p:pic>
      <p:sp>
        <p:nvSpPr>
          <p:cNvPr id="3" name="TextBox 2">
            <a:extLst>
              <a:ext uri="{FF2B5EF4-FFF2-40B4-BE49-F238E27FC236}">
                <a16:creationId xmlns:a16="http://schemas.microsoft.com/office/drawing/2014/main" id="{9797DCE9-10BF-C515-7002-3F9C70EF8331}"/>
              </a:ext>
            </a:extLst>
          </p:cNvPr>
          <p:cNvSpPr txBox="1"/>
          <p:nvPr/>
        </p:nvSpPr>
        <p:spPr>
          <a:xfrm>
            <a:off x="2523663" y="5642209"/>
            <a:ext cx="7144673" cy="707886"/>
          </a:xfrm>
          <a:prstGeom prst="rect">
            <a:avLst/>
          </a:prstGeom>
          <a:noFill/>
        </p:spPr>
        <p:txBody>
          <a:bodyPr wrap="square">
            <a:spAutoFit/>
          </a:bodyP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La concentration passe aussi par le corps. Changer de posture envoie un signal d'alerte au cerveau pour l'inciter à écouter.</a:t>
            </a:r>
          </a:p>
        </p:txBody>
      </p:sp>
    </p:spTree>
    <p:extLst>
      <p:ext uri="{BB962C8B-B14F-4D97-AF65-F5344CB8AC3E}">
        <p14:creationId xmlns:p14="http://schemas.microsoft.com/office/powerpoint/2010/main" val="35390493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8251AF-3382-19E1-031C-98C58BB3E45D}"/>
              </a:ext>
            </a:extLst>
          </p:cNvPr>
          <p:cNvSpPr>
            <a:spLocks noGrp="1"/>
          </p:cNvSpPr>
          <p:nvPr>
            <p:ph type="body" sz="quarter" idx="10"/>
          </p:nvPr>
        </p:nvSpPr>
        <p:spPr/>
        <p:txBody>
          <a:bodyPr/>
          <a:lstStyle/>
          <a:p>
            <a:r>
              <a:rPr lang="fr-FR" noProof="0" dirty="0"/>
              <a:t>2 min</a:t>
            </a:r>
          </a:p>
        </p:txBody>
      </p:sp>
    </p:spTree>
    <p:extLst>
      <p:ext uri="{BB962C8B-B14F-4D97-AF65-F5344CB8AC3E}">
        <p14:creationId xmlns:p14="http://schemas.microsoft.com/office/powerpoint/2010/main" val="17958302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FBE57D35-75E8-5BD1-1EC2-65E73086188E}"/>
            </a:ext>
          </a:extLst>
        </p:cNvPr>
        <p:cNvGrpSpPr/>
        <p:nvPr/>
      </p:nvGrpSpPr>
      <p:grpSpPr>
        <a:xfrm>
          <a:off x="0" y="0"/>
          <a:ext cx="0" cy="0"/>
          <a:chOff x="0" y="0"/>
          <a:chExt cx="0" cy="0"/>
        </a:xfrm>
      </p:grpSpPr>
      <p:sp>
        <p:nvSpPr>
          <p:cNvPr id="283" name="Google Shape;283;p46">
            <a:extLst>
              <a:ext uri="{FF2B5EF4-FFF2-40B4-BE49-F238E27FC236}">
                <a16:creationId xmlns:a16="http://schemas.microsoft.com/office/drawing/2014/main" id="{BDDF3507-4D69-59A7-F765-DA90D37A981D}"/>
              </a:ext>
            </a:extLst>
          </p:cNvPr>
          <p:cNvSpPr/>
          <p:nvPr/>
        </p:nvSpPr>
        <p:spPr>
          <a:xfrm>
            <a:off x="1527475" y="1629680"/>
            <a:ext cx="5676786" cy="726000"/>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square" lIns="124633" tIns="124633" rIns="124633" bIns="124633" anchor="ctr" anchorCtr="0">
            <a:noAutofit/>
          </a:bodyPr>
          <a:lstStyle/>
          <a:p>
            <a:pPr algn="ctr" defTabSz="1219170">
              <a:buClr>
                <a:srgbClr val="000000"/>
              </a:buClr>
            </a:pPr>
            <a:r>
              <a:rPr lang="fr-FR" sz="2400" b="1" dirty="0">
                <a:solidFill>
                  <a:srgbClr val="0852A4"/>
                </a:solidFill>
                <a:latin typeface="Calibri" panose="020F0502020204030204"/>
                <a:sym typeface="Calibri"/>
              </a:rPr>
              <a:t>Le nom de cette cellule immunitaire: </a:t>
            </a:r>
          </a:p>
        </p:txBody>
      </p:sp>
      <p:pic>
        <p:nvPicPr>
          <p:cNvPr id="11" name="Picture 2" descr="Neutrophiles. Frottis Sanguin Est Souvent Utilisé Comme Un Test De Suivi  Des Résultats Anormaux Sur Une Numération Globulaire Complète (CBC) Pour  Évaluer Les Différents Types De Cellules Sanguines. Banque D'Images et  Photos">
            <a:extLst>
              <a:ext uri="{FF2B5EF4-FFF2-40B4-BE49-F238E27FC236}">
                <a16:creationId xmlns:a16="http://schemas.microsoft.com/office/drawing/2014/main" id="{507B3323-E5A5-8A0A-F273-D39E04C0D4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258" r="54181" b="29179"/>
          <a:stretch>
            <a:fillRect/>
          </a:stretch>
        </p:blipFill>
        <p:spPr bwMode="auto">
          <a:xfrm>
            <a:off x="7440150" y="2355680"/>
            <a:ext cx="3883605" cy="3496687"/>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630;p20">
            <a:extLst>
              <a:ext uri="{FF2B5EF4-FFF2-40B4-BE49-F238E27FC236}">
                <a16:creationId xmlns:a16="http://schemas.microsoft.com/office/drawing/2014/main" id="{73A75C48-D0E0-1DA5-AB40-640532970AEA}"/>
              </a:ext>
            </a:extLst>
          </p:cNvPr>
          <p:cNvSpPr txBox="1">
            <a:spLocks noGrp="1"/>
          </p:cNvSpPr>
          <p:nvPr>
            <p:ph type="title"/>
          </p:nvPr>
        </p:nvSpPr>
        <p:spPr>
          <a:xfrm>
            <a:off x="794476" y="141535"/>
            <a:ext cx="10529279" cy="551724"/>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latin typeface="Calibri"/>
                <a:ea typeface="Calibri"/>
                <a:cs typeface="Calibri"/>
                <a:sym typeface="Calibri"/>
              </a:rPr>
              <a:t>Pour commencer, nous allons nous rappeler </a:t>
            </a:r>
            <a:r>
              <a:rPr lang="fr-FR" dirty="0">
                <a:solidFill>
                  <a:schemeClr val="tx1">
                    <a:lumMod val="50000"/>
                    <a:lumOff val="50000"/>
                  </a:schemeClr>
                </a:solidFill>
              </a:rPr>
              <a:t>les cellules immunitaires dans le sang</a:t>
            </a:r>
            <a:r>
              <a:rPr lang="fr-FR" dirty="0">
                <a:solidFill>
                  <a:schemeClr val="tx1">
                    <a:lumMod val="50000"/>
                    <a:lumOff val="50000"/>
                  </a:schemeClr>
                </a:solidFill>
                <a:latin typeface="Calibri"/>
                <a:ea typeface="Calibri"/>
                <a:cs typeface="Calibri"/>
                <a:sym typeface="Calibri"/>
              </a:rPr>
              <a:t>. Répondez à la question suivante:</a:t>
            </a:r>
            <a:endParaRPr dirty="0">
              <a:solidFill>
                <a:schemeClr val="tx1">
                  <a:lumMod val="50000"/>
                  <a:lumOff val="50000"/>
                </a:schemeClr>
              </a:solidFill>
            </a:endParaRPr>
          </a:p>
        </p:txBody>
      </p:sp>
      <p:sp>
        <p:nvSpPr>
          <p:cNvPr id="16" name="Google Shape;631;p20">
            <a:extLst>
              <a:ext uri="{FF2B5EF4-FFF2-40B4-BE49-F238E27FC236}">
                <a16:creationId xmlns:a16="http://schemas.microsoft.com/office/drawing/2014/main" id="{BDF3C099-F655-C3B2-8458-7200C11EB933}"/>
              </a:ext>
            </a:extLst>
          </p:cNvPr>
          <p:cNvSpPr txBox="1">
            <a:spLocks/>
          </p:cNvSpPr>
          <p:nvPr/>
        </p:nvSpPr>
        <p:spPr>
          <a:xfrm>
            <a:off x="796420" y="600174"/>
            <a:ext cx="10123670" cy="3180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lnSpc>
                <a:spcPct val="90000"/>
              </a:lnSpc>
              <a:buClr>
                <a:srgbClr val="A5A5A5"/>
              </a:buClr>
              <a:buSzPts val="1000"/>
            </a:pPr>
            <a:r>
              <a:rPr kumimoji="0" lang="fr-FR" sz="1050" i="1" u="none" strike="noStrike" kern="0" cap="none" spc="0" normalizeH="0" baseline="0" noProof="0" dirty="0">
                <a:ln>
                  <a:noFill/>
                </a:ln>
                <a:solidFill>
                  <a:schemeClr val="tx1">
                    <a:lumMod val="50000"/>
                    <a:lumOff val="50000"/>
                  </a:schemeClr>
                </a:solidFill>
                <a:effectLst/>
                <a:uLnTx/>
                <a:uFillTx/>
                <a:latin typeface="Calibri"/>
                <a:ea typeface="Calibri"/>
                <a:cs typeface="Calibri"/>
                <a:sym typeface="Calibri"/>
              </a:rPr>
              <a:t>Sur leurs ardoises, les élèves écrivent la lettre correspondante et l’</a:t>
            </a:r>
            <a:r>
              <a:rPr kumimoji="0" lang="fr-FR" sz="1050" i="1" u="none" strike="noStrike" kern="0" cap="none" spc="0" normalizeH="0" baseline="0" noProof="0" dirty="0" err="1">
                <a:ln>
                  <a:noFill/>
                </a:ln>
                <a:solidFill>
                  <a:schemeClr val="tx1">
                    <a:lumMod val="50000"/>
                    <a:lumOff val="50000"/>
                  </a:schemeClr>
                </a:solidFill>
                <a:effectLst/>
                <a:uLnTx/>
                <a:uFillTx/>
                <a:latin typeface="Calibri"/>
                <a:ea typeface="Calibri"/>
                <a:cs typeface="Calibri"/>
                <a:sym typeface="Calibri"/>
              </a:rPr>
              <a:t>enseignant.e</a:t>
            </a:r>
            <a:r>
              <a:rPr kumimoji="0" lang="fr-FR" sz="1050" i="1" u="none" strike="noStrike" kern="0" cap="none" spc="0" normalizeH="0" baseline="0" noProof="0" dirty="0">
                <a:ln>
                  <a:noFill/>
                </a:ln>
                <a:solidFill>
                  <a:schemeClr val="tx1">
                    <a:lumMod val="50000"/>
                    <a:lumOff val="50000"/>
                  </a:schemeClr>
                </a:solidFill>
                <a:effectLst/>
                <a:uLnTx/>
                <a:uFillTx/>
                <a:latin typeface="Calibri"/>
                <a:ea typeface="Calibri"/>
                <a:cs typeface="Calibri"/>
                <a:sym typeface="Calibri"/>
              </a:rPr>
              <a:t> désigne quelques -uns pour répondre oralement.</a:t>
            </a:r>
            <a:endParaRPr lang="fr-FR" sz="1050" i="1" dirty="0">
              <a:solidFill>
                <a:schemeClr val="tx1">
                  <a:lumMod val="50000"/>
                  <a:lumOff val="50000"/>
                </a:schemeClr>
              </a:solidFill>
              <a:highlight>
                <a:srgbClr val="FFFF00"/>
              </a:highlight>
            </a:endParaRPr>
          </a:p>
        </p:txBody>
      </p:sp>
      <p:sp>
        <p:nvSpPr>
          <p:cNvPr id="10" name="Rectangle 9">
            <a:extLst>
              <a:ext uri="{FF2B5EF4-FFF2-40B4-BE49-F238E27FC236}">
                <a16:creationId xmlns:a16="http://schemas.microsoft.com/office/drawing/2014/main" id="{D36F0CF8-0D71-BEF6-039D-FA1D0EEBBD8A}"/>
              </a:ext>
            </a:extLst>
          </p:cNvPr>
          <p:cNvSpPr/>
          <p:nvPr/>
        </p:nvSpPr>
        <p:spPr>
          <a:xfrm>
            <a:off x="8551284" y="3355462"/>
            <a:ext cx="1661335" cy="147040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283;p46">
            <a:extLst>
              <a:ext uri="{FF2B5EF4-FFF2-40B4-BE49-F238E27FC236}">
                <a16:creationId xmlns:a16="http://schemas.microsoft.com/office/drawing/2014/main" id="{FFA9B7EF-7E66-2F0A-DBF1-57FFB23CBDDB}"/>
              </a:ext>
            </a:extLst>
          </p:cNvPr>
          <p:cNvSpPr/>
          <p:nvPr/>
        </p:nvSpPr>
        <p:spPr>
          <a:xfrm>
            <a:off x="951877" y="1103679"/>
            <a:ext cx="5676786" cy="726000"/>
          </a:xfrm>
          <a:prstGeom prst="roundRect">
            <a:avLst>
              <a:gd name="adj" fmla="val 0"/>
            </a:avLst>
          </a:prstGeom>
          <a:noFill/>
          <a:ln w="19050" cap="flat" cmpd="sng">
            <a:noFill/>
            <a:prstDash val="solid"/>
            <a:round/>
            <a:headEnd type="none" w="sm" len="sm"/>
            <a:tailEnd type="none" w="sm" len="sm"/>
          </a:ln>
        </p:spPr>
        <p:txBody>
          <a:bodyPr spcFirstLastPara="1" wrap="square" lIns="124633" tIns="124633" rIns="124633" bIns="124633" anchor="ctr" anchorCtr="0">
            <a:noAutofit/>
          </a:bodyPr>
          <a:lstStyle/>
          <a:p>
            <a:pPr defTabSz="1219170">
              <a:buClr>
                <a:srgbClr val="000000"/>
              </a:buClr>
            </a:pPr>
            <a:r>
              <a:rPr lang="fr-FR" sz="2400" b="1" kern="0" dirty="0">
                <a:solidFill>
                  <a:srgbClr val="000000"/>
                </a:solidFill>
                <a:latin typeface="Calibri"/>
                <a:cs typeface="Calibri"/>
                <a:sym typeface="Calibri"/>
              </a:rPr>
              <a:t>1- Choisissez la bonne réponse : </a:t>
            </a:r>
          </a:p>
        </p:txBody>
      </p:sp>
      <p:grpSp>
        <p:nvGrpSpPr>
          <p:cNvPr id="14" name="Groupe 13">
            <a:extLst>
              <a:ext uri="{FF2B5EF4-FFF2-40B4-BE49-F238E27FC236}">
                <a16:creationId xmlns:a16="http://schemas.microsoft.com/office/drawing/2014/main" id="{3415A667-B7AF-CE2B-5B4E-17F95F7F6BC1}"/>
              </a:ext>
            </a:extLst>
          </p:cNvPr>
          <p:cNvGrpSpPr/>
          <p:nvPr/>
        </p:nvGrpSpPr>
        <p:grpSpPr>
          <a:xfrm>
            <a:off x="592643" y="2518681"/>
            <a:ext cx="3895159" cy="510778"/>
            <a:chOff x="7921466" y="2594893"/>
            <a:chExt cx="3895159" cy="510778"/>
          </a:xfrm>
        </p:grpSpPr>
        <p:sp>
          <p:nvSpPr>
            <p:cNvPr id="17" name="Rectangle : coins arrondis 16">
              <a:extLst>
                <a:ext uri="{FF2B5EF4-FFF2-40B4-BE49-F238E27FC236}">
                  <a16:creationId xmlns:a16="http://schemas.microsoft.com/office/drawing/2014/main" id="{17767D1B-2387-1511-619B-08DE7101B8E3}"/>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Globule rouge </a:t>
              </a:r>
            </a:p>
          </p:txBody>
        </p:sp>
        <p:sp>
          <p:nvSpPr>
            <p:cNvPr id="18" name="Rectangle : coins arrondis 17">
              <a:extLst>
                <a:ext uri="{FF2B5EF4-FFF2-40B4-BE49-F238E27FC236}">
                  <a16:creationId xmlns:a16="http://schemas.microsoft.com/office/drawing/2014/main" id="{B7E878D0-EC66-937C-8552-305A5A9768B2}"/>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grpSp>
        <p:nvGrpSpPr>
          <p:cNvPr id="22" name="Groupe 21">
            <a:extLst>
              <a:ext uri="{FF2B5EF4-FFF2-40B4-BE49-F238E27FC236}">
                <a16:creationId xmlns:a16="http://schemas.microsoft.com/office/drawing/2014/main" id="{3761C757-DF4A-3D2A-2247-0D93EBFE1213}"/>
              </a:ext>
            </a:extLst>
          </p:cNvPr>
          <p:cNvGrpSpPr/>
          <p:nvPr/>
        </p:nvGrpSpPr>
        <p:grpSpPr>
          <a:xfrm>
            <a:off x="592643" y="4142975"/>
            <a:ext cx="3895159" cy="510778"/>
            <a:chOff x="7921466" y="2594893"/>
            <a:chExt cx="3895159" cy="510778"/>
          </a:xfrm>
        </p:grpSpPr>
        <p:sp>
          <p:nvSpPr>
            <p:cNvPr id="23" name="Rectangle : coins arrondis 22">
              <a:extLst>
                <a:ext uri="{FF2B5EF4-FFF2-40B4-BE49-F238E27FC236}">
                  <a16:creationId xmlns:a16="http://schemas.microsoft.com/office/drawing/2014/main" id="{0CE812D8-E9D8-5EB5-378B-D040B1FFC189}"/>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Phagocyte </a:t>
              </a:r>
            </a:p>
          </p:txBody>
        </p:sp>
        <p:sp>
          <p:nvSpPr>
            <p:cNvPr id="24" name="Rectangle : coins arrondis 23">
              <a:extLst>
                <a:ext uri="{FF2B5EF4-FFF2-40B4-BE49-F238E27FC236}">
                  <a16:creationId xmlns:a16="http://schemas.microsoft.com/office/drawing/2014/main" id="{8A904069-3EDA-3B98-6E5D-ED530AC7996E}"/>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grpSp>
        <p:nvGrpSpPr>
          <p:cNvPr id="25" name="Groupe 24">
            <a:extLst>
              <a:ext uri="{FF2B5EF4-FFF2-40B4-BE49-F238E27FC236}">
                <a16:creationId xmlns:a16="http://schemas.microsoft.com/office/drawing/2014/main" id="{1539E0D7-8D03-70C9-BF17-C80AF2E55819}"/>
              </a:ext>
            </a:extLst>
          </p:cNvPr>
          <p:cNvGrpSpPr/>
          <p:nvPr/>
        </p:nvGrpSpPr>
        <p:grpSpPr>
          <a:xfrm>
            <a:off x="592643" y="5066003"/>
            <a:ext cx="3895159" cy="510778"/>
            <a:chOff x="7921466" y="2594893"/>
            <a:chExt cx="3895159" cy="510778"/>
          </a:xfrm>
        </p:grpSpPr>
        <p:sp>
          <p:nvSpPr>
            <p:cNvPr id="26" name="Rectangle : coins arrondis 25">
              <a:extLst>
                <a:ext uri="{FF2B5EF4-FFF2-40B4-BE49-F238E27FC236}">
                  <a16:creationId xmlns:a16="http://schemas.microsoft.com/office/drawing/2014/main" id="{D0C702BE-0348-E8EA-CC19-1E48BC07D245}"/>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Thymus </a:t>
              </a:r>
            </a:p>
          </p:txBody>
        </p:sp>
        <p:sp>
          <p:nvSpPr>
            <p:cNvPr id="27" name="Rectangle : coins arrondis 26">
              <a:extLst>
                <a:ext uri="{FF2B5EF4-FFF2-40B4-BE49-F238E27FC236}">
                  <a16:creationId xmlns:a16="http://schemas.microsoft.com/office/drawing/2014/main" id="{48FED770-1F93-D26D-8520-866ADF262339}"/>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d</a:t>
              </a:r>
            </a:p>
          </p:txBody>
        </p:sp>
      </p:grpSp>
      <p:grpSp>
        <p:nvGrpSpPr>
          <p:cNvPr id="28" name="Groupe 27">
            <a:extLst>
              <a:ext uri="{FF2B5EF4-FFF2-40B4-BE49-F238E27FC236}">
                <a16:creationId xmlns:a16="http://schemas.microsoft.com/office/drawing/2014/main" id="{4B8FFF66-B565-362D-AE79-F23E499C99F1}"/>
              </a:ext>
            </a:extLst>
          </p:cNvPr>
          <p:cNvGrpSpPr/>
          <p:nvPr/>
        </p:nvGrpSpPr>
        <p:grpSpPr>
          <a:xfrm>
            <a:off x="592643" y="3355462"/>
            <a:ext cx="3895159" cy="510778"/>
            <a:chOff x="7921466" y="2594893"/>
            <a:chExt cx="3895159" cy="510778"/>
          </a:xfrm>
        </p:grpSpPr>
        <p:sp>
          <p:nvSpPr>
            <p:cNvPr id="29" name="Rectangle : coins arrondis 28">
              <a:extLst>
                <a:ext uri="{FF2B5EF4-FFF2-40B4-BE49-F238E27FC236}">
                  <a16:creationId xmlns:a16="http://schemas.microsoft.com/office/drawing/2014/main" id="{E2915DEC-8150-2A0B-3033-76DB10F86DA1}"/>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Lymphocyte </a:t>
              </a:r>
            </a:p>
          </p:txBody>
        </p:sp>
        <p:sp>
          <p:nvSpPr>
            <p:cNvPr id="30" name="Rectangle : coins arrondis 29">
              <a:extLst>
                <a:ext uri="{FF2B5EF4-FFF2-40B4-BE49-F238E27FC236}">
                  <a16:creationId xmlns:a16="http://schemas.microsoft.com/office/drawing/2014/main" id="{B012A64D-02DE-4F2C-FD8A-242C11E3FAA3}"/>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grpSp>
      <p:grpSp>
        <p:nvGrpSpPr>
          <p:cNvPr id="2" name="Groupe 1">
            <a:extLst>
              <a:ext uri="{FF2B5EF4-FFF2-40B4-BE49-F238E27FC236}">
                <a16:creationId xmlns:a16="http://schemas.microsoft.com/office/drawing/2014/main" id="{6C71D669-F808-BDCA-75E5-391BD74E347E}"/>
              </a:ext>
            </a:extLst>
          </p:cNvPr>
          <p:cNvGrpSpPr/>
          <p:nvPr/>
        </p:nvGrpSpPr>
        <p:grpSpPr>
          <a:xfrm>
            <a:off x="11493365" y="427318"/>
            <a:ext cx="497596" cy="431295"/>
            <a:chOff x="779844" y="4335989"/>
            <a:chExt cx="563238" cy="575842"/>
          </a:xfrm>
        </p:grpSpPr>
        <p:pic>
          <p:nvPicPr>
            <p:cNvPr id="3" name="Google Shape;307;p51" descr="Une image contenant Dessin animé, clipart, Animation, illustration&#10;&#10;Description générée automatiquement">
              <a:extLst>
                <a:ext uri="{FF2B5EF4-FFF2-40B4-BE49-F238E27FC236}">
                  <a16:creationId xmlns:a16="http://schemas.microsoft.com/office/drawing/2014/main" id="{BBC9AEDE-E428-88E6-FF79-5AFD00D9C12A}"/>
                </a:ext>
              </a:extLst>
            </p:cNvPr>
            <p:cNvPicPr preferRelativeResize="0"/>
            <p:nvPr/>
          </p:nvPicPr>
          <p:blipFill rotWithShape="1">
            <a:blip r:embed="rId4">
              <a:alphaModFix/>
            </a:blip>
            <a:srcRect l="18242" t="9344" r="18458" b="23864"/>
            <a:stretch/>
          </p:blipFill>
          <p:spPr>
            <a:xfrm>
              <a:off x="779844" y="4335989"/>
              <a:ext cx="563238" cy="575842"/>
            </a:xfrm>
            <a:prstGeom prst="rect">
              <a:avLst/>
            </a:prstGeom>
            <a:noFill/>
            <a:ln>
              <a:noFill/>
            </a:ln>
          </p:spPr>
        </p:pic>
        <p:sp>
          <p:nvSpPr>
            <p:cNvPr id="4" name="Rectangle 3">
              <a:extLst>
                <a:ext uri="{FF2B5EF4-FFF2-40B4-BE49-F238E27FC236}">
                  <a16:creationId xmlns:a16="http://schemas.microsoft.com/office/drawing/2014/main" id="{D1E86C3E-C1C2-5C9D-9017-BC3333BB723D}"/>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Tree>
    <p:extLst>
      <p:ext uri="{BB962C8B-B14F-4D97-AF65-F5344CB8AC3E}">
        <p14:creationId xmlns:p14="http://schemas.microsoft.com/office/powerpoint/2010/main" val="126056465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6A12ED54-BAF2-5AD2-FB4C-0E4E68926B8A}"/>
            </a:ext>
          </a:extLst>
        </p:cNvPr>
        <p:cNvGrpSpPr/>
        <p:nvPr/>
      </p:nvGrpSpPr>
      <p:grpSpPr>
        <a:xfrm>
          <a:off x="0" y="0"/>
          <a:ext cx="0" cy="0"/>
          <a:chOff x="0" y="0"/>
          <a:chExt cx="0" cy="0"/>
        </a:xfrm>
      </p:grpSpPr>
      <p:grpSp>
        <p:nvGrpSpPr>
          <p:cNvPr id="14" name="Groupe 13">
            <a:extLst>
              <a:ext uri="{FF2B5EF4-FFF2-40B4-BE49-F238E27FC236}">
                <a16:creationId xmlns:a16="http://schemas.microsoft.com/office/drawing/2014/main" id="{7E9DF72B-53EF-AB07-9E82-FC62348C50D9}"/>
              </a:ext>
            </a:extLst>
          </p:cNvPr>
          <p:cNvGrpSpPr/>
          <p:nvPr/>
        </p:nvGrpSpPr>
        <p:grpSpPr>
          <a:xfrm>
            <a:off x="592643" y="2518681"/>
            <a:ext cx="3895159" cy="510778"/>
            <a:chOff x="7921466" y="2594893"/>
            <a:chExt cx="3895159" cy="510778"/>
          </a:xfrm>
        </p:grpSpPr>
        <p:sp>
          <p:nvSpPr>
            <p:cNvPr id="17" name="Rectangle : coins arrondis 16">
              <a:extLst>
                <a:ext uri="{FF2B5EF4-FFF2-40B4-BE49-F238E27FC236}">
                  <a16:creationId xmlns:a16="http://schemas.microsoft.com/office/drawing/2014/main" id="{58581E5D-442D-716C-0F16-05E4FAAA84D0}"/>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Globule rouge </a:t>
              </a:r>
            </a:p>
          </p:txBody>
        </p:sp>
        <p:sp>
          <p:nvSpPr>
            <p:cNvPr id="18" name="Rectangle : coins arrondis 17">
              <a:extLst>
                <a:ext uri="{FF2B5EF4-FFF2-40B4-BE49-F238E27FC236}">
                  <a16:creationId xmlns:a16="http://schemas.microsoft.com/office/drawing/2014/main" id="{1E283182-7B8D-C84D-C680-43B70ABF4FA4}"/>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grpSp>
        <p:nvGrpSpPr>
          <p:cNvPr id="25" name="Groupe 24">
            <a:extLst>
              <a:ext uri="{FF2B5EF4-FFF2-40B4-BE49-F238E27FC236}">
                <a16:creationId xmlns:a16="http://schemas.microsoft.com/office/drawing/2014/main" id="{1C49C1E6-A3EA-4196-1FC6-8416D6E5F2D7}"/>
              </a:ext>
            </a:extLst>
          </p:cNvPr>
          <p:cNvGrpSpPr/>
          <p:nvPr/>
        </p:nvGrpSpPr>
        <p:grpSpPr>
          <a:xfrm>
            <a:off x="592643" y="5066003"/>
            <a:ext cx="3895159" cy="510778"/>
            <a:chOff x="7921466" y="2594893"/>
            <a:chExt cx="3895159" cy="510778"/>
          </a:xfrm>
        </p:grpSpPr>
        <p:sp>
          <p:nvSpPr>
            <p:cNvPr id="26" name="Rectangle : coins arrondis 25">
              <a:extLst>
                <a:ext uri="{FF2B5EF4-FFF2-40B4-BE49-F238E27FC236}">
                  <a16:creationId xmlns:a16="http://schemas.microsoft.com/office/drawing/2014/main" id="{CBD8E70C-8CAA-B7A9-A7DA-62025265120E}"/>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Thymus </a:t>
              </a:r>
            </a:p>
          </p:txBody>
        </p:sp>
        <p:sp>
          <p:nvSpPr>
            <p:cNvPr id="27" name="Rectangle : coins arrondis 26">
              <a:extLst>
                <a:ext uri="{FF2B5EF4-FFF2-40B4-BE49-F238E27FC236}">
                  <a16:creationId xmlns:a16="http://schemas.microsoft.com/office/drawing/2014/main" id="{0F1E3225-4671-D125-1242-D4490C5CB42A}"/>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d</a:t>
              </a:r>
            </a:p>
          </p:txBody>
        </p:sp>
      </p:grpSp>
      <p:grpSp>
        <p:nvGrpSpPr>
          <p:cNvPr id="28" name="Groupe 27">
            <a:extLst>
              <a:ext uri="{FF2B5EF4-FFF2-40B4-BE49-F238E27FC236}">
                <a16:creationId xmlns:a16="http://schemas.microsoft.com/office/drawing/2014/main" id="{51FEC84B-C3AE-8E31-BE9E-4E3A13B4E8E5}"/>
              </a:ext>
            </a:extLst>
          </p:cNvPr>
          <p:cNvGrpSpPr/>
          <p:nvPr/>
        </p:nvGrpSpPr>
        <p:grpSpPr>
          <a:xfrm>
            <a:off x="592643" y="3355462"/>
            <a:ext cx="3895159" cy="510778"/>
            <a:chOff x="7921466" y="2594893"/>
            <a:chExt cx="3895159" cy="510778"/>
          </a:xfrm>
        </p:grpSpPr>
        <p:sp>
          <p:nvSpPr>
            <p:cNvPr id="29" name="Rectangle : coins arrondis 28">
              <a:extLst>
                <a:ext uri="{FF2B5EF4-FFF2-40B4-BE49-F238E27FC236}">
                  <a16:creationId xmlns:a16="http://schemas.microsoft.com/office/drawing/2014/main" id="{DBE13054-1EF1-08EE-4C12-CE98D7703364}"/>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a:solidFill>
                    <a:srgbClr val="002060"/>
                  </a:solidFill>
                  <a:latin typeface="Calibri" panose="020F0502020204030204"/>
                </a:rPr>
                <a:t>Lymphocyte </a:t>
              </a:r>
              <a:endParaRPr lang="fr-FR" sz="2400" b="1" dirty="0">
                <a:solidFill>
                  <a:srgbClr val="002060"/>
                </a:solidFill>
                <a:latin typeface="Calibri" panose="020F0502020204030204"/>
              </a:endParaRPr>
            </a:p>
          </p:txBody>
        </p:sp>
        <p:sp>
          <p:nvSpPr>
            <p:cNvPr id="30" name="Rectangle : coins arrondis 29">
              <a:extLst>
                <a:ext uri="{FF2B5EF4-FFF2-40B4-BE49-F238E27FC236}">
                  <a16:creationId xmlns:a16="http://schemas.microsoft.com/office/drawing/2014/main" id="{A899A223-A813-DC65-FBD0-EF001F8CE68C}"/>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a:solidFill>
                    <a:srgbClr val="002060"/>
                  </a:solidFill>
                  <a:latin typeface="Calibri" panose="020F0502020204030204"/>
                </a:rPr>
                <a:t>b</a:t>
              </a:r>
              <a:endParaRPr lang="fr-FR" sz="2400" b="1" dirty="0">
                <a:solidFill>
                  <a:srgbClr val="002060"/>
                </a:solidFill>
                <a:latin typeface="Calibri" panose="020F0502020204030204"/>
              </a:endParaRPr>
            </a:p>
          </p:txBody>
        </p:sp>
      </p:grpSp>
      <p:grpSp>
        <p:nvGrpSpPr>
          <p:cNvPr id="2" name="Groupe 1">
            <a:extLst>
              <a:ext uri="{FF2B5EF4-FFF2-40B4-BE49-F238E27FC236}">
                <a16:creationId xmlns:a16="http://schemas.microsoft.com/office/drawing/2014/main" id="{5F0066C3-0163-D8CE-70E7-850EB91D37AC}"/>
              </a:ext>
            </a:extLst>
          </p:cNvPr>
          <p:cNvGrpSpPr/>
          <p:nvPr/>
        </p:nvGrpSpPr>
        <p:grpSpPr>
          <a:xfrm>
            <a:off x="556501" y="4192243"/>
            <a:ext cx="3895159" cy="510778"/>
            <a:chOff x="7921466" y="2594893"/>
            <a:chExt cx="3895159" cy="510778"/>
          </a:xfrm>
          <a:solidFill>
            <a:srgbClr val="002060"/>
          </a:solidFill>
        </p:grpSpPr>
        <p:sp>
          <p:nvSpPr>
            <p:cNvPr id="3" name="Rectangle : coins arrondis 2">
              <a:extLst>
                <a:ext uri="{FF2B5EF4-FFF2-40B4-BE49-F238E27FC236}">
                  <a16:creationId xmlns:a16="http://schemas.microsoft.com/office/drawing/2014/main" id="{2DB43536-5CE8-CF14-F47D-3629FAF1C6FA}"/>
                </a:ext>
              </a:extLst>
            </p:cNvPr>
            <p:cNvSpPr/>
            <p:nvPr/>
          </p:nvSpPr>
          <p:spPr>
            <a:xfrm>
              <a:off x="8369183" y="2594893"/>
              <a:ext cx="3447442"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Phagocyte</a:t>
              </a:r>
            </a:p>
          </p:txBody>
        </p:sp>
        <p:sp>
          <p:nvSpPr>
            <p:cNvPr id="4" name="Rectangle : coins arrondis 3">
              <a:extLst>
                <a:ext uri="{FF2B5EF4-FFF2-40B4-BE49-F238E27FC236}">
                  <a16:creationId xmlns:a16="http://schemas.microsoft.com/office/drawing/2014/main" id="{71F8F3C6-AD12-1C32-524E-A21622DBB33B}"/>
                </a:ext>
              </a:extLst>
            </p:cNvPr>
            <p:cNvSpPr/>
            <p:nvPr/>
          </p:nvSpPr>
          <p:spPr>
            <a:xfrm>
              <a:off x="7921466" y="259489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c</a:t>
              </a:r>
            </a:p>
          </p:txBody>
        </p:sp>
      </p:grpSp>
      <p:sp>
        <p:nvSpPr>
          <p:cNvPr id="6" name="Titre 5">
            <a:extLst>
              <a:ext uri="{FF2B5EF4-FFF2-40B4-BE49-F238E27FC236}">
                <a16:creationId xmlns:a16="http://schemas.microsoft.com/office/drawing/2014/main" id="{EE79F216-1C53-C21E-9346-D42C080F4DB5}"/>
              </a:ext>
            </a:extLst>
          </p:cNvPr>
          <p:cNvSpPr>
            <a:spLocks noGrp="1"/>
          </p:cNvSpPr>
          <p:nvPr>
            <p:ph type="title"/>
          </p:nvPr>
        </p:nvSpPr>
        <p:spPr/>
        <p:txBody>
          <a:bodyPr/>
          <a:lstStyle/>
          <a:p>
            <a:r>
              <a:rPr lang="fr-FR" dirty="0">
                <a:solidFill>
                  <a:schemeClr val="tx1">
                    <a:lumMod val="50000"/>
                    <a:lumOff val="50000"/>
                  </a:schemeClr>
                </a:solidFill>
              </a:rPr>
              <a:t>Parfait ! La réponse correcte est c.</a:t>
            </a:r>
            <a:endParaRPr lang="fr-MA" dirty="0">
              <a:solidFill>
                <a:schemeClr val="tx1">
                  <a:lumMod val="50000"/>
                  <a:lumOff val="50000"/>
                </a:schemeClr>
              </a:solidFill>
            </a:endParaRPr>
          </a:p>
        </p:txBody>
      </p:sp>
      <p:sp>
        <p:nvSpPr>
          <p:cNvPr id="9" name="Google Shape;283;p46">
            <a:extLst>
              <a:ext uri="{FF2B5EF4-FFF2-40B4-BE49-F238E27FC236}">
                <a16:creationId xmlns:a16="http://schemas.microsoft.com/office/drawing/2014/main" id="{A81D2025-8650-39B1-AF42-980B4C97B38C}"/>
              </a:ext>
            </a:extLst>
          </p:cNvPr>
          <p:cNvSpPr/>
          <p:nvPr/>
        </p:nvSpPr>
        <p:spPr>
          <a:xfrm>
            <a:off x="1527475" y="1629680"/>
            <a:ext cx="5676786" cy="726000"/>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square" lIns="124633" tIns="124633" rIns="124633" bIns="124633" anchor="ctr" anchorCtr="0">
            <a:noAutofit/>
          </a:bodyPr>
          <a:lstStyle/>
          <a:p>
            <a:pPr algn="ctr" defTabSz="1219170">
              <a:buClr>
                <a:srgbClr val="000000"/>
              </a:buClr>
            </a:pPr>
            <a:r>
              <a:rPr lang="fr-FR" sz="2400" b="1" dirty="0">
                <a:solidFill>
                  <a:srgbClr val="0852A4"/>
                </a:solidFill>
                <a:latin typeface="Calibri" panose="020F0502020204030204"/>
                <a:sym typeface="Calibri"/>
              </a:rPr>
              <a:t>Le nom de cette cellule immunitaire: </a:t>
            </a:r>
          </a:p>
        </p:txBody>
      </p:sp>
      <p:pic>
        <p:nvPicPr>
          <p:cNvPr id="5" name="Picture 2" descr="Neutrophiles. Frottis Sanguin Est Souvent Utilisé Comme Un Test De Suivi  Des Résultats Anormaux Sur Une Numération Globulaire Complète (CBC) Pour  Évaluer Les Différents Types De Cellules Sanguines. Banque D'Images et  Photos">
            <a:extLst>
              <a:ext uri="{FF2B5EF4-FFF2-40B4-BE49-F238E27FC236}">
                <a16:creationId xmlns:a16="http://schemas.microsoft.com/office/drawing/2014/main" id="{954FE289-906B-674F-43EE-D3929CEF0A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258" r="54181" b="29179"/>
          <a:stretch>
            <a:fillRect/>
          </a:stretch>
        </p:blipFill>
        <p:spPr bwMode="auto">
          <a:xfrm>
            <a:off x="7440150" y="2355680"/>
            <a:ext cx="3883605" cy="349668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25FCFFA-607E-C407-D639-FBB64C8002D1}"/>
              </a:ext>
            </a:extLst>
          </p:cNvPr>
          <p:cNvSpPr/>
          <p:nvPr/>
        </p:nvSpPr>
        <p:spPr>
          <a:xfrm>
            <a:off x="8551284" y="3355462"/>
            <a:ext cx="1661335" cy="147040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2CED3507-7C15-FD78-DC03-3E75CA6DCAD3}"/>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63A8237F-580D-7DE0-76DF-929381D80F35}"/>
                </a:ext>
              </a:extLst>
            </p:cNvPr>
            <p:cNvPicPr preferRelativeResize="0"/>
            <p:nvPr/>
          </p:nvPicPr>
          <p:blipFill rotWithShape="1">
            <a:blip r:embed="rId4">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1AC22327-AC07-99CE-6D6C-38DD20DFBC89}"/>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15" name="Google Shape;631;p20">
            <a:extLst>
              <a:ext uri="{FF2B5EF4-FFF2-40B4-BE49-F238E27FC236}">
                <a16:creationId xmlns:a16="http://schemas.microsoft.com/office/drawing/2014/main" id="{C9F99485-3947-8EF4-74EA-3C1C93C7097F}"/>
              </a:ext>
            </a:extLst>
          </p:cNvPr>
          <p:cNvSpPr txBox="1">
            <a:spLocks/>
          </p:cNvSpPr>
          <p:nvPr/>
        </p:nvSpPr>
        <p:spPr>
          <a:xfrm>
            <a:off x="750336" y="642965"/>
            <a:ext cx="10010234" cy="3180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lnSpc>
                <a:spcPct val="90000"/>
              </a:lnSpc>
              <a:buClr>
                <a:srgbClr val="A5A5A5"/>
              </a:buClr>
              <a:buSzPts val="1000"/>
            </a:pPr>
            <a:r>
              <a:rPr lang="fr-FR" sz="1050" i="1" dirty="0">
                <a:solidFill>
                  <a:schemeClr val="tx1">
                    <a:lumMod val="50000"/>
                    <a:lumOff val="50000"/>
                  </a:schemeClr>
                </a:solidFill>
                <a:latin typeface="Calibri"/>
                <a:ea typeface="Calibri"/>
                <a:cs typeface="Calibri"/>
                <a:sym typeface="Calibri"/>
              </a:rPr>
              <a:t>Vérifier que l’élève sait pourquoi ce n’est pas un lymphocyte ou un globule rouge</a:t>
            </a:r>
            <a:endParaRPr lang="fr-FR" sz="1050" i="1" dirty="0">
              <a:solidFill>
                <a:schemeClr val="tx1">
                  <a:lumMod val="50000"/>
                  <a:lumOff val="50000"/>
                </a:schemeClr>
              </a:solidFill>
            </a:endParaRPr>
          </a:p>
        </p:txBody>
      </p:sp>
    </p:spTree>
    <p:extLst>
      <p:ext uri="{BB962C8B-B14F-4D97-AF65-F5344CB8AC3E}">
        <p14:creationId xmlns:p14="http://schemas.microsoft.com/office/powerpoint/2010/main" val="96640227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9344369E-3609-F27E-4F11-E42257AFDE1E}"/>
            </a:ext>
          </a:extLst>
        </p:cNvPr>
        <p:cNvGrpSpPr/>
        <p:nvPr/>
      </p:nvGrpSpPr>
      <p:grpSpPr>
        <a:xfrm>
          <a:off x="0" y="0"/>
          <a:ext cx="0" cy="0"/>
          <a:chOff x="0" y="0"/>
          <a:chExt cx="0" cy="0"/>
        </a:xfrm>
      </p:grpSpPr>
      <p:pic>
        <p:nvPicPr>
          <p:cNvPr id="12" name="Image 11" descr="Une image contenant cercle, Caractère coloré, violet&#10;&#10;Le contenu généré par l’IA peut être incorrect.">
            <a:extLst>
              <a:ext uri="{FF2B5EF4-FFF2-40B4-BE49-F238E27FC236}">
                <a16:creationId xmlns:a16="http://schemas.microsoft.com/office/drawing/2014/main" id="{9DA4F749-1446-E5DD-5834-03560B50C2F8}"/>
              </a:ext>
            </a:extLst>
          </p:cNvPr>
          <p:cNvPicPr>
            <a:picLocks noChangeAspect="1"/>
          </p:cNvPicPr>
          <p:nvPr/>
        </p:nvPicPr>
        <p:blipFill>
          <a:blip r:embed="rId3"/>
          <a:stretch>
            <a:fillRect/>
          </a:stretch>
        </p:blipFill>
        <p:spPr>
          <a:xfrm>
            <a:off x="7884199" y="2355680"/>
            <a:ext cx="3580664" cy="3590611"/>
          </a:xfrm>
          <a:prstGeom prst="rect">
            <a:avLst/>
          </a:prstGeom>
        </p:spPr>
      </p:pic>
      <p:sp>
        <p:nvSpPr>
          <p:cNvPr id="10" name="Google Shape;630;p20">
            <a:extLst>
              <a:ext uri="{FF2B5EF4-FFF2-40B4-BE49-F238E27FC236}">
                <a16:creationId xmlns:a16="http://schemas.microsoft.com/office/drawing/2014/main" id="{2CD8543B-D9D5-98EE-ECC1-6905184AD251}"/>
              </a:ext>
            </a:extLst>
          </p:cNvPr>
          <p:cNvSpPr txBox="1">
            <a:spLocks/>
          </p:cNvSpPr>
          <p:nvPr/>
        </p:nvSpPr>
        <p:spPr>
          <a:xfrm>
            <a:off x="776829" y="234353"/>
            <a:ext cx="10529279" cy="433412"/>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a:spcBef>
                <a:spcPts val="0"/>
              </a:spcBef>
              <a:buClr>
                <a:schemeClr val="dk1"/>
              </a:buClr>
              <a:buSzPts val="1600"/>
              <a:buFont typeface="Calibri"/>
              <a:buNone/>
            </a:pPr>
            <a:r>
              <a:rPr lang="fr-FR" sz="1800" dirty="0">
                <a:solidFill>
                  <a:schemeClr val="tx1">
                    <a:lumMod val="50000"/>
                    <a:lumOff val="50000"/>
                  </a:schemeClr>
                </a:solidFill>
                <a:latin typeface="Calibri"/>
                <a:ea typeface="Calibri"/>
                <a:cs typeface="Calibri"/>
                <a:sym typeface="Calibri"/>
              </a:rPr>
              <a:t>Voici une deuxième question.</a:t>
            </a:r>
            <a:endParaRPr lang="fr-FR" sz="1800" dirty="0">
              <a:solidFill>
                <a:schemeClr val="tx1">
                  <a:lumMod val="50000"/>
                  <a:lumOff val="50000"/>
                </a:schemeClr>
              </a:solidFill>
            </a:endParaRPr>
          </a:p>
        </p:txBody>
      </p:sp>
      <p:sp>
        <p:nvSpPr>
          <p:cNvPr id="11" name="Google Shape;283;p46">
            <a:extLst>
              <a:ext uri="{FF2B5EF4-FFF2-40B4-BE49-F238E27FC236}">
                <a16:creationId xmlns:a16="http://schemas.microsoft.com/office/drawing/2014/main" id="{D88D7132-E23F-B98F-240A-5E02C52E2B5A}"/>
              </a:ext>
            </a:extLst>
          </p:cNvPr>
          <p:cNvSpPr/>
          <p:nvPr/>
        </p:nvSpPr>
        <p:spPr>
          <a:xfrm>
            <a:off x="1527475" y="1629680"/>
            <a:ext cx="5676786" cy="726000"/>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square" lIns="124633" tIns="124633" rIns="124633" bIns="124633" anchor="ctr" anchorCtr="0">
            <a:noAutofit/>
          </a:bodyPr>
          <a:lstStyle/>
          <a:p>
            <a:pPr algn="ctr" defTabSz="1219170">
              <a:buClr>
                <a:srgbClr val="000000"/>
              </a:buClr>
            </a:pPr>
            <a:r>
              <a:rPr lang="fr-FR" sz="2400" b="1" dirty="0">
                <a:solidFill>
                  <a:srgbClr val="0852A4"/>
                </a:solidFill>
                <a:latin typeface="Calibri" panose="020F0502020204030204"/>
                <a:sym typeface="Calibri"/>
              </a:rPr>
              <a:t>Le nom de cette cellule immunitaire: </a:t>
            </a:r>
          </a:p>
        </p:txBody>
      </p:sp>
      <p:sp>
        <p:nvSpPr>
          <p:cNvPr id="14" name="Google Shape;283;p46">
            <a:extLst>
              <a:ext uri="{FF2B5EF4-FFF2-40B4-BE49-F238E27FC236}">
                <a16:creationId xmlns:a16="http://schemas.microsoft.com/office/drawing/2014/main" id="{0CB8D4AB-122C-15B7-1A9C-FCC2CFCFCC3D}"/>
              </a:ext>
            </a:extLst>
          </p:cNvPr>
          <p:cNvSpPr/>
          <p:nvPr/>
        </p:nvSpPr>
        <p:spPr>
          <a:xfrm>
            <a:off x="951877" y="1103679"/>
            <a:ext cx="5676786" cy="726000"/>
          </a:xfrm>
          <a:prstGeom prst="roundRect">
            <a:avLst>
              <a:gd name="adj" fmla="val 0"/>
            </a:avLst>
          </a:prstGeom>
          <a:noFill/>
          <a:ln w="19050" cap="flat" cmpd="sng">
            <a:noFill/>
            <a:prstDash val="solid"/>
            <a:round/>
            <a:headEnd type="none" w="sm" len="sm"/>
            <a:tailEnd type="none" w="sm" len="sm"/>
          </a:ln>
        </p:spPr>
        <p:txBody>
          <a:bodyPr spcFirstLastPara="1" wrap="square" lIns="124633" tIns="124633" rIns="124633" bIns="124633" anchor="ctr" anchorCtr="0">
            <a:noAutofit/>
          </a:bodyPr>
          <a:lstStyle/>
          <a:p>
            <a:pPr defTabSz="1219170">
              <a:buClr>
                <a:srgbClr val="000000"/>
              </a:buClr>
            </a:pPr>
            <a:r>
              <a:rPr lang="fr-FR" sz="2400" b="1" kern="0" dirty="0">
                <a:solidFill>
                  <a:srgbClr val="000000"/>
                </a:solidFill>
                <a:latin typeface="Calibri"/>
                <a:cs typeface="Calibri"/>
                <a:sym typeface="Calibri"/>
              </a:rPr>
              <a:t>2- Choisissez la bonne réponse : </a:t>
            </a:r>
          </a:p>
        </p:txBody>
      </p:sp>
      <p:grpSp>
        <p:nvGrpSpPr>
          <p:cNvPr id="15" name="Groupe 14">
            <a:extLst>
              <a:ext uri="{FF2B5EF4-FFF2-40B4-BE49-F238E27FC236}">
                <a16:creationId xmlns:a16="http://schemas.microsoft.com/office/drawing/2014/main" id="{9A24D80D-D55E-0E31-2706-B6A1761D6BD1}"/>
              </a:ext>
            </a:extLst>
          </p:cNvPr>
          <p:cNvGrpSpPr/>
          <p:nvPr/>
        </p:nvGrpSpPr>
        <p:grpSpPr>
          <a:xfrm>
            <a:off x="592643" y="2518681"/>
            <a:ext cx="3895159" cy="510778"/>
            <a:chOff x="7921466" y="2594893"/>
            <a:chExt cx="3895159" cy="510778"/>
          </a:xfrm>
        </p:grpSpPr>
        <p:sp>
          <p:nvSpPr>
            <p:cNvPr id="17" name="Rectangle : coins arrondis 16">
              <a:extLst>
                <a:ext uri="{FF2B5EF4-FFF2-40B4-BE49-F238E27FC236}">
                  <a16:creationId xmlns:a16="http://schemas.microsoft.com/office/drawing/2014/main" id="{B5AFA030-EB74-3DC9-7FB2-B2809E4492C3}"/>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Globule rouge </a:t>
              </a:r>
            </a:p>
          </p:txBody>
        </p:sp>
        <p:sp>
          <p:nvSpPr>
            <p:cNvPr id="18" name="Rectangle : coins arrondis 17">
              <a:extLst>
                <a:ext uri="{FF2B5EF4-FFF2-40B4-BE49-F238E27FC236}">
                  <a16:creationId xmlns:a16="http://schemas.microsoft.com/office/drawing/2014/main" id="{7AB99AA7-4A20-32CF-1B25-5267B3560BA1}"/>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grpSp>
        <p:nvGrpSpPr>
          <p:cNvPr id="19" name="Groupe 18">
            <a:extLst>
              <a:ext uri="{FF2B5EF4-FFF2-40B4-BE49-F238E27FC236}">
                <a16:creationId xmlns:a16="http://schemas.microsoft.com/office/drawing/2014/main" id="{0489EF5A-6DD2-F13D-65BE-1FC8D6A68F55}"/>
              </a:ext>
            </a:extLst>
          </p:cNvPr>
          <p:cNvGrpSpPr/>
          <p:nvPr/>
        </p:nvGrpSpPr>
        <p:grpSpPr>
          <a:xfrm>
            <a:off x="592643" y="5066003"/>
            <a:ext cx="3895159" cy="510778"/>
            <a:chOff x="7921466" y="2594893"/>
            <a:chExt cx="3895159" cy="510778"/>
          </a:xfrm>
        </p:grpSpPr>
        <p:sp>
          <p:nvSpPr>
            <p:cNvPr id="20" name="Rectangle : coins arrondis 19">
              <a:extLst>
                <a:ext uri="{FF2B5EF4-FFF2-40B4-BE49-F238E27FC236}">
                  <a16:creationId xmlns:a16="http://schemas.microsoft.com/office/drawing/2014/main" id="{6BB51E50-0B8B-D9F0-91D1-75E9DA82847C}"/>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Thymus </a:t>
              </a:r>
            </a:p>
          </p:txBody>
        </p:sp>
        <p:sp>
          <p:nvSpPr>
            <p:cNvPr id="21" name="Rectangle : coins arrondis 20">
              <a:extLst>
                <a:ext uri="{FF2B5EF4-FFF2-40B4-BE49-F238E27FC236}">
                  <a16:creationId xmlns:a16="http://schemas.microsoft.com/office/drawing/2014/main" id="{9512E43E-0074-A09F-0A09-9B1FF622BD90}"/>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d</a:t>
              </a:r>
            </a:p>
          </p:txBody>
        </p:sp>
      </p:grpSp>
      <p:grpSp>
        <p:nvGrpSpPr>
          <p:cNvPr id="22" name="Groupe 21">
            <a:extLst>
              <a:ext uri="{FF2B5EF4-FFF2-40B4-BE49-F238E27FC236}">
                <a16:creationId xmlns:a16="http://schemas.microsoft.com/office/drawing/2014/main" id="{D9A7D415-5236-C811-19CE-799D1CC092D5}"/>
              </a:ext>
            </a:extLst>
          </p:cNvPr>
          <p:cNvGrpSpPr/>
          <p:nvPr/>
        </p:nvGrpSpPr>
        <p:grpSpPr>
          <a:xfrm>
            <a:off x="592643" y="3355462"/>
            <a:ext cx="3895159" cy="510778"/>
            <a:chOff x="7921466" y="2594893"/>
            <a:chExt cx="3895159" cy="510778"/>
          </a:xfrm>
        </p:grpSpPr>
        <p:sp>
          <p:nvSpPr>
            <p:cNvPr id="23" name="Rectangle : coins arrondis 22">
              <a:extLst>
                <a:ext uri="{FF2B5EF4-FFF2-40B4-BE49-F238E27FC236}">
                  <a16:creationId xmlns:a16="http://schemas.microsoft.com/office/drawing/2014/main" id="{FA77EC6B-D21D-8B59-7195-D47D26DD4F33}"/>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Lymphocyte </a:t>
              </a:r>
            </a:p>
          </p:txBody>
        </p:sp>
        <p:sp>
          <p:nvSpPr>
            <p:cNvPr id="24" name="Rectangle : coins arrondis 23">
              <a:extLst>
                <a:ext uri="{FF2B5EF4-FFF2-40B4-BE49-F238E27FC236}">
                  <a16:creationId xmlns:a16="http://schemas.microsoft.com/office/drawing/2014/main" id="{2E841AAC-3B45-55B1-26FD-DAA882E75EF4}"/>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grpSp>
      <p:grpSp>
        <p:nvGrpSpPr>
          <p:cNvPr id="25" name="Groupe 24">
            <a:extLst>
              <a:ext uri="{FF2B5EF4-FFF2-40B4-BE49-F238E27FC236}">
                <a16:creationId xmlns:a16="http://schemas.microsoft.com/office/drawing/2014/main" id="{DCD0944F-44EF-5BEC-E13C-902AD49A2D15}"/>
              </a:ext>
            </a:extLst>
          </p:cNvPr>
          <p:cNvGrpSpPr/>
          <p:nvPr/>
        </p:nvGrpSpPr>
        <p:grpSpPr>
          <a:xfrm>
            <a:off x="556501" y="4192243"/>
            <a:ext cx="3895159" cy="510778"/>
            <a:chOff x="7921466" y="2594893"/>
            <a:chExt cx="3895159" cy="510778"/>
          </a:xfrm>
          <a:solidFill>
            <a:srgbClr val="002060"/>
          </a:solidFill>
        </p:grpSpPr>
        <p:sp>
          <p:nvSpPr>
            <p:cNvPr id="26" name="Rectangle : coins arrondis 25">
              <a:extLst>
                <a:ext uri="{FF2B5EF4-FFF2-40B4-BE49-F238E27FC236}">
                  <a16:creationId xmlns:a16="http://schemas.microsoft.com/office/drawing/2014/main" id="{D514264F-2CB2-6551-AA18-10505CA5B5F8}"/>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Phagocyte</a:t>
              </a:r>
            </a:p>
          </p:txBody>
        </p:sp>
        <p:sp>
          <p:nvSpPr>
            <p:cNvPr id="27" name="Rectangle : coins arrondis 26">
              <a:extLst>
                <a:ext uri="{FF2B5EF4-FFF2-40B4-BE49-F238E27FC236}">
                  <a16:creationId xmlns:a16="http://schemas.microsoft.com/office/drawing/2014/main" id="{D510D021-8795-46A1-EEB0-D5E872D13607}"/>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sp>
        <p:nvSpPr>
          <p:cNvPr id="3" name="Rectangle 2">
            <a:extLst>
              <a:ext uri="{FF2B5EF4-FFF2-40B4-BE49-F238E27FC236}">
                <a16:creationId xmlns:a16="http://schemas.microsoft.com/office/drawing/2014/main" id="{C7ACCA67-D167-94C1-9224-BE550DC99447}"/>
              </a:ext>
            </a:extLst>
          </p:cNvPr>
          <p:cNvSpPr/>
          <p:nvPr/>
        </p:nvSpPr>
        <p:spPr>
          <a:xfrm>
            <a:off x="8868003" y="3355462"/>
            <a:ext cx="1613056" cy="15234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85BDCFA7-DEB2-DB9A-49C3-AE191668600A}"/>
              </a:ext>
            </a:extLst>
          </p:cNvPr>
          <p:cNvGrpSpPr/>
          <p:nvPr/>
        </p:nvGrpSpPr>
        <p:grpSpPr>
          <a:xfrm>
            <a:off x="11493365" y="427318"/>
            <a:ext cx="497596" cy="431295"/>
            <a:chOff x="779844" y="4335989"/>
            <a:chExt cx="563238" cy="575842"/>
          </a:xfrm>
        </p:grpSpPr>
        <p:pic>
          <p:nvPicPr>
            <p:cNvPr id="4" name="Google Shape;307;p51" descr="Une image contenant Dessin animé, clipart, Animation, illustration&#10;&#10;Description générée automatiquement">
              <a:extLst>
                <a:ext uri="{FF2B5EF4-FFF2-40B4-BE49-F238E27FC236}">
                  <a16:creationId xmlns:a16="http://schemas.microsoft.com/office/drawing/2014/main" id="{17171413-7874-E5BE-F86F-30302D9678BB}"/>
                </a:ext>
              </a:extLst>
            </p:cNvPr>
            <p:cNvPicPr preferRelativeResize="0"/>
            <p:nvPr/>
          </p:nvPicPr>
          <p:blipFill rotWithShape="1">
            <a:blip r:embed="rId4">
              <a:alphaModFix/>
            </a:blip>
            <a:srcRect l="18242" t="9344" r="18458" b="23864"/>
            <a:stretch/>
          </p:blipFill>
          <p:spPr>
            <a:xfrm>
              <a:off x="779844" y="4335989"/>
              <a:ext cx="563238" cy="575842"/>
            </a:xfrm>
            <a:prstGeom prst="rect">
              <a:avLst/>
            </a:prstGeom>
            <a:noFill/>
            <a:ln>
              <a:noFill/>
            </a:ln>
          </p:spPr>
        </p:pic>
        <p:sp>
          <p:nvSpPr>
            <p:cNvPr id="5" name="Rectangle 4">
              <a:extLst>
                <a:ext uri="{FF2B5EF4-FFF2-40B4-BE49-F238E27FC236}">
                  <a16:creationId xmlns:a16="http://schemas.microsoft.com/office/drawing/2014/main" id="{8ED1F224-86EB-24D4-A73C-0CBD8BC9A7EC}"/>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8" name="Google Shape;631;p20">
            <a:extLst>
              <a:ext uri="{FF2B5EF4-FFF2-40B4-BE49-F238E27FC236}">
                <a16:creationId xmlns:a16="http://schemas.microsoft.com/office/drawing/2014/main" id="{2933B594-6D60-3507-22BA-143A4FED8566}"/>
              </a:ext>
            </a:extLst>
          </p:cNvPr>
          <p:cNvSpPr txBox="1">
            <a:spLocks/>
          </p:cNvSpPr>
          <p:nvPr/>
        </p:nvSpPr>
        <p:spPr>
          <a:xfrm>
            <a:off x="758334" y="652776"/>
            <a:ext cx="10529279" cy="3180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lnSpc>
                <a:spcPct val="90000"/>
              </a:lnSpc>
              <a:buClr>
                <a:srgbClr val="A5A5A5"/>
              </a:buClr>
              <a:buSzPts val="1000"/>
            </a:pPr>
            <a:r>
              <a:rPr lang="fr-FR" sz="1050" i="1" dirty="0">
                <a:solidFill>
                  <a:srgbClr val="A5A5A5"/>
                </a:solidFill>
                <a:latin typeface="Calibri"/>
                <a:ea typeface="Calibri"/>
                <a:cs typeface="Calibri"/>
                <a:sym typeface="Calibri"/>
              </a:rPr>
              <a:t>Inviter les élèves à utiliser les ardoises</a:t>
            </a:r>
            <a:endParaRPr lang="fr-FR" sz="1050" i="1" dirty="0"/>
          </a:p>
        </p:txBody>
      </p:sp>
    </p:spTree>
    <p:extLst>
      <p:ext uri="{BB962C8B-B14F-4D97-AF65-F5344CB8AC3E}">
        <p14:creationId xmlns:p14="http://schemas.microsoft.com/office/powerpoint/2010/main" val="415316809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DDC04625-D477-0ABA-C7C4-3DCC27BED590}"/>
            </a:ext>
          </a:extLst>
        </p:cNvPr>
        <p:cNvGrpSpPr/>
        <p:nvPr/>
      </p:nvGrpSpPr>
      <p:grpSpPr>
        <a:xfrm>
          <a:off x="0" y="0"/>
          <a:ext cx="0" cy="0"/>
          <a:chOff x="0" y="0"/>
          <a:chExt cx="0" cy="0"/>
        </a:xfrm>
      </p:grpSpPr>
      <p:sp>
        <p:nvSpPr>
          <p:cNvPr id="16" name="Google Shape;631;p20">
            <a:extLst>
              <a:ext uri="{FF2B5EF4-FFF2-40B4-BE49-F238E27FC236}">
                <a16:creationId xmlns:a16="http://schemas.microsoft.com/office/drawing/2014/main" id="{39B09208-45C4-A652-F5B5-8DD5C7B463A6}"/>
              </a:ext>
            </a:extLst>
          </p:cNvPr>
          <p:cNvSpPr txBox="1">
            <a:spLocks/>
          </p:cNvSpPr>
          <p:nvPr/>
        </p:nvSpPr>
        <p:spPr>
          <a:xfrm>
            <a:off x="738632" y="652776"/>
            <a:ext cx="10010234" cy="3180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lnSpc>
                <a:spcPct val="90000"/>
              </a:lnSpc>
              <a:buClr>
                <a:srgbClr val="A5A5A5"/>
              </a:buClr>
              <a:buSzPts val="1000"/>
            </a:pPr>
            <a:r>
              <a:rPr lang="fr-FR" sz="1050" i="1">
                <a:solidFill>
                  <a:schemeClr val="tx1">
                    <a:lumMod val="50000"/>
                    <a:lumOff val="50000"/>
                  </a:schemeClr>
                </a:solidFill>
                <a:latin typeface="Calibri"/>
                <a:ea typeface="Calibri"/>
                <a:cs typeface="Calibri"/>
                <a:sym typeface="Calibri"/>
              </a:rPr>
              <a:t>Vérifier que l’élève sait pourquoi ce n’est pas un phagocyte ou un globule rouge</a:t>
            </a:r>
            <a:endParaRPr lang="fr-FR" sz="1050" i="1" dirty="0">
              <a:solidFill>
                <a:schemeClr val="tx1">
                  <a:lumMod val="50000"/>
                  <a:lumOff val="50000"/>
                </a:schemeClr>
              </a:solidFill>
            </a:endParaRPr>
          </a:p>
        </p:txBody>
      </p:sp>
      <p:sp>
        <p:nvSpPr>
          <p:cNvPr id="10" name="Google Shape;630;p20">
            <a:extLst>
              <a:ext uri="{FF2B5EF4-FFF2-40B4-BE49-F238E27FC236}">
                <a16:creationId xmlns:a16="http://schemas.microsoft.com/office/drawing/2014/main" id="{C1993945-65EE-99BB-D806-5B30982BF960}"/>
              </a:ext>
            </a:extLst>
          </p:cNvPr>
          <p:cNvSpPr txBox="1">
            <a:spLocks/>
          </p:cNvSpPr>
          <p:nvPr/>
        </p:nvSpPr>
        <p:spPr>
          <a:xfrm>
            <a:off x="776829" y="234353"/>
            <a:ext cx="10529279" cy="433412"/>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pPr>
              <a:spcBef>
                <a:spcPts val="0"/>
              </a:spcBef>
              <a:buClr>
                <a:schemeClr val="dk1"/>
              </a:buClr>
              <a:buSzPts val="1600"/>
              <a:buFont typeface="Calibri"/>
              <a:buNone/>
            </a:pPr>
            <a:r>
              <a:rPr lang="fr-FR" dirty="0">
                <a:solidFill>
                  <a:schemeClr val="tx1">
                    <a:lumMod val="50000"/>
                    <a:lumOff val="50000"/>
                  </a:schemeClr>
                </a:solidFill>
                <a:latin typeface="Calibri"/>
                <a:ea typeface="Calibri"/>
                <a:cs typeface="Calibri"/>
                <a:sym typeface="Calibri"/>
              </a:rPr>
              <a:t>Parfait.</a:t>
            </a:r>
            <a:endParaRPr lang="fr-FR" dirty="0">
              <a:solidFill>
                <a:schemeClr val="tx1">
                  <a:lumMod val="50000"/>
                  <a:lumOff val="50000"/>
                </a:schemeClr>
              </a:solidFill>
            </a:endParaRPr>
          </a:p>
        </p:txBody>
      </p:sp>
      <p:sp>
        <p:nvSpPr>
          <p:cNvPr id="11" name="Google Shape;283;p46">
            <a:extLst>
              <a:ext uri="{FF2B5EF4-FFF2-40B4-BE49-F238E27FC236}">
                <a16:creationId xmlns:a16="http://schemas.microsoft.com/office/drawing/2014/main" id="{466C6D73-0E47-B1E0-B9A4-B5BAD6C8CC70}"/>
              </a:ext>
            </a:extLst>
          </p:cNvPr>
          <p:cNvSpPr/>
          <p:nvPr/>
        </p:nvSpPr>
        <p:spPr>
          <a:xfrm>
            <a:off x="1527475" y="1629680"/>
            <a:ext cx="5676786" cy="726000"/>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square" lIns="124633" tIns="124633" rIns="124633" bIns="124633" anchor="ctr" anchorCtr="0">
            <a:noAutofit/>
          </a:bodyPr>
          <a:lstStyle/>
          <a:p>
            <a:pPr algn="ctr" defTabSz="1219170">
              <a:buClr>
                <a:srgbClr val="000000"/>
              </a:buClr>
            </a:pPr>
            <a:r>
              <a:rPr lang="fr-FR" sz="2400" b="1" dirty="0">
                <a:solidFill>
                  <a:srgbClr val="0852A4"/>
                </a:solidFill>
                <a:latin typeface="Calibri" panose="020F0502020204030204"/>
                <a:sym typeface="Calibri"/>
              </a:rPr>
              <a:t>Le nom de cette cellule immunitaire: </a:t>
            </a:r>
          </a:p>
        </p:txBody>
      </p:sp>
      <p:grpSp>
        <p:nvGrpSpPr>
          <p:cNvPr id="15" name="Groupe 14">
            <a:extLst>
              <a:ext uri="{FF2B5EF4-FFF2-40B4-BE49-F238E27FC236}">
                <a16:creationId xmlns:a16="http://schemas.microsoft.com/office/drawing/2014/main" id="{B9D14A85-AA9E-FEB8-5594-A87457C06CDA}"/>
              </a:ext>
            </a:extLst>
          </p:cNvPr>
          <p:cNvGrpSpPr/>
          <p:nvPr/>
        </p:nvGrpSpPr>
        <p:grpSpPr>
          <a:xfrm>
            <a:off x="592643" y="2518681"/>
            <a:ext cx="3895159" cy="510778"/>
            <a:chOff x="7921466" y="2594893"/>
            <a:chExt cx="3895159" cy="510778"/>
          </a:xfrm>
        </p:grpSpPr>
        <p:sp>
          <p:nvSpPr>
            <p:cNvPr id="17" name="Rectangle : coins arrondis 16">
              <a:extLst>
                <a:ext uri="{FF2B5EF4-FFF2-40B4-BE49-F238E27FC236}">
                  <a16:creationId xmlns:a16="http://schemas.microsoft.com/office/drawing/2014/main" id="{D293DA17-BE26-1DD4-1E0B-D740E542F7B3}"/>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Globule rouge </a:t>
              </a:r>
            </a:p>
          </p:txBody>
        </p:sp>
        <p:sp>
          <p:nvSpPr>
            <p:cNvPr id="18" name="Rectangle : coins arrondis 17">
              <a:extLst>
                <a:ext uri="{FF2B5EF4-FFF2-40B4-BE49-F238E27FC236}">
                  <a16:creationId xmlns:a16="http://schemas.microsoft.com/office/drawing/2014/main" id="{B16B7AAC-79AC-85AA-D643-FDE2E78E0E80}"/>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grpSp>
        <p:nvGrpSpPr>
          <p:cNvPr id="19" name="Groupe 18">
            <a:extLst>
              <a:ext uri="{FF2B5EF4-FFF2-40B4-BE49-F238E27FC236}">
                <a16:creationId xmlns:a16="http://schemas.microsoft.com/office/drawing/2014/main" id="{DE090FAE-C80C-006E-7B0A-FE9213F7AE98}"/>
              </a:ext>
            </a:extLst>
          </p:cNvPr>
          <p:cNvGrpSpPr/>
          <p:nvPr/>
        </p:nvGrpSpPr>
        <p:grpSpPr>
          <a:xfrm>
            <a:off x="592643" y="5066003"/>
            <a:ext cx="3895159" cy="510778"/>
            <a:chOff x="7921466" y="2594893"/>
            <a:chExt cx="3895159" cy="510778"/>
          </a:xfrm>
        </p:grpSpPr>
        <p:sp>
          <p:nvSpPr>
            <p:cNvPr id="20" name="Rectangle : coins arrondis 19">
              <a:extLst>
                <a:ext uri="{FF2B5EF4-FFF2-40B4-BE49-F238E27FC236}">
                  <a16:creationId xmlns:a16="http://schemas.microsoft.com/office/drawing/2014/main" id="{377C355E-8002-5E75-EC3A-302E3D6876F2}"/>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Thymus </a:t>
              </a:r>
            </a:p>
          </p:txBody>
        </p:sp>
        <p:sp>
          <p:nvSpPr>
            <p:cNvPr id="21" name="Rectangle : coins arrondis 20">
              <a:extLst>
                <a:ext uri="{FF2B5EF4-FFF2-40B4-BE49-F238E27FC236}">
                  <a16:creationId xmlns:a16="http://schemas.microsoft.com/office/drawing/2014/main" id="{F1814311-221A-3B06-A205-DF689387BFCC}"/>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d</a:t>
              </a:r>
            </a:p>
          </p:txBody>
        </p:sp>
      </p:grpSp>
      <p:grpSp>
        <p:nvGrpSpPr>
          <p:cNvPr id="22" name="Groupe 21">
            <a:extLst>
              <a:ext uri="{FF2B5EF4-FFF2-40B4-BE49-F238E27FC236}">
                <a16:creationId xmlns:a16="http://schemas.microsoft.com/office/drawing/2014/main" id="{E48F6038-D98D-D8F7-4957-CFF68C6FB7D5}"/>
              </a:ext>
            </a:extLst>
          </p:cNvPr>
          <p:cNvGrpSpPr/>
          <p:nvPr/>
        </p:nvGrpSpPr>
        <p:grpSpPr>
          <a:xfrm>
            <a:off x="592643" y="3355462"/>
            <a:ext cx="3895159" cy="510778"/>
            <a:chOff x="7921466" y="2594893"/>
            <a:chExt cx="3895159" cy="510778"/>
          </a:xfrm>
        </p:grpSpPr>
        <p:sp>
          <p:nvSpPr>
            <p:cNvPr id="23" name="Rectangle : coins arrondis 22">
              <a:extLst>
                <a:ext uri="{FF2B5EF4-FFF2-40B4-BE49-F238E27FC236}">
                  <a16:creationId xmlns:a16="http://schemas.microsoft.com/office/drawing/2014/main" id="{3390F1E1-CA25-C814-675A-006E15B4513C}"/>
                </a:ext>
              </a:extLst>
            </p:cNvPr>
            <p:cNvSpPr/>
            <p:nvPr/>
          </p:nvSpPr>
          <p:spPr>
            <a:xfrm>
              <a:off x="8369183" y="2594893"/>
              <a:ext cx="3447442"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Lymphocyte </a:t>
              </a:r>
            </a:p>
          </p:txBody>
        </p:sp>
        <p:sp>
          <p:nvSpPr>
            <p:cNvPr id="24" name="Rectangle : coins arrondis 23">
              <a:extLst>
                <a:ext uri="{FF2B5EF4-FFF2-40B4-BE49-F238E27FC236}">
                  <a16:creationId xmlns:a16="http://schemas.microsoft.com/office/drawing/2014/main" id="{1718DDD6-44E2-A4E0-4C96-D4FC3B74E633}"/>
                </a:ext>
              </a:extLst>
            </p:cNvPr>
            <p:cNvSpPr/>
            <p:nvPr/>
          </p:nvSpPr>
          <p:spPr>
            <a:xfrm>
              <a:off x="7921466" y="2594893"/>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b</a:t>
              </a:r>
            </a:p>
          </p:txBody>
        </p:sp>
      </p:grpSp>
      <p:grpSp>
        <p:nvGrpSpPr>
          <p:cNvPr id="25" name="Groupe 24">
            <a:extLst>
              <a:ext uri="{FF2B5EF4-FFF2-40B4-BE49-F238E27FC236}">
                <a16:creationId xmlns:a16="http://schemas.microsoft.com/office/drawing/2014/main" id="{B98BFD0B-6787-F362-B61D-66524EF45CC1}"/>
              </a:ext>
            </a:extLst>
          </p:cNvPr>
          <p:cNvGrpSpPr/>
          <p:nvPr/>
        </p:nvGrpSpPr>
        <p:grpSpPr>
          <a:xfrm>
            <a:off x="556501" y="4192243"/>
            <a:ext cx="3895159" cy="510778"/>
            <a:chOff x="7921466" y="2594893"/>
            <a:chExt cx="3895159" cy="510778"/>
          </a:xfrm>
          <a:solidFill>
            <a:srgbClr val="002060"/>
          </a:solidFill>
        </p:grpSpPr>
        <p:sp>
          <p:nvSpPr>
            <p:cNvPr id="26" name="Rectangle : coins arrondis 25">
              <a:extLst>
                <a:ext uri="{FF2B5EF4-FFF2-40B4-BE49-F238E27FC236}">
                  <a16:creationId xmlns:a16="http://schemas.microsoft.com/office/drawing/2014/main" id="{18835D91-3B71-A6CE-4324-EE9BF5CDEFF6}"/>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Phagocyte</a:t>
              </a:r>
            </a:p>
          </p:txBody>
        </p:sp>
        <p:sp>
          <p:nvSpPr>
            <p:cNvPr id="27" name="Rectangle : coins arrondis 26">
              <a:extLst>
                <a:ext uri="{FF2B5EF4-FFF2-40B4-BE49-F238E27FC236}">
                  <a16:creationId xmlns:a16="http://schemas.microsoft.com/office/drawing/2014/main" id="{0B219D26-362C-84A0-AFC1-55ED86D3AE68}"/>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pic>
        <p:nvPicPr>
          <p:cNvPr id="4" name="Image 3" descr="Une image contenant cercle, Caractère coloré, violet&#10;&#10;Le contenu généré par l’IA peut être incorrect.">
            <a:extLst>
              <a:ext uri="{FF2B5EF4-FFF2-40B4-BE49-F238E27FC236}">
                <a16:creationId xmlns:a16="http://schemas.microsoft.com/office/drawing/2014/main" id="{DB54C9D6-CBC3-59B0-30ED-68AB87F40BAE}"/>
              </a:ext>
            </a:extLst>
          </p:cNvPr>
          <p:cNvPicPr>
            <a:picLocks noChangeAspect="1"/>
          </p:cNvPicPr>
          <p:nvPr/>
        </p:nvPicPr>
        <p:blipFill>
          <a:blip r:embed="rId3"/>
          <a:stretch>
            <a:fillRect/>
          </a:stretch>
        </p:blipFill>
        <p:spPr>
          <a:xfrm>
            <a:off x="7884199" y="2355680"/>
            <a:ext cx="3580664" cy="3590611"/>
          </a:xfrm>
          <a:prstGeom prst="rect">
            <a:avLst/>
          </a:prstGeom>
        </p:spPr>
      </p:pic>
      <p:sp>
        <p:nvSpPr>
          <p:cNvPr id="5" name="Rectangle 4">
            <a:extLst>
              <a:ext uri="{FF2B5EF4-FFF2-40B4-BE49-F238E27FC236}">
                <a16:creationId xmlns:a16="http://schemas.microsoft.com/office/drawing/2014/main" id="{98FF5A8D-17AB-FDB8-93E6-F65E59BC633A}"/>
              </a:ext>
            </a:extLst>
          </p:cNvPr>
          <p:cNvSpPr/>
          <p:nvPr/>
        </p:nvSpPr>
        <p:spPr>
          <a:xfrm>
            <a:off x="8868003" y="3355462"/>
            <a:ext cx="1613056" cy="152346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 name="Groupe 1">
            <a:extLst>
              <a:ext uri="{FF2B5EF4-FFF2-40B4-BE49-F238E27FC236}">
                <a16:creationId xmlns:a16="http://schemas.microsoft.com/office/drawing/2014/main" id="{4138E419-BFFF-17FC-420E-158E371FFECF}"/>
              </a:ext>
            </a:extLst>
          </p:cNvPr>
          <p:cNvGrpSpPr/>
          <p:nvPr/>
        </p:nvGrpSpPr>
        <p:grpSpPr>
          <a:xfrm>
            <a:off x="11493365" y="427318"/>
            <a:ext cx="497596" cy="431295"/>
            <a:chOff x="779844" y="4335989"/>
            <a:chExt cx="563238" cy="575842"/>
          </a:xfrm>
        </p:grpSpPr>
        <p:pic>
          <p:nvPicPr>
            <p:cNvPr id="3" name="Google Shape;307;p51" descr="Une image contenant Dessin animé, clipart, Animation, illustration&#10;&#10;Description générée automatiquement">
              <a:extLst>
                <a:ext uri="{FF2B5EF4-FFF2-40B4-BE49-F238E27FC236}">
                  <a16:creationId xmlns:a16="http://schemas.microsoft.com/office/drawing/2014/main" id="{6782D450-4208-F776-A74A-43743A8521D7}"/>
                </a:ext>
              </a:extLst>
            </p:cNvPr>
            <p:cNvPicPr preferRelativeResize="0"/>
            <p:nvPr/>
          </p:nvPicPr>
          <p:blipFill rotWithShape="1">
            <a:blip r:embed="rId4">
              <a:alphaModFix/>
            </a:blip>
            <a:srcRect l="18242" t="9344" r="18458" b="23864"/>
            <a:stretch/>
          </p:blipFill>
          <p:spPr>
            <a:xfrm>
              <a:off x="779844" y="4335989"/>
              <a:ext cx="563238" cy="575842"/>
            </a:xfrm>
            <a:prstGeom prst="rect">
              <a:avLst/>
            </a:prstGeom>
            <a:noFill/>
            <a:ln>
              <a:noFill/>
            </a:ln>
          </p:spPr>
        </p:pic>
        <p:sp>
          <p:nvSpPr>
            <p:cNvPr id="6" name="Rectangle 5">
              <a:extLst>
                <a:ext uri="{FF2B5EF4-FFF2-40B4-BE49-F238E27FC236}">
                  <a16:creationId xmlns:a16="http://schemas.microsoft.com/office/drawing/2014/main" id="{D1DC4373-5366-BDDE-3627-F36881062F75}"/>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Tree>
    <p:extLst>
      <p:ext uri="{BB962C8B-B14F-4D97-AF65-F5344CB8AC3E}">
        <p14:creationId xmlns:p14="http://schemas.microsoft.com/office/powerpoint/2010/main" val="60452726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75955AB7-1055-4D21-0110-648AB05E96BA}"/>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0F284D4E-192B-3DAE-9E97-AE4339182EBA}"/>
              </a:ext>
            </a:extLst>
          </p:cNvPr>
          <p:cNvSpPr>
            <a:spLocks noGrp="1"/>
          </p:cNvSpPr>
          <p:nvPr>
            <p:ph type="title"/>
          </p:nvPr>
        </p:nvSpPr>
        <p:spPr>
          <a:xfrm>
            <a:off x="794476" y="326372"/>
            <a:ext cx="10529279" cy="431999"/>
          </a:xfrm>
        </p:spPr>
        <p:txBody>
          <a:bodyPr/>
          <a:lstStyle/>
          <a:p>
            <a:r>
              <a:rPr lang="fr-FR" dirty="0">
                <a:solidFill>
                  <a:schemeClr val="tx1">
                    <a:lumMod val="50000"/>
                    <a:lumOff val="50000"/>
                  </a:schemeClr>
                </a:solidFill>
              </a:rPr>
              <a:t>Voici une troisième question.</a:t>
            </a:r>
          </a:p>
        </p:txBody>
      </p:sp>
      <p:sp>
        <p:nvSpPr>
          <p:cNvPr id="12" name="Content Placeholder 11">
            <a:extLst>
              <a:ext uri="{FF2B5EF4-FFF2-40B4-BE49-F238E27FC236}">
                <a16:creationId xmlns:a16="http://schemas.microsoft.com/office/drawing/2014/main" id="{E688CC11-EB9D-D821-A21D-F19AF317FB01}"/>
              </a:ext>
            </a:extLst>
          </p:cNvPr>
          <p:cNvSpPr>
            <a:spLocks noGrp="1"/>
          </p:cNvSpPr>
          <p:nvPr>
            <p:ph sz="quarter" idx="11"/>
          </p:nvPr>
        </p:nvSpPr>
        <p:spPr>
          <a:xfrm>
            <a:off x="794476" y="668196"/>
            <a:ext cx="10529705" cy="268287"/>
          </a:xfrm>
        </p:spPr>
        <p:txBody>
          <a:bodyPr/>
          <a:lstStyle/>
          <a:p>
            <a:r>
              <a:rPr lang="fr-FR" dirty="0">
                <a:solidFill>
                  <a:schemeClr val="tx1">
                    <a:lumMod val="50000"/>
                    <a:lumOff val="50000"/>
                  </a:schemeClr>
                </a:solidFill>
              </a:rPr>
              <a:t>Demander aux élèves de lever les doigts</a:t>
            </a:r>
          </a:p>
        </p:txBody>
      </p:sp>
      <p:pic>
        <p:nvPicPr>
          <p:cNvPr id="13" name="Google Shape;264;p44" descr="Lever la main - Icônes mains et gestes gratuites">
            <a:extLst>
              <a:ext uri="{FF2B5EF4-FFF2-40B4-BE49-F238E27FC236}">
                <a16:creationId xmlns:a16="http://schemas.microsoft.com/office/drawing/2014/main" id="{01B7A657-8F5E-CE23-DDFD-EC59F975D1D1}"/>
              </a:ext>
            </a:extLst>
          </p:cNvPr>
          <p:cNvPicPr preferRelativeResize="0"/>
          <p:nvPr/>
        </p:nvPicPr>
        <p:blipFill rotWithShape="1">
          <a:blip r:embed="rId3">
            <a:alphaModFix/>
          </a:blip>
          <a:srcRect/>
          <a:stretch/>
        </p:blipFill>
        <p:spPr>
          <a:xfrm>
            <a:off x="11659416" y="452067"/>
            <a:ext cx="432000" cy="432000"/>
          </a:xfrm>
          <a:prstGeom prst="rect">
            <a:avLst/>
          </a:prstGeom>
          <a:noFill/>
          <a:ln>
            <a:noFill/>
          </a:ln>
        </p:spPr>
      </p:pic>
      <p:grpSp>
        <p:nvGrpSpPr>
          <p:cNvPr id="11" name="Groupe 10">
            <a:extLst>
              <a:ext uri="{FF2B5EF4-FFF2-40B4-BE49-F238E27FC236}">
                <a16:creationId xmlns:a16="http://schemas.microsoft.com/office/drawing/2014/main" id="{CEB69DEC-792F-5C21-961D-EB4DF01C4FBE}"/>
              </a:ext>
            </a:extLst>
          </p:cNvPr>
          <p:cNvGrpSpPr/>
          <p:nvPr/>
        </p:nvGrpSpPr>
        <p:grpSpPr>
          <a:xfrm>
            <a:off x="592643" y="2952294"/>
            <a:ext cx="3895159" cy="510778"/>
            <a:chOff x="7921466" y="2594893"/>
            <a:chExt cx="3895159" cy="510778"/>
          </a:xfrm>
        </p:grpSpPr>
        <p:sp>
          <p:nvSpPr>
            <p:cNvPr id="14" name="Rectangle : coins arrondis 13">
              <a:extLst>
                <a:ext uri="{FF2B5EF4-FFF2-40B4-BE49-F238E27FC236}">
                  <a16:creationId xmlns:a16="http://schemas.microsoft.com/office/drawing/2014/main" id="{15AE2145-7159-2CE1-0D48-EA540733C1D4}"/>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La peau</a:t>
              </a:r>
            </a:p>
          </p:txBody>
        </p:sp>
        <p:sp>
          <p:nvSpPr>
            <p:cNvPr id="15" name="Rectangle : coins arrondis 14">
              <a:extLst>
                <a:ext uri="{FF2B5EF4-FFF2-40B4-BE49-F238E27FC236}">
                  <a16:creationId xmlns:a16="http://schemas.microsoft.com/office/drawing/2014/main" id="{7A029DEF-D32F-9C8D-9DFC-69FB01800E86}"/>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grpSp>
        <p:nvGrpSpPr>
          <p:cNvPr id="16" name="Groupe 15">
            <a:extLst>
              <a:ext uri="{FF2B5EF4-FFF2-40B4-BE49-F238E27FC236}">
                <a16:creationId xmlns:a16="http://schemas.microsoft.com/office/drawing/2014/main" id="{E9EABB54-54F1-94F6-B92A-6BD40B2AC9E9}"/>
              </a:ext>
            </a:extLst>
          </p:cNvPr>
          <p:cNvGrpSpPr/>
          <p:nvPr/>
        </p:nvGrpSpPr>
        <p:grpSpPr>
          <a:xfrm>
            <a:off x="6095999" y="4344085"/>
            <a:ext cx="3895159" cy="510778"/>
            <a:chOff x="7921466" y="2594893"/>
            <a:chExt cx="3895159" cy="510778"/>
          </a:xfrm>
        </p:grpSpPr>
        <p:sp>
          <p:nvSpPr>
            <p:cNvPr id="17" name="Rectangle : coins arrondis 16">
              <a:extLst>
                <a:ext uri="{FF2B5EF4-FFF2-40B4-BE49-F238E27FC236}">
                  <a16:creationId xmlns:a16="http://schemas.microsoft.com/office/drawing/2014/main" id="{E837CF4A-5CD7-4ADD-DA2B-9F2CC63EA0B4}"/>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L’acide gastrique</a:t>
              </a:r>
            </a:p>
          </p:txBody>
        </p:sp>
        <p:sp>
          <p:nvSpPr>
            <p:cNvPr id="18" name="Rectangle : coins arrondis 17">
              <a:extLst>
                <a:ext uri="{FF2B5EF4-FFF2-40B4-BE49-F238E27FC236}">
                  <a16:creationId xmlns:a16="http://schemas.microsoft.com/office/drawing/2014/main" id="{7A47D48B-28AF-4027-4F19-30D6705185C1}"/>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d</a:t>
              </a:r>
            </a:p>
          </p:txBody>
        </p:sp>
      </p:grpSp>
      <p:grpSp>
        <p:nvGrpSpPr>
          <p:cNvPr id="19" name="Groupe 18">
            <a:extLst>
              <a:ext uri="{FF2B5EF4-FFF2-40B4-BE49-F238E27FC236}">
                <a16:creationId xmlns:a16="http://schemas.microsoft.com/office/drawing/2014/main" id="{B3A957BC-9924-F1CB-B431-03BA1AF1C324}"/>
              </a:ext>
            </a:extLst>
          </p:cNvPr>
          <p:cNvGrpSpPr/>
          <p:nvPr/>
        </p:nvGrpSpPr>
        <p:grpSpPr>
          <a:xfrm>
            <a:off x="592643" y="4344085"/>
            <a:ext cx="3895159" cy="510778"/>
            <a:chOff x="7921466" y="2594893"/>
            <a:chExt cx="3895159" cy="510778"/>
          </a:xfrm>
        </p:grpSpPr>
        <p:sp>
          <p:nvSpPr>
            <p:cNvPr id="20" name="Rectangle : coins arrondis 19">
              <a:extLst>
                <a:ext uri="{FF2B5EF4-FFF2-40B4-BE49-F238E27FC236}">
                  <a16:creationId xmlns:a16="http://schemas.microsoft.com/office/drawing/2014/main" id="{14F38E3F-F2F6-15DF-6DC8-748AE5887EAC}"/>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Les globules rouges</a:t>
              </a:r>
            </a:p>
          </p:txBody>
        </p:sp>
        <p:sp>
          <p:nvSpPr>
            <p:cNvPr id="21" name="Rectangle : coins arrondis 20">
              <a:extLst>
                <a:ext uri="{FF2B5EF4-FFF2-40B4-BE49-F238E27FC236}">
                  <a16:creationId xmlns:a16="http://schemas.microsoft.com/office/drawing/2014/main" id="{2015CF5F-8314-3B01-1A12-4E67B33E9076}"/>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grpSp>
      <p:sp>
        <p:nvSpPr>
          <p:cNvPr id="25" name="Google Shape;283;p46">
            <a:extLst>
              <a:ext uri="{FF2B5EF4-FFF2-40B4-BE49-F238E27FC236}">
                <a16:creationId xmlns:a16="http://schemas.microsoft.com/office/drawing/2014/main" id="{AAFF5205-10AE-C4B2-9702-8534114E4876}"/>
              </a:ext>
            </a:extLst>
          </p:cNvPr>
          <p:cNvSpPr/>
          <p:nvPr/>
        </p:nvSpPr>
        <p:spPr>
          <a:xfrm>
            <a:off x="951877" y="1103679"/>
            <a:ext cx="5676786" cy="726000"/>
          </a:xfrm>
          <a:prstGeom prst="roundRect">
            <a:avLst>
              <a:gd name="adj" fmla="val 0"/>
            </a:avLst>
          </a:prstGeom>
          <a:noFill/>
          <a:ln w="19050" cap="flat" cmpd="sng">
            <a:noFill/>
            <a:prstDash val="solid"/>
            <a:round/>
            <a:headEnd type="none" w="sm" len="sm"/>
            <a:tailEnd type="none" w="sm" len="sm"/>
          </a:ln>
        </p:spPr>
        <p:txBody>
          <a:bodyPr spcFirstLastPara="1" wrap="square" lIns="124633" tIns="124633" rIns="124633" bIns="124633" anchor="ctr" anchorCtr="0">
            <a:noAutofit/>
          </a:bodyPr>
          <a:lstStyle/>
          <a:p>
            <a:pPr defTabSz="1219170">
              <a:buClr>
                <a:srgbClr val="000000"/>
              </a:buClr>
            </a:pPr>
            <a:r>
              <a:rPr lang="fr-FR" sz="2400" b="1" kern="0" dirty="0">
                <a:solidFill>
                  <a:srgbClr val="000000"/>
                </a:solidFill>
                <a:latin typeface="Calibri"/>
                <a:cs typeface="Calibri"/>
                <a:sym typeface="Calibri"/>
              </a:rPr>
              <a:t>3- Choisissez les bonnes réponses : </a:t>
            </a:r>
          </a:p>
        </p:txBody>
      </p:sp>
      <p:sp>
        <p:nvSpPr>
          <p:cNvPr id="26" name="Google Shape;283;p46">
            <a:extLst>
              <a:ext uri="{FF2B5EF4-FFF2-40B4-BE49-F238E27FC236}">
                <a16:creationId xmlns:a16="http://schemas.microsoft.com/office/drawing/2014/main" id="{18FBCAAF-A89C-24F4-D0EF-72AFB702DE7C}"/>
              </a:ext>
            </a:extLst>
          </p:cNvPr>
          <p:cNvSpPr/>
          <p:nvPr/>
        </p:nvSpPr>
        <p:spPr>
          <a:xfrm>
            <a:off x="1527474" y="1629680"/>
            <a:ext cx="6956889" cy="726000"/>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square" lIns="124633" tIns="124633" rIns="124633" bIns="124633" anchor="ctr" anchorCtr="0">
            <a:noAutofit/>
          </a:bodyPr>
          <a:lstStyle/>
          <a:p>
            <a:pPr algn="ctr" defTabSz="1219170">
              <a:buClr>
                <a:srgbClr val="000000"/>
              </a:buClr>
            </a:pPr>
            <a:r>
              <a:rPr lang="fr-FR" sz="2400" b="1" dirty="0">
                <a:solidFill>
                  <a:srgbClr val="0852A4"/>
                </a:solidFill>
                <a:latin typeface="Calibri" panose="020F0502020204030204"/>
                <a:sym typeface="Calibri"/>
              </a:rPr>
              <a:t>Les barrières naturelles contre les microorganismes:</a:t>
            </a:r>
          </a:p>
        </p:txBody>
      </p:sp>
      <p:grpSp>
        <p:nvGrpSpPr>
          <p:cNvPr id="2" name="Groupe 1">
            <a:extLst>
              <a:ext uri="{FF2B5EF4-FFF2-40B4-BE49-F238E27FC236}">
                <a16:creationId xmlns:a16="http://schemas.microsoft.com/office/drawing/2014/main" id="{812E6149-97FC-D72C-F030-1B48B3351E2F}"/>
              </a:ext>
            </a:extLst>
          </p:cNvPr>
          <p:cNvGrpSpPr/>
          <p:nvPr/>
        </p:nvGrpSpPr>
        <p:grpSpPr>
          <a:xfrm>
            <a:off x="6095999" y="2918222"/>
            <a:ext cx="3895159" cy="510778"/>
            <a:chOff x="7921466" y="2594893"/>
            <a:chExt cx="3895159" cy="510778"/>
          </a:xfrm>
          <a:solidFill>
            <a:srgbClr val="002060"/>
          </a:solidFill>
        </p:grpSpPr>
        <p:sp>
          <p:nvSpPr>
            <p:cNvPr id="3" name="Rectangle : coins arrondis 2">
              <a:extLst>
                <a:ext uri="{FF2B5EF4-FFF2-40B4-BE49-F238E27FC236}">
                  <a16:creationId xmlns:a16="http://schemas.microsoft.com/office/drawing/2014/main" id="{E8654F9B-14E2-34E0-5478-99B00AA504F5}"/>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Les muqueuses</a:t>
              </a:r>
            </a:p>
          </p:txBody>
        </p:sp>
        <p:sp>
          <p:nvSpPr>
            <p:cNvPr id="4" name="Rectangle : coins arrondis 3">
              <a:extLst>
                <a:ext uri="{FF2B5EF4-FFF2-40B4-BE49-F238E27FC236}">
                  <a16:creationId xmlns:a16="http://schemas.microsoft.com/office/drawing/2014/main" id="{D2D326C1-5B46-59AC-6838-ECECDFF047A7}"/>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spTree>
    <p:extLst>
      <p:ext uri="{BB962C8B-B14F-4D97-AF65-F5344CB8AC3E}">
        <p14:creationId xmlns:p14="http://schemas.microsoft.com/office/powerpoint/2010/main" val="34027931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CBE38525-734A-C39F-1CDD-79E8A66EEB9A}"/>
            </a:ext>
          </a:extLst>
        </p:cNvPr>
        <p:cNvGrpSpPr/>
        <p:nvPr/>
      </p:nvGrpSpPr>
      <p:grpSpPr>
        <a:xfrm>
          <a:off x="0" y="0"/>
          <a:ext cx="0" cy="0"/>
          <a:chOff x="0" y="0"/>
          <a:chExt cx="0" cy="0"/>
        </a:xfrm>
      </p:grpSpPr>
      <p:pic>
        <p:nvPicPr>
          <p:cNvPr id="13" name="Google Shape;264;p44" descr="Lever la main - Icônes mains et gestes gratuites">
            <a:extLst>
              <a:ext uri="{FF2B5EF4-FFF2-40B4-BE49-F238E27FC236}">
                <a16:creationId xmlns:a16="http://schemas.microsoft.com/office/drawing/2014/main" id="{4A9C66BA-34BD-51BA-5938-A6E9D23D1E72}"/>
              </a:ext>
            </a:extLst>
          </p:cNvPr>
          <p:cNvPicPr preferRelativeResize="0"/>
          <p:nvPr/>
        </p:nvPicPr>
        <p:blipFill rotWithShape="1">
          <a:blip r:embed="rId3">
            <a:alphaModFix/>
          </a:blip>
          <a:srcRect/>
          <a:stretch/>
        </p:blipFill>
        <p:spPr>
          <a:xfrm>
            <a:off x="11599358" y="452066"/>
            <a:ext cx="432000" cy="432000"/>
          </a:xfrm>
          <a:prstGeom prst="rect">
            <a:avLst/>
          </a:prstGeom>
          <a:noFill/>
          <a:ln>
            <a:noFill/>
          </a:ln>
        </p:spPr>
      </p:pic>
      <p:sp>
        <p:nvSpPr>
          <p:cNvPr id="26" name="Google Shape;283;p46">
            <a:extLst>
              <a:ext uri="{FF2B5EF4-FFF2-40B4-BE49-F238E27FC236}">
                <a16:creationId xmlns:a16="http://schemas.microsoft.com/office/drawing/2014/main" id="{B4D3598A-2DB8-DED0-C2C6-A5B4FBA9A9A8}"/>
              </a:ext>
            </a:extLst>
          </p:cNvPr>
          <p:cNvSpPr/>
          <p:nvPr/>
        </p:nvSpPr>
        <p:spPr>
          <a:xfrm>
            <a:off x="1527474" y="1629680"/>
            <a:ext cx="6956889" cy="726000"/>
          </a:xfrm>
          <a:prstGeom prst="roundRect">
            <a:avLst>
              <a:gd name="adj" fmla="val 0"/>
            </a:avLst>
          </a:prstGeom>
          <a:solidFill>
            <a:schemeClr val="bg1"/>
          </a:solidFill>
          <a:ln w="19050" cap="flat" cmpd="sng">
            <a:noFill/>
            <a:prstDash val="solid"/>
            <a:round/>
            <a:headEnd type="none" w="sm" len="sm"/>
            <a:tailEnd type="none" w="sm" len="sm"/>
          </a:ln>
        </p:spPr>
        <p:txBody>
          <a:bodyPr spcFirstLastPara="1" wrap="square" lIns="124633" tIns="124633" rIns="124633" bIns="124633" anchor="ctr" anchorCtr="0">
            <a:noAutofit/>
          </a:bodyPr>
          <a:lstStyle/>
          <a:p>
            <a:pPr algn="ctr" defTabSz="1219170">
              <a:buClr>
                <a:srgbClr val="000000"/>
              </a:buClr>
            </a:pPr>
            <a:r>
              <a:rPr lang="fr-FR" sz="2400" b="1" dirty="0">
                <a:solidFill>
                  <a:srgbClr val="0852A4"/>
                </a:solidFill>
                <a:latin typeface="Calibri" panose="020F0502020204030204"/>
                <a:sym typeface="Calibri"/>
              </a:rPr>
              <a:t>Les barrières naturelles contre les microorganismes:</a:t>
            </a:r>
          </a:p>
        </p:txBody>
      </p:sp>
      <p:sp>
        <p:nvSpPr>
          <p:cNvPr id="6" name="Titre 5">
            <a:extLst>
              <a:ext uri="{FF2B5EF4-FFF2-40B4-BE49-F238E27FC236}">
                <a16:creationId xmlns:a16="http://schemas.microsoft.com/office/drawing/2014/main" id="{5572989E-0949-E6E9-33B7-41B2BF84815E}"/>
              </a:ext>
            </a:extLst>
          </p:cNvPr>
          <p:cNvSpPr>
            <a:spLocks noGrp="1"/>
          </p:cNvSpPr>
          <p:nvPr>
            <p:ph type="title"/>
          </p:nvPr>
        </p:nvSpPr>
        <p:spPr>
          <a:xfrm>
            <a:off x="831359" y="318292"/>
            <a:ext cx="10529279" cy="267549"/>
          </a:xfrm>
        </p:spPr>
        <p:txBody>
          <a:bodyPr/>
          <a:lstStyle/>
          <a:p>
            <a:r>
              <a:rPr lang="fr-FR" dirty="0">
                <a:solidFill>
                  <a:schemeClr val="tx1">
                    <a:lumMod val="50000"/>
                    <a:lumOff val="50000"/>
                  </a:schemeClr>
                </a:solidFill>
              </a:rPr>
              <a:t>Parfait ! Ce sont  exactement les choix attendus.</a:t>
            </a:r>
            <a:endParaRPr lang="fr-MA" dirty="0">
              <a:solidFill>
                <a:schemeClr val="tx1">
                  <a:lumMod val="50000"/>
                  <a:lumOff val="50000"/>
                </a:schemeClr>
              </a:solidFill>
            </a:endParaRPr>
          </a:p>
        </p:txBody>
      </p:sp>
      <p:sp>
        <p:nvSpPr>
          <p:cNvPr id="22" name="Content Placeholder 11">
            <a:extLst>
              <a:ext uri="{FF2B5EF4-FFF2-40B4-BE49-F238E27FC236}">
                <a16:creationId xmlns:a16="http://schemas.microsoft.com/office/drawing/2014/main" id="{8CAC44E9-B71A-0C4E-A9C0-D8FD56E51EFC}"/>
              </a:ext>
            </a:extLst>
          </p:cNvPr>
          <p:cNvSpPr txBox="1">
            <a:spLocks/>
          </p:cNvSpPr>
          <p:nvPr/>
        </p:nvSpPr>
        <p:spPr>
          <a:xfrm>
            <a:off x="592642" y="614523"/>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Demander aux élèves de justifier leurs réponses</a:t>
            </a:r>
          </a:p>
        </p:txBody>
      </p:sp>
      <p:grpSp>
        <p:nvGrpSpPr>
          <p:cNvPr id="5" name="Groupe 4">
            <a:extLst>
              <a:ext uri="{FF2B5EF4-FFF2-40B4-BE49-F238E27FC236}">
                <a16:creationId xmlns:a16="http://schemas.microsoft.com/office/drawing/2014/main" id="{EA0FB619-2515-17C5-7CD1-41AB614BB484}"/>
              </a:ext>
            </a:extLst>
          </p:cNvPr>
          <p:cNvGrpSpPr/>
          <p:nvPr/>
        </p:nvGrpSpPr>
        <p:grpSpPr>
          <a:xfrm>
            <a:off x="592643" y="2952294"/>
            <a:ext cx="3895159" cy="510778"/>
            <a:chOff x="7921466" y="2594893"/>
            <a:chExt cx="3895159" cy="510778"/>
          </a:xfrm>
          <a:solidFill>
            <a:srgbClr val="002060"/>
          </a:solidFill>
        </p:grpSpPr>
        <p:sp>
          <p:nvSpPr>
            <p:cNvPr id="7" name="Rectangle : coins arrondis 6">
              <a:extLst>
                <a:ext uri="{FF2B5EF4-FFF2-40B4-BE49-F238E27FC236}">
                  <a16:creationId xmlns:a16="http://schemas.microsoft.com/office/drawing/2014/main" id="{304781AC-EEB7-BA93-FC10-7A8F5D55A90F}"/>
                </a:ext>
              </a:extLst>
            </p:cNvPr>
            <p:cNvSpPr/>
            <p:nvPr/>
          </p:nvSpPr>
          <p:spPr>
            <a:xfrm>
              <a:off x="8369183" y="2594893"/>
              <a:ext cx="3447442"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La peau</a:t>
              </a:r>
            </a:p>
          </p:txBody>
        </p:sp>
        <p:sp>
          <p:nvSpPr>
            <p:cNvPr id="8" name="Rectangle : coins arrondis 7">
              <a:extLst>
                <a:ext uri="{FF2B5EF4-FFF2-40B4-BE49-F238E27FC236}">
                  <a16:creationId xmlns:a16="http://schemas.microsoft.com/office/drawing/2014/main" id="{4F8928C0-AD8D-990D-2EF9-65F83083E6F6}"/>
                </a:ext>
              </a:extLst>
            </p:cNvPr>
            <p:cNvSpPr/>
            <p:nvPr/>
          </p:nvSpPr>
          <p:spPr>
            <a:xfrm>
              <a:off x="7921466" y="259489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a</a:t>
              </a:r>
            </a:p>
          </p:txBody>
        </p:sp>
      </p:grpSp>
      <p:grpSp>
        <p:nvGrpSpPr>
          <p:cNvPr id="9" name="Groupe 8">
            <a:extLst>
              <a:ext uri="{FF2B5EF4-FFF2-40B4-BE49-F238E27FC236}">
                <a16:creationId xmlns:a16="http://schemas.microsoft.com/office/drawing/2014/main" id="{0E35ECAF-220F-7626-D731-70C490ED78F5}"/>
              </a:ext>
            </a:extLst>
          </p:cNvPr>
          <p:cNvGrpSpPr/>
          <p:nvPr/>
        </p:nvGrpSpPr>
        <p:grpSpPr>
          <a:xfrm>
            <a:off x="6095999" y="4344085"/>
            <a:ext cx="3895159" cy="510778"/>
            <a:chOff x="7921466" y="2594893"/>
            <a:chExt cx="3895159" cy="510778"/>
          </a:xfrm>
          <a:solidFill>
            <a:srgbClr val="002060"/>
          </a:solidFill>
        </p:grpSpPr>
        <p:sp>
          <p:nvSpPr>
            <p:cNvPr id="10" name="Rectangle : coins arrondis 9">
              <a:extLst>
                <a:ext uri="{FF2B5EF4-FFF2-40B4-BE49-F238E27FC236}">
                  <a16:creationId xmlns:a16="http://schemas.microsoft.com/office/drawing/2014/main" id="{C61516AD-F7E0-6F1E-2FEE-4236C5F4EBEC}"/>
                </a:ext>
              </a:extLst>
            </p:cNvPr>
            <p:cNvSpPr/>
            <p:nvPr/>
          </p:nvSpPr>
          <p:spPr>
            <a:xfrm>
              <a:off x="8369183" y="2594893"/>
              <a:ext cx="3447442"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L’acide gastrique</a:t>
              </a:r>
            </a:p>
          </p:txBody>
        </p:sp>
        <p:sp>
          <p:nvSpPr>
            <p:cNvPr id="12" name="Rectangle : coins arrondis 11">
              <a:extLst>
                <a:ext uri="{FF2B5EF4-FFF2-40B4-BE49-F238E27FC236}">
                  <a16:creationId xmlns:a16="http://schemas.microsoft.com/office/drawing/2014/main" id="{63A64B43-4F78-CE99-1430-35446711EBC8}"/>
                </a:ext>
              </a:extLst>
            </p:cNvPr>
            <p:cNvSpPr/>
            <p:nvPr/>
          </p:nvSpPr>
          <p:spPr>
            <a:xfrm>
              <a:off x="7921466" y="259489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d</a:t>
              </a:r>
            </a:p>
          </p:txBody>
        </p:sp>
      </p:grpSp>
      <p:grpSp>
        <p:nvGrpSpPr>
          <p:cNvPr id="23" name="Groupe 22">
            <a:extLst>
              <a:ext uri="{FF2B5EF4-FFF2-40B4-BE49-F238E27FC236}">
                <a16:creationId xmlns:a16="http://schemas.microsoft.com/office/drawing/2014/main" id="{12A6A6C8-662E-AF7C-5887-53BB5115B093}"/>
              </a:ext>
            </a:extLst>
          </p:cNvPr>
          <p:cNvGrpSpPr/>
          <p:nvPr/>
        </p:nvGrpSpPr>
        <p:grpSpPr>
          <a:xfrm>
            <a:off x="592642" y="4344085"/>
            <a:ext cx="3895160" cy="510778"/>
            <a:chOff x="7921465" y="2594893"/>
            <a:chExt cx="3895160" cy="510778"/>
          </a:xfrm>
        </p:grpSpPr>
        <p:sp>
          <p:nvSpPr>
            <p:cNvPr id="24" name="Rectangle : coins arrondis 23">
              <a:extLst>
                <a:ext uri="{FF2B5EF4-FFF2-40B4-BE49-F238E27FC236}">
                  <a16:creationId xmlns:a16="http://schemas.microsoft.com/office/drawing/2014/main" id="{D3DC21E4-82C7-E272-53E5-D3C16F483207}"/>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Les globules rouges</a:t>
              </a:r>
            </a:p>
          </p:txBody>
        </p:sp>
        <p:sp>
          <p:nvSpPr>
            <p:cNvPr id="25" name="Rectangle : coins arrondis 24">
              <a:extLst>
                <a:ext uri="{FF2B5EF4-FFF2-40B4-BE49-F238E27FC236}">
                  <a16:creationId xmlns:a16="http://schemas.microsoft.com/office/drawing/2014/main" id="{77E42A05-A1E3-8B40-C243-6536E73A6B9B}"/>
                </a:ext>
              </a:extLst>
            </p:cNvPr>
            <p:cNvSpPr/>
            <p:nvPr/>
          </p:nvSpPr>
          <p:spPr>
            <a:xfrm>
              <a:off x="7921465"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grpSp>
      <p:grpSp>
        <p:nvGrpSpPr>
          <p:cNvPr id="27" name="Groupe 26">
            <a:extLst>
              <a:ext uri="{FF2B5EF4-FFF2-40B4-BE49-F238E27FC236}">
                <a16:creationId xmlns:a16="http://schemas.microsoft.com/office/drawing/2014/main" id="{0564AE30-0D7A-F553-3753-78C782BF86FD}"/>
              </a:ext>
            </a:extLst>
          </p:cNvPr>
          <p:cNvGrpSpPr/>
          <p:nvPr/>
        </p:nvGrpSpPr>
        <p:grpSpPr>
          <a:xfrm>
            <a:off x="6095999" y="2918222"/>
            <a:ext cx="3895159" cy="510778"/>
            <a:chOff x="7921466" y="2594893"/>
            <a:chExt cx="3895159" cy="510778"/>
          </a:xfrm>
          <a:solidFill>
            <a:srgbClr val="002060"/>
          </a:solidFill>
        </p:grpSpPr>
        <p:sp>
          <p:nvSpPr>
            <p:cNvPr id="28" name="Rectangle : coins arrondis 27">
              <a:extLst>
                <a:ext uri="{FF2B5EF4-FFF2-40B4-BE49-F238E27FC236}">
                  <a16:creationId xmlns:a16="http://schemas.microsoft.com/office/drawing/2014/main" id="{0F56AD53-8D58-38AB-69E4-5A7F160C8FCF}"/>
                </a:ext>
              </a:extLst>
            </p:cNvPr>
            <p:cNvSpPr/>
            <p:nvPr/>
          </p:nvSpPr>
          <p:spPr>
            <a:xfrm>
              <a:off x="8369183" y="2594893"/>
              <a:ext cx="3447442"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Les muqueuses</a:t>
              </a:r>
            </a:p>
          </p:txBody>
        </p:sp>
        <p:sp>
          <p:nvSpPr>
            <p:cNvPr id="29" name="Rectangle : coins arrondis 28">
              <a:extLst>
                <a:ext uri="{FF2B5EF4-FFF2-40B4-BE49-F238E27FC236}">
                  <a16:creationId xmlns:a16="http://schemas.microsoft.com/office/drawing/2014/main" id="{43F5A03D-AFBD-F0D5-D155-6D4036EAF09B}"/>
                </a:ext>
              </a:extLst>
            </p:cNvPr>
            <p:cNvSpPr/>
            <p:nvPr/>
          </p:nvSpPr>
          <p:spPr>
            <a:xfrm>
              <a:off x="7921466" y="259489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c</a:t>
              </a:r>
            </a:p>
          </p:txBody>
        </p:sp>
      </p:grpSp>
    </p:spTree>
    <p:extLst>
      <p:ext uri="{BB962C8B-B14F-4D97-AF65-F5344CB8AC3E}">
        <p14:creationId xmlns:p14="http://schemas.microsoft.com/office/powerpoint/2010/main" val="9007141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16E5B8D0-839C-AECF-B482-2BC8772BFA4D}"/>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909E44FD-4608-3C2A-7608-0F0C8F80FCCB}"/>
              </a:ext>
            </a:extLst>
          </p:cNvPr>
          <p:cNvSpPr>
            <a:spLocks noGrp="1"/>
          </p:cNvSpPr>
          <p:nvPr>
            <p:ph type="title"/>
          </p:nvPr>
        </p:nvSpPr>
        <p:spPr>
          <a:xfrm>
            <a:off x="831360" y="236067"/>
            <a:ext cx="10529279" cy="431999"/>
          </a:xfrm>
        </p:spPr>
        <p:txBody>
          <a:bodyPr/>
          <a:lstStyle/>
          <a:p>
            <a:r>
              <a:rPr lang="fr-FR" dirty="0">
                <a:solidFill>
                  <a:schemeClr val="tx1">
                    <a:lumMod val="50000"/>
                    <a:lumOff val="50000"/>
                  </a:schemeClr>
                </a:solidFill>
              </a:rPr>
              <a:t>Question suivante :</a:t>
            </a:r>
          </a:p>
        </p:txBody>
      </p:sp>
      <p:grpSp>
        <p:nvGrpSpPr>
          <p:cNvPr id="11" name="Groupe 10">
            <a:extLst>
              <a:ext uri="{FF2B5EF4-FFF2-40B4-BE49-F238E27FC236}">
                <a16:creationId xmlns:a16="http://schemas.microsoft.com/office/drawing/2014/main" id="{F17AB242-7F06-44AD-ADCB-D9F45438D47C}"/>
              </a:ext>
            </a:extLst>
          </p:cNvPr>
          <p:cNvGrpSpPr/>
          <p:nvPr/>
        </p:nvGrpSpPr>
        <p:grpSpPr>
          <a:xfrm>
            <a:off x="592643" y="2518681"/>
            <a:ext cx="9465755" cy="510778"/>
            <a:chOff x="7921466" y="2594893"/>
            <a:chExt cx="9465755" cy="510778"/>
          </a:xfrm>
        </p:grpSpPr>
        <p:sp>
          <p:nvSpPr>
            <p:cNvPr id="14" name="Rectangle : coins arrondis 13">
              <a:extLst>
                <a:ext uri="{FF2B5EF4-FFF2-40B4-BE49-F238E27FC236}">
                  <a16:creationId xmlns:a16="http://schemas.microsoft.com/office/drawing/2014/main" id="{4F653823-8791-E4EF-9133-EF7BB0F362FC}"/>
                </a:ext>
              </a:extLst>
            </p:cNvPr>
            <p:cNvSpPr/>
            <p:nvPr/>
          </p:nvSpPr>
          <p:spPr>
            <a:xfrm>
              <a:off x="8369182" y="2594893"/>
              <a:ext cx="901803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Une cellule du système immunitaire</a:t>
              </a:r>
            </a:p>
          </p:txBody>
        </p:sp>
        <p:sp>
          <p:nvSpPr>
            <p:cNvPr id="15" name="Rectangle : coins arrondis 14">
              <a:extLst>
                <a:ext uri="{FF2B5EF4-FFF2-40B4-BE49-F238E27FC236}">
                  <a16:creationId xmlns:a16="http://schemas.microsoft.com/office/drawing/2014/main" id="{81BC7DB2-B4CB-410C-DE41-619832C8DE7A}"/>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grpSp>
        <p:nvGrpSpPr>
          <p:cNvPr id="16" name="Groupe 15">
            <a:extLst>
              <a:ext uri="{FF2B5EF4-FFF2-40B4-BE49-F238E27FC236}">
                <a16:creationId xmlns:a16="http://schemas.microsoft.com/office/drawing/2014/main" id="{9155D057-D717-7AB2-3C39-F3CEB50EB573}"/>
              </a:ext>
            </a:extLst>
          </p:cNvPr>
          <p:cNvGrpSpPr/>
          <p:nvPr/>
        </p:nvGrpSpPr>
        <p:grpSpPr>
          <a:xfrm>
            <a:off x="592643" y="5066003"/>
            <a:ext cx="9465755" cy="510778"/>
            <a:chOff x="7921466" y="2594893"/>
            <a:chExt cx="9465755" cy="510778"/>
          </a:xfrm>
        </p:grpSpPr>
        <p:sp>
          <p:nvSpPr>
            <p:cNvPr id="17" name="Rectangle : coins arrondis 16">
              <a:extLst>
                <a:ext uri="{FF2B5EF4-FFF2-40B4-BE49-F238E27FC236}">
                  <a16:creationId xmlns:a16="http://schemas.microsoft.com/office/drawing/2014/main" id="{E0C684FE-D4F4-99F5-90BB-3B0FE5BFEF73}"/>
                </a:ext>
              </a:extLst>
            </p:cNvPr>
            <p:cNvSpPr/>
            <p:nvPr/>
          </p:nvSpPr>
          <p:spPr>
            <a:xfrm>
              <a:off x="8369183" y="2594893"/>
              <a:ext cx="901803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Une cellule qui détruit directement les microbes</a:t>
              </a:r>
            </a:p>
          </p:txBody>
        </p:sp>
        <p:sp>
          <p:nvSpPr>
            <p:cNvPr id="18" name="Rectangle : coins arrondis 17">
              <a:extLst>
                <a:ext uri="{FF2B5EF4-FFF2-40B4-BE49-F238E27FC236}">
                  <a16:creationId xmlns:a16="http://schemas.microsoft.com/office/drawing/2014/main" id="{8E5B8EAE-4350-DEAF-847D-0881CBA57D4C}"/>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d</a:t>
              </a:r>
            </a:p>
          </p:txBody>
        </p:sp>
      </p:grpSp>
      <p:grpSp>
        <p:nvGrpSpPr>
          <p:cNvPr id="19" name="Groupe 18">
            <a:extLst>
              <a:ext uri="{FF2B5EF4-FFF2-40B4-BE49-F238E27FC236}">
                <a16:creationId xmlns:a16="http://schemas.microsoft.com/office/drawing/2014/main" id="{24080032-6131-1157-F082-2B1BCB0AE4B5}"/>
              </a:ext>
            </a:extLst>
          </p:cNvPr>
          <p:cNvGrpSpPr/>
          <p:nvPr/>
        </p:nvGrpSpPr>
        <p:grpSpPr>
          <a:xfrm>
            <a:off x="592643" y="3367788"/>
            <a:ext cx="9465757" cy="510778"/>
            <a:chOff x="7921466" y="2594893"/>
            <a:chExt cx="9465757" cy="510778"/>
          </a:xfrm>
        </p:grpSpPr>
        <p:sp>
          <p:nvSpPr>
            <p:cNvPr id="20" name="Rectangle : coins arrondis 19">
              <a:extLst>
                <a:ext uri="{FF2B5EF4-FFF2-40B4-BE49-F238E27FC236}">
                  <a16:creationId xmlns:a16="http://schemas.microsoft.com/office/drawing/2014/main" id="{8A06CC64-C05F-0E1C-F8F8-7F23C1632EC7}"/>
                </a:ext>
              </a:extLst>
            </p:cNvPr>
            <p:cNvSpPr/>
            <p:nvPr/>
          </p:nvSpPr>
          <p:spPr>
            <a:xfrm>
              <a:off x="8369183" y="2594893"/>
              <a:ext cx="901804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Une substance étrangère qui déclenche une réaction immunitaire</a:t>
              </a:r>
            </a:p>
          </p:txBody>
        </p:sp>
        <p:sp>
          <p:nvSpPr>
            <p:cNvPr id="21" name="Rectangle : coins arrondis 20">
              <a:extLst>
                <a:ext uri="{FF2B5EF4-FFF2-40B4-BE49-F238E27FC236}">
                  <a16:creationId xmlns:a16="http://schemas.microsoft.com/office/drawing/2014/main" id="{88759036-66FB-48F3-730E-4E31239522C6}"/>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grpSp>
      <p:sp>
        <p:nvSpPr>
          <p:cNvPr id="25" name="Google Shape;283;p46">
            <a:extLst>
              <a:ext uri="{FF2B5EF4-FFF2-40B4-BE49-F238E27FC236}">
                <a16:creationId xmlns:a16="http://schemas.microsoft.com/office/drawing/2014/main" id="{20CDC747-B777-DB42-2686-291E495FAD3A}"/>
              </a:ext>
            </a:extLst>
          </p:cNvPr>
          <p:cNvSpPr/>
          <p:nvPr/>
        </p:nvSpPr>
        <p:spPr>
          <a:xfrm>
            <a:off x="951877" y="1103679"/>
            <a:ext cx="5676786" cy="726000"/>
          </a:xfrm>
          <a:prstGeom prst="roundRect">
            <a:avLst>
              <a:gd name="adj" fmla="val 0"/>
            </a:avLst>
          </a:prstGeom>
          <a:noFill/>
          <a:ln w="19050" cap="flat" cmpd="sng">
            <a:noFill/>
            <a:prstDash val="solid"/>
            <a:round/>
            <a:headEnd type="none" w="sm" len="sm"/>
            <a:tailEnd type="none" w="sm" len="sm"/>
          </a:ln>
        </p:spPr>
        <p:txBody>
          <a:bodyPr spcFirstLastPara="1" wrap="square" lIns="124633" tIns="124633" rIns="124633" bIns="124633" anchor="ctr" anchorCtr="0">
            <a:noAutofit/>
          </a:bodyPr>
          <a:lstStyle/>
          <a:p>
            <a:pPr defTabSz="1219170">
              <a:buClr>
                <a:srgbClr val="000000"/>
              </a:buClr>
            </a:pPr>
            <a:r>
              <a:rPr lang="fr-FR" sz="2400" b="1" kern="0" dirty="0">
                <a:solidFill>
                  <a:srgbClr val="000000"/>
                </a:solidFill>
                <a:latin typeface="Calibri"/>
                <a:cs typeface="Calibri"/>
                <a:sym typeface="Calibri"/>
              </a:rPr>
              <a:t>3- Choisissez la bonne réponse : </a:t>
            </a:r>
          </a:p>
        </p:txBody>
      </p:sp>
      <p:grpSp>
        <p:nvGrpSpPr>
          <p:cNvPr id="2" name="Groupe 1">
            <a:extLst>
              <a:ext uri="{FF2B5EF4-FFF2-40B4-BE49-F238E27FC236}">
                <a16:creationId xmlns:a16="http://schemas.microsoft.com/office/drawing/2014/main" id="{27CA847A-B7DB-FA59-6741-EAD5C77B5A82}"/>
              </a:ext>
            </a:extLst>
          </p:cNvPr>
          <p:cNvGrpSpPr/>
          <p:nvPr/>
        </p:nvGrpSpPr>
        <p:grpSpPr>
          <a:xfrm>
            <a:off x="592643" y="4216895"/>
            <a:ext cx="9465755" cy="510778"/>
            <a:chOff x="7921466" y="2594893"/>
            <a:chExt cx="9465755" cy="510778"/>
          </a:xfrm>
          <a:solidFill>
            <a:srgbClr val="002060"/>
          </a:solidFill>
        </p:grpSpPr>
        <p:sp>
          <p:nvSpPr>
            <p:cNvPr id="3" name="Rectangle : coins arrondis 2">
              <a:extLst>
                <a:ext uri="{FF2B5EF4-FFF2-40B4-BE49-F238E27FC236}">
                  <a16:creationId xmlns:a16="http://schemas.microsoft.com/office/drawing/2014/main" id="{17C0458D-9235-FA2B-0FC4-2A23863F74F3}"/>
                </a:ext>
              </a:extLst>
            </p:cNvPr>
            <p:cNvSpPr/>
            <p:nvPr/>
          </p:nvSpPr>
          <p:spPr>
            <a:xfrm>
              <a:off x="8369182" y="2594893"/>
              <a:ext cx="901803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Une molécule produite par l’organisme qui détruit les microbes</a:t>
              </a:r>
            </a:p>
          </p:txBody>
        </p:sp>
        <p:sp>
          <p:nvSpPr>
            <p:cNvPr id="4" name="Rectangle : coins arrondis 3">
              <a:extLst>
                <a:ext uri="{FF2B5EF4-FFF2-40B4-BE49-F238E27FC236}">
                  <a16:creationId xmlns:a16="http://schemas.microsoft.com/office/drawing/2014/main" id="{A67DAEB1-6352-DC67-2C48-08756D5DFAA3}"/>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sp>
        <p:nvSpPr>
          <p:cNvPr id="8" name="ZoneTexte 7">
            <a:extLst>
              <a:ext uri="{FF2B5EF4-FFF2-40B4-BE49-F238E27FC236}">
                <a16:creationId xmlns:a16="http://schemas.microsoft.com/office/drawing/2014/main" id="{320C3B41-BF89-318D-A620-E16F1E652CA0}"/>
              </a:ext>
            </a:extLst>
          </p:cNvPr>
          <p:cNvSpPr txBox="1"/>
          <p:nvPr/>
        </p:nvSpPr>
        <p:spPr>
          <a:xfrm>
            <a:off x="1529674" y="1856363"/>
            <a:ext cx="6094378" cy="369332"/>
          </a:xfrm>
          <a:prstGeom prst="rect">
            <a:avLst/>
          </a:prstGeom>
          <a:solidFill>
            <a:schemeClr val="bg1"/>
          </a:solidFill>
          <a:ln w="19050" cap="flat" cmpd="sng">
            <a:noFill/>
            <a:prstDash val="solid"/>
            <a:round/>
            <a:headEnd type="none" w="sm" len="sm"/>
            <a:tailEnd type="none" w="sm" len="sm"/>
          </a:ln>
        </p:spPr>
        <p:txBody>
          <a:bodyPr spcFirstLastPara="1" wrap="square" lIns="124633" tIns="124633" rIns="124633" bIns="124633" anchor="ctr" anchorCtr="0">
            <a:noAutofit/>
          </a:bodyPr>
          <a:lstStyle>
            <a:defPPr>
              <a:defRPr lang="fr-FR"/>
            </a:defPPr>
            <a:lvl1pPr algn="ctr" defTabSz="1219170">
              <a:buClr>
                <a:srgbClr val="000000"/>
              </a:buClr>
              <a:defRPr sz="2400" b="1">
                <a:solidFill>
                  <a:srgbClr val="0852A4"/>
                </a:solidFill>
                <a:latin typeface="Calibri" panose="020F0502020204030204"/>
              </a:defRPr>
            </a:lvl1pPr>
          </a:lstStyle>
          <a:p>
            <a:r>
              <a:rPr lang="fr-MA" dirty="0"/>
              <a:t>Un antigène est :</a:t>
            </a:r>
          </a:p>
        </p:txBody>
      </p:sp>
      <p:sp>
        <p:nvSpPr>
          <p:cNvPr id="7" name="Google Shape;631;p20">
            <a:extLst>
              <a:ext uri="{FF2B5EF4-FFF2-40B4-BE49-F238E27FC236}">
                <a16:creationId xmlns:a16="http://schemas.microsoft.com/office/drawing/2014/main" id="{5A450265-5450-FE6A-C3D0-1D67D7B2256A}"/>
              </a:ext>
            </a:extLst>
          </p:cNvPr>
          <p:cNvSpPr txBox="1">
            <a:spLocks/>
          </p:cNvSpPr>
          <p:nvPr/>
        </p:nvSpPr>
        <p:spPr>
          <a:xfrm>
            <a:off x="831360" y="678226"/>
            <a:ext cx="10529279" cy="31800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lnSpc>
                <a:spcPct val="90000"/>
              </a:lnSpc>
              <a:buClr>
                <a:srgbClr val="A5A5A5"/>
              </a:buClr>
              <a:buSzPts val="1000"/>
            </a:pPr>
            <a:r>
              <a:rPr lang="fr-FR" sz="1050" i="1" dirty="0">
                <a:solidFill>
                  <a:srgbClr val="A5A5A5"/>
                </a:solidFill>
                <a:latin typeface="Calibri"/>
                <a:ea typeface="Calibri"/>
                <a:cs typeface="Calibri"/>
                <a:sym typeface="Calibri"/>
              </a:rPr>
              <a:t>Inviter les élèves à utiliser les ardoises</a:t>
            </a:r>
            <a:endParaRPr lang="fr-FR" sz="1050" i="1" dirty="0"/>
          </a:p>
        </p:txBody>
      </p:sp>
      <p:grpSp>
        <p:nvGrpSpPr>
          <p:cNvPr id="9" name="Groupe 8">
            <a:extLst>
              <a:ext uri="{FF2B5EF4-FFF2-40B4-BE49-F238E27FC236}">
                <a16:creationId xmlns:a16="http://schemas.microsoft.com/office/drawing/2014/main" id="{9E277DF9-1553-6CA8-BA8B-59FAE60DBAC9}"/>
              </a:ext>
            </a:extLst>
          </p:cNvPr>
          <p:cNvGrpSpPr/>
          <p:nvPr/>
        </p:nvGrpSpPr>
        <p:grpSpPr>
          <a:xfrm>
            <a:off x="11493365" y="427318"/>
            <a:ext cx="497596" cy="431295"/>
            <a:chOff x="779844" y="4335989"/>
            <a:chExt cx="563238" cy="575842"/>
          </a:xfrm>
        </p:grpSpPr>
        <p:pic>
          <p:nvPicPr>
            <p:cNvPr id="22" name="Google Shape;307;p51" descr="Une image contenant Dessin animé, clipart, Animation, illustration&#10;&#10;Description générée automatiquement">
              <a:extLst>
                <a:ext uri="{FF2B5EF4-FFF2-40B4-BE49-F238E27FC236}">
                  <a16:creationId xmlns:a16="http://schemas.microsoft.com/office/drawing/2014/main" id="{ED0469E7-6A72-1A83-1F4D-77A9E867F60C}"/>
                </a:ext>
              </a:extLst>
            </p:cNvPr>
            <p:cNvPicPr preferRelativeResize="0"/>
            <p:nvPr/>
          </p:nvPicPr>
          <p:blipFill rotWithShape="1">
            <a:blip r:embed="rId3">
              <a:alphaModFix/>
            </a:blip>
            <a:srcRect l="18242" t="9344" r="18458" b="23864"/>
            <a:stretch/>
          </p:blipFill>
          <p:spPr>
            <a:xfrm>
              <a:off x="779844" y="4335989"/>
              <a:ext cx="563238" cy="575842"/>
            </a:xfrm>
            <a:prstGeom prst="rect">
              <a:avLst/>
            </a:prstGeom>
            <a:noFill/>
            <a:ln>
              <a:noFill/>
            </a:ln>
          </p:spPr>
        </p:pic>
        <p:sp>
          <p:nvSpPr>
            <p:cNvPr id="23" name="Rectangle 22">
              <a:extLst>
                <a:ext uri="{FF2B5EF4-FFF2-40B4-BE49-F238E27FC236}">
                  <a16:creationId xmlns:a16="http://schemas.microsoft.com/office/drawing/2014/main" id="{CDBF4976-7209-B77E-F6C4-A1DF723DEA1A}"/>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Tree>
    <p:extLst>
      <p:ext uri="{BB962C8B-B14F-4D97-AF65-F5344CB8AC3E}">
        <p14:creationId xmlns:p14="http://schemas.microsoft.com/office/powerpoint/2010/main" val="19156684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00B5B299-A576-B92E-7C28-E36947EB15FE}"/>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B0F25A82-4AD6-87EC-392E-92C27FA87E0D}"/>
              </a:ext>
            </a:extLst>
          </p:cNvPr>
          <p:cNvSpPr>
            <a:spLocks noGrp="1"/>
          </p:cNvSpPr>
          <p:nvPr>
            <p:ph type="title"/>
          </p:nvPr>
        </p:nvSpPr>
        <p:spPr>
          <a:xfrm>
            <a:off x="831360" y="342049"/>
            <a:ext cx="10529279" cy="267549"/>
          </a:xfrm>
        </p:spPr>
        <p:txBody>
          <a:bodyPr/>
          <a:lstStyle/>
          <a:p>
            <a:r>
              <a:rPr lang="fr-FR" dirty="0">
                <a:solidFill>
                  <a:schemeClr val="tx1">
                    <a:lumMod val="50000"/>
                    <a:lumOff val="50000"/>
                  </a:schemeClr>
                </a:solidFill>
              </a:rPr>
              <a:t>Parfait ! Un </a:t>
            </a:r>
            <a:r>
              <a:rPr lang="fr-MA" dirty="0">
                <a:solidFill>
                  <a:schemeClr val="tx1">
                    <a:lumMod val="50000"/>
                    <a:lumOff val="50000"/>
                  </a:schemeClr>
                </a:solidFill>
              </a:rPr>
              <a:t>antigène est </a:t>
            </a:r>
            <a:r>
              <a:rPr lang="fr-FR" dirty="0">
                <a:solidFill>
                  <a:schemeClr val="tx1">
                    <a:lumMod val="50000"/>
                    <a:lumOff val="50000"/>
                  </a:schemeClr>
                </a:solidFill>
              </a:rPr>
              <a:t>une substance étrangère qui déclenche une réaction immunitaire.</a:t>
            </a:r>
            <a:endParaRPr lang="fr-MA" dirty="0">
              <a:solidFill>
                <a:schemeClr val="tx1">
                  <a:lumMod val="50000"/>
                  <a:lumOff val="50000"/>
                </a:schemeClr>
              </a:solidFill>
            </a:endParaRPr>
          </a:p>
        </p:txBody>
      </p:sp>
      <p:grpSp>
        <p:nvGrpSpPr>
          <p:cNvPr id="26" name="Groupe 25">
            <a:extLst>
              <a:ext uri="{FF2B5EF4-FFF2-40B4-BE49-F238E27FC236}">
                <a16:creationId xmlns:a16="http://schemas.microsoft.com/office/drawing/2014/main" id="{318FC8FD-0F7C-1D9F-BE33-B40C3145C7BA}"/>
              </a:ext>
            </a:extLst>
          </p:cNvPr>
          <p:cNvGrpSpPr/>
          <p:nvPr/>
        </p:nvGrpSpPr>
        <p:grpSpPr>
          <a:xfrm>
            <a:off x="592643" y="2518681"/>
            <a:ext cx="9465755" cy="510778"/>
            <a:chOff x="7921466" y="2594893"/>
            <a:chExt cx="9465755" cy="510778"/>
          </a:xfrm>
        </p:grpSpPr>
        <p:sp>
          <p:nvSpPr>
            <p:cNvPr id="31" name="Rectangle : coins arrondis 30">
              <a:extLst>
                <a:ext uri="{FF2B5EF4-FFF2-40B4-BE49-F238E27FC236}">
                  <a16:creationId xmlns:a16="http://schemas.microsoft.com/office/drawing/2014/main" id="{C6F219A2-27B3-E089-1280-15E903C32C6E}"/>
                </a:ext>
              </a:extLst>
            </p:cNvPr>
            <p:cNvSpPr/>
            <p:nvPr/>
          </p:nvSpPr>
          <p:spPr>
            <a:xfrm>
              <a:off x="8369182" y="2594893"/>
              <a:ext cx="901803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Une cellule du système immunitaire</a:t>
              </a:r>
            </a:p>
          </p:txBody>
        </p:sp>
        <p:sp>
          <p:nvSpPr>
            <p:cNvPr id="32" name="Rectangle : coins arrondis 31">
              <a:extLst>
                <a:ext uri="{FF2B5EF4-FFF2-40B4-BE49-F238E27FC236}">
                  <a16:creationId xmlns:a16="http://schemas.microsoft.com/office/drawing/2014/main" id="{050555B3-D9FC-1F02-9BDB-7B26E3E09631}"/>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grpSp>
        <p:nvGrpSpPr>
          <p:cNvPr id="33" name="Groupe 32">
            <a:extLst>
              <a:ext uri="{FF2B5EF4-FFF2-40B4-BE49-F238E27FC236}">
                <a16:creationId xmlns:a16="http://schemas.microsoft.com/office/drawing/2014/main" id="{C8486E6D-04BB-5A9A-59B5-8D13A509BD35}"/>
              </a:ext>
            </a:extLst>
          </p:cNvPr>
          <p:cNvGrpSpPr/>
          <p:nvPr/>
        </p:nvGrpSpPr>
        <p:grpSpPr>
          <a:xfrm>
            <a:off x="592643" y="5066003"/>
            <a:ext cx="9465755" cy="510778"/>
            <a:chOff x="7921466" y="2594893"/>
            <a:chExt cx="9465755" cy="510778"/>
          </a:xfrm>
        </p:grpSpPr>
        <p:sp>
          <p:nvSpPr>
            <p:cNvPr id="34" name="Rectangle : coins arrondis 33">
              <a:extLst>
                <a:ext uri="{FF2B5EF4-FFF2-40B4-BE49-F238E27FC236}">
                  <a16:creationId xmlns:a16="http://schemas.microsoft.com/office/drawing/2014/main" id="{FA86AFB1-F35A-BF5E-AEDB-20BEF7F20915}"/>
                </a:ext>
              </a:extLst>
            </p:cNvPr>
            <p:cNvSpPr/>
            <p:nvPr/>
          </p:nvSpPr>
          <p:spPr>
            <a:xfrm>
              <a:off x="8369183" y="2594893"/>
              <a:ext cx="901803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Une cellule qui détruit directement les microbes</a:t>
              </a:r>
            </a:p>
          </p:txBody>
        </p:sp>
        <p:sp>
          <p:nvSpPr>
            <p:cNvPr id="35" name="Rectangle : coins arrondis 34">
              <a:extLst>
                <a:ext uri="{FF2B5EF4-FFF2-40B4-BE49-F238E27FC236}">
                  <a16:creationId xmlns:a16="http://schemas.microsoft.com/office/drawing/2014/main" id="{1F3CFCC0-DEA4-B468-91E9-B147E54EA594}"/>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d</a:t>
              </a:r>
            </a:p>
          </p:txBody>
        </p:sp>
      </p:grpSp>
      <p:grpSp>
        <p:nvGrpSpPr>
          <p:cNvPr id="36" name="Groupe 35">
            <a:extLst>
              <a:ext uri="{FF2B5EF4-FFF2-40B4-BE49-F238E27FC236}">
                <a16:creationId xmlns:a16="http://schemas.microsoft.com/office/drawing/2014/main" id="{25FD17F5-DAC1-0007-E94D-91A1B3FDDFA4}"/>
              </a:ext>
            </a:extLst>
          </p:cNvPr>
          <p:cNvGrpSpPr/>
          <p:nvPr/>
        </p:nvGrpSpPr>
        <p:grpSpPr>
          <a:xfrm>
            <a:off x="592643" y="3367788"/>
            <a:ext cx="9465757" cy="510778"/>
            <a:chOff x="7921466" y="2594893"/>
            <a:chExt cx="9465757" cy="510778"/>
          </a:xfrm>
          <a:solidFill>
            <a:srgbClr val="002060"/>
          </a:solidFill>
        </p:grpSpPr>
        <p:sp>
          <p:nvSpPr>
            <p:cNvPr id="37" name="Rectangle : coins arrondis 36">
              <a:extLst>
                <a:ext uri="{FF2B5EF4-FFF2-40B4-BE49-F238E27FC236}">
                  <a16:creationId xmlns:a16="http://schemas.microsoft.com/office/drawing/2014/main" id="{A0DF4E32-6972-3F87-B807-0024A1C46D44}"/>
                </a:ext>
              </a:extLst>
            </p:cNvPr>
            <p:cNvSpPr/>
            <p:nvPr/>
          </p:nvSpPr>
          <p:spPr>
            <a:xfrm>
              <a:off x="8369183" y="2594893"/>
              <a:ext cx="9018040"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Une substance étrangère qui déclenche une réaction immunitaire</a:t>
              </a:r>
            </a:p>
          </p:txBody>
        </p:sp>
        <p:sp>
          <p:nvSpPr>
            <p:cNvPr id="38" name="Rectangle : coins arrondis 37">
              <a:extLst>
                <a:ext uri="{FF2B5EF4-FFF2-40B4-BE49-F238E27FC236}">
                  <a16:creationId xmlns:a16="http://schemas.microsoft.com/office/drawing/2014/main" id="{1DF1B0C5-5AB0-C884-5B4F-C54DB69F043D}"/>
                </a:ext>
              </a:extLst>
            </p:cNvPr>
            <p:cNvSpPr/>
            <p:nvPr/>
          </p:nvSpPr>
          <p:spPr>
            <a:xfrm>
              <a:off x="7921466" y="259489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b</a:t>
              </a:r>
            </a:p>
          </p:txBody>
        </p:sp>
      </p:grpSp>
      <p:grpSp>
        <p:nvGrpSpPr>
          <p:cNvPr id="39" name="Groupe 38">
            <a:extLst>
              <a:ext uri="{FF2B5EF4-FFF2-40B4-BE49-F238E27FC236}">
                <a16:creationId xmlns:a16="http://schemas.microsoft.com/office/drawing/2014/main" id="{E78F00F9-6EF7-7783-81ED-331E9181FA78}"/>
              </a:ext>
            </a:extLst>
          </p:cNvPr>
          <p:cNvGrpSpPr/>
          <p:nvPr/>
        </p:nvGrpSpPr>
        <p:grpSpPr>
          <a:xfrm>
            <a:off x="592643" y="4216895"/>
            <a:ext cx="9465755" cy="510778"/>
            <a:chOff x="7921466" y="2594893"/>
            <a:chExt cx="9465755" cy="510778"/>
          </a:xfrm>
          <a:solidFill>
            <a:srgbClr val="002060"/>
          </a:solidFill>
        </p:grpSpPr>
        <p:sp>
          <p:nvSpPr>
            <p:cNvPr id="40" name="Rectangle : coins arrondis 39">
              <a:extLst>
                <a:ext uri="{FF2B5EF4-FFF2-40B4-BE49-F238E27FC236}">
                  <a16:creationId xmlns:a16="http://schemas.microsoft.com/office/drawing/2014/main" id="{8DF3EBDD-CE1C-0D5D-7170-C83F9E09ABC2}"/>
                </a:ext>
              </a:extLst>
            </p:cNvPr>
            <p:cNvSpPr/>
            <p:nvPr/>
          </p:nvSpPr>
          <p:spPr>
            <a:xfrm>
              <a:off x="8369182" y="2594893"/>
              <a:ext cx="901803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Une molécule produite par l’organisme qui détruit les microbes</a:t>
              </a:r>
            </a:p>
          </p:txBody>
        </p:sp>
        <p:sp>
          <p:nvSpPr>
            <p:cNvPr id="41" name="Rectangle : coins arrondis 40">
              <a:extLst>
                <a:ext uri="{FF2B5EF4-FFF2-40B4-BE49-F238E27FC236}">
                  <a16:creationId xmlns:a16="http://schemas.microsoft.com/office/drawing/2014/main" id="{B8824567-3776-F7D1-AA8A-659E356A4130}"/>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sp>
        <p:nvSpPr>
          <p:cNvPr id="42" name="ZoneTexte 41">
            <a:extLst>
              <a:ext uri="{FF2B5EF4-FFF2-40B4-BE49-F238E27FC236}">
                <a16:creationId xmlns:a16="http://schemas.microsoft.com/office/drawing/2014/main" id="{B215936C-9A06-7BEE-815E-8F9BEB5EA112}"/>
              </a:ext>
            </a:extLst>
          </p:cNvPr>
          <p:cNvSpPr txBox="1"/>
          <p:nvPr/>
        </p:nvSpPr>
        <p:spPr>
          <a:xfrm>
            <a:off x="1529674" y="1856363"/>
            <a:ext cx="6094378" cy="461665"/>
          </a:xfrm>
          <a:prstGeom prst="rect">
            <a:avLst/>
          </a:prstGeom>
          <a:solidFill>
            <a:schemeClr val="bg1"/>
          </a:solidFill>
          <a:ln w="19050" cap="flat" cmpd="sng">
            <a:noFill/>
            <a:prstDash val="solid"/>
            <a:round/>
            <a:headEnd type="none" w="sm" len="sm"/>
            <a:tailEnd type="none" w="sm" len="sm"/>
          </a:ln>
        </p:spPr>
        <p:txBody>
          <a:bodyPr spcFirstLastPara="1" wrap="square" lIns="124633" tIns="124633" rIns="124633" bIns="124633" anchor="ctr" anchorCtr="0">
            <a:noAutofit/>
          </a:bodyPr>
          <a:lstStyle>
            <a:defPPr>
              <a:defRPr lang="fr-FR"/>
            </a:defPPr>
            <a:lvl1pPr algn="ctr" defTabSz="1219170">
              <a:buClr>
                <a:srgbClr val="000000"/>
              </a:buClr>
              <a:defRPr sz="2400" b="1">
                <a:solidFill>
                  <a:srgbClr val="0852A4"/>
                </a:solidFill>
                <a:latin typeface="Calibri" panose="020F0502020204030204"/>
              </a:defRPr>
            </a:lvl1pPr>
          </a:lstStyle>
          <a:p>
            <a:r>
              <a:rPr lang="fr-MA" dirty="0"/>
              <a:t>Un antigène est :</a:t>
            </a:r>
          </a:p>
        </p:txBody>
      </p:sp>
      <p:grpSp>
        <p:nvGrpSpPr>
          <p:cNvPr id="2" name="Groupe 1">
            <a:extLst>
              <a:ext uri="{FF2B5EF4-FFF2-40B4-BE49-F238E27FC236}">
                <a16:creationId xmlns:a16="http://schemas.microsoft.com/office/drawing/2014/main" id="{444C09BE-5F48-7734-BDF9-387A3912B8A4}"/>
              </a:ext>
            </a:extLst>
          </p:cNvPr>
          <p:cNvGrpSpPr/>
          <p:nvPr/>
        </p:nvGrpSpPr>
        <p:grpSpPr>
          <a:xfrm>
            <a:off x="11493365" y="427318"/>
            <a:ext cx="497596" cy="431295"/>
            <a:chOff x="779844" y="4335989"/>
            <a:chExt cx="563238" cy="575842"/>
          </a:xfrm>
        </p:grpSpPr>
        <p:pic>
          <p:nvPicPr>
            <p:cNvPr id="3" name="Google Shape;307;p51" descr="Une image contenant Dessin animé, clipart, Animation, illustration&#10;&#10;Description générée automatiquement">
              <a:extLst>
                <a:ext uri="{FF2B5EF4-FFF2-40B4-BE49-F238E27FC236}">
                  <a16:creationId xmlns:a16="http://schemas.microsoft.com/office/drawing/2014/main" id="{01381855-3A5F-FAED-ED96-45DBC859A83A}"/>
                </a:ext>
              </a:extLst>
            </p:cNvPr>
            <p:cNvPicPr preferRelativeResize="0"/>
            <p:nvPr/>
          </p:nvPicPr>
          <p:blipFill rotWithShape="1">
            <a:blip r:embed="rId3">
              <a:alphaModFix/>
            </a:blip>
            <a:srcRect l="18242" t="9344" r="18458" b="23864"/>
            <a:stretch/>
          </p:blipFill>
          <p:spPr>
            <a:xfrm>
              <a:off x="779844" y="4335989"/>
              <a:ext cx="563238" cy="575842"/>
            </a:xfrm>
            <a:prstGeom prst="rect">
              <a:avLst/>
            </a:prstGeom>
            <a:noFill/>
            <a:ln>
              <a:noFill/>
            </a:ln>
          </p:spPr>
        </p:pic>
        <p:sp>
          <p:nvSpPr>
            <p:cNvPr id="4" name="Rectangle 3">
              <a:extLst>
                <a:ext uri="{FF2B5EF4-FFF2-40B4-BE49-F238E27FC236}">
                  <a16:creationId xmlns:a16="http://schemas.microsoft.com/office/drawing/2014/main" id="{ECDDDB6D-CF60-F4DE-3815-38A46001D122}"/>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Tree>
    <p:extLst>
      <p:ext uri="{BB962C8B-B14F-4D97-AF65-F5344CB8AC3E}">
        <p14:creationId xmlns:p14="http://schemas.microsoft.com/office/powerpoint/2010/main" val="238590390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0"/>
          </p:nvPr>
        </p:nvSpPr>
        <p:spPr/>
        <p:txBody>
          <a:bodyPr/>
          <a:lstStyle/>
          <a:p>
            <a:r>
              <a:rPr lang="fr-FR" noProof="0" dirty="0">
                <a:solidFill>
                  <a:schemeClr val="bg2">
                    <a:lumMod val="50000"/>
                  </a:schemeClr>
                </a:solidFill>
              </a:rPr>
              <a:t>2 min</a:t>
            </a:r>
          </a:p>
        </p:txBody>
      </p:sp>
      <p:sp>
        <p:nvSpPr>
          <p:cNvPr id="15" name="Rectangle 14"/>
          <p:cNvSpPr/>
          <p:nvPr/>
        </p:nvSpPr>
        <p:spPr>
          <a:xfrm>
            <a:off x="6360160" y="2194560"/>
            <a:ext cx="3962400" cy="192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t>Activité préparatoire</a:t>
            </a:r>
          </a:p>
        </p:txBody>
      </p:sp>
    </p:spTree>
    <p:extLst>
      <p:ext uri="{BB962C8B-B14F-4D97-AF65-F5344CB8AC3E}">
        <p14:creationId xmlns:p14="http://schemas.microsoft.com/office/powerpoint/2010/main" val="6808568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4" name="Title 3">
            <a:extLst>
              <a:ext uri="{FF2B5EF4-FFF2-40B4-BE49-F238E27FC236}">
                <a16:creationId xmlns:a16="http://schemas.microsoft.com/office/drawing/2014/main" id="{34CFD7CE-F242-DD10-D538-3E6552D3CAB1}"/>
              </a:ext>
            </a:extLst>
          </p:cNvPr>
          <p:cNvSpPr>
            <a:spLocks noGrp="1"/>
          </p:cNvSpPr>
          <p:nvPr>
            <p:ph type="title"/>
          </p:nvPr>
        </p:nvSpPr>
        <p:spPr>
          <a:xfrm>
            <a:off x="681855" y="300410"/>
            <a:ext cx="10529279" cy="413498"/>
          </a:xfrm>
        </p:spPr>
        <p:txBody>
          <a:bodyPr/>
          <a:lstStyle/>
          <a:p>
            <a:r>
              <a:rPr lang="fr-FR" sz="1800" dirty="0"/>
              <a:t> </a:t>
            </a:r>
            <a:r>
              <a:rPr lang="fr-FR" sz="1800" dirty="0">
                <a:solidFill>
                  <a:schemeClr val="tx1">
                    <a:lumMod val="50000"/>
                    <a:lumOff val="50000"/>
                  </a:schemeClr>
                </a:solidFill>
              </a:rPr>
              <a:t>Regardez attentivement cette image.</a:t>
            </a:r>
            <a:endParaRPr lang="fr-FR" sz="1800" dirty="0"/>
          </a:p>
        </p:txBody>
      </p:sp>
      <p:sp>
        <p:nvSpPr>
          <p:cNvPr id="6" name="Content Placeholder 5">
            <a:extLst>
              <a:ext uri="{FF2B5EF4-FFF2-40B4-BE49-F238E27FC236}">
                <a16:creationId xmlns:a16="http://schemas.microsoft.com/office/drawing/2014/main" id="{A763ADFB-0BA1-1D5C-6095-2E21582BCDB5}"/>
              </a:ext>
            </a:extLst>
          </p:cNvPr>
          <p:cNvSpPr>
            <a:spLocks noGrp="1"/>
          </p:cNvSpPr>
          <p:nvPr>
            <p:ph sz="quarter" idx="11"/>
          </p:nvPr>
        </p:nvSpPr>
        <p:spPr>
          <a:xfrm>
            <a:off x="681429" y="670252"/>
            <a:ext cx="10529705" cy="268287"/>
          </a:xfrm>
        </p:spPr>
        <p:txBody>
          <a:bodyPr/>
          <a:lstStyle/>
          <a:p>
            <a:r>
              <a:rPr lang="fr-FR" dirty="0">
                <a:solidFill>
                  <a:schemeClr val="tx1">
                    <a:lumMod val="50000"/>
                    <a:lumOff val="50000"/>
                  </a:schemeClr>
                </a:solidFill>
              </a:rPr>
              <a:t>Mise en tension (naissance du problème) :« Une plaie, c’est une porte d’entrée des antigènes ».</a:t>
            </a:r>
          </a:p>
        </p:txBody>
      </p:sp>
      <p:pic>
        <p:nvPicPr>
          <p:cNvPr id="7" name="Google Shape;264;p44" descr="Lever la main - Icônes mains et gestes gratuites">
            <a:extLst>
              <a:ext uri="{FF2B5EF4-FFF2-40B4-BE49-F238E27FC236}">
                <a16:creationId xmlns:a16="http://schemas.microsoft.com/office/drawing/2014/main" id="{8B8076B2-1D90-ED93-AABB-8340B8DC7DD7}"/>
              </a:ext>
            </a:extLst>
          </p:cNvPr>
          <p:cNvPicPr preferRelativeResize="0"/>
          <p:nvPr/>
        </p:nvPicPr>
        <p:blipFill rotWithShape="1">
          <a:blip r:embed="rId3">
            <a:alphaModFix/>
          </a:blip>
          <a:srcRect/>
          <a:stretch/>
        </p:blipFill>
        <p:spPr>
          <a:xfrm>
            <a:off x="11650272" y="452338"/>
            <a:ext cx="432000" cy="432000"/>
          </a:xfrm>
          <a:prstGeom prst="rect">
            <a:avLst/>
          </a:prstGeom>
          <a:noFill/>
          <a:ln>
            <a:noFill/>
          </a:ln>
        </p:spPr>
      </p:pic>
      <p:pic>
        <p:nvPicPr>
          <p:cNvPr id="1026" name="Picture 2" descr="Des scientifiques développent un hydrogel pour soigner les plaies">
            <a:extLst>
              <a:ext uri="{FF2B5EF4-FFF2-40B4-BE49-F238E27FC236}">
                <a16:creationId xmlns:a16="http://schemas.microsoft.com/office/drawing/2014/main" id="{21BD2150-F053-BD3D-D8BF-40E597D70D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2339" y="1083750"/>
            <a:ext cx="5505056" cy="4023321"/>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F0C88F45-FBDD-D89F-8C1E-7BEF9D9647B2}"/>
              </a:ext>
            </a:extLst>
          </p:cNvPr>
          <p:cNvSpPr txBox="1"/>
          <p:nvPr/>
        </p:nvSpPr>
        <p:spPr>
          <a:xfrm>
            <a:off x="1547046" y="5433257"/>
            <a:ext cx="7920804" cy="830997"/>
          </a:xfrm>
          <a:prstGeom prst="rect">
            <a:avLst/>
          </a:prstGeom>
          <a:noFill/>
        </p:spPr>
        <p:txBody>
          <a:bodyPr wrap="square">
            <a:spAutoFit/>
          </a:bodyPr>
          <a:lstStyle/>
          <a:p>
            <a:pPr algn="ctr"/>
            <a:r>
              <a:rPr lang="fr-FR" sz="2400" b="1" dirty="0">
                <a:latin typeface="Calibri" panose="020F0502020204030204" pitchFamily="34" charset="0"/>
                <a:ea typeface="Calibri" panose="020F0502020204030204" pitchFamily="34" charset="0"/>
                <a:cs typeface="Calibri" panose="020F0502020204030204" pitchFamily="34" charset="0"/>
              </a:rPr>
              <a:t>Après la blessure de Lina, la peau est endommagée, à votre avis, quels risques cela peut-il représenter pour l’organisme ? </a:t>
            </a:r>
            <a:endParaRPr lang="fr-MA" sz="2400" b="1"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36CC49-5EB1-0659-3408-C0AC69921968}"/>
              </a:ext>
            </a:extLst>
          </p:cNvPr>
          <p:cNvSpPr>
            <a:spLocks noGrp="1"/>
          </p:cNvSpPr>
          <p:nvPr>
            <p:ph type="body" sz="quarter" idx="10"/>
          </p:nvPr>
        </p:nvSpPr>
        <p:spPr/>
        <p:txBody>
          <a:bodyPr/>
          <a:lstStyle/>
          <a:p>
            <a:r>
              <a:rPr lang="fr-FR" noProof="0" dirty="0"/>
              <a:t>1 min</a:t>
            </a:r>
          </a:p>
        </p:txBody>
      </p:sp>
    </p:spTree>
    <p:extLst>
      <p:ext uri="{BB962C8B-B14F-4D97-AF65-F5344CB8AC3E}">
        <p14:creationId xmlns:p14="http://schemas.microsoft.com/office/powerpoint/2010/main" val="26621847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C3F-3FB2-5908-1D32-43442AB49B14}"/>
              </a:ext>
            </a:extLst>
          </p:cNvPr>
          <p:cNvSpPr>
            <a:spLocks noGrp="1"/>
          </p:cNvSpPr>
          <p:nvPr>
            <p:ph type="title"/>
          </p:nvPr>
        </p:nvSpPr>
        <p:spPr>
          <a:xfrm>
            <a:off x="831360" y="435101"/>
            <a:ext cx="10529279" cy="267549"/>
          </a:xfrm>
        </p:spPr>
        <p:txBody>
          <a:bodyPr/>
          <a:lstStyle/>
          <a:p>
            <a:r>
              <a:rPr lang="fr-FR" sz="1800" noProof="0" dirty="0">
                <a:solidFill>
                  <a:schemeClr val="tx1">
                    <a:lumMod val="50000"/>
                    <a:lumOff val="50000"/>
                  </a:schemeClr>
                </a:solidFill>
              </a:rPr>
              <a:t>A la fin de cette séance, vous serez capables de: </a:t>
            </a:r>
            <a:br>
              <a:rPr lang="fr-FR" sz="1800" spc="-50" noProof="0" dirty="0">
                <a:solidFill>
                  <a:schemeClr val="tx1">
                    <a:lumMod val="50000"/>
                    <a:lumOff val="50000"/>
                  </a:schemeClr>
                </a:solidFill>
              </a:rPr>
            </a:br>
            <a:endParaRPr lang="fr-FR" sz="1800" noProof="0" dirty="0">
              <a:solidFill>
                <a:schemeClr val="tx1">
                  <a:lumMod val="50000"/>
                  <a:lumOff val="50000"/>
                </a:schemeClr>
              </a:solidFill>
            </a:endParaRPr>
          </a:p>
        </p:txBody>
      </p:sp>
      <p:sp>
        <p:nvSpPr>
          <p:cNvPr id="4" name="Content Placeholder 3">
            <a:extLst>
              <a:ext uri="{FF2B5EF4-FFF2-40B4-BE49-F238E27FC236}">
                <a16:creationId xmlns:a16="http://schemas.microsoft.com/office/drawing/2014/main" id="{7B6DD65C-B6D1-7DD2-8728-E8C4210B83F5}"/>
              </a:ext>
            </a:extLst>
          </p:cNvPr>
          <p:cNvSpPr>
            <a:spLocks noGrp="1"/>
          </p:cNvSpPr>
          <p:nvPr>
            <p:ph sz="quarter" idx="11"/>
          </p:nvPr>
        </p:nvSpPr>
        <p:spPr>
          <a:xfrm>
            <a:off x="777632" y="702650"/>
            <a:ext cx="10529705" cy="268287"/>
          </a:xfrm>
        </p:spPr>
        <p:txBody>
          <a:bodyPr/>
          <a:lstStyle/>
          <a:p>
            <a:r>
              <a:rPr lang="fr-FR" sz="1100" noProof="0" dirty="0">
                <a:solidFill>
                  <a:prstClr val="white">
                    <a:lumMod val="65000"/>
                  </a:prstClr>
                </a:solidFill>
                <a:latin typeface="Century Gothic" panose="020B0502020202020204" pitchFamily="34" charset="0"/>
              </a:rPr>
              <a:t>▪ </a:t>
            </a:r>
            <a:r>
              <a:rPr lang="fr-FR" sz="1100" noProof="0" dirty="0">
                <a:solidFill>
                  <a:prstClr val="white">
                    <a:lumMod val="65000"/>
                  </a:prstClr>
                </a:solidFill>
                <a:latin typeface="Calibri" panose="020F0502020204030204"/>
              </a:rPr>
              <a:t>Demander à certains élèves de répéter l’objectif à haute voix (en l’exprimant avec leurs propres mots).</a:t>
            </a:r>
          </a:p>
        </p:txBody>
      </p:sp>
      <p:sp>
        <p:nvSpPr>
          <p:cNvPr id="5" name="Text Placeholder 4">
            <a:extLst>
              <a:ext uri="{FF2B5EF4-FFF2-40B4-BE49-F238E27FC236}">
                <a16:creationId xmlns:a16="http://schemas.microsoft.com/office/drawing/2014/main" id="{D2A158CA-69AB-4D39-679B-48B09F24FDC4}"/>
              </a:ext>
            </a:extLst>
          </p:cNvPr>
          <p:cNvSpPr>
            <a:spLocks noGrp="1"/>
          </p:cNvSpPr>
          <p:nvPr>
            <p:ph type="body" sz="quarter" idx="12"/>
          </p:nvPr>
        </p:nvSpPr>
        <p:spPr>
          <a:xfrm>
            <a:off x="1837661" y="1853860"/>
            <a:ext cx="8803640" cy="819150"/>
          </a:xfrm>
        </p:spPr>
        <p:txBody>
          <a:bodyPr anchor="ctr">
            <a:noAutofit/>
          </a:bodyPr>
          <a:lstStyle/>
          <a:p>
            <a:pPr algn="ctr"/>
            <a:r>
              <a:rPr lang="fr-FR" sz="2800" b="1" noProof="0" dirty="0">
                <a:solidFill>
                  <a:srgbClr val="106585"/>
                </a:solidFill>
                <a:latin typeface="Calibri" panose="020F0502020204030204"/>
                <a:cs typeface="+mn-cs"/>
              </a:rPr>
              <a:t>Décrire le rôle de la phagocytose dans l’immunité</a:t>
            </a:r>
          </a:p>
        </p:txBody>
      </p:sp>
    </p:spTree>
    <p:extLst>
      <p:ext uri="{BB962C8B-B14F-4D97-AF65-F5344CB8AC3E}">
        <p14:creationId xmlns:p14="http://schemas.microsoft.com/office/powerpoint/2010/main" val="21420273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6F77C-F03C-A753-C6D8-0D2BED3BCD55}"/>
              </a:ext>
            </a:extLst>
          </p:cNvPr>
          <p:cNvSpPr>
            <a:spLocks noGrp="1"/>
          </p:cNvSpPr>
          <p:nvPr>
            <p:ph type="body" sz="quarter" idx="10"/>
          </p:nvPr>
        </p:nvSpPr>
        <p:spPr>
          <a:xfrm>
            <a:off x="8948481" y="5236960"/>
            <a:ext cx="1486341" cy="503301"/>
          </a:xfrm>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7715602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3">
            <a:extLst>
              <a:ext uri="{FF2B5EF4-FFF2-40B4-BE49-F238E27FC236}">
                <a16:creationId xmlns:a16="http://schemas.microsoft.com/office/drawing/2014/main" id="{36E53FF1-5CA9-1302-F5F0-A9888BE0038C}"/>
              </a:ext>
            </a:extLst>
          </p:cNvPr>
          <p:cNvGrpSpPr/>
          <p:nvPr/>
        </p:nvGrpSpPr>
        <p:grpSpPr>
          <a:xfrm>
            <a:off x="9189425" y="5603238"/>
            <a:ext cx="2425142" cy="936370"/>
            <a:chOff x="8796759" y="4917801"/>
            <a:chExt cx="2425142" cy="936370"/>
          </a:xfrm>
        </p:grpSpPr>
        <p:sp>
          <p:nvSpPr>
            <p:cNvPr id="4" name="Oval 41">
              <a:extLst>
                <a:ext uri="{FF2B5EF4-FFF2-40B4-BE49-F238E27FC236}">
                  <a16:creationId xmlns:a16="http://schemas.microsoft.com/office/drawing/2014/main" id="{CDCB9E56-D9F4-90D0-BB9F-58E38FE1EBAC}"/>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5" name="Rectangle 4">
              <a:extLst>
                <a:ext uri="{FF2B5EF4-FFF2-40B4-BE49-F238E27FC236}">
                  <a16:creationId xmlns:a16="http://schemas.microsoft.com/office/drawing/2014/main" id="{D654176D-CA42-10AA-6903-621551E638BC}"/>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5 min</a:t>
              </a:r>
            </a:p>
          </p:txBody>
        </p:sp>
      </p:grpSp>
    </p:spTree>
    <p:extLst>
      <p:ext uri="{BB962C8B-B14F-4D97-AF65-F5344CB8AC3E}">
        <p14:creationId xmlns:p14="http://schemas.microsoft.com/office/powerpoint/2010/main" val="7900206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Image 41">
            <a:extLst>
              <a:ext uri="{FF2B5EF4-FFF2-40B4-BE49-F238E27FC236}">
                <a16:creationId xmlns:a16="http://schemas.microsoft.com/office/drawing/2014/main" id="{0ED9C4DA-B983-7BE6-CC84-0368BA0F5D14}"/>
              </a:ext>
            </a:extLst>
          </p:cNvPr>
          <p:cNvPicPr>
            <a:picLocks noChangeAspect="1"/>
          </p:cNvPicPr>
          <p:nvPr/>
        </p:nvPicPr>
        <p:blipFill>
          <a:blip r:embed="rId2">
            <a:extLst>
              <a:ext uri="{BEBA8EAE-BF5A-486C-A8C5-ECC9F3942E4B}">
                <a14:imgProps xmlns:a14="http://schemas.microsoft.com/office/drawing/2010/main">
                  <a14:imgLayer r:embed="rId3">
                    <a14:imgEffect>
                      <a14:saturation sat="400000"/>
                    </a14:imgEffect>
                  </a14:imgLayer>
                </a14:imgProps>
              </a:ext>
            </a:extLst>
          </a:blip>
          <a:stretch>
            <a:fillRect/>
          </a:stretch>
        </p:blipFill>
        <p:spPr>
          <a:xfrm>
            <a:off x="4337494" y="2917985"/>
            <a:ext cx="2926312" cy="2373737"/>
          </a:xfrm>
          <a:prstGeom prst="rect">
            <a:avLst/>
          </a:prstGeom>
        </p:spPr>
      </p:pic>
      <p:sp>
        <p:nvSpPr>
          <p:cNvPr id="2" name="Titre 1"/>
          <p:cNvSpPr>
            <a:spLocks noGrp="1"/>
          </p:cNvSpPr>
          <p:nvPr>
            <p:ph type="title"/>
          </p:nvPr>
        </p:nvSpPr>
        <p:spPr>
          <a:xfrm>
            <a:off x="1049167" y="303345"/>
            <a:ext cx="10277091" cy="411659"/>
          </a:xfrm>
        </p:spPr>
        <p:txBody>
          <a:bodyPr/>
          <a:lstStyle/>
          <a:p>
            <a:r>
              <a:rPr lang="fr-FR" noProof="0" dirty="0">
                <a:solidFill>
                  <a:schemeClr val="tx1">
                    <a:lumMod val="50000"/>
                    <a:lumOff val="50000"/>
                  </a:schemeClr>
                </a:solidFill>
              </a:rPr>
              <a:t>Voici quelques termes qu’on aura besoin dans cette séance. Avec ces mots, je peux décrire le rôle de la phagocytose dans l’immunité.   </a:t>
            </a:r>
          </a:p>
        </p:txBody>
      </p:sp>
      <p:sp>
        <p:nvSpPr>
          <p:cNvPr id="4" name="Espace réservé du contenu 3"/>
          <p:cNvSpPr>
            <a:spLocks noGrp="1"/>
          </p:cNvSpPr>
          <p:nvPr>
            <p:ph sz="quarter" idx="11"/>
          </p:nvPr>
        </p:nvSpPr>
        <p:spPr>
          <a:xfrm>
            <a:off x="1049551" y="763450"/>
            <a:ext cx="10277475" cy="268287"/>
          </a:xfrm>
        </p:spPr>
        <p:txBody>
          <a:bodyPr/>
          <a:lstStyle/>
          <a:p>
            <a:r>
              <a:rPr lang="fr-FR" noProof="0" dirty="0">
                <a:solidFill>
                  <a:schemeClr val="tx1">
                    <a:lumMod val="50000"/>
                    <a:lumOff val="50000"/>
                  </a:schemeClr>
                </a:solidFill>
              </a:rPr>
              <a:t>« lire la  définition et repérer les mots importants. » « Je fais le lien entre microbes, phagocytose et protection. »</a:t>
            </a:r>
          </a:p>
        </p:txBody>
      </p:sp>
      <p:sp>
        <p:nvSpPr>
          <p:cNvPr id="8" name="ZoneTexte 7">
            <a:extLst>
              <a:ext uri="{FF2B5EF4-FFF2-40B4-BE49-F238E27FC236}">
                <a16:creationId xmlns:a16="http://schemas.microsoft.com/office/drawing/2014/main" id="{5013CA2C-E63C-A435-292E-C6D9A68ADBBC}"/>
              </a:ext>
            </a:extLst>
          </p:cNvPr>
          <p:cNvSpPr txBox="1"/>
          <p:nvPr/>
        </p:nvSpPr>
        <p:spPr>
          <a:xfrm>
            <a:off x="606734" y="5223404"/>
            <a:ext cx="3451708"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Phagocyte  :</a:t>
            </a:r>
            <a:r>
              <a:rPr lang="ar-MA" noProof="0" dirty="0"/>
              <a:t>البلعمية </a:t>
            </a:r>
            <a:endParaRPr lang="fr-FR" noProof="0" dirty="0"/>
          </a:p>
        </p:txBody>
      </p:sp>
      <p:sp>
        <p:nvSpPr>
          <p:cNvPr id="9" name="ZoneTexte 8">
            <a:extLst>
              <a:ext uri="{FF2B5EF4-FFF2-40B4-BE49-F238E27FC236}">
                <a16:creationId xmlns:a16="http://schemas.microsoft.com/office/drawing/2014/main" id="{AD88AF66-6C2E-6413-0F1A-8AE2C7EB3EFE}"/>
              </a:ext>
            </a:extLst>
          </p:cNvPr>
          <p:cNvSpPr txBox="1"/>
          <p:nvPr/>
        </p:nvSpPr>
        <p:spPr>
          <a:xfrm>
            <a:off x="460819" y="5785315"/>
            <a:ext cx="10865439" cy="830997"/>
          </a:xfrm>
          <a:prstGeom prst="rect">
            <a:avLst/>
          </a:prstGeom>
          <a:solidFill>
            <a:schemeClr val="bg1">
              <a:lumMod val="95000"/>
            </a:schemeClr>
          </a:solidFill>
        </p:spPr>
        <p:txBody>
          <a:bodyPr wrap="square">
            <a:spAutoFit/>
          </a:bodyPr>
          <a:lstStyle/>
          <a:p>
            <a:pPr algn="just"/>
            <a:r>
              <a:rPr lang="fr-FR" sz="2400" dirty="0">
                <a:latin typeface="Calibri" panose="020F0502020204030204" pitchFamily="34" charset="0"/>
                <a:ea typeface="Calibri" panose="020F0502020204030204" pitchFamily="34" charset="0"/>
                <a:cs typeface="Calibri" panose="020F0502020204030204" pitchFamily="34" charset="0"/>
              </a:rPr>
              <a:t>Cellule immunitaire capable d’</a:t>
            </a:r>
            <a:r>
              <a:rPr lang="fr-FR" sz="2400" dirty="0">
                <a:latin typeface="Calibri" panose="020F0502020204030204" pitchFamily="34" charset="0"/>
                <a:cs typeface="Calibri" panose="020F0502020204030204" pitchFamily="34" charset="0"/>
              </a:rPr>
              <a:t>enfermer </a:t>
            </a:r>
            <a:r>
              <a:rPr lang="fr-FR" sz="2400" dirty="0">
                <a:latin typeface="Calibri" panose="020F0502020204030204" pitchFamily="34" charset="0"/>
                <a:ea typeface="Calibri" panose="020F0502020204030204" pitchFamily="34" charset="0"/>
                <a:cs typeface="Calibri" panose="020F0502020204030204" pitchFamily="34" charset="0"/>
              </a:rPr>
              <a:t>et de digérer </a:t>
            </a:r>
            <a:r>
              <a:rPr lang="fr-FR" sz="2400" dirty="0">
                <a:latin typeface="Calibri" panose="020F0502020204030204" pitchFamily="34" charset="0"/>
                <a:cs typeface="Calibri" panose="020F0502020204030204" pitchFamily="34" charset="0"/>
              </a:rPr>
              <a:t>le micro-organisme dans une poche appelée </a:t>
            </a:r>
            <a:r>
              <a:rPr lang="fr-FR" sz="2400" b="1" dirty="0">
                <a:solidFill>
                  <a:srgbClr val="FF0000"/>
                </a:solidFill>
                <a:latin typeface="Calibri" panose="020F0502020204030204" pitchFamily="34" charset="0"/>
                <a:cs typeface="Calibri" panose="020F0502020204030204" pitchFamily="34" charset="0"/>
              </a:rPr>
              <a:t>phagosome</a:t>
            </a:r>
            <a:r>
              <a:rPr lang="fr-FR" sz="2400" dirty="0">
                <a:latin typeface="Calibri" panose="020F0502020204030204" pitchFamily="34" charset="0"/>
                <a:cs typeface="Calibri" panose="020F0502020204030204" pitchFamily="34" charset="0"/>
              </a:rPr>
              <a:t>.</a:t>
            </a:r>
            <a:endParaRPr lang="fr-FR" sz="2400" noProof="0" dirty="0">
              <a:latin typeface="Calibri" panose="020F0502020204030204" pitchFamily="34" charset="0"/>
              <a:ea typeface="Calibri" panose="020F0502020204030204" pitchFamily="34" charset="0"/>
              <a:cs typeface="Calibri" panose="020F0502020204030204" pitchFamily="34" charset="0"/>
            </a:endParaRPr>
          </a:p>
        </p:txBody>
      </p:sp>
      <p:grpSp>
        <p:nvGrpSpPr>
          <p:cNvPr id="45" name="Groupe 44">
            <a:extLst>
              <a:ext uri="{FF2B5EF4-FFF2-40B4-BE49-F238E27FC236}">
                <a16:creationId xmlns:a16="http://schemas.microsoft.com/office/drawing/2014/main" id="{8D693F3B-E515-2880-461C-C848880BC44C}"/>
              </a:ext>
            </a:extLst>
          </p:cNvPr>
          <p:cNvGrpSpPr/>
          <p:nvPr/>
        </p:nvGrpSpPr>
        <p:grpSpPr>
          <a:xfrm>
            <a:off x="1046813" y="3383821"/>
            <a:ext cx="4500000" cy="400110"/>
            <a:chOff x="1435295" y="2669763"/>
            <a:chExt cx="4421216" cy="400110"/>
          </a:xfrm>
        </p:grpSpPr>
        <p:sp>
          <p:nvSpPr>
            <p:cNvPr id="24" name="ZoneTexte 23">
              <a:extLst>
                <a:ext uri="{FF2B5EF4-FFF2-40B4-BE49-F238E27FC236}">
                  <a16:creationId xmlns:a16="http://schemas.microsoft.com/office/drawing/2014/main" id="{ACECCB7F-F97B-2A02-BF0D-257C953DCE03}"/>
                </a:ext>
              </a:extLst>
            </p:cNvPr>
            <p:cNvSpPr txBox="1"/>
            <p:nvPr/>
          </p:nvSpPr>
          <p:spPr>
            <a:xfrm>
              <a:off x="1435295" y="2669763"/>
              <a:ext cx="2051131" cy="400110"/>
            </a:xfrm>
            <a:prstGeom prst="rect">
              <a:avLst/>
            </a:prstGeom>
            <a:noFill/>
            <a:ln w="19050">
              <a:solidFill>
                <a:srgbClr val="00345D"/>
              </a:solidFill>
              <a:prstDash val="dash"/>
            </a:ln>
          </p:spPr>
          <p:txBody>
            <a:bodyPr wrap="square">
              <a:spAutoFit/>
            </a:bodyPr>
            <a:lstStyle/>
            <a:p>
              <a:pPr algn="ctr"/>
              <a:r>
                <a:rPr lang="fr-FR" sz="2000" b="1" noProof="0" dirty="0">
                  <a:solidFill>
                    <a:srgbClr val="FF0000"/>
                  </a:solidFill>
                  <a:latin typeface="Calibri"/>
                  <a:ea typeface="Calibri"/>
                  <a:cs typeface="Calibri"/>
                  <a:sym typeface="Calibri"/>
                </a:rPr>
                <a:t>Microorganisme </a:t>
              </a:r>
              <a:endParaRPr lang="fr-FR" sz="2000" noProof="0" dirty="0">
                <a:solidFill>
                  <a:srgbClr val="FF0000"/>
                </a:solidFill>
              </a:endParaRPr>
            </a:p>
          </p:txBody>
        </p:sp>
        <p:cxnSp>
          <p:nvCxnSpPr>
            <p:cNvPr id="33" name="Connecteur droit avec flèche 32">
              <a:extLst>
                <a:ext uri="{FF2B5EF4-FFF2-40B4-BE49-F238E27FC236}">
                  <a16:creationId xmlns:a16="http://schemas.microsoft.com/office/drawing/2014/main" id="{69853F3C-4B98-3F69-87FD-903D0C851CE3}"/>
                </a:ext>
              </a:extLst>
            </p:cNvPr>
            <p:cNvCxnSpPr>
              <a:cxnSpLocks/>
            </p:cNvCxnSpPr>
            <p:nvPr/>
          </p:nvCxnSpPr>
          <p:spPr>
            <a:xfrm>
              <a:off x="3480511" y="2925890"/>
              <a:ext cx="2376000" cy="0"/>
            </a:xfrm>
            <a:prstGeom prst="straightConnector1">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69" name="Groupe 68">
            <a:extLst>
              <a:ext uri="{FF2B5EF4-FFF2-40B4-BE49-F238E27FC236}">
                <a16:creationId xmlns:a16="http://schemas.microsoft.com/office/drawing/2014/main" id="{00BD7D1D-2127-E723-6DE4-94FA81CA5CBA}"/>
              </a:ext>
            </a:extLst>
          </p:cNvPr>
          <p:cNvGrpSpPr/>
          <p:nvPr/>
        </p:nvGrpSpPr>
        <p:grpSpPr>
          <a:xfrm>
            <a:off x="5320809" y="3057482"/>
            <a:ext cx="5002008" cy="1185093"/>
            <a:chOff x="5818486" y="2179973"/>
            <a:chExt cx="5002008" cy="1185093"/>
          </a:xfrm>
        </p:grpSpPr>
        <p:sp>
          <p:nvSpPr>
            <p:cNvPr id="56" name="ZoneTexte 55">
              <a:extLst>
                <a:ext uri="{FF2B5EF4-FFF2-40B4-BE49-F238E27FC236}">
                  <a16:creationId xmlns:a16="http://schemas.microsoft.com/office/drawing/2014/main" id="{AE2A6FB3-7EA8-3279-13A3-9E77D864C3DD}"/>
                </a:ext>
              </a:extLst>
            </p:cNvPr>
            <p:cNvSpPr txBox="1"/>
            <p:nvPr/>
          </p:nvSpPr>
          <p:spPr>
            <a:xfrm>
              <a:off x="8560340" y="2179973"/>
              <a:ext cx="2260154" cy="400110"/>
            </a:xfrm>
            <a:prstGeom prst="rect">
              <a:avLst/>
            </a:prstGeom>
            <a:noFill/>
            <a:ln w="19050">
              <a:solidFill>
                <a:srgbClr val="00345D"/>
              </a:solidFill>
              <a:prstDash val="dash"/>
            </a:ln>
          </p:spPr>
          <p:txBody>
            <a:bodyPr wrap="square">
              <a:spAutoFit/>
            </a:bodyPr>
            <a:lstStyle/>
            <a:p>
              <a:pPr algn="ctr"/>
              <a:r>
                <a:rPr lang="fr-FR" sz="2000" b="1" noProof="0" dirty="0">
                  <a:solidFill>
                    <a:srgbClr val="FF0000"/>
                  </a:solidFill>
                  <a:latin typeface="Calibri"/>
                  <a:ea typeface="Calibri"/>
                  <a:cs typeface="Calibri"/>
                  <a:sym typeface="Calibri"/>
                </a:rPr>
                <a:t>Phagosome  </a:t>
              </a:r>
              <a:endParaRPr lang="fr-FR" sz="2000" noProof="0" dirty="0">
                <a:solidFill>
                  <a:srgbClr val="FF0000"/>
                </a:solidFill>
              </a:endParaRPr>
            </a:p>
          </p:txBody>
        </p:sp>
        <p:grpSp>
          <p:nvGrpSpPr>
            <p:cNvPr id="63" name="Groupe 62">
              <a:extLst>
                <a:ext uri="{FF2B5EF4-FFF2-40B4-BE49-F238E27FC236}">
                  <a16:creationId xmlns:a16="http://schemas.microsoft.com/office/drawing/2014/main" id="{CE2952C2-3B44-D2A2-63E0-98DFCC66F631}"/>
                </a:ext>
              </a:extLst>
            </p:cNvPr>
            <p:cNvGrpSpPr/>
            <p:nvPr/>
          </p:nvGrpSpPr>
          <p:grpSpPr>
            <a:xfrm flipH="1">
              <a:off x="6096000" y="2358412"/>
              <a:ext cx="2464340" cy="210171"/>
              <a:chOff x="7824898" y="3451700"/>
              <a:chExt cx="2379353" cy="255399"/>
            </a:xfrm>
          </p:grpSpPr>
          <p:cxnSp>
            <p:nvCxnSpPr>
              <p:cNvPr id="61" name="Connecteur droit avec flèche 60">
                <a:extLst>
                  <a:ext uri="{FF2B5EF4-FFF2-40B4-BE49-F238E27FC236}">
                    <a16:creationId xmlns:a16="http://schemas.microsoft.com/office/drawing/2014/main" id="{B0AA3881-8CD4-4BEE-BFFF-93C2A91A4309}"/>
                  </a:ext>
                </a:extLst>
              </p:cNvPr>
              <p:cNvCxnSpPr>
                <a:cxnSpLocks/>
              </p:cNvCxnSpPr>
              <p:nvPr/>
            </p:nvCxnSpPr>
            <p:spPr>
              <a:xfrm>
                <a:off x="9954886" y="3451700"/>
                <a:ext cx="249365" cy="255399"/>
              </a:xfrm>
              <a:prstGeom prst="straightConnector1">
                <a:avLst/>
              </a:prstGeom>
              <a:ln w="28575">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2" name="Connecteur droit avec flèche 61">
                <a:extLst>
                  <a:ext uri="{FF2B5EF4-FFF2-40B4-BE49-F238E27FC236}">
                    <a16:creationId xmlns:a16="http://schemas.microsoft.com/office/drawing/2014/main" id="{C9625E76-B97A-52D9-AB63-D84B5DD12938}"/>
                  </a:ext>
                </a:extLst>
              </p:cNvPr>
              <p:cNvCxnSpPr>
                <a:cxnSpLocks/>
              </p:cNvCxnSpPr>
              <p:nvPr/>
            </p:nvCxnSpPr>
            <p:spPr>
              <a:xfrm>
                <a:off x="7824898" y="3452816"/>
                <a:ext cx="2129988" cy="0"/>
              </a:xfrm>
              <a:prstGeom prst="straightConnector1">
                <a:avLst/>
              </a:prstGeom>
              <a:ln w="28575">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64" name="Ellipse 63">
              <a:extLst>
                <a:ext uri="{FF2B5EF4-FFF2-40B4-BE49-F238E27FC236}">
                  <a16:creationId xmlns:a16="http://schemas.microsoft.com/office/drawing/2014/main" id="{AF9864BB-8132-B1CC-5A5E-9C7A6AC0CBBB}"/>
                </a:ext>
              </a:extLst>
            </p:cNvPr>
            <p:cNvSpPr/>
            <p:nvPr/>
          </p:nvSpPr>
          <p:spPr>
            <a:xfrm>
              <a:off x="5818486" y="2534069"/>
              <a:ext cx="444866" cy="830997"/>
            </a:xfrm>
            <a:prstGeom prst="ellipse">
              <a:avLst/>
            </a:prstGeom>
            <a:ln w="28575">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A">
                <a:solidFill>
                  <a:schemeClr val="tx1"/>
                </a:solidFill>
              </a:endParaRPr>
            </a:p>
          </p:txBody>
        </p:sp>
      </p:grpSp>
      <p:grpSp>
        <p:nvGrpSpPr>
          <p:cNvPr id="70" name="Groupe 69">
            <a:extLst>
              <a:ext uri="{FF2B5EF4-FFF2-40B4-BE49-F238E27FC236}">
                <a16:creationId xmlns:a16="http://schemas.microsoft.com/office/drawing/2014/main" id="{061FEBD2-AC9C-F863-F3DA-40581000B959}"/>
              </a:ext>
            </a:extLst>
          </p:cNvPr>
          <p:cNvGrpSpPr/>
          <p:nvPr/>
        </p:nvGrpSpPr>
        <p:grpSpPr>
          <a:xfrm>
            <a:off x="6821467" y="4166642"/>
            <a:ext cx="3290677" cy="400110"/>
            <a:chOff x="7344992" y="3147782"/>
            <a:chExt cx="3290677" cy="400110"/>
          </a:xfrm>
        </p:grpSpPr>
        <p:cxnSp>
          <p:nvCxnSpPr>
            <p:cNvPr id="58" name="Connecteur droit avec flèche 57">
              <a:extLst>
                <a:ext uri="{FF2B5EF4-FFF2-40B4-BE49-F238E27FC236}">
                  <a16:creationId xmlns:a16="http://schemas.microsoft.com/office/drawing/2014/main" id="{441B19C6-17E0-6346-821F-C0FDAB719EB0}"/>
                </a:ext>
              </a:extLst>
            </p:cNvPr>
            <p:cNvCxnSpPr>
              <a:cxnSpLocks/>
            </p:cNvCxnSpPr>
            <p:nvPr/>
          </p:nvCxnSpPr>
          <p:spPr>
            <a:xfrm flipH="1">
              <a:off x="7344992" y="3350995"/>
              <a:ext cx="1030523" cy="0"/>
            </a:xfrm>
            <a:prstGeom prst="straightConnector1">
              <a:avLst/>
            </a:prstGeom>
            <a:ln w="28575">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sp>
          <p:nvSpPr>
            <p:cNvPr id="68" name="ZoneTexte 67">
              <a:extLst>
                <a:ext uri="{FF2B5EF4-FFF2-40B4-BE49-F238E27FC236}">
                  <a16:creationId xmlns:a16="http://schemas.microsoft.com/office/drawing/2014/main" id="{B466D181-6545-9A72-D277-110A85B72042}"/>
                </a:ext>
              </a:extLst>
            </p:cNvPr>
            <p:cNvSpPr txBox="1"/>
            <p:nvPr/>
          </p:nvSpPr>
          <p:spPr>
            <a:xfrm>
              <a:off x="8375515" y="3147782"/>
              <a:ext cx="2260154" cy="400110"/>
            </a:xfrm>
            <a:prstGeom prst="rect">
              <a:avLst/>
            </a:prstGeom>
            <a:noFill/>
            <a:ln w="19050">
              <a:solidFill>
                <a:srgbClr val="00345D"/>
              </a:solidFill>
              <a:prstDash val="dash"/>
            </a:ln>
          </p:spPr>
          <p:txBody>
            <a:bodyPr wrap="square">
              <a:spAutoFit/>
            </a:bodyPr>
            <a:lstStyle/>
            <a:p>
              <a:pPr algn="ctr"/>
              <a:r>
                <a:rPr lang="fr-FR" sz="2000" b="1" noProof="0" dirty="0">
                  <a:solidFill>
                    <a:srgbClr val="FF0000"/>
                  </a:solidFill>
                  <a:latin typeface="Calibri"/>
                  <a:ea typeface="Calibri"/>
                  <a:cs typeface="Calibri"/>
                  <a:sym typeface="Calibri"/>
                </a:rPr>
                <a:t>Phagocyte  </a:t>
              </a:r>
              <a:endParaRPr lang="fr-FR" sz="2000" noProof="0" dirty="0">
                <a:solidFill>
                  <a:srgbClr val="FF0000"/>
                </a:solidFill>
              </a:endParaRPr>
            </a:p>
          </p:txBody>
        </p:sp>
      </p:grpSp>
      <p:sp>
        <p:nvSpPr>
          <p:cNvPr id="16" name="ZoneTexte 15">
            <a:extLst>
              <a:ext uri="{FF2B5EF4-FFF2-40B4-BE49-F238E27FC236}">
                <a16:creationId xmlns:a16="http://schemas.microsoft.com/office/drawing/2014/main" id="{F0EA1CBE-19CF-1DF1-4EDA-8A88846597C7}"/>
              </a:ext>
            </a:extLst>
          </p:cNvPr>
          <p:cNvSpPr txBox="1"/>
          <p:nvPr/>
        </p:nvSpPr>
        <p:spPr>
          <a:xfrm>
            <a:off x="606734" y="1278553"/>
            <a:ext cx="3876676" cy="497280"/>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Phagocytose : </a:t>
            </a:r>
            <a:r>
              <a:rPr lang="ar-MA" dirty="0"/>
              <a:t>البلعمة</a:t>
            </a:r>
            <a:endParaRPr lang="fr-FR" noProof="0" dirty="0"/>
          </a:p>
        </p:txBody>
      </p:sp>
      <p:sp>
        <p:nvSpPr>
          <p:cNvPr id="17" name="ZoneTexte 16">
            <a:extLst>
              <a:ext uri="{FF2B5EF4-FFF2-40B4-BE49-F238E27FC236}">
                <a16:creationId xmlns:a16="http://schemas.microsoft.com/office/drawing/2014/main" id="{1BA0F8D3-266D-8C89-9CE5-DC170F74E5E2}"/>
              </a:ext>
            </a:extLst>
          </p:cNvPr>
          <p:cNvSpPr txBox="1"/>
          <p:nvPr/>
        </p:nvSpPr>
        <p:spPr>
          <a:xfrm>
            <a:off x="460818" y="1955395"/>
            <a:ext cx="10865440" cy="830997"/>
          </a:xfrm>
          <a:prstGeom prst="rect">
            <a:avLst/>
          </a:prstGeom>
          <a:solidFill>
            <a:schemeClr val="bg1">
              <a:lumMod val="95000"/>
            </a:schemeClr>
          </a:solidFill>
        </p:spPr>
        <p:txBody>
          <a:bodyPr wrap="square">
            <a:spAutoFit/>
          </a:bodyPr>
          <a:lstStyle/>
          <a:p>
            <a:pPr algn="just"/>
            <a:r>
              <a:rPr lang="fr-FR" sz="2400" dirty="0">
                <a:latin typeface="Calibri" panose="020F0502020204030204" pitchFamily="34" charset="0"/>
                <a:ea typeface="Calibri" panose="020F0502020204030204" pitchFamily="34" charset="0"/>
                <a:cs typeface="Calibri" panose="020F0502020204030204" pitchFamily="34" charset="0"/>
              </a:rPr>
              <a:t>Mécanisme de défense par lequel, le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phagocyte</a:t>
            </a:r>
            <a:r>
              <a:rPr lang="fr-FR" sz="2400" dirty="0">
                <a:latin typeface="Calibri" panose="020F0502020204030204" pitchFamily="34" charset="0"/>
                <a:ea typeface="Calibri" panose="020F0502020204030204" pitchFamily="34" charset="0"/>
                <a:cs typeface="Calibri" panose="020F0502020204030204" pitchFamily="34" charset="0"/>
              </a:rPr>
              <a:t>, digère un microorganisme et l’empêche d’envahir le corps. Elle est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rapide</a:t>
            </a:r>
            <a:r>
              <a:rPr lang="fr-FR" sz="2400" dirty="0">
                <a:latin typeface="Calibri" panose="020F0502020204030204" pitchFamily="34" charset="0"/>
                <a:ea typeface="Calibri" panose="020F0502020204030204" pitchFamily="34" charset="0"/>
                <a:cs typeface="Calibri" panose="020F0502020204030204" pitchFamily="34" charset="0"/>
              </a:rPr>
              <a:t> et </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non spécifique.</a:t>
            </a:r>
            <a:endPar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08907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bg/>
                                          </p:spTgt>
                                        </p:tgtEl>
                                        <p:attrNameLst>
                                          <p:attrName>style.visibility</p:attrName>
                                        </p:attrNameLst>
                                      </p:cBhvr>
                                      <p:to>
                                        <p:strVal val="visible"/>
                                      </p:to>
                                    </p:set>
                                    <p:animEffect transition="in" filter="fade">
                                      <p:cBhvr>
                                        <p:cTn id="7" dur="500"/>
                                        <p:tgtEl>
                                          <p:spTgt spid="17">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500"/>
                                        <p:tgtEl>
                                          <p:spTgt spid="1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fade">
                                      <p:cBhvr>
                                        <p:cTn id="15" dur="500"/>
                                        <p:tgtEl>
                                          <p:spTgt spid="7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500"/>
                                        <p:tgtEl>
                                          <p:spTgt spid="6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7" grpId="0" build="allAtOnce"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pic>
        <p:nvPicPr>
          <p:cNvPr id="723" name="Google Shape;723;p30"/>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7" name="Rectangle : coins arrondis 6">
            <a:extLst>
              <a:ext uri="{FF2B5EF4-FFF2-40B4-BE49-F238E27FC236}">
                <a16:creationId xmlns:a16="http://schemas.microsoft.com/office/drawing/2014/main" id="{67A1DB38-95CE-26A7-BA03-F31B523493EF}"/>
              </a:ext>
            </a:extLst>
          </p:cNvPr>
          <p:cNvSpPr/>
          <p:nvPr/>
        </p:nvSpPr>
        <p:spPr>
          <a:xfrm>
            <a:off x="8815411" y="2942266"/>
            <a:ext cx="3000009" cy="2258288"/>
          </a:xfrm>
          <a:prstGeom prst="roundRect">
            <a:avLst>
              <a:gd name="adj" fmla="val 9166"/>
            </a:avLst>
          </a:prstGeom>
          <a:solidFill>
            <a:srgbClr val="1D6FA9">
              <a:lumMod val="20000"/>
              <a:lumOff val="80000"/>
            </a:srgbClr>
          </a:solidFill>
          <a:ln w="12700" cap="flat" cmpd="sng" algn="ctr">
            <a:solidFill>
              <a:sysClr val="windowText" lastClr="000000"/>
            </a:solidFill>
            <a:prstDash val="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2800" b="1" i="0" u="none" strike="noStrike" kern="1200" cap="none" normalizeH="0" noProof="0" dirty="0">
                <a:ln>
                  <a:noFill/>
                </a:ln>
                <a:solidFill>
                  <a:srgbClr val="002060"/>
                </a:solidFill>
                <a:effectLst/>
                <a:uLnTx/>
                <a:uFillTx/>
                <a:latin typeface="Calibri" panose="020F0502020204030204"/>
                <a:ea typeface="Calibri"/>
                <a:cs typeface="Calibri"/>
                <a:sym typeface="Calibri"/>
              </a:rPr>
              <a:t>Décrire le rôle de la  phagocytose dans l’immunité.</a:t>
            </a:r>
          </a:p>
        </p:txBody>
      </p:sp>
      <p:sp>
        <p:nvSpPr>
          <p:cNvPr id="8" name="Flèche : droite 7">
            <a:extLst>
              <a:ext uri="{FF2B5EF4-FFF2-40B4-BE49-F238E27FC236}">
                <a16:creationId xmlns:a16="http://schemas.microsoft.com/office/drawing/2014/main" id="{43F7E2FB-7BD7-15FA-3A38-68942F8D247C}"/>
              </a:ext>
            </a:extLst>
          </p:cNvPr>
          <p:cNvSpPr/>
          <p:nvPr/>
        </p:nvSpPr>
        <p:spPr>
          <a:xfrm>
            <a:off x="7618487" y="2825464"/>
            <a:ext cx="1023095" cy="1688023"/>
          </a:xfrm>
          <a:prstGeom prst="rightArrow">
            <a:avLst/>
          </a:prstGeom>
          <a:solidFill>
            <a:srgbClr val="8BC145">
              <a:lumMod val="40000"/>
              <a:lumOff val="60000"/>
            </a:srgbClr>
          </a:solidFill>
          <a:ln w="12700" cap="flat" cmpd="sng" algn="ctr">
            <a:solidFill>
              <a:srgbClr val="8BC145">
                <a:lumMod val="40000"/>
                <a:lumOff val="6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62C67D76-EF66-DAE2-AFBC-FE8F11AB50C6}"/>
              </a:ext>
            </a:extLst>
          </p:cNvPr>
          <p:cNvSpPr txBox="1"/>
          <p:nvPr/>
        </p:nvSpPr>
        <p:spPr>
          <a:xfrm>
            <a:off x="924484" y="262837"/>
            <a:ext cx="6094070" cy="369332"/>
          </a:xfrm>
          <a:prstGeom prst="rect">
            <a:avLst/>
          </a:prstGeom>
          <a:noFill/>
        </p:spPr>
        <p:txBody>
          <a:bodyPr wrap="square">
            <a:spAutoFit/>
          </a:bodyPr>
          <a:lstStyle/>
          <a:p>
            <a:r>
              <a:rPr lang="fr-FR" sz="1800" b="1" noProof="0" dirty="0">
                <a:solidFill>
                  <a:schemeClr val="tx1">
                    <a:lumMod val="50000"/>
                    <a:lumOff val="50000"/>
                  </a:schemeClr>
                </a:solidFill>
              </a:rPr>
              <a:t>Prenons maintenant la situation suivante:</a:t>
            </a:r>
            <a:endParaRPr lang="fr-FR" sz="1800" noProof="0" dirty="0">
              <a:solidFill>
                <a:schemeClr val="tx1">
                  <a:lumMod val="50000"/>
                  <a:lumOff val="50000"/>
                </a:schemeClr>
              </a:solidFill>
            </a:endParaRPr>
          </a:p>
        </p:txBody>
      </p:sp>
      <p:sp>
        <p:nvSpPr>
          <p:cNvPr id="6" name="ZoneTexte 5">
            <a:extLst>
              <a:ext uri="{FF2B5EF4-FFF2-40B4-BE49-F238E27FC236}">
                <a16:creationId xmlns:a16="http://schemas.microsoft.com/office/drawing/2014/main" id="{74BEF22E-ED52-20BF-F7D7-CCED1AB42601}"/>
              </a:ext>
            </a:extLst>
          </p:cNvPr>
          <p:cNvSpPr txBox="1"/>
          <p:nvPr/>
        </p:nvSpPr>
        <p:spPr>
          <a:xfrm>
            <a:off x="690860" y="701598"/>
            <a:ext cx="10177648" cy="261610"/>
          </a:xfrm>
          <a:prstGeom prst="rect">
            <a:avLst/>
          </a:prstGeom>
          <a:noFill/>
        </p:spPr>
        <p:txBody>
          <a:bodyPr wrap="square">
            <a:spAutoFit/>
          </a:bodyPr>
          <a:lstStyle/>
          <a:p>
            <a:r>
              <a:rPr lang="fr-FR" sz="1100" i="1" noProof="0" dirty="0">
                <a:solidFill>
                  <a:schemeClr val="bg1">
                    <a:lumMod val="65000"/>
                  </a:schemeClr>
                </a:solidFill>
              </a:rPr>
              <a:t>Expliquer la situation et lire la consigne aux élèves</a:t>
            </a:r>
            <a:endParaRPr lang="fr-FR" sz="1100" noProof="0" dirty="0"/>
          </a:p>
        </p:txBody>
      </p:sp>
      <p:sp>
        <p:nvSpPr>
          <p:cNvPr id="2" name="Google Shape;701;p27">
            <a:extLst>
              <a:ext uri="{FF2B5EF4-FFF2-40B4-BE49-F238E27FC236}">
                <a16:creationId xmlns:a16="http://schemas.microsoft.com/office/drawing/2014/main" id="{88BE4DF7-BE47-9B4F-C9AD-B3273222FA03}"/>
              </a:ext>
            </a:extLst>
          </p:cNvPr>
          <p:cNvSpPr txBox="1"/>
          <p:nvPr/>
        </p:nvSpPr>
        <p:spPr>
          <a:xfrm>
            <a:off x="9457118" y="2395197"/>
            <a:ext cx="1716593" cy="547069"/>
          </a:xfrm>
          <a:prstGeom prst="rect">
            <a:avLst/>
          </a:prstGeom>
          <a:solidFill>
            <a:schemeClr val="accent4">
              <a:lumMod val="75000"/>
            </a:schemeClr>
          </a:solidFill>
          <a:ln w="12700" cap="flat" cmpd="sng" algn="ctr">
            <a:solidFill>
              <a:sysClr val="windowText" lastClr="000000"/>
            </a:solidFill>
            <a:prstDash val="dash"/>
            <a:miter lim="800000"/>
          </a:ln>
          <a:effectLst/>
        </p:spPr>
        <p:txBody>
          <a:bodyPr rtlCol="0" anchor="ctr"/>
          <a:lstStyle>
            <a:defPPr marR="0" lvl="0" algn="l" rtl="0">
              <a:lnSpc>
                <a:spcPct val="100000"/>
              </a:lnSpc>
              <a:spcBef>
                <a:spcPts val="0"/>
              </a:spcBef>
              <a:spcAft>
                <a:spcPts val="0"/>
              </a:spcAft>
            </a:defPPr>
            <a:lvl1pPr marL="0" indent="0" algn="ctr" defTabSz="457200" eaLnBrk="1" fontAlgn="auto" latinLnBrk="0" hangingPunct="1">
              <a:buClrTx/>
              <a:buSzTx/>
              <a:buFontTx/>
              <a:buNone/>
              <a:tabLst/>
              <a:defRPr sz="2800" b="1" kern="1200" spc="-110">
                <a:solidFill>
                  <a:srgbClr val="002060"/>
                </a:solidFill>
                <a:latin typeface="Calibri" panose="020F0502020204030204"/>
                <a:ea typeface="Calibri"/>
                <a:cs typeface="Calibri"/>
              </a:defRPr>
            </a:lvl1pPr>
          </a:lstStyle>
          <a:p>
            <a:r>
              <a:rPr lang="fr-FR" sz="2400" dirty="0">
                <a:solidFill>
                  <a:schemeClr val="bg1"/>
                </a:solidFill>
                <a:sym typeface="Calibri"/>
              </a:rPr>
              <a:t>Consigne  </a:t>
            </a:r>
            <a:endParaRPr lang="fr-FR" sz="2400" dirty="0">
              <a:solidFill>
                <a:schemeClr val="bg1"/>
              </a:solidFill>
            </a:endParaRPr>
          </a:p>
        </p:txBody>
      </p:sp>
      <p:pic>
        <p:nvPicPr>
          <p:cNvPr id="10" name="Image 9" descr="Une image contenant texte, capture d’écran, Police&#10;&#10;Le contenu généré par l’IA peut être incorrect.">
            <a:extLst>
              <a:ext uri="{FF2B5EF4-FFF2-40B4-BE49-F238E27FC236}">
                <a16:creationId xmlns:a16="http://schemas.microsoft.com/office/drawing/2014/main" id="{C0F0E92B-47DF-DD9A-52FA-88715062F304}"/>
              </a:ext>
            </a:extLst>
          </p:cNvPr>
          <p:cNvPicPr>
            <a:picLocks noChangeAspect="1"/>
          </p:cNvPicPr>
          <p:nvPr/>
        </p:nvPicPr>
        <p:blipFill>
          <a:blip r:embed="rId4"/>
          <a:stretch>
            <a:fillRect/>
          </a:stretch>
        </p:blipFill>
        <p:spPr>
          <a:xfrm>
            <a:off x="500696" y="3921644"/>
            <a:ext cx="6796936" cy="2412124"/>
          </a:xfrm>
          <a:prstGeom prst="rect">
            <a:avLst/>
          </a:prstGeom>
        </p:spPr>
      </p:pic>
      <p:pic>
        <p:nvPicPr>
          <p:cNvPr id="12" name="Image 11" descr="Une image contenant texte, capture d’écran, Police, diagramme&#10;&#10;Le contenu généré par l’IA peut être incorrect.">
            <a:extLst>
              <a:ext uri="{FF2B5EF4-FFF2-40B4-BE49-F238E27FC236}">
                <a16:creationId xmlns:a16="http://schemas.microsoft.com/office/drawing/2014/main" id="{8C2D622B-3380-8538-2ECF-DFD60EBD8097}"/>
              </a:ext>
            </a:extLst>
          </p:cNvPr>
          <p:cNvPicPr>
            <a:picLocks noChangeAspect="1"/>
          </p:cNvPicPr>
          <p:nvPr/>
        </p:nvPicPr>
        <p:blipFill>
          <a:blip r:embed="rId5"/>
          <a:stretch>
            <a:fillRect/>
          </a:stretch>
        </p:blipFill>
        <p:spPr>
          <a:xfrm>
            <a:off x="500696" y="1236364"/>
            <a:ext cx="6796937" cy="241212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31"/>
          <p:cNvSpPr txBox="1">
            <a:spLocks noGrp="1"/>
          </p:cNvSpPr>
          <p:nvPr>
            <p:ph type="title"/>
          </p:nvPr>
        </p:nvSpPr>
        <p:spPr>
          <a:xfrm>
            <a:off x="1030246" y="210284"/>
            <a:ext cx="10389371" cy="51323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sz="1800" i="0" dirty="0">
                <a:solidFill>
                  <a:schemeClr val="tx1">
                    <a:lumMod val="50000"/>
                    <a:lumOff val="50000"/>
                  </a:schemeClr>
                </a:solidFill>
                <a:effectLst/>
                <a:latin typeface="Calibri" panose="020F0502020204030204" pitchFamily="34" charset="0"/>
                <a:ea typeface="Calibri" panose="020F0502020204030204" pitchFamily="34" charset="0"/>
                <a:cs typeface="Calibri" panose="020F0502020204030204" pitchFamily="34" charset="0"/>
              </a:rPr>
              <a:t>Pour répondre à cette  consigne, on s'appuie sur le modèle suivant, qui décrit les étapes de la phagocytose.</a:t>
            </a:r>
            <a:endParaRPr lang="fr-FR"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38" name="Google Shape;738;p31"/>
          <p:cNvSpPr txBox="1">
            <a:spLocks noGrp="1"/>
          </p:cNvSpPr>
          <p:nvPr>
            <p:ph type="body" idx="2"/>
          </p:nvPr>
        </p:nvSpPr>
        <p:spPr>
          <a:xfrm>
            <a:off x="772383" y="605264"/>
            <a:ext cx="10277475" cy="474979"/>
          </a:xfrm>
          <a:prstGeom prst="rect">
            <a:avLst/>
          </a:prstGeom>
          <a:noFill/>
          <a:ln>
            <a:noFill/>
          </a:ln>
        </p:spPr>
        <p:txBody>
          <a:bodyPr spcFirstLastPara="1" wrap="square" lIns="91425" tIns="45700" rIns="91425" bIns="45700" anchor="t" anchorCtr="0">
            <a:noAutofit/>
          </a:bodyPr>
          <a:lstStyle/>
          <a:p>
            <a:r>
              <a:rPr lang="fr-FR" b="1" dirty="0">
                <a:solidFill>
                  <a:schemeClr val="tx1">
                    <a:lumMod val="50000"/>
                    <a:lumOff val="50000"/>
                  </a:schemeClr>
                </a:solidFill>
              </a:rPr>
              <a:t>Explication progressive</a:t>
            </a:r>
            <a:r>
              <a:rPr lang="fr-FR" dirty="0">
                <a:solidFill>
                  <a:schemeClr val="tx1">
                    <a:lumMod val="50000"/>
                    <a:lumOff val="50000"/>
                  </a:schemeClr>
                </a:solidFill>
              </a:rPr>
              <a:t> : Chaque étape est nommée, décrite et illustrée par un élément du schéma.</a:t>
            </a:r>
          </a:p>
        </p:txBody>
      </p:sp>
      <p:pic>
        <p:nvPicPr>
          <p:cNvPr id="739" name="Google Shape;739;p31"/>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740" name="Google Shape;740;p31"/>
          <p:cNvSpPr/>
          <p:nvPr/>
        </p:nvSpPr>
        <p:spPr>
          <a:xfrm>
            <a:off x="2721305" y="1562498"/>
            <a:ext cx="6627628" cy="649266"/>
          </a:xfrm>
          <a:prstGeom prst="roundRect">
            <a:avLst>
              <a:gd name="adj" fmla="val 16667"/>
            </a:avLst>
          </a:prstGeom>
          <a:solidFill>
            <a:schemeClr val="lt1"/>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600"/>
              </a:spcBef>
              <a:spcAft>
                <a:spcPts val="600"/>
              </a:spcAft>
              <a:buNone/>
            </a:pPr>
            <a:r>
              <a:rPr lang="fr-FR" sz="2400" b="1" dirty="0">
                <a:solidFill>
                  <a:schemeClr val="dk1"/>
                </a:solidFill>
                <a:latin typeface="Calibri"/>
                <a:ea typeface="Calibri"/>
                <a:cs typeface="Calibri"/>
                <a:sym typeface="Calibri"/>
              </a:rPr>
              <a:t>La phagocytose se déroule en 4 étapes </a:t>
            </a:r>
            <a:endParaRPr sz="2400" dirty="0">
              <a:solidFill>
                <a:srgbClr val="002060"/>
              </a:solidFill>
              <a:latin typeface="Calibri"/>
              <a:ea typeface="Calibri"/>
              <a:cs typeface="Calibri"/>
              <a:sym typeface="Calibri"/>
            </a:endParaRPr>
          </a:p>
        </p:txBody>
      </p:sp>
      <p:grpSp>
        <p:nvGrpSpPr>
          <p:cNvPr id="4" name="Groupe 3">
            <a:extLst>
              <a:ext uri="{FF2B5EF4-FFF2-40B4-BE49-F238E27FC236}">
                <a16:creationId xmlns:a16="http://schemas.microsoft.com/office/drawing/2014/main" id="{5C79CC22-A0B7-2814-E15C-0F6EBBF29D6C}"/>
              </a:ext>
            </a:extLst>
          </p:cNvPr>
          <p:cNvGrpSpPr/>
          <p:nvPr/>
        </p:nvGrpSpPr>
        <p:grpSpPr>
          <a:xfrm>
            <a:off x="711502" y="2306054"/>
            <a:ext cx="2392848" cy="1326466"/>
            <a:chOff x="711502" y="2306054"/>
            <a:chExt cx="2392848" cy="1326466"/>
          </a:xfrm>
        </p:grpSpPr>
        <p:sp>
          <p:nvSpPr>
            <p:cNvPr id="741" name="Google Shape;741;p31"/>
            <p:cNvSpPr/>
            <p:nvPr/>
          </p:nvSpPr>
          <p:spPr>
            <a:xfrm>
              <a:off x="711502" y="2983254"/>
              <a:ext cx="2392848" cy="649266"/>
            </a:xfrm>
            <a:prstGeom prst="roundRect">
              <a:avLst>
                <a:gd name="adj" fmla="val 16667"/>
              </a:avLst>
            </a:prstGeom>
            <a:solidFill>
              <a:schemeClr val="lt1"/>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600"/>
                </a:spcBef>
                <a:spcAft>
                  <a:spcPts val="600"/>
                </a:spcAft>
                <a:buNone/>
              </a:pPr>
              <a:r>
                <a:rPr lang="fr-FR" sz="2400" b="1" dirty="0">
                  <a:solidFill>
                    <a:schemeClr val="dk1"/>
                  </a:solidFill>
                  <a:latin typeface="Calibri"/>
                  <a:ea typeface="Calibri"/>
                  <a:cs typeface="Calibri"/>
                  <a:sym typeface="Calibri"/>
                </a:rPr>
                <a:t>1. Adhésion </a:t>
              </a:r>
              <a:endParaRPr sz="2400" b="1" dirty="0">
                <a:solidFill>
                  <a:srgbClr val="002060"/>
                </a:solidFill>
                <a:latin typeface="Calibri"/>
                <a:ea typeface="Calibri"/>
                <a:cs typeface="Calibri"/>
                <a:sym typeface="Calibri"/>
              </a:endParaRPr>
            </a:p>
          </p:txBody>
        </p:sp>
        <p:sp>
          <p:nvSpPr>
            <p:cNvPr id="743" name="Google Shape;743;p31"/>
            <p:cNvSpPr/>
            <p:nvPr/>
          </p:nvSpPr>
          <p:spPr>
            <a:xfrm rot="7111440">
              <a:off x="2592317" y="2359886"/>
              <a:ext cx="464173" cy="356509"/>
            </a:xfrm>
            <a:prstGeom prst="rightArrow">
              <a:avLst>
                <a:gd name="adj1" fmla="val 50000"/>
                <a:gd name="adj2" fmla="val 50000"/>
              </a:avLst>
            </a:prstGeom>
            <a:solidFill>
              <a:srgbClr val="FF0000"/>
            </a:solidFill>
            <a:ln w="190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grpSp>
      <p:grpSp>
        <p:nvGrpSpPr>
          <p:cNvPr id="10" name="Groupe 9">
            <a:extLst>
              <a:ext uri="{FF2B5EF4-FFF2-40B4-BE49-F238E27FC236}">
                <a16:creationId xmlns:a16="http://schemas.microsoft.com/office/drawing/2014/main" id="{66AE9153-C663-0B9D-D8DD-4AEFE9814D2B}"/>
              </a:ext>
            </a:extLst>
          </p:cNvPr>
          <p:cNvGrpSpPr/>
          <p:nvPr/>
        </p:nvGrpSpPr>
        <p:grpSpPr>
          <a:xfrm>
            <a:off x="8914488" y="2204429"/>
            <a:ext cx="2392849" cy="1428091"/>
            <a:chOff x="8914488" y="2204429"/>
            <a:chExt cx="2392849" cy="1428091"/>
          </a:xfrm>
        </p:grpSpPr>
        <p:sp>
          <p:nvSpPr>
            <p:cNvPr id="742" name="Google Shape;742;p31"/>
            <p:cNvSpPr/>
            <p:nvPr/>
          </p:nvSpPr>
          <p:spPr>
            <a:xfrm>
              <a:off x="8914488" y="2983254"/>
              <a:ext cx="2392849" cy="649266"/>
            </a:xfrm>
            <a:prstGeom prst="roundRect">
              <a:avLst>
                <a:gd name="adj" fmla="val 16667"/>
              </a:avLst>
            </a:prstGeom>
            <a:solidFill>
              <a:schemeClr val="lt1"/>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600"/>
                </a:spcBef>
                <a:spcAft>
                  <a:spcPts val="600"/>
                </a:spcAft>
                <a:buNone/>
              </a:pPr>
              <a:r>
                <a:rPr lang="fr-FR" sz="2400" b="1" dirty="0">
                  <a:solidFill>
                    <a:schemeClr val="dk1"/>
                  </a:solidFill>
                  <a:latin typeface="Calibri"/>
                  <a:ea typeface="Calibri"/>
                  <a:cs typeface="Calibri"/>
                  <a:sym typeface="Calibri"/>
                </a:rPr>
                <a:t>4. Expulsion </a:t>
              </a:r>
              <a:endParaRPr sz="2400" b="1" dirty="0">
                <a:solidFill>
                  <a:srgbClr val="002060"/>
                </a:solidFill>
                <a:latin typeface="Calibri"/>
                <a:ea typeface="Calibri"/>
                <a:cs typeface="Calibri"/>
                <a:sym typeface="Calibri"/>
              </a:endParaRPr>
            </a:p>
          </p:txBody>
        </p:sp>
        <p:sp>
          <p:nvSpPr>
            <p:cNvPr id="744" name="Google Shape;744;p31"/>
            <p:cNvSpPr/>
            <p:nvPr/>
          </p:nvSpPr>
          <p:spPr>
            <a:xfrm rot="3610201">
              <a:off x="9250756" y="2244706"/>
              <a:ext cx="449013" cy="368460"/>
            </a:xfrm>
            <a:prstGeom prst="rightArrow">
              <a:avLst>
                <a:gd name="adj1" fmla="val 50000"/>
                <a:gd name="adj2" fmla="val 50000"/>
              </a:avLst>
            </a:prstGeom>
            <a:solidFill>
              <a:srgbClr val="FF0000"/>
            </a:solidFill>
            <a:ln w="190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grpSp>
      <p:grpSp>
        <p:nvGrpSpPr>
          <p:cNvPr id="8" name="Groupe 7">
            <a:extLst>
              <a:ext uri="{FF2B5EF4-FFF2-40B4-BE49-F238E27FC236}">
                <a16:creationId xmlns:a16="http://schemas.microsoft.com/office/drawing/2014/main" id="{9DD1C763-1D59-B6F5-AFF8-C5503C53B764}"/>
              </a:ext>
            </a:extLst>
          </p:cNvPr>
          <p:cNvGrpSpPr/>
          <p:nvPr/>
        </p:nvGrpSpPr>
        <p:grpSpPr>
          <a:xfrm>
            <a:off x="3445831" y="2319156"/>
            <a:ext cx="2392848" cy="1313364"/>
            <a:chOff x="3445831" y="2319156"/>
            <a:chExt cx="2392848" cy="1313364"/>
          </a:xfrm>
        </p:grpSpPr>
        <p:sp>
          <p:nvSpPr>
            <p:cNvPr id="2" name="Google Shape;741;p31">
              <a:extLst>
                <a:ext uri="{FF2B5EF4-FFF2-40B4-BE49-F238E27FC236}">
                  <a16:creationId xmlns:a16="http://schemas.microsoft.com/office/drawing/2014/main" id="{6E93B8FC-47B1-6D6E-BEDB-33F871AA2EC7}"/>
                </a:ext>
              </a:extLst>
            </p:cNvPr>
            <p:cNvSpPr/>
            <p:nvPr/>
          </p:nvSpPr>
          <p:spPr>
            <a:xfrm>
              <a:off x="3445831" y="2983254"/>
              <a:ext cx="2392848" cy="649266"/>
            </a:xfrm>
            <a:prstGeom prst="roundRect">
              <a:avLst>
                <a:gd name="adj" fmla="val 16667"/>
              </a:avLst>
            </a:prstGeom>
            <a:solidFill>
              <a:schemeClr val="lt1"/>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600"/>
                </a:spcBef>
                <a:spcAft>
                  <a:spcPts val="600"/>
                </a:spcAft>
                <a:buNone/>
              </a:pPr>
              <a:r>
                <a:rPr lang="fr-FR" sz="2400" b="1" dirty="0">
                  <a:solidFill>
                    <a:schemeClr val="dk1"/>
                  </a:solidFill>
                  <a:latin typeface="Calibri"/>
                  <a:ea typeface="Calibri"/>
                  <a:cs typeface="Calibri"/>
                  <a:sym typeface="Calibri"/>
                </a:rPr>
                <a:t>2. Ingestion </a:t>
              </a:r>
              <a:endParaRPr sz="2400" b="1" dirty="0">
                <a:solidFill>
                  <a:srgbClr val="002060"/>
                </a:solidFill>
                <a:latin typeface="Calibri"/>
                <a:ea typeface="Calibri"/>
                <a:cs typeface="Calibri"/>
                <a:sym typeface="Calibri"/>
              </a:endParaRPr>
            </a:p>
          </p:txBody>
        </p:sp>
        <p:sp>
          <p:nvSpPr>
            <p:cNvPr id="5" name="Google Shape;743;p31">
              <a:extLst>
                <a:ext uri="{FF2B5EF4-FFF2-40B4-BE49-F238E27FC236}">
                  <a16:creationId xmlns:a16="http://schemas.microsoft.com/office/drawing/2014/main" id="{74B8D011-01EB-1493-BD4E-37B4B0791C71}"/>
                </a:ext>
              </a:extLst>
            </p:cNvPr>
            <p:cNvSpPr/>
            <p:nvPr/>
          </p:nvSpPr>
          <p:spPr>
            <a:xfrm rot="7111440">
              <a:off x="4678725" y="2356578"/>
              <a:ext cx="446400" cy="371556"/>
            </a:xfrm>
            <a:prstGeom prst="rightArrow">
              <a:avLst>
                <a:gd name="adj1" fmla="val 50000"/>
                <a:gd name="adj2" fmla="val 50000"/>
              </a:avLst>
            </a:prstGeom>
            <a:solidFill>
              <a:srgbClr val="FF0000"/>
            </a:solidFill>
            <a:ln w="190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grpSp>
      <p:grpSp>
        <p:nvGrpSpPr>
          <p:cNvPr id="9" name="Groupe 8">
            <a:extLst>
              <a:ext uri="{FF2B5EF4-FFF2-40B4-BE49-F238E27FC236}">
                <a16:creationId xmlns:a16="http://schemas.microsoft.com/office/drawing/2014/main" id="{A54C7E50-B15B-9069-8721-F14500ECBFFD}"/>
              </a:ext>
            </a:extLst>
          </p:cNvPr>
          <p:cNvGrpSpPr/>
          <p:nvPr/>
        </p:nvGrpSpPr>
        <p:grpSpPr>
          <a:xfrm>
            <a:off x="6180160" y="2270225"/>
            <a:ext cx="2392848" cy="1362295"/>
            <a:chOff x="6180160" y="2270225"/>
            <a:chExt cx="2392848" cy="1362295"/>
          </a:xfrm>
        </p:grpSpPr>
        <p:sp>
          <p:nvSpPr>
            <p:cNvPr id="3" name="Google Shape;741;p31">
              <a:extLst>
                <a:ext uri="{FF2B5EF4-FFF2-40B4-BE49-F238E27FC236}">
                  <a16:creationId xmlns:a16="http://schemas.microsoft.com/office/drawing/2014/main" id="{F97C10F6-BFA5-68A2-FB79-10129A2B700A}"/>
                </a:ext>
              </a:extLst>
            </p:cNvPr>
            <p:cNvSpPr/>
            <p:nvPr/>
          </p:nvSpPr>
          <p:spPr>
            <a:xfrm>
              <a:off x="6180160" y="2983254"/>
              <a:ext cx="2392848" cy="649266"/>
            </a:xfrm>
            <a:prstGeom prst="roundRect">
              <a:avLst>
                <a:gd name="adj" fmla="val 16667"/>
              </a:avLst>
            </a:prstGeom>
            <a:solidFill>
              <a:schemeClr val="lt1"/>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600"/>
                </a:spcBef>
                <a:spcAft>
                  <a:spcPts val="600"/>
                </a:spcAft>
                <a:buNone/>
              </a:pPr>
              <a:r>
                <a:rPr lang="fr-FR" sz="2400" b="1" dirty="0">
                  <a:solidFill>
                    <a:schemeClr val="dk1"/>
                  </a:solidFill>
                  <a:latin typeface="Calibri"/>
                  <a:ea typeface="Calibri"/>
                  <a:cs typeface="Calibri"/>
                  <a:sym typeface="Calibri"/>
                </a:rPr>
                <a:t>3. Digestion </a:t>
              </a:r>
              <a:endParaRPr sz="2400" b="1" dirty="0">
                <a:solidFill>
                  <a:srgbClr val="002060"/>
                </a:solidFill>
                <a:latin typeface="Calibri"/>
                <a:ea typeface="Calibri"/>
                <a:cs typeface="Calibri"/>
                <a:sym typeface="Calibri"/>
              </a:endParaRPr>
            </a:p>
          </p:txBody>
        </p:sp>
        <p:sp>
          <p:nvSpPr>
            <p:cNvPr id="6" name="Google Shape;743;p31">
              <a:extLst>
                <a:ext uri="{FF2B5EF4-FFF2-40B4-BE49-F238E27FC236}">
                  <a16:creationId xmlns:a16="http://schemas.microsoft.com/office/drawing/2014/main" id="{5FD9B0F3-2746-73CF-6705-05DC05E7581E}"/>
                </a:ext>
              </a:extLst>
            </p:cNvPr>
            <p:cNvSpPr/>
            <p:nvPr/>
          </p:nvSpPr>
          <p:spPr>
            <a:xfrm rot="4005689">
              <a:off x="6853332" y="2298489"/>
              <a:ext cx="446794" cy="390266"/>
            </a:xfrm>
            <a:prstGeom prst="rightArrow">
              <a:avLst>
                <a:gd name="adj1" fmla="val 50000"/>
                <a:gd name="adj2" fmla="val 50000"/>
              </a:avLst>
            </a:prstGeom>
            <a:solidFill>
              <a:srgbClr val="FF0000"/>
            </a:solidFill>
            <a:ln w="190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grpSp>
      <p:pic>
        <p:nvPicPr>
          <p:cNvPr id="7" name="Image 6">
            <a:extLst>
              <a:ext uri="{FF2B5EF4-FFF2-40B4-BE49-F238E27FC236}">
                <a16:creationId xmlns:a16="http://schemas.microsoft.com/office/drawing/2014/main" id="{CA152327-1B81-0D6D-530A-504DDFFAAE8C}"/>
              </a:ext>
            </a:extLst>
          </p:cNvPr>
          <p:cNvPicPr>
            <a:picLocks noChangeAspect="1"/>
          </p:cNvPicPr>
          <p:nvPr/>
        </p:nvPicPr>
        <p:blipFill>
          <a:blip r:embed="rId4">
            <a:extLst>
              <a:ext uri="{28A0092B-C50C-407E-A947-70E740481C1C}">
                <a14:useLocalDpi xmlns:a14="http://schemas.microsoft.com/office/drawing/2010/main" val="0"/>
              </a:ext>
            </a:extLst>
          </a:blip>
          <a:srcRect r="-598"/>
          <a:stretch>
            <a:fillRect/>
          </a:stretch>
        </p:blipFill>
        <p:spPr>
          <a:xfrm>
            <a:off x="472295" y="3175888"/>
            <a:ext cx="10835042" cy="2802206"/>
          </a:xfrm>
          <a:prstGeom prst="rect">
            <a:avLst/>
          </a:prstGeom>
        </p:spPr>
      </p:pic>
    </p:spTree>
    <p:extLst>
      <p:ext uri="{BB962C8B-B14F-4D97-AF65-F5344CB8AC3E}">
        <p14:creationId xmlns:p14="http://schemas.microsoft.com/office/powerpoint/2010/main" val="30929453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87011709-B33B-9FD2-F4E3-69F22F5CA387}"/>
            </a:ext>
          </a:extLst>
        </p:cNvPr>
        <p:cNvGrpSpPr/>
        <p:nvPr/>
      </p:nvGrpSpPr>
      <p:grpSpPr>
        <a:xfrm>
          <a:off x="0" y="0"/>
          <a:ext cx="0" cy="0"/>
          <a:chOff x="0" y="0"/>
          <a:chExt cx="0" cy="0"/>
        </a:xfrm>
      </p:grpSpPr>
      <p:pic>
        <p:nvPicPr>
          <p:cNvPr id="739" name="Google Shape;739;p31">
            <a:extLst>
              <a:ext uri="{FF2B5EF4-FFF2-40B4-BE49-F238E27FC236}">
                <a16:creationId xmlns:a16="http://schemas.microsoft.com/office/drawing/2014/main" id="{7EDC51A7-65FE-5E0B-1773-09C82C9E3143}"/>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10" name="Google Shape;737;p31">
            <a:extLst>
              <a:ext uri="{FF2B5EF4-FFF2-40B4-BE49-F238E27FC236}">
                <a16:creationId xmlns:a16="http://schemas.microsoft.com/office/drawing/2014/main" id="{9378A95A-EAC9-8B38-BC16-9E8BA73F90FF}"/>
              </a:ext>
            </a:extLst>
          </p:cNvPr>
          <p:cNvSpPr txBox="1">
            <a:spLocks noGrp="1"/>
          </p:cNvSpPr>
          <p:nvPr>
            <p:ph type="title"/>
          </p:nvPr>
        </p:nvSpPr>
        <p:spPr>
          <a:xfrm>
            <a:off x="1013911" y="400789"/>
            <a:ext cx="10277091"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i="0" dirty="0">
                <a:solidFill>
                  <a:schemeClr val="tx1">
                    <a:lumMod val="50000"/>
                    <a:lumOff val="50000"/>
                  </a:schemeClr>
                </a:solidFill>
                <a:effectLst/>
                <a:latin typeface="Calibri" panose="020F0502020204030204" pitchFamily="34" charset="0"/>
                <a:ea typeface="Calibri" panose="020F0502020204030204" pitchFamily="34" charset="0"/>
                <a:cs typeface="Calibri" panose="020F0502020204030204" pitchFamily="34" charset="0"/>
              </a:rPr>
              <a:t>Nous abordons maintenant la première étape de la phagocytose : l'adhésion. C'est l'étape décisive qui déclenche tout le processus.</a:t>
            </a:r>
            <a:endParaRPr sz="14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738;p31">
            <a:extLst>
              <a:ext uri="{FF2B5EF4-FFF2-40B4-BE49-F238E27FC236}">
                <a16:creationId xmlns:a16="http://schemas.microsoft.com/office/drawing/2014/main" id="{2C16020F-33DB-2E1C-B131-652D310FD65F}"/>
              </a:ext>
            </a:extLst>
          </p:cNvPr>
          <p:cNvSpPr txBox="1">
            <a:spLocks/>
          </p:cNvSpPr>
          <p:nvPr/>
        </p:nvSpPr>
        <p:spPr>
          <a:xfrm>
            <a:off x="760822" y="641511"/>
            <a:ext cx="10277475" cy="382592"/>
          </a:xfrm>
          <a:prstGeom prst="rect">
            <a:avLst/>
          </a:prstGeom>
          <a:noFill/>
          <a:ln>
            <a:noFill/>
          </a:ln>
        </p:spPr>
        <p:txBody>
          <a:bodyPr spcFirstLastPara="1" vert="horz" wrap="square" lIns="91425" tIns="45700" rIns="91425" bIns="45700" rtlCol="0" anchor="t" anchorCtr="0">
            <a:noAutofit/>
          </a:bodyPr>
          <a:lstStyle>
            <a:lvl1pPr marL="457200" lvl="0" indent="-228600" algn="l" defTabSz="914400" rtl="0" eaLnBrk="1" latinLnBrk="0" hangingPunct="1">
              <a:lnSpc>
                <a:spcPct val="90000"/>
              </a:lnSpc>
              <a:spcBef>
                <a:spcPts val="1000"/>
              </a:spcBef>
              <a:spcAft>
                <a:spcPts val="0"/>
              </a:spcAft>
              <a:buClr>
                <a:schemeClr val="dk1"/>
              </a:buClr>
              <a:buSzPts val="1050"/>
              <a:buFont typeface="Arial" panose="020B0604020202020204" pitchFamily="34" charset="0"/>
              <a:buNone/>
              <a:defRPr sz="1050" i="1" kern="1200">
                <a:solidFill>
                  <a:schemeClr val="tx1"/>
                </a:solidFill>
                <a:latin typeface="Calibri"/>
                <a:ea typeface="Calibri"/>
                <a:cs typeface="Calibri"/>
                <a:sym typeface="Calibri"/>
              </a:defRPr>
            </a:lvl1pPr>
            <a:lvl2pPr marL="914400" lvl="1" indent="-304800" algn="l" defTabSz="914400" rtl="0" eaLnBrk="1" latinLnBrk="0" hangingPunct="1">
              <a:lnSpc>
                <a:spcPct val="90000"/>
              </a:lnSpc>
              <a:spcBef>
                <a:spcPts val="500"/>
              </a:spcBef>
              <a:spcAft>
                <a:spcPts val="0"/>
              </a:spcAft>
              <a:buClr>
                <a:schemeClr val="dk1"/>
              </a:buClr>
              <a:buSzPts val="1200"/>
              <a:buFont typeface="Arial" panose="020B0604020202020204" pitchFamily="34" charset="0"/>
              <a:buChar char="•"/>
              <a:defRPr sz="1200" i="1" kern="1200">
                <a:solidFill>
                  <a:schemeClr val="tx1"/>
                </a:solidFill>
                <a:latin typeface="Calibri"/>
                <a:ea typeface="Calibri"/>
                <a:cs typeface="Calibri"/>
                <a:sym typeface="Calibri"/>
              </a:defRPr>
            </a:lvl2pPr>
            <a:lvl3pPr marL="1371600" lvl="2" indent="-304800" algn="l" defTabSz="914400" rtl="0" eaLnBrk="1" latinLnBrk="0" hangingPunct="1">
              <a:lnSpc>
                <a:spcPct val="90000"/>
              </a:lnSpc>
              <a:spcBef>
                <a:spcPts val="500"/>
              </a:spcBef>
              <a:spcAft>
                <a:spcPts val="0"/>
              </a:spcAft>
              <a:buClr>
                <a:schemeClr val="dk1"/>
              </a:buClr>
              <a:buSzPts val="1200"/>
              <a:buFont typeface="Arial" panose="020B0604020202020204" pitchFamily="34" charset="0"/>
              <a:buChar char="•"/>
              <a:defRPr sz="1200" i="1" kern="1200">
                <a:solidFill>
                  <a:schemeClr val="tx1"/>
                </a:solidFill>
                <a:latin typeface="Calibri"/>
                <a:ea typeface="Calibri"/>
                <a:cs typeface="Calibri"/>
                <a:sym typeface="Calibri"/>
              </a:defRPr>
            </a:lvl3pPr>
            <a:lvl4pPr marL="1828800" lvl="3" indent="-304800" algn="l" defTabSz="914400" rtl="0" eaLnBrk="1" latinLnBrk="0" hangingPunct="1">
              <a:lnSpc>
                <a:spcPct val="90000"/>
              </a:lnSpc>
              <a:spcBef>
                <a:spcPts val="500"/>
              </a:spcBef>
              <a:spcAft>
                <a:spcPts val="0"/>
              </a:spcAft>
              <a:buClr>
                <a:schemeClr val="dk1"/>
              </a:buClr>
              <a:buSzPts val="1200"/>
              <a:buFont typeface="Arial" panose="020B0604020202020204" pitchFamily="34" charset="0"/>
              <a:buChar char="•"/>
              <a:defRPr sz="1200" i="1" kern="1200">
                <a:solidFill>
                  <a:schemeClr val="tx1"/>
                </a:solidFill>
                <a:latin typeface="Calibri"/>
                <a:ea typeface="Calibri"/>
                <a:cs typeface="Calibri"/>
                <a:sym typeface="Calibri"/>
              </a:defRPr>
            </a:lvl4pPr>
            <a:lvl5pPr marL="2286000" lvl="4" indent="-304800" algn="l" defTabSz="914400" rtl="0" eaLnBrk="1" latinLnBrk="0" hangingPunct="1">
              <a:lnSpc>
                <a:spcPct val="90000"/>
              </a:lnSpc>
              <a:spcBef>
                <a:spcPts val="500"/>
              </a:spcBef>
              <a:spcAft>
                <a:spcPts val="0"/>
              </a:spcAft>
              <a:buClr>
                <a:schemeClr val="dk1"/>
              </a:buClr>
              <a:buSzPts val="1200"/>
              <a:buFont typeface="Arial" panose="020B0604020202020204" pitchFamily="34" charset="0"/>
              <a:buChar char="•"/>
              <a:defRPr sz="1200" i="1" kern="1200">
                <a:solidFill>
                  <a:schemeClr val="tx1"/>
                </a:solidFill>
                <a:latin typeface="Calibri"/>
                <a:ea typeface="Calibri"/>
                <a:cs typeface="Calibri"/>
                <a:sym typeface="Calibri"/>
              </a:defRPr>
            </a:lvl5pPr>
            <a:lvl6pPr marL="2743200" lvl="5"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lumMod val="50000"/>
                    <a:lumOff val="50000"/>
                  </a:schemeClr>
                </a:solidFill>
              </a:rPr>
              <a:t>Lire lentement, noter  les mots clés au tableau/support.</a:t>
            </a:r>
          </a:p>
        </p:txBody>
      </p:sp>
      <p:pic>
        <p:nvPicPr>
          <p:cNvPr id="2" name="Image 1">
            <a:extLst>
              <a:ext uri="{FF2B5EF4-FFF2-40B4-BE49-F238E27FC236}">
                <a16:creationId xmlns:a16="http://schemas.microsoft.com/office/drawing/2014/main" id="{974CB244-B5BD-DAAE-ABB9-83A7CB9522A4}"/>
              </a:ext>
            </a:extLst>
          </p:cNvPr>
          <p:cNvPicPr>
            <a:picLocks noChangeAspect="1"/>
          </p:cNvPicPr>
          <p:nvPr/>
        </p:nvPicPr>
        <p:blipFill>
          <a:blip r:embed="rId4">
            <a:extLst>
              <a:ext uri="{28A0092B-C50C-407E-A947-70E740481C1C}">
                <a14:useLocalDpi xmlns:a14="http://schemas.microsoft.com/office/drawing/2010/main" val="0"/>
              </a:ext>
            </a:extLst>
          </a:blip>
          <a:srcRect l="1893" t="23255" r="83163" b="15502"/>
          <a:stretch>
            <a:fillRect/>
          </a:stretch>
        </p:blipFill>
        <p:spPr>
          <a:xfrm rot="2444298">
            <a:off x="2536721" y="1697326"/>
            <a:ext cx="3028967" cy="3060690"/>
          </a:xfrm>
          <a:prstGeom prst="rect">
            <a:avLst/>
          </a:prstGeom>
        </p:spPr>
      </p:pic>
      <p:sp>
        <p:nvSpPr>
          <p:cNvPr id="5" name="ZoneTexte 4">
            <a:extLst>
              <a:ext uri="{FF2B5EF4-FFF2-40B4-BE49-F238E27FC236}">
                <a16:creationId xmlns:a16="http://schemas.microsoft.com/office/drawing/2014/main" id="{75927E24-DE9E-8221-608A-0F8F152CC4FC}"/>
              </a:ext>
            </a:extLst>
          </p:cNvPr>
          <p:cNvSpPr txBox="1"/>
          <p:nvPr/>
        </p:nvSpPr>
        <p:spPr>
          <a:xfrm>
            <a:off x="667838" y="4447994"/>
            <a:ext cx="2260154" cy="400110"/>
          </a:xfrm>
          <a:prstGeom prst="rect">
            <a:avLst/>
          </a:prstGeom>
          <a:noFill/>
          <a:ln w="19050">
            <a:solidFill>
              <a:srgbClr val="00345D"/>
            </a:solidFill>
            <a:prstDash val="dash"/>
          </a:ln>
        </p:spPr>
        <p:txBody>
          <a:bodyPr wrap="square">
            <a:spAutoFit/>
          </a:bodyPr>
          <a:lstStyle>
            <a:defPPr>
              <a:defRPr lang="fr-FR"/>
            </a:defPPr>
            <a:lvl1pPr algn="ctr">
              <a:defRPr sz="2000" b="1">
                <a:latin typeface="Calibri"/>
                <a:ea typeface="Calibri"/>
                <a:cs typeface="Calibri"/>
              </a:defRPr>
            </a:lvl1pPr>
          </a:lstStyle>
          <a:p>
            <a:r>
              <a:rPr lang="fr-FR" dirty="0">
                <a:sym typeface="Calibri"/>
              </a:rPr>
              <a:t>Phagocyte </a:t>
            </a:r>
            <a:endParaRPr lang="fr-FR" dirty="0"/>
          </a:p>
        </p:txBody>
      </p:sp>
      <p:grpSp>
        <p:nvGrpSpPr>
          <p:cNvPr id="33" name="Groupe 32">
            <a:extLst>
              <a:ext uri="{FF2B5EF4-FFF2-40B4-BE49-F238E27FC236}">
                <a16:creationId xmlns:a16="http://schemas.microsoft.com/office/drawing/2014/main" id="{69E248DE-6C8E-ADF2-E118-67A417E95478}"/>
              </a:ext>
            </a:extLst>
          </p:cNvPr>
          <p:cNvGrpSpPr/>
          <p:nvPr/>
        </p:nvGrpSpPr>
        <p:grpSpPr>
          <a:xfrm>
            <a:off x="5095162" y="3218413"/>
            <a:ext cx="6099261" cy="1629691"/>
            <a:chOff x="4937512" y="3117146"/>
            <a:chExt cx="6099261" cy="1629691"/>
          </a:xfrm>
        </p:grpSpPr>
        <p:sp>
          <p:nvSpPr>
            <p:cNvPr id="14" name="ZoneTexte 13">
              <a:extLst>
                <a:ext uri="{FF2B5EF4-FFF2-40B4-BE49-F238E27FC236}">
                  <a16:creationId xmlns:a16="http://schemas.microsoft.com/office/drawing/2014/main" id="{D84FAF92-2E41-A27B-4FC2-4F12975DDEDC}"/>
                </a:ext>
              </a:extLst>
            </p:cNvPr>
            <p:cNvSpPr txBox="1"/>
            <p:nvPr/>
          </p:nvSpPr>
          <p:spPr>
            <a:xfrm>
              <a:off x="6679524" y="3915840"/>
              <a:ext cx="4357249" cy="830997"/>
            </a:xfrm>
            <a:prstGeom prst="rect">
              <a:avLst/>
            </a:prstGeom>
            <a:noFill/>
            <a:ln w="19050">
              <a:solidFill>
                <a:srgbClr val="FF0000"/>
              </a:solidFill>
            </a:ln>
          </p:spPr>
          <p:txBody>
            <a:bodyPr wrap="square">
              <a:spAutoFit/>
            </a:bodyPr>
            <a:lstStyle/>
            <a:p>
              <a:r>
                <a:rPr lang="fr-FR" sz="2400" b="1" dirty="0">
                  <a:latin typeface="Calibri" panose="020F0502020204030204" pitchFamily="34" charset="0"/>
                  <a:cs typeface="Calibri" panose="020F0502020204030204" pitchFamily="34" charset="0"/>
                </a:rPr>
                <a:t>Pseudopodes</a:t>
              </a:r>
              <a:r>
                <a:rPr lang="fr-FR" sz="2400" dirty="0">
                  <a:latin typeface="Calibri" panose="020F0502020204030204" pitchFamily="34" charset="0"/>
                  <a:cs typeface="Calibri" panose="020F0502020204030204" pitchFamily="34" charset="0"/>
                </a:rPr>
                <a:t> (prolongements de la membrane)</a:t>
              </a:r>
            </a:p>
          </p:txBody>
        </p:sp>
        <p:cxnSp>
          <p:nvCxnSpPr>
            <p:cNvPr id="11" name="Connecteur droit avec flèche 10">
              <a:extLst>
                <a:ext uri="{FF2B5EF4-FFF2-40B4-BE49-F238E27FC236}">
                  <a16:creationId xmlns:a16="http://schemas.microsoft.com/office/drawing/2014/main" id="{0868D9D4-973C-C55B-EB69-6101ACD66B2F}"/>
                </a:ext>
              </a:extLst>
            </p:cNvPr>
            <p:cNvCxnSpPr>
              <a:cxnSpLocks/>
              <a:stCxn id="14" idx="1"/>
              <a:endCxn id="35" idx="6"/>
            </p:cNvCxnSpPr>
            <p:nvPr/>
          </p:nvCxnSpPr>
          <p:spPr>
            <a:xfrm flipH="1" flipV="1">
              <a:off x="4937512" y="3117146"/>
              <a:ext cx="1742012" cy="1214193"/>
            </a:xfrm>
            <a:prstGeom prst="straightConnector1">
              <a:avLst/>
            </a:prstGeom>
            <a:ln w="1905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37" name="Groupe 36">
            <a:extLst>
              <a:ext uri="{FF2B5EF4-FFF2-40B4-BE49-F238E27FC236}">
                <a16:creationId xmlns:a16="http://schemas.microsoft.com/office/drawing/2014/main" id="{4B62FCC8-ECF9-0454-9FF2-BBF5B0EB364C}"/>
              </a:ext>
            </a:extLst>
          </p:cNvPr>
          <p:cNvGrpSpPr/>
          <p:nvPr/>
        </p:nvGrpSpPr>
        <p:grpSpPr>
          <a:xfrm>
            <a:off x="4402951" y="2556827"/>
            <a:ext cx="6791472" cy="1017882"/>
            <a:chOff x="4285972" y="1974721"/>
            <a:chExt cx="6791472" cy="1017882"/>
          </a:xfrm>
        </p:grpSpPr>
        <p:grpSp>
          <p:nvGrpSpPr>
            <p:cNvPr id="32" name="Groupe 31">
              <a:extLst>
                <a:ext uri="{FF2B5EF4-FFF2-40B4-BE49-F238E27FC236}">
                  <a16:creationId xmlns:a16="http://schemas.microsoft.com/office/drawing/2014/main" id="{F969582F-3604-8363-41F5-8C9B0C659306}"/>
                </a:ext>
              </a:extLst>
            </p:cNvPr>
            <p:cNvGrpSpPr/>
            <p:nvPr/>
          </p:nvGrpSpPr>
          <p:grpSpPr>
            <a:xfrm>
              <a:off x="5197032" y="2161606"/>
              <a:ext cx="5880412" cy="830997"/>
              <a:chOff x="5197032" y="2161606"/>
              <a:chExt cx="5880412" cy="830997"/>
            </a:xfrm>
          </p:grpSpPr>
          <p:sp>
            <p:nvSpPr>
              <p:cNvPr id="22" name="ZoneTexte 21">
                <a:extLst>
                  <a:ext uri="{FF2B5EF4-FFF2-40B4-BE49-F238E27FC236}">
                    <a16:creationId xmlns:a16="http://schemas.microsoft.com/office/drawing/2014/main" id="{193E9E58-FEFB-39BA-8A4E-AED639012265}"/>
                  </a:ext>
                </a:extLst>
              </p:cNvPr>
              <p:cNvSpPr txBox="1"/>
              <p:nvPr/>
            </p:nvSpPr>
            <p:spPr>
              <a:xfrm>
                <a:off x="6784979" y="2161606"/>
                <a:ext cx="4292465" cy="830997"/>
              </a:xfrm>
              <a:prstGeom prst="rect">
                <a:avLst/>
              </a:prstGeom>
              <a:noFill/>
              <a:ln w="19050">
                <a:solidFill>
                  <a:srgbClr val="FF0000"/>
                </a:solidFill>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Fixation </a:t>
                </a:r>
                <a:r>
                  <a:rPr kumimoji="0" lang="fr-FR" sz="240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du m</a:t>
                </a:r>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icro-organisme à la surface.</a:t>
                </a:r>
              </a:p>
            </p:txBody>
          </p:sp>
          <p:grpSp>
            <p:nvGrpSpPr>
              <p:cNvPr id="6" name="Groupe 5">
                <a:extLst>
                  <a:ext uri="{FF2B5EF4-FFF2-40B4-BE49-F238E27FC236}">
                    <a16:creationId xmlns:a16="http://schemas.microsoft.com/office/drawing/2014/main" id="{BB9ECF91-C9DD-DC98-6CB3-DDC9DDC23B83}"/>
                  </a:ext>
                </a:extLst>
              </p:cNvPr>
              <p:cNvGrpSpPr/>
              <p:nvPr/>
            </p:nvGrpSpPr>
            <p:grpSpPr>
              <a:xfrm flipH="1">
                <a:off x="5197032" y="2337988"/>
                <a:ext cx="1523163" cy="222649"/>
                <a:chOff x="7824898" y="2846896"/>
                <a:chExt cx="2453947" cy="605920"/>
              </a:xfrm>
            </p:grpSpPr>
            <p:cxnSp>
              <p:nvCxnSpPr>
                <p:cNvPr id="13" name="Connecteur droit avec flèche 12">
                  <a:extLst>
                    <a:ext uri="{FF2B5EF4-FFF2-40B4-BE49-F238E27FC236}">
                      <a16:creationId xmlns:a16="http://schemas.microsoft.com/office/drawing/2014/main" id="{F3753A93-F3E9-BB47-A230-4A50C9017C0C}"/>
                    </a:ext>
                  </a:extLst>
                </p:cNvPr>
                <p:cNvCxnSpPr>
                  <a:cxnSpLocks/>
                </p:cNvCxnSpPr>
                <p:nvPr/>
              </p:nvCxnSpPr>
              <p:spPr>
                <a:xfrm flipV="1">
                  <a:off x="9954886" y="2846896"/>
                  <a:ext cx="323959" cy="604804"/>
                </a:xfrm>
                <a:prstGeom prst="straightConnector1">
                  <a:avLst/>
                </a:prstGeom>
                <a:ln w="19050">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66C84932-9BC2-3ED1-4780-7FB06B2F2B63}"/>
                    </a:ext>
                  </a:extLst>
                </p:cNvPr>
                <p:cNvCxnSpPr>
                  <a:cxnSpLocks/>
                </p:cNvCxnSpPr>
                <p:nvPr/>
              </p:nvCxnSpPr>
              <p:spPr>
                <a:xfrm>
                  <a:off x="7824898" y="3452816"/>
                  <a:ext cx="2129988" cy="0"/>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35" name="Ellipse 34">
              <a:extLst>
                <a:ext uri="{FF2B5EF4-FFF2-40B4-BE49-F238E27FC236}">
                  <a16:creationId xmlns:a16="http://schemas.microsoft.com/office/drawing/2014/main" id="{7CA882FA-A17E-0CD8-8028-EAEF251C8D22}"/>
                </a:ext>
              </a:extLst>
            </p:cNvPr>
            <p:cNvSpPr/>
            <p:nvPr/>
          </p:nvSpPr>
          <p:spPr>
            <a:xfrm rot="3442532">
              <a:off x="4425445" y="1835248"/>
              <a:ext cx="718247" cy="997194"/>
            </a:xfrm>
            <a:prstGeom prst="ellipse">
              <a:avLst/>
            </a:prstGeom>
            <a:noFill/>
            <a:ln w="1905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sp>
        <p:nvSpPr>
          <p:cNvPr id="3" name="Google Shape;741;p31">
            <a:extLst>
              <a:ext uri="{FF2B5EF4-FFF2-40B4-BE49-F238E27FC236}">
                <a16:creationId xmlns:a16="http://schemas.microsoft.com/office/drawing/2014/main" id="{42B247F7-CC3D-7EF5-0960-7A7473F3D9E0}"/>
              </a:ext>
            </a:extLst>
          </p:cNvPr>
          <p:cNvSpPr/>
          <p:nvPr/>
        </p:nvSpPr>
        <p:spPr>
          <a:xfrm>
            <a:off x="760822" y="1429495"/>
            <a:ext cx="2392848" cy="649266"/>
          </a:xfrm>
          <a:prstGeom prst="roundRect">
            <a:avLst>
              <a:gd name="adj" fmla="val 16667"/>
            </a:avLst>
          </a:prstGeom>
          <a:solidFill>
            <a:schemeClr val="lt1"/>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600"/>
              </a:spcBef>
              <a:spcAft>
                <a:spcPts val="600"/>
              </a:spcAft>
              <a:buNone/>
            </a:pPr>
            <a:r>
              <a:rPr lang="fr-FR" sz="2400" b="1" dirty="0">
                <a:solidFill>
                  <a:schemeClr val="dk1"/>
                </a:solidFill>
                <a:latin typeface="Calibri"/>
                <a:ea typeface="Calibri"/>
                <a:cs typeface="Calibri"/>
                <a:sym typeface="Calibri"/>
              </a:rPr>
              <a:t>1. Adhésion </a:t>
            </a:r>
            <a:endParaRPr sz="2400" b="1" dirty="0">
              <a:solidFill>
                <a:srgbClr val="002060"/>
              </a:solidFill>
              <a:latin typeface="Calibri"/>
              <a:ea typeface="Calibri"/>
              <a:cs typeface="Calibri"/>
              <a:sym typeface="Calibri"/>
            </a:endParaRPr>
          </a:p>
        </p:txBody>
      </p:sp>
      <p:grpSp>
        <p:nvGrpSpPr>
          <p:cNvPr id="9" name="Groupe 8">
            <a:extLst>
              <a:ext uri="{FF2B5EF4-FFF2-40B4-BE49-F238E27FC236}">
                <a16:creationId xmlns:a16="http://schemas.microsoft.com/office/drawing/2014/main" id="{9788E24A-0EA1-F91E-F836-D8DEAB4D2F89}"/>
              </a:ext>
            </a:extLst>
          </p:cNvPr>
          <p:cNvGrpSpPr/>
          <p:nvPr/>
        </p:nvGrpSpPr>
        <p:grpSpPr>
          <a:xfrm>
            <a:off x="5138525" y="1538277"/>
            <a:ext cx="3035169" cy="1160618"/>
            <a:chOff x="5138525" y="1481393"/>
            <a:chExt cx="3035169" cy="1160618"/>
          </a:xfrm>
        </p:grpSpPr>
        <p:cxnSp>
          <p:nvCxnSpPr>
            <p:cNvPr id="7" name="Connecteur droit avec flèche 6">
              <a:extLst>
                <a:ext uri="{FF2B5EF4-FFF2-40B4-BE49-F238E27FC236}">
                  <a16:creationId xmlns:a16="http://schemas.microsoft.com/office/drawing/2014/main" id="{FC0C5B61-B086-0F7D-8AB4-A312FE48E142}"/>
                </a:ext>
              </a:extLst>
            </p:cNvPr>
            <p:cNvCxnSpPr>
              <a:cxnSpLocks/>
              <a:stCxn id="17" idx="2"/>
            </p:cNvCxnSpPr>
            <p:nvPr/>
          </p:nvCxnSpPr>
          <p:spPr>
            <a:xfrm flipH="1">
              <a:off x="5138525" y="1881503"/>
              <a:ext cx="1605327" cy="760508"/>
            </a:xfrm>
            <a:prstGeom prst="straightConnector1">
              <a:avLst/>
            </a:prstGeom>
            <a:noFill/>
            <a:ln w="19050">
              <a:solidFill>
                <a:srgbClr val="FF0000"/>
              </a:solidFill>
              <a:prstDash val="solid"/>
              <a:headEnd type="none" w="med" len="med"/>
              <a:tailEnd type="triangle" w="med" len="med"/>
            </a:ln>
          </p:spPr>
        </p:cxnSp>
        <p:sp>
          <p:nvSpPr>
            <p:cNvPr id="17" name="ZoneTexte 16">
              <a:extLst>
                <a:ext uri="{FF2B5EF4-FFF2-40B4-BE49-F238E27FC236}">
                  <a16:creationId xmlns:a16="http://schemas.microsoft.com/office/drawing/2014/main" id="{91C38F0F-719A-8B32-EC11-4BBEB6BC7B10}"/>
                </a:ext>
              </a:extLst>
            </p:cNvPr>
            <p:cNvSpPr txBox="1"/>
            <p:nvPr/>
          </p:nvSpPr>
          <p:spPr>
            <a:xfrm>
              <a:off x="5314010" y="1481393"/>
              <a:ext cx="2859684" cy="400110"/>
            </a:xfrm>
            <a:prstGeom prst="rect">
              <a:avLst/>
            </a:prstGeom>
            <a:noFill/>
            <a:ln w="19050">
              <a:solidFill>
                <a:srgbClr val="00345D"/>
              </a:solidFill>
              <a:prstDash val="dash"/>
            </a:ln>
          </p:spPr>
          <p:txBody>
            <a:bodyPr wrap="square">
              <a:spAutoFit/>
            </a:bodyPr>
            <a:lstStyle>
              <a:defPPr>
                <a:defRPr lang="fr-FR"/>
              </a:defPPr>
              <a:lvl1pPr algn="ctr">
                <a:defRPr sz="2000" b="1">
                  <a:latin typeface="Calibri"/>
                  <a:ea typeface="Calibri"/>
                  <a:cs typeface="Calibri"/>
                </a:defRPr>
              </a:lvl1pPr>
            </a:lstStyle>
            <a:p>
              <a:r>
                <a:rPr lang="fr-FR" dirty="0"/>
                <a:t>Micro-organisme</a:t>
              </a:r>
              <a:endParaRPr lang="fr-MA" dirty="0"/>
            </a:p>
          </p:txBody>
        </p:sp>
      </p:grpSp>
      <p:grpSp>
        <p:nvGrpSpPr>
          <p:cNvPr id="12" name="Groupe 11">
            <a:extLst>
              <a:ext uri="{FF2B5EF4-FFF2-40B4-BE49-F238E27FC236}">
                <a16:creationId xmlns:a16="http://schemas.microsoft.com/office/drawing/2014/main" id="{52622827-2FF0-7F03-6C44-1F5CBFC296A6}"/>
              </a:ext>
            </a:extLst>
          </p:cNvPr>
          <p:cNvGrpSpPr/>
          <p:nvPr/>
        </p:nvGrpSpPr>
        <p:grpSpPr>
          <a:xfrm>
            <a:off x="8264877" y="1523295"/>
            <a:ext cx="2951277" cy="461665"/>
            <a:chOff x="8264877" y="1523295"/>
            <a:chExt cx="2951277" cy="461665"/>
          </a:xfrm>
        </p:grpSpPr>
        <p:sp>
          <p:nvSpPr>
            <p:cNvPr id="21" name="ZoneTexte 20">
              <a:extLst>
                <a:ext uri="{FF2B5EF4-FFF2-40B4-BE49-F238E27FC236}">
                  <a16:creationId xmlns:a16="http://schemas.microsoft.com/office/drawing/2014/main" id="{F2C9E0D1-1BC2-6A47-55C5-487C04171EA5}"/>
                </a:ext>
              </a:extLst>
            </p:cNvPr>
            <p:cNvSpPr txBox="1"/>
            <p:nvPr/>
          </p:nvSpPr>
          <p:spPr>
            <a:xfrm>
              <a:off x="8790195" y="1523295"/>
              <a:ext cx="2425959" cy="461665"/>
            </a:xfrm>
            <a:prstGeom prst="rect">
              <a:avLst/>
            </a:prstGeom>
            <a:noFill/>
          </p:spPr>
          <p:txBody>
            <a:bodyPr wrap="square">
              <a:spAutoFit/>
            </a:bodyPr>
            <a:lstStyle/>
            <a:p>
              <a:r>
                <a:rPr kumimoji="0" lang="fr-FR"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(bactérie, virus…) </a:t>
              </a:r>
              <a:endParaRPr lang="fr-MA" dirty="0"/>
            </a:p>
          </p:txBody>
        </p:sp>
        <p:sp>
          <p:nvSpPr>
            <p:cNvPr id="26" name="Flèche : droite 25">
              <a:extLst>
                <a:ext uri="{FF2B5EF4-FFF2-40B4-BE49-F238E27FC236}">
                  <a16:creationId xmlns:a16="http://schemas.microsoft.com/office/drawing/2014/main" id="{D587AC2D-AEE7-4B05-CEEE-D3A1C5A58317}"/>
                </a:ext>
              </a:extLst>
            </p:cNvPr>
            <p:cNvSpPr/>
            <p:nvPr/>
          </p:nvSpPr>
          <p:spPr>
            <a:xfrm>
              <a:off x="8264877" y="1594264"/>
              <a:ext cx="525318" cy="3197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grpSp>
        <p:nvGrpSpPr>
          <p:cNvPr id="34" name="Groupe 33">
            <a:extLst>
              <a:ext uri="{FF2B5EF4-FFF2-40B4-BE49-F238E27FC236}">
                <a16:creationId xmlns:a16="http://schemas.microsoft.com/office/drawing/2014/main" id="{DFAB1716-8C43-D4B3-04AA-843823D89381}"/>
              </a:ext>
            </a:extLst>
          </p:cNvPr>
          <p:cNvGrpSpPr/>
          <p:nvPr/>
        </p:nvGrpSpPr>
        <p:grpSpPr>
          <a:xfrm>
            <a:off x="1013911" y="5627248"/>
            <a:ext cx="10164177" cy="523220"/>
            <a:chOff x="1013911" y="5627248"/>
            <a:chExt cx="10164177" cy="523220"/>
          </a:xfrm>
        </p:grpSpPr>
        <p:sp>
          <p:nvSpPr>
            <p:cNvPr id="4" name="ZoneTexte 3">
              <a:extLst>
                <a:ext uri="{FF2B5EF4-FFF2-40B4-BE49-F238E27FC236}">
                  <a16:creationId xmlns:a16="http://schemas.microsoft.com/office/drawing/2014/main" id="{C209C408-5547-D179-2C6D-F6B052CA6291}"/>
                </a:ext>
              </a:extLst>
            </p:cNvPr>
            <p:cNvSpPr txBox="1"/>
            <p:nvPr/>
          </p:nvSpPr>
          <p:spPr>
            <a:xfrm>
              <a:off x="1013911" y="5627248"/>
              <a:ext cx="10164177" cy="523220"/>
            </a:xfrm>
            <a:prstGeom prst="rect">
              <a:avLst/>
            </a:prstGeom>
            <a:noFill/>
          </p:spPr>
          <p:txBody>
            <a:bodyPr wrap="square" rtlCol="0">
              <a:spAutoFit/>
            </a:bodyPr>
            <a:lstStyle/>
            <a:p>
              <a:pPr algn="ctr"/>
              <a:r>
                <a:rPr lang="fr-FR" sz="2800" dirty="0">
                  <a:latin typeface="Calibri" panose="020F0502020204030204" pitchFamily="34" charset="0"/>
                  <a:ea typeface="Calibri" panose="020F0502020204030204" pitchFamily="34" charset="0"/>
                  <a:cs typeface="Calibri" panose="020F0502020204030204" pitchFamily="34" charset="0"/>
                </a:rPr>
                <a:t>Le Microorganisme se fixe sur le phagocyte. </a:t>
              </a:r>
              <a:endParaRPr lang="fr-MA" sz="2800" dirty="0">
                <a:latin typeface="Calibri" panose="020F0502020204030204" pitchFamily="34" charset="0"/>
                <a:ea typeface="Calibri" panose="020F0502020204030204" pitchFamily="34" charset="0"/>
                <a:cs typeface="Calibri" panose="020F0502020204030204" pitchFamily="34" charset="0"/>
              </a:endParaRPr>
            </a:p>
          </p:txBody>
        </p:sp>
        <p:sp>
          <p:nvSpPr>
            <p:cNvPr id="31" name="Flèche : droite 30">
              <a:extLst>
                <a:ext uri="{FF2B5EF4-FFF2-40B4-BE49-F238E27FC236}">
                  <a16:creationId xmlns:a16="http://schemas.microsoft.com/office/drawing/2014/main" id="{5A5248D6-E70D-D040-AAE8-1BD11488B649}"/>
                </a:ext>
              </a:extLst>
            </p:cNvPr>
            <p:cNvSpPr/>
            <p:nvPr/>
          </p:nvSpPr>
          <p:spPr>
            <a:xfrm>
              <a:off x="2123527" y="5778229"/>
              <a:ext cx="525318" cy="3197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cxnSp>
        <p:nvCxnSpPr>
          <p:cNvPr id="16" name="Connecteur droit avec flèche 15">
            <a:extLst>
              <a:ext uri="{FF2B5EF4-FFF2-40B4-BE49-F238E27FC236}">
                <a16:creationId xmlns:a16="http://schemas.microsoft.com/office/drawing/2014/main" id="{7D380F19-8438-7B59-F77A-470C5DF56E20}"/>
              </a:ext>
            </a:extLst>
          </p:cNvPr>
          <p:cNvCxnSpPr>
            <a:cxnSpLocks/>
            <a:stCxn id="5" idx="0"/>
          </p:cNvCxnSpPr>
          <p:nvPr/>
        </p:nvCxnSpPr>
        <p:spPr>
          <a:xfrm flipV="1">
            <a:off x="1797915" y="3752850"/>
            <a:ext cx="1130077" cy="695144"/>
          </a:xfrm>
          <a:prstGeom prst="straightConnector1">
            <a:avLst/>
          </a:prstGeom>
          <a:noFill/>
          <a:ln w="19050">
            <a:solidFill>
              <a:srgbClr val="FF0000"/>
            </a:solidFill>
            <a:prstDash val="solid"/>
            <a:headEnd type="none" w="med" len="med"/>
            <a:tailEnd type="triangle" w="med" len="med"/>
          </a:ln>
        </p:spPr>
      </p:cxnSp>
    </p:spTree>
    <p:extLst>
      <p:ext uri="{BB962C8B-B14F-4D97-AF65-F5344CB8AC3E}">
        <p14:creationId xmlns:p14="http://schemas.microsoft.com/office/powerpoint/2010/main" val="34481163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F5B25A0C-C488-C2E4-8B7C-ECE0A7858C8F}"/>
            </a:ext>
          </a:extLst>
        </p:cNvPr>
        <p:cNvGrpSpPr/>
        <p:nvPr/>
      </p:nvGrpSpPr>
      <p:grpSpPr>
        <a:xfrm>
          <a:off x="0" y="0"/>
          <a:ext cx="0" cy="0"/>
          <a:chOff x="0" y="0"/>
          <a:chExt cx="0" cy="0"/>
        </a:xfrm>
      </p:grpSpPr>
      <p:pic>
        <p:nvPicPr>
          <p:cNvPr id="739" name="Google Shape;739;p31">
            <a:extLst>
              <a:ext uri="{FF2B5EF4-FFF2-40B4-BE49-F238E27FC236}">
                <a16:creationId xmlns:a16="http://schemas.microsoft.com/office/drawing/2014/main" id="{B2E94944-0992-ED46-B8CF-99DF660ABD1F}"/>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2" name="Google Shape;741;p31">
            <a:extLst>
              <a:ext uri="{FF2B5EF4-FFF2-40B4-BE49-F238E27FC236}">
                <a16:creationId xmlns:a16="http://schemas.microsoft.com/office/drawing/2014/main" id="{C042A179-63F9-B0DE-14CA-36C8FE71FB5E}"/>
              </a:ext>
            </a:extLst>
          </p:cNvPr>
          <p:cNvSpPr/>
          <p:nvPr/>
        </p:nvSpPr>
        <p:spPr>
          <a:xfrm>
            <a:off x="613041" y="1186595"/>
            <a:ext cx="2392848" cy="649266"/>
          </a:xfrm>
          <a:prstGeom prst="roundRect">
            <a:avLst>
              <a:gd name="adj" fmla="val 16667"/>
            </a:avLst>
          </a:prstGeom>
          <a:solidFill>
            <a:schemeClr val="lt1"/>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algn="ctr">
              <a:spcBef>
                <a:spcPts val="600"/>
              </a:spcBef>
              <a:spcAft>
                <a:spcPts val="600"/>
              </a:spcAft>
            </a:pPr>
            <a:r>
              <a:rPr lang="fr-FR" sz="2400" b="1" dirty="0">
                <a:solidFill>
                  <a:schemeClr val="dk1"/>
                </a:solidFill>
                <a:latin typeface="Calibri"/>
                <a:cs typeface="Calibri"/>
                <a:sym typeface="Calibri"/>
              </a:rPr>
              <a:t>2. Ingestion </a:t>
            </a:r>
            <a:endParaRPr sz="2400" b="1" dirty="0">
              <a:solidFill>
                <a:schemeClr val="dk1"/>
              </a:solidFill>
              <a:latin typeface="Calibri"/>
              <a:cs typeface="Calibri"/>
              <a:sym typeface="Calibri"/>
            </a:endParaRPr>
          </a:p>
        </p:txBody>
      </p:sp>
      <p:sp>
        <p:nvSpPr>
          <p:cNvPr id="13" name="Google Shape;737;p31">
            <a:extLst>
              <a:ext uri="{FF2B5EF4-FFF2-40B4-BE49-F238E27FC236}">
                <a16:creationId xmlns:a16="http://schemas.microsoft.com/office/drawing/2014/main" id="{C1B08E6E-13C1-B5F3-6477-646F145FF87F}"/>
              </a:ext>
            </a:extLst>
          </p:cNvPr>
          <p:cNvSpPr txBox="1">
            <a:spLocks noGrp="1"/>
          </p:cNvSpPr>
          <p:nvPr>
            <p:ph type="title"/>
          </p:nvPr>
        </p:nvSpPr>
        <p:spPr>
          <a:xfrm>
            <a:off x="1042925" y="335935"/>
            <a:ext cx="10786616" cy="288398"/>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Une fois l’adhésion effectuée, on passe à la deuxième étape :</a:t>
            </a:r>
            <a:endParaRPr sz="1800" dirty="0">
              <a:solidFill>
                <a:schemeClr val="tx1">
                  <a:lumMod val="50000"/>
                  <a:lumOff val="50000"/>
                </a:schemeClr>
              </a:solidFill>
            </a:endParaRPr>
          </a:p>
        </p:txBody>
      </p:sp>
      <p:sp>
        <p:nvSpPr>
          <p:cNvPr id="14" name="Google Shape;738;p31">
            <a:extLst>
              <a:ext uri="{FF2B5EF4-FFF2-40B4-BE49-F238E27FC236}">
                <a16:creationId xmlns:a16="http://schemas.microsoft.com/office/drawing/2014/main" id="{A3D09EAD-5AAA-EB4D-E90A-34008CAE0988}"/>
              </a:ext>
            </a:extLst>
          </p:cNvPr>
          <p:cNvSpPr txBox="1">
            <a:spLocks/>
          </p:cNvSpPr>
          <p:nvPr/>
        </p:nvSpPr>
        <p:spPr>
          <a:xfrm>
            <a:off x="1030287" y="661032"/>
            <a:ext cx="10277475" cy="2682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050"/>
              <a:buFont typeface="Arial"/>
              <a:buNone/>
              <a:defRPr sz="1050" b="0" i="1" u="none" strike="noStrike" cap="none">
                <a:solidFill>
                  <a:schemeClr val="dk1"/>
                </a:solidFill>
                <a:latin typeface="Calibri"/>
                <a:ea typeface="Calibri"/>
                <a:cs typeface="Calibri"/>
                <a:sym typeface="Calibri"/>
              </a:defRPr>
            </a:lvl1pPr>
            <a:lvl2pPr marL="914400" marR="0" lvl="1"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3pPr>
            <a:lvl4pPr marL="1828800" marR="0" lvl="3"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4pPr>
            <a:lvl5pPr marL="2286000" marR="0" lvl="4"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spcBef>
                <a:spcPts val="0"/>
              </a:spcBef>
            </a:pPr>
            <a:r>
              <a:rPr lang="fr-FR" sz="1100" dirty="0"/>
              <a:t>Lire lentement, pointer les mots clés au tableau/support.</a:t>
            </a:r>
            <a:endParaRPr lang="fr-FR" sz="1100" b="1" dirty="0"/>
          </a:p>
        </p:txBody>
      </p:sp>
      <p:pic>
        <p:nvPicPr>
          <p:cNvPr id="34" name="Image 33">
            <a:extLst>
              <a:ext uri="{FF2B5EF4-FFF2-40B4-BE49-F238E27FC236}">
                <a16:creationId xmlns:a16="http://schemas.microsoft.com/office/drawing/2014/main" id="{31369290-4296-48FE-477C-A5DAC8380144}"/>
              </a:ext>
            </a:extLst>
          </p:cNvPr>
          <p:cNvPicPr>
            <a:picLocks noChangeAspect="1"/>
          </p:cNvPicPr>
          <p:nvPr/>
        </p:nvPicPr>
        <p:blipFill>
          <a:blip r:embed="rId4">
            <a:extLst>
              <a:ext uri="{28A0092B-C50C-407E-A947-70E740481C1C}">
                <a14:useLocalDpi xmlns:a14="http://schemas.microsoft.com/office/drawing/2010/main" val="0"/>
              </a:ext>
            </a:extLst>
          </a:blip>
          <a:srcRect l="28808" t="22774" r="55625" b="19870"/>
          <a:stretch>
            <a:fillRect/>
          </a:stretch>
        </p:blipFill>
        <p:spPr>
          <a:xfrm rot="397703">
            <a:off x="1731156" y="2188313"/>
            <a:ext cx="2976866" cy="2704390"/>
          </a:xfrm>
          <a:prstGeom prst="rect">
            <a:avLst/>
          </a:prstGeom>
        </p:spPr>
      </p:pic>
      <p:grpSp>
        <p:nvGrpSpPr>
          <p:cNvPr id="20" name="Groupe 19">
            <a:extLst>
              <a:ext uri="{FF2B5EF4-FFF2-40B4-BE49-F238E27FC236}">
                <a16:creationId xmlns:a16="http://schemas.microsoft.com/office/drawing/2014/main" id="{058BD886-250C-081A-82AF-05D9BB6268E5}"/>
              </a:ext>
            </a:extLst>
          </p:cNvPr>
          <p:cNvGrpSpPr/>
          <p:nvPr/>
        </p:nvGrpSpPr>
        <p:grpSpPr>
          <a:xfrm>
            <a:off x="3113032" y="2682345"/>
            <a:ext cx="5324332" cy="1164150"/>
            <a:chOff x="3047989" y="1832088"/>
            <a:chExt cx="5324332" cy="1164150"/>
          </a:xfrm>
        </p:grpSpPr>
        <p:sp>
          <p:nvSpPr>
            <p:cNvPr id="17" name="ZoneTexte 16">
              <a:extLst>
                <a:ext uri="{FF2B5EF4-FFF2-40B4-BE49-F238E27FC236}">
                  <a16:creationId xmlns:a16="http://schemas.microsoft.com/office/drawing/2014/main" id="{C568860B-DF22-7950-986E-14A4561FA1FA}"/>
                </a:ext>
              </a:extLst>
            </p:cNvPr>
            <p:cNvSpPr txBox="1"/>
            <p:nvPr/>
          </p:nvSpPr>
          <p:spPr>
            <a:xfrm>
              <a:off x="6091571" y="2534573"/>
              <a:ext cx="2280750" cy="461665"/>
            </a:xfrm>
            <a:prstGeom prst="rect">
              <a:avLst/>
            </a:prstGeom>
            <a:noFill/>
            <a:ln w="19050">
              <a:solidFill>
                <a:srgbClr val="FF0000"/>
              </a:solidFill>
            </a:ln>
          </p:spPr>
          <p:txBody>
            <a:bodyPr wrap="square">
              <a:spAutoFit/>
            </a:bodyPr>
            <a:lstStyle/>
            <a:p>
              <a:pPr algn="ctr"/>
              <a:r>
                <a:rPr lang="fr-FR" sz="2400" dirty="0">
                  <a:latin typeface="Calibri" panose="020F0502020204030204" pitchFamily="34" charset="0"/>
                  <a:cs typeface="Calibri" panose="020F0502020204030204" pitchFamily="34" charset="0"/>
                </a:rPr>
                <a:t>Le </a:t>
              </a:r>
              <a:r>
                <a:rPr lang="fr-FR" sz="2400" b="1" dirty="0">
                  <a:latin typeface="Calibri" panose="020F0502020204030204" pitchFamily="34" charset="0"/>
                  <a:cs typeface="Calibri" panose="020F0502020204030204" pitchFamily="34" charset="0"/>
                </a:rPr>
                <a:t>phagosome</a:t>
              </a:r>
              <a:endParaRPr lang="fr-FR" sz="2400" dirty="0">
                <a:latin typeface="Calibri" panose="020F0502020204030204" pitchFamily="34" charset="0"/>
                <a:cs typeface="Calibri" panose="020F0502020204030204" pitchFamily="34" charset="0"/>
              </a:endParaRPr>
            </a:p>
          </p:txBody>
        </p:sp>
        <p:cxnSp>
          <p:nvCxnSpPr>
            <p:cNvPr id="16" name="Connecteur droit avec flèche 15">
              <a:extLst>
                <a:ext uri="{FF2B5EF4-FFF2-40B4-BE49-F238E27FC236}">
                  <a16:creationId xmlns:a16="http://schemas.microsoft.com/office/drawing/2014/main" id="{97B7CB02-B3BA-6907-0D6F-4A21D4837FCF}"/>
                </a:ext>
              </a:extLst>
            </p:cNvPr>
            <p:cNvCxnSpPr>
              <a:cxnSpLocks/>
              <a:stCxn id="19" idx="7"/>
            </p:cNvCxnSpPr>
            <p:nvPr/>
          </p:nvCxnSpPr>
          <p:spPr>
            <a:xfrm>
              <a:off x="4023581" y="2274639"/>
              <a:ext cx="892951" cy="491365"/>
            </a:xfrm>
            <a:prstGeom prst="straightConnector1">
              <a:avLst/>
            </a:prstGeom>
            <a:ln w="190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Ellipse 18">
              <a:extLst>
                <a:ext uri="{FF2B5EF4-FFF2-40B4-BE49-F238E27FC236}">
                  <a16:creationId xmlns:a16="http://schemas.microsoft.com/office/drawing/2014/main" id="{2EA16E76-BC0C-40F1-432E-C0363ADD8BD5}"/>
                </a:ext>
              </a:extLst>
            </p:cNvPr>
            <p:cNvSpPr/>
            <p:nvPr/>
          </p:nvSpPr>
          <p:spPr>
            <a:xfrm rot="3869623">
              <a:off x="3206979" y="1673098"/>
              <a:ext cx="736237" cy="1054218"/>
            </a:xfrm>
            <a:prstGeom prst="ellipse">
              <a:avLst/>
            </a:prstGeom>
            <a:no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cxnSp>
          <p:nvCxnSpPr>
            <p:cNvPr id="12" name="Connecteur droit avec flèche 11">
              <a:extLst>
                <a:ext uri="{FF2B5EF4-FFF2-40B4-BE49-F238E27FC236}">
                  <a16:creationId xmlns:a16="http://schemas.microsoft.com/office/drawing/2014/main" id="{43723D73-5361-83FD-1E4C-1A95C757161D}"/>
                </a:ext>
              </a:extLst>
            </p:cNvPr>
            <p:cNvCxnSpPr>
              <a:cxnSpLocks/>
              <a:endCxn id="17" idx="1"/>
            </p:cNvCxnSpPr>
            <p:nvPr/>
          </p:nvCxnSpPr>
          <p:spPr>
            <a:xfrm>
              <a:off x="4907007" y="2765406"/>
              <a:ext cx="1184564" cy="0"/>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7" name="Groupe 6">
            <a:extLst>
              <a:ext uri="{FF2B5EF4-FFF2-40B4-BE49-F238E27FC236}">
                <a16:creationId xmlns:a16="http://schemas.microsoft.com/office/drawing/2014/main" id="{E5E6FCEE-28E7-C7E5-1076-845D247B1AFB}"/>
              </a:ext>
            </a:extLst>
          </p:cNvPr>
          <p:cNvGrpSpPr/>
          <p:nvPr/>
        </p:nvGrpSpPr>
        <p:grpSpPr>
          <a:xfrm>
            <a:off x="2169132" y="5468279"/>
            <a:ext cx="9138630" cy="523220"/>
            <a:chOff x="2097877" y="5634095"/>
            <a:chExt cx="8697942" cy="523220"/>
          </a:xfrm>
        </p:grpSpPr>
        <p:sp>
          <p:nvSpPr>
            <p:cNvPr id="8" name="ZoneTexte 7">
              <a:extLst>
                <a:ext uri="{FF2B5EF4-FFF2-40B4-BE49-F238E27FC236}">
                  <a16:creationId xmlns:a16="http://schemas.microsoft.com/office/drawing/2014/main" id="{34F503AF-4277-765E-5954-41FDA87DA9C3}"/>
                </a:ext>
              </a:extLst>
            </p:cNvPr>
            <p:cNvSpPr txBox="1"/>
            <p:nvPr/>
          </p:nvSpPr>
          <p:spPr>
            <a:xfrm>
              <a:off x="2162270" y="5634095"/>
              <a:ext cx="8633549" cy="523220"/>
            </a:xfrm>
            <a:prstGeom prst="rect">
              <a:avLst/>
            </a:prstGeom>
            <a:noFill/>
          </p:spPr>
          <p:txBody>
            <a:bodyPr wrap="square" rtlCol="0">
              <a:spAutoFit/>
            </a:bodyPr>
            <a:lstStyle/>
            <a:p>
              <a:pPr algn="ctr"/>
              <a:r>
                <a:rPr lang="fr-FR" sz="2800" dirty="0">
                  <a:latin typeface="Calibri" panose="020F0502020204030204" pitchFamily="34" charset="0"/>
                  <a:ea typeface="Calibri" panose="020F0502020204030204" pitchFamily="34" charset="0"/>
                  <a:cs typeface="Calibri" panose="020F0502020204030204" pitchFamily="34" charset="0"/>
                </a:rPr>
                <a:t>Le microorganisme est enfermé dans le phagosome.</a:t>
              </a:r>
            </a:p>
          </p:txBody>
        </p:sp>
        <p:sp>
          <p:nvSpPr>
            <p:cNvPr id="9" name="Flèche : droite 8">
              <a:extLst>
                <a:ext uri="{FF2B5EF4-FFF2-40B4-BE49-F238E27FC236}">
                  <a16:creationId xmlns:a16="http://schemas.microsoft.com/office/drawing/2014/main" id="{F29A2C03-1D38-5B5B-102C-D5894541EDAF}"/>
                </a:ext>
              </a:extLst>
            </p:cNvPr>
            <p:cNvSpPr/>
            <p:nvPr/>
          </p:nvSpPr>
          <p:spPr>
            <a:xfrm>
              <a:off x="2097877" y="5735841"/>
              <a:ext cx="525318" cy="3197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grpSp>
        <p:nvGrpSpPr>
          <p:cNvPr id="3" name="Groupe 2">
            <a:extLst>
              <a:ext uri="{FF2B5EF4-FFF2-40B4-BE49-F238E27FC236}">
                <a16:creationId xmlns:a16="http://schemas.microsoft.com/office/drawing/2014/main" id="{2723740B-E709-7C4D-FB6D-D6BFBF09533A}"/>
              </a:ext>
            </a:extLst>
          </p:cNvPr>
          <p:cNvGrpSpPr/>
          <p:nvPr/>
        </p:nvGrpSpPr>
        <p:grpSpPr>
          <a:xfrm>
            <a:off x="3838575" y="1915797"/>
            <a:ext cx="5057774" cy="941703"/>
            <a:chOff x="4128089" y="2623616"/>
            <a:chExt cx="4587395" cy="941703"/>
          </a:xfrm>
        </p:grpSpPr>
        <p:sp>
          <p:nvSpPr>
            <p:cNvPr id="4" name="ZoneTexte 3">
              <a:extLst>
                <a:ext uri="{FF2B5EF4-FFF2-40B4-BE49-F238E27FC236}">
                  <a16:creationId xmlns:a16="http://schemas.microsoft.com/office/drawing/2014/main" id="{2C46DDD8-8F12-170D-F76D-3B6894A841AB}"/>
                </a:ext>
              </a:extLst>
            </p:cNvPr>
            <p:cNvSpPr txBox="1"/>
            <p:nvPr/>
          </p:nvSpPr>
          <p:spPr>
            <a:xfrm>
              <a:off x="6166931" y="2623616"/>
              <a:ext cx="2548553" cy="461665"/>
            </a:xfrm>
            <a:prstGeom prst="rect">
              <a:avLst/>
            </a:prstGeom>
            <a:noFill/>
            <a:ln w="19050">
              <a:solidFill>
                <a:srgbClr val="FF0000"/>
              </a:solidFill>
            </a:ln>
          </p:spPr>
          <p:txBody>
            <a:bodyPr wrap="square">
              <a:spAutoFit/>
            </a:bodyPr>
            <a:lstStyle/>
            <a:p>
              <a:pPr algn="ctr"/>
              <a:r>
                <a:rPr lang="fr-FR" sz="2400" dirty="0">
                  <a:latin typeface="Calibri" panose="020F0502020204030204" pitchFamily="34" charset="0"/>
                  <a:cs typeface="Calibri" panose="020F0502020204030204" pitchFamily="34" charset="0"/>
                </a:rPr>
                <a:t>Le </a:t>
              </a:r>
              <a:r>
                <a:rPr lang="fr-FR" sz="2400" b="1" dirty="0">
                  <a:latin typeface="Calibri" panose="020F0502020204030204" pitchFamily="34" charset="0"/>
                  <a:cs typeface="Calibri" panose="020F0502020204030204" pitchFamily="34" charset="0"/>
                </a:rPr>
                <a:t>microorganisme</a:t>
              </a:r>
              <a:endParaRPr lang="fr-FR" sz="2400" dirty="0">
                <a:latin typeface="Calibri" panose="020F0502020204030204" pitchFamily="34" charset="0"/>
                <a:cs typeface="Calibri" panose="020F0502020204030204" pitchFamily="34" charset="0"/>
              </a:endParaRPr>
            </a:p>
          </p:txBody>
        </p:sp>
        <p:cxnSp>
          <p:nvCxnSpPr>
            <p:cNvPr id="5" name="Connecteur droit avec flèche 4">
              <a:extLst>
                <a:ext uri="{FF2B5EF4-FFF2-40B4-BE49-F238E27FC236}">
                  <a16:creationId xmlns:a16="http://schemas.microsoft.com/office/drawing/2014/main" id="{8C484512-8AB3-024F-51D7-CC1C84A851C7}"/>
                </a:ext>
              </a:extLst>
            </p:cNvPr>
            <p:cNvCxnSpPr>
              <a:cxnSpLocks/>
            </p:cNvCxnSpPr>
            <p:nvPr/>
          </p:nvCxnSpPr>
          <p:spPr>
            <a:xfrm flipV="1">
              <a:off x="4128089" y="2850944"/>
              <a:ext cx="921131" cy="714375"/>
            </a:xfrm>
            <a:prstGeom prst="straightConnector1">
              <a:avLst/>
            </a:prstGeom>
            <a:ln w="1905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8EDF9D4A-1C33-E1F4-208B-4748F7B98C60}"/>
                </a:ext>
              </a:extLst>
            </p:cNvPr>
            <p:cNvCxnSpPr>
              <a:cxnSpLocks/>
              <a:endCxn id="4" idx="1"/>
            </p:cNvCxnSpPr>
            <p:nvPr/>
          </p:nvCxnSpPr>
          <p:spPr>
            <a:xfrm>
              <a:off x="5040581" y="2854448"/>
              <a:ext cx="1126350" cy="1"/>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420299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2F862DE2-B9D6-DB7E-75AD-D2DD32770ABF}"/>
            </a:ext>
          </a:extLst>
        </p:cNvPr>
        <p:cNvGrpSpPr/>
        <p:nvPr/>
      </p:nvGrpSpPr>
      <p:grpSpPr>
        <a:xfrm>
          <a:off x="0" y="0"/>
          <a:ext cx="0" cy="0"/>
          <a:chOff x="0" y="0"/>
          <a:chExt cx="0" cy="0"/>
        </a:xfrm>
      </p:grpSpPr>
      <p:pic>
        <p:nvPicPr>
          <p:cNvPr id="739" name="Google Shape;739;p31">
            <a:extLst>
              <a:ext uri="{FF2B5EF4-FFF2-40B4-BE49-F238E27FC236}">
                <a16:creationId xmlns:a16="http://schemas.microsoft.com/office/drawing/2014/main" id="{7572EF9A-380B-0E9D-1459-9C9D426B6843}"/>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3" name="Google Shape;741;p31">
            <a:extLst>
              <a:ext uri="{FF2B5EF4-FFF2-40B4-BE49-F238E27FC236}">
                <a16:creationId xmlns:a16="http://schemas.microsoft.com/office/drawing/2014/main" id="{C7C9E47B-6238-7F9D-F5AE-067A365D39D4}"/>
              </a:ext>
            </a:extLst>
          </p:cNvPr>
          <p:cNvSpPr/>
          <p:nvPr/>
        </p:nvSpPr>
        <p:spPr>
          <a:xfrm>
            <a:off x="534722" y="1385064"/>
            <a:ext cx="2392848" cy="649266"/>
          </a:xfrm>
          <a:prstGeom prst="roundRect">
            <a:avLst>
              <a:gd name="adj" fmla="val 16667"/>
            </a:avLst>
          </a:prstGeom>
          <a:solidFill>
            <a:schemeClr val="lt1"/>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algn="ctr">
              <a:spcBef>
                <a:spcPts val="600"/>
              </a:spcBef>
              <a:spcAft>
                <a:spcPts val="600"/>
              </a:spcAft>
            </a:pPr>
            <a:r>
              <a:rPr lang="fr-FR" sz="2400" b="1" dirty="0">
                <a:solidFill>
                  <a:schemeClr val="dk1"/>
                </a:solidFill>
                <a:latin typeface="Calibri"/>
                <a:cs typeface="Calibri"/>
                <a:sym typeface="Calibri"/>
              </a:rPr>
              <a:t>3. Digestion </a:t>
            </a:r>
            <a:endParaRPr sz="2400" b="1" dirty="0">
              <a:solidFill>
                <a:schemeClr val="dk1"/>
              </a:solidFill>
              <a:latin typeface="Calibri"/>
              <a:cs typeface="Calibri"/>
              <a:sym typeface="Calibri"/>
            </a:endParaRPr>
          </a:p>
        </p:txBody>
      </p:sp>
      <p:sp>
        <p:nvSpPr>
          <p:cNvPr id="11" name="Google Shape;737;p31">
            <a:extLst>
              <a:ext uri="{FF2B5EF4-FFF2-40B4-BE49-F238E27FC236}">
                <a16:creationId xmlns:a16="http://schemas.microsoft.com/office/drawing/2014/main" id="{44DB898D-9FF6-5A54-C662-CACE0C46AFFF}"/>
              </a:ext>
            </a:extLst>
          </p:cNvPr>
          <p:cNvSpPr txBox="1">
            <a:spLocks noGrp="1"/>
          </p:cNvSpPr>
          <p:nvPr>
            <p:ph type="title"/>
          </p:nvPr>
        </p:nvSpPr>
        <p:spPr>
          <a:xfrm>
            <a:off x="957453" y="350160"/>
            <a:ext cx="10277091"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sz="1800" dirty="0">
                <a:solidFill>
                  <a:schemeClr val="tx1">
                    <a:lumMod val="50000"/>
                    <a:lumOff val="50000"/>
                  </a:schemeClr>
                </a:solidFill>
              </a:rPr>
              <a:t>Une fois le microorganisme ingéré, la digestion commence.</a:t>
            </a:r>
            <a:endParaRPr sz="1800" dirty="0">
              <a:solidFill>
                <a:schemeClr val="tx1">
                  <a:lumMod val="50000"/>
                  <a:lumOff val="50000"/>
                </a:schemeClr>
              </a:solidFill>
            </a:endParaRPr>
          </a:p>
        </p:txBody>
      </p:sp>
      <p:sp>
        <p:nvSpPr>
          <p:cNvPr id="9" name="Google Shape;738;p31">
            <a:extLst>
              <a:ext uri="{FF2B5EF4-FFF2-40B4-BE49-F238E27FC236}">
                <a16:creationId xmlns:a16="http://schemas.microsoft.com/office/drawing/2014/main" id="{5E0BBC25-545D-54D7-D2EA-154B7FB508D1}"/>
              </a:ext>
            </a:extLst>
          </p:cNvPr>
          <p:cNvSpPr txBox="1">
            <a:spLocks/>
          </p:cNvSpPr>
          <p:nvPr/>
        </p:nvSpPr>
        <p:spPr>
          <a:xfrm>
            <a:off x="1090743" y="697380"/>
            <a:ext cx="10277475" cy="2682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050"/>
              <a:buFont typeface="Arial"/>
              <a:buNone/>
              <a:defRPr sz="1050" b="0" i="1" u="none" strike="noStrike" cap="none">
                <a:solidFill>
                  <a:schemeClr val="dk1"/>
                </a:solidFill>
                <a:latin typeface="Calibri"/>
                <a:ea typeface="Calibri"/>
                <a:cs typeface="Calibri"/>
                <a:sym typeface="Calibri"/>
              </a:defRPr>
            </a:lvl1pPr>
            <a:lvl2pPr marL="914400" marR="0" lvl="1"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3pPr>
            <a:lvl4pPr marL="1828800" marR="0" lvl="3"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4pPr>
            <a:lvl5pPr marL="2286000" marR="0" lvl="4"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spcBef>
                <a:spcPts val="0"/>
              </a:spcBef>
            </a:pPr>
            <a:r>
              <a:rPr lang="fr-FR" dirty="0">
                <a:solidFill>
                  <a:schemeClr val="tx1">
                    <a:lumMod val="50000"/>
                    <a:lumOff val="50000"/>
                  </a:schemeClr>
                </a:solidFill>
              </a:rPr>
              <a:t>Lire lentement, noter les mots clés au tableau/support.</a:t>
            </a:r>
            <a:endParaRPr lang="fr-FR" b="1" dirty="0">
              <a:solidFill>
                <a:schemeClr val="tx1">
                  <a:lumMod val="50000"/>
                  <a:lumOff val="50000"/>
                </a:schemeClr>
              </a:solidFill>
            </a:endParaRPr>
          </a:p>
        </p:txBody>
      </p:sp>
      <p:pic>
        <p:nvPicPr>
          <p:cNvPr id="10" name="Image 9">
            <a:extLst>
              <a:ext uri="{FF2B5EF4-FFF2-40B4-BE49-F238E27FC236}">
                <a16:creationId xmlns:a16="http://schemas.microsoft.com/office/drawing/2014/main" id="{6EE7BAC8-9F23-2D35-502F-92369D9A293F}"/>
              </a:ext>
            </a:extLst>
          </p:cNvPr>
          <p:cNvPicPr>
            <a:picLocks noChangeAspect="1"/>
          </p:cNvPicPr>
          <p:nvPr/>
        </p:nvPicPr>
        <p:blipFill>
          <a:blip r:embed="rId4">
            <a:extLst>
              <a:ext uri="{28A0092B-C50C-407E-A947-70E740481C1C}">
                <a14:useLocalDpi xmlns:a14="http://schemas.microsoft.com/office/drawing/2010/main" val="0"/>
              </a:ext>
            </a:extLst>
          </a:blip>
          <a:srcRect l="54432" t="31280" r="30767" b="16003"/>
          <a:stretch>
            <a:fillRect/>
          </a:stretch>
        </p:blipFill>
        <p:spPr>
          <a:xfrm rot="776764">
            <a:off x="2380436" y="1909925"/>
            <a:ext cx="3195357" cy="2806228"/>
          </a:xfrm>
          <a:prstGeom prst="rect">
            <a:avLst/>
          </a:prstGeom>
        </p:spPr>
      </p:pic>
      <p:grpSp>
        <p:nvGrpSpPr>
          <p:cNvPr id="26" name="Groupe 25">
            <a:extLst>
              <a:ext uri="{FF2B5EF4-FFF2-40B4-BE49-F238E27FC236}">
                <a16:creationId xmlns:a16="http://schemas.microsoft.com/office/drawing/2014/main" id="{DE8975EB-3D3E-C05B-EA11-684A98C7AE54}"/>
              </a:ext>
            </a:extLst>
          </p:cNvPr>
          <p:cNvGrpSpPr/>
          <p:nvPr/>
        </p:nvGrpSpPr>
        <p:grpSpPr>
          <a:xfrm flipV="1">
            <a:off x="4761694" y="2507606"/>
            <a:ext cx="1558168" cy="496670"/>
            <a:chOff x="3731514" y="3200929"/>
            <a:chExt cx="1965116" cy="583110"/>
          </a:xfrm>
        </p:grpSpPr>
        <p:cxnSp>
          <p:nvCxnSpPr>
            <p:cNvPr id="27" name="Connecteur droit avec flèche 26">
              <a:extLst>
                <a:ext uri="{FF2B5EF4-FFF2-40B4-BE49-F238E27FC236}">
                  <a16:creationId xmlns:a16="http://schemas.microsoft.com/office/drawing/2014/main" id="{06F0B7AB-813F-E526-8828-7900C0EE4FE9}"/>
                </a:ext>
              </a:extLst>
            </p:cNvPr>
            <p:cNvCxnSpPr>
              <a:cxnSpLocks/>
            </p:cNvCxnSpPr>
            <p:nvPr/>
          </p:nvCxnSpPr>
          <p:spPr>
            <a:xfrm flipH="1" flipV="1">
              <a:off x="3731514" y="3200929"/>
              <a:ext cx="767566" cy="583110"/>
            </a:xfrm>
            <a:prstGeom prst="straightConnector1">
              <a:avLst/>
            </a:prstGeom>
            <a:ln w="19050">
              <a:solidFill>
                <a:srgbClr val="C0000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5C10833E-ACAC-55B4-5259-D324A009514B}"/>
                </a:ext>
              </a:extLst>
            </p:cNvPr>
            <p:cNvCxnSpPr>
              <a:cxnSpLocks/>
            </p:cNvCxnSpPr>
            <p:nvPr/>
          </p:nvCxnSpPr>
          <p:spPr>
            <a:xfrm>
              <a:off x="4499080" y="3784039"/>
              <a:ext cx="119755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30" name="ZoneTexte 29">
            <a:extLst>
              <a:ext uri="{FF2B5EF4-FFF2-40B4-BE49-F238E27FC236}">
                <a16:creationId xmlns:a16="http://schemas.microsoft.com/office/drawing/2014/main" id="{D6265D02-F9AA-BBFD-5551-A320D020883B}"/>
              </a:ext>
            </a:extLst>
          </p:cNvPr>
          <p:cNvSpPr txBox="1"/>
          <p:nvPr/>
        </p:nvSpPr>
        <p:spPr>
          <a:xfrm>
            <a:off x="6319862" y="2092107"/>
            <a:ext cx="2697678" cy="830997"/>
          </a:xfrm>
          <a:prstGeom prst="rect">
            <a:avLst/>
          </a:prstGeom>
          <a:noFill/>
          <a:ln w="19050">
            <a:solidFill>
              <a:srgbClr val="00345D"/>
            </a:solidFill>
            <a:prstDash val="dash"/>
          </a:ln>
        </p:spPr>
        <p:txBody>
          <a:bodyPr wrap="square">
            <a:spAutoFit/>
          </a:bodyPr>
          <a:lstStyle>
            <a:defPPr>
              <a:defRPr lang="fr-FR"/>
            </a:defPPr>
            <a:lvl1pPr algn="ctr">
              <a:defRPr sz="2400" b="1">
                <a:solidFill>
                  <a:srgbClr val="FF0000"/>
                </a:solidFill>
                <a:latin typeface="Calibri" panose="020F0502020204030204" pitchFamily="34" charset="0"/>
                <a:ea typeface="Calibri" panose="020F0502020204030204" pitchFamily="34" charset="0"/>
                <a:cs typeface="Calibri" panose="020F0502020204030204" pitchFamily="34" charset="0"/>
              </a:defRPr>
            </a:lvl1pPr>
          </a:lstStyle>
          <a:p>
            <a:r>
              <a:rPr lang="fr-FR" dirty="0"/>
              <a:t>Débris du microorganisme</a:t>
            </a:r>
            <a:endParaRPr lang="fr-MA" dirty="0"/>
          </a:p>
        </p:txBody>
      </p:sp>
      <p:grpSp>
        <p:nvGrpSpPr>
          <p:cNvPr id="5" name="Groupe 4">
            <a:extLst>
              <a:ext uri="{FF2B5EF4-FFF2-40B4-BE49-F238E27FC236}">
                <a16:creationId xmlns:a16="http://schemas.microsoft.com/office/drawing/2014/main" id="{CC50FBE9-A7AA-C935-CAD5-0973F76C4B2A}"/>
              </a:ext>
            </a:extLst>
          </p:cNvPr>
          <p:cNvGrpSpPr/>
          <p:nvPr/>
        </p:nvGrpSpPr>
        <p:grpSpPr>
          <a:xfrm>
            <a:off x="1090743" y="5593829"/>
            <a:ext cx="10164177" cy="461665"/>
            <a:chOff x="1013911" y="5627248"/>
            <a:chExt cx="10164177" cy="461665"/>
          </a:xfrm>
        </p:grpSpPr>
        <p:sp>
          <p:nvSpPr>
            <p:cNvPr id="6" name="ZoneTexte 5">
              <a:extLst>
                <a:ext uri="{FF2B5EF4-FFF2-40B4-BE49-F238E27FC236}">
                  <a16:creationId xmlns:a16="http://schemas.microsoft.com/office/drawing/2014/main" id="{BE2FD9A5-EE17-22DA-2A97-AB920ECC8E0D}"/>
                </a:ext>
              </a:extLst>
            </p:cNvPr>
            <p:cNvSpPr txBox="1"/>
            <p:nvPr/>
          </p:nvSpPr>
          <p:spPr>
            <a:xfrm>
              <a:off x="1013911" y="5627248"/>
              <a:ext cx="10164177" cy="461665"/>
            </a:xfrm>
            <a:prstGeom prst="rect">
              <a:avLst/>
            </a:prstGeom>
            <a:noFill/>
          </p:spPr>
          <p:txBody>
            <a:bodyPr wrap="square" rtlCol="0">
              <a:spAutoFit/>
            </a:bodyPr>
            <a:lstStyle/>
            <a:p>
              <a:pPr algn="ctr"/>
              <a:r>
                <a:rPr lang="fr-FR" sz="2400" dirty="0">
                  <a:latin typeface="Calibri" panose="020F0502020204030204" pitchFamily="34" charset="0"/>
                  <a:ea typeface="Calibri" panose="020F0502020204030204" pitchFamily="34" charset="0"/>
                  <a:cs typeface="Calibri" panose="020F0502020204030204" pitchFamily="34" charset="0"/>
                </a:rPr>
                <a:t>Le microorganisme est détruit par des enzymes de dégradation.</a:t>
              </a:r>
              <a:endParaRPr lang="fr-MA" sz="2400" dirty="0">
                <a:latin typeface="Calibri" panose="020F0502020204030204" pitchFamily="34" charset="0"/>
                <a:ea typeface="Calibri" panose="020F0502020204030204" pitchFamily="34" charset="0"/>
                <a:cs typeface="Calibri" panose="020F0502020204030204" pitchFamily="34" charset="0"/>
              </a:endParaRPr>
            </a:p>
          </p:txBody>
        </p:sp>
        <p:sp>
          <p:nvSpPr>
            <p:cNvPr id="7" name="Flèche : droite 6">
              <a:extLst>
                <a:ext uri="{FF2B5EF4-FFF2-40B4-BE49-F238E27FC236}">
                  <a16:creationId xmlns:a16="http://schemas.microsoft.com/office/drawing/2014/main" id="{F18F289C-D380-1682-A3D3-EBBAB48C27ED}"/>
                </a:ext>
              </a:extLst>
            </p:cNvPr>
            <p:cNvSpPr/>
            <p:nvPr/>
          </p:nvSpPr>
          <p:spPr>
            <a:xfrm>
              <a:off x="1391655" y="5698216"/>
              <a:ext cx="525318" cy="3197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grpSp>
    </p:spTree>
    <p:extLst>
      <p:ext uri="{BB962C8B-B14F-4D97-AF65-F5344CB8AC3E}">
        <p14:creationId xmlns:p14="http://schemas.microsoft.com/office/powerpoint/2010/main" val="166630568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6">
          <a:extLst>
            <a:ext uri="{FF2B5EF4-FFF2-40B4-BE49-F238E27FC236}">
              <a16:creationId xmlns:a16="http://schemas.microsoft.com/office/drawing/2014/main" id="{9951A63A-648D-C868-9DBC-85C7EF68C02B}"/>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B5AE7308-9CBB-2BCB-30D5-FF8B9C733E3A}"/>
              </a:ext>
            </a:extLst>
          </p:cNvPr>
          <p:cNvPicPr>
            <a:picLocks noChangeAspect="1"/>
          </p:cNvPicPr>
          <p:nvPr/>
        </p:nvPicPr>
        <p:blipFill>
          <a:blip r:embed="rId3"/>
          <a:stretch>
            <a:fillRect/>
          </a:stretch>
        </p:blipFill>
        <p:spPr>
          <a:xfrm>
            <a:off x="1325867" y="1703849"/>
            <a:ext cx="3993226" cy="3755461"/>
          </a:xfrm>
          <a:prstGeom prst="rect">
            <a:avLst/>
          </a:prstGeom>
        </p:spPr>
      </p:pic>
      <p:pic>
        <p:nvPicPr>
          <p:cNvPr id="739" name="Google Shape;739;p31">
            <a:extLst>
              <a:ext uri="{FF2B5EF4-FFF2-40B4-BE49-F238E27FC236}">
                <a16:creationId xmlns:a16="http://schemas.microsoft.com/office/drawing/2014/main" id="{43CFD830-0006-3EFF-CDD2-98F7A29C04EB}"/>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sp>
        <p:nvSpPr>
          <p:cNvPr id="742" name="Google Shape;742;p31">
            <a:extLst>
              <a:ext uri="{FF2B5EF4-FFF2-40B4-BE49-F238E27FC236}">
                <a16:creationId xmlns:a16="http://schemas.microsoft.com/office/drawing/2014/main" id="{FB983630-8312-B2E0-B329-10B8A173AE0F}"/>
              </a:ext>
            </a:extLst>
          </p:cNvPr>
          <p:cNvSpPr/>
          <p:nvPr/>
        </p:nvSpPr>
        <p:spPr>
          <a:xfrm>
            <a:off x="515569" y="1259130"/>
            <a:ext cx="2392849" cy="649266"/>
          </a:xfrm>
          <a:prstGeom prst="roundRect">
            <a:avLst>
              <a:gd name="adj" fmla="val 16667"/>
            </a:avLst>
          </a:prstGeom>
          <a:solidFill>
            <a:schemeClr val="lt1"/>
          </a:solid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algn="ctr">
              <a:spcBef>
                <a:spcPts val="600"/>
              </a:spcBef>
              <a:spcAft>
                <a:spcPts val="600"/>
              </a:spcAft>
            </a:pPr>
            <a:r>
              <a:rPr lang="fr-FR" sz="2400" b="1" dirty="0">
                <a:solidFill>
                  <a:schemeClr val="dk1"/>
                </a:solidFill>
                <a:latin typeface="Calibri"/>
                <a:cs typeface="Calibri"/>
                <a:sym typeface="Calibri"/>
              </a:rPr>
              <a:t>4. Expulsion </a:t>
            </a:r>
            <a:endParaRPr sz="2400" b="1" dirty="0">
              <a:solidFill>
                <a:schemeClr val="dk1"/>
              </a:solidFill>
              <a:latin typeface="Calibri"/>
              <a:cs typeface="Calibri"/>
              <a:sym typeface="Calibri"/>
            </a:endParaRPr>
          </a:p>
        </p:txBody>
      </p:sp>
      <p:sp>
        <p:nvSpPr>
          <p:cNvPr id="13" name="Google Shape;737;p31">
            <a:extLst>
              <a:ext uri="{FF2B5EF4-FFF2-40B4-BE49-F238E27FC236}">
                <a16:creationId xmlns:a16="http://schemas.microsoft.com/office/drawing/2014/main" id="{80F55FED-0D34-1498-DF15-901F95C853C1}"/>
              </a:ext>
            </a:extLst>
          </p:cNvPr>
          <p:cNvSpPr txBox="1">
            <a:spLocks noGrp="1"/>
          </p:cNvSpPr>
          <p:nvPr>
            <p:ph type="title"/>
          </p:nvPr>
        </p:nvSpPr>
        <p:spPr>
          <a:xfrm>
            <a:off x="1030288" y="349962"/>
            <a:ext cx="10277091" cy="2675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dirty="0">
                <a:solidFill>
                  <a:schemeClr val="tx1">
                    <a:lumMod val="50000"/>
                    <a:lumOff val="50000"/>
                  </a:schemeClr>
                </a:solidFill>
              </a:rPr>
              <a:t>La phagocytose se termine par l’expulsion des débris.</a:t>
            </a:r>
            <a:endParaRPr dirty="0">
              <a:solidFill>
                <a:schemeClr val="tx1">
                  <a:lumMod val="50000"/>
                  <a:lumOff val="50000"/>
                </a:schemeClr>
              </a:solidFill>
            </a:endParaRPr>
          </a:p>
        </p:txBody>
      </p:sp>
      <p:sp>
        <p:nvSpPr>
          <p:cNvPr id="9" name="Google Shape;738;p31">
            <a:extLst>
              <a:ext uri="{FF2B5EF4-FFF2-40B4-BE49-F238E27FC236}">
                <a16:creationId xmlns:a16="http://schemas.microsoft.com/office/drawing/2014/main" id="{F220A861-73F1-D63C-03E6-1751F46985D5}"/>
              </a:ext>
            </a:extLst>
          </p:cNvPr>
          <p:cNvSpPr txBox="1">
            <a:spLocks/>
          </p:cNvSpPr>
          <p:nvPr/>
        </p:nvSpPr>
        <p:spPr>
          <a:xfrm>
            <a:off x="1030288" y="728626"/>
            <a:ext cx="10277475" cy="2682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050"/>
              <a:buFont typeface="Arial"/>
              <a:buNone/>
              <a:defRPr sz="1050" b="0" i="1" u="none" strike="noStrike" cap="none">
                <a:solidFill>
                  <a:schemeClr val="dk1"/>
                </a:solidFill>
                <a:latin typeface="Calibri"/>
                <a:ea typeface="Calibri"/>
                <a:cs typeface="Calibri"/>
                <a:sym typeface="Calibri"/>
              </a:defRPr>
            </a:lvl1pPr>
            <a:lvl2pPr marL="914400" marR="0" lvl="1"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3pPr>
            <a:lvl4pPr marL="1828800" marR="0" lvl="3"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4pPr>
            <a:lvl5pPr marL="2286000" marR="0" lvl="4"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spcBef>
                <a:spcPts val="0"/>
              </a:spcBef>
            </a:pPr>
            <a:r>
              <a:rPr lang="fr-FR" dirty="0">
                <a:solidFill>
                  <a:schemeClr val="tx1">
                    <a:lumMod val="50000"/>
                    <a:lumOff val="50000"/>
                  </a:schemeClr>
                </a:solidFill>
              </a:rPr>
              <a:t>Lire lentement, noter les mots clés au tableau/support.</a:t>
            </a:r>
            <a:endParaRPr lang="fr-FR" b="1" dirty="0">
              <a:solidFill>
                <a:schemeClr val="tx1">
                  <a:lumMod val="50000"/>
                  <a:lumOff val="50000"/>
                </a:schemeClr>
              </a:solidFill>
            </a:endParaRPr>
          </a:p>
        </p:txBody>
      </p:sp>
      <p:grpSp>
        <p:nvGrpSpPr>
          <p:cNvPr id="16" name="Groupe 15">
            <a:extLst>
              <a:ext uri="{FF2B5EF4-FFF2-40B4-BE49-F238E27FC236}">
                <a16:creationId xmlns:a16="http://schemas.microsoft.com/office/drawing/2014/main" id="{47EBD56B-3471-E84B-E98C-4204814FA4D5}"/>
              </a:ext>
            </a:extLst>
          </p:cNvPr>
          <p:cNvGrpSpPr/>
          <p:nvPr/>
        </p:nvGrpSpPr>
        <p:grpSpPr>
          <a:xfrm>
            <a:off x="4883286" y="2579707"/>
            <a:ext cx="5546283" cy="552679"/>
            <a:chOff x="5058384" y="2538088"/>
            <a:chExt cx="5546283" cy="552679"/>
          </a:xfrm>
        </p:grpSpPr>
        <p:sp>
          <p:nvSpPr>
            <p:cNvPr id="11" name="Rectangle 10">
              <a:extLst>
                <a:ext uri="{FF2B5EF4-FFF2-40B4-BE49-F238E27FC236}">
                  <a16:creationId xmlns:a16="http://schemas.microsoft.com/office/drawing/2014/main" id="{D653E3FE-5C2E-5AF4-AC05-5124F2F1C070}"/>
                </a:ext>
              </a:extLst>
            </p:cNvPr>
            <p:cNvSpPr/>
            <p:nvPr/>
          </p:nvSpPr>
          <p:spPr>
            <a:xfrm>
              <a:off x="6611441" y="2538088"/>
              <a:ext cx="3993226" cy="55267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Les débris du microorganisme</a:t>
              </a:r>
              <a:r>
                <a:rPr lang="fr-FR" sz="2400" dirty="0">
                  <a:latin typeface="Calibri" panose="020F0502020204030204" pitchFamily="34" charset="0"/>
                  <a:ea typeface="Calibri" panose="020F0502020204030204" pitchFamily="34" charset="0"/>
                  <a:cs typeface="Calibri" panose="020F0502020204030204" pitchFamily="34" charset="0"/>
                </a:rPr>
                <a:t>.</a:t>
              </a:r>
            </a:p>
          </p:txBody>
        </p:sp>
        <p:grpSp>
          <p:nvGrpSpPr>
            <p:cNvPr id="12" name="Groupe 11">
              <a:extLst>
                <a:ext uri="{FF2B5EF4-FFF2-40B4-BE49-F238E27FC236}">
                  <a16:creationId xmlns:a16="http://schemas.microsoft.com/office/drawing/2014/main" id="{9C594A77-CB17-5B2B-44A8-8A1ED2BC2801}"/>
                </a:ext>
              </a:extLst>
            </p:cNvPr>
            <p:cNvGrpSpPr/>
            <p:nvPr/>
          </p:nvGrpSpPr>
          <p:grpSpPr>
            <a:xfrm flipV="1">
              <a:off x="5058384" y="2814428"/>
              <a:ext cx="1553057" cy="191419"/>
              <a:chOff x="3718069" y="1520629"/>
              <a:chExt cx="1958670" cy="191419"/>
            </a:xfrm>
          </p:grpSpPr>
          <p:cxnSp>
            <p:nvCxnSpPr>
              <p:cNvPr id="14" name="Connecteur droit avec flèche 13">
                <a:extLst>
                  <a:ext uri="{FF2B5EF4-FFF2-40B4-BE49-F238E27FC236}">
                    <a16:creationId xmlns:a16="http://schemas.microsoft.com/office/drawing/2014/main" id="{29862CA8-C661-5DCD-9F60-0468FC71DB6E}"/>
                  </a:ext>
                </a:extLst>
              </p:cNvPr>
              <p:cNvCxnSpPr>
                <a:cxnSpLocks/>
              </p:cNvCxnSpPr>
              <p:nvPr/>
            </p:nvCxnSpPr>
            <p:spPr>
              <a:xfrm>
                <a:off x="3718069" y="1520629"/>
                <a:ext cx="781012" cy="191419"/>
              </a:xfrm>
              <a:prstGeom prst="straightConnector1">
                <a:avLst/>
              </a:prstGeom>
              <a:ln w="19050">
                <a:solidFill>
                  <a:srgbClr val="FF000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5" name="Connecteur droit 14">
                <a:extLst>
                  <a:ext uri="{FF2B5EF4-FFF2-40B4-BE49-F238E27FC236}">
                    <a16:creationId xmlns:a16="http://schemas.microsoft.com/office/drawing/2014/main" id="{895F10A0-86A6-7999-0CF2-BE3C6CE1B475}"/>
                  </a:ext>
                </a:extLst>
              </p:cNvPr>
              <p:cNvCxnSpPr>
                <a:cxnSpLocks/>
              </p:cNvCxnSpPr>
              <p:nvPr/>
            </p:nvCxnSpPr>
            <p:spPr>
              <a:xfrm>
                <a:off x="4479189" y="1712048"/>
                <a:ext cx="119755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grpSp>
      </p:grpSp>
      <p:grpSp>
        <p:nvGrpSpPr>
          <p:cNvPr id="2" name="Groupe 1">
            <a:extLst>
              <a:ext uri="{FF2B5EF4-FFF2-40B4-BE49-F238E27FC236}">
                <a16:creationId xmlns:a16="http://schemas.microsoft.com/office/drawing/2014/main" id="{ECB3B39F-29CD-BAF4-160A-24DCABA7ACBF}"/>
              </a:ext>
            </a:extLst>
          </p:cNvPr>
          <p:cNvGrpSpPr/>
          <p:nvPr/>
        </p:nvGrpSpPr>
        <p:grpSpPr>
          <a:xfrm>
            <a:off x="1688378" y="5497252"/>
            <a:ext cx="8546376" cy="461665"/>
            <a:chOff x="1688378" y="5497252"/>
            <a:chExt cx="8546376" cy="461665"/>
          </a:xfrm>
        </p:grpSpPr>
        <p:sp>
          <p:nvSpPr>
            <p:cNvPr id="4" name="ZoneTexte 3">
              <a:extLst>
                <a:ext uri="{FF2B5EF4-FFF2-40B4-BE49-F238E27FC236}">
                  <a16:creationId xmlns:a16="http://schemas.microsoft.com/office/drawing/2014/main" id="{148B9CE5-DC07-1746-D11D-FCA4443DE92A}"/>
                </a:ext>
              </a:extLst>
            </p:cNvPr>
            <p:cNvSpPr txBox="1"/>
            <p:nvPr/>
          </p:nvSpPr>
          <p:spPr>
            <a:xfrm>
              <a:off x="1688378" y="5497252"/>
              <a:ext cx="8546376" cy="461665"/>
            </a:xfrm>
            <a:prstGeom prst="rect">
              <a:avLst/>
            </a:prstGeom>
            <a:noFill/>
          </p:spPr>
          <p:txBody>
            <a:bodyPr wrap="square" rtlCol="0">
              <a:spAutoFit/>
            </a:bodyPr>
            <a:lstStyle/>
            <a:p>
              <a:pPr algn="ctr"/>
              <a:r>
                <a:rPr lang="fr-FR" sz="2400" dirty="0">
                  <a:latin typeface="Calibri" panose="020F0502020204030204" pitchFamily="34" charset="0"/>
                  <a:ea typeface="Calibri" panose="020F0502020204030204" pitchFamily="34" charset="0"/>
                  <a:cs typeface="Calibri" panose="020F0502020204030204" pitchFamily="34" charset="0"/>
                </a:rPr>
                <a:t>Les débris du microorganisme sont rejetés à l’extérieur.</a:t>
              </a:r>
            </a:p>
          </p:txBody>
        </p:sp>
        <p:sp>
          <p:nvSpPr>
            <p:cNvPr id="5" name="Flèche : droite 4">
              <a:extLst>
                <a:ext uri="{FF2B5EF4-FFF2-40B4-BE49-F238E27FC236}">
                  <a16:creationId xmlns:a16="http://schemas.microsoft.com/office/drawing/2014/main" id="{C58AB7A4-2048-D83F-F223-E06C208C810C}"/>
                </a:ext>
              </a:extLst>
            </p:cNvPr>
            <p:cNvSpPr/>
            <p:nvPr/>
          </p:nvSpPr>
          <p:spPr>
            <a:xfrm>
              <a:off x="1957246" y="5609675"/>
              <a:ext cx="525318" cy="31972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grpSp>
    </p:spTree>
    <p:extLst>
      <p:ext uri="{BB962C8B-B14F-4D97-AF65-F5344CB8AC3E}">
        <p14:creationId xmlns:p14="http://schemas.microsoft.com/office/powerpoint/2010/main" val="84489349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84328F-9260-2AC3-D17D-926965718537}"/>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23115197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ED4DC-4D24-49F9-47BD-729AD9D435FA}"/>
              </a:ext>
            </a:extLst>
          </p:cNvPr>
          <p:cNvSpPr>
            <a:spLocks noGrp="1"/>
          </p:cNvSpPr>
          <p:nvPr>
            <p:ph type="title"/>
          </p:nvPr>
        </p:nvSpPr>
        <p:spPr>
          <a:xfrm>
            <a:off x="970562" y="196507"/>
            <a:ext cx="10396259" cy="524909"/>
          </a:xfrm>
        </p:spPr>
        <p:txBody>
          <a:bodyPr/>
          <a:lstStyle/>
          <a:p>
            <a:r>
              <a:rPr lang="fr-FR" noProof="0" dirty="0">
                <a:solidFill>
                  <a:schemeClr val="tx1">
                    <a:lumMod val="50000"/>
                    <a:lumOff val="50000"/>
                  </a:schemeClr>
                </a:solidFill>
              </a:rPr>
              <a:t>Ma tâche consiste à décrire le rôle de la phagocytose dans l’immunité.</a:t>
            </a:r>
          </a:p>
        </p:txBody>
      </p:sp>
      <p:sp>
        <p:nvSpPr>
          <p:cNvPr id="4" name="Espace réservé du contenu 3">
            <a:extLst>
              <a:ext uri="{FF2B5EF4-FFF2-40B4-BE49-F238E27FC236}">
                <a16:creationId xmlns:a16="http://schemas.microsoft.com/office/drawing/2014/main" id="{BBBD8B40-CD58-1B43-CB76-A861CE5E35E7}"/>
              </a:ext>
            </a:extLst>
          </p:cNvPr>
          <p:cNvSpPr>
            <a:spLocks noGrp="1"/>
          </p:cNvSpPr>
          <p:nvPr>
            <p:ph sz="quarter" idx="11"/>
          </p:nvPr>
        </p:nvSpPr>
        <p:spPr>
          <a:xfrm>
            <a:off x="943963" y="706711"/>
            <a:ext cx="10277475" cy="260361"/>
          </a:xfrm>
        </p:spPr>
        <p:txBody>
          <a:bodyPr/>
          <a:lstStyle/>
          <a:p>
            <a:r>
              <a:rPr lang="fr-FR" sz="1400" noProof="0" dirty="0">
                <a:solidFill>
                  <a:schemeClr val="bg1">
                    <a:lumMod val="65000"/>
                  </a:schemeClr>
                </a:solidFill>
              </a:rPr>
              <a:t>Présenter le document. Lire la consigne. Expliquer s’il y a des mots pas clairs. Ou des mots nouveaux.</a:t>
            </a:r>
          </a:p>
        </p:txBody>
      </p:sp>
      <p:pic>
        <p:nvPicPr>
          <p:cNvPr id="9" name="Google Shape;289;p51">
            <a:extLst>
              <a:ext uri="{FF2B5EF4-FFF2-40B4-BE49-F238E27FC236}">
                <a16:creationId xmlns:a16="http://schemas.microsoft.com/office/drawing/2014/main" id="{0669E6B1-1B70-976E-CBEA-81DA3071FB56}"/>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3" name="Rectangle à coins arrondis 6">
            <a:extLst>
              <a:ext uri="{FF2B5EF4-FFF2-40B4-BE49-F238E27FC236}">
                <a16:creationId xmlns:a16="http://schemas.microsoft.com/office/drawing/2014/main" id="{75E8FA03-1EAB-8A53-4775-38F04D156E40}"/>
              </a:ext>
            </a:extLst>
          </p:cNvPr>
          <p:cNvSpPr/>
          <p:nvPr/>
        </p:nvSpPr>
        <p:spPr>
          <a:xfrm>
            <a:off x="218209" y="1395796"/>
            <a:ext cx="11755582" cy="5168290"/>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Calibri" panose="020F0502020204030204" pitchFamily="34" charset="0"/>
              <a:cs typeface="Calibri" panose="020F0502020204030204" pitchFamily="34" charset="0"/>
            </a:endParaRPr>
          </a:p>
        </p:txBody>
      </p:sp>
      <p:sp>
        <p:nvSpPr>
          <p:cNvPr id="6" name="Rectangle à coins arrondis 3">
            <a:extLst>
              <a:ext uri="{FF2B5EF4-FFF2-40B4-BE49-F238E27FC236}">
                <a16:creationId xmlns:a16="http://schemas.microsoft.com/office/drawing/2014/main" id="{FC07275A-E311-D2D9-942E-5177E3740C0E}"/>
              </a:ext>
            </a:extLst>
          </p:cNvPr>
          <p:cNvSpPr/>
          <p:nvPr/>
        </p:nvSpPr>
        <p:spPr>
          <a:xfrm>
            <a:off x="7785534" y="2376544"/>
            <a:ext cx="4105628" cy="3643751"/>
          </a:xfrm>
          <a:prstGeom prst="roundRect">
            <a:avLst>
              <a:gd name="adj" fmla="val 6720"/>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spcAft>
                <a:spcPts val="1800"/>
              </a:spcAft>
            </a:pPr>
            <a:r>
              <a:rPr lang="fr-FR" sz="20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1.  Je donne </a:t>
            </a:r>
            <a:r>
              <a:rPr lang="fr-FR" sz="2000" noProof="0" dirty="0">
                <a:solidFill>
                  <a:schemeClr val="bg1"/>
                </a:solidFill>
                <a:latin typeface="Calibri" panose="020F0502020204030204" pitchFamily="34" charset="0"/>
                <a:ea typeface="Calibri" panose="020F0502020204030204" pitchFamily="34" charset="0"/>
                <a:cs typeface="Calibri" panose="020F0502020204030204" pitchFamily="34" charset="0"/>
              </a:rPr>
              <a:t>un titre à cette étape de la phagocytose et je la décris</a:t>
            </a:r>
            <a:r>
              <a:rPr lang="fr-FR" sz="20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fr-FR" sz="2000" noProof="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spcBef>
                <a:spcPts val="1800"/>
              </a:spcBef>
              <a:spcAft>
                <a:spcPts val="1800"/>
              </a:spcAft>
            </a:pPr>
            <a:r>
              <a:rPr lang="fr-FR" sz="20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2. Je représente </a:t>
            </a:r>
            <a:r>
              <a:rPr lang="fr-FR" sz="2000" noProof="0" dirty="0">
                <a:solidFill>
                  <a:schemeClr val="bg1"/>
                </a:solidFill>
                <a:latin typeface="Calibri" panose="020F0502020204030204" pitchFamily="34" charset="0"/>
                <a:ea typeface="Calibri" panose="020F0502020204030204" pitchFamily="34" charset="0"/>
                <a:cs typeface="Calibri" panose="020F0502020204030204" pitchFamily="34" charset="0"/>
              </a:rPr>
              <a:t>par un schéma l’étape qui suit l’étape représentée dans le document.</a:t>
            </a:r>
          </a:p>
          <a:p>
            <a:pPr>
              <a:spcBef>
                <a:spcPts val="1800"/>
              </a:spcBef>
              <a:spcAft>
                <a:spcPts val="1800"/>
              </a:spcAft>
            </a:pPr>
            <a:r>
              <a:rPr lang="fr-FR" sz="2000" b="1" noProof="0" dirty="0">
                <a:solidFill>
                  <a:schemeClr val="bg1"/>
                </a:solidFill>
                <a:latin typeface="Calibri" panose="020F0502020204030204" pitchFamily="34" charset="0"/>
                <a:ea typeface="Calibri" panose="020F0502020204030204" pitchFamily="34" charset="0"/>
                <a:cs typeface="Calibri" panose="020F0502020204030204" pitchFamily="34" charset="0"/>
              </a:rPr>
              <a:t>3. Je décris </a:t>
            </a:r>
            <a:r>
              <a:rPr lang="fr-FR" sz="2000" noProof="0" dirty="0">
                <a:solidFill>
                  <a:schemeClr val="bg1"/>
                </a:solidFill>
                <a:latin typeface="Calibri" panose="020F0502020204030204" pitchFamily="34" charset="0"/>
                <a:ea typeface="Calibri" panose="020F0502020204030204" pitchFamily="34" charset="0"/>
                <a:cs typeface="Calibri" panose="020F0502020204030204" pitchFamily="34" charset="0"/>
              </a:rPr>
              <a:t>le rôle de la phagocytose, dans la défense de l’organisme.</a:t>
            </a:r>
          </a:p>
        </p:txBody>
      </p:sp>
      <p:sp>
        <p:nvSpPr>
          <p:cNvPr id="29" name="Rectangle à coins arrondis 4">
            <a:extLst>
              <a:ext uri="{FF2B5EF4-FFF2-40B4-BE49-F238E27FC236}">
                <a16:creationId xmlns:a16="http://schemas.microsoft.com/office/drawing/2014/main" id="{E2B8CBC6-AD1A-EC69-CECB-FD87C15A46F0}"/>
              </a:ext>
            </a:extLst>
          </p:cNvPr>
          <p:cNvSpPr/>
          <p:nvPr/>
        </p:nvSpPr>
        <p:spPr>
          <a:xfrm>
            <a:off x="343495" y="1054599"/>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sp>
        <p:nvSpPr>
          <p:cNvPr id="10" name="Rectangle à coins arrondis 3">
            <a:extLst>
              <a:ext uri="{FF2B5EF4-FFF2-40B4-BE49-F238E27FC236}">
                <a16:creationId xmlns:a16="http://schemas.microsoft.com/office/drawing/2014/main" id="{6CACB0FF-CFCC-EC64-CEC9-20255B87D7E0}"/>
              </a:ext>
            </a:extLst>
          </p:cNvPr>
          <p:cNvSpPr/>
          <p:nvPr/>
        </p:nvSpPr>
        <p:spPr>
          <a:xfrm>
            <a:off x="1603227" y="2205945"/>
            <a:ext cx="3937024" cy="341197"/>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Support : Photographie</a:t>
            </a:r>
          </a:p>
        </p:txBody>
      </p:sp>
      <p:sp>
        <p:nvSpPr>
          <p:cNvPr id="11" name="Flèche : droite 10">
            <a:extLst>
              <a:ext uri="{FF2B5EF4-FFF2-40B4-BE49-F238E27FC236}">
                <a16:creationId xmlns:a16="http://schemas.microsoft.com/office/drawing/2014/main" id="{06A9F8A1-79A0-7D72-C408-071DC53C6EC3}"/>
              </a:ext>
            </a:extLst>
          </p:cNvPr>
          <p:cNvSpPr/>
          <p:nvPr/>
        </p:nvSpPr>
        <p:spPr>
          <a:xfrm>
            <a:off x="7027894" y="3903780"/>
            <a:ext cx="582403" cy="589280"/>
          </a:xfrm>
          <a:prstGeom prst="rightArrow">
            <a:avLst/>
          </a:prstGeom>
          <a:solidFill>
            <a:srgbClr val="B74919">
              <a:lumMod val="60000"/>
              <a:lumOff val="40000"/>
            </a:srgbClr>
          </a:solidFill>
          <a:ln w="12700" cap="flat" cmpd="sng" algn="ctr">
            <a:solidFill>
              <a:srgbClr val="B74919">
                <a:lumMod val="40000"/>
                <a:lumOff val="6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Image 6" descr="Une image contenant texte, capture d’écran, Police, diagramme&#10;&#10;Le contenu généré par l’IA peut être incorrect.">
            <a:extLst>
              <a:ext uri="{FF2B5EF4-FFF2-40B4-BE49-F238E27FC236}">
                <a16:creationId xmlns:a16="http://schemas.microsoft.com/office/drawing/2014/main" id="{1E73FD08-7DB3-D5FB-0BCC-9E454F83E26F}"/>
              </a:ext>
            </a:extLst>
          </p:cNvPr>
          <p:cNvPicPr>
            <a:picLocks noChangeAspect="1"/>
          </p:cNvPicPr>
          <p:nvPr/>
        </p:nvPicPr>
        <p:blipFill>
          <a:blip r:embed="rId3"/>
          <a:stretch>
            <a:fillRect/>
          </a:stretch>
        </p:blipFill>
        <p:spPr>
          <a:xfrm>
            <a:off x="300838" y="3149669"/>
            <a:ext cx="6466179" cy="2097499"/>
          </a:xfrm>
          <a:prstGeom prst="rect">
            <a:avLst/>
          </a:prstGeom>
        </p:spPr>
      </p:pic>
    </p:spTree>
    <p:extLst>
      <p:ext uri="{BB962C8B-B14F-4D97-AF65-F5344CB8AC3E}">
        <p14:creationId xmlns:p14="http://schemas.microsoft.com/office/powerpoint/2010/main" val="38365953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69">
          <a:extLst>
            <a:ext uri="{FF2B5EF4-FFF2-40B4-BE49-F238E27FC236}">
              <a16:creationId xmlns:a16="http://schemas.microsoft.com/office/drawing/2014/main" id="{C0840804-3B6B-C032-42E6-13EB035B56FE}"/>
            </a:ext>
          </a:extLst>
        </p:cNvPr>
        <p:cNvGrpSpPr/>
        <p:nvPr/>
      </p:nvGrpSpPr>
      <p:grpSpPr>
        <a:xfrm>
          <a:off x="0" y="0"/>
          <a:ext cx="0" cy="0"/>
          <a:chOff x="0" y="0"/>
          <a:chExt cx="0" cy="0"/>
        </a:xfrm>
      </p:grpSpPr>
      <p:sp>
        <p:nvSpPr>
          <p:cNvPr id="770" name="Google Shape;770;p33">
            <a:extLst>
              <a:ext uri="{FF2B5EF4-FFF2-40B4-BE49-F238E27FC236}">
                <a16:creationId xmlns:a16="http://schemas.microsoft.com/office/drawing/2014/main" id="{1906779A-76B8-8992-3C7D-3FD10E55604F}"/>
              </a:ext>
            </a:extLst>
          </p:cNvPr>
          <p:cNvSpPr txBox="1">
            <a:spLocks noGrp="1"/>
          </p:cNvSpPr>
          <p:nvPr>
            <p:ph type="title"/>
          </p:nvPr>
        </p:nvSpPr>
        <p:spPr>
          <a:xfrm>
            <a:off x="1030246" y="303202"/>
            <a:ext cx="10277091" cy="455948"/>
          </a:xfrm>
          <a:prstGeom prst="rect">
            <a:avLst/>
          </a:prstGeom>
          <a:noFill/>
          <a:ln>
            <a:noFill/>
          </a:ln>
        </p:spPr>
        <p:txBody>
          <a:bodyPr spcFirstLastPara="1" wrap="square" lIns="91425" tIns="45700" rIns="91425" bIns="45700" anchor="ctr" anchorCtr="0">
            <a:noAutofit/>
          </a:bodyPr>
          <a:lstStyle/>
          <a:p>
            <a:pPr lvl="0"/>
            <a:r>
              <a:rPr lang="fr-FR" sz="18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Commençons par la première consigne qui consiste à : </a:t>
            </a:r>
            <a:endParaRPr sz="18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72" name="Google Shape;772;p33">
            <a:extLst>
              <a:ext uri="{FF2B5EF4-FFF2-40B4-BE49-F238E27FC236}">
                <a16:creationId xmlns:a16="http://schemas.microsoft.com/office/drawing/2014/main" id="{9F023FE2-E5A7-C631-E8E7-99FB361D40C5}"/>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grpSp>
        <p:nvGrpSpPr>
          <p:cNvPr id="779" name="Google Shape;779;p33">
            <a:extLst>
              <a:ext uri="{FF2B5EF4-FFF2-40B4-BE49-F238E27FC236}">
                <a16:creationId xmlns:a16="http://schemas.microsoft.com/office/drawing/2014/main" id="{6628D70B-23F9-1FFB-D033-DF7DA3E73FEF}"/>
              </a:ext>
            </a:extLst>
          </p:cNvPr>
          <p:cNvGrpSpPr/>
          <p:nvPr/>
        </p:nvGrpSpPr>
        <p:grpSpPr>
          <a:xfrm>
            <a:off x="709101" y="1106513"/>
            <a:ext cx="10326997" cy="510733"/>
            <a:chOff x="674377" y="1225112"/>
            <a:chExt cx="10326997" cy="510733"/>
          </a:xfrm>
        </p:grpSpPr>
        <p:sp>
          <p:nvSpPr>
            <p:cNvPr id="780" name="Google Shape;780;p33">
              <a:extLst>
                <a:ext uri="{FF2B5EF4-FFF2-40B4-BE49-F238E27FC236}">
                  <a16:creationId xmlns:a16="http://schemas.microsoft.com/office/drawing/2014/main" id="{56E53FA3-B557-36AB-2086-04F7A0D870E7}"/>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2.  Donnez un titre à cette étape de la phagocytose et décrivez-la.</a:t>
              </a:r>
            </a:p>
          </p:txBody>
        </p:sp>
        <p:sp>
          <p:nvSpPr>
            <p:cNvPr id="781" name="Google Shape;781;p33">
              <a:extLst>
                <a:ext uri="{FF2B5EF4-FFF2-40B4-BE49-F238E27FC236}">
                  <a16:creationId xmlns:a16="http://schemas.microsoft.com/office/drawing/2014/main" id="{1B368862-D6F9-B826-E94C-F3E43B95C797}"/>
                </a:ext>
              </a:extLst>
            </p:cNvPr>
            <p:cNvSpPr/>
            <p:nvPr/>
          </p:nvSpPr>
          <p:spPr>
            <a:xfrm>
              <a:off x="674378" y="1225112"/>
              <a:ext cx="474698" cy="478193"/>
            </a:xfrm>
            <a:prstGeom prst="ellipse">
              <a:avLst/>
            </a:prstGeom>
            <a:solidFill>
              <a:srgbClr val="46AF48"/>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3200" b="1">
                  <a:solidFill>
                    <a:schemeClr val="lt1"/>
                  </a:solidFill>
                  <a:latin typeface="Calibri" panose="020F0502020204030204" pitchFamily="34" charset="0"/>
                  <a:ea typeface="Calibri" panose="020F0502020204030204" pitchFamily="34" charset="0"/>
                  <a:cs typeface="Calibri" panose="020F0502020204030204" pitchFamily="34" charset="0"/>
                  <a:sym typeface="Calibri"/>
                </a:rPr>
                <a:t>1</a:t>
              </a:r>
              <a:endParaRPr sz="1800" b="1">
                <a:solidFill>
                  <a:schemeClr val="lt1"/>
                </a:solidFill>
                <a:latin typeface="Calibri" panose="020F0502020204030204" pitchFamily="34" charset="0"/>
                <a:ea typeface="Calibri" panose="020F0502020204030204" pitchFamily="34" charset="0"/>
                <a:cs typeface="Calibri" panose="020F0502020204030204" pitchFamily="34" charset="0"/>
                <a:sym typeface="Calibri"/>
              </a:endParaRPr>
            </a:p>
          </p:txBody>
        </p:sp>
      </p:grpSp>
      <p:sp>
        <p:nvSpPr>
          <p:cNvPr id="20" name="ZoneTexte 19">
            <a:extLst>
              <a:ext uri="{FF2B5EF4-FFF2-40B4-BE49-F238E27FC236}">
                <a16:creationId xmlns:a16="http://schemas.microsoft.com/office/drawing/2014/main" id="{B161C564-628B-AC12-3F49-B71A79F51D14}"/>
              </a:ext>
            </a:extLst>
          </p:cNvPr>
          <p:cNvSpPr txBox="1"/>
          <p:nvPr/>
        </p:nvSpPr>
        <p:spPr>
          <a:xfrm>
            <a:off x="5195191" y="5883322"/>
            <a:ext cx="4640167" cy="461665"/>
          </a:xfrm>
          <a:prstGeom prst="rect">
            <a:avLst/>
          </a:prstGeom>
          <a:noFill/>
          <a:ln w="19050">
            <a:solidFill>
              <a:srgbClr val="FF0000"/>
            </a:solidFill>
            <a:prstDash val="dash"/>
          </a:ln>
        </p:spPr>
        <p:txBody>
          <a:bodyPr wrap="square">
            <a:spAutoFit/>
          </a:bodyPr>
          <a:lstStyle/>
          <a:p>
            <a:pPr marR="0" lvl="0" algn="l" defTabSz="914400" rtl="0" eaLnBrk="1" fontAlgn="auto" latinLnBrk="0" hangingPunct="1">
              <a:lnSpc>
                <a:spcPct val="100000"/>
              </a:lnSpc>
              <a:spcBef>
                <a:spcPts val="0"/>
              </a:spcBef>
              <a:spcAft>
                <a:spcPts val="0"/>
              </a:spcAft>
              <a:buClr>
                <a:srgbClr val="000000"/>
              </a:buClr>
              <a:buSzTx/>
              <a:tabLst/>
              <a:defRPr/>
            </a:pPr>
            <a:r>
              <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Titre de l’étape: </a:t>
            </a:r>
            <a:r>
              <a:rPr lang="fr-FR" sz="2400" b="1" dirty="0">
                <a:solidFill>
                  <a:srgbClr val="FF0000"/>
                </a:solidFill>
                <a:latin typeface="Script MT Bold" panose="03040602040607080904" pitchFamily="66" charset="0"/>
                <a:ea typeface="Calibri" panose="020F0502020204030204" pitchFamily="34" charset="0"/>
                <a:cs typeface="Calibri" panose="020F0502020204030204" pitchFamily="34" charset="0"/>
                <a:sym typeface="Arial"/>
              </a:rPr>
              <a:t>Ingestion</a:t>
            </a:r>
            <a:r>
              <a:rPr kumimoji="0" lang="fr-FR" sz="24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p>
        </p:txBody>
      </p:sp>
      <p:pic>
        <p:nvPicPr>
          <p:cNvPr id="16" name="Image 15" descr="Une image contenant Minéral, rocher&#10;&#10;Le contenu généré par l’IA peut être incorrect.">
            <a:extLst>
              <a:ext uri="{FF2B5EF4-FFF2-40B4-BE49-F238E27FC236}">
                <a16:creationId xmlns:a16="http://schemas.microsoft.com/office/drawing/2014/main" id="{36DB9987-81E3-A9EB-FA61-6242DF82CEB5}"/>
              </a:ext>
            </a:extLst>
          </p:cNvPr>
          <p:cNvPicPr>
            <a:picLocks noChangeAspect="1"/>
          </p:cNvPicPr>
          <p:nvPr/>
        </p:nvPicPr>
        <p:blipFill>
          <a:blip r:embed="rId4">
            <a:clrChange>
              <a:clrFrom>
                <a:srgbClr val="F9F9F9"/>
              </a:clrFrom>
              <a:clrTo>
                <a:srgbClr val="F9F9F9">
                  <a:alpha val="0"/>
                </a:srgbClr>
              </a:clrTo>
            </a:clrChange>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718641" y="2522608"/>
            <a:ext cx="3694116" cy="3330302"/>
          </a:xfrm>
          <a:prstGeom prst="rect">
            <a:avLst/>
          </a:prstGeom>
          <a:ln w="19050">
            <a:solidFill>
              <a:schemeClr val="accent1"/>
            </a:solidFill>
          </a:ln>
        </p:spPr>
      </p:pic>
      <p:grpSp>
        <p:nvGrpSpPr>
          <p:cNvPr id="3" name="Groupe 2">
            <a:extLst>
              <a:ext uri="{FF2B5EF4-FFF2-40B4-BE49-F238E27FC236}">
                <a16:creationId xmlns:a16="http://schemas.microsoft.com/office/drawing/2014/main" id="{5F997F68-12E6-B561-70F7-0C7BF1A808FB}"/>
              </a:ext>
            </a:extLst>
          </p:cNvPr>
          <p:cNvGrpSpPr/>
          <p:nvPr/>
        </p:nvGrpSpPr>
        <p:grpSpPr>
          <a:xfrm>
            <a:off x="2184283" y="3304444"/>
            <a:ext cx="5778617" cy="854110"/>
            <a:chOff x="2184283" y="3304444"/>
            <a:chExt cx="5778617" cy="854110"/>
          </a:xfrm>
        </p:grpSpPr>
        <p:sp>
          <p:nvSpPr>
            <p:cNvPr id="17" name="Ellipse 16">
              <a:extLst>
                <a:ext uri="{FF2B5EF4-FFF2-40B4-BE49-F238E27FC236}">
                  <a16:creationId xmlns:a16="http://schemas.microsoft.com/office/drawing/2014/main" id="{7E201E7D-F9C6-80BA-31B8-049F026328F5}"/>
                </a:ext>
              </a:extLst>
            </p:cNvPr>
            <p:cNvSpPr/>
            <p:nvPr/>
          </p:nvSpPr>
          <p:spPr>
            <a:xfrm rot="20799946">
              <a:off x="2184283" y="3304444"/>
              <a:ext cx="353112" cy="85411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pSp>
          <p:nvGrpSpPr>
            <p:cNvPr id="6" name="Groupe 5">
              <a:extLst>
                <a:ext uri="{FF2B5EF4-FFF2-40B4-BE49-F238E27FC236}">
                  <a16:creationId xmlns:a16="http://schemas.microsoft.com/office/drawing/2014/main" id="{073271C0-6F2E-55B2-60BA-B46BB5615A40}"/>
                </a:ext>
              </a:extLst>
            </p:cNvPr>
            <p:cNvGrpSpPr/>
            <p:nvPr/>
          </p:nvGrpSpPr>
          <p:grpSpPr>
            <a:xfrm>
              <a:off x="2526893" y="3571241"/>
              <a:ext cx="5436007" cy="461665"/>
              <a:chOff x="2526893" y="3571241"/>
              <a:chExt cx="5436007" cy="461665"/>
            </a:xfrm>
          </p:grpSpPr>
          <p:cxnSp>
            <p:nvCxnSpPr>
              <p:cNvPr id="21" name="Connecteur droit avec flèche 20">
                <a:extLst>
                  <a:ext uri="{FF2B5EF4-FFF2-40B4-BE49-F238E27FC236}">
                    <a16:creationId xmlns:a16="http://schemas.microsoft.com/office/drawing/2014/main" id="{942B3402-634B-4C3D-5252-960DC8ADCEEB}"/>
                  </a:ext>
                </a:extLst>
              </p:cNvPr>
              <p:cNvCxnSpPr>
                <a:cxnSpLocks/>
                <a:stCxn id="22" idx="1"/>
              </p:cNvCxnSpPr>
              <p:nvPr/>
            </p:nvCxnSpPr>
            <p:spPr>
              <a:xfrm flipH="1" flipV="1">
                <a:off x="2526893" y="3772580"/>
                <a:ext cx="2585937" cy="2949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B737C4B1-9786-1FF6-DE8B-F6CBC14130BE}"/>
                  </a:ext>
                </a:extLst>
              </p:cNvPr>
              <p:cNvSpPr txBox="1"/>
              <p:nvPr/>
            </p:nvSpPr>
            <p:spPr>
              <a:xfrm>
                <a:off x="5112830" y="3571241"/>
                <a:ext cx="2850070" cy="461665"/>
              </a:xfrm>
              <a:prstGeom prst="rect">
                <a:avLst/>
              </a:prstGeom>
              <a:noFill/>
              <a:ln w="19050">
                <a:solidFill>
                  <a:srgbClr val="FF0000"/>
                </a:solidFill>
                <a:prstDash val="sysDot"/>
              </a:ln>
            </p:spPr>
            <p:txBody>
              <a:bodyPr wrap="square" rtlCol="0">
                <a:spAutoFit/>
              </a:bodyPr>
              <a:lstStyle/>
              <a:p>
                <a:pPr algn="ctr"/>
                <a:r>
                  <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Le microorganisme</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12" name="Groupe 11">
            <a:extLst>
              <a:ext uri="{FF2B5EF4-FFF2-40B4-BE49-F238E27FC236}">
                <a16:creationId xmlns:a16="http://schemas.microsoft.com/office/drawing/2014/main" id="{FE90EE24-269A-F768-82EE-054FBEED8A9D}"/>
              </a:ext>
            </a:extLst>
          </p:cNvPr>
          <p:cNvGrpSpPr/>
          <p:nvPr/>
        </p:nvGrpSpPr>
        <p:grpSpPr>
          <a:xfrm>
            <a:off x="1910080" y="2050359"/>
            <a:ext cx="7300595" cy="2379401"/>
            <a:chOff x="1910080" y="2050359"/>
            <a:chExt cx="7300595" cy="2379401"/>
          </a:xfrm>
        </p:grpSpPr>
        <p:grpSp>
          <p:nvGrpSpPr>
            <p:cNvPr id="7" name="Groupe 6">
              <a:extLst>
                <a:ext uri="{FF2B5EF4-FFF2-40B4-BE49-F238E27FC236}">
                  <a16:creationId xmlns:a16="http://schemas.microsoft.com/office/drawing/2014/main" id="{46564250-AB4E-3523-AC83-39861E7FA546}"/>
                </a:ext>
              </a:extLst>
            </p:cNvPr>
            <p:cNvGrpSpPr/>
            <p:nvPr/>
          </p:nvGrpSpPr>
          <p:grpSpPr>
            <a:xfrm>
              <a:off x="2438400" y="2050359"/>
              <a:ext cx="6772275" cy="1154448"/>
              <a:chOff x="2438400" y="2050359"/>
              <a:chExt cx="6772275" cy="1154448"/>
            </a:xfrm>
          </p:grpSpPr>
          <p:sp>
            <p:nvSpPr>
              <p:cNvPr id="29" name="ZoneTexte 28">
                <a:extLst>
                  <a:ext uri="{FF2B5EF4-FFF2-40B4-BE49-F238E27FC236}">
                    <a16:creationId xmlns:a16="http://schemas.microsoft.com/office/drawing/2014/main" id="{D4C1A2C6-0463-0476-DFFD-7F8C74339599}"/>
                  </a:ext>
                </a:extLst>
              </p:cNvPr>
              <p:cNvSpPr txBox="1"/>
              <p:nvPr/>
            </p:nvSpPr>
            <p:spPr>
              <a:xfrm>
                <a:off x="5112830" y="2050359"/>
                <a:ext cx="4097845" cy="830997"/>
              </a:xfrm>
              <a:prstGeom prst="rect">
                <a:avLst/>
              </a:prstGeom>
              <a:noFill/>
              <a:ln w="19050">
                <a:solidFill>
                  <a:srgbClr val="FF0000"/>
                </a:solidFill>
                <a:prstDash val="solid"/>
              </a:ln>
            </p:spPr>
            <p:txBody>
              <a:bodyPr wrap="square" rtlCol="0">
                <a:spAutoFit/>
              </a:bodyPr>
              <a:lstStyle/>
              <a:p>
                <a:pPr algn="ctr"/>
                <a:r>
                  <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Le phagosome renferme le microorganisme</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pSp>
            <p:nvGrpSpPr>
              <p:cNvPr id="31" name="Groupe 30">
                <a:extLst>
                  <a:ext uri="{FF2B5EF4-FFF2-40B4-BE49-F238E27FC236}">
                    <a16:creationId xmlns:a16="http://schemas.microsoft.com/office/drawing/2014/main" id="{B661836E-EAD5-5789-13C9-06BF405FCB0E}"/>
                  </a:ext>
                </a:extLst>
              </p:cNvPr>
              <p:cNvGrpSpPr/>
              <p:nvPr/>
            </p:nvGrpSpPr>
            <p:grpSpPr>
              <a:xfrm>
                <a:off x="2438400" y="2435765"/>
                <a:ext cx="2674430" cy="769042"/>
                <a:chOff x="2178455" y="2435765"/>
                <a:chExt cx="2481283" cy="841286"/>
              </a:xfrm>
            </p:grpSpPr>
            <p:cxnSp>
              <p:nvCxnSpPr>
                <p:cNvPr id="32" name="Connecteur droit avec flèche 31">
                  <a:extLst>
                    <a:ext uri="{FF2B5EF4-FFF2-40B4-BE49-F238E27FC236}">
                      <a16:creationId xmlns:a16="http://schemas.microsoft.com/office/drawing/2014/main" id="{6D1DDF3E-3BEE-B67E-38C4-053FE991BAD6}"/>
                    </a:ext>
                  </a:extLst>
                </p:cNvPr>
                <p:cNvCxnSpPr>
                  <a:cxnSpLocks/>
                  <a:stCxn id="29" idx="1"/>
                </p:cNvCxnSpPr>
                <p:nvPr/>
              </p:nvCxnSpPr>
              <p:spPr>
                <a:xfrm flipH="1" flipV="1">
                  <a:off x="3550719" y="2435765"/>
                  <a:ext cx="1109019" cy="0"/>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6F210E3F-1333-DF00-D759-BADA57A541A6}"/>
                    </a:ext>
                  </a:extLst>
                </p:cNvPr>
                <p:cNvCxnSpPr>
                  <a:cxnSpLocks/>
                </p:cNvCxnSpPr>
                <p:nvPr/>
              </p:nvCxnSpPr>
              <p:spPr>
                <a:xfrm flipH="1">
                  <a:off x="2178455" y="2435765"/>
                  <a:ext cx="1400871" cy="84128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34" name="Ellipse 33">
              <a:extLst>
                <a:ext uri="{FF2B5EF4-FFF2-40B4-BE49-F238E27FC236}">
                  <a16:creationId xmlns:a16="http://schemas.microsoft.com/office/drawing/2014/main" id="{984310AF-642B-A9A4-3B5A-535C91901DB0}"/>
                </a:ext>
              </a:extLst>
            </p:cNvPr>
            <p:cNvSpPr/>
            <p:nvPr/>
          </p:nvSpPr>
          <p:spPr>
            <a:xfrm>
              <a:off x="1910080" y="3130438"/>
              <a:ext cx="718559" cy="1299322"/>
            </a:xfrm>
            <a:prstGeom prst="ellipse">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A" sz="2400" b="1">
                <a:latin typeface="Calibri" panose="020F0502020204030204" pitchFamily="34" charset="0"/>
                <a:ea typeface="Calibri" panose="020F0502020204030204" pitchFamily="34" charset="0"/>
                <a:cs typeface="Calibri" panose="020F0502020204030204" pitchFamily="34" charset="0"/>
              </a:endParaRPr>
            </a:p>
          </p:txBody>
        </p:sp>
      </p:grpSp>
      <p:sp>
        <p:nvSpPr>
          <p:cNvPr id="42" name="Espace réservé du contenu 3">
            <a:extLst>
              <a:ext uri="{FF2B5EF4-FFF2-40B4-BE49-F238E27FC236}">
                <a16:creationId xmlns:a16="http://schemas.microsoft.com/office/drawing/2014/main" id="{9A06FE2C-D428-C690-58BF-B989DB54AC84}"/>
              </a:ext>
            </a:extLst>
          </p:cNvPr>
          <p:cNvSpPr txBox="1">
            <a:spLocks/>
          </p:cNvSpPr>
          <p:nvPr/>
        </p:nvSpPr>
        <p:spPr>
          <a:xfrm>
            <a:off x="718641" y="743845"/>
            <a:ext cx="10101759" cy="2758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050" i="1"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Rappeler que « Donner un titre, ce n’est ni décrire, ni expliquer. C’est nommer l’étape que montre l’image, en une phrase courte. »</a:t>
            </a:r>
          </a:p>
        </p:txBody>
      </p:sp>
      <p:grpSp>
        <p:nvGrpSpPr>
          <p:cNvPr id="4" name="Groupe 3">
            <a:extLst>
              <a:ext uri="{FF2B5EF4-FFF2-40B4-BE49-F238E27FC236}">
                <a16:creationId xmlns:a16="http://schemas.microsoft.com/office/drawing/2014/main" id="{56EB8503-E763-9175-C74C-BD617CB80A2D}"/>
              </a:ext>
            </a:extLst>
          </p:cNvPr>
          <p:cNvGrpSpPr/>
          <p:nvPr/>
        </p:nvGrpSpPr>
        <p:grpSpPr>
          <a:xfrm>
            <a:off x="4011131" y="4356569"/>
            <a:ext cx="3951769" cy="461665"/>
            <a:chOff x="3955896" y="4365792"/>
            <a:chExt cx="3299040" cy="461665"/>
          </a:xfrm>
        </p:grpSpPr>
        <p:sp>
          <p:nvSpPr>
            <p:cNvPr id="23" name="ZoneTexte 22">
              <a:extLst>
                <a:ext uri="{FF2B5EF4-FFF2-40B4-BE49-F238E27FC236}">
                  <a16:creationId xmlns:a16="http://schemas.microsoft.com/office/drawing/2014/main" id="{F2DE3455-7796-3D66-B68D-A24C199DF85C}"/>
                </a:ext>
              </a:extLst>
            </p:cNvPr>
            <p:cNvSpPr txBox="1"/>
            <p:nvPr/>
          </p:nvSpPr>
          <p:spPr>
            <a:xfrm>
              <a:off x="4875625" y="4365792"/>
              <a:ext cx="2379311" cy="461665"/>
            </a:xfrm>
            <a:prstGeom prst="rect">
              <a:avLst/>
            </a:prstGeom>
            <a:noFill/>
            <a:ln w="19050">
              <a:solidFill>
                <a:srgbClr val="FF0000"/>
              </a:solidFill>
              <a:prstDash val="sysDot"/>
            </a:ln>
          </p:spPr>
          <p:txBody>
            <a:bodyPr wrap="square" rtlCol="0">
              <a:spAutoFit/>
            </a:bodyPr>
            <a:lstStyle/>
            <a:p>
              <a:pPr algn="ctr"/>
              <a:r>
                <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Le phagocyte</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cxnSp>
          <p:nvCxnSpPr>
            <p:cNvPr id="2" name="Connecteur droit avec flèche 1">
              <a:extLst>
                <a:ext uri="{FF2B5EF4-FFF2-40B4-BE49-F238E27FC236}">
                  <a16:creationId xmlns:a16="http://schemas.microsoft.com/office/drawing/2014/main" id="{C273D2B9-9F17-AF51-404C-3534207959E3}"/>
                </a:ext>
              </a:extLst>
            </p:cNvPr>
            <p:cNvCxnSpPr>
              <a:cxnSpLocks/>
              <a:stCxn id="23" idx="1"/>
            </p:cNvCxnSpPr>
            <p:nvPr/>
          </p:nvCxnSpPr>
          <p:spPr>
            <a:xfrm flipH="1">
              <a:off x="3955896" y="4596625"/>
              <a:ext cx="919729" cy="0"/>
            </a:xfrm>
            <a:prstGeom prst="straightConnector1">
              <a:avLst/>
            </a:prstGeom>
            <a:ln w="1905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13" name="ZoneTexte 12">
            <a:extLst>
              <a:ext uri="{FF2B5EF4-FFF2-40B4-BE49-F238E27FC236}">
                <a16:creationId xmlns:a16="http://schemas.microsoft.com/office/drawing/2014/main" id="{59B802A4-B779-12D3-9B7D-EE5DFF34E881}"/>
              </a:ext>
            </a:extLst>
          </p:cNvPr>
          <p:cNvSpPr txBox="1"/>
          <p:nvPr/>
        </p:nvSpPr>
        <p:spPr>
          <a:xfrm>
            <a:off x="1232432" y="1647805"/>
            <a:ext cx="3962759" cy="461665"/>
          </a:xfrm>
          <a:prstGeom prst="rect">
            <a:avLst/>
          </a:prstGeom>
          <a:noFill/>
          <a:ln w="19050">
            <a:noFill/>
            <a:prstDash val="dash"/>
          </a:ln>
        </p:spPr>
        <p:txBody>
          <a:bodyPr wrap="square">
            <a:spAutoFit/>
          </a:bodyPr>
          <a:lstStyle/>
          <a:p>
            <a:pPr marR="0" lvl="0" algn="l" defTabSz="914400" rtl="0" eaLnBrk="1" fontAlgn="auto" latinLnBrk="0" hangingPunct="1">
              <a:lnSpc>
                <a:spcPct val="100000"/>
              </a:lnSpc>
              <a:spcBef>
                <a:spcPts val="0"/>
              </a:spcBef>
              <a:spcAft>
                <a:spcPts val="0"/>
              </a:spcAft>
              <a:buClr>
                <a:srgbClr val="000000"/>
              </a:buClr>
              <a:buSzTx/>
              <a:tabLst/>
              <a:defRPr/>
            </a:pPr>
            <a:r>
              <a:rPr kumimoji="0" lang="fr-FR" sz="24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 Je donne le t</a:t>
            </a:r>
            <a:r>
              <a:rPr kumimoji="0" lang="fr-FR" sz="24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sym typeface="Arial"/>
              </a:rPr>
              <a:t>itre de l’étape </a:t>
            </a:r>
          </a:p>
        </p:txBody>
      </p:sp>
    </p:spTree>
    <p:extLst>
      <p:ext uri="{BB962C8B-B14F-4D97-AF65-F5344CB8AC3E}">
        <p14:creationId xmlns:p14="http://schemas.microsoft.com/office/powerpoint/2010/main" val="13258826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69">
          <a:extLst>
            <a:ext uri="{FF2B5EF4-FFF2-40B4-BE49-F238E27FC236}">
              <a16:creationId xmlns:a16="http://schemas.microsoft.com/office/drawing/2014/main" id="{35E4D499-C2CF-4D90-59D3-05E2BB5029AB}"/>
            </a:ext>
          </a:extLst>
        </p:cNvPr>
        <p:cNvGrpSpPr/>
        <p:nvPr/>
      </p:nvGrpSpPr>
      <p:grpSpPr>
        <a:xfrm>
          <a:off x="0" y="0"/>
          <a:ext cx="0" cy="0"/>
          <a:chOff x="0" y="0"/>
          <a:chExt cx="0" cy="0"/>
        </a:xfrm>
      </p:grpSpPr>
      <p:sp>
        <p:nvSpPr>
          <p:cNvPr id="770" name="Google Shape;770;p33">
            <a:extLst>
              <a:ext uri="{FF2B5EF4-FFF2-40B4-BE49-F238E27FC236}">
                <a16:creationId xmlns:a16="http://schemas.microsoft.com/office/drawing/2014/main" id="{B6A4EF9E-9707-B399-0C1E-30031C4670B6}"/>
              </a:ext>
            </a:extLst>
          </p:cNvPr>
          <p:cNvSpPr txBox="1">
            <a:spLocks noGrp="1"/>
          </p:cNvSpPr>
          <p:nvPr>
            <p:ph type="title"/>
          </p:nvPr>
        </p:nvSpPr>
        <p:spPr>
          <a:xfrm>
            <a:off x="946451" y="343815"/>
            <a:ext cx="10277091" cy="26754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Maintenant, je passe à la description de </a:t>
            </a:r>
            <a:r>
              <a:rPr lang="fr-FR" dirty="0">
                <a:solidFill>
                  <a:schemeClr val="tx1">
                    <a:lumMod val="50000"/>
                    <a:lumOff val="50000"/>
                  </a:schemeClr>
                </a:solidFill>
                <a:latin typeface="Calibri" panose="020F0502020204030204" pitchFamily="34" charset="0"/>
                <a:cs typeface="Calibri" panose="020F0502020204030204" pitchFamily="34" charset="0"/>
              </a:rPr>
              <a:t>l’ingestion. </a:t>
            </a:r>
            <a:endParaRPr dirty="0">
              <a:solidFill>
                <a:schemeClr val="tx1">
                  <a:lumMod val="50000"/>
                  <a:lumOff val="50000"/>
                </a:schemeClr>
              </a:solidFill>
            </a:endParaRPr>
          </a:p>
        </p:txBody>
      </p:sp>
      <p:sp>
        <p:nvSpPr>
          <p:cNvPr id="771" name="Google Shape;771;p33">
            <a:extLst>
              <a:ext uri="{FF2B5EF4-FFF2-40B4-BE49-F238E27FC236}">
                <a16:creationId xmlns:a16="http://schemas.microsoft.com/office/drawing/2014/main" id="{A6309F39-1CEA-CA94-BE96-4CD6F3268570}"/>
              </a:ext>
            </a:extLst>
          </p:cNvPr>
          <p:cNvSpPr txBox="1">
            <a:spLocks noGrp="1"/>
          </p:cNvSpPr>
          <p:nvPr>
            <p:ph type="body" idx="2"/>
          </p:nvPr>
        </p:nvSpPr>
        <p:spPr>
          <a:xfrm>
            <a:off x="957262" y="712034"/>
            <a:ext cx="10277475" cy="268287"/>
          </a:xfrm>
          <a:prstGeom prst="rect">
            <a:avLst/>
          </a:prstGeom>
          <a:noFill/>
          <a:ln>
            <a:noFill/>
          </a:ln>
        </p:spPr>
        <p:txBody>
          <a:bodyPr spcFirstLastPara="1" wrap="square" lIns="91425" tIns="45700" rIns="91425" bIns="45700" anchor="t" anchorCtr="0">
            <a:noAutofit/>
          </a:bodyPr>
          <a:lstStyle/>
          <a:p>
            <a:pPr marL="228600" lvl="0">
              <a:spcBef>
                <a:spcPts val="0"/>
              </a:spcBef>
            </a:pPr>
            <a:r>
              <a:rPr lang="fr-FR" b="1" dirty="0">
                <a:solidFill>
                  <a:schemeClr val="tx1">
                    <a:lumMod val="50000"/>
                    <a:lumOff val="50000"/>
                  </a:schemeClr>
                </a:solidFill>
                <a:latin typeface="Calibri" panose="020F0502020204030204" pitchFamily="34" charset="0"/>
                <a:cs typeface="Calibri" panose="020F0502020204030204" pitchFamily="34" charset="0"/>
              </a:rPr>
              <a:t>Je rappelle aux élèves que décrire, c’est dire ce que l’on voit, sans expliquer.</a:t>
            </a:r>
            <a:endParaRPr b="1" dirty="0">
              <a:solidFill>
                <a:schemeClr val="tx1">
                  <a:lumMod val="50000"/>
                  <a:lumOff val="50000"/>
                </a:schemeClr>
              </a:solidFill>
              <a:latin typeface="Calibri" panose="020F0502020204030204" pitchFamily="34" charset="0"/>
              <a:cs typeface="Calibri" panose="020F0502020204030204" pitchFamily="34" charset="0"/>
            </a:endParaRPr>
          </a:p>
        </p:txBody>
      </p:sp>
      <p:pic>
        <p:nvPicPr>
          <p:cNvPr id="772" name="Google Shape;772;p33">
            <a:extLst>
              <a:ext uri="{FF2B5EF4-FFF2-40B4-BE49-F238E27FC236}">
                <a16:creationId xmlns:a16="http://schemas.microsoft.com/office/drawing/2014/main" id="{7EDB4730-635F-DF11-8F61-91117E0AB49B}"/>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grpSp>
        <p:nvGrpSpPr>
          <p:cNvPr id="779" name="Google Shape;779;p33">
            <a:extLst>
              <a:ext uri="{FF2B5EF4-FFF2-40B4-BE49-F238E27FC236}">
                <a16:creationId xmlns:a16="http://schemas.microsoft.com/office/drawing/2014/main" id="{DC4568AF-ECDC-021E-9235-1AC18F29BB4D}"/>
              </a:ext>
            </a:extLst>
          </p:cNvPr>
          <p:cNvGrpSpPr/>
          <p:nvPr/>
        </p:nvGrpSpPr>
        <p:grpSpPr>
          <a:xfrm>
            <a:off x="709101" y="1106513"/>
            <a:ext cx="10326997" cy="510733"/>
            <a:chOff x="674377" y="1225112"/>
            <a:chExt cx="10326997" cy="510733"/>
          </a:xfrm>
        </p:grpSpPr>
        <p:sp>
          <p:nvSpPr>
            <p:cNvPr id="780" name="Google Shape;780;p33">
              <a:extLst>
                <a:ext uri="{FF2B5EF4-FFF2-40B4-BE49-F238E27FC236}">
                  <a16:creationId xmlns:a16="http://schemas.microsoft.com/office/drawing/2014/main" id="{5830BAEB-136E-33B4-E65C-CD3CA06B9090}"/>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fr-FR" sz="2400" b="1" dirty="0">
                  <a:solidFill>
                    <a:srgbClr val="002060"/>
                  </a:solidFill>
                  <a:latin typeface="Calibri"/>
                  <a:ea typeface="Calibri"/>
                  <a:cs typeface="Calibri"/>
                  <a:sym typeface="Calibri"/>
                </a:rPr>
                <a:t> 2.  Donnez un titre à cette étape de la phagocytose et décrivez-la.</a:t>
              </a:r>
            </a:p>
          </p:txBody>
        </p:sp>
        <p:sp>
          <p:nvSpPr>
            <p:cNvPr id="781" name="Google Shape;781;p33">
              <a:extLst>
                <a:ext uri="{FF2B5EF4-FFF2-40B4-BE49-F238E27FC236}">
                  <a16:creationId xmlns:a16="http://schemas.microsoft.com/office/drawing/2014/main" id="{4AD9D0FA-082D-6168-F26B-3F72BE471956}"/>
                </a:ext>
              </a:extLst>
            </p:cNvPr>
            <p:cNvSpPr/>
            <p:nvPr/>
          </p:nvSpPr>
          <p:spPr>
            <a:xfrm>
              <a:off x="674378" y="1225112"/>
              <a:ext cx="474698" cy="478193"/>
            </a:xfrm>
            <a:prstGeom prst="ellipse">
              <a:avLst/>
            </a:prstGeom>
            <a:solidFill>
              <a:srgbClr val="46AF48"/>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3200" b="1" dirty="0">
                  <a:solidFill>
                    <a:schemeClr val="lt1"/>
                  </a:solidFill>
                  <a:latin typeface="Calibri"/>
                  <a:ea typeface="Calibri"/>
                  <a:cs typeface="Calibri"/>
                  <a:sym typeface="Calibri"/>
                </a:rPr>
                <a:t>1</a:t>
              </a:r>
              <a:endParaRPr sz="1800" b="1" dirty="0">
                <a:solidFill>
                  <a:schemeClr val="lt1"/>
                </a:solidFill>
                <a:latin typeface="Calibri"/>
                <a:ea typeface="Calibri"/>
                <a:cs typeface="Calibri"/>
                <a:sym typeface="Calibri"/>
              </a:endParaRPr>
            </a:p>
          </p:txBody>
        </p:sp>
      </p:grpSp>
      <p:grpSp>
        <p:nvGrpSpPr>
          <p:cNvPr id="38" name="Groupe 37">
            <a:extLst>
              <a:ext uri="{FF2B5EF4-FFF2-40B4-BE49-F238E27FC236}">
                <a16:creationId xmlns:a16="http://schemas.microsoft.com/office/drawing/2014/main" id="{B04718DC-670C-EE1C-3707-4C68B27BFB0E}"/>
              </a:ext>
            </a:extLst>
          </p:cNvPr>
          <p:cNvGrpSpPr/>
          <p:nvPr/>
        </p:nvGrpSpPr>
        <p:grpSpPr>
          <a:xfrm>
            <a:off x="4412757" y="5775427"/>
            <a:ext cx="6821980" cy="830997"/>
            <a:chOff x="4412757" y="5775427"/>
            <a:chExt cx="6821980" cy="830997"/>
          </a:xfrm>
        </p:grpSpPr>
        <p:sp>
          <p:nvSpPr>
            <p:cNvPr id="4" name="ZoneTexte 3">
              <a:extLst>
                <a:ext uri="{FF2B5EF4-FFF2-40B4-BE49-F238E27FC236}">
                  <a16:creationId xmlns:a16="http://schemas.microsoft.com/office/drawing/2014/main" id="{6174217D-064A-9545-2221-995F747E3B34}"/>
                </a:ext>
              </a:extLst>
            </p:cNvPr>
            <p:cNvSpPr txBox="1"/>
            <p:nvPr/>
          </p:nvSpPr>
          <p:spPr>
            <a:xfrm>
              <a:off x="5088285" y="5775427"/>
              <a:ext cx="6146452" cy="830997"/>
            </a:xfrm>
            <a:prstGeom prst="rect">
              <a:avLst/>
            </a:prstGeom>
            <a:noFill/>
            <a:ln w="19050" cap="flat" cmpd="sng">
              <a:solidFill>
                <a:srgbClr val="FF0000"/>
              </a:solidFill>
              <a:prstDash val="dash"/>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algn="ctr">
                <a:spcBef>
                  <a:spcPts val="600"/>
                </a:spcBef>
                <a:spcAft>
                  <a:spcPts val="600"/>
                </a:spcAft>
                <a:defRPr sz="2400" b="1">
                  <a:solidFill>
                    <a:schemeClr val="tx1"/>
                  </a:solidFill>
                  <a:latin typeface="Calibri"/>
                  <a:cs typeface="Calibri"/>
                </a:defRPr>
              </a:lvl1pPr>
            </a:lstStyle>
            <a:p>
              <a:r>
                <a:rPr lang="fr-FR" dirty="0">
                  <a:solidFill>
                    <a:srgbClr val="FF0000"/>
                  </a:solidFill>
                  <a:latin typeface="Script MT Bold" panose="03040602040607080904" pitchFamily="66" charset="0"/>
                </a:rPr>
                <a:t>Le microorganisme est enfermé dans une poche contenant des enzymes de dégradation. </a:t>
              </a:r>
            </a:p>
          </p:txBody>
        </p:sp>
        <p:sp>
          <p:nvSpPr>
            <p:cNvPr id="3" name="Flèche : droite 2">
              <a:extLst>
                <a:ext uri="{FF2B5EF4-FFF2-40B4-BE49-F238E27FC236}">
                  <a16:creationId xmlns:a16="http://schemas.microsoft.com/office/drawing/2014/main" id="{25DB9CD2-0CA8-7AE8-ECA8-18788F237D1D}"/>
                </a:ext>
              </a:extLst>
            </p:cNvPr>
            <p:cNvSpPr/>
            <p:nvPr/>
          </p:nvSpPr>
          <p:spPr>
            <a:xfrm>
              <a:off x="4412757" y="5902984"/>
              <a:ext cx="582403" cy="589280"/>
            </a:xfrm>
            <a:prstGeom prst="rightArrow">
              <a:avLst/>
            </a:prstGeom>
            <a:solidFill>
              <a:schemeClr val="accent6"/>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6" name="Image 5" descr="Une image contenant Minéral, rocher&#10;&#10;Le contenu généré par l’IA peut être incorrect.">
            <a:extLst>
              <a:ext uri="{FF2B5EF4-FFF2-40B4-BE49-F238E27FC236}">
                <a16:creationId xmlns:a16="http://schemas.microsoft.com/office/drawing/2014/main" id="{76CC8B24-AFFB-4CB6-2983-CAB15C2B22B0}"/>
              </a:ext>
            </a:extLst>
          </p:cNvPr>
          <p:cNvPicPr>
            <a:picLocks noChangeAspect="1"/>
          </p:cNvPicPr>
          <p:nvPr/>
        </p:nvPicPr>
        <p:blipFill>
          <a:blip r:embed="rId4">
            <a:clrChange>
              <a:clrFrom>
                <a:srgbClr val="F9F9F9"/>
              </a:clrFrom>
              <a:clrTo>
                <a:srgbClr val="F9F9F9">
                  <a:alpha val="0"/>
                </a:srgbClr>
              </a:clrTo>
            </a:clrChange>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718641" y="2522608"/>
            <a:ext cx="3694116" cy="3330302"/>
          </a:xfrm>
          <a:prstGeom prst="rect">
            <a:avLst/>
          </a:prstGeom>
          <a:ln w="19050">
            <a:solidFill>
              <a:schemeClr val="accent1"/>
            </a:solidFill>
          </a:ln>
        </p:spPr>
      </p:pic>
      <p:grpSp>
        <p:nvGrpSpPr>
          <p:cNvPr id="8" name="Groupe 7">
            <a:extLst>
              <a:ext uri="{FF2B5EF4-FFF2-40B4-BE49-F238E27FC236}">
                <a16:creationId xmlns:a16="http://schemas.microsoft.com/office/drawing/2014/main" id="{49F837B8-FB91-0CE0-7660-D3A38836BAAE}"/>
              </a:ext>
            </a:extLst>
          </p:cNvPr>
          <p:cNvGrpSpPr/>
          <p:nvPr/>
        </p:nvGrpSpPr>
        <p:grpSpPr>
          <a:xfrm>
            <a:off x="2184283" y="3304444"/>
            <a:ext cx="5778617" cy="854110"/>
            <a:chOff x="2184283" y="3304444"/>
            <a:chExt cx="5778617" cy="854110"/>
          </a:xfrm>
        </p:grpSpPr>
        <p:sp>
          <p:nvSpPr>
            <p:cNvPr id="11" name="Ellipse 10">
              <a:extLst>
                <a:ext uri="{FF2B5EF4-FFF2-40B4-BE49-F238E27FC236}">
                  <a16:creationId xmlns:a16="http://schemas.microsoft.com/office/drawing/2014/main" id="{3283CDFE-AF04-06B8-8683-738EBC70979D}"/>
                </a:ext>
              </a:extLst>
            </p:cNvPr>
            <p:cNvSpPr/>
            <p:nvPr/>
          </p:nvSpPr>
          <p:spPr>
            <a:xfrm rot="20799946">
              <a:off x="2184283" y="3304444"/>
              <a:ext cx="353112" cy="854110"/>
            </a:xfrm>
            <a:prstGeom prst="ellipse">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pSp>
          <p:nvGrpSpPr>
            <p:cNvPr id="12" name="Groupe 11">
              <a:extLst>
                <a:ext uri="{FF2B5EF4-FFF2-40B4-BE49-F238E27FC236}">
                  <a16:creationId xmlns:a16="http://schemas.microsoft.com/office/drawing/2014/main" id="{BE8B959E-B6D3-E1E1-3F20-AD479964B726}"/>
                </a:ext>
              </a:extLst>
            </p:cNvPr>
            <p:cNvGrpSpPr/>
            <p:nvPr/>
          </p:nvGrpSpPr>
          <p:grpSpPr>
            <a:xfrm>
              <a:off x="2526893" y="3571241"/>
              <a:ext cx="5436007" cy="461665"/>
              <a:chOff x="2526893" y="3571241"/>
              <a:chExt cx="5436007" cy="461665"/>
            </a:xfrm>
          </p:grpSpPr>
          <p:cxnSp>
            <p:nvCxnSpPr>
              <p:cNvPr id="14" name="Connecteur droit avec flèche 13">
                <a:extLst>
                  <a:ext uri="{FF2B5EF4-FFF2-40B4-BE49-F238E27FC236}">
                    <a16:creationId xmlns:a16="http://schemas.microsoft.com/office/drawing/2014/main" id="{257CDF17-1E75-B79F-9EB9-62B303B63801}"/>
                  </a:ext>
                </a:extLst>
              </p:cNvPr>
              <p:cNvCxnSpPr>
                <a:cxnSpLocks/>
                <a:stCxn id="15" idx="1"/>
              </p:cNvCxnSpPr>
              <p:nvPr/>
            </p:nvCxnSpPr>
            <p:spPr>
              <a:xfrm flipH="1" flipV="1">
                <a:off x="2526893" y="3772580"/>
                <a:ext cx="2585937" cy="2949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A294F3C1-973C-3D8F-5F4F-20D12A0F2CB7}"/>
                  </a:ext>
                </a:extLst>
              </p:cNvPr>
              <p:cNvSpPr txBox="1"/>
              <p:nvPr/>
            </p:nvSpPr>
            <p:spPr>
              <a:xfrm>
                <a:off x="5112830" y="3571241"/>
                <a:ext cx="2850070" cy="461665"/>
              </a:xfrm>
              <a:prstGeom prst="rect">
                <a:avLst/>
              </a:prstGeom>
              <a:noFill/>
              <a:ln w="19050">
                <a:solidFill>
                  <a:srgbClr val="FF0000"/>
                </a:solidFill>
                <a:prstDash val="sysDot"/>
              </a:ln>
            </p:spPr>
            <p:txBody>
              <a:bodyPr wrap="square" rtlCol="0">
                <a:spAutoFit/>
              </a:bodyPr>
              <a:lstStyle/>
              <a:p>
                <a:pPr algn="ctr"/>
                <a:r>
                  <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Le microorganisme</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pSp>
      </p:grpSp>
      <p:grpSp>
        <p:nvGrpSpPr>
          <p:cNvPr id="16" name="Groupe 15">
            <a:extLst>
              <a:ext uri="{FF2B5EF4-FFF2-40B4-BE49-F238E27FC236}">
                <a16:creationId xmlns:a16="http://schemas.microsoft.com/office/drawing/2014/main" id="{77441E79-D7B8-7E01-1CF2-6C8A3C5416A2}"/>
              </a:ext>
            </a:extLst>
          </p:cNvPr>
          <p:cNvGrpSpPr/>
          <p:nvPr/>
        </p:nvGrpSpPr>
        <p:grpSpPr>
          <a:xfrm>
            <a:off x="1910080" y="2050359"/>
            <a:ext cx="7300595" cy="2379401"/>
            <a:chOff x="1910080" y="2050359"/>
            <a:chExt cx="7300595" cy="2379401"/>
          </a:xfrm>
        </p:grpSpPr>
        <p:grpSp>
          <p:nvGrpSpPr>
            <p:cNvPr id="17" name="Groupe 16">
              <a:extLst>
                <a:ext uri="{FF2B5EF4-FFF2-40B4-BE49-F238E27FC236}">
                  <a16:creationId xmlns:a16="http://schemas.microsoft.com/office/drawing/2014/main" id="{704B817C-08FE-A7AB-C911-800979332406}"/>
                </a:ext>
              </a:extLst>
            </p:cNvPr>
            <p:cNvGrpSpPr/>
            <p:nvPr/>
          </p:nvGrpSpPr>
          <p:grpSpPr>
            <a:xfrm>
              <a:off x="2438400" y="2050359"/>
              <a:ext cx="6772275" cy="1154448"/>
              <a:chOff x="2438400" y="2050359"/>
              <a:chExt cx="6772275" cy="1154448"/>
            </a:xfrm>
          </p:grpSpPr>
          <p:sp>
            <p:nvSpPr>
              <p:cNvPr id="22" name="ZoneTexte 21">
                <a:extLst>
                  <a:ext uri="{FF2B5EF4-FFF2-40B4-BE49-F238E27FC236}">
                    <a16:creationId xmlns:a16="http://schemas.microsoft.com/office/drawing/2014/main" id="{2FF2B0A7-1981-81A7-10C6-08598A65BED9}"/>
                  </a:ext>
                </a:extLst>
              </p:cNvPr>
              <p:cNvSpPr txBox="1"/>
              <p:nvPr/>
            </p:nvSpPr>
            <p:spPr>
              <a:xfrm>
                <a:off x="5112830" y="2050359"/>
                <a:ext cx="4097845" cy="830997"/>
              </a:xfrm>
              <a:prstGeom prst="rect">
                <a:avLst/>
              </a:prstGeom>
              <a:noFill/>
              <a:ln w="19050">
                <a:solidFill>
                  <a:srgbClr val="FF0000"/>
                </a:solidFill>
                <a:prstDash val="solid"/>
              </a:ln>
            </p:spPr>
            <p:txBody>
              <a:bodyPr wrap="square" rtlCol="0">
                <a:spAutoFit/>
              </a:bodyPr>
              <a:lstStyle/>
              <a:p>
                <a:pPr algn="ctr"/>
                <a:r>
                  <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Le phagosome renferme le microorganisme</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grpSp>
            <p:nvGrpSpPr>
              <p:cNvPr id="31" name="Groupe 30">
                <a:extLst>
                  <a:ext uri="{FF2B5EF4-FFF2-40B4-BE49-F238E27FC236}">
                    <a16:creationId xmlns:a16="http://schemas.microsoft.com/office/drawing/2014/main" id="{D42069BE-B88C-0AC1-A7E2-873B8818E8E7}"/>
                  </a:ext>
                </a:extLst>
              </p:cNvPr>
              <p:cNvGrpSpPr/>
              <p:nvPr/>
            </p:nvGrpSpPr>
            <p:grpSpPr>
              <a:xfrm>
                <a:off x="2438400" y="2435765"/>
                <a:ext cx="2674430" cy="769042"/>
                <a:chOff x="2178455" y="2435765"/>
                <a:chExt cx="2481283" cy="841286"/>
              </a:xfrm>
            </p:grpSpPr>
            <p:cxnSp>
              <p:nvCxnSpPr>
                <p:cNvPr id="32" name="Connecteur droit avec flèche 31">
                  <a:extLst>
                    <a:ext uri="{FF2B5EF4-FFF2-40B4-BE49-F238E27FC236}">
                      <a16:creationId xmlns:a16="http://schemas.microsoft.com/office/drawing/2014/main" id="{A5C7A432-7653-ED5C-4FB7-3A01CD9A86E8}"/>
                    </a:ext>
                  </a:extLst>
                </p:cNvPr>
                <p:cNvCxnSpPr>
                  <a:cxnSpLocks/>
                  <a:stCxn id="22" idx="1"/>
                </p:cNvCxnSpPr>
                <p:nvPr/>
              </p:nvCxnSpPr>
              <p:spPr>
                <a:xfrm flipH="1" flipV="1">
                  <a:off x="3550719" y="2435765"/>
                  <a:ext cx="1109019" cy="0"/>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A4D544A6-25AC-740D-19DE-5024A995A40F}"/>
                    </a:ext>
                  </a:extLst>
                </p:cNvPr>
                <p:cNvCxnSpPr>
                  <a:cxnSpLocks/>
                </p:cNvCxnSpPr>
                <p:nvPr/>
              </p:nvCxnSpPr>
              <p:spPr>
                <a:xfrm flipH="1">
                  <a:off x="2178455" y="2435765"/>
                  <a:ext cx="1400871" cy="84128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18" name="Ellipse 17">
              <a:extLst>
                <a:ext uri="{FF2B5EF4-FFF2-40B4-BE49-F238E27FC236}">
                  <a16:creationId xmlns:a16="http://schemas.microsoft.com/office/drawing/2014/main" id="{B50CD6DB-1540-D47D-C48A-D39DBF4CE741}"/>
                </a:ext>
              </a:extLst>
            </p:cNvPr>
            <p:cNvSpPr/>
            <p:nvPr/>
          </p:nvSpPr>
          <p:spPr>
            <a:xfrm>
              <a:off x="1910080" y="3130438"/>
              <a:ext cx="718559" cy="1299322"/>
            </a:xfrm>
            <a:prstGeom prst="ellipse">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MA" sz="2400" b="1">
                <a:latin typeface="Calibri" panose="020F0502020204030204" pitchFamily="34" charset="0"/>
                <a:ea typeface="Calibri" panose="020F0502020204030204" pitchFamily="34" charset="0"/>
                <a:cs typeface="Calibri" panose="020F0502020204030204" pitchFamily="34" charset="0"/>
              </a:endParaRPr>
            </a:p>
          </p:txBody>
        </p:sp>
      </p:grpSp>
      <p:grpSp>
        <p:nvGrpSpPr>
          <p:cNvPr id="34" name="Groupe 33">
            <a:extLst>
              <a:ext uri="{FF2B5EF4-FFF2-40B4-BE49-F238E27FC236}">
                <a16:creationId xmlns:a16="http://schemas.microsoft.com/office/drawing/2014/main" id="{A3F700F7-ACB5-AE07-1DCD-AF29BEFAEFA7}"/>
              </a:ext>
            </a:extLst>
          </p:cNvPr>
          <p:cNvGrpSpPr/>
          <p:nvPr/>
        </p:nvGrpSpPr>
        <p:grpSpPr>
          <a:xfrm>
            <a:off x="4011131" y="4356569"/>
            <a:ext cx="3951769" cy="461665"/>
            <a:chOff x="3955896" y="4365792"/>
            <a:chExt cx="3299040" cy="461665"/>
          </a:xfrm>
        </p:grpSpPr>
        <p:sp>
          <p:nvSpPr>
            <p:cNvPr id="35" name="ZoneTexte 34">
              <a:extLst>
                <a:ext uri="{FF2B5EF4-FFF2-40B4-BE49-F238E27FC236}">
                  <a16:creationId xmlns:a16="http://schemas.microsoft.com/office/drawing/2014/main" id="{993E01CF-5679-9A30-EC8C-707A06926E8D}"/>
                </a:ext>
              </a:extLst>
            </p:cNvPr>
            <p:cNvSpPr txBox="1"/>
            <p:nvPr/>
          </p:nvSpPr>
          <p:spPr>
            <a:xfrm>
              <a:off x="4875625" y="4365792"/>
              <a:ext cx="2379311" cy="461665"/>
            </a:xfrm>
            <a:prstGeom prst="rect">
              <a:avLst/>
            </a:prstGeom>
            <a:noFill/>
            <a:ln w="19050">
              <a:solidFill>
                <a:srgbClr val="FF0000"/>
              </a:solidFill>
              <a:prstDash val="sysDot"/>
            </a:ln>
          </p:spPr>
          <p:txBody>
            <a:bodyPr wrap="square" rtlCol="0">
              <a:spAutoFit/>
            </a:bodyPr>
            <a:lstStyle/>
            <a:p>
              <a:pPr algn="ctr"/>
              <a:r>
                <a:rPr kumimoji="0" lang="fr-FR" sz="24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Le phagocyte</a:t>
              </a:r>
              <a:endParaRPr lang="fr-FR" sz="2400" b="1" dirty="0">
                <a:latin typeface="Calibri" panose="020F0502020204030204" pitchFamily="34" charset="0"/>
                <a:ea typeface="Calibri" panose="020F0502020204030204" pitchFamily="34" charset="0"/>
                <a:cs typeface="Calibri" panose="020F0502020204030204" pitchFamily="34" charset="0"/>
              </a:endParaRPr>
            </a:p>
          </p:txBody>
        </p:sp>
        <p:cxnSp>
          <p:nvCxnSpPr>
            <p:cNvPr id="36" name="Connecteur droit avec flèche 35">
              <a:extLst>
                <a:ext uri="{FF2B5EF4-FFF2-40B4-BE49-F238E27FC236}">
                  <a16:creationId xmlns:a16="http://schemas.microsoft.com/office/drawing/2014/main" id="{91CF17AB-92CE-D95C-9075-F0F92F86773C}"/>
                </a:ext>
              </a:extLst>
            </p:cNvPr>
            <p:cNvCxnSpPr>
              <a:cxnSpLocks/>
              <a:stCxn id="35" idx="1"/>
            </p:cNvCxnSpPr>
            <p:nvPr/>
          </p:nvCxnSpPr>
          <p:spPr>
            <a:xfrm flipH="1">
              <a:off x="3955896" y="4596625"/>
              <a:ext cx="919729" cy="0"/>
            </a:xfrm>
            <a:prstGeom prst="straightConnector1">
              <a:avLst/>
            </a:prstGeom>
            <a:ln w="1905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grpSp>
      <p:sp>
        <p:nvSpPr>
          <p:cNvPr id="37" name="ZoneTexte 36">
            <a:extLst>
              <a:ext uri="{FF2B5EF4-FFF2-40B4-BE49-F238E27FC236}">
                <a16:creationId xmlns:a16="http://schemas.microsoft.com/office/drawing/2014/main" id="{54164777-50E6-0A3A-FFF2-56727CA7012B}"/>
              </a:ext>
            </a:extLst>
          </p:cNvPr>
          <p:cNvSpPr txBox="1"/>
          <p:nvPr/>
        </p:nvSpPr>
        <p:spPr>
          <a:xfrm>
            <a:off x="1232432" y="1647805"/>
            <a:ext cx="3962759" cy="461665"/>
          </a:xfrm>
          <a:prstGeom prst="rect">
            <a:avLst/>
          </a:prstGeom>
          <a:noFill/>
          <a:ln w="19050">
            <a:noFill/>
            <a:prstDash val="dash"/>
          </a:ln>
        </p:spPr>
        <p:txBody>
          <a:bodyPr wrap="square">
            <a:spAutoFit/>
          </a:bodyPr>
          <a:lstStyle/>
          <a:p>
            <a:pPr marR="0" lvl="0" algn="l" defTabSz="914400" rtl="0" eaLnBrk="1" fontAlgn="auto" latinLnBrk="0" hangingPunct="1">
              <a:lnSpc>
                <a:spcPct val="100000"/>
              </a:lnSpc>
              <a:spcBef>
                <a:spcPts val="0"/>
              </a:spcBef>
              <a:spcAft>
                <a:spcPts val="0"/>
              </a:spcAft>
              <a:buClr>
                <a:srgbClr val="000000"/>
              </a:buClr>
              <a:buSzTx/>
              <a:tabLst/>
              <a:defRPr/>
            </a:pPr>
            <a:r>
              <a:rPr kumimoji="0" lang="fr-FR" sz="24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b. Je décris </a:t>
            </a:r>
            <a:r>
              <a:rPr kumimoji="0" lang="fr-FR" sz="2400" b="1"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sym typeface="Arial"/>
              </a:rPr>
              <a:t>l’étape </a:t>
            </a:r>
          </a:p>
        </p:txBody>
      </p:sp>
    </p:spTree>
    <p:extLst>
      <p:ext uri="{BB962C8B-B14F-4D97-AF65-F5344CB8AC3E}">
        <p14:creationId xmlns:p14="http://schemas.microsoft.com/office/powerpoint/2010/main" val="12045468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69">
          <a:extLst>
            <a:ext uri="{FF2B5EF4-FFF2-40B4-BE49-F238E27FC236}">
              <a16:creationId xmlns:a16="http://schemas.microsoft.com/office/drawing/2014/main" id="{0BF7FA38-B52B-9167-F71D-A91854378E68}"/>
            </a:ext>
          </a:extLst>
        </p:cNvPr>
        <p:cNvGrpSpPr/>
        <p:nvPr/>
      </p:nvGrpSpPr>
      <p:grpSpPr>
        <a:xfrm>
          <a:off x="0" y="0"/>
          <a:ext cx="0" cy="0"/>
          <a:chOff x="0" y="0"/>
          <a:chExt cx="0" cy="0"/>
        </a:xfrm>
      </p:grpSpPr>
      <p:sp>
        <p:nvSpPr>
          <p:cNvPr id="770" name="Google Shape;770;p33">
            <a:extLst>
              <a:ext uri="{FF2B5EF4-FFF2-40B4-BE49-F238E27FC236}">
                <a16:creationId xmlns:a16="http://schemas.microsoft.com/office/drawing/2014/main" id="{CA46F278-3403-7B55-3883-1304054761BC}"/>
              </a:ext>
            </a:extLst>
          </p:cNvPr>
          <p:cNvSpPr txBox="1">
            <a:spLocks noGrp="1"/>
          </p:cNvSpPr>
          <p:nvPr>
            <p:ph type="title"/>
          </p:nvPr>
        </p:nvSpPr>
        <p:spPr>
          <a:xfrm>
            <a:off x="931451" y="176781"/>
            <a:ext cx="10277091" cy="643093"/>
          </a:xfrm>
          <a:prstGeom prst="rect">
            <a:avLst/>
          </a:prstGeom>
          <a:noFill/>
          <a:ln>
            <a:noFill/>
          </a:ln>
        </p:spPr>
        <p:txBody>
          <a:bodyPr spcFirstLastPara="1" wrap="square" lIns="91425" tIns="45700" rIns="91425" bIns="45700" anchor="ctr" anchorCtr="0">
            <a:noAutofit/>
          </a:bodyPr>
          <a:lstStyle/>
          <a:p>
            <a:pPr lvl="0"/>
            <a:r>
              <a:rPr lang="fr-FR" sz="18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Passons à la deuxième consigne. Rappelons que l’étape suivante de l’ingestion est : la digestion</a:t>
            </a:r>
            <a:r>
              <a:rPr lang="fr-FR" sz="1800" dirty="0">
                <a:solidFill>
                  <a:schemeClr val="tx1">
                    <a:lumMod val="50000"/>
                    <a:lumOff val="50000"/>
                  </a:schemeClr>
                </a:solidFill>
              </a:rPr>
              <a:t>.</a:t>
            </a:r>
            <a:endParaRPr sz="1800" dirty="0">
              <a:solidFill>
                <a:schemeClr val="tx1">
                  <a:lumMod val="50000"/>
                  <a:lumOff val="50000"/>
                </a:schemeClr>
              </a:solidFill>
            </a:endParaRPr>
          </a:p>
        </p:txBody>
      </p:sp>
      <p:pic>
        <p:nvPicPr>
          <p:cNvPr id="772" name="Google Shape;772;p33">
            <a:extLst>
              <a:ext uri="{FF2B5EF4-FFF2-40B4-BE49-F238E27FC236}">
                <a16:creationId xmlns:a16="http://schemas.microsoft.com/office/drawing/2014/main" id="{25C2BB57-5B74-8C12-3578-3074885373E7}"/>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grpSp>
        <p:nvGrpSpPr>
          <p:cNvPr id="779" name="Google Shape;779;p33">
            <a:extLst>
              <a:ext uri="{FF2B5EF4-FFF2-40B4-BE49-F238E27FC236}">
                <a16:creationId xmlns:a16="http://schemas.microsoft.com/office/drawing/2014/main" id="{898A88D8-0248-4CE3-266A-51F02032F686}"/>
              </a:ext>
            </a:extLst>
          </p:cNvPr>
          <p:cNvGrpSpPr/>
          <p:nvPr/>
        </p:nvGrpSpPr>
        <p:grpSpPr>
          <a:xfrm>
            <a:off x="411068" y="1106513"/>
            <a:ext cx="11098601" cy="510733"/>
            <a:chOff x="333148" y="1225112"/>
            <a:chExt cx="10740457" cy="510733"/>
          </a:xfrm>
        </p:grpSpPr>
        <p:sp>
          <p:nvSpPr>
            <p:cNvPr id="780" name="Google Shape;780;p33">
              <a:extLst>
                <a:ext uri="{FF2B5EF4-FFF2-40B4-BE49-F238E27FC236}">
                  <a16:creationId xmlns:a16="http://schemas.microsoft.com/office/drawing/2014/main" id="{05E894D9-F916-D9B8-F530-7830D08419F6}"/>
                </a:ext>
              </a:extLst>
            </p:cNvPr>
            <p:cNvSpPr/>
            <p:nvPr/>
          </p:nvSpPr>
          <p:spPr>
            <a:xfrm>
              <a:off x="545330" y="1225112"/>
              <a:ext cx="10528275"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fr-FR" sz="2400" b="1" dirty="0">
                  <a:solidFill>
                    <a:srgbClr val="002060"/>
                  </a:solidFill>
                  <a:latin typeface="Calibri"/>
                  <a:ea typeface="Calibri"/>
                  <a:cs typeface="Calibri"/>
                  <a:sym typeface="Calibri"/>
                </a:rPr>
                <a:t>    </a:t>
              </a:r>
              <a:r>
                <a:rPr lang="fr-FR" sz="2400" b="1" spc="-50" dirty="0">
                  <a:solidFill>
                    <a:srgbClr val="002060"/>
                  </a:solidFill>
                  <a:latin typeface="Calibri"/>
                  <a:ea typeface="Calibri"/>
                  <a:cs typeface="Calibri"/>
                  <a:sym typeface="Calibri"/>
                </a:rPr>
                <a:t>Représentez par un schéma l’étape suivante de celle représentée dans le document.</a:t>
              </a:r>
              <a:endParaRPr sz="2400" b="1" spc="-50" dirty="0">
                <a:solidFill>
                  <a:srgbClr val="002060"/>
                </a:solidFill>
                <a:latin typeface="Calibri"/>
                <a:ea typeface="Calibri"/>
                <a:cs typeface="Calibri"/>
                <a:sym typeface="Calibri"/>
              </a:endParaRPr>
            </a:p>
          </p:txBody>
        </p:sp>
        <p:sp>
          <p:nvSpPr>
            <p:cNvPr id="781" name="Google Shape;781;p33">
              <a:extLst>
                <a:ext uri="{FF2B5EF4-FFF2-40B4-BE49-F238E27FC236}">
                  <a16:creationId xmlns:a16="http://schemas.microsoft.com/office/drawing/2014/main" id="{2A259E8E-7ED0-153D-F3B7-5A22B8C23306}"/>
                </a:ext>
              </a:extLst>
            </p:cNvPr>
            <p:cNvSpPr/>
            <p:nvPr/>
          </p:nvSpPr>
          <p:spPr>
            <a:xfrm>
              <a:off x="333148" y="1249634"/>
              <a:ext cx="474698" cy="478193"/>
            </a:xfrm>
            <a:prstGeom prst="ellipse">
              <a:avLst/>
            </a:prstGeom>
            <a:solidFill>
              <a:srgbClr val="46AF48"/>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3200" b="1" dirty="0">
                  <a:solidFill>
                    <a:schemeClr val="lt1"/>
                  </a:solidFill>
                  <a:latin typeface="Calibri"/>
                  <a:ea typeface="Calibri"/>
                  <a:cs typeface="Calibri"/>
                  <a:sym typeface="Calibri"/>
                </a:rPr>
                <a:t>2</a:t>
              </a:r>
              <a:endParaRPr sz="1800" b="1" dirty="0">
                <a:solidFill>
                  <a:schemeClr val="lt1"/>
                </a:solidFill>
                <a:latin typeface="Calibri"/>
                <a:ea typeface="Calibri"/>
                <a:cs typeface="Calibri"/>
                <a:sym typeface="Calibri"/>
              </a:endParaRPr>
            </a:p>
          </p:txBody>
        </p:sp>
      </p:grpSp>
      <p:sp>
        <p:nvSpPr>
          <p:cNvPr id="20" name="ZoneTexte 19">
            <a:extLst>
              <a:ext uri="{FF2B5EF4-FFF2-40B4-BE49-F238E27FC236}">
                <a16:creationId xmlns:a16="http://schemas.microsoft.com/office/drawing/2014/main" id="{8F0BBE2C-0427-CCE8-14C1-F75BB2AC725A}"/>
              </a:ext>
            </a:extLst>
          </p:cNvPr>
          <p:cNvSpPr txBox="1"/>
          <p:nvPr/>
        </p:nvSpPr>
        <p:spPr>
          <a:xfrm>
            <a:off x="4693274" y="2165142"/>
            <a:ext cx="6094324" cy="461665"/>
          </a:xfrm>
          <a:prstGeom prst="rect">
            <a:avLst/>
          </a:prstGeom>
          <a:noFill/>
        </p:spPr>
        <p:txBody>
          <a:bodyPr wrap="square">
            <a:spAutoFit/>
          </a:bodyPr>
          <a:lstStyle/>
          <a:p>
            <a:r>
              <a:rPr lang="fr-FR" sz="2400" dirty="0">
                <a:latin typeface="Calibri" panose="020F0502020204030204" pitchFamily="34" charset="0"/>
                <a:cs typeface="Calibri" panose="020F0502020204030204" pitchFamily="34" charset="0"/>
              </a:rPr>
              <a:t>Je trace d’abord des formes simples :</a:t>
            </a:r>
          </a:p>
        </p:txBody>
      </p:sp>
      <p:sp>
        <p:nvSpPr>
          <p:cNvPr id="3" name="ZoneTexte 2">
            <a:extLst>
              <a:ext uri="{FF2B5EF4-FFF2-40B4-BE49-F238E27FC236}">
                <a16:creationId xmlns:a16="http://schemas.microsoft.com/office/drawing/2014/main" id="{9DB34743-09EA-ACF3-39D0-41464A3752EA}"/>
              </a:ext>
            </a:extLst>
          </p:cNvPr>
          <p:cNvSpPr txBox="1"/>
          <p:nvPr/>
        </p:nvSpPr>
        <p:spPr>
          <a:xfrm>
            <a:off x="630325" y="1647328"/>
            <a:ext cx="9683594" cy="400110"/>
          </a:xfrm>
          <a:prstGeom prst="rect">
            <a:avLst/>
          </a:prstGeom>
          <a:noFill/>
        </p:spPr>
        <p:txBody>
          <a:bodyPr wrap="square" rtlCol="0">
            <a:spAutoFit/>
          </a:bodyPr>
          <a:lstStyle/>
          <a:p>
            <a:pPr algn="ctr"/>
            <a:r>
              <a:rPr lang="fr-FR" sz="2000" b="1" dirty="0">
                <a:latin typeface="Calibri" panose="020F0502020204030204" pitchFamily="34" charset="0"/>
                <a:cs typeface="Calibri" panose="020F0502020204030204" pitchFamily="34" charset="0"/>
              </a:rPr>
              <a:t>a. J’identifie et je représente les éléments qui doivent apparaitre dans mon schéma </a:t>
            </a:r>
          </a:p>
        </p:txBody>
      </p:sp>
      <p:sp>
        <p:nvSpPr>
          <p:cNvPr id="4" name="Google Shape;771;p33">
            <a:extLst>
              <a:ext uri="{FF2B5EF4-FFF2-40B4-BE49-F238E27FC236}">
                <a16:creationId xmlns:a16="http://schemas.microsoft.com/office/drawing/2014/main" id="{5AAFC472-35DD-B4A7-59DA-A00CA35333BA}"/>
              </a:ext>
            </a:extLst>
          </p:cNvPr>
          <p:cNvSpPr txBox="1">
            <a:spLocks/>
          </p:cNvSpPr>
          <p:nvPr/>
        </p:nvSpPr>
        <p:spPr>
          <a:xfrm>
            <a:off x="957262" y="731741"/>
            <a:ext cx="10277475" cy="26828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050"/>
              <a:buFont typeface="Arial"/>
              <a:buNone/>
              <a:defRPr sz="1050" b="0" i="1" u="none" strike="noStrike" cap="none">
                <a:solidFill>
                  <a:schemeClr val="dk1"/>
                </a:solidFill>
                <a:latin typeface="Calibri"/>
                <a:ea typeface="Calibri"/>
                <a:cs typeface="Calibri"/>
                <a:sym typeface="Calibri"/>
              </a:defRPr>
            </a:lvl1pPr>
            <a:lvl2pPr marL="914400" marR="0" lvl="1"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3pPr>
            <a:lvl4pPr marL="1828800" marR="0" lvl="3"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4pPr>
            <a:lvl5pPr marL="2286000" marR="0" lvl="4"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spcBef>
                <a:spcPts val="0"/>
              </a:spcBef>
            </a:pPr>
            <a:r>
              <a:rPr lang="fr-FR" sz="1400" dirty="0">
                <a:solidFill>
                  <a:schemeClr val="tx1">
                    <a:lumMod val="50000"/>
                    <a:lumOff val="50000"/>
                  </a:schemeClr>
                </a:solidFill>
                <a:latin typeface="Calibri" panose="020F0502020204030204" pitchFamily="34" charset="0"/>
                <a:cs typeface="Calibri" panose="020F0502020204030204" pitchFamily="34" charset="0"/>
              </a:rPr>
              <a:t>Rappeler </a:t>
            </a:r>
            <a:r>
              <a:rPr lang="fr-FR" sz="1400" dirty="0">
                <a:solidFill>
                  <a:schemeClr val="tx1">
                    <a:lumMod val="50000"/>
                    <a:lumOff val="50000"/>
                  </a:schemeClr>
                </a:solidFill>
              </a:rPr>
              <a:t>éléments qui doivent obligatoirement apparaître dans le schéma.</a:t>
            </a:r>
            <a:endParaRPr lang="fr-FR" sz="1400" dirty="0">
              <a:solidFill>
                <a:schemeClr val="tx1">
                  <a:lumMod val="50000"/>
                  <a:lumOff val="50000"/>
                </a:schemeClr>
              </a:solidFill>
              <a:latin typeface="Calibri" panose="020F0502020204030204" pitchFamily="34" charset="0"/>
              <a:cs typeface="Calibri" panose="020F0502020204030204" pitchFamily="34" charset="0"/>
            </a:endParaRPr>
          </a:p>
        </p:txBody>
      </p:sp>
      <p:grpSp>
        <p:nvGrpSpPr>
          <p:cNvPr id="30" name="Groupe 29">
            <a:extLst>
              <a:ext uri="{FF2B5EF4-FFF2-40B4-BE49-F238E27FC236}">
                <a16:creationId xmlns:a16="http://schemas.microsoft.com/office/drawing/2014/main" id="{3FD001E7-970C-C6C7-6BDC-BC10718CF586}"/>
              </a:ext>
            </a:extLst>
          </p:cNvPr>
          <p:cNvGrpSpPr/>
          <p:nvPr/>
        </p:nvGrpSpPr>
        <p:grpSpPr>
          <a:xfrm>
            <a:off x="537988" y="2366440"/>
            <a:ext cx="9323508" cy="3305636"/>
            <a:chOff x="422734" y="2445851"/>
            <a:chExt cx="9942919" cy="3305636"/>
          </a:xfrm>
        </p:grpSpPr>
        <p:pic>
          <p:nvPicPr>
            <p:cNvPr id="29" name="Image 28" descr="Une image contenant croquis, carte&#10;&#10;Le contenu généré par l’IA peut être incorrect.">
              <a:extLst>
                <a:ext uri="{FF2B5EF4-FFF2-40B4-BE49-F238E27FC236}">
                  <a16:creationId xmlns:a16="http://schemas.microsoft.com/office/drawing/2014/main" id="{3DC383C2-8C87-1680-C353-AFF2206BB963}"/>
                </a:ext>
              </a:extLst>
            </p:cNvPr>
            <p:cNvPicPr>
              <a:picLocks noChangeAspect="1"/>
            </p:cNvPicPr>
            <p:nvPr/>
          </p:nvPicPr>
          <p:blipFill>
            <a:blip r:embed="rId4"/>
            <a:stretch>
              <a:fillRect/>
            </a:stretch>
          </p:blipFill>
          <p:spPr>
            <a:xfrm>
              <a:off x="422734" y="2445851"/>
              <a:ext cx="4048690" cy="3305636"/>
            </a:xfrm>
            <a:prstGeom prst="rect">
              <a:avLst/>
            </a:prstGeom>
            <a:ln w="19050">
              <a:solidFill>
                <a:schemeClr val="tx1"/>
              </a:solidFill>
              <a:prstDash val="dash"/>
            </a:ln>
          </p:spPr>
        </p:pic>
        <p:sp>
          <p:nvSpPr>
            <p:cNvPr id="9" name="ZoneTexte 8">
              <a:extLst>
                <a:ext uri="{FF2B5EF4-FFF2-40B4-BE49-F238E27FC236}">
                  <a16:creationId xmlns:a16="http://schemas.microsoft.com/office/drawing/2014/main" id="{C9750A36-CE05-2FF5-6CD3-15752EC612C8}"/>
                </a:ext>
              </a:extLst>
            </p:cNvPr>
            <p:cNvSpPr txBox="1"/>
            <p:nvPr/>
          </p:nvSpPr>
          <p:spPr>
            <a:xfrm>
              <a:off x="4865611" y="2881153"/>
              <a:ext cx="5500042" cy="461665"/>
            </a:xfrm>
            <a:prstGeom prst="rect">
              <a:avLst/>
            </a:prstGeom>
            <a:noFill/>
            <a:ln w="19050">
              <a:solidFill>
                <a:srgbClr val="FF0000"/>
              </a:solidFill>
              <a:prstDash val="dash"/>
            </a:ln>
          </p:spPr>
          <p:txBody>
            <a:bodyPr wrap="square">
              <a:spAutoFit/>
            </a:bodyPr>
            <a:lstStyle/>
            <a:p>
              <a:r>
                <a:rPr lang="fr-MA" sz="2400" dirty="0"/>
                <a:t> </a:t>
              </a:r>
              <a:r>
                <a:rPr lang="fr-MA" sz="2400" dirty="0">
                  <a:solidFill>
                    <a:srgbClr val="FF0000"/>
                  </a:solidFill>
                </a:rPr>
                <a:t>Le </a:t>
              </a:r>
              <a:r>
                <a:rPr lang="fr-MA" sz="2400" b="1" dirty="0">
                  <a:solidFill>
                    <a:srgbClr val="FF0000"/>
                  </a:solidFill>
                </a:rPr>
                <a:t>phagocyte</a:t>
              </a:r>
              <a:r>
                <a:rPr lang="fr-MA" sz="2400" dirty="0">
                  <a:solidFill>
                    <a:srgbClr val="FF0000"/>
                  </a:solidFill>
                </a:rPr>
                <a:t>      </a:t>
              </a:r>
              <a:r>
                <a:rPr lang="fr-MA" sz="2400" dirty="0"/>
                <a:t>(forme arrondie) </a:t>
              </a:r>
            </a:p>
          </p:txBody>
        </p:sp>
      </p:grpSp>
      <p:grpSp>
        <p:nvGrpSpPr>
          <p:cNvPr id="31" name="Groupe 30">
            <a:extLst>
              <a:ext uri="{FF2B5EF4-FFF2-40B4-BE49-F238E27FC236}">
                <a16:creationId xmlns:a16="http://schemas.microsoft.com/office/drawing/2014/main" id="{38CA4CFF-97E8-570C-44ED-697DA2AD6E60}"/>
              </a:ext>
            </a:extLst>
          </p:cNvPr>
          <p:cNvGrpSpPr/>
          <p:nvPr/>
        </p:nvGrpSpPr>
        <p:grpSpPr>
          <a:xfrm>
            <a:off x="2740356" y="3276733"/>
            <a:ext cx="7121140" cy="1752845"/>
            <a:chOff x="2804539" y="3156773"/>
            <a:chExt cx="7121140" cy="1752845"/>
          </a:xfrm>
        </p:grpSpPr>
        <p:sp>
          <p:nvSpPr>
            <p:cNvPr id="12" name="ZoneTexte 11">
              <a:extLst>
                <a:ext uri="{FF2B5EF4-FFF2-40B4-BE49-F238E27FC236}">
                  <a16:creationId xmlns:a16="http://schemas.microsoft.com/office/drawing/2014/main" id="{0943ED04-1C7A-F746-7E77-1C75DD27D3E7}"/>
                </a:ext>
              </a:extLst>
            </p:cNvPr>
            <p:cNvSpPr txBox="1"/>
            <p:nvPr/>
          </p:nvSpPr>
          <p:spPr>
            <a:xfrm>
              <a:off x="4768270" y="3376453"/>
              <a:ext cx="5157409" cy="461665"/>
            </a:xfrm>
            <a:prstGeom prst="rect">
              <a:avLst/>
            </a:prstGeom>
            <a:noFill/>
            <a:ln w="19050">
              <a:solidFill>
                <a:srgbClr val="FF0000"/>
              </a:solidFill>
              <a:prstDash val="dash"/>
            </a:ln>
          </p:spPr>
          <p:txBody>
            <a:bodyPr wrap="square">
              <a:spAutoFit/>
            </a:bodyPr>
            <a:lstStyle/>
            <a:p>
              <a:r>
                <a:rPr lang="fr-FR" sz="2400" b="1" dirty="0">
                  <a:solidFill>
                    <a:srgbClr val="FF0000"/>
                  </a:solidFill>
                  <a:latin typeface="Calibri" panose="020F0502020204030204" pitchFamily="34" charset="0"/>
                  <a:cs typeface="Calibri" panose="020F0502020204030204" pitchFamily="34" charset="0"/>
                </a:rPr>
                <a:t>Le noyau                </a:t>
              </a:r>
              <a:r>
                <a:rPr lang="fr-FR" sz="2400" dirty="0">
                  <a:latin typeface="Calibri" panose="020F0502020204030204" pitchFamily="34" charset="0"/>
                  <a:cs typeface="Calibri" panose="020F0502020204030204" pitchFamily="34" charset="0"/>
                </a:rPr>
                <a:t>(forme ovale)  </a:t>
              </a:r>
              <a:endParaRPr lang="fr-MA" sz="2400" dirty="0"/>
            </a:p>
          </p:txBody>
        </p:sp>
        <p:pic>
          <p:nvPicPr>
            <p:cNvPr id="10" name="Image 9" descr="Une image contenant ovale&#10;&#10;Le contenu généré par l’IA peut être incorrect.">
              <a:extLst>
                <a:ext uri="{FF2B5EF4-FFF2-40B4-BE49-F238E27FC236}">
                  <a16:creationId xmlns:a16="http://schemas.microsoft.com/office/drawing/2014/main" id="{B1B1CC4B-E1FF-0E81-07F8-64C22749B5C4}"/>
                </a:ext>
              </a:extLst>
            </p:cNvPr>
            <p:cNvPicPr>
              <a:picLocks noChangeAspect="1"/>
            </p:cNvPicPr>
            <p:nvPr/>
          </p:nvPicPr>
          <p:blipFill>
            <a:blip r:embed="rId5">
              <a:alphaModFix amt="87000"/>
            </a:blip>
            <a:stretch>
              <a:fillRect/>
            </a:stretch>
          </p:blipFill>
          <p:spPr>
            <a:xfrm>
              <a:off x="2804539" y="3156773"/>
              <a:ext cx="1028844" cy="1752845"/>
            </a:xfrm>
            <a:prstGeom prst="rect">
              <a:avLst/>
            </a:prstGeom>
          </p:spPr>
        </p:pic>
      </p:grpSp>
      <p:grpSp>
        <p:nvGrpSpPr>
          <p:cNvPr id="15" name="Groupe 14">
            <a:extLst>
              <a:ext uri="{FF2B5EF4-FFF2-40B4-BE49-F238E27FC236}">
                <a16:creationId xmlns:a16="http://schemas.microsoft.com/office/drawing/2014/main" id="{034C4018-09C8-5BA8-1757-85633743A3AF}"/>
              </a:ext>
            </a:extLst>
          </p:cNvPr>
          <p:cNvGrpSpPr/>
          <p:nvPr/>
        </p:nvGrpSpPr>
        <p:grpSpPr>
          <a:xfrm>
            <a:off x="1207498" y="3429255"/>
            <a:ext cx="10027239" cy="1447800"/>
            <a:chOff x="1207498" y="3429255"/>
            <a:chExt cx="10027239" cy="1447800"/>
          </a:xfrm>
        </p:grpSpPr>
        <p:sp>
          <p:nvSpPr>
            <p:cNvPr id="14" name="ZoneTexte 13">
              <a:extLst>
                <a:ext uri="{FF2B5EF4-FFF2-40B4-BE49-F238E27FC236}">
                  <a16:creationId xmlns:a16="http://schemas.microsoft.com/office/drawing/2014/main" id="{E670FF16-DD53-FCDA-ACA5-D2EE71318C85}"/>
                </a:ext>
              </a:extLst>
            </p:cNvPr>
            <p:cNvSpPr txBox="1"/>
            <p:nvPr/>
          </p:nvSpPr>
          <p:spPr>
            <a:xfrm>
              <a:off x="4708321" y="4137337"/>
              <a:ext cx="6526416" cy="461665"/>
            </a:xfrm>
            <a:prstGeom prst="rect">
              <a:avLst/>
            </a:prstGeom>
            <a:noFill/>
            <a:ln w="19050">
              <a:solidFill>
                <a:srgbClr val="FF0000"/>
              </a:solidFill>
              <a:prstDash val="dash"/>
            </a:ln>
          </p:spPr>
          <p:txBody>
            <a:bodyPr wrap="square">
              <a:spAutoFit/>
            </a:bodyPr>
            <a:lstStyle/>
            <a:p>
              <a:r>
                <a:rPr lang="fr-FR" sz="2400" b="1" dirty="0">
                  <a:solidFill>
                    <a:srgbClr val="FF0000"/>
                  </a:solidFill>
                  <a:latin typeface="Calibri" panose="020F0502020204030204" pitchFamily="34" charset="0"/>
                  <a:cs typeface="Calibri" panose="020F0502020204030204" pitchFamily="34" charset="0"/>
                </a:rPr>
                <a:t>Le phagosome   </a:t>
              </a:r>
              <a:r>
                <a:rPr lang="fr-FR" sz="2400" dirty="0">
                  <a:solidFill>
                    <a:srgbClr val="FF0000"/>
                  </a:solidFill>
                  <a:latin typeface="Calibri" panose="020F0502020204030204" pitchFamily="34" charset="0"/>
                  <a:cs typeface="Calibri" panose="020F0502020204030204" pitchFamily="34" charset="0"/>
                </a:rPr>
                <a:t> </a:t>
              </a:r>
              <a:r>
                <a:rPr lang="fr-FR" sz="2400" dirty="0">
                  <a:latin typeface="Calibri" panose="020F0502020204030204" pitchFamily="34" charset="0"/>
                  <a:cs typeface="Calibri" panose="020F0502020204030204" pitchFamily="34" charset="0"/>
                </a:rPr>
                <a:t>(petite poche dans le cytoplasme)</a:t>
              </a:r>
              <a:endParaRPr lang="fr-MA" sz="2400" dirty="0"/>
            </a:p>
          </p:txBody>
        </p:sp>
        <p:pic>
          <p:nvPicPr>
            <p:cNvPr id="8" name="Image 7" descr="Une image contenant croquis, ustensiles de cuisine, Moule à biscuit, dessin&#10;&#10;Le contenu généré par l’IA peut être incorrect.">
              <a:extLst>
                <a:ext uri="{FF2B5EF4-FFF2-40B4-BE49-F238E27FC236}">
                  <a16:creationId xmlns:a16="http://schemas.microsoft.com/office/drawing/2014/main" id="{B41B84B1-4CAF-330B-BD1D-3E9EC10DC067}"/>
                </a:ext>
              </a:extLst>
            </p:cNvPr>
            <p:cNvPicPr>
              <a:picLocks noChangeAspect="1"/>
            </p:cNvPicPr>
            <p:nvPr/>
          </p:nvPicPr>
          <p:blipFill>
            <a:blip r:embed="rId6">
              <a:clrChange>
                <a:clrFrom>
                  <a:srgbClr val="FEFEFE"/>
                </a:clrFrom>
                <a:clrTo>
                  <a:srgbClr val="FEFEFE">
                    <a:alpha val="0"/>
                  </a:srgbClr>
                </a:clrTo>
              </a:clrChange>
            </a:blip>
            <a:stretch>
              <a:fillRect/>
            </a:stretch>
          </p:blipFill>
          <p:spPr>
            <a:xfrm>
              <a:off x="1207498" y="3429255"/>
              <a:ext cx="1228725" cy="1447800"/>
            </a:xfrm>
            <a:prstGeom prst="rect">
              <a:avLst/>
            </a:prstGeom>
          </p:spPr>
        </p:pic>
      </p:grpSp>
      <p:grpSp>
        <p:nvGrpSpPr>
          <p:cNvPr id="17" name="Groupe 16">
            <a:extLst>
              <a:ext uri="{FF2B5EF4-FFF2-40B4-BE49-F238E27FC236}">
                <a16:creationId xmlns:a16="http://schemas.microsoft.com/office/drawing/2014/main" id="{7913D421-CEFE-51A4-C928-0E60C768D5D7}"/>
              </a:ext>
            </a:extLst>
          </p:cNvPr>
          <p:cNvGrpSpPr/>
          <p:nvPr/>
        </p:nvGrpSpPr>
        <p:grpSpPr>
          <a:xfrm>
            <a:off x="1341138" y="3638805"/>
            <a:ext cx="9878552" cy="2037867"/>
            <a:chOff x="1341138" y="3638805"/>
            <a:chExt cx="9878552" cy="2037867"/>
          </a:xfrm>
        </p:grpSpPr>
        <p:sp>
          <p:nvSpPr>
            <p:cNvPr id="16" name="ZoneTexte 15">
              <a:extLst>
                <a:ext uri="{FF2B5EF4-FFF2-40B4-BE49-F238E27FC236}">
                  <a16:creationId xmlns:a16="http://schemas.microsoft.com/office/drawing/2014/main" id="{79FDE6C4-8B1A-5494-DBE3-AFB4E77D105C}"/>
                </a:ext>
              </a:extLst>
            </p:cNvPr>
            <p:cNvSpPr txBox="1"/>
            <p:nvPr/>
          </p:nvSpPr>
          <p:spPr>
            <a:xfrm>
              <a:off x="4693274" y="4845675"/>
              <a:ext cx="6526416" cy="830997"/>
            </a:xfrm>
            <a:prstGeom prst="rect">
              <a:avLst/>
            </a:prstGeom>
            <a:noFill/>
            <a:ln w="19050">
              <a:solidFill>
                <a:srgbClr val="FF0000"/>
              </a:solidFill>
              <a:prstDash val="dash"/>
            </a:ln>
          </p:spPr>
          <p:txBody>
            <a:bodyPr wrap="square">
              <a:spAutoFit/>
            </a:bodyPr>
            <a:lstStyle/>
            <a:p>
              <a:r>
                <a:rPr lang="fr-FR" sz="2400" b="1" dirty="0">
                  <a:solidFill>
                    <a:srgbClr val="FF0000"/>
                  </a:solidFill>
                  <a:latin typeface="Calibri" panose="020F0502020204030204" pitchFamily="34" charset="0"/>
                  <a:cs typeface="Calibri" panose="020F0502020204030204" pitchFamily="34" charset="0"/>
                </a:rPr>
                <a:t>Les débris </a:t>
              </a:r>
              <a:r>
                <a:rPr lang="fr-FR" sz="2400" dirty="0">
                  <a:latin typeface="Calibri" panose="020F0502020204030204" pitchFamily="34" charset="0"/>
                  <a:cs typeface="Calibri" panose="020F0502020204030204" pitchFamily="34" charset="0"/>
                </a:rPr>
                <a:t>du micro-organisme  </a:t>
              </a:r>
            </a:p>
            <a:p>
              <a:r>
                <a:rPr lang="fr-FR" sz="2400" dirty="0">
                  <a:latin typeface="Calibri" panose="020F0502020204030204" pitchFamily="34" charset="0"/>
                  <a:cs typeface="Calibri" panose="020F0502020204030204" pitchFamily="34" charset="0"/>
                </a:rPr>
                <a:t>(petits points ou ronds ) dans le phagosome</a:t>
              </a:r>
              <a:endParaRPr lang="fr-MA" sz="2400" dirty="0"/>
            </a:p>
          </p:txBody>
        </p:sp>
        <p:pic>
          <p:nvPicPr>
            <p:cNvPr id="13" name="Image 12" descr="Une image contenant cercle&#10;&#10;Le contenu généré par l’IA peut être incorrect.">
              <a:extLst>
                <a:ext uri="{FF2B5EF4-FFF2-40B4-BE49-F238E27FC236}">
                  <a16:creationId xmlns:a16="http://schemas.microsoft.com/office/drawing/2014/main" id="{DAB72E62-ADD5-971D-B394-223501663CC5}"/>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341138" y="3638805"/>
              <a:ext cx="981075" cy="1162050"/>
            </a:xfrm>
            <a:prstGeom prst="rect">
              <a:avLst/>
            </a:prstGeom>
          </p:spPr>
        </p:pic>
      </p:grpSp>
    </p:spTree>
    <p:extLst>
      <p:ext uri="{BB962C8B-B14F-4D97-AF65-F5344CB8AC3E}">
        <p14:creationId xmlns:p14="http://schemas.microsoft.com/office/powerpoint/2010/main" val="21035966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69">
          <a:extLst>
            <a:ext uri="{FF2B5EF4-FFF2-40B4-BE49-F238E27FC236}">
              <a16:creationId xmlns:a16="http://schemas.microsoft.com/office/drawing/2014/main" id="{1B66F452-8F9F-A82F-7682-5D7D046D817F}"/>
            </a:ext>
          </a:extLst>
        </p:cNvPr>
        <p:cNvGrpSpPr/>
        <p:nvPr/>
      </p:nvGrpSpPr>
      <p:grpSpPr>
        <a:xfrm>
          <a:off x="0" y="0"/>
          <a:ext cx="0" cy="0"/>
          <a:chOff x="0" y="0"/>
          <a:chExt cx="0" cy="0"/>
        </a:xfrm>
      </p:grpSpPr>
      <p:pic>
        <p:nvPicPr>
          <p:cNvPr id="24" name="Image 23">
            <a:extLst>
              <a:ext uri="{FF2B5EF4-FFF2-40B4-BE49-F238E27FC236}">
                <a16:creationId xmlns:a16="http://schemas.microsoft.com/office/drawing/2014/main" id="{2A9D6503-7057-E05D-F398-D3782F774868}"/>
              </a:ext>
            </a:extLst>
          </p:cNvPr>
          <p:cNvPicPr>
            <a:picLocks noChangeAspect="1"/>
          </p:cNvPicPr>
          <p:nvPr/>
        </p:nvPicPr>
        <p:blipFill>
          <a:blip r:embed="rId3"/>
          <a:stretch>
            <a:fillRect/>
          </a:stretch>
        </p:blipFill>
        <p:spPr>
          <a:xfrm>
            <a:off x="3977732" y="2279420"/>
            <a:ext cx="3895682" cy="3218967"/>
          </a:xfrm>
          <a:prstGeom prst="rect">
            <a:avLst/>
          </a:prstGeom>
        </p:spPr>
      </p:pic>
      <p:sp>
        <p:nvSpPr>
          <p:cNvPr id="770" name="Google Shape;770;p33">
            <a:extLst>
              <a:ext uri="{FF2B5EF4-FFF2-40B4-BE49-F238E27FC236}">
                <a16:creationId xmlns:a16="http://schemas.microsoft.com/office/drawing/2014/main" id="{A668127C-9752-DD6D-A9D5-5B431B93453B}"/>
              </a:ext>
            </a:extLst>
          </p:cNvPr>
          <p:cNvSpPr txBox="1">
            <a:spLocks noGrp="1"/>
          </p:cNvSpPr>
          <p:nvPr>
            <p:ph type="title"/>
          </p:nvPr>
        </p:nvSpPr>
        <p:spPr>
          <a:xfrm>
            <a:off x="957454" y="274175"/>
            <a:ext cx="10277091" cy="479058"/>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Enfin, J’ajoute les légendes. Je relie chaque élément par un trait après l’avoir dessiné, je donne un titre. Le titre indique ce que je représente, c’est à dire l’étape de la phagocytose. Je le place en bas du schéma.</a:t>
            </a:r>
            <a:endParaRPr dirty="0">
              <a:solidFill>
                <a:schemeClr val="tx1">
                  <a:lumMod val="50000"/>
                  <a:lumOff val="50000"/>
                </a:schemeClr>
              </a:solidFill>
            </a:endParaRPr>
          </a:p>
        </p:txBody>
      </p:sp>
      <p:pic>
        <p:nvPicPr>
          <p:cNvPr id="772" name="Google Shape;772;p33">
            <a:extLst>
              <a:ext uri="{FF2B5EF4-FFF2-40B4-BE49-F238E27FC236}">
                <a16:creationId xmlns:a16="http://schemas.microsoft.com/office/drawing/2014/main" id="{A166029A-78A8-C531-AC4F-30A887692851}"/>
              </a:ext>
            </a:extLst>
          </p:cNvPr>
          <p:cNvPicPr preferRelativeResize="0"/>
          <p:nvPr/>
        </p:nvPicPr>
        <p:blipFill rotWithShape="1">
          <a:blip r:embed="rId4">
            <a:alphaModFix/>
          </a:blip>
          <a:srcRect/>
          <a:stretch/>
        </p:blipFill>
        <p:spPr>
          <a:xfrm>
            <a:off x="11709400" y="505152"/>
            <a:ext cx="363525" cy="326372"/>
          </a:xfrm>
          <a:prstGeom prst="rect">
            <a:avLst/>
          </a:prstGeom>
          <a:noFill/>
          <a:ln>
            <a:noFill/>
          </a:ln>
        </p:spPr>
      </p:pic>
      <p:grpSp>
        <p:nvGrpSpPr>
          <p:cNvPr id="18" name="Groupe 17">
            <a:extLst>
              <a:ext uri="{FF2B5EF4-FFF2-40B4-BE49-F238E27FC236}">
                <a16:creationId xmlns:a16="http://schemas.microsoft.com/office/drawing/2014/main" id="{91D2448B-4D93-644A-8341-DD4D6DF61C26}"/>
              </a:ext>
            </a:extLst>
          </p:cNvPr>
          <p:cNvGrpSpPr/>
          <p:nvPr/>
        </p:nvGrpSpPr>
        <p:grpSpPr>
          <a:xfrm>
            <a:off x="7204668" y="3640819"/>
            <a:ext cx="4129453" cy="430887"/>
            <a:chOff x="7204668" y="3640819"/>
            <a:chExt cx="4129453" cy="430887"/>
          </a:xfrm>
        </p:grpSpPr>
        <p:sp>
          <p:nvSpPr>
            <p:cNvPr id="16" name="ZoneTexte 15">
              <a:extLst>
                <a:ext uri="{FF2B5EF4-FFF2-40B4-BE49-F238E27FC236}">
                  <a16:creationId xmlns:a16="http://schemas.microsoft.com/office/drawing/2014/main" id="{37D423C5-A73B-54C2-37D8-7616A6DAF046}"/>
                </a:ext>
              </a:extLst>
            </p:cNvPr>
            <p:cNvSpPr txBox="1"/>
            <p:nvPr/>
          </p:nvSpPr>
          <p:spPr>
            <a:xfrm>
              <a:off x="8468763" y="3640819"/>
              <a:ext cx="2865358" cy="430887"/>
            </a:xfrm>
            <a:prstGeom prst="rect">
              <a:avLst/>
            </a:prstGeom>
            <a:noFill/>
          </p:spPr>
          <p:txBody>
            <a:bodyPr wrap="square" rtlCol="0">
              <a:spAutoFit/>
            </a:bodyPr>
            <a:lstStyle/>
            <a:p>
              <a:r>
                <a:rPr lang="fr-FR" sz="2200" b="1" dirty="0">
                  <a:latin typeface="Calibri" panose="020F0502020204030204" pitchFamily="34" charset="0"/>
                  <a:ea typeface="Calibri" panose="020F0502020204030204" pitchFamily="34" charset="0"/>
                  <a:cs typeface="Calibri" panose="020F0502020204030204" pitchFamily="34" charset="0"/>
                </a:rPr>
                <a:t>Le noyau</a:t>
              </a:r>
            </a:p>
          </p:txBody>
        </p:sp>
        <p:cxnSp>
          <p:nvCxnSpPr>
            <p:cNvPr id="2" name="Connecteur droit avec flèche 1">
              <a:extLst>
                <a:ext uri="{FF2B5EF4-FFF2-40B4-BE49-F238E27FC236}">
                  <a16:creationId xmlns:a16="http://schemas.microsoft.com/office/drawing/2014/main" id="{3E5B1653-FDD7-A547-E0B2-3F6BEFBA34B4}"/>
                </a:ext>
              </a:extLst>
            </p:cNvPr>
            <p:cNvCxnSpPr>
              <a:cxnSpLocks/>
            </p:cNvCxnSpPr>
            <p:nvPr/>
          </p:nvCxnSpPr>
          <p:spPr>
            <a:xfrm flipH="1">
              <a:off x="7204668" y="3888678"/>
              <a:ext cx="1346479" cy="0"/>
            </a:xfrm>
            <a:prstGeom prst="straightConnector1">
              <a:avLst/>
            </a:prstGeom>
            <a:ln w="285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20" name="Groupe 19">
            <a:extLst>
              <a:ext uri="{FF2B5EF4-FFF2-40B4-BE49-F238E27FC236}">
                <a16:creationId xmlns:a16="http://schemas.microsoft.com/office/drawing/2014/main" id="{5C2A8BE6-156B-D590-2B93-DE5D41F0A9E8}"/>
              </a:ext>
            </a:extLst>
          </p:cNvPr>
          <p:cNvGrpSpPr/>
          <p:nvPr/>
        </p:nvGrpSpPr>
        <p:grpSpPr>
          <a:xfrm>
            <a:off x="1100329" y="3182291"/>
            <a:ext cx="4275541" cy="430887"/>
            <a:chOff x="1100329" y="3182291"/>
            <a:chExt cx="4275541" cy="430887"/>
          </a:xfrm>
        </p:grpSpPr>
        <p:sp>
          <p:nvSpPr>
            <p:cNvPr id="14" name="ZoneTexte 13">
              <a:extLst>
                <a:ext uri="{FF2B5EF4-FFF2-40B4-BE49-F238E27FC236}">
                  <a16:creationId xmlns:a16="http://schemas.microsoft.com/office/drawing/2014/main" id="{485C0D79-1C77-1A1D-6A47-E1A873DFBA62}"/>
                </a:ext>
              </a:extLst>
            </p:cNvPr>
            <p:cNvSpPr txBox="1"/>
            <p:nvPr/>
          </p:nvSpPr>
          <p:spPr>
            <a:xfrm>
              <a:off x="1100329" y="3182291"/>
              <a:ext cx="2516574" cy="430887"/>
            </a:xfrm>
            <a:prstGeom prst="rect">
              <a:avLst/>
            </a:prstGeom>
            <a:noFill/>
          </p:spPr>
          <p:txBody>
            <a:bodyPr wrap="square" rtlCol="0">
              <a:spAutoFit/>
            </a:bodyPr>
            <a:lstStyle/>
            <a:p>
              <a:r>
                <a:rPr kumimoji="0" lang="fr-FR" sz="2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Débris de bactérie</a:t>
              </a:r>
              <a:endParaRPr lang="fr-FR" sz="2200" b="1" dirty="0">
                <a:latin typeface="Calibri" panose="020F0502020204030204" pitchFamily="34" charset="0"/>
                <a:ea typeface="Calibri" panose="020F0502020204030204" pitchFamily="34" charset="0"/>
                <a:cs typeface="Calibri" panose="020F0502020204030204" pitchFamily="34" charset="0"/>
              </a:endParaRPr>
            </a:p>
          </p:txBody>
        </p:sp>
        <p:cxnSp>
          <p:nvCxnSpPr>
            <p:cNvPr id="5" name="Connecteur droit avec flèche 4">
              <a:extLst>
                <a:ext uri="{FF2B5EF4-FFF2-40B4-BE49-F238E27FC236}">
                  <a16:creationId xmlns:a16="http://schemas.microsoft.com/office/drawing/2014/main" id="{D79CC8ED-A1E1-D3A9-1970-ABEE37AB7D1A}"/>
                </a:ext>
              </a:extLst>
            </p:cNvPr>
            <p:cNvCxnSpPr>
              <a:cxnSpLocks/>
            </p:cNvCxnSpPr>
            <p:nvPr/>
          </p:nvCxnSpPr>
          <p:spPr>
            <a:xfrm>
              <a:off x="3486780" y="3428132"/>
              <a:ext cx="1889090" cy="0"/>
            </a:xfrm>
            <a:prstGeom prst="straightConnector1">
              <a:avLst/>
            </a:prstGeom>
            <a:ln w="285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17" name="Groupe 16">
            <a:extLst>
              <a:ext uri="{FF2B5EF4-FFF2-40B4-BE49-F238E27FC236}">
                <a16:creationId xmlns:a16="http://schemas.microsoft.com/office/drawing/2014/main" id="{4B7A5971-B240-8050-B8A7-C712CDA3F2DC}"/>
              </a:ext>
            </a:extLst>
          </p:cNvPr>
          <p:cNvGrpSpPr/>
          <p:nvPr/>
        </p:nvGrpSpPr>
        <p:grpSpPr>
          <a:xfrm>
            <a:off x="1802014" y="4550854"/>
            <a:ext cx="2749889" cy="430887"/>
            <a:chOff x="1802014" y="4550854"/>
            <a:chExt cx="2749889" cy="430887"/>
          </a:xfrm>
        </p:grpSpPr>
        <p:sp>
          <p:nvSpPr>
            <p:cNvPr id="15" name="ZoneTexte 14">
              <a:extLst>
                <a:ext uri="{FF2B5EF4-FFF2-40B4-BE49-F238E27FC236}">
                  <a16:creationId xmlns:a16="http://schemas.microsoft.com/office/drawing/2014/main" id="{0750BFA3-32E9-E4F4-0607-AB9E116420AD}"/>
                </a:ext>
              </a:extLst>
            </p:cNvPr>
            <p:cNvSpPr txBox="1"/>
            <p:nvPr/>
          </p:nvSpPr>
          <p:spPr>
            <a:xfrm>
              <a:off x="1802014" y="4550854"/>
              <a:ext cx="2516574" cy="430887"/>
            </a:xfrm>
            <a:prstGeom prst="rect">
              <a:avLst/>
            </a:prstGeom>
            <a:noFill/>
          </p:spPr>
          <p:txBody>
            <a:bodyPr wrap="square" rtlCol="0">
              <a:spAutoFit/>
            </a:bodyPr>
            <a:lstStyle/>
            <a:p>
              <a:r>
                <a:rPr lang="fr-FR" sz="2200" b="1" dirty="0">
                  <a:latin typeface="Calibri" panose="020F0502020204030204" pitchFamily="34" charset="0"/>
                  <a:ea typeface="Calibri" panose="020F0502020204030204" pitchFamily="34" charset="0"/>
                  <a:cs typeface="Calibri" panose="020F0502020204030204" pitchFamily="34" charset="0"/>
                </a:rPr>
                <a:t>Le phagocyte</a:t>
              </a:r>
            </a:p>
          </p:txBody>
        </p:sp>
        <p:cxnSp>
          <p:nvCxnSpPr>
            <p:cNvPr id="6" name="Connecteur droit avec flèche 5">
              <a:extLst>
                <a:ext uri="{FF2B5EF4-FFF2-40B4-BE49-F238E27FC236}">
                  <a16:creationId xmlns:a16="http://schemas.microsoft.com/office/drawing/2014/main" id="{541E38F1-326A-12F0-660F-9E63F7950AF1}"/>
                </a:ext>
              </a:extLst>
            </p:cNvPr>
            <p:cNvCxnSpPr>
              <a:cxnSpLocks/>
            </p:cNvCxnSpPr>
            <p:nvPr/>
          </p:nvCxnSpPr>
          <p:spPr>
            <a:xfrm>
              <a:off x="3486780" y="4786338"/>
              <a:ext cx="1065123" cy="0"/>
            </a:xfrm>
            <a:prstGeom prst="straightConnector1">
              <a:avLst/>
            </a:prstGeom>
            <a:ln w="285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21" name="Groupe 20">
            <a:extLst>
              <a:ext uri="{FF2B5EF4-FFF2-40B4-BE49-F238E27FC236}">
                <a16:creationId xmlns:a16="http://schemas.microsoft.com/office/drawing/2014/main" id="{F466674F-FE5D-E285-3979-9C08AE093435}"/>
              </a:ext>
            </a:extLst>
          </p:cNvPr>
          <p:cNvGrpSpPr/>
          <p:nvPr/>
        </p:nvGrpSpPr>
        <p:grpSpPr>
          <a:xfrm>
            <a:off x="656331" y="5582360"/>
            <a:ext cx="10415937" cy="523220"/>
            <a:chOff x="656331" y="5582360"/>
            <a:chExt cx="10415937" cy="523220"/>
          </a:xfrm>
        </p:grpSpPr>
        <p:sp>
          <p:nvSpPr>
            <p:cNvPr id="4" name="ZoneTexte 3">
              <a:extLst>
                <a:ext uri="{FF2B5EF4-FFF2-40B4-BE49-F238E27FC236}">
                  <a16:creationId xmlns:a16="http://schemas.microsoft.com/office/drawing/2014/main" id="{1756911C-D51C-F3D2-BB6D-342C696B4241}"/>
                </a:ext>
              </a:extLst>
            </p:cNvPr>
            <p:cNvSpPr txBox="1"/>
            <p:nvPr/>
          </p:nvSpPr>
          <p:spPr>
            <a:xfrm>
              <a:off x="2206949" y="5643915"/>
              <a:ext cx="8865319" cy="461665"/>
            </a:xfrm>
            <a:prstGeom prst="rect">
              <a:avLst/>
            </a:prstGeom>
            <a:noFill/>
          </p:spPr>
          <p:txBody>
            <a:bodyPr wrap="square">
              <a:spAutoFit/>
            </a:bodyPr>
            <a:lstStyle/>
            <a:p>
              <a:pPr algn="ctr"/>
              <a:r>
                <a:rPr lang="fr-FR" sz="2400" b="1" u="sng" dirty="0">
                  <a:solidFill>
                    <a:srgbClr val="FF0000"/>
                  </a:solidFill>
                  <a:latin typeface="Script MT Bold" panose="03040602040607080904" pitchFamily="66" charset="0"/>
                  <a:sym typeface="Arial"/>
                </a:rPr>
                <a:t>Schéma représentant la phase de digestion de la phagocytose </a:t>
              </a:r>
            </a:p>
          </p:txBody>
        </p:sp>
        <p:sp>
          <p:nvSpPr>
            <p:cNvPr id="9" name="ZoneTexte 8">
              <a:extLst>
                <a:ext uri="{FF2B5EF4-FFF2-40B4-BE49-F238E27FC236}">
                  <a16:creationId xmlns:a16="http://schemas.microsoft.com/office/drawing/2014/main" id="{3AB97807-460C-A516-CAD7-9CA2530CD0E4}"/>
                </a:ext>
              </a:extLst>
            </p:cNvPr>
            <p:cNvSpPr txBox="1"/>
            <p:nvPr/>
          </p:nvSpPr>
          <p:spPr>
            <a:xfrm>
              <a:off x="656331" y="5582360"/>
              <a:ext cx="2291367" cy="523220"/>
            </a:xfrm>
            <a:prstGeom prst="rect">
              <a:avLst/>
            </a:prstGeom>
            <a:noFill/>
            <a:ln>
              <a:noFill/>
            </a:ln>
          </p:spPr>
          <p:txBody>
            <a:bodyPr wrap="square" rtlCol="0">
              <a:spAutoFit/>
            </a:bodyPr>
            <a:lstStyle/>
            <a:p>
              <a:pPr algn="ctr"/>
              <a:r>
                <a:rPr lang="fr-FR" sz="2800" b="1" dirty="0">
                  <a:solidFill>
                    <a:srgbClr val="FF0000"/>
                  </a:solidFill>
                  <a:latin typeface="Calibri" panose="020F0502020204030204" pitchFamily="34" charset="0"/>
                  <a:cs typeface="Calibri" panose="020F0502020204030204" pitchFamily="34" charset="0"/>
                </a:rPr>
                <a:t>Le titre </a:t>
              </a:r>
              <a:r>
                <a:rPr lang="fr-FR" sz="2800" b="1" dirty="0">
                  <a:solidFill>
                    <a:srgbClr val="FF0000"/>
                  </a:solidFill>
                  <a:latin typeface="Calibri" panose="020F0502020204030204" pitchFamily="34" charset="0"/>
                  <a:cs typeface="Calibri" panose="020F0502020204030204" pitchFamily="34" charset="0"/>
                  <a:sym typeface="Wingdings" panose="05000000000000000000" pitchFamily="2" charset="2"/>
                </a:rPr>
                <a:t></a:t>
              </a:r>
              <a:endParaRPr lang="fr-FR" sz="2800" b="1" dirty="0">
                <a:solidFill>
                  <a:srgbClr val="FF0000"/>
                </a:solidFill>
                <a:latin typeface="Calibri" panose="020F0502020204030204" pitchFamily="34" charset="0"/>
                <a:cs typeface="Calibri" panose="020F0502020204030204" pitchFamily="34" charset="0"/>
              </a:endParaRPr>
            </a:p>
          </p:txBody>
        </p:sp>
      </p:grpSp>
      <p:grpSp>
        <p:nvGrpSpPr>
          <p:cNvPr id="19" name="Groupe 18">
            <a:extLst>
              <a:ext uri="{FF2B5EF4-FFF2-40B4-BE49-F238E27FC236}">
                <a16:creationId xmlns:a16="http://schemas.microsoft.com/office/drawing/2014/main" id="{7EF7276C-9A06-EB14-6555-78BB7370222C}"/>
              </a:ext>
            </a:extLst>
          </p:cNvPr>
          <p:cNvGrpSpPr/>
          <p:nvPr/>
        </p:nvGrpSpPr>
        <p:grpSpPr>
          <a:xfrm>
            <a:off x="1664925" y="3826522"/>
            <a:ext cx="3540121" cy="430887"/>
            <a:chOff x="1664925" y="3826522"/>
            <a:chExt cx="3540121" cy="430887"/>
          </a:xfrm>
        </p:grpSpPr>
        <p:sp>
          <p:nvSpPr>
            <p:cNvPr id="11" name="ZoneTexte 10">
              <a:extLst>
                <a:ext uri="{FF2B5EF4-FFF2-40B4-BE49-F238E27FC236}">
                  <a16:creationId xmlns:a16="http://schemas.microsoft.com/office/drawing/2014/main" id="{EA6FEB8C-EE95-93C9-5E6E-FF6E606E147C}"/>
                </a:ext>
              </a:extLst>
            </p:cNvPr>
            <p:cNvSpPr txBox="1"/>
            <p:nvPr/>
          </p:nvSpPr>
          <p:spPr>
            <a:xfrm>
              <a:off x="1664925" y="3826522"/>
              <a:ext cx="2516574" cy="430887"/>
            </a:xfrm>
            <a:prstGeom prst="rect">
              <a:avLst/>
            </a:prstGeom>
            <a:noFill/>
          </p:spPr>
          <p:txBody>
            <a:bodyPr wrap="square">
              <a:spAutoFit/>
            </a:bodyPr>
            <a:lstStyle/>
            <a:p>
              <a:r>
                <a:rPr lang="fr-MA" sz="2200" b="1" dirty="0">
                  <a:latin typeface="Calibri" panose="020F0502020204030204" pitchFamily="34" charset="0"/>
                  <a:cs typeface="Calibri" panose="020F0502020204030204" pitchFamily="34" charset="0"/>
                </a:rPr>
                <a:t>Le phagosome </a:t>
              </a:r>
            </a:p>
          </p:txBody>
        </p:sp>
        <p:cxnSp>
          <p:nvCxnSpPr>
            <p:cNvPr id="12" name="Connecteur droit avec flèche 11">
              <a:extLst>
                <a:ext uri="{FF2B5EF4-FFF2-40B4-BE49-F238E27FC236}">
                  <a16:creationId xmlns:a16="http://schemas.microsoft.com/office/drawing/2014/main" id="{52D3FFDA-A8ED-53FE-9799-3AE2B2B9BB45}"/>
                </a:ext>
              </a:extLst>
            </p:cNvPr>
            <p:cNvCxnSpPr>
              <a:cxnSpLocks/>
            </p:cNvCxnSpPr>
            <p:nvPr/>
          </p:nvCxnSpPr>
          <p:spPr>
            <a:xfrm>
              <a:off x="3486780" y="4071706"/>
              <a:ext cx="1718266" cy="0"/>
            </a:xfrm>
            <a:prstGeom prst="straightConnector1">
              <a:avLst/>
            </a:prstGeom>
            <a:ln w="285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3" name="Google Shape;779;p33">
            <a:extLst>
              <a:ext uri="{FF2B5EF4-FFF2-40B4-BE49-F238E27FC236}">
                <a16:creationId xmlns:a16="http://schemas.microsoft.com/office/drawing/2014/main" id="{296E24A2-2918-F0EF-C81D-D02940CCC66E}"/>
              </a:ext>
            </a:extLst>
          </p:cNvPr>
          <p:cNvGrpSpPr/>
          <p:nvPr/>
        </p:nvGrpSpPr>
        <p:grpSpPr>
          <a:xfrm>
            <a:off x="411068" y="1106513"/>
            <a:ext cx="11098601" cy="510733"/>
            <a:chOff x="333148" y="1225112"/>
            <a:chExt cx="10740457" cy="510733"/>
          </a:xfrm>
        </p:grpSpPr>
        <p:sp>
          <p:nvSpPr>
            <p:cNvPr id="7" name="Google Shape;780;p33">
              <a:extLst>
                <a:ext uri="{FF2B5EF4-FFF2-40B4-BE49-F238E27FC236}">
                  <a16:creationId xmlns:a16="http://schemas.microsoft.com/office/drawing/2014/main" id="{FBDBAB7B-6ACE-20BF-C808-99EFF06BC9ED}"/>
                </a:ext>
              </a:extLst>
            </p:cNvPr>
            <p:cNvSpPr/>
            <p:nvPr/>
          </p:nvSpPr>
          <p:spPr>
            <a:xfrm>
              <a:off x="545330" y="1225112"/>
              <a:ext cx="10528275"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fr-FR" sz="2400" b="1" dirty="0">
                  <a:solidFill>
                    <a:srgbClr val="002060"/>
                  </a:solidFill>
                  <a:latin typeface="Calibri"/>
                  <a:ea typeface="Calibri"/>
                  <a:cs typeface="Calibri"/>
                  <a:sym typeface="Calibri"/>
                </a:rPr>
                <a:t>    </a:t>
              </a:r>
              <a:r>
                <a:rPr lang="fr-FR" sz="2400" b="1" spc="-50" dirty="0">
                  <a:solidFill>
                    <a:srgbClr val="002060"/>
                  </a:solidFill>
                  <a:latin typeface="Calibri"/>
                  <a:ea typeface="Calibri"/>
                  <a:cs typeface="Calibri"/>
                  <a:sym typeface="Calibri"/>
                </a:rPr>
                <a:t>Représentez par un schéma l’étape suivante de celle représentée dans le document.</a:t>
              </a:r>
              <a:endParaRPr sz="2400" b="1" spc="-50" dirty="0">
                <a:solidFill>
                  <a:srgbClr val="002060"/>
                </a:solidFill>
                <a:latin typeface="Calibri"/>
                <a:ea typeface="Calibri"/>
                <a:cs typeface="Calibri"/>
                <a:sym typeface="Calibri"/>
              </a:endParaRPr>
            </a:p>
          </p:txBody>
        </p:sp>
        <p:sp>
          <p:nvSpPr>
            <p:cNvPr id="10" name="Google Shape;781;p33">
              <a:extLst>
                <a:ext uri="{FF2B5EF4-FFF2-40B4-BE49-F238E27FC236}">
                  <a16:creationId xmlns:a16="http://schemas.microsoft.com/office/drawing/2014/main" id="{1B2A15A2-0A32-11BA-DA89-CC001872DFDB}"/>
                </a:ext>
              </a:extLst>
            </p:cNvPr>
            <p:cNvSpPr/>
            <p:nvPr/>
          </p:nvSpPr>
          <p:spPr>
            <a:xfrm>
              <a:off x="333148" y="1249634"/>
              <a:ext cx="474698" cy="478193"/>
            </a:xfrm>
            <a:prstGeom prst="ellipse">
              <a:avLst/>
            </a:prstGeom>
            <a:solidFill>
              <a:srgbClr val="46AF48"/>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3200" b="1" dirty="0">
                  <a:solidFill>
                    <a:schemeClr val="lt1"/>
                  </a:solidFill>
                  <a:latin typeface="Calibri"/>
                  <a:ea typeface="Calibri"/>
                  <a:cs typeface="Calibri"/>
                  <a:sym typeface="Calibri"/>
                </a:rPr>
                <a:t>2</a:t>
              </a:r>
              <a:endParaRPr sz="1800" b="1" dirty="0">
                <a:solidFill>
                  <a:schemeClr val="lt1"/>
                </a:solidFill>
                <a:latin typeface="Calibri"/>
                <a:ea typeface="Calibri"/>
                <a:cs typeface="Calibri"/>
                <a:sym typeface="Calibri"/>
              </a:endParaRPr>
            </a:p>
          </p:txBody>
        </p:sp>
      </p:grpSp>
      <p:sp>
        <p:nvSpPr>
          <p:cNvPr id="13" name="ZoneTexte 12">
            <a:extLst>
              <a:ext uri="{FF2B5EF4-FFF2-40B4-BE49-F238E27FC236}">
                <a16:creationId xmlns:a16="http://schemas.microsoft.com/office/drawing/2014/main" id="{40D1EBD5-EB15-255D-6D52-DD0364FDDB44}"/>
              </a:ext>
            </a:extLst>
          </p:cNvPr>
          <p:cNvSpPr txBox="1"/>
          <p:nvPr/>
        </p:nvSpPr>
        <p:spPr>
          <a:xfrm>
            <a:off x="630325" y="1647328"/>
            <a:ext cx="5332325" cy="400110"/>
          </a:xfrm>
          <a:prstGeom prst="rect">
            <a:avLst/>
          </a:prstGeom>
          <a:noFill/>
        </p:spPr>
        <p:txBody>
          <a:bodyPr wrap="square" rtlCol="0">
            <a:spAutoFit/>
          </a:bodyPr>
          <a:lstStyle/>
          <a:p>
            <a:pPr algn="ctr"/>
            <a:r>
              <a:rPr lang="fr-FR" sz="2000" b="1" dirty="0">
                <a:latin typeface="Calibri" panose="020F0502020204030204" pitchFamily="34" charset="0"/>
                <a:cs typeface="Calibri" panose="020F0502020204030204" pitchFamily="34" charset="0"/>
              </a:rPr>
              <a:t>b. Je légende et je donne un titre au schéma. </a:t>
            </a:r>
          </a:p>
        </p:txBody>
      </p:sp>
    </p:spTree>
    <p:extLst>
      <p:ext uri="{BB962C8B-B14F-4D97-AF65-F5344CB8AC3E}">
        <p14:creationId xmlns:p14="http://schemas.microsoft.com/office/powerpoint/2010/main" val="58947258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1000"/>
                                        <p:tgtEl>
                                          <p:spTgt spid="17"/>
                                        </p:tgtEl>
                                      </p:cBhvr>
                                    </p:animEffect>
                                  </p:childTnLst>
                                </p:cTn>
                              </p:par>
                              <p:par>
                                <p:cTn id="8" presetID="22" presetClass="entr" presetSubtype="8"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left)">
                                      <p:cBhvr>
                                        <p:cTn id="10" dur="1000"/>
                                        <p:tgtEl>
                                          <p:spTgt spid="19"/>
                                        </p:tgtEl>
                                      </p:cBhvr>
                                    </p:animEffect>
                                  </p:childTnLst>
                                </p:cTn>
                              </p:par>
                              <p:par>
                                <p:cTn id="11" presetID="22" presetClass="entr" presetSubtype="8"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1000"/>
                                        <p:tgtEl>
                                          <p:spTgt spid="20"/>
                                        </p:tgtEl>
                                      </p:cBhvr>
                                    </p:animEffect>
                                  </p:childTnLst>
                                </p:cTn>
                              </p:par>
                              <p:par>
                                <p:cTn id="14" presetID="22" presetClass="entr" presetSubtype="2"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right)">
                                      <p:cBhvr>
                                        <p:cTn id="16" dur="10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69">
          <a:extLst>
            <a:ext uri="{FF2B5EF4-FFF2-40B4-BE49-F238E27FC236}">
              <a16:creationId xmlns:a16="http://schemas.microsoft.com/office/drawing/2014/main" id="{F93C2C31-C1AA-ECA9-79D3-5B9CCB8F4DE9}"/>
            </a:ext>
          </a:extLst>
        </p:cNvPr>
        <p:cNvGrpSpPr/>
        <p:nvPr/>
      </p:nvGrpSpPr>
      <p:grpSpPr>
        <a:xfrm>
          <a:off x="0" y="0"/>
          <a:ext cx="0" cy="0"/>
          <a:chOff x="0" y="0"/>
          <a:chExt cx="0" cy="0"/>
        </a:xfrm>
      </p:grpSpPr>
      <p:sp>
        <p:nvSpPr>
          <p:cNvPr id="770" name="Google Shape;770;p33">
            <a:extLst>
              <a:ext uri="{FF2B5EF4-FFF2-40B4-BE49-F238E27FC236}">
                <a16:creationId xmlns:a16="http://schemas.microsoft.com/office/drawing/2014/main" id="{CFD98C17-F855-7E52-B0C4-73B353842732}"/>
              </a:ext>
            </a:extLst>
          </p:cNvPr>
          <p:cNvSpPr txBox="1">
            <a:spLocks noGrp="1"/>
          </p:cNvSpPr>
          <p:nvPr>
            <p:ph type="title"/>
          </p:nvPr>
        </p:nvSpPr>
        <p:spPr>
          <a:xfrm>
            <a:off x="1008939" y="247650"/>
            <a:ext cx="10277091" cy="468289"/>
          </a:xfrm>
          <a:prstGeom prst="rect">
            <a:avLst/>
          </a:prstGeom>
          <a:noFill/>
          <a:ln>
            <a:noFill/>
          </a:ln>
        </p:spPr>
        <p:txBody>
          <a:bodyPr spcFirstLastPara="1" wrap="square" lIns="91425" tIns="45700" rIns="91425" bIns="45700" anchor="ctr" anchorCtr="0">
            <a:noAutofit/>
          </a:bodyPr>
          <a:lstStyle/>
          <a:p>
            <a:pPr lvl="0"/>
            <a:r>
              <a:rPr lang="fr-FR" dirty="0">
                <a:solidFill>
                  <a:schemeClr val="tx1">
                    <a:lumMod val="50000"/>
                    <a:lumOff val="50000"/>
                  </a:schemeClr>
                </a:solidFill>
              </a:rPr>
              <a:t>En fin la 3</a:t>
            </a:r>
            <a:r>
              <a:rPr lang="fr-FR" baseline="30000" dirty="0">
                <a:solidFill>
                  <a:schemeClr val="tx1">
                    <a:lumMod val="50000"/>
                    <a:lumOff val="50000"/>
                  </a:schemeClr>
                </a:solidFill>
              </a:rPr>
              <a:t>ème</a:t>
            </a:r>
            <a:r>
              <a:rPr lang="fr-FR" dirty="0">
                <a:solidFill>
                  <a:schemeClr val="tx1">
                    <a:lumMod val="50000"/>
                    <a:lumOff val="50000"/>
                  </a:schemeClr>
                </a:solidFill>
              </a:rPr>
              <a:t> consigne, je décris le rôle de la phagocytose dans la défense de l’organisme, En complétant par ce qui convient.</a:t>
            </a:r>
            <a:endParaRPr dirty="0">
              <a:solidFill>
                <a:schemeClr val="tx1">
                  <a:lumMod val="50000"/>
                  <a:lumOff val="50000"/>
                </a:schemeClr>
              </a:solidFill>
            </a:endParaRPr>
          </a:p>
        </p:txBody>
      </p:sp>
      <p:pic>
        <p:nvPicPr>
          <p:cNvPr id="772" name="Google Shape;772;p33">
            <a:extLst>
              <a:ext uri="{FF2B5EF4-FFF2-40B4-BE49-F238E27FC236}">
                <a16:creationId xmlns:a16="http://schemas.microsoft.com/office/drawing/2014/main" id="{B9D44E2D-9C69-FCCF-1B75-0DFCD8A86546}"/>
              </a:ext>
            </a:extLst>
          </p:cNvPr>
          <p:cNvPicPr preferRelativeResize="0"/>
          <p:nvPr/>
        </p:nvPicPr>
        <p:blipFill rotWithShape="1">
          <a:blip r:embed="rId3">
            <a:alphaModFix/>
          </a:blip>
          <a:srcRect/>
          <a:stretch/>
        </p:blipFill>
        <p:spPr>
          <a:xfrm>
            <a:off x="11709400" y="505152"/>
            <a:ext cx="363525" cy="326372"/>
          </a:xfrm>
          <a:prstGeom prst="rect">
            <a:avLst/>
          </a:prstGeom>
          <a:noFill/>
          <a:ln>
            <a:noFill/>
          </a:ln>
        </p:spPr>
      </p:pic>
      <p:grpSp>
        <p:nvGrpSpPr>
          <p:cNvPr id="779" name="Google Shape;779;p33">
            <a:extLst>
              <a:ext uri="{FF2B5EF4-FFF2-40B4-BE49-F238E27FC236}">
                <a16:creationId xmlns:a16="http://schemas.microsoft.com/office/drawing/2014/main" id="{56D592B1-0A93-5AA6-5E67-0EB1D02ABEA4}"/>
              </a:ext>
            </a:extLst>
          </p:cNvPr>
          <p:cNvGrpSpPr/>
          <p:nvPr/>
        </p:nvGrpSpPr>
        <p:grpSpPr>
          <a:xfrm>
            <a:off x="763675" y="1106513"/>
            <a:ext cx="10671349" cy="510733"/>
            <a:chOff x="674377" y="1225112"/>
            <a:chExt cx="10326997" cy="510733"/>
          </a:xfrm>
        </p:grpSpPr>
        <p:sp>
          <p:nvSpPr>
            <p:cNvPr id="780" name="Google Shape;780;p33">
              <a:extLst>
                <a:ext uri="{FF2B5EF4-FFF2-40B4-BE49-F238E27FC236}">
                  <a16:creationId xmlns:a16="http://schemas.microsoft.com/office/drawing/2014/main" id="{2764F8BF-41B7-44ED-9BC2-DD4A66F4747F}"/>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spcBef>
                  <a:spcPts val="0"/>
                </a:spcBef>
                <a:spcAft>
                  <a:spcPts val="0"/>
                </a:spcAft>
                <a:buNone/>
              </a:pPr>
              <a:r>
                <a:rPr lang="fr-FR" sz="2400" b="1" dirty="0">
                  <a:solidFill>
                    <a:srgbClr val="002060"/>
                  </a:solidFill>
                  <a:latin typeface="Calibri"/>
                  <a:ea typeface="Calibri"/>
                  <a:cs typeface="Calibri"/>
                  <a:sym typeface="Calibri"/>
                </a:rPr>
                <a:t> 2.  Décrire le rôle de la phagocytose dans la défense de l’organisme.</a:t>
              </a:r>
              <a:endParaRPr sz="2400" b="1" dirty="0">
                <a:solidFill>
                  <a:srgbClr val="002060"/>
                </a:solidFill>
                <a:latin typeface="Calibri"/>
                <a:ea typeface="Calibri"/>
                <a:cs typeface="Calibri"/>
                <a:sym typeface="Calibri"/>
              </a:endParaRPr>
            </a:p>
          </p:txBody>
        </p:sp>
        <p:sp>
          <p:nvSpPr>
            <p:cNvPr id="781" name="Google Shape;781;p33">
              <a:extLst>
                <a:ext uri="{FF2B5EF4-FFF2-40B4-BE49-F238E27FC236}">
                  <a16:creationId xmlns:a16="http://schemas.microsoft.com/office/drawing/2014/main" id="{3B65DFFF-F690-6610-0A0F-C6EEA37E1934}"/>
                </a:ext>
              </a:extLst>
            </p:cNvPr>
            <p:cNvSpPr/>
            <p:nvPr/>
          </p:nvSpPr>
          <p:spPr>
            <a:xfrm>
              <a:off x="674378" y="1225112"/>
              <a:ext cx="474698" cy="478193"/>
            </a:xfrm>
            <a:prstGeom prst="ellipse">
              <a:avLst/>
            </a:prstGeom>
            <a:solidFill>
              <a:srgbClr val="46AF48"/>
            </a:solidFill>
            <a:ln w="19050" cap="flat" cmpd="sng">
              <a:solidFill>
                <a:srgbClr val="08283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fr-FR" sz="3200" b="1" dirty="0">
                  <a:solidFill>
                    <a:schemeClr val="lt1"/>
                  </a:solidFill>
                  <a:latin typeface="Calibri"/>
                  <a:ea typeface="Calibri"/>
                  <a:cs typeface="Calibri"/>
                  <a:sym typeface="Calibri"/>
                </a:rPr>
                <a:t>3</a:t>
              </a:r>
              <a:endParaRPr sz="1800" b="1" dirty="0">
                <a:solidFill>
                  <a:schemeClr val="lt1"/>
                </a:solidFill>
                <a:latin typeface="Calibri"/>
                <a:ea typeface="Calibri"/>
                <a:cs typeface="Calibri"/>
                <a:sym typeface="Calibri"/>
              </a:endParaRPr>
            </a:p>
          </p:txBody>
        </p:sp>
      </p:grpSp>
      <p:sp>
        <p:nvSpPr>
          <p:cNvPr id="4" name="Google Shape;771;p33">
            <a:extLst>
              <a:ext uri="{FF2B5EF4-FFF2-40B4-BE49-F238E27FC236}">
                <a16:creationId xmlns:a16="http://schemas.microsoft.com/office/drawing/2014/main" id="{8C3BB9C3-269F-B595-DE37-A148AC7B3A64}"/>
              </a:ext>
            </a:extLst>
          </p:cNvPr>
          <p:cNvSpPr txBox="1">
            <a:spLocks/>
          </p:cNvSpPr>
          <p:nvPr/>
        </p:nvSpPr>
        <p:spPr>
          <a:xfrm>
            <a:off x="957455" y="696889"/>
            <a:ext cx="10477569" cy="32637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chemeClr val="dk1"/>
              </a:buClr>
              <a:buSzPts val="1050"/>
              <a:buFont typeface="Arial"/>
              <a:buNone/>
              <a:defRPr sz="1050" b="0" i="1" u="none" strike="noStrike" cap="none">
                <a:solidFill>
                  <a:schemeClr val="dk1"/>
                </a:solidFill>
                <a:latin typeface="Calibri"/>
                <a:ea typeface="Calibri"/>
                <a:cs typeface="Calibri"/>
                <a:sym typeface="Calibri"/>
              </a:defRPr>
            </a:lvl1pPr>
            <a:lvl2pPr marL="914400" marR="0" lvl="1"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2pPr>
            <a:lvl3pPr marL="1371600" marR="0" lvl="2"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3pPr>
            <a:lvl4pPr marL="1828800" marR="0" lvl="3"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4pPr>
            <a:lvl5pPr marL="2286000" marR="0" lvl="4" indent="-304800" algn="l" rtl="0">
              <a:lnSpc>
                <a:spcPct val="90000"/>
              </a:lnSpc>
              <a:spcBef>
                <a:spcPts val="500"/>
              </a:spcBef>
              <a:spcAft>
                <a:spcPts val="0"/>
              </a:spcAft>
              <a:buClr>
                <a:schemeClr val="dk1"/>
              </a:buClr>
              <a:buSzPts val="1200"/>
              <a:buFont typeface="Arial"/>
              <a:buChar char="•"/>
              <a:defRPr sz="1200" b="0" i="1"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a:spcBef>
                <a:spcPts val="0"/>
              </a:spcBef>
            </a:pPr>
            <a:r>
              <a:rPr lang="fr-FR" dirty="0">
                <a:solidFill>
                  <a:schemeClr val="tx1">
                    <a:lumMod val="50000"/>
                    <a:lumOff val="50000"/>
                  </a:schemeClr>
                </a:solidFill>
              </a:rPr>
              <a:t>Ne pas dire le phagocyte tue (vocabulaire non scientifique)</a:t>
            </a:r>
            <a:endParaRPr lang="fr-FR" b="1" dirty="0">
              <a:solidFill>
                <a:schemeClr val="tx1">
                  <a:lumMod val="50000"/>
                  <a:lumOff val="50000"/>
                </a:schemeClr>
              </a:solidFill>
            </a:endParaRPr>
          </a:p>
        </p:txBody>
      </p:sp>
      <p:sp>
        <p:nvSpPr>
          <p:cNvPr id="8" name="ZoneTexte 7">
            <a:extLst>
              <a:ext uri="{FF2B5EF4-FFF2-40B4-BE49-F238E27FC236}">
                <a16:creationId xmlns:a16="http://schemas.microsoft.com/office/drawing/2014/main" id="{8209FEA3-92B9-598A-7B29-30D0B99FD9BC}"/>
              </a:ext>
            </a:extLst>
          </p:cNvPr>
          <p:cNvSpPr txBox="1"/>
          <p:nvPr/>
        </p:nvSpPr>
        <p:spPr>
          <a:xfrm>
            <a:off x="623605" y="2920617"/>
            <a:ext cx="10811419" cy="2727707"/>
          </a:xfrm>
          <a:prstGeom prst="rect">
            <a:avLst/>
          </a:prstGeom>
          <a:noFill/>
          <a:ln w="19050"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algn="ctr">
              <a:spcBef>
                <a:spcPts val="600"/>
              </a:spcBef>
              <a:spcAft>
                <a:spcPts val="600"/>
              </a:spcAft>
              <a:defRPr sz="2400" b="1">
                <a:solidFill>
                  <a:schemeClr val="tx1"/>
                </a:solidFill>
                <a:latin typeface="Calibri"/>
                <a:cs typeface="Calibri"/>
              </a:defRPr>
            </a:lvl1pPr>
          </a:lstStyle>
          <a:p>
            <a:pPr algn="l">
              <a:lnSpc>
                <a:spcPct val="150000"/>
              </a:lnSpc>
              <a:spcBef>
                <a:spcPts val="0"/>
              </a:spcBef>
              <a:spcAft>
                <a:spcPts val="0"/>
              </a:spcAft>
            </a:pPr>
            <a:r>
              <a:rPr lang="fr-FR" sz="2800" b="0" dirty="0"/>
              <a:t>Le phagocyte ………………la bactérie, il la fait entrer dans des petites poches contenant des enzymes de dégradation.</a:t>
            </a:r>
          </a:p>
          <a:p>
            <a:pPr algn="l">
              <a:lnSpc>
                <a:spcPct val="150000"/>
              </a:lnSpc>
              <a:spcBef>
                <a:spcPts val="0"/>
              </a:spcBef>
              <a:spcAft>
                <a:spcPts val="0"/>
              </a:spcAft>
            </a:pPr>
            <a:r>
              <a:rPr lang="fr-FR" sz="2800" b="0" dirty="0"/>
              <a:t>La bactérie subit ……………….……………et ses …………….sont ………………….à l’extérieur.</a:t>
            </a:r>
          </a:p>
        </p:txBody>
      </p:sp>
      <p:sp>
        <p:nvSpPr>
          <p:cNvPr id="7" name="ZoneTexte 6">
            <a:extLst>
              <a:ext uri="{FF2B5EF4-FFF2-40B4-BE49-F238E27FC236}">
                <a16:creationId xmlns:a16="http://schemas.microsoft.com/office/drawing/2014/main" id="{54E1B939-4554-4823-4971-F21FB71B60D8}"/>
              </a:ext>
            </a:extLst>
          </p:cNvPr>
          <p:cNvSpPr txBox="1"/>
          <p:nvPr/>
        </p:nvSpPr>
        <p:spPr>
          <a:xfrm>
            <a:off x="8716434" y="1933506"/>
            <a:ext cx="977900" cy="523220"/>
          </a:xfrm>
          <a:prstGeom prst="rect">
            <a:avLst/>
          </a:prstGeom>
          <a:noFill/>
        </p:spPr>
        <p:txBody>
          <a:bodyPr wrap="square">
            <a:spAutoFit/>
          </a:bodyPr>
          <a:lstStyle/>
          <a:p>
            <a:r>
              <a:rPr kumimoji="0" lang="fr-FR" sz="2800" b="1" i="0" u="sng" strike="noStrike" kern="1200" cap="none" spc="0" normalizeH="0" baseline="0" noProof="0" dirty="0">
                <a:ln>
                  <a:noFill/>
                </a:ln>
                <a:solidFill>
                  <a:srgbClr val="FF0000"/>
                </a:solidFill>
                <a:effectLst/>
                <a:uLnTx/>
                <a:uFillTx/>
                <a:latin typeface="Aptos" panose="02110004020202020204"/>
                <a:ea typeface="+mn-ea"/>
                <a:cs typeface="+mn-cs"/>
              </a:rPr>
              <a:t>fixe</a:t>
            </a:r>
            <a:endParaRPr lang="fr-FR" b="1" dirty="0">
              <a:solidFill>
                <a:srgbClr val="FF0000"/>
              </a:solidFill>
            </a:endParaRPr>
          </a:p>
        </p:txBody>
      </p:sp>
      <p:sp>
        <p:nvSpPr>
          <p:cNvPr id="12" name="ZoneTexte 11">
            <a:extLst>
              <a:ext uri="{FF2B5EF4-FFF2-40B4-BE49-F238E27FC236}">
                <a16:creationId xmlns:a16="http://schemas.microsoft.com/office/drawing/2014/main" id="{5D699C00-CEE8-991D-24D7-0CB693287EAD}"/>
              </a:ext>
            </a:extLst>
          </p:cNvPr>
          <p:cNvSpPr txBox="1"/>
          <p:nvPr/>
        </p:nvSpPr>
        <p:spPr>
          <a:xfrm>
            <a:off x="2986616" y="1933506"/>
            <a:ext cx="3329517" cy="523220"/>
          </a:xfrm>
          <a:prstGeom prst="rect">
            <a:avLst/>
          </a:prstGeom>
          <a:noFill/>
        </p:spPr>
        <p:txBody>
          <a:bodyPr wrap="square">
            <a:spAutoFit/>
          </a:bodyPr>
          <a:lstStyle/>
          <a:p>
            <a:r>
              <a:rPr kumimoji="0" lang="fr-FR" sz="2800" b="1" i="0" u="sng" strike="noStrike" kern="1200" cap="none" spc="0" normalizeH="0" baseline="0" noProof="0" dirty="0">
                <a:ln>
                  <a:noFill/>
                </a:ln>
                <a:solidFill>
                  <a:srgbClr val="FF0000"/>
                </a:solidFill>
                <a:effectLst/>
                <a:uLnTx/>
                <a:uFillTx/>
                <a:latin typeface="Aptos" panose="02110004020202020204"/>
                <a:ea typeface="+mn-ea"/>
                <a:cs typeface="+mn-cs"/>
              </a:rPr>
              <a:t>une destruction </a:t>
            </a:r>
            <a:endParaRPr lang="fr-FR" b="1" dirty="0">
              <a:solidFill>
                <a:srgbClr val="FF0000"/>
              </a:solidFill>
            </a:endParaRPr>
          </a:p>
        </p:txBody>
      </p:sp>
      <p:sp>
        <p:nvSpPr>
          <p:cNvPr id="14" name="ZoneTexte 13">
            <a:extLst>
              <a:ext uri="{FF2B5EF4-FFF2-40B4-BE49-F238E27FC236}">
                <a16:creationId xmlns:a16="http://schemas.microsoft.com/office/drawing/2014/main" id="{DBA46736-C033-958B-E019-367DFC0D9C1A}"/>
              </a:ext>
            </a:extLst>
          </p:cNvPr>
          <p:cNvSpPr txBox="1"/>
          <p:nvPr/>
        </p:nvSpPr>
        <p:spPr>
          <a:xfrm>
            <a:off x="1396999" y="1933506"/>
            <a:ext cx="1847144" cy="523220"/>
          </a:xfrm>
          <a:prstGeom prst="rect">
            <a:avLst/>
          </a:prstGeom>
          <a:noFill/>
        </p:spPr>
        <p:txBody>
          <a:bodyPr wrap="square">
            <a:spAutoFit/>
          </a:bodyPr>
          <a:lstStyle/>
          <a:p>
            <a:r>
              <a:rPr kumimoji="0" lang="fr-FR" sz="2800" b="1" i="0" u="sng" strike="noStrike" kern="1200" cap="none" spc="0" normalizeH="0" baseline="0" noProof="0" dirty="0">
                <a:ln>
                  <a:noFill/>
                </a:ln>
                <a:solidFill>
                  <a:srgbClr val="FF0000"/>
                </a:solidFill>
                <a:effectLst/>
                <a:uLnTx/>
                <a:uFillTx/>
                <a:latin typeface="Aptos" panose="02110004020202020204"/>
                <a:ea typeface="+mn-ea"/>
                <a:cs typeface="+mn-cs"/>
              </a:rPr>
              <a:t>débris</a:t>
            </a:r>
            <a:endParaRPr lang="fr-FR" b="1" dirty="0">
              <a:solidFill>
                <a:srgbClr val="FF0000"/>
              </a:solidFill>
            </a:endParaRPr>
          </a:p>
        </p:txBody>
      </p:sp>
      <p:sp>
        <p:nvSpPr>
          <p:cNvPr id="16" name="ZoneTexte 15">
            <a:extLst>
              <a:ext uri="{FF2B5EF4-FFF2-40B4-BE49-F238E27FC236}">
                <a16:creationId xmlns:a16="http://schemas.microsoft.com/office/drawing/2014/main" id="{31FBF259-BB99-C6DA-6CA8-1590C68C94FF}"/>
              </a:ext>
            </a:extLst>
          </p:cNvPr>
          <p:cNvSpPr txBox="1"/>
          <p:nvPr/>
        </p:nvSpPr>
        <p:spPr>
          <a:xfrm>
            <a:off x="6316133" y="1933506"/>
            <a:ext cx="2305050" cy="523220"/>
          </a:xfrm>
          <a:prstGeom prst="rect">
            <a:avLst/>
          </a:prstGeom>
          <a:noFill/>
        </p:spPr>
        <p:txBody>
          <a:bodyPr wrap="square">
            <a:spAutoFit/>
          </a:bodyPr>
          <a:lstStyle/>
          <a:p>
            <a:r>
              <a:rPr kumimoji="0" lang="fr-FR" sz="2800" b="1" i="0" u="sng" strike="noStrike" kern="1200" cap="none" spc="0" normalizeH="0" baseline="0" noProof="0" dirty="0">
                <a:ln>
                  <a:noFill/>
                </a:ln>
                <a:solidFill>
                  <a:srgbClr val="FF0000"/>
                </a:solidFill>
                <a:effectLst/>
                <a:uLnTx/>
                <a:uFillTx/>
                <a:latin typeface="Aptos" panose="02110004020202020204"/>
                <a:ea typeface="+mn-ea"/>
                <a:cs typeface="+mn-cs"/>
              </a:rPr>
              <a:t>expulsés</a:t>
            </a:r>
            <a:endParaRPr lang="fr-FR" b="1" dirty="0">
              <a:solidFill>
                <a:srgbClr val="FF0000"/>
              </a:solidFill>
            </a:endParaRPr>
          </a:p>
        </p:txBody>
      </p:sp>
    </p:spTree>
    <p:extLst>
      <p:ext uri="{BB962C8B-B14F-4D97-AF65-F5344CB8AC3E}">
        <p14:creationId xmlns:p14="http://schemas.microsoft.com/office/powerpoint/2010/main" val="5801334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875E-6 1.11111E-6 L -0.47005 0.1618 " pathEditMode="relative" rAng="0" ptsTypes="AA">
                                      <p:cBhvr>
                                        <p:cTn id="6" dur="2000" fill="hold"/>
                                        <p:tgtEl>
                                          <p:spTgt spid="7"/>
                                        </p:tgtEl>
                                        <p:attrNameLst>
                                          <p:attrName>ppt_x</p:attrName>
                                          <p:attrName>ppt_y</p:attrName>
                                        </p:attrNameLst>
                                      </p:cBhvr>
                                      <p:rCtr x="-23503" y="807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4.16667E-7 1.11111E-6 L 0.01497 0.35347 " pathEditMode="relative" rAng="0" ptsTypes="AA">
                                      <p:cBhvr>
                                        <p:cTn id="10" dur="2000" fill="hold"/>
                                        <p:tgtEl>
                                          <p:spTgt spid="12"/>
                                        </p:tgtEl>
                                        <p:attrNameLst>
                                          <p:attrName>ppt_x</p:attrName>
                                          <p:attrName>ppt_y</p:attrName>
                                        </p:attrNameLst>
                                      </p:cBhvr>
                                      <p:rCtr x="742" y="1766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58333E-6 1.11111E-6 L 0.4448 0.35486 " pathEditMode="relative" rAng="0" ptsTypes="AA">
                                      <p:cBhvr>
                                        <p:cTn id="14" dur="2000" fill="hold"/>
                                        <p:tgtEl>
                                          <p:spTgt spid="14"/>
                                        </p:tgtEl>
                                        <p:attrNameLst>
                                          <p:attrName>ppt_x</p:attrName>
                                          <p:attrName>ppt_y</p:attrName>
                                        </p:attrNameLst>
                                      </p:cBhvr>
                                      <p:rCtr x="22240" y="17731"/>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2.08333E-7 1.11111E-6 L 0.21237 0.35486 " pathEditMode="relative" rAng="0" ptsTypes="AA">
                                      <p:cBhvr>
                                        <p:cTn id="18" dur="2000" fill="hold"/>
                                        <p:tgtEl>
                                          <p:spTgt spid="16"/>
                                        </p:tgtEl>
                                        <p:attrNameLst>
                                          <p:attrName>ppt_x</p:attrName>
                                          <p:attrName>ppt_y</p:attrName>
                                        </p:attrNameLst>
                                      </p:cBhvr>
                                      <p:rCtr x="10612" y="177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4" grpId="0"/>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FF05C-85E1-27B2-6A6D-C7B265578611}"/>
            </a:ext>
          </a:extLst>
        </p:cNvPr>
        <p:cNvGrpSpPr/>
        <p:nvPr/>
      </p:nvGrpSpPr>
      <p:grpSpPr>
        <a:xfrm>
          <a:off x="0" y="0"/>
          <a:ext cx="0" cy="0"/>
          <a:chOff x="0" y="0"/>
          <a:chExt cx="0" cy="0"/>
        </a:xfrm>
      </p:grpSpPr>
      <p:sp>
        <p:nvSpPr>
          <p:cNvPr id="16" name="Oval 7">
            <a:extLst>
              <a:ext uri="{FF2B5EF4-FFF2-40B4-BE49-F238E27FC236}">
                <a16:creationId xmlns:a16="http://schemas.microsoft.com/office/drawing/2014/main" id="{86CD7753-A739-187A-10E8-1C8118CC8274}"/>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Calibri" panose="020F0502020204030204" pitchFamily="34" charset="0"/>
                <a:ea typeface="Calibri" panose="020F0502020204030204" pitchFamily="34" charset="0"/>
                <a:cs typeface="Calibri" panose="020F0502020204030204" pitchFamily="34" charset="0"/>
              </a:rPr>
              <a:t>M</a:t>
            </a:r>
            <a:endParaRPr lang="fr-FR" sz="1200" b="1" noProof="0" dirty="0">
              <a:latin typeface="Calibri" panose="020F0502020204030204" pitchFamily="34" charset="0"/>
              <a:ea typeface="Calibri" panose="020F0502020204030204" pitchFamily="34" charset="0"/>
              <a:cs typeface="Calibri" panose="020F0502020204030204" pitchFamily="34" charset="0"/>
            </a:endParaRPr>
          </a:p>
        </p:txBody>
      </p:sp>
      <p:pic>
        <p:nvPicPr>
          <p:cNvPr id="17" name="Image 9">
            <a:extLst>
              <a:ext uri="{FF2B5EF4-FFF2-40B4-BE49-F238E27FC236}">
                <a16:creationId xmlns:a16="http://schemas.microsoft.com/office/drawing/2014/main" id="{72D226D3-60F0-4DE1-CE78-D1354A23B0EA}"/>
              </a:ext>
            </a:extLst>
          </p:cNvPr>
          <p:cNvPicPr>
            <a:picLocks noChangeAspect="1"/>
          </p:cNvPicPr>
          <p:nvPr/>
        </p:nvPicPr>
        <p:blipFill>
          <a:blip r:embed="rId3"/>
          <a:stretch>
            <a:fillRect/>
          </a:stretch>
        </p:blipFill>
        <p:spPr>
          <a:xfrm>
            <a:off x="11336818" y="847691"/>
            <a:ext cx="583170" cy="583170"/>
          </a:xfrm>
          <a:prstGeom prst="rect">
            <a:avLst/>
          </a:prstGeom>
        </p:spPr>
      </p:pic>
      <p:sp>
        <p:nvSpPr>
          <p:cNvPr id="43" name="ZoneTexte 42">
            <a:extLst>
              <a:ext uri="{FF2B5EF4-FFF2-40B4-BE49-F238E27FC236}">
                <a16:creationId xmlns:a16="http://schemas.microsoft.com/office/drawing/2014/main" id="{0C8D286B-FEBB-B919-DC7E-ADDFDD6CEE3E}"/>
              </a:ext>
            </a:extLst>
          </p:cNvPr>
          <p:cNvSpPr txBox="1"/>
          <p:nvPr/>
        </p:nvSpPr>
        <p:spPr>
          <a:xfrm>
            <a:off x="938223" y="343028"/>
            <a:ext cx="9990185" cy="369332"/>
          </a:xfrm>
          <a:prstGeom prst="rect">
            <a:avLst/>
          </a:prstGeom>
          <a:noFill/>
        </p:spPr>
        <p:txBody>
          <a:bodyPr wrap="square">
            <a:spAutoFit/>
          </a:bodyPr>
          <a:lstStyle/>
          <a:p>
            <a:r>
              <a:rPr lang="fr-FR" b="1" noProof="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On récapitule: Pour décrire le rôle de la phagocytose, je dois suivre les 3 étapes ci-dessous: </a:t>
            </a:r>
            <a:endParaRPr lang="fr-FR" noProof="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C414B8A8-4863-1607-81F5-4590894364CC}"/>
              </a:ext>
            </a:extLst>
          </p:cNvPr>
          <p:cNvSpPr/>
          <p:nvPr/>
        </p:nvSpPr>
        <p:spPr>
          <a:xfrm>
            <a:off x="2804784" y="1864479"/>
            <a:ext cx="6582431" cy="849640"/>
          </a:xfrm>
          <a:prstGeom prst="rect">
            <a:avLst/>
          </a:prstGeom>
          <a:solidFill>
            <a:schemeClr val="accent6"/>
          </a:solidFill>
          <a:ln>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pitchFamily="34" charset="0"/>
                <a:cs typeface="Calibri" panose="020F0502020204030204" pitchFamily="34" charset="0"/>
              </a:rPr>
              <a:t>1. Donner un titre et décrire l’étape de la phagocytose  </a:t>
            </a:r>
          </a:p>
        </p:txBody>
      </p:sp>
      <p:grpSp>
        <p:nvGrpSpPr>
          <p:cNvPr id="21" name="Groupe 20">
            <a:extLst>
              <a:ext uri="{FF2B5EF4-FFF2-40B4-BE49-F238E27FC236}">
                <a16:creationId xmlns:a16="http://schemas.microsoft.com/office/drawing/2014/main" id="{B8DA1C1E-2161-C8B1-425F-3AAC16E0897E}"/>
              </a:ext>
            </a:extLst>
          </p:cNvPr>
          <p:cNvGrpSpPr/>
          <p:nvPr/>
        </p:nvGrpSpPr>
        <p:grpSpPr>
          <a:xfrm>
            <a:off x="2801549" y="2827709"/>
            <a:ext cx="6582433" cy="1184001"/>
            <a:chOff x="2801549" y="3010589"/>
            <a:chExt cx="6582433" cy="1184001"/>
          </a:xfrm>
        </p:grpSpPr>
        <p:sp>
          <p:nvSpPr>
            <p:cNvPr id="18" name="Rectangle 17">
              <a:extLst>
                <a:ext uri="{FF2B5EF4-FFF2-40B4-BE49-F238E27FC236}">
                  <a16:creationId xmlns:a16="http://schemas.microsoft.com/office/drawing/2014/main" id="{ACD0C9A3-AE37-48FF-1A3D-F32FEAFB9223}"/>
                </a:ext>
              </a:extLst>
            </p:cNvPr>
            <p:cNvSpPr/>
            <p:nvPr/>
          </p:nvSpPr>
          <p:spPr>
            <a:xfrm>
              <a:off x="2801549" y="3513049"/>
              <a:ext cx="6582433" cy="681541"/>
            </a:xfrm>
            <a:prstGeom prst="rect">
              <a:avLst/>
            </a:prstGeom>
            <a:solidFill>
              <a:schemeClr val="accent6"/>
            </a:solidFill>
            <a:ln>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pitchFamily="34" charset="0"/>
                  <a:cs typeface="Calibri" panose="020F0502020204030204" pitchFamily="34" charset="0"/>
                </a:rPr>
                <a:t>2. Réaliser un schéma</a:t>
              </a:r>
              <a:r>
                <a:rPr lang="fr-FR" sz="2800" b="1" dirty="0">
                  <a:solidFill>
                    <a:schemeClr val="bg1"/>
                  </a:solidFill>
                  <a:latin typeface="Calibri" panose="020F0502020204030204" pitchFamily="34" charset="0"/>
                  <a:cs typeface="Calibri" panose="020F0502020204030204" pitchFamily="34" charset="0"/>
                </a:rPr>
                <a:t> de l’étape suivante </a:t>
              </a:r>
              <a:r>
                <a:rPr lang="fr-FR" sz="2800" b="1" noProof="0" dirty="0">
                  <a:solidFill>
                    <a:schemeClr val="bg1"/>
                  </a:solidFill>
                  <a:latin typeface="Calibri" panose="020F0502020204030204" pitchFamily="34" charset="0"/>
                  <a:cs typeface="Calibri" panose="020F0502020204030204" pitchFamily="34" charset="0"/>
                </a:rPr>
                <a:t> </a:t>
              </a:r>
            </a:p>
          </p:txBody>
        </p:sp>
        <p:sp>
          <p:nvSpPr>
            <p:cNvPr id="19" name="Flèche : droite 18">
              <a:extLst>
                <a:ext uri="{FF2B5EF4-FFF2-40B4-BE49-F238E27FC236}">
                  <a16:creationId xmlns:a16="http://schemas.microsoft.com/office/drawing/2014/main" id="{75423C16-D576-CDAB-474E-46ADDEAEE083}"/>
                </a:ext>
              </a:extLst>
            </p:cNvPr>
            <p:cNvSpPr/>
            <p:nvPr/>
          </p:nvSpPr>
          <p:spPr>
            <a:xfrm rot="5400000">
              <a:off x="5883559" y="2904484"/>
              <a:ext cx="418412"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22" name="Groupe 21">
            <a:extLst>
              <a:ext uri="{FF2B5EF4-FFF2-40B4-BE49-F238E27FC236}">
                <a16:creationId xmlns:a16="http://schemas.microsoft.com/office/drawing/2014/main" id="{5013E534-F287-5873-5EF9-9D876A33AB93}"/>
              </a:ext>
            </a:extLst>
          </p:cNvPr>
          <p:cNvGrpSpPr/>
          <p:nvPr/>
        </p:nvGrpSpPr>
        <p:grpSpPr>
          <a:xfrm>
            <a:off x="2847770" y="4144690"/>
            <a:ext cx="6582433" cy="1134069"/>
            <a:chOff x="2847770" y="4327570"/>
            <a:chExt cx="6582433" cy="1134069"/>
          </a:xfrm>
        </p:grpSpPr>
        <p:sp>
          <p:nvSpPr>
            <p:cNvPr id="14" name="Rectangle 13">
              <a:extLst>
                <a:ext uri="{FF2B5EF4-FFF2-40B4-BE49-F238E27FC236}">
                  <a16:creationId xmlns:a16="http://schemas.microsoft.com/office/drawing/2014/main" id="{24FEEFD6-FC5E-C521-AC44-4772AF15C63D}"/>
                </a:ext>
              </a:extLst>
            </p:cNvPr>
            <p:cNvSpPr/>
            <p:nvPr/>
          </p:nvSpPr>
          <p:spPr>
            <a:xfrm>
              <a:off x="2847770" y="4810642"/>
              <a:ext cx="6582433" cy="650997"/>
            </a:xfrm>
            <a:prstGeom prst="rect">
              <a:avLst/>
            </a:prstGeom>
            <a:solidFill>
              <a:schemeClr val="accent6"/>
            </a:solidFill>
            <a:ln>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pitchFamily="34" charset="0"/>
                  <a:cs typeface="Calibri" panose="020F0502020204030204" pitchFamily="34" charset="0"/>
                </a:rPr>
                <a:t>3. Décrire le phénomène </a:t>
              </a:r>
            </a:p>
          </p:txBody>
        </p:sp>
        <p:sp>
          <p:nvSpPr>
            <p:cNvPr id="20" name="Flèche : droite 19">
              <a:extLst>
                <a:ext uri="{FF2B5EF4-FFF2-40B4-BE49-F238E27FC236}">
                  <a16:creationId xmlns:a16="http://schemas.microsoft.com/office/drawing/2014/main" id="{68A6652B-0BC9-228B-04F8-E02FD89FC812}"/>
                </a:ext>
              </a:extLst>
            </p:cNvPr>
            <p:cNvSpPr/>
            <p:nvPr/>
          </p:nvSpPr>
          <p:spPr>
            <a:xfrm rot="5400000">
              <a:off x="5883558" y="4221465"/>
              <a:ext cx="418412"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Tree>
    <p:extLst>
      <p:ext uri="{BB962C8B-B14F-4D97-AF65-F5344CB8AC3E}">
        <p14:creationId xmlns:p14="http://schemas.microsoft.com/office/powerpoint/2010/main" val="33914127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up)">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9BF96-0313-F392-D622-FDAA9480D08C}"/>
              </a:ext>
            </a:extLst>
          </p:cNvPr>
          <p:cNvSpPr>
            <a:spLocks noGrp="1"/>
          </p:cNvSpPr>
          <p:nvPr>
            <p:ph type="body" sz="quarter" idx="10"/>
          </p:nvPr>
        </p:nvSpPr>
        <p:spPr/>
        <p:txBody>
          <a:bodyPr>
            <a:normAutofit fontScale="92500" lnSpcReduction="20000"/>
          </a:bodyPr>
          <a:lstStyle/>
          <a:p>
            <a:r>
              <a:rPr lang="fr-FR" noProof="0" dirty="0"/>
              <a:t>5 min</a:t>
            </a:r>
          </a:p>
        </p:txBody>
      </p:sp>
    </p:spTree>
    <p:extLst>
      <p:ext uri="{BB962C8B-B14F-4D97-AF65-F5344CB8AC3E}">
        <p14:creationId xmlns:p14="http://schemas.microsoft.com/office/powerpoint/2010/main" val="151728834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264FC-B028-90EC-D505-9CCCEDF3BB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F96DCA-E258-8235-EDD5-A33E637FBED0}"/>
              </a:ext>
            </a:extLst>
          </p:cNvPr>
          <p:cNvSpPr>
            <a:spLocks noGrp="1"/>
          </p:cNvSpPr>
          <p:nvPr>
            <p:ph type="title"/>
          </p:nvPr>
        </p:nvSpPr>
        <p:spPr>
          <a:xfrm>
            <a:off x="872563" y="257635"/>
            <a:ext cx="10372033" cy="418995"/>
          </a:xfrm>
        </p:spPr>
        <p:txBody>
          <a:bodyPr/>
          <a:lstStyle/>
          <a:p>
            <a:r>
              <a:rPr lang="fr-FR" dirty="0">
                <a:solidFill>
                  <a:schemeClr val="tx1">
                    <a:lumMod val="50000"/>
                    <a:lumOff val="50000"/>
                  </a:schemeClr>
                </a:solidFill>
                <a:ea typeface="Calibri" panose="020F0502020204030204" pitchFamily="34" charset="0"/>
              </a:rPr>
              <a:t>Ci-dessous une </a:t>
            </a:r>
            <a:r>
              <a:rPr lang="fr-FR" noProof="0" dirty="0">
                <a:solidFill>
                  <a:schemeClr val="tx1">
                    <a:lumMod val="50000"/>
                    <a:lumOff val="50000"/>
                  </a:schemeClr>
                </a:solidFill>
                <a:ea typeface="Calibri" panose="020F0502020204030204" pitchFamily="34" charset="0"/>
              </a:rPr>
              <a:t>micrographie d’une étape de la </a:t>
            </a:r>
            <a:r>
              <a:rPr lang="fr-FR" dirty="0">
                <a:solidFill>
                  <a:schemeClr val="tx1">
                    <a:lumMod val="50000"/>
                    <a:lumOff val="50000"/>
                  </a:schemeClr>
                </a:solidFill>
                <a:ea typeface="Calibri" panose="020F0502020204030204" pitchFamily="34" charset="0"/>
              </a:rPr>
              <a:t>phagocytose. Répondez à la question suivante:</a:t>
            </a:r>
            <a:endParaRPr lang="fr-FR" noProof="0" dirty="0">
              <a:solidFill>
                <a:schemeClr val="tx1">
                  <a:lumMod val="50000"/>
                  <a:lumOff val="50000"/>
                </a:schemeClr>
              </a:solidFill>
              <a:ea typeface="Calibri" panose="020F0502020204030204" pitchFamily="34" charset="0"/>
            </a:endParaRPr>
          </a:p>
        </p:txBody>
      </p:sp>
      <p:sp>
        <p:nvSpPr>
          <p:cNvPr id="4" name="Espace réservé du contenu 3">
            <a:extLst>
              <a:ext uri="{FF2B5EF4-FFF2-40B4-BE49-F238E27FC236}">
                <a16:creationId xmlns:a16="http://schemas.microsoft.com/office/drawing/2014/main" id="{D78D6756-1E0A-B741-18EE-863A251EBA23}"/>
              </a:ext>
            </a:extLst>
          </p:cNvPr>
          <p:cNvSpPr>
            <a:spLocks noGrp="1"/>
          </p:cNvSpPr>
          <p:nvPr>
            <p:ph sz="quarter" idx="11"/>
          </p:nvPr>
        </p:nvSpPr>
        <p:spPr>
          <a:xfrm>
            <a:off x="909770" y="728111"/>
            <a:ext cx="10372459" cy="229321"/>
          </a:xfrm>
        </p:spPr>
        <p:txBody>
          <a:bodyPr/>
          <a:lstStyle/>
          <a:p>
            <a:r>
              <a:rPr lang="fr-FR" sz="1100" noProof="0" dirty="0">
                <a:solidFill>
                  <a:schemeClr val="bg1">
                    <a:lumMod val="65000"/>
                  </a:schemeClr>
                </a:solidFill>
                <a:ea typeface="Calibri" panose="020F0502020204030204" pitchFamily="34" charset="0"/>
              </a:rPr>
              <a:t>Insister sur : indices visuels → choix du nom de l’étape. </a:t>
            </a:r>
          </a:p>
        </p:txBody>
      </p:sp>
      <p:grpSp>
        <p:nvGrpSpPr>
          <p:cNvPr id="10" name="Groupe 9">
            <a:extLst>
              <a:ext uri="{FF2B5EF4-FFF2-40B4-BE49-F238E27FC236}">
                <a16:creationId xmlns:a16="http://schemas.microsoft.com/office/drawing/2014/main" id="{C99F9C4B-6B3C-B20C-E1DA-9FA726D387BD}"/>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B739A842-4D10-7CED-041F-9D9144BF555E}"/>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2CBE160C-C019-6257-CDD6-4269E39DF390}"/>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Calibri" panose="020F0502020204030204" pitchFamily="34" charset="0"/>
                <a:ea typeface="Calibri" panose="020F0502020204030204" pitchFamily="34" charset="0"/>
                <a:cs typeface="Calibri" panose="020F0502020204030204" pitchFamily="34" charset="0"/>
              </a:endParaRPr>
            </a:p>
          </p:txBody>
        </p:sp>
      </p:grpSp>
      <p:sp>
        <p:nvSpPr>
          <p:cNvPr id="3" name="Rectangle : coins arrondis 2">
            <a:extLst>
              <a:ext uri="{FF2B5EF4-FFF2-40B4-BE49-F238E27FC236}">
                <a16:creationId xmlns:a16="http://schemas.microsoft.com/office/drawing/2014/main" id="{82CDDCC5-8F96-007E-F588-C42F596A4B5B}"/>
              </a:ext>
            </a:extLst>
          </p:cNvPr>
          <p:cNvSpPr/>
          <p:nvPr/>
        </p:nvSpPr>
        <p:spPr>
          <a:xfrm>
            <a:off x="1041642" y="1724623"/>
            <a:ext cx="8898871" cy="510778"/>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1D6FA9"/>
                </a:solidFill>
                <a:effectLst/>
                <a:uLnTx/>
                <a:uFillTx/>
                <a:latin typeface="Calibri" panose="020F0502020204030204" pitchFamily="34" charset="0"/>
                <a:ea typeface="Calibri" panose="020F0502020204030204" pitchFamily="34" charset="0"/>
                <a:cs typeface="Calibri" panose="020F0502020204030204" pitchFamily="34" charset="0"/>
              </a:rPr>
              <a:t>L’étape présentée dans la micrographie est :</a:t>
            </a:r>
          </a:p>
        </p:txBody>
      </p:sp>
      <p:sp>
        <p:nvSpPr>
          <p:cNvPr id="20" name="Google Shape;887;p40">
            <a:extLst>
              <a:ext uri="{FF2B5EF4-FFF2-40B4-BE49-F238E27FC236}">
                <a16:creationId xmlns:a16="http://schemas.microsoft.com/office/drawing/2014/main" id="{8FDF653A-1127-9E54-A7EC-DB1534B1BE03}"/>
              </a:ext>
            </a:extLst>
          </p:cNvPr>
          <p:cNvSpPr txBox="1"/>
          <p:nvPr/>
        </p:nvSpPr>
        <p:spPr>
          <a:xfrm>
            <a:off x="7091453" y="5713328"/>
            <a:ext cx="4895106" cy="369291"/>
          </a:xfrm>
          <a:prstGeom prst="rect">
            <a:avLst/>
          </a:prstGeom>
          <a:solidFill>
            <a:srgbClr val="FAE2D5"/>
          </a:solidFill>
          <a:ln>
            <a:noFill/>
          </a:ln>
        </p:spPr>
        <p:txBody>
          <a:bodyPr spcFirstLastPara="1" wrap="square" lIns="91425" tIns="45700" rIns="91425" bIns="45700" anchor="t" anchorCtr="0">
            <a:spAutoFit/>
          </a:bodyPr>
          <a:lstStyle/>
          <a:p>
            <a:pPr lvl="0" algn="ctr"/>
            <a:r>
              <a:rPr lang="fr-FR" sz="1800" b="1" dirty="0">
                <a:latin typeface="Calibri" panose="020F0502020204030204" pitchFamily="34" charset="0"/>
                <a:ea typeface="Calibri" panose="020F0502020204030204" pitchFamily="34" charset="0"/>
                <a:cs typeface="Calibri" panose="020F0502020204030204" pitchFamily="34" charset="0"/>
              </a:rPr>
              <a:t>Micrographie d’une étape de la phagocytose</a:t>
            </a:r>
            <a:endParaRPr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21" name="ZoneTexte 20">
            <a:extLst>
              <a:ext uri="{FF2B5EF4-FFF2-40B4-BE49-F238E27FC236}">
                <a16:creationId xmlns:a16="http://schemas.microsoft.com/office/drawing/2014/main" id="{5C6F52C6-75C2-383D-D549-55E2ABD0571F}"/>
              </a:ext>
            </a:extLst>
          </p:cNvPr>
          <p:cNvSpPr txBox="1"/>
          <p:nvPr/>
        </p:nvSpPr>
        <p:spPr>
          <a:xfrm>
            <a:off x="5148669" y="3806367"/>
            <a:ext cx="2351314" cy="707886"/>
          </a:xfrm>
          <a:prstGeom prst="rect">
            <a:avLst/>
          </a:prstGeom>
          <a:noFill/>
        </p:spPr>
        <p:txBody>
          <a:bodyPr wrap="square" rtlCol="0">
            <a:spAutoFit/>
          </a:bodyPr>
          <a:lstStyle/>
          <a:p>
            <a:pPr algn="ctr"/>
            <a:r>
              <a:rPr lang="fr-FR" sz="2000" dirty="0">
                <a:latin typeface="Calibri" panose="020F0502020204030204" pitchFamily="34" charset="0"/>
                <a:ea typeface="Calibri" panose="020F0502020204030204" pitchFamily="34" charset="0"/>
                <a:cs typeface="Calibri" panose="020F0502020204030204" pitchFamily="34" charset="0"/>
              </a:rPr>
              <a:t>Bactérie </a:t>
            </a:r>
          </a:p>
          <a:p>
            <a:pPr algn="ctr"/>
            <a:r>
              <a:rPr lang="fr-FR" sz="2000" dirty="0">
                <a:latin typeface="Calibri" panose="020F0502020204030204" pitchFamily="34" charset="0"/>
                <a:ea typeface="Calibri" panose="020F0502020204030204" pitchFamily="34" charset="0"/>
                <a:cs typeface="Calibri" panose="020F0502020204030204" pitchFamily="34" charset="0"/>
              </a:rPr>
              <a:t>(micro-organisme)</a:t>
            </a:r>
          </a:p>
        </p:txBody>
      </p:sp>
      <p:sp>
        <p:nvSpPr>
          <p:cNvPr id="22" name="ZoneTexte 21">
            <a:extLst>
              <a:ext uri="{FF2B5EF4-FFF2-40B4-BE49-F238E27FC236}">
                <a16:creationId xmlns:a16="http://schemas.microsoft.com/office/drawing/2014/main" id="{A6408BCC-9E2A-399A-7AD7-462C1A1E0D36}"/>
              </a:ext>
            </a:extLst>
          </p:cNvPr>
          <p:cNvSpPr txBox="1"/>
          <p:nvPr/>
        </p:nvSpPr>
        <p:spPr>
          <a:xfrm>
            <a:off x="5148669" y="3336989"/>
            <a:ext cx="2351314" cy="400110"/>
          </a:xfrm>
          <a:prstGeom prst="rect">
            <a:avLst/>
          </a:prstGeom>
          <a:noFill/>
        </p:spPr>
        <p:txBody>
          <a:bodyPr wrap="square" rtlCol="0">
            <a:spAutoFit/>
          </a:bodyPr>
          <a:lstStyle/>
          <a:p>
            <a:pPr algn="ctr"/>
            <a:r>
              <a:rPr lang="fr-FR" sz="2000" dirty="0">
                <a:latin typeface="Calibri" panose="020F0502020204030204" pitchFamily="34" charset="0"/>
                <a:ea typeface="Calibri" panose="020F0502020204030204" pitchFamily="34" charset="0"/>
                <a:cs typeface="Calibri" panose="020F0502020204030204" pitchFamily="34" charset="0"/>
              </a:rPr>
              <a:t>Pseudopodes </a:t>
            </a:r>
          </a:p>
        </p:txBody>
      </p:sp>
      <p:sp>
        <p:nvSpPr>
          <p:cNvPr id="23" name="ZoneTexte 22">
            <a:extLst>
              <a:ext uri="{FF2B5EF4-FFF2-40B4-BE49-F238E27FC236}">
                <a16:creationId xmlns:a16="http://schemas.microsoft.com/office/drawing/2014/main" id="{A7EBAD7D-2791-C35D-A926-6D5A6DC3CCBA}"/>
              </a:ext>
            </a:extLst>
          </p:cNvPr>
          <p:cNvSpPr txBox="1"/>
          <p:nvPr/>
        </p:nvSpPr>
        <p:spPr>
          <a:xfrm>
            <a:off x="5202398" y="2770388"/>
            <a:ext cx="2351314" cy="400110"/>
          </a:xfrm>
          <a:prstGeom prst="rect">
            <a:avLst/>
          </a:prstGeom>
          <a:noFill/>
        </p:spPr>
        <p:txBody>
          <a:bodyPr wrap="square" rtlCol="0">
            <a:spAutoFit/>
          </a:bodyPr>
          <a:lstStyle/>
          <a:p>
            <a:pPr algn="ctr"/>
            <a:r>
              <a:rPr lang="fr-FR" sz="2000" dirty="0">
                <a:latin typeface="Calibri" panose="020F0502020204030204" pitchFamily="34" charset="0"/>
                <a:ea typeface="Calibri" panose="020F0502020204030204" pitchFamily="34" charset="0"/>
                <a:cs typeface="Calibri" panose="020F0502020204030204" pitchFamily="34" charset="0"/>
              </a:rPr>
              <a:t>Phagocyte  </a:t>
            </a:r>
          </a:p>
        </p:txBody>
      </p:sp>
      <p:pic>
        <p:nvPicPr>
          <p:cNvPr id="24" name="Image 23" descr="Une image contenant violet, Lilas, violette&#10;&#10;Le contenu généré par l’IA peut être incorrect.">
            <a:extLst>
              <a:ext uri="{FF2B5EF4-FFF2-40B4-BE49-F238E27FC236}">
                <a16:creationId xmlns:a16="http://schemas.microsoft.com/office/drawing/2014/main" id="{EA04552C-1600-D23C-120E-DC2CC44BC273}"/>
              </a:ext>
            </a:extLst>
          </p:cNvPr>
          <p:cNvPicPr>
            <a:picLocks noChangeAspect="1"/>
          </p:cNvPicPr>
          <p:nvPr/>
        </p:nvPicPr>
        <p:blipFill>
          <a:blip r:embed="rId3"/>
          <a:stretch>
            <a:fillRect/>
          </a:stretch>
        </p:blipFill>
        <p:spPr>
          <a:xfrm flipH="1">
            <a:off x="7346099" y="2290937"/>
            <a:ext cx="4389041" cy="3353123"/>
          </a:xfrm>
          <a:prstGeom prst="rect">
            <a:avLst/>
          </a:prstGeom>
        </p:spPr>
      </p:pic>
      <p:cxnSp>
        <p:nvCxnSpPr>
          <p:cNvPr id="25" name="Connecteur droit avec flèche 24">
            <a:extLst>
              <a:ext uri="{FF2B5EF4-FFF2-40B4-BE49-F238E27FC236}">
                <a16:creationId xmlns:a16="http://schemas.microsoft.com/office/drawing/2014/main" id="{A6CE0B6F-C808-9B61-14D4-2388AB4D6855}"/>
              </a:ext>
            </a:extLst>
          </p:cNvPr>
          <p:cNvCxnSpPr>
            <a:cxnSpLocks/>
          </p:cNvCxnSpPr>
          <p:nvPr/>
        </p:nvCxnSpPr>
        <p:spPr>
          <a:xfrm>
            <a:off x="7091453" y="3546627"/>
            <a:ext cx="156463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8A10017E-966B-9800-FADD-B1FE93B10418}"/>
              </a:ext>
            </a:extLst>
          </p:cNvPr>
          <p:cNvCxnSpPr>
            <a:cxnSpLocks/>
          </p:cNvCxnSpPr>
          <p:nvPr/>
        </p:nvCxnSpPr>
        <p:spPr>
          <a:xfrm>
            <a:off x="6988269" y="3967499"/>
            <a:ext cx="18765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e 26">
            <a:extLst>
              <a:ext uri="{FF2B5EF4-FFF2-40B4-BE49-F238E27FC236}">
                <a16:creationId xmlns:a16="http://schemas.microsoft.com/office/drawing/2014/main" id="{0C1C50F5-A3A1-2127-188C-BDF22F70CF9B}"/>
              </a:ext>
            </a:extLst>
          </p:cNvPr>
          <p:cNvGrpSpPr/>
          <p:nvPr/>
        </p:nvGrpSpPr>
        <p:grpSpPr>
          <a:xfrm>
            <a:off x="7094127" y="2920392"/>
            <a:ext cx="2339698" cy="379976"/>
            <a:chOff x="6531429" y="2385893"/>
            <a:chExt cx="2339698" cy="379976"/>
          </a:xfrm>
        </p:grpSpPr>
        <p:cxnSp>
          <p:nvCxnSpPr>
            <p:cNvPr id="28" name="Connecteur droit avec flèche 27">
              <a:extLst>
                <a:ext uri="{FF2B5EF4-FFF2-40B4-BE49-F238E27FC236}">
                  <a16:creationId xmlns:a16="http://schemas.microsoft.com/office/drawing/2014/main" id="{836A7AE9-A4B1-B4F5-B1A1-B6EBC3CE4142}"/>
                </a:ext>
              </a:extLst>
            </p:cNvPr>
            <p:cNvCxnSpPr>
              <a:cxnSpLocks/>
            </p:cNvCxnSpPr>
            <p:nvPr/>
          </p:nvCxnSpPr>
          <p:spPr>
            <a:xfrm>
              <a:off x="8206265" y="2385893"/>
              <a:ext cx="664862" cy="37997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A2F955C3-A0ED-9E97-ACFD-9FCA2F395D97}"/>
                </a:ext>
              </a:extLst>
            </p:cNvPr>
            <p:cNvCxnSpPr/>
            <p:nvPr/>
          </p:nvCxnSpPr>
          <p:spPr>
            <a:xfrm flipH="1">
              <a:off x="6531429" y="2411430"/>
              <a:ext cx="1674836" cy="0"/>
            </a:xfrm>
            <a:prstGeom prst="line">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5" name="ZoneTexte 4">
            <a:extLst>
              <a:ext uri="{FF2B5EF4-FFF2-40B4-BE49-F238E27FC236}">
                <a16:creationId xmlns:a16="http://schemas.microsoft.com/office/drawing/2014/main" id="{BAE7FF43-695C-185A-4A12-B1BE7DECFC10}"/>
              </a:ext>
            </a:extLst>
          </p:cNvPr>
          <p:cNvSpPr txBox="1"/>
          <p:nvPr/>
        </p:nvSpPr>
        <p:spPr>
          <a:xfrm>
            <a:off x="793713" y="1193690"/>
            <a:ext cx="609934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1- Choisissez la bonne réponse.</a:t>
            </a:r>
          </a:p>
        </p:txBody>
      </p:sp>
      <p:grpSp>
        <p:nvGrpSpPr>
          <p:cNvPr id="6" name="Groupe 5">
            <a:extLst>
              <a:ext uri="{FF2B5EF4-FFF2-40B4-BE49-F238E27FC236}">
                <a16:creationId xmlns:a16="http://schemas.microsoft.com/office/drawing/2014/main" id="{E766F195-039D-B69C-5450-75A76717036D}"/>
              </a:ext>
            </a:extLst>
          </p:cNvPr>
          <p:cNvGrpSpPr/>
          <p:nvPr/>
        </p:nvGrpSpPr>
        <p:grpSpPr>
          <a:xfrm>
            <a:off x="1237585" y="2826211"/>
            <a:ext cx="3895159" cy="510778"/>
            <a:chOff x="7921466" y="2594893"/>
            <a:chExt cx="3895159" cy="510778"/>
          </a:xfrm>
        </p:grpSpPr>
        <p:sp>
          <p:nvSpPr>
            <p:cNvPr id="13" name="Rectangle : coins arrondis 12">
              <a:extLst>
                <a:ext uri="{FF2B5EF4-FFF2-40B4-BE49-F238E27FC236}">
                  <a16:creationId xmlns:a16="http://schemas.microsoft.com/office/drawing/2014/main" id="{69878113-8AF2-811E-E387-7B833E0CC551}"/>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Adhésion</a:t>
              </a:r>
            </a:p>
          </p:txBody>
        </p:sp>
        <p:sp>
          <p:nvSpPr>
            <p:cNvPr id="14" name="Rectangle : coins arrondis 13">
              <a:extLst>
                <a:ext uri="{FF2B5EF4-FFF2-40B4-BE49-F238E27FC236}">
                  <a16:creationId xmlns:a16="http://schemas.microsoft.com/office/drawing/2014/main" id="{7A8E6C74-D60C-E80B-68B3-9AC721D4AAE6}"/>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a</a:t>
              </a:r>
            </a:p>
          </p:txBody>
        </p:sp>
      </p:grpSp>
      <p:grpSp>
        <p:nvGrpSpPr>
          <p:cNvPr id="15" name="Groupe 14">
            <a:extLst>
              <a:ext uri="{FF2B5EF4-FFF2-40B4-BE49-F238E27FC236}">
                <a16:creationId xmlns:a16="http://schemas.microsoft.com/office/drawing/2014/main" id="{9C52D6F0-FB5F-E7E6-EF3B-3D13BB9B43B6}"/>
              </a:ext>
            </a:extLst>
          </p:cNvPr>
          <p:cNvGrpSpPr/>
          <p:nvPr/>
        </p:nvGrpSpPr>
        <p:grpSpPr>
          <a:xfrm>
            <a:off x="1237585" y="3714477"/>
            <a:ext cx="3895159" cy="510778"/>
            <a:chOff x="7921466" y="2594893"/>
            <a:chExt cx="3895159" cy="510778"/>
          </a:xfrm>
        </p:grpSpPr>
        <p:sp>
          <p:nvSpPr>
            <p:cNvPr id="16" name="Rectangle : coins arrondis 15">
              <a:extLst>
                <a:ext uri="{FF2B5EF4-FFF2-40B4-BE49-F238E27FC236}">
                  <a16:creationId xmlns:a16="http://schemas.microsoft.com/office/drawing/2014/main" id="{ED27A417-91AE-A42E-5D22-DBDB7837AB2F}"/>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Ingestion</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 coins arrondis 16">
              <a:extLst>
                <a:ext uri="{FF2B5EF4-FFF2-40B4-BE49-F238E27FC236}">
                  <a16:creationId xmlns:a16="http://schemas.microsoft.com/office/drawing/2014/main" id="{A6348687-4DB8-7B1C-6999-8C1E23AE425D}"/>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b</a:t>
              </a:r>
            </a:p>
          </p:txBody>
        </p:sp>
      </p:grpSp>
      <p:grpSp>
        <p:nvGrpSpPr>
          <p:cNvPr id="18" name="Groupe 17">
            <a:extLst>
              <a:ext uri="{FF2B5EF4-FFF2-40B4-BE49-F238E27FC236}">
                <a16:creationId xmlns:a16="http://schemas.microsoft.com/office/drawing/2014/main" id="{97C7B29E-EE08-4BB8-B9BC-0E6BA995828A}"/>
              </a:ext>
            </a:extLst>
          </p:cNvPr>
          <p:cNvGrpSpPr/>
          <p:nvPr/>
        </p:nvGrpSpPr>
        <p:grpSpPr>
          <a:xfrm>
            <a:off x="1237585" y="4602743"/>
            <a:ext cx="3895159" cy="510778"/>
            <a:chOff x="7921466" y="2594893"/>
            <a:chExt cx="3895159" cy="510778"/>
          </a:xfrm>
        </p:grpSpPr>
        <p:sp>
          <p:nvSpPr>
            <p:cNvPr id="30" name="Rectangle : coins arrondis 29">
              <a:extLst>
                <a:ext uri="{FF2B5EF4-FFF2-40B4-BE49-F238E27FC236}">
                  <a16:creationId xmlns:a16="http://schemas.microsoft.com/office/drawing/2014/main" id="{5B0E7438-837D-8171-D51D-2B5FBA13231D}"/>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Digestion</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Rectangle : coins arrondis 30">
              <a:extLst>
                <a:ext uri="{FF2B5EF4-FFF2-40B4-BE49-F238E27FC236}">
                  <a16:creationId xmlns:a16="http://schemas.microsoft.com/office/drawing/2014/main" id="{811AA224-2FC8-D50F-EB49-09C6C0725BFE}"/>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c</a:t>
              </a:r>
            </a:p>
          </p:txBody>
        </p:sp>
      </p:grpSp>
      <p:grpSp>
        <p:nvGrpSpPr>
          <p:cNvPr id="32" name="Groupe 31">
            <a:extLst>
              <a:ext uri="{FF2B5EF4-FFF2-40B4-BE49-F238E27FC236}">
                <a16:creationId xmlns:a16="http://schemas.microsoft.com/office/drawing/2014/main" id="{B93A704E-955F-3C33-6E03-E79C011CA3E8}"/>
              </a:ext>
            </a:extLst>
          </p:cNvPr>
          <p:cNvGrpSpPr/>
          <p:nvPr/>
        </p:nvGrpSpPr>
        <p:grpSpPr>
          <a:xfrm>
            <a:off x="1237585" y="5491008"/>
            <a:ext cx="3895159" cy="510778"/>
            <a:chOff x="7921466" y="2594893"/>
            <a:chExt cx="3895159" cy="510778"/>
          </a:xfrm>
        </p:grpSpPr>
        <p:sp>
          <p:nvSpPr>
            <p:cNvPr id="33" name="Rectangle : coins arrondis 32">
              <a:extLst>
                <a:ext uri="{FF2B5EF4-FFF2-40B4-BE49-F238E27FC236}">
                  <a16:creationId xmlns:a16="http://schemas.microsoft.com/office/drawing/2014/main" id="{5C0B8403-4C59-A70A-254E-B26775836F58}"/>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Expulsion</a:t>
              </a:r>
              <a:endPar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Rectangle : coins arrondis 33">
              <a:extLst>
                <a:ext uri="{FF2B5EF4-FFF2-40B4-BE49-F238E27FC236}">
                  <a16:creationId xmlns:a16="http://schemas.microsoft.com/office/drawing/2014/main" id="{E5813415-E9E7-96F2-5DFE-C7BC5A6EC88E}"/>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d</a:t>
              </a:r>
            </a:p>
          </p:txBody>
        </p:sp>
      </p:grpSp>
    </p:spTree>
    <p:extLst>
      <p:ext uri="{BB962C8B-B14F-4D97-AF65-F5344CB8AC3E}">
        <p14:creationId xmlns:p14="http://schemas.microsoft.com/office/powerpoint/2010/main" val="9566972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81F58-0E12-2479-3651-6B1AFF7D797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B85873-7771-7828-6196-214213CA57A5}"/>
              </a:ext>
            </a:extLst>
          </p:cNvPr>
          <p:cNvSpPr>
            <a:spLocks noGrp="1"/>
          </p:cNvSpPr>
          <p:nvPr>
            <p:ph type="title"/>
          </p:nvPr>
        </p:nvSpPr>
        <p:spPr>
          <a:xfrm>
            <a:off x="872563" y="257635"/>
            <a:ext cx="10372033" cy="717584"/>
          </a:xfrm>
        </p:spPr>
        <p:txBody>
          <a:bodyPr/>
          <a:lstStyle/>
          <a:p>
            <a:r>
              <a:rPr lang="fr-FR" sz="1800" noProof="0" dirty="0">
                <a:solidFill>
                  <a:schemeClr val="tx1">
                    <a:lumMod val="50000"/>
                    <a:lumOff val="50000"/>
                  </a:schemeClr>
                </a:solidFill>
              </a:rPr>
              <a:t>Parfait. Ici, je vois surtout des pseudopodes qui entourent la bactérie, il s’agit donc de l’étape de l’adhésion.</a:t>
            </a:r>
            <a:br>
              <a:rPr lang="fr-FR" sz="1800" noProof="0" dirty="0">
                <a:solidFill>
                  <a:schemeClr val="tx1">
                    <a:lumMod val="50000"/>
                    <a:lumOff val="50000"/>
                  </a:schemeClr>
                </a:solidFill>
              </a:rPr>
            </a:br>
            <a:endParaRPr lang="fr-FR" sz="1800"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29651293-1EEE-39A0-3E92-C0B4DD575605}"/>
              </a:ext>
            </a:extLst>
          </p:cNvPr>
          <p:cNvSpPr>
            <a:spLocks noGrp="1"/>
          </p:cNvSpPr>
          <p:nvPr>
            <p:ph sz="quarter" idx="11"/>
          </p:nvPr>
        </p:nvSpPr>
        <p:spPr>
          <a:xfrm>
            <a:off x="909770" y="745898"/>
            <a:ext cx="10372459" cy="229321"/>
          </a:xfrm>
        </p:spPr>
        <p:txBody>
          <a:bodyPr/>
          <a:lstStyle/>
          <a:p>
            <a:r>
              <a:rPr lang="fr-FR" sz="1100" noProof="0" dirty="0">
                <a:solidFill>
                  <a:schemeClr val="bg1">
                    <a:lumMod val="65000"/>
                  </a:schemeClr>
                </a:solidFill>
              </a:rPr>
              <a:t> </a:t>
            </a:r>
          </a:p>
        </p:txBody>
      </p:sp>
      <p:grpSp>
        <p:nvGrpSpPr>
          <p:cNvPr id="10" name="Groupe 9">
            <a:extLst>
              <a:ext uri="{FF2B5EF4-FFF2-40B4-BE49-F238E27FC236}">
                <a16:creationId xmlns:a16="http://schemas.microsoft.com/office/drawing/2014/main" id="{71401F13-33C1-A81B-6E9F-752876C9AF98}"/>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AC970902-6370-57AF-37E7-4855866639AB}"/>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DFC09B9A-47B4-E7C1-5DAC-DA2BF304A2CF}"/>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3" name="Rectangle : coins arrondis 2">
            <a:extLst>
              <a:ext uri="{FF2B5EF4-FFF2-40B4-BE49-F238E27FC236}">
                <a16:creationId xmlns:a16="http://schemas.microsoft.com/office/drawing/2014/main" id="{6402BDF7-9ACB-300A-61BC-38F576FC2D95}"/>
              </a:ext>
            </a:extLst>
          </p:cNvPr>
          <p:cNvSpPr/>
          <p:nvPr/>
        </p:nvSpPr>
        <p:spPr>
          <a:xfrm>
            <a:off x="1041642" y="1724623"/>
            <a:ext cx="8898871" cy="510778"/>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1D6FA9"/>
                </a:solidFill>
                <a:effectLst/>
                <a:uLnTx/>
                <a:uFillTx/>
                <a:latin typeface="Calibri" panose="020F0502020204030204"/>
                <a:ea typeface="+mn-ea"/>
                <a:cs typeface="+mn-cs"/>
              </a:rPr>
              <a:t>L’étape présentée dans la micrographie est :</a:t>
            </a:r>
          </a:p>
        </p:txBody>
      </p:sp>
      <p:sp>
        <p:nvSpPr>
          <p:cNvPr id="21" name="ZoneTexte 20">
            <a:extLst>
              <a:ext uri="{FF2B5EF4-FFF2-40B4-BE49-F238E27FC236}">
                <a16:creationId xmlns:a16="http://schemas.microsoft.com/office/drawing/2014/main" id="{AD3D59BB-94DF-1233-3641-92405B1F78D2}"/>
              </a:ext>
            </a:extLst>
          </p:cNvPr>
          <p:cNvSpPr txBox="1"/>
          <p:nvPr/>
        </p:nvSpPr>
        <p:spPr>
          <a:xfrm>
            <a:off x="5148669" y="3806367"/>
            <a:ext cx="2351314" cy="707886"/>
          </a:xfrm>
          <a:prstGeom prst="rect">
            <a:avLst/>
          </a:prstGeom>
          <a:noFill/>
        </p:spPr>
        <p:txBody>
          <a:bodyPr wrap="square" rtlCol="0">
            <a:spAutoFit/>
          </a:bodyPr>
          <a:lstStyle/>
          <a:p>
            <a:pPr algn="ctr"/>
            <a:r>
              <a:rPr lang="fr-FR" sz="2000" dirty="0">
                <a:latin typeface="Calibri" panose="020F0502020204030204" pitchFamily="34" charset="0"/>
                <a:cs typeface="Calibri" panose="020F0502020204030204" pitchFamily="34" charset="0"/>
              </a:rPr>
              <a:t>Bactérie </a:t>
            </a:r>
          </a:p>
          <a:p>
            <a:pPr algn="ctr"/>
            <a:r>
              <a:rPr lang="fr-FR" sz="2000" dirty="0">
                <a:latin typeface="Calibri" panose="020F0502020204030204" pitchFamily="34" charset="0"/>
                <a:cs typeface="Calibri" panose="020F0502020204030204" pitchFamily="34" charset="0"/>
              </a:rPr>
              <a:t>(micro-organisme)</a:t>
            </a:r>
          </a:p>
        </p:txBody>
      </p:sp>
      <p:sp>
        <p:nvSpPr>
          <p:cNvPr id="22" name="ZoneTexte 21">
            <a:extLst>
              <a:ext uri="{FF2B5EF4-FFF2-40B4-BE49-F238E27FC236}">
                <a16:creationId xmlns:a16="http://schemas.microsoft.com/office/drawing/2014/main" id="{38765BA3-A349-4E65-1D97-EC98E22E9241}"/>
              </a:ext>
            </a:extLst>
          </p:cNvPr>
          <p:cNvSpPr txBox="1"/>
          <p:nvPr/>
        </p:nvSpPr>
        <p:spPr>
          <a:xfrm>
            <a:off x="5148669" y="3336989"/>
            <a:ext cx="2351314" cy="400110"/>
          </a:xfrm>
          <a:prstGeom prst="rect">
            <a:avLst/>
          </a:prstGeom>
          <a:noFill/>
        </p:spPr>
        <p:txBody>
          <a:bodyPr wrap="square" rtlCol="0">
            <a:spAutoFit/>
          </a:bodyPr>
          <a:lstStyle/>
          <a:p>
            <a:pPr algn="ctr"/>
            <a:r>
              <a:rPr lang="fr-FR" sz="2000" dirty="0">
                <a:latin typeface="Calibri" panose="020F0502020204030204" pitchFamily="34" charset="0"/>
                <a:cs typeface="Calibri" panose="020F0502020204030204" pitchFamily="34" charset="0"/>
              </a:rPr>
              <a:t>Pseudopodes </a:t>
            </a:r>
          </a:p>
        </p:txBody>
      </p:sp>
      <p:sp>
        <p:nvSpPr>
          <p:cNvPr id="23" name="ZoneTexte 22">
            <a:extLst>
              <a:ext uri="{FF2B5EF4-FFF2-40B4-BE49-F238E27FC236}">
                <a16:creationId xmlns:a16="http://schemas.microsoft.com/office/drawing/2014/main" id="{E14E89D2-89A8-BF7A-676C-5EE4DBE24FB6}"/>
              </a:ext>
            </a:extLst>
          </p:cNvPr>
          <p:cNvSpPr txBox="1"/>
          <p:nvPr/>
        </p:nvSpPr>
        <p:spPr>
          <a:xfrm>
            <a:off x="5202398" y="2770388"/>
            <a:ext cx="2351314" cy="400110"/>
          </a:xfrm>
          <a:prstGeom prst="rect">
            <a:avLst/>
          </a:prstGeom>
          <a:noFill/>
        </p:spPr>
        <p:txBody>
          <a:bodyPr wrap="square" rtlCol="0">
            <a:spAutoFit/>
          </a:bodyPr>
          <a:lstStyle/>
          <a:p>
            <a:pPr algn="ctr"/>
            <a:r>
              <a:rPr lang="fr-FR" sz="2000" dirty="0">
                <a:latin typeface="Calibri" panose="020F0502020204030204" pitchFamily="34" charset="0"/>
                <a:cs typeface="Calibri" panose="020F0502020204030204" pitchFamily="34" charset="0"/>
              </a:rPr>
              <a:t>Phagocyte  </a:t>
            </a:r>
          </a:p>
        </p:txBody>
      </p:sp>
      <p:pic>
        <p:nvPicPr>
          <p:cNvPr id="24" name="Image 23" descr="Une image contenant violet, Lilas, violette&#10;&#10;Le contenu généré par l’IA peut être incorrect.">
            <a:extLst>
              <a:ext uri="{FF2B5EF4-FFF2-40B4-BE49-F238E27FC236}">
                <a16:creationId xmlns:a16="http://schemas.microsoft.com/office/drawing/2014/main" id="{E5E2A5D2-E2D2-E746-3739-DA8AD2C7335C}"/>
              </a:ext>
            </a:extLst>
          </p:cNvPr>
          <p:cNvPicPr>
            <a:picLocks noChangeAspect="1"/>
          </p:cNvPicPr>
          <p:nvPr/>
        </p:nvPicPr>
        <p:blipFill>
          <a:blip r:embed="rId3"/>
          <a:stretch>
            <a:fillRect/>
          </a:stretch>
        </p:blipFill>
        <p:spPr>
          <a:xfrm flipH="1">
            <a:off x="7346099" y="2290937"/>
            <a:ext cx="4389041" cy="3353123"/>
          </a:xfrm>
          <a:prstGeom prst="rect">
            <a:avLst/>
          </a:prstGeom>
        </p:spPr>
      </p:pic>
      <p:cxnSp>
        <p:nvCxnSpPr>
          <p:cNvPr id="25" name="Connecteur droit avec flèche 24">
            <a:extLst>
              <a:ext uri="{FF2B5EF4-FFF2-40B4-BE49-F238E27FC236}">
                <a16:creationId xmlns:a16="http://schemas.microsoft.com/office/drawing/2014/main" id="{D93E50A7-24E2-D002-594D-15529FA924B6}"/>
              </a:ext>
            </a:extLst>
          </p:cNvPr>
          <p:cNvCxnSpPr>
            <a:cxnSpLocks/>
          </p:cNvCxnSpPr>
          <p:nvPr/>
        </p:nvCxnSpPr>
        <p:spPr>
          <a:xfrm>
            <a:off x="7091453" y="3546627"/>
            <a:ext cx="1564639"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necteur droit avec flèche 25">
            <a:extLst>
              <a:ext uri="{FF2B5EF4-FFF2-40B4-BE49-F238E27FC236}">
                <a16:creationId xmlns:a16="http://schemas.microsoft.com/office/drawing/2014/main" id="{D5DF4381-5591-3AEA-9EFD-270A8CD27F72}"/>
              </a:ext>
            </a:extLst>
          </p:cNvPr>
          <p:cNvCxnSpPr>
            <a:cxnSpLocks/>
          </p:cNvCxnSpPr>
          <p:nvPr/>
        </p:nvCxnSpPr>
        <p:spPr>
          <a:xfrm>
            <a:off x="6988269" y="3967499"/>
            <a:ext cx="1876584"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e 26">
            <a:extLst>
              <a:ext uri="{FF2B5EF4-FFF2-40B4-BE49-F238E27FC236}">
                <a16:creationId xmlns:a16="http://schemas.microsoft.com/office/drawing/2014/main" id="{0F96DA62-F45D-E808-5EED-1919D62AFD14}"/>
              </a:ext>
            </a:extLst>
          </p:cNvPr>
          <p:cNvGrpSpPr/>
          <p:nvPr/>
        </p:nvGrpSpPr>
        <p:grpSpPr>
          <a:xfrm>
            <a:off x="7094127" y="2920392"/>
            <a:ext cx="2339698" cy="379976"/>
            <a:chOff x="6531429" y="2385893"/>
            <a:chExt cx="2339698" cy="379976"/>
          </a:xfrm>
        </p:grpSpPr>
        <p:cxnSp>
          <p:nvCxnSpPr>
            <p:cNvPr id="28" name="Connecteur droit avec flèche 27">
              <a:extLst>
                <a:ext uri="{FF2B5EF4-FFF2-40B4-BE49-F238E27FC236}">
                  <a16:creationId xmlns:a16="http://schemas.microsoft.com/office/drawing/2014/main" id="{B55F4E7B-0504-1872-3C37-CA2355547FDF}"/>
                </a:ext>
              </a:extLst>
            </p:cNvPr>
            <p:cNvCxnSpPr>
              <a:cxnSpLocks/>
            </p:cNvCxnSpPr>
            <p:nvPr/>
          </p:nvCxnSpPr>
          <p:spPr>
            <a:xfrm>
              <a:off x="8206265" y="2385893"/>
              <a:ext cx="664862" cy="37997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F4A9924C-648F-405F-EC3A-54CDC4D0FCB6}"/>
                </a:ext>
              </a:extLst>
            </p:cNvPr>
            <p:cNvCxnSpPr/>
            <p:nvPr/>
          </p:nvCxnSpPr>
          <p:spPr>
            <a:xfrm flipH="1">
              <a:off x="6531429" y="2411430"/>
              <a:ext cx="1674836" cy="0"/>
            </a:xfrm>
            <a:prstGeom prst="line">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 name="Groupe 14">
            <a:extLst>
              <a:ext uri="{FF2B5EF4-FFF2-40B4-BE49-F238E27FC236}">
                <a16:creationId xmlns:a16="http://schemas.microsoft.com/office/drawing/2014/main" id="{54DB6F6C-640D-79F5-99CF-9A711558FB09}"/>
              </a:ext>
            </a:extLst>
          </p:cNvPr>
          <p:cNvGrpSpPr/>
          <p:nvPr/>
        </p:nvGrpSpPr>
        <p:grpSpPr>
          <a:xfrm>
            <a:off x="1237585" y="3714477"/>
            <a:ext cx="3895159" cy="510778"/>
            <a:chOff x="7921466" y="2594893"/>
            <a:chExt cx="3895159" cy="510778"/>
          </a:xfrm>
        </p:grpSpPr>
        <p:sp>
          <p:nvSpPr>
            <p:cNvPr id="16" name="Rectangle : coins arrondis 15">
              <a:extLst>
                <a:ext uri="{FF2B5EF4-FFF2-40B4-BE49-F238E27FC236}">
                  <a16:creationId xmlns:a16="http://schemas.microsoft.com/office/drawing/2014/main" id="{66586298-8632-68CC-38FB-60D0C6095677}"/>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a:ea typeface="Calibri"/>
                  <a:cs typeface="Calibri"/>
                  <a:sym typeface="Calibri"/>
                </a:rPr>
                <a:t>Ingestion</a:t>
              </a:r>
              <a:endParaRPr lang="fr-FR" sz="2400" b="1" dirty="0">
                <a:solidFill>
                  <a:srgbClr val="002060"/>
                </a:solidFill>
                <a:latin typeface="Calibri" panose="020F0502020204030204"/>
              </a:endParaRPr>
            </a:p>
          </p:txBody>
        </p:sp>
        <p:sp>
          <p:nvSpPr>
            <p:cNvPr id="17" name="Rectangle : coins arrondis 16">
              <a:extLst>
                <a:ext uri="{FF2B5EF4-FFF2-40B4-BE49-F238E27FC236}">
                  <a16:creationId xmlns:a16="http://schemas.microsoft.com/office/drawing/2014/main" id="{D3E32D07-DE63-2CB3-5A74-C0416E92EA6B}"/>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grpSp>
      <p:grpSp>
        <p:nvGrpSpPr>
          <p:cNvPr id="18" name="Groupe 17">
            <a:extLst>
              <a:ext uri="{FF2B5EF4-FFF2-40B4-BE49-F238E27FC236}">
                <a16:creationId xmlns:a16="http://schemas.microsoft.com/office/drawing/2014/main" id="{C97731FC-ABDB-2795-ACB4-17EA7824CB8E}"/>
              </a:ext>
            </a:extLst>
          </p:cNvPr>
          <p:cNvGrpSpPr/>
          <p:nvPr/>
        </p:nvGrpSpPr>
        <p:grpSpPr>
          <a:xfrm>
            <a:off x="1237585" y="4602743"/>
            <a:ext cx="3895159" cy="510778"/>
            <a:chOff x="7921466" y="2594893"/>
            <a:chExt cx="3895159" cy="510778"/>
          </a:xfrm>
        </p:grpSpPr>
        <p:sp>
          <p:nvSpPr>
            <p:cNvPr id="30" name="Rectangle : coins arrondis 29">
              <a:extLst>
                <a:ext uri="{FF2B5EF4-FFF2-40B4-BE49-F238E27FC236}">
                  <a16:creationId xmlns:a16="http://schemas.microsoft.com/office/drawing/2014/main" id="{5A12D3A9-35C8-3580-B629-BD7109523BE6}"/>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a:ea typeface="Calibri"/>
                  <a:cs typeface="Calibri"/>
                  <a:sym typeface="Calibri"/>
                </a:rPr>
                <a:t>Digestion</a:t>
              </a:r>
              <a:endParaRPr lang="fr-FR" sz="2400" b="1" dirty="0">
                <a:solidFill>
                  <a:srgbClr val="002060"/>
                </a:solidFill>
                <a:latin typeface="Calibri" panose="020F0502020204030204"/>
              </a:endParaRPr>
            </a:p>
          </p:txBody>
        </p:sp>
        <p:sp>
          <p:nvSpPr>
            <p:cNvPr id="31" name="Rectangle : coins arrondis 30">
              <a:extLst>
                <a:ext uri="{FF2B5EF4-FFF2-40B4-BE49-F238E27FC236}">
                  <a16:creationId xmlns:a16="http://schemas.microsoft.com/office/drawing/2014/main" id="{DA7D4FCC-ED2F-2D0B-2C60-BCECD29DBD6F}"/>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grpSp>
        <p:nvGrpSpPr>
          <p:cNvPr id="32" name="Groupe 31">
            <a:extLst>
              <a:ext uri="{FF2B5EF4-FFF2-40B4-BE49-F238E27FC236}">
                <a16:creationId xmlns:a16="http://schemas.microsoft.com/office/drawing/2014/main" id="{944EAAA9-8CE2-08DD-04B2-48697FDEB979}"/>
              </a:ext>
            </a:extLst>
          </p:cNvPr>
          <p:cNvGrpSpPr/>
          <p:nvPr/>
        </p:nvGrpSpPr>
        <p:grpSpPr>
          <a:xfrm>
            <a:off x="1237585" y="5491008"/>
            <a:ext cx="3895159" cy="510778"/>
            <a:chOff x="7921466" y="2594893"/>
            <a:chExt cx="3895159" cy="510778"/>
          </a:xfrm>
        </p:grpSpPr>
        <p:sp>
          <p:nvSpPr>
            <p:cNvPr id="33" name="Rectangle : coins arrondis 32">
              <a:extLst>
                <a:ext uri="{FF2B5EF4-FFF2-40B4-BE49-F238E27FC236}">
                  <a16:creationId xmlns:a16="http://schemas.microsoft.com/office/drawing/2014/main" id="{6BCEAB52-4F1A-96B9-6875-D3820D371714}"/>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a:ea typeface="Calibri"/>
                  <a:cs typeface="Calibri"/>
                  <a:sym typeface="Calibri"/>
                </a:rPr>
                <a:t>Expulsion</a:t>
              </a:r>
              <a:endParaRPr lang="fr-FR" sz="2400" b="1" dirty="0">
                <a:solidFill>
                  <a:srgbClr val="002060"/>
                </a:solidFill>
                <a:latin typeface="Calibri" panose="020F0502020204030204"/>
              </a:endParaRPr>
            </a:p>
          </p:txBody>
        </p:sp>
        <p:sp>
          <p:nvSpPr>
            <p:cNvPr id="34" name="Rectangle : coins arrondis 33">
              <a:extLst>
                <a:ext uri="{FF2B5EF4-FFF2-40B4-BE49-F238E27FC236}">
                  <a16:creationId xmlns:a16="http://schemas.microsoft.com/office/drawing/2014/main" id="{F391A5DF-B7EA-0D42-6BDB-841572B88014}"/>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d</a:t>
              </a:r>
            </a:p>
          </p:txBody>
        </p:sp>
      </p:grpSp>
      <p:grpSp>
        <p:nvGrpSpPr>
          <p:cNvPr id="7" name="Groupe 6">
            <a:extLst>
              <a:ext uri="{FF2B5EF4-FFF2-40B4-BE49-F238E27FC236}">
                <a16:creationId xmlns:a16="http://schemas.microsoft.com/office/drawing/2014/main" id="{B160EBE3-565B-0B6F-0DAA-DBFABB90F0F6}"/>
              </a:ext>
            </a:extLst>
          </p:cNvPr>
          <p:cNvGrpSpPr/>
          <p:nvPr/>
        </p:nvGrpSpPr>
        <p:grpSpPr>
          <a:xfrm>
            <a:off x="1237585" y="2888134"/>
            <a:ext cx="3895159" cy="510778"/>
            <a:chOff x="7921466" y="2594893"/>
            <a:chExt cx="3895159" cy="510778"/>
          </a:xfrm>
          <a:solidFill>
            <a:srgbClr val="002060"/>
          </a:solidFill>
        </p:grpSpPr>
        <p:sp>
          <p:nvSpPr>
            <p:cNvPr id="8" name="Rectangle : coins arrondis 7">
              <a:extLst>
                <a:ext uri="{FF2B5EF4-FFF2-40B4-BE49-F238E27FC236}">
                  <a16:creationId xmlns:a16="http://schemas.microsoft.com/office/drawing/2014/main" id="{265BD158-D6DF-2CE3-2880-25BB96EA6A02}"/>
                </a:ext>
              </a:extLst>
            </p:cNvPr>
            <p:cNvSpPr/>
            <p:nvPr/>
          </p:nvSpPr>
          <p:spPr>
            <a:xfrm>
              <a:off x="8369183" y="2594893"/>
              <a:ext cx="3447442"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Adhésion</a:t>
              </a:r>
            </a:p>
          </p:txBody>
        </p:sp>
        <p:sp>
          <p:nvSpPr>
            <p:cNvPr id="9" name="Rectangle : coins arrondis 8">
              <a:extLst>
                <a:ext uri="{FF2B5EF4-FFF2-40B4-BE49-F238E27FC236}">
                  <a16:creationId xmlns:a16="http://schemas.microsoft.com/office/drawing/2014/main" id="{0059E2BB-22C6-738B-E1A1-307D622B4040}"/>
                </a:ext>
              </a:extLst>
            </p:cNvPr>
            <p:cNvSpPr/>
            <p:nvPr/>
          </p:nvSpPr>
          <p:spPr>
            <a:xfrm>
              <a:off x="7921466" y="259489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a</a:t>
              </a:r>
            </a:p>
          </p:txBody>
        </p:sp>
      </p:grpSp>
      <p:sp>
        <p:nvSpPr>
          <p:cNvPr id="5" name="Google Shape;887;p40">
            <a:extLst>
              <a:ext uri="{FF2B5EF4-FFF2-40B4-BE49-F238E27FC236}">
                <a16:creationId xmlns:a16="http://schemas.microsoft.com/office/drawing/2014/main" id="{B6BC83CF-EDBD-CFFE-BFD8-A80D32AC47B1}"/>
              </a:ext>
            </a:extLst>
          </p:cNvPr>
          <p:cNvSpPr txBox="1"/>
          <p:nvPr/>
        </p:nvSpPr>
        <p:spPr>
          <a:xfrm>
            <a:off x="7091453" y="5713328"/>
            <a:ext cx="4895106" cy="369291"/>
          </a:xfrm>
          <a:prstGeom prst="rect">
            <a:avLst/>
          </a:prstGeom>
          <a:solidFill>
            <a:srgbClr val="FAE2D5"/>
          </a:solidFill>
          <a:ln>
            <a:noFill/>
          </a:ln>
        </p:spPr>
        <p:txBody>
          <a:bodyPr spcFirstLastPara="1" wrap="square" lIns="91425" tIns="45700" rIns="91425" bIns="45700" anchor="t" anchorCtr="0">
            <a:spAutoFit/>
          </a:bodyPr>
          <a:lstStyle/>
          <a:p>
            <a:pPr lvl="0" algn="ctr"/>
            <a:r>
              <a:rPr lang="fr-FR" sz="1800" b="1" dirty="0">
                <a:latin typeface="Calibri" panose="020F0502020204030204" pitchFamily="34" charset="0"/>
                <a:ea typeface="Calibri" panose="020F0502020204030204" pitchFamily="34" charset="0"/>
                <a:cs typeface="Calibri" panose="020F0502020204030204" pitchFamily="34" charset="0"/>
              </a:rPr>
              <a:t>Micrographie d’une étape de la phagocytose</a:t>
            </a:r>
            <a:endParaRPr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spTree>
    <p:extLst>
      <p:ext uri="{BB962C8B-B14F-4D97-AF65-F5344CB8AC3E}">
        <p14:creationId xmlns:p14="http://schemas.microsoft.com/office/powerpoint/2010/main" val="422106826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9092B5-CF6C-11D5-4962-77F7D632359B}"/>
              </a:ext>
            </a:extLst>
          </p:cNvPr>
          <p:cNvSpPr>
            <a:spLocks noGrp="1"/>
          </p:cNvSpPr>
          <p:nvPr>
            <p:ph type="title"/>
          </p:nvPr>
        </p:nvSpPr>
        <p:spPr/>
        <p:txBody>
          <a:bodyPr/>
          <a:lstStyle/>
          <a:p>
            <a:r>
              <a:rPr lang="fr-FR" sz="1800" noProof="0" dirty="0">
                <a:solidFill>
                  <a:schemeClr val="tx1">
                    <a:lumMod val="50000"/>
                    <a:lumOff val="50000"/>
                  </a:schemeClr>
                </a:solidFill>
              </a:rPr>
              <a:t>Le document ci-dessous présente une micrographie de l’étape de l’ingestion. </a:t>
            </a:r>
          </a:p>
        </p:txBody>
      </p:sp>
      <p:grpSp>
        <p:nvGrpSpPr>
          <p:cNvPr id="10" name="Groupe 9">
            <a:extLst>
              <a:ext uri="{FF2B5EF4-FFF2-40B4-BE49-F238E27FC236}">
                <a16:creationId xmlns:a16="http://schemas.microsoft.com/office/drawing/2014/main" id="{2BA9B860-B743-6E27-705F-575FDA886FFF}"/>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8B758A61-9329-E599-4A2B-C0AF9A6DC212}"/>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7A7D0976-A478-F34E-6598-AD29E0FDD4EB}"/>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9" name="Google Shape;891;p40">
            <a:extLst>
              <a:ext uri="{FF2B5EF4-FFF2-40B4-BE49-F238E27FC236}">
                <a16:creationId xmlns:a16="http://schemas.microsoft.com/office/drawing/2014/main" id="{A2448AFD-3C02-55E8-200B-6366691798D3}"/>
              </a:ext>
            </a:extLst>
          </p:cNvPr>
          <p:cNvSpPr/>
          <p:nvPr/>
        </p:nvSpPr>
        <p:spPr>
          <a:xfrm>
            <a:off x="525648" y="1644732"/>
            <a:ext cx="4540338" cy="919356"/>
          </a:xfrm>
          <a:prstGeom prst="roundRect">
            <a:avLst>
              <a:gd name="adj" fmla="val 16667"/>
            </a:avLst>
          </a:prstGeom>
          <a:noFill/>
          <a:ln>
            <a:noFill/>
          </a:ln>
        </p:spPr>
        <p:txBody>
          <a:bodyPr spcFirstLastPara="1" wrap="square" lIns="91425" tIns="45700" rIns="91425" bIns="45700" anchor="t" anchorCtr="0">
            <a:spAutoFit/>
          </a:bodyPr>
          <a:lstStyle/>
          <a:p>
            <a:pPr>
              <a:buClr>
                <a:srgbClr val="000000"/>
              </a:buClr>
            </a:pPr>
            <a:r>
              <a:rPr lang="fr-FR" sz="2400" b="1" dirty="0">
                <a:solidFill>
                  <a:srgbClr val="0852A4"/>
                </a:solidFill>
                <a:latin typeface="Calibri"/>
                <a:cs typeface="Calibri"/>
                <a:sym typeface="Calibri"/>
              </a:rPr>
              <a:t>L’indice qui montre qu’il s’agit de l’étape de l’ingestion est :</a:t>
            </a:r>
            <a:endParaRPr sz="2400" b="1" dirty="0">
              <a:solidFill>
                <a:srgbClr val="0852A4"/>
              </a:solidFill>
              <a:latin typeface="Calibri"/>
              <a:cs typeface="Calibri"/>
              <a:sym typeface="Calibri"/>
            </a:endParaRPr>
          </a:p>
        </p:txBody>
      </p:sp>
      <p:sp>
        <p:nvSpPr>
          <p:cNvPr id="19" name="Google Shape;887;p40">
            <a:extLst>
              <a:ext uri="{FF2B5EF4-FFF2-40B4-BE49-F238E27FC236}">
                <a16:creationId xmlns:a16="http://schemas.microsoft.com/office/drawing/2014/main" id="{633DDF4A-56F1-E74F-BE2B-06FAC2A5055E}"/>
              </a:ext>
            </a:extLst>
          </p:cNvPr>
          <p:cNvSpPr txBox="1"/>
          <p:nvPr/>
        </p:nvSpPr>
        <p:spPr>
          <a:xfrm>
            <a:off x="7064027" y="5094512"/>
            <a:ext cx="4895106" cy="646290"/>
          </a:xfrm>
          <a:prstGeom prst="rect">
            <a:avLst/>
          </a:prstGeom>
          <a:solidFill>
            <a:srgbClr val="FAE2D5"/>
          </a:solidFill>
          <a:ln>
            <a:noFill/>
          </a:ln>
        </p:spPr>
        <p:txBody>
          <a:bodyPr spcFirstLastPara="1" wrap="square" lIns="91425" tIns="45700" rIns="91425" bIns="45700" anchor="t" anchorCtr="0">
            <a:spAutoFit/>
          </a:bodyPr>
          <a:lstStyle/>
          <a:p>
            <a:pPr lvl="0" algn="ctr"/>
            <a:r>
              <a:rPr lang="fr-FR" sz="1800" b="1" dirty="0"/>
              <a:t>Micrographie d’une étape de la phagocytose</a:t>
            </a:r>
            <a:endParaRPr sz="2400" dirty="0">
              <a:solidFill>
                <a:schemeClr val="dk1"/>
              </a:solidFill>
              <a:latin typeface="Calibri"/>
              <a:ea typeface="Calibri"/>
              <a:cs typeface="Calibri"/>
              <a:sym typeface="Calibri"/>
            </a:endParaRPr>
          </a:p>
        </p:txBody>
      </p:sp>
      <p:sp>
        <p:nvSpPr>
          <p:cNvPr id="20" name="ZoneTexte 19">
            <a:extLst>
              <a:ext uri="{FF2B5EF4-FFF2-40B4-BE49-F238E27FC236}">
                <a16:creationId xmlns:a16="http://schemas.microsoft.com/office/drawing/2014/main" id="{B473B39A-B99F-9D80-0B5F-851FC06B8236}"/>
              </a:ext>
            </a:extLst>
          </p:cNvPr>
          <p:cNvSpPr txBox="1"/>
          <p:nvPr/>
        </p:nvSpPr>
        <p:spPr>
          <a:xfrm>
            <a:off x="4745558" y="3138025"/>
            <a:ext cx="2351314" cy="707886"/>
          </a:xfrm>
          <a:prstGeom prst="rect">
            <a:avLst/>
          </a:prstGeom>
          <a:noFill/>
        </p:spPr>
        <p:txBody>
          <a:bodyPr wrap="square" rtlCol="0">
            <a:spAutoFit/>
          </a:bodyPr>
          <a:lstStyle/>
          <a:p>
            <a:pPr algn="ctr"/>
            <a:r>
              <a:rPr lang="fr-FR" sz="2000" dirty="0">
                <a:latin typeface="Calibri" panose="020F0502020204030204" pitchFamily="34" charset="0"/>
                <a:cs typeface="Calibri" panose="020F0502020204030204" pitchFamily="34" charset="0"/>
              </a:rPr>
              <a:t>Bactérie </a:t>
            </a:r>
          </a:p>
          <a:p>
            <a:pPr algn="ctr"/>
            <a:r>
              <a:rPr lang="fr-FR" sz="2000" dirty="0">
                <a:latin typeface="Calibri" panose="020F0502020204030204" pitchFamily="34" charset="0"/>
                <a:cs typeface="Calibri" panose="020F0502020204030204" pitchFamily="34" charset="0"/>
              </a:rPr>
              <a:t>(micro-organisme)</a:t>
            </a:r>
          </a:p>
        </p:txBody>
      </p:sp>
      <p:sp>
        <p:nvSpPr>
          <p:cNvPr id="21" name="ZoneTexte 20">
            <a:extLst>
              <a:ext uri="{FF2B5EF4-FFF2-40B4-BE49-F238E27FC236}">
                <a16:creationId xmlns:a16="http://schemas.microsoft.com/office/drawing/2014/main" id="{17C3A7C2-5773-5D28-50C0-2B2003B8F023}"/>
              </a:ext>
            </a:extLst>
          </p:cNvPr>
          <p:cNvSpPr txBox="1"/>
          <p:nvPr/>
        </p:nvSpPr>
        <p:spPr>
          <a:xfrm>
            <a:off x="4685473" y="2771116"/>
            <a:ext cx="2351314" cy="400110"/>
          </a:xfrm>
          <a:prstGeom prst="rect">
            <a:avLst/>
          </a:prstGeom>
          <a:noFill/>
        </p:spPr>
        <p:txBody>
          <a:bodyPr wrap="square" rtlCol="0">
            <a:spAutoFit/>
          </a:bodyPr>
          <a:lstStyle/>
          <a:p>
            <a:pPr algn="ctr"/>
            <a:r>
              <a:rPr lang="fr-FR" sz="2000" dirty="0">
                <a:latin typeface="Calibri" panose="020F0502020204030204" pitchFamily="34" charset="0"/>
                <a:cs typeface="Calibri" panose="020F0502020204030204" pitchFamily="34" charset="0"/>
              </a:rPr>
              <a:t>Pseudopodes </a:t>
            </a:r>
          </a:p>
        </p:txBody>
      </p:sp>
      <p:sp>
        <p:nvSpPr>
          <p:cNvPr id="22" name="ZoneTexte 21">
            <a:extLst>
              <a:ext uri="{FF2B5EF4-FFF2-40B4-BE49-F238E27FC236}">
                <a16:creationId xmlns:a16="http://schemas.microsoft.com/office/drawing/2014/main" id="{92D8652F-728A-E5C9-AA54-97A3F949316B}"/>
              </a:ext>
            </a:extLst>
          </p:cNvPr>
          <p:cNvSpPr txBox="1"/>
          <p:nvPr/>
        </p:nvSpPr>
        <p:spPr>
          <a:xfrm>
            <a:off x="4745558" y="2231889"/>
            <a:ext cx="2351314" cy="400110"/>
          </a:xfrm>
          <a:prstGeom prst="rect">
            <a:avLst/>
          </a:prstGeom>
          <a:noFill/>
        </p:spPr>
        <p:txBody>
          <a:bodyPr wrap="square" rtlCol="0">
            <a:spAutoFit/>
          </a:bodyPr>
          <a:lstStyle/>
          <a:p>
            <a:pPr algn="ctr"/>
            <a:r>
              <a:rPr lang="fr-FR" sz="2000" dirty="0">
                <a:latin typeface="Calibri" panose="020F0502020204030204" pitchFamily="34" charset="0"/>
                <a:cs typeface="Calibri" panose="020F0502020204030204" pitchFamily="34" charset="0"/>
              </a:rPr>
              <a:t>Phagocyte  </a:t>
            </a:r>
          </a:p>
        </p:txBody>
      </p:sp>
      <p:pic>
        <p:nvPicPr>
          <p:cNvPr id="7" name="Image 6" descr="Une image contenant violet, violette, Lilas, cercle&#10;&#10;Le contenu généré par l’IA peut être incorrect.">
            <a:extLst>
              <a:ext uri="{FF2B5EF4-FFF2-40B4-BE49-F238E27FC236}">
                <a16:creationId xmlns:a16="http://schemas.microsoft.com/office/drawing/2014/main" id="{7EF51D10-915A-F41C-BE66-8FDC19DFB1D7}"/>
              </a:ext>
            </a:extLst>
          </p:cNvPr>
          <p:cNvPicPr>
            <a:picLocks noChangeAspect="1"/>
          </p:cNvPicPr>
          <p:nvPr/>
        </p:nvPicPr>
        <p:blipFill>
          <a:blip r:embed="rId3"/>
          <a:stretch>
            <a:fillRect/>
          </a:stretch>
        </p:blipFill>
        <p:spPr>
          <a:xfrm>
            <a:off x="7506528" y="1411842"/>
            <a:ext cx="4311100" cy="3654128"/>
          </a:xfrm>
          <a:prstGeom prst="rect">
            <a:avLst/>
          </a:prstGeom>
        </p:spPr>
      </p:pic>
      <p:cxnSp>
        <p:nvCxnSpPr>
          <p:cNvPr id="24" name="Connecteur droit avec flèche 23">
            <a:extLst>
              <a:ext uri="{FF2B5EF4-FFF2-40B4-BE49-F238E27FC236}">
                <a16:creationId xmlns:a16="http://schemas.microsoft.com/office/drawing/2014/main" id="{4AA50702-440E-C763-83B2-1C3F592196AA}"/>
              </a:ext>
            </a:extLst>
          </p:cNvPr>
          <p:cNvCxnSpPr>
            <a:cxnSpLocks/>
            <a:stCxn id="21" idx="3"/>
          </p:cNvCxnSpPr>
          <p:nvPr/>
        </p:nvCxnSpPr>
        <p:spPr>
          <a:xfrm>
            <a:off x="7036787" y="2971171"/>
            <a:ext cx="264134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9C60444F-4CB2-F993-4B52-3E1A2E93B53C}"/>
              </a:ext>
            </a:extLst>
          </p:cNvPr>
          <p:cNvCxnSpPr>
            <a:cxnSpLocks/>
            <a:stCxn id="20" idx="3"/>
          </p:cNvCxnSpPr>
          <p:nvPr/>
        </p:nvCxnSpPr>
        <p:spPr>
          <a:xfrm flipV="1">
            <a:off x="7096872" y="3346315"/>
            <a:ext cx="29518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6" name="Groupe 25">
            <a:extLst>
              <a:ext uri="{FF2B5EF4-FFF2-40B4-BE49-F238E27FC236}">
                <a16:creationId xmlns:a16="http://schemas.microsoft.com/office/drawing/2014/main" id="{0D1C4979-497A-4F1A-DF03-9327B542E42C}"/>
              </a:ext>
            </a:extLst>
          </p:cNvPr>
          <p:cNvGrpSpPr/>
          <p:nvPr/>
        </p:nvGrpSpPr>
        <p:grpSpPr>
          <a:xfrm>
            <a:off x="6926094" y="2507533"/>
            <a:ext cx="1643974" cy="88494"/>
            <a:chOff x="6531429" y="2411430"/>
            <a:chExt cx="2322957" cy="382863"/>
          </a:xfrm>
        </p:grpSpPr>
        <p:cxnSp>
          <p:nvCxnSpPr>
            <p:cNvPr id="27" name="Connecteur droit avec flèche 26">
              <a:extLst>
                <a:ext uri="{FF2B5EF4-FFF2-40B4-BE49-F238E27FC236}">
                  <a16:creationId xmlns:a16="http://schemas.microsoft.com/office/drawing/2014/main" id="{FAC947E5-027C-C589-1613-9CC84EB53840}"/>
                </a:ext>
              </a:extLst>
            </p:cNvPr>
            <p:cNvCxnSpPr>
              <a:cxnSpLocks/>
            </p:cNvCxnSpPr>
            <p:nvPr/>
          </p:nvCxnSpPr>
          <p:spPr>
            <a:xfrm>
              <a:off x="8189524" y="2414317"/>
              <a:ext cx="664862" cy="3799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BB06614A-D2D0-C228-AEAA-BD0D1EBDA3AD}"/>
                </a:ext>
              </a:extLst>
            </p:cNvPr>
            <p:cNvCxnSpPr/>
            <p:nvPr/>
          </p:nvCxnSpPr>
          <p:spPr>
            <a:xfrm flipH="1">
              <a:off x="6531429" y="2411430"/>
              <a:ext cx="1674836" cy="0"/>
            </a:xfrm>
            <a:prstGeom prst="line">
              <a:avLst/>
            </a:prstGeom>
            <a:ln w="381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8" name="Espace réservé du contenu 17">
            <a:extLst>
              <a:ext uri="{FF2B5EF4-FFF2-40B4-BE49-F238E27FC236}">
                <a16:creationId xmlns:a16="http://schemas.microsoft.com/office/drawing/2014/main" id="{77E2DEC0-4B38-DD14-889C-21A1DBCC6B81}"/>
              </a:ext>
            </a:extLst>
          </p:cNvPr>
          <p:cNvSpPr>
            <a:spLocks noGrp="1"/>
          </p:cNvSpPr>
          <p:nvPr>
            <p:ph sz="quarter" idx="11"/>
          </p:nvPr>
        </p:nvSpPr>
        <p:spPr/>
        <p:txBody>
          <a:bodyPr/>
          <a:lstStyle/>
          <a:p>
            <a:endParaRPr lang="fr-MA"/>
          </a:p>
        </p:txBody>
      </p:sp>
      <p:sp>
        <p:nvSpPr>
          <p:cNvPr id="4" name="ZoneTexte 3">
            <a:extLst>
              <a:ext uri="{FF2B5EF4-FFF2-40B4-BE49-F238E27FC236}">
                <a16:creationId xmlns:a16="http://schemas.microsoft.com/office/drawing/2014/main" id="{E1007EEB-F83B-6BDB-9480-4A38A0D04646}"/>
              </a:ext>
            </a:extLst>
          </p:cNvPr>
          <p:cNvSpPr txBox="1"/>
          <p:nvPr/>
        </p:nvSpPr>
        <p:spPr>
          <a:xfrm>
            <a:off x="935304" y="1275836"/>
            <a:ext cx="609934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2- Choisissez la bonne réponse.</a:t>
            </a:r>
          </a:p>
        </p:txBody>
      </p:sp>
      <p:grpSp>
        <p:nvGrpSpPr>
          <p:cNvPr id="8" name="Groupe 7">
            <a:extLst>
              <a:ext uri="{FF2B5EF4-FFF2-40B4-BE49-F238E27FC236}">
                <a16:creationId xmlns:a16="http://schemas.microsoft.com/office/drawing/2014/main" id="{F2613587-0A12-F861-F3DC-151BC5A05FFB}"/>
              </a:ext>
            </a:extLst>
          </p:cNvPr>
          <p:cNvGrpSpPr/>
          <p:nvPr/>
        </p:nvGrpSpPr>
        <p:grpSpPr>
          <a:xfrm>
            <a:off x="609239" y="2756991"/>
            <a:ext cx="4234319" cy="1026684"/>
            <a:chOff x="7921466" y="2594893"/>
            <a:chExt cx="3895159" cy="510778"/>
          </a:xfrm>
        </p:grpSpPr>
        <p:sp>
          <p:nvSpPr>
            <p:cNvPr id="13" name="Rectangle : coins arrondis 12">
              <a:extLst>
                <a:ext uri="{FF2B5EF4-FFF2-40B4-BE49-F238E27FC236}">
                  <a16:creationId xmlns:a16="http://schemas.microsoft.com/office/drawing/2014/main" id="{A623747D-9B66-CFEE-890B-D303A6708993}"/>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Présence de pseudopodes </a:t>
              </a:r>
            </a:p>
          </p:txBody>
        </p:sp>
        <p:sp>
          <p:nvSpPr>
            <p:cNvPr id="14" name="Rectangle : coins arrondis 13">
              <a:extLst>
                <a:ext uri="{FF2B5EF4-FFF2-40B4-BE49-F238E27FC236}">
                  <a16:creationId xmlns:a16="http://schemas.microsoft.com/office/drawing/2014/main" id="{FFFC427E-51D0-529B-CA98-03C9521A33DC}"/>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grpSp>
        <p:nvGrpSpPr>
          <p:cNvPr id="23" name="Groupe 22">
            <a:extLst>
              <a:ext uri="{FF2B5EF4-FFF2-40B4-BE49-F238E27FC236}">
                <a16:creationId xmlns:a16="http://schemas.microsoft.com/office/drawing/2014/main" id="{06FCCC9B-CB02-52F4-B3AF-716C36973825}"/>
              </a:ext>
            </a:extLst>
          </p:cNvPr>
          <p:cNvGrpSpPr/>
          <p:nvPr/>
        </p:nvGrpSpPr>
        <p:grpSpPr>
          <a:xfrm>
            <a:off x="609239" y="3897162"/>
            <a:ext cx="4234319" cy="1026684"/>
            <a:chOff x="7921466" y="2594893"/>
            <a:chExt cx="3895159" cy="510778"/>
          </a:xfrm>
          <a:solidFill>
            <a:srgbClr val="002060"/>
          </a:solidFill>
        </p:grpSpPr>
        <p:sp>
          <p:nvSpPr>
            <p:cNvPr id="29" name="Rectangle : coins arrondis 28">
              <a:extLst>
                <a:ext uri="{FF2B5EF4-FFF2-40B4-BE49-F238E27FC236}">
                  <a16:creationId xmlns:a16="http://schemas.microsoft.com/office/drawing/2014/main" id="{1D82CA28-8676-417F-7E6C-288ECC2A0E4A}"/>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Présence de débris du microorganisme</a:t>
              </a:r>
            </a:p>
          </p:txBody>
        </p:sp>
        <p:sp>
          <p:nvSpPr>
            <p:cNvPr id="30" name="Rectangle : coins arrondis 29">
              <a:extLst>
                <a:ext uri="{FF2B5EF4-FFF2-40B4-BE49-F238E27FC236}">
                  <a16:creationId xmlns:a16="http://schemas.microsoft.com/office/drawing/2014/main" id="{9C84E44C-F38A-E542-BC38-730A964526FB}"/>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grpSp>
      <p:grpSp>
        <p:nvGrpSpPr>
          <p:cNvPr id="31" name="Groupe 30">
            <a:extLst>
              <a:ext uri="{FF2B5EF4-FFF2-40B4-BE49-F238E27FC236}">
                <a16:creationId xmlns:a16="http://schemas.microsoft.com/office/drawing/2014/main" id="{CAC1BBE1-809F-F4B0-A2D2-A938975820EA}"/>
              </a:ext>
            </a:extLst>
          </p:cNvPr>
          <p:cNvGrpSpPr/>
          <p:nvPr/>
        </p:nvGrpSpPr>
        <p:grpSpPr>
          <a:xfrm>
            <a:off x="620438" y="5037333"/>
            <a:ext cx="4234319" cy="1026684"/>
            <a:chOff x="7921466" y="2594893"/>
            <a:chExt cx="3895159" cy="510778"/>
          </a:xfrm>
          <a:solidFill>
            <a:srgbClr val="002060"/>
          </a:solidFill>
        </p:grpSpPr>
        <p:sp>
          <p:nvSpPr>
            <p:cNvPr id="32" name="Rectangle : coins arrondis 31">
              <a:extLst>
                <a:ext uri="{FF2B5EF4-FFF2-40B4-BE49-F238E27FC236}">
                  <a16:creationId xmlns:a16="http://schemas.microsoft.com/office/drawing/2014/main" id="{635023C7-8B96-C44F-CC67-1450E6828FB1}"/>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Microorganisme enfermé dans le phagosome</a:t>
              </a:r>
            </a:p>
          </p:txBody>
        </p:sp>
        <p:sp>
          <p:nvSpPr>
            <p:cNvPr id="33" name="Rectangle : coins arrondis 32">
              <a:extLst>
                <a:ext uri="{FF2B5EF4-FFF2-40B4-BE49-F238E27FC236}">
                  <a16:creationId xmlns:a16="http://schemas.microsoft.com/office/drawing/2014/main" id="{BEF50317-02B4-6E1A-02A4-B8E2383CC6F8}"/>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c</a:t>
              </a:r>
            </a:p>
          </p:txBody>
        </p:sp>
      </p:grpSp>
    </p:spTree>
    <p:extLst>
      <p:ext uri="{BB962C8B-B14F-4D97-AF65-F5344CB8AC3E}">
        <p14:creationId xmlns:p14="http://schemas.microsoft.com/office/powerpoint/2010/main" val="31149695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42BF8-5D65-5424-88CF-D606AF95654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92E3D4F-F4B1-B8B4-4085-E3A5B6C4CFF3}"/>
              </a:ext>
            </a:extLst>
          </p:cNvPr>
          <p:cNvSpPr>
            <a:spLocks noGrp="1"/>
          </p:cNvSpPr>
          <p:nvPr>
            <p:ph type="title"/>
          </p:nvPr>
        </p:nvSpPr>
        <p:spPr>
          <a:xfrm>
            <a:off x="851222" y="267761"/>
            <a:ext cx="10372033" cy="483991"/>
          </a:xfrm>
        </p:spPr>
        <p:txBody>
          <a:bodyPr/>
          <a:lstStyle/>
          <a:p>
            <a:r>
              <a:rPr lang="fr-FR" sz="1800" noProof="0" dirty="0">
                <a:solidFill>
                  <a:schemeClr val="tx1">
                    <a:lumMod val="50000"/>
                    <a:lumOff val="50000"/>
                  </a:schemeClr>
                </a:solidFill>
              </a:rPr>
              <a:t>Très bien ! Effectivement dans la phase de l’ingestion le microorganisme enfermé dans le phagosome.</a:t>
            </a:r>
            <a:br>
              <a:rPr lang="fr-FR" sz="1800" noProof="0" dirty="0">
                <a:solidFill>
                  <a:schemeClr val="tx1">
                    <a:lumMod val="50000"/>
                    <a:lumOff val="50000"/>
                  </a:schemeClr>
                </a:solidFill>
              </a:rPr>
            </a:br>
            <a:r>
              <a:rPr lang="fr-FR" sz="1800" noProof="0" dirty="0">
                <a:solidFill>
                  <a:schemeClr val="tx1">
                    <a:lumMod val="50000"/>
                    <a:lumOff val="50000"/>
                  </a:schemeClr>
                </a:solidFill>
              </a:rPr>
              <a:t>. </a:t>
            </a:r>
          </a:p>
        </p:txBody>
      </p:sp>
      <p:grpSp>
        <p:nvGrpSpPr>
          <p:cNvPr id="10" name="Groupe 9">
            <a:extLst>
              <a:ext uri="{FF2B5EF4-FFF2-40B4-BE49-F238E27FC236}">
                <a16:creationId xmlns:a16="http://schemas.microsoft.com/office/drawing/2014/main" id="{62984DB0-13F2-098C-743C-E2DD5585C993}"/>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2BC33E31-7457-519F-37CD-308417D35C38}"/>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F364BCA0-7666-815F-7256-8744A8C1AB13}"/>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19" name="Google Shape;887;p40">
            <a:extLst>
              <a:ext uri="{FF2B5EF4-FFF2-40B4-BE49-F238E27FC236}">
                <a16:creationId xmlns:a16="http://schemas.microsoft.com/office/drawing/2014/main" id="{874B354D-5A20-CEB0-F94C-C681A7A145AF}"/>
              </a:ext>
            </a:extLst>
          </p:cNvPr>
          <p:cNvSpPr txBox="1"/>
          <p:nvPr/>
        </p:nvSpPr>
        <p:spPr>
          <a:xfrm>
            <a:off x="7064027" y="5109734"/>
            <a:ext cx="4895106" cy="646290"/>
          </a:xfrm>
          <a:prstGeom prst="rect">
            <a:avLst/>
          </a:prstGeom>
          <a:solidFill>
            <a:srgbClr val="FAE2D5"/>
          </a:solidFill>
          <a:ln>
            <a:noFill/>
          </a:ln>
        </p:spPr>
        <p:txBody>
          <a:bodyPr spcFirstLastPara="1" wrap="square" lIns="91425" tIns="45700" rIns="91425" bIns="45700" anchor="t" anchorCtr="0">
            <a:spAutoFit/>
          </a:bodyPr>
          <a:lstStyle/>
          <a:p>
            <a:pPr lvl="0" algn="ctr"/>
            <a:r>
              <a:rPr lang="fr-FR" sz="1800" b="1" dirty="0"/>
              <a:t>Micrographie d’une étape de la phagocytose</a:t>
            </a:r>
            <a:endParaRPr sz="2400" dirty="0">
              <a:solidFill>
                <a:schemeClr val="dk1"/>
              </a:solidFill>
              <a:latin typeface="Calibri"/>
              <a:ea typeface="Calibri"/>
              <a:cs typeface="Calibri"/>
              <a:sym typeface="Calibri"/>
            </a:endParaRPr>
          </a:p>
        </p:txBody>
      </p:sp>
      <p:sp>
        <p:nvSpPr>
          <p:cNvPr id="20" name="ZoneTexte 19">
            <a:extLst>
              <a:ext uri="{FF2B5EF4-FFF2-40B4-BE49-F238E27FC236}">
                <a16:creationId xmlns:a16="http://schemas.microsoft.com/office/drawing/2014/main" id="{00E0314D-FEAD-092D-9DD7-530090696B23}"/>
              </a:ext>
            </a:extLst>
          </p:cNvPr>
          <p:cNvSpPr txBox="1"/>
          <p:nvPr/>
        </p:nvSpPr>
        <p:spPr>
          <a:xfrm>
            <a:off x="4745558" y="3138025"/>
            <a:ext cx="2351314" cy="707886"/>
          </a:xfrm>
          <a:prstGeom prst="rect">
            <a:avLst/>
          </a:prstGeom>
          <a:noFill/>
        </p:spPr>
        <p:txBody>
          <a:bodyPr wrap="square" rtlCol="0">
            <a:spAutoFit/>
          </a:bodyPr>
          <a:lstStyle/>
          <a:p>
            <a:pPr algn="ctr"/>
            <a:r>
              <a:rPr lang="fr-FR" sz="2000" dirty="0">
                <a:latin typeface="Calibri" panose="020F0502020204030204" pitchFamily="34" charset="0"/>
                <a:cs typeface="Calibri" panose="020F0502020204030204" pitchFamily="34" charset="0"/>
              </a:rPr>
              <a:t>Bactérie </a:t>
            </a:r>
          </a:p>
          <a:p>
            <a:pPr algn="ctr"/>
            <a:r>
              <a:rPr lang="fr-FR" sz="2000" dirty="0">
                <a:latin typeface="Calibri" panose="020F0502020204030204" pitchFamily="34" charset="0"/>
                <a:cs typeface="Calibri" panose="020F0502020204030204" pitchFamily="34" charset="0"/>
              </a:rPr>
              <a:t>(micro-organisme)</a:t>
            </a:r>
          </a:p>
        </p:txBody>
      </p:sp>
      <p:sp>
        <p:nvSpPr>
          <p:cNvPr id="21" name="ZoneTexte 20">
            <a:extLst>
              <a:ext uri="{FF2B5EF4-FFF2-40B4-BE49-F238E27FC236}">
                <a16:creationId xmlns:a16="http://schemas.microsoft.com/office/drawing/2014/main" id="{918D7675-1C74-4A30-D7C7-E2E0B06A3D34}"/>
              </a:ext>
            </a:extLst>
          </p:cNvPr>
          <p:cNvSpPr txBox="1"/>
          <p:nvPr/>
        </p:nvSpPr>
        <p:spPr>
          <a:xfrm>
            <a:off x="4685473" y="2771116"/>
            <a:ext cx="2351314" cy="400110"/>
          </a:xfrm>
          <a:prstGeom prst="rect">
            <a:avLst/>
          </a:prstGeom>
          <a:noFill/>
        </p:spPr>
        <p:txBody>
          <a:bodyPr wrap="square" rtlCol="0">
            <a:spAutoFit/>
          </a:bodyPr>
          <a:lstStyle/>
          <a:p>
            <a:pPr algn="ctr"/>
            <a:r>
              <a:rPr lang="fr-FR" sz="2000" dirty="0">
                <a:latin typeface="Calibri" panose="020F0502020204030204" pitchFamily="34" charset="0"/>
                <a:cs typeface="Calibri" panose="020F0502020204030204" pitchFamily="34" charset="0"/>
              </a:rPr>
              <a:t>Pseudopodes </a:t>
            </a:r>
          </a:p>
        </p:txBody>
      </p:sp>
      <p:sp>
        <p:nvSpPr>
          <p:cNvPr id="22" name="ZoneTexte 21">
            <a:extLst>
              <a:ext uri="{FF2B5EF4-FFF2-40B4-BE49-F238E27FC236}">
                <a16:creationId xmlns:a16="http://schemas.microsoft.com/office/drawing/2014/main" id="{5A1E8A55-E78A-341B-745D-BB696F69C817}"/>
              </a:ext>
            </a:extLst>
          </p:cNvPr>
          <p:cNvSpPr txBox="1"/>
          <p:nvPr/>
        </p:nvSpPr>
        <p:spPr>
          <a:xfrm>
            <a:off x="4745558" y="2231889"/>
            <a:ext cx="2351314" cy="400110"/>
          </a:xfrm>
          <a:prstGeom prst="rect">
            <a:avLst/>
          </a:prstGeom>
          <a:noFill/>
        </p:spPr>
        <p:txBody>
          <a:bodyPr wrap="square" rtlCol="0">
            <a:spAutoFit/>
          </a:bodyPr>
          <a:lstStyle/>
          <a:p>
            <a:pPr algn="ctr"/>
            <a:r>
              <a:rPr lang="fr-FR" sz="2000" dirty="0">
                <a:latin typeface="Calibri" panose="020F0502020204030204" pitchFamily="34" charset="0"/>
                <a:cs typeface="Calibri" panose="020F0502020204030204" pitchFamily="34" charset="0"/>
              </a:rPr>
              <a:t>Phagocyte  </a:t>
            </a:r>
          </a:p>
        </p:txBody>
      </p:sp>
      <p:pic>
        <p:nvPicPr>
          <p:cNvPr id="7" name="Image 6" descr="Une image contenant violet, violette, Lilas, cercle&#10;&#10;Le contenu généré par l’IA peut être incorrect.">
            <a:extLst>
              <a:ext uri="{FF2B5EF4-FFF2-40B4-BE49-F238E27FC236}">
                <a16:creationId xmlns:a16="http://schemas.microsoft.com/office/drawing/2014/main" id="{D7AAFA5D-447E-6C50-DF86-A8FE44C3FC9E}"/>
              </a:ext>
            </a:extLst>
          </p:cNvPr>
          <p:cNvPicPr>
            <a:picLocks noChangeAspect="1"/>
          </p:cNvPicPr>
          <p:nvPr/>
        </p:nvPicPr>
        <p:blipFill>
          <a:blip r:embed="rId3"/>
          <a:stretch>
            <a:fillRect/>
          </a:stretch>
        </p:blipFill>
        <p:spPr>
          <a:xfrm>
            <a:off x="7506528" y="1411842"/>
            <a:ext cx="4311100" cy="3654128"/>
          </a:xfrm>
          <a:prstGeom prst="rect">
            <a:avLst/>
          </a:prstGeom>
        </p:spPr>
      </p:pic>
      <p:cxnSp>
        <p:nvCxnSpPr>
          <p:cNvPr id="24" name="Connecteur droit avec flèche 23">
            <a:extLst>
              <a:ext uri="{FF2B5EF4-FFF2-40B4-BE49-F238E27FC236}">
                <a16:creationId xmlns:a16="http://schemas.microsoft.com/office/drawing/2014/main" id="{EA2B9579-2112-EE95-6DCD-7CE738BA60AD}"/>
              </a:ext>
            </a:extLst>
          </p:cNvPr>
          <p:cNvCxnSpPr>
            <a:cxnSpLocks/>
            <a:stCxn id="21" idx="3"/>
          </p:cNvCxnSpPr>
          <p:nvPr/>
        </p:nvCxnSpPr>
        <p:spPr>
          <a:xfrm>
            <a:off x="7036787" y="2971171"/>
            <a:ext cx="264134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85A309BA-B501-5A2F-D026-17F843AEB30A}"/>
              </a:ext>
            </a:extLst>
          </p:cNvPr>
          <p:cNvCxnSpPr>
            <a:cxnSpLocks/>
            <a:stCxn id="20" idx="3"/>
          </p:cNvCxnSpPr>
          <p:nvPr/>
        </p:nvCxnSpPr>
        <p:spPr>
          <a:xfrm flipV="1">
            <a:off x="7096872" y="3346315"/>
            <a:ext cx="295180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6" name="Groupe 25">
            <a:extLst>
              <a:ext uri="{FF2B5EF4-FFF2-40B4-BE49-F238E27FC236}">
                <a16:creationId xmlns:a16="http://schemas.microsoft.com/office/drawing/2014/main" id="{247112E8-2D03-B1C9-0739-7168120B8307}"/>
              </a:ext>
            </a:extLst>
          </p:cNvPr>
          <p:cNvGrpSpPr/>
          <p:nvPr/>
        </p:nvGrpSpPr>
        <p:grpSpPr>
          <a:xfrm>
            <a:off x="6926094" y="2507533"/>
            <a:ext cx="1643974" cy="88494"/>
            <a:chOff x="6531429" y="2411430"/>
            <a:chExt cx="2322957" cy="382863"/>
          </a:xfrm>
        </p:grpSpPr>
        <p:cxnSp>
          <p:nvCxnSpPr>
            <p:cNvPr id="27" name="Connecteur droit avec flèche 26">
              <a:extLst>
                <a:ext uri="{FF2B5EF4-FFF2-40B4-BE49-F238E27FC236}">
                  <a16:creationId xmlns:a16="http://schemas.microsoft.com/office/drawing/2014/main" id="{8D0D3147-5954-C529-96C1-42989B071ADA}"/>
                </a:ext>
              </a:extLst>
            </p:cNvPr>
            <p:cNvCxnSpPr>
              <a:cxnSpLocks/>
            </p:cNvCxnSpPr>
            <p:nvPr/>
          </p:nvCxnSpPr>
          <p:spPr>
            <a:xfrm>
              <a:off x="8189524" y="2414317"/>
              <a:ext cx="664862" cy="3799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27">
              <a:extLst>
                <a:ext uri="{FF2B5EF4-FFF2-40B4-BE49-F238E27FC236}">
                  <a16:creationId xmlns:a16="http://schemas.microsoft.com/office/drawing/2014/main" id="{B9D3B76B-F452-F5F3-8384-78BB4F17382D}"/>
                </a:ext>
              </a:extLst>
            </p:cNvPr>
            <p:cNvCxnSpPr/>
            <p:nvPr/>
          </p:nvCxnSpPr>
          <p:spPr>
            <a:xfrm flipH="1">
              <a:off x="6531429" y="2411430"/>
              <a:ext cx="1674836" cy="0"/>
            </a:xfrm>
            <a:prstGeom prst="line">
              <a:avLst/>
            </a:prstGeom>
            <a:ln w="3810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8" name="Espace réservé du contenu 17">
            <a:extLst>
              <a:ext uri="{FF2B5EF4-FFF2-40B4-BE49-F238E27FC236}">
                <a16:creationId xmlns:a16="http://schemas.microsoft.com/office/drawing/2014/main" id="{69E58077-2724-2EF7-06E4-BAAB8A177784}"/>
              </a:ext>
            </a:extLst>
          </p:cNvPr>
          <p:cNvSpPr>
            <a:spLocks noGrp="1"/>
          </p:cNvSpPr>
          <p:nvPr>
            <p:ph sz="quarter" idx="11"/>
          </p:nvPr>
        </p:nvSpPr>
        <p:spPr/>
        <p:txBody>
          <a:bodyPr/>
          <a:lstStyle/>
          <a:p>
            <a:endParaRPr lang="fr-MA" dirty="0"/>
          </a:p>
        </p:txBody>
      </p:sp>
      <p:sp>
        <p:nvSpPr>
          <p:cNvPr id="3" name="Google Shape;891;p40">
            <a:extLst>
              <a:ext uri="{FF2B5EF4-FFF2-40B4-BE49-F238E27FC236}">
                <a16:creationId xmlns:a16="http://schemas.microsoft.com/office/drawing/2014/main" id="{C8C97019-3ACD-0D86-3637-C97B8083B0B1}"/>
              </a:ext>
            </a:extLst>
          </p:cNvPr>
          <p:cNvSpPr/>
          <p:nvPr/>
        </p:nvSpPr>
        <p:spPr>
          <a:xfrm>
            <a:off x="525648" y="1644732"/>
            <a:ext cx="4540338" cy="919356"/>
          </a:xfrm>
          <a:prstGeom prst="roundRect">
            <a:avLst>
              <a:gd name="adj" fmla="val 16667"/>
            </a:avLst>
          </a:prstGeom>
          <a:noFill/>
          <a:ln>
            <a:noFill/>
          </a:ln>
        </p:spPr>
        <p:txBody>
          <a:bodyPr spcFirstLastPara="1" wrap="square" lIns="91425" tIns="45700" rIns="91425" bIns="45700" anchor="t" anchorCtr="0">
            <a:spAutoFit/>
          </a:bodyPr>
          <a:lstStyle/>
          <a:p>
            <a:pPr>
              <a:buClr>
                <a:srgbClr val="000000"/>
              </a:buClr>
            </a:pPr>
            <a:r>
              <a:rPr lang="fr-FR" sz="2400" b="1" dirty="0">
                <a:solidFill>
                  <a:srgbClr val="0852A4"/>
                </a:solidFill>
                <a:latin typeface="Calibri"/>
                <a:cs typeface="Calibri"/>
                <a:sym typeface="Calibri"/>
              </a:rPr>
              <a:t>L’indice qui montre qu’il s’agit de l’étape de l’ingestion est :</a:t>
            </a:r>
            <a:endParaRPr sz="2400" b="1" dirty="0">
              <a:solidFill>
                <a:srgbClr val="0852A4"/>
              </a:solidFill>
              <a:latin typeface="Calibri"/>
              <a:cs typeface="Calibri"/>
              <a:sym typeface="Calibri"/>
            </a:endParaRPr>
          </a:p>
        </p:txBody>
      </p:sp>
      <p:grpSp>
        <p:nvGrpSpPr>
          <p:cNvPr id="4" name="Groupe 3">
            <a:extLst>
              <a:ext uri="{FF2B5EF4-FFF2-40B4-BE49-F238E27FC236}">
                <a16:creationId xmlns:a16="http://schemas.microsoft.com/office/drawing/2014/main" id="{8E83E954-72AA-9C23-FE59-3D14326C8DF3}"/>
              </a:ext>
            </a:extLst>
          </p:cNvPr>
          <p:cNvGrpSpPr/>
          <p:nvPr/>
        </p:nvGrpSpPr>
        <p:grpSpPr>
          <a:xfrm>
            <a:off x="609239" y="2756991"/>
            <a:ext cx="4234319" cy="1026684"/>
            <a:chOff x="7921466" y="2594893"/>
            <a:chExt cx="3895159" cy="510778"/>
          </a:xfrm>
        </p:grpSpPr>
        <p:sp>
          <p:nvSpPr>
            <p:cNvPr id="5" name="Rectangle : coins arrondis 4">
              <a:extLst>
                <a:ext uri="{FF2B5EF4-FFF2-40B4-BE49-F238E27FC236}">
                  <a16:creationId xmlns:a16="http://schemas.microsoft.com/office/drawing/2014/main" id="{CD214C80-A1B0-8772-3A53-022DBCC17710}"/>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Présence de pseudopodes </a:t>
              </a:r>
            </a:p>
          </p:txBody>
        </p:sp>
        <p:sp>
          <p:nvSpPr>
            <p:cNvPr id="6" name="Rectangle : coins arrondis 5">
              <a:extLst>
                <a:ext uri="{FF2B5EF4-FFF2-40B4-BE49-F238E27FC236}">
                  <a16:creationId xmlns:a16="http://schemas.microsoft.com/office/drawing/2014/main" id="{2811ECA3-AD27-6CC9-38B7-6217BD802229}"/>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grpSp>
      <p:grpSp>
        <p:nvGrpSpPr>
          <p:cNvPr id="15" name="Groupe 14">
            <a:extLst>
              <a:ext uri="{FF2B5EF4-FFF2-40B4-BE49-F238E27FC236}">
                <a16:creationId xmlns:a16="http://schemas.microsoft.com/office/drawing/2014/main" id="{3F837E7E-FA00-EFD6-8EA6-03EDB6A9D179}"/>
              </a:ext>
            </a:extLst>
          </p:cNvPr>
          <p:cNvGrpSpPr/>
          <p:nvPr/>
        </p:nvGrpSpPr>
        <p:grpSpPr>
          <a:xfrm>
            <a:off x="609239" y="3897162"/>
            <a:ext cx="4234319" cy="1026684"/>
            <a:chOff x="7921466" y="2594893"/>
            <a:chExt cx="3895159" cy="510778"/>
          </a:xfrm>
          <a:solidFill>
            <a:srgbClr val="002060"/>
          </a:solidFill>
        </p:grpSpPr>
        <p:sp>
          <p:nvSpPr>
            <p:cNvPr id="16" name="Rectangle : coins arrondis 15">
              <a:extLst>
                <a:ext uri="{FF2B5EF4-FFF2-40B4-BE49-F238E27FC236}">
                  <a16:creationId xmlns:a16="http://schemas.microsoft.com/office/drawing/2014/main" id="{6CCF6F47-CBAE-D446-EA57-D558F78457E1}"/>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Présence de débris du microorganisme</a:t>
              </a:r>
            </a:p>
          </p:txBody>
        </p:sp>
        <p:sp>
          <p:nvSpPr>
            <p:cNvPr id="17" name="Rectangle : coins arrondis 16">
              <a:extLst>
                <a:ext uri="{FF2B5EF4-FFF2-40B4-BE49-F238E27FC236}">
                  <a16:creationId xmlns:a16="http://schemas.microsoft.com/office/drawing/2014/main" id="{B152D4D8-BCEC-0184-C98A-45141B4E9A0B}"/>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b</a:t>
              </a:r>
            </a:p>
          </p:txBody>
        </p:sp>
      </p:grpSp>
      <p:grpSp>
        <p:nvGrpSpPr>
          <p:cNvPr id="34" name="Groupe 33">
            <a:extLst>
              <a:ext uri="{FF2B5EF4-FFF2-40B4-BE49-F238E27FC236}">
                <a16:creationId xmlns:a16="http://schemas.microsoft.com/office/drawing/2014/main" id="{2CE0D57C-CB64-6287-DAF9-DCFE173718FA}"/>
              </a:ext>
            </a:extLst>
          </p:cNvPr>
          <p:cNvGrpSpPr/>
          <p:nvPr/>
        </p:nvGrpSpPr>
        <p:grpSpPr>
          <a:xfrm>
            <a:off x="620438" y="5037333"/>
            <a:ext cx="4234319" cy="1026684"/>
            <a:chOff x="7921466" y="2594893"/>
            <a:chExt cx="3895159" cy="510778"/>
          </a:xfrm>
          <a:solidFill>
            <a:srgbClr val="002060"/>
          </a:solidFill>
        </p:grpSpPr>
        <p:sp>
          <p:nvSpPr>
            <p:cNvPr id="35" name="Rectangle : coins arrondis 34">
              <a:extLst>
                <a:ext uri="{FF2B5EF4-FFF2-40B4-BE49-F238E27FC236}">
                  <a16:creationId xmlns:a16="http://schemas.microsoft.com/office/drawing/2014/main" id="{4A763A09-DCE1-8772-3F39-29CB9C015AF0}"/>
                </a:ext>
              </a:extLst>
            </p:cNvPr>
            <p:cNvSpPr/>
            <p:nvPr/>
          </p:nvSpPr>
          <p:spPr>
            <a:xfrm>
              <a:off x="8369183" y="2594893"/>
              <a:ext cx="3447442"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Microorganisme enfermé dans le phagosome</a:t>
              </a:r>
            </a:p>
          </p:txBody>
        </p:sp>
        <p:sp>
          <p:nvSpPr>
            <p:cNvPr id="36" name="Rectangle : coins arrondis 35">
              <a:extLst>
                <a:ext uri="{FF2B5EF4-FFF2-40B4-BE49-F238E27FC236}">
                  <a16:creationId xmlns:a16="http://schemas.microsoft.com/office/drawing/2014/main" id="{1F233297-18A0-9BBE-1818-A590FEB1C510}"/>
                </a:ext>
              </a:extLst>
            </p:cNvPr>
            <p:cNvSpPr/>
            <p:nvPr/>
          </p:nvSpPr>
          <p:spPr>
            <a:xfrm>
              <a:off x="7921466" y="2594893"/>
              <a:ext cx="403667" cy="510778"/>
            </a:xfrm>
            <a:prstGeom prst="roundRect">
              <a:avLst/>
            </a:prstGeom>
            <a:grp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c</a:t>
              </a:r>
            </a:p>
          </p:txBody>
        </p:sp>
      </p:grpSp>
    </p:spTree>
    <p:extLst>
      <p:ext uri="{BB962C8B-B14F-4D97-AF65-F5344CB8AC3E}">
        <p14:creationId xmlns:p14="http://schemas.microsoft.com/office/powerpoint/2010/main" val="401276768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A7E1E-9501-8030-7A5A-5E1D25CA9C3E}"/>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9996DD94-1EAC-137D-FBAE-1A6D0454A09D}"/>
              </a:ext>
            </a:extLst>
          </p:cNvPr>
          <p:cNvPicPr>
            <a:picLocks noChangeAspect="1"/>
          </p:cNvPicPr>
          <p:nvPr/>
        </p:nvPicPr>
        <p:blipFill>
          <a:blip r:embed="rId2"/>
          <a:stretch>
            <a:fillRect/>
          </a:stretch>
        </p:blipFill>
        <p:spPr>
          <a:xfrm flipH="1">
            <a:off x="8281330" y="1987854"/>
            <a:ext cx="3993226" cy="3755461"/>
          </a:xfrm>
          <a:prstGeom prst="rect">
            <a:avLst/>
          </a:prstGeom>
        </p:spPr>
      </p:pic>
      <p:sp>
        <p:nvSpPr>
          <p:cNvPr id="2" name="Titre 1">
            <a:extLst>
              <a:ext uri="{FF2B5EF4-FFF2-40B4-BE49-F238E27FC236}">
                <a16:creationId xmlns:a16="http://schemas.microsoft.com/office/drawing/2014/main" id="{147AEF1F-6DBC-5D43-666D-BF8E914C8C12}"/>
              </a:ext>
            </a:extLst>
          </p:cNvPr>
          <p:cNvSpPr>
            <a:spLocks noGrp="1"/>
          </p:cNvSpPr>
          <p:nvPr>
            <p:ph type="title"/>
          </p:nvPr>
        </p:nvSpPr>
        <p:spPr/>
        <p:txBody>
          <a:bodyPr/>
          <a:lstStyle/>
          <a:p>
            <a:r>
              <a:rPr lang="fr-FR" sz="1800" noProof="0" dirty="0">
                <a:solidFill>
                  <a:schemeClr val="tx1">
                    <a:lumMod val="50000"/>
                    <a:lumOff val="50000"/>
                  </a:schemeClr>
                </a:solidFill>
              </a:rPr>
              <a:t>Le schéma ci-dessous présente l’étape de l’expulsion. </a:t>
            </a:r>
          </a:p>
        </p:txBody>
      </p:sp>
      <p:sp>
        <p:nvSpPr>
          <p:cNvPr id="4" name="Espace réservé du contenu 3">
            <a:extLst>
              <a:ext uri="{FF2B5EF4-FFF2-40B4-BE49-F238E27FC236}">
                <a16:creationId xmlns:a16="http://schemas.microsoft.com/office/drawing/2014/main" id="{CBEF6423-3AA3-2155-9355-AEDCEA4AAED4}"/>
              </a:ext>
            </a:extLst>
          </p:cNvPr>
          <p:cNvSpPr>
            <a:spLocks noGrp="1"/>
          </p:cNvSpPr>
          <p:nvPr>
            <p:ph sz="quarter" idx="11"/>
          </p:nvPr>
        </p:nvSpPr>
        <p:spPr/>
        <p:txBody>
          <a:bodyPr/>
          <a:lstStyle/>
          <a:p>
            <a:r>
              <a:rPr lang="fr-FR" noProof="0" dirty="0">
                <a:solidFill>
                  <a:schemeClr val="bg1">
                    <a:lumMod val="65000"/>
                  </a:schemeClr>
                </a:solidFill>
              </a:rPr>
              <a:t>Rappeler les mots  de la proposition B montrant  que je décris une étape, et pas le rôle global ? »</a:t>
            </a:r>
          </a:p>
        </p:txBody>
      </p:sp>
      <p:grpSp>
        <p:nvGrpSpPr>
          <p:cNvPr id="10" name="Groupe 9">
            <a:extLst>
              <a:ext uri="{FF2B5EF4-FFF2-40B4-BE49-F238E27FC236}">
                <a16:creationId xmlns:a16="http://schemas.microsoft.com/office/drawing/2014/main" id="{8F71C454-332B-8B6B-F86F-ADFDA9BB90D9}"/>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B09720DC-3999-B9DE-F4F2-61EB23F570AC}"/>
                </a:ext>
              </a:extLst>
            </p:cNvPr>
            <p:cNvPicPr preferRelativeResize="0"/>
            <p:nvPr/>
          </p:nvPicPr>
          <p:blipFill rotWithShape="1">
            <a:blip r:embed="rId3">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61DBFAEF-4F9F-17F4-28F0-543742F67729}"/>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3" name="Google Shape;891;p40">
            <a:extLst>
              <a:ext uri="{FF2B5EF4-FFF2-40B4-BE49-F238E27FC236}">
                <a16:creationId xmlns:a16="http://schemas.microsoft.com/office/drawing/2014/main" id="{F6C00118-E921-7FC9-C99F-3C1BB29F4E31}"/>
              </a:ext>
            </a:extLst>
          </p:cNvPr>
          <p:cNvSpPr/>
          <p:nvPr/>
        </p:nvSpPr>
        <p:spPr>
          <a:xfrm>
            <a:off x="1163796" y="2019216"/>
            <a:ext cx="5364139" cy="51073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rgbClr val="0852A4"/>
                </a:solidFill>
                <a:latin typeface="Calibri" panose="020F0502020204030204"/>
                <a:sym typeface="Calibri"/>
              </a:rPr>
              <a:t>Lors de l’étape de l’expulsion :</a:t>
            </a:r>
          </a:p>
        </p:txBody>
      </p:sp>
      <p:grpSp>
        <p:nvGrpSpPr>
          <p:cNvPr id="41" name="Groupe 40">
            <a:extLst>
              <a:ext uri="{FF2B5EF4-FFF2-40B4-BE49-F238E27FC236}">
                <a16:creationId xmlns:a16="http://schemas.microsoft.com/office/drawing/2014/main" id="{496B153A-0312-6702-AF1A-4D68C7B112DD}"/>
              </a:ext>
            </a:extLst>
          </p:cNvPr>
          <p:cNvGrpSpPr/>
          <p:nvPr/>
        </p:nvGrpSpPr>
        <p:grpSpPr>
          <a:xfrm>
            <a:off x="6602869" y="3537773"/>
            <a:ext cx="2191726" cy="1015663"/>
            <a:chOff x="6602870" y="2294769"/>
            <a:chExt cx="2191726" cy="1015663"/>
          </a:xfrm>
        </p:grpSpPr>
        <p:sp>
          <p:nvSpPr>
            <p:cNvPr id="15" name="ZoneTexte 14">
              <a:extLst>
                <a:ext uri="{FF2B5EF4-FFF2-40B4-BE49-F238E27FC236}">
                  <a16:creationId xmlns:a16="http://schemas.microsoft.com/office/drawing/2014/main" id="{18EFF95F-D79F-01C1-8A57-71255606584A}"/>
                </a:ext>
              </a:extLst>
            </p:cNvPr>
            <p:cNvSpPr txBox="1"/>
            <p:nvPr/>
          </p:nvSpPr>
          <p:spPr>
            <a:xfrm>
              <a:off x="6602870" y="2294769"/>
              <a:ext cx="1914768" cy="1015663"/>
            </a:xfrm>
            <a:prstGeom prst="rect">
              <a:avLst/>
            </a:prstGeom>
            <a:noFill/>
          </p:spPr>
          <p:txBody>
            <a:bodyPr wrap="square" rtlCol="0">
              <a:spAutoFit/>
            </a:bodyPr>
            <a:lstStyle/>
            <a:p>
              <a:pPr algn="ctr"/>
              <a:r>
                <a:rPr lang="fr-FR" sz="2000" b="1" dirty="0">
                  <a:latin typeface="Calibri" panose="020F0502020204030204" pitchFamily="34" charset="0"/>
                  <a:cs typeface="Calibri" panose="020F0502020204030204" pitchFamily="34" charset="0"/>
                </a:rPr>
                <a:t>Débris du micro-organisme </a:t>
              </a:r>
            </a:p>
          </p:txBody>
        </p:sp>
        <p:cxnSp>
          <p:nvCxnSpPr>
            <p:cNvPr id="21" name="Connecteur droit avec flèche 20">
              <a:extLst>
                <a:ext uri="{FF2B5EF4-FFF2-40B4-BE49-F238E27FC236}">
                  <a16:creationId xmlns:a16="http://schemas.microsoft.com/office/drawing/2014/main" id="{6D59462C-00B4-CEF6-DA46-EA4B502D68E7}"/>
                </a:ext>
              </a:extLst>
            </p:cNvPr>
            <p:cNvCxnSpPr>
              <a:cxnSpLocks/>
            </p:cNvCxnSpPr>
            <p:nvPr/>
          </p:nvCxnSpPr>
          <p:spPr>
            <a:xfrm>
              <a:off x="8122855" y="2495854"/>
              <a:ext cx="67174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 name="Groupe 37">
            <a:extLst>
              <a:ext uri="{FF2B5EF4-FFF2-40B4-BE49-F238E27FC236}">
                <a16:creationId xmlns:a16="http://schemas.microsoft.com/office/drawing/2014/main" id="{4D0FA425-9529-C549-E18F-6D1D15CB232B}"/>
              </a:ext>
            </a:extLst>
          </p:cNvPr>
          <p:cNvGrpSpPr/>
          <p:nvPr/>
        </p:nvGrpSpPr>
        <p:grpSpPr>
          <a:xfrm>
            <a:off x="7245982" y="2641404"/>
            <a:ext cx="2237242" cy="400110"/>
            <a:chOff x="7245983" y="1398400"/>
            <a:chExt cx="2237242" cy="400110"/>
          </a:xfrm>
        </p:grpSpPr>
        <p:sp>
          <p:nvSpPr>
            <p:cNvPr id="16" name="ZoneTexte 15">
              <a:extLst>
                <a:ext uri="{FF2B5EF4-FFF2-40B4-BE49-F238E27FC236}">
                  <a16:creationId xmlns:a16="http://schemas.microsoft.com/office/drawing/2014/main" id="{FA65FE44-5FDD-C7B6-77A5-C0DA4E10C5E7}"/>
                </a:ext>
              </a:extLst>
            </p:cNvPr>
            <p:cNvSpPr txBox="1"/>
            <p:nvPr/>
          </p:nvSpPr>
          <p:spPr>
            <a:xfrm>
              <a:off x="7245983" y="1398400"/>
              <a:ext cx="1753744" cy="400110"/>
            </a:xfrm>
            <a:prstGeom prst="rect">
              <a:avLst/>
            </a:prstGeom>
            <a:noFill/>
          </p:spPr>
          <p:txBody>
            <a:bodyPr wrap="square" rtlCol="0">
              <a:spAutoFit/>
            </a:bodyPr>
            <a:lstStyle/>
            <a:p>
              <a:pPr algn="ctr"/>
              <a:r>
                <a:rPr lang="fr-FR" sz="2000" b="1" dirty="0">
                  <a:latin typeface="Calibri" panose="020F0502020204030204" pitchFamily="34" charset="0"/>
                  <a:cs typeface="Calibri" panose="020F0502020204030204" pitchFamily="34" charset="0"/>
                </a:rPr>
                <a:t>Phagocyte  </a:t>
              </a:r>
            </a:p>
          </p:txBody>
        </p:sp>
        <p:cxnSp>
          <p:nvCxnSpPr>
            <p:cNvPr id="23" name="Connecteur droit avec flèche 22">
              <a:extLst>
                <a:ext uri="{FF2B5EF4-FFF2-40B4-BE49-F238E27FC236}">
                  <a16:creationId xmlns:a16="http://schemas.microsoft.com/office/drawing/2014/main" id="{115F2E20-2A69-7598-AE1B-DEE8F862363D}"/>
                </a:ext>
              </a:extLst>
            </p:cNvPr>
            <p:cNvCxnSpPr>
              <a:cxnSpLocks/>
            </p:cNvCxnSpPr>
            <p:nvPr/>
          </p:nvCxnSpPr>
          <p:spPr>
            <a:xfrm>
              <a:off x="8713077" y="1647892"/>
              <a:ext cx="77014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8" name="ZoneTexte 17">
            <a:extLst>
              <a:ext uri="{FF2B5EF4-FFF2-40B4-BE49-F238E27FC236}">
                <a16:creationId xmlns:a16="http://schemas.microsoft.com/office/drawing/2014/main" id="{C398986E-D10F-7263-CB6D-BCA0FCD38D05}"/>
              </a:ext>
            </a:extLst>
          </p:cNvPr>
          <p:cNvSpPr txBox="1"/>
          <p:nvPr/>
        </p:nvSpPr>
        <p:spPr>
          <a:xfrm>
            <a:off x="807434" y="1199380"/>
            <a:ext cx="6099348"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3- Choisissez la bonne réponse.</a:t>
            </a:r>
          </a:p>
        </p:txBody>
      </p:sp>
      <p:grpSp>
        <p:nvGrpSpPr>
          <p:cNvPr id="28" name="Groupe 27">
            <a:extLst>
              <a:ext uri="{FF2B5EF4-FFF2-40B4-BE49-F238E27FC236}">
                <a16:creationId xmlns:a16="http://schemas.microsoft.com/office/drawing/2014/main" id="{B7FCEDAE-CB81-2EF0-C990-3A298BC44E1F}"/>
              </a:ext>
            </a:extLst>
          </p:cNvPr>
          <p:cNvGrpSpPr/>
          <p:nvPr/>
        </p:nvGrpSpPr>
        <p:grpSpPr>
          <a:xfrm>
            <a:off x="403120" y="3857147"/>
            <a:ext cx="6116208" cy="757572"/>
            <a:chOff x="7906276" y="2659836"/>
            <a:chExt cx="3857659" cy="676177"/>
          </a:xfrm>
        </p:grpSpPr>
        <p:sp>
          <p:nvSpPr>
            <p:cNvPr id="29" name="Rectangle : coins arrondis 28">
              <a:extLst>
                <a:ext uri="{FF2B5EF4-FFF2-40B4-BE49-F238E27FC236}">
                  <a16:creationId xmlns:a16="http://schemas.microsoft.com/office/drawing/2014/main" id="{7A078E3C-8FD4-790A-C48A-218823EA7581}"/>
                </a:ext>
              </a:extLst>
            </p:cNvPr>
            <p:cNvSpPr/>
            <p:nvPr/>
          </p:nvSpPr>
          <p:spPr>
            <a:xfrm>
              <a:off x="8316493" y="2659836"/>
              <a:ext cx="3447442" cy="676177"/>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a:rPr>
                <a:t>Le microorganisme est enfermé dans une poche du phagocyte  contenant des enzymes digestives</a:t>
              </a:r>
            </a:p>
          </p:txBody>
        </p:sp>
        <p:sp>
          <p:nvSpPr>
            <p:cNvPr id="30" name="Rectangle : coins arrondis 29">
              <a:extLst>
                <a:ext uri="{FF2B5EF4-FFF2-40B4-BE49-F238E27FC236}">
                  <a16:creationId xmlns:a16="http://schemas.microsoft.com/office/drawing/2014/main" id="{8A91B853-86DF-F978-91A5-FBFDDC53C6E7}"/>
                </a:ext>
              </a:extLst>
            </p:cNvPr>
            <p:cNvSpPr/>
            <p:nvPr/>
          </p:nvSpPr>
          <p:spPr>
            <a:xfrm>
              <a:off x="7906276" y="2677592"/>
              <a:ext cx="350689" cy="658421"/>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a:rPr>
                <a:t>b</a:t>
              </a:r>
            </a:p>
          </p:txBody>
        </p:sp>
      </p:grpSp>
      <p:grpSp>
        <p:nvGrpSpPr>
          <p:cNvPr id="31" name="Groupe 30">
            <a:extLst>
              <a:ext uri="{FF2B5EF4-FFF2-40B4-BE49-F238E27FC236}">
                <a16:creationId xmlns:a16="http://schemas.microsoft.com/office/drawing/2014/main" id="{B8A451A9-6EA6-2AA4-E0B9-F0119D8A59F4}"/>
              </a:ext>
            </a:extLst>
          </p:cNvPr>
          <p:cNvGrpSpPr/>
          <p:nvPr/>
        </p:nvGrpSpPr>
        <p:grpSpPr>
          <a:xfrm>
            <a:off x="403123" y="5073846"/>
            <a:ext cx="6116204" cy="584774"/>
            <a:chOff x="7921467" y="2594893"/>
            <a:chExt cx="3799583" cy="510778"/>
          </a:xfrm>
        </p:grpSpPr>
        <p:sp>
          <p:nvSpPr>
            <p:cNvPr id="32" name="Rectangle : coins arrondis 31">
              <a:extLst>
                <a:ext uri="{FF2B5EF4-FFF2-40B4-BE49-F238E27FC236}">
                  <a16:creationId xmlns:a16="http://schemas.microsoft.com/office/drawing/2014/main" id="{CB6EFEC4-B107-00A0-28D0-8D505D8AA377}"/>
                </a:ext>
              </a:extLst>
            </p:cNvPr>
            <p:cNvSpPr/>
            <p:nvPr/>
          </p:nvSpPr>
          <p:spPr>
            <a:xfrm>
              <a:off x="8325507" y="2594893"/>
              <a:ext cx="339554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a:rPr>
                <a:t>Le phagocyte se fixe au microorganisme.</a:t>
              </a:r>
            </a:p>
          </p:txBody>
        </p:sp>
        <p:sp>
          <p:nvSpPr>
            <p:cNvPr id="33" name="Rectangle : coins arrondis 32">
              <a:extLst>
                <a:ext uri="{FF2B5EF4-FFF2-40B4-BE49-F238E27FC236}">
                  <a16:creationId xmlns:a16="http://schemas.microsoft.com/office/drawing/2014/main" id="{0930F899-63B3-2CB5-B7C9-D0D92AC4DA06}"/>
                </a:ext>
              </a:extLst>
            </p:cNvPr>
            <p:cNvSpPr/>
            <p:nvPr/>
          </p:nvSpPr>
          <p:spPr>
            <a:xfrm>
              <a:off x="7921467" y="2594893"/>
              <a:ext cx="34541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a:rPr>
                <a:t>c</a:t>
              </a:r>
            </a:p>
          </p:txBody>
        </p:sp>
      </p:grpSp>
      <p:grpSp>
        <p:nvGrpSpPr>
          <p:cNvPr id="17" name="Groupe 16">
            <a:extLst>
              <a:ext uri="{FF2B5EF4-FFF2-40B4-BE49-F238E27FC236}">
                <a16:creationId xmlns:a16="http://schemas.microsoft.com/office/drawing/2014/main" id="{E4F7B5D1-28F2-2066-4949-06F25B1AD5E4}"/>
              </a:ext>
            </a:extLst>
          </p:cNvPr>
          <p:cNvGrpSpPr/>
          <p:nvPr/>
        </p:nvGrpSpPr>
        <p:grpSpPr>
          <a:xfrm>
            <a:off x="403120" y="2734544"/>
            <a:ext cx="6452317" cy="663476"/>
            <a:chOff x="403120" y="3018426"/>
            <a:chExt cx="6452317" cy="663476"/>
          </a:xfrm>
        </p:grpSpPr>
        <p:grpSp>
          <p:nvGrpSpPr>
            <p:cNvPr id="25" name="Groupe 24">
              <a:extLst>
                <a:ext uri="{FF2B5EF4-FFF2-40B4-BE49-F238E27FC236}">
                  <a16:creationId xmlns:a16="http://schemas.microsoft.com/office/drawing/2014/main" id="{750C3358-4C75-F844-1392-B6C7DC643347}"/>
                </a:ext>
              </a:extLst>
            </p:cNvPr>
            <p:cNvGrpSpPr/>
            <p:nvPr/>
          </p:nvGrpSpPr>
          <p:grpSpPr>
            <a:xfrm>
              <a:off x="403120" y="3018426"/>
              <a:ext cx="6116207" cy="663476"/>
              <a:chOff x="7921466" y="2594893"/>
              <a:chExt cx="3895159" cy="510778"/>
            </a:xfrm>
          </p:grpSpPr>
          <p:sp>
            <p:nvSpPr>
              <p:cNvPr id="26" name="Rectangle : coins arrondis 25">
                <a:extLst>
                  <a:ext uri="{FF2B5EF4-FFF2-40B4-BE49-F238E27FC236}">
                    <a16:creationId xmlns:a16="http://schemas.microsoft.com/office/drawing/2014/main" id="{6E7C1755-FA6F-D484-CBFC-5FFED7A3FD97}"/>
                  </a:ext>
                </a:extLst>
              </p:cNvPr>
              <p:cNvSpPr/>
              <p:nvPr/>
            </p:nvSpPr>
            <p:spPr>
              <a:xfrm>
                <a:off x="8369183" y="2594893"/>
                <a:ext cx="344744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rgbClr val="002060"/>
                  </a:solidFill>
                  <a:latin typeface="Calibri" panose="020F0502020204030204"/>
                </a:endParaRPr>
              </a:p>
            </p:txBody>
          </p:sp>
          <p:sp>
            <p:nvSpPr>
              <p:cNvPr id="27" name="Rectangle : coins arrondis 26">
                <a:extLst>
                  <a:ext uri="{FF2B5EF4-FFF2-40B4-BE49-F238E27FC236}">
                    <a16:creationId xmlns:a16="http://schemas.microsoft.com/office/drawing/2014/main" id="{82964E2A-E934-AB43-7944-2D5C5D5671FF}"/>
                  </a:ext>
                </a:extLst>
              </p:cNvPr>
              <p:cNvSpPr/>
              <p:nvPr/>
            </p:nvSpPr>
            <p:spPr>
              <a:xfrm>
                <a:off x="7921466" y="2594893"/>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a:rPr>
                  <a:t>a</a:t>
                </a:r>
              </a:p>
            </p:txBody>
          </p:sp>
        </p:grpSp>
        <p:sp>
          <p:nvSpPr>
            <p:cNvPr id="13" name="ZoneTexte 12">
              <a:extLst>
                <a:ext uri="{FF2B5EF4-FFF2-40B4-BE49-F238E27FC236}">
                  <a16:creationId xmlns:a16="http://schemas.microsoft.com/office/drawing/2014/main" id="{9626D5C7-E645-CFB5-3E65-5D973FF8EB74}"/>
                </a:ext>
              </a:extLst>
            </p:cNvPr>
            <p:cNvSpPr txBox="1"/>
            <p:nvPr/>
          </p:nvSpPr>
          <p:spPr>
            <a:xfrm>
              <a:off x="717397" y="3155356"/>
              <a:ext cx="6138040" cy="400110"/>
            </a:xfrm>
            <a:prstGeom prst="rect">
              <a:avLst/>
            </a:prstGeom>
            <a:noFill/>
          </p:spPr>
          <p:txBody>
            <a:bodyPr wrap="square">
              <a:spAutoFit/>
            </a:bodyPr>
            <a:lstStyle/>
            <a:p>
              <a:pPr algn="ctr"/>
              <a:r>
                <a:rPr lang="fr-FR" sz="2000" b="1" dirty="0">
                  <a:solidFill>
                    <a:srgbClr val="002060"/>
                  </a:solidFill>
                  <a:latin typeface="Calibri" panose="020F0502020204030204"/>
                </a:rPr>
                <a:t>Le phagocyte rejette les débris du microorganisme </a:t>
              </a:r>
            </a:p>
          </p:txBody>
        </p:sp>
      </p:grpSp>
    </p:spTree>
    <p:extLst>
      <p:ext uri="{BB962C8B-B14F-4D97-AF65-F5344CB8AC3E}">
        <p14:creationId xmlns:p14="http://schemas.microsoft.com/office/powerpoint/2010/main" val="3749972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D9A71-537A-06FC-D529-145F89EBC1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6CC621A-CED0-B281-E248-5F67E9AFF4F9}"/>
              </a:ext>
            </a:extLst>
          </p:cNvPr>
          <p:cNvSpPr>
            <a:spLocks noGrp="1"/>
          </p:cNvSpPr>
          <p:nvPr>
            <p:ph type="title"/>
          </p:nvPr>
        </p:nvSpPr>
        <p:spPr/>
        <p:txBody>
          <a:bodyPr/>
          <a:lstStyle/>
          <a:p>
            <a:r>
              <a:rPr lang="fr-FR" sz="1800" noProof="0" dirty="0">
                <a:solidFill>
                  <a:schemeClr val="tx1">
                    <a:lumMod val="50000"/>
                    <a:lumOff val="50000"/>
                  </a:schemeClr>
                </a:solidFill>
              </a:rPr>
              <a:t>Parfait. À la fin de la phagocytose, les débris sont rejetés à l’extérieur du phagocyte. </a:t>
            </a:r>
          </a:p>
        </p:txBody>
      </p:sp>
      <p:sp>
        <p:nvSpPr>
          <p:cNvPr id="4" name="Espace réservé du contenu 3">
            <a:extLst>
              <a:ext uri="{FF2B5EF4-FFF2-40B4-BE49-F238E27FC236}">
                <a16:creationId xmlns:a16="http://schemas.microsoft.com/office/drawing/2014/main" id="{6544971A-BDAF-7CFB-9D4A-F31F36723DD7}"/>
              </a:ext>
            </a:extLst>
          </p:cNvPr>
          <p:cNvSpPr>
            <a:spLocks noGrp="1"/>
          </p:cNvSpPr>
          <p:nvPr>
            <p:ph sz="quarter" idx="11"/>
          </p:nvPr>
        </p:nvSpPr>
        <p:spPr/>
        <p:txBody>
          <a:bodyPr/>
          <a:lstStyle/>
          <a:p>
            <a:endParaRPr lang="fr-FR" noProof="0" dirty="0">
              <a:solidFill>
                <a:schemeClr val="bg1">
                  <a:lumMod val="65000"/>
                </a:schemeClr>
              </a:solidFill>
            </a:endParaRPr>
          </a:p>
        </p:txBody>
      </p:sp>
      <p:grpSp>
        <p:nvGrpSpPr>
          <p:cNvPr id="10" name="Groupe 9">
            <a:extLst>
              <a:ext uri="{FF2B5EF4-FFF2-40B4-BE49-F238E27FC236}">
                <a16:creationId xmlns:a16="http://schemas.microsoft.com/office/drawing/2014/main" id="{5BD35CF4-7FFD-2617-6211-1E05CDB342F4}"/>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D3E410FE-754B-8847-B74E-60752221312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DBCB060E-8630-AA2F-418B-0499F4570EB0}"/>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pic>
        <p:nvPicPr>
          <p:cNvPr id="5" name="Image 4">
            <a:extLst>
              <a:ext uri="{FF2B5EF4-FFF2-40B4-BE49-F238E27FC236}">
                <a16:creationId xmlns:a16="http://schemas.microsoft.com/office/drawing/2014/main" id="{037EA508-F549-4095-6B32-CE08ACD7F5B3}"/>
              </a:ext>
            </a:extLst>
          </p:cNvPr>
          <p:cNvPicPr>
            <a:picLocks noChangeAspect="1"/>
          </p:cNvPicPr>
          <p:nvPr/>
        </p:nvPicPr>
        <p:blipFill>
          <a:blip r:embed="rId3"/>
          <a:stretch>
            <a:fillRect/>
          </a:stretch>
        </p:blipFill>
        <p:spPr>
          <a:xfrm flipH="1">
            <a:off x="8281330" y="1987854"/>
            <a:ext cx="3993226" cy="3755461"/>
          </a:xfrm>
          <a:prstGeom prst="rect">
            <a:avLst/>
          </a:prstGeom>
        </p:spPr>
      </p:pic>
      <p:sp>
        <p:nvSpPr>
          <p:cNvPr id="6" name="Google Shape;891;p40">
            <a:extLst>
              <a:ext uri="{FF2B5EF4-FFF2-40B4-BE49-F238E27FC236}">
                <a16:creationId xmlns:a16="http://schemas.microsoft.com/office/drawing/2014/main" id="{C7856DDF-E7B6-5EDF-36A2-866C749B967A}"/>
              </a:ext>
            </a:extLst>
          </p:cNvPr>
          <p:cNvSpPr/>
          <p:nvPr/>
        </p:nvSpPr>
        <p:spPr>
          <a:xfrm>
            <a:off x="1163796" y="2019216"/>
            <a:ext cx="5364139" cy="51073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2400" b="1" dirty="0">
                <a:solidFill>
                  <a:srgbClr val="0852A4"/>
                </a:solidFill>
                <a:latin typeface="Calibri" panose="020F0502020204030204"/>
                <a:sym typeface="Calibri"/>
              </a:rPr>
              <a:t>Lors de l’étape de l’expulsion :</a:t>
            </a:r>
          </a:p>
        </p:txBody>
      </p:sp>
      <p:grpSp>
        <p:nvGrpSpPr>
          <p:cNvPr id="7" name="Groupe 6">
            <a:extLst>
              <a:ext uri="{FF2B5EF4-FFF2-40B4-BE49-F238E27FC236}">
                <a16:creationId xmlns:a16="http://schemas.microsoft.com/office/drawing/2014/main" id="{0FEC10F6-A69E-3063-4775-96E2C5E7AF33}"/>
              </a:ext>
            </a:extLst>
          </p:cNvPr>
          <p:cNvGrpSpPr/>
          <p:nvPr/>
        </p:nvGrpSpPr>
        <p:grpSpPr>
          <a:xfrm>
            <a:off x="6602869" y="3537773"/>
            <a:ext cx="2191726" cy="1015663"/>
            <a:chOff x="6602870" y="2294769"/>
            <a:chExt cx="2191726" cy="1015663"/>
          </a:xfrm>
        </p:grpSpPr>
        <p:sp>
          <p:nvSpPr>
            <p:cNvPr id="17" name="ZoneTexte 16">
              <a:extLst>
                <a:ext uri="{FF2B5EF4-FFF2-40B4-BE49-F238E27FC236}">
                  <a16:creationId xmlns:a16="http://schemas.microsoft.com/office/drawing/2014/main" id="{B3324FB5-70B6-AAB7-E9FB-285413CDBCC4}"/>
                </a:ext>
              </a:extLst>
            </p:cNvPr>
            <p:cNvSpPr txBox="1"/>
            <p:nvPr/>
          </p:nvSpPr>
          <p:spPr>
            <a:xfrm>
              <a:off x="6602870" y="2294769"/>
              <a:ext cx="1914768" cy="1015663"/>
            </a:xfrm>
            <a:prstGeom prst="rect">
              <a:avLst/>
            </a:prstGeom>
            <a:noFill/>
          </p:spPr>
          <p:txBody>
            <a:bodyPr wrap="square" rtlCol="0">
              <a:spAutoFit/>
            </a:bodyPr>
            <a:lstStyle/>
            <a:p>
              <a:pPr algn="ctr"/>
              <a:r>
                <a:rPr lang="fr-FR" sz="2000" b="1" dirty="0">
                  <a:latin typeface="Calibri" panose="020F0502020204030204" pitchFamily="34" charset="0"/>
                  <a:cs typeface="Calibri" panose="020F0502020204030204" pitchFamily="34" charset="0"/>
                </a:rPr>
                <a:t>Débris du micro-organisme </a:t>
              </a:r>
            </a:p>
          </p:txBody>
        </p:sp>
        <p:cxnSp>
          <p:nvCxnSpPr>
            <p:cNvPr id="18" name="Connecteur droit avec flèche 17">
              <a:extLst>
                <a:ext uri="{FF2B5EF4-FFF2-40B4-BE49-F238E27FC236}">
                  <a16:creationId xmlns:a16="http://schemas.microsoft.com/office/drawing/2014/main" id="{43ACA3EC-5F9C-C5E5-BC38-A445C327D73E}"/>
                </a:ext>
              </a:extLst>
            </p:cNvPr>
            <p:cNvCxnSpPr>
              <a:cxnSpLocks/>
            </p:cNvCxnSpPr>
            <p:nvPr/>
          </p:nvCxnSpPr>
          <p:spPr>
            <a:xfrm>
              <a:off x="8122855" y="2495854"/>
              <a:ext cx="671741"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e 27">
            <a:extLst>
              <a:ext uri="{FF2B5EF4-FFF2-40B4-BE49-F238E27FC236}">
                <a16:creationId xmlns:a16="http://schemas.microsoft.com/office/drawing/2014/main" id="{395A279B-A5F1-8AAF-B6B4-07612E57BD8C}"/>
              </a:ext>
            </a:extLst>
          </p:cNvPr>
          <p:cNvGrpSpPr/>
          <p:nvPr/>
        </p:nvGrpSpPr>
        <p:grpSpPr>
          <a:xfrm>
            <a:off x="7245982" y="2641404"/>
            <a:ext cx="2237242" cy="400110"/>
            <a:chOff x="7245983" y="1398400"/>
            <a:chExt cx="2237242" cy="400110"/>
          </a:xfrm>
        </p:grpSpPr>
        <p:sp>
          <p:nvSpPr>
            <p:cNvPr id="29" name="ZoneTexte 28">
              <a:extLst>
                <a:ext uri="{FF2B5EF4-FFF2-40B4-BE49-F238E27FC236}">
                  <a16:creationId xmlns:a16="http://schemas.microsoft.com/office/drawing/2014/main" id="{0DA275DE-5AAC-7F28-C3C3-FF03FD759CC4}"/>
                </a:ext>
              </a:extLst>
            </p:cNvPr>
            <p:cNvSpPr txBox="1"/>
            <p:nvPr/>
          </p:nvSpPr>
          <p:spPr>
            <a:xfrm>
              <a:off x="7245983" y="1398400"/>
              <a:ext cx="1753744" cy="400110"/>
            </a:xfrm>
            <a:prstGeom prst="rect">
              <a:avLst/>
            </a:prstGeom>
            <a:noFill/>
          </p:spPr>
          <p:txBody>
            <a:bodyPr wrap="square" rtlCol="0">
              <a:spAutoFit/>
            </a:bodyPr>
            <a:lstStyle/>
            <a:p>
              <a:pPr algn="ctr"/>
              <a:r>
                <a:rPr lang="fr-FR" sz="2000" b="1" dirty="0">
                  <a:latin typeface="Calibri" panose="020F0502020204030204" pitchFamily="34" charset="0"/>
                  <a:cs typeface="Calibri" panose="020F0502020204030204" pitchFamily="34" charset="0"/>
                </a:rPr>
                <a:t>Phagocyte  </a:t>
              </a:r>
            </a:p>
          </p:txBody>
        </p:sp>
        <p:cxnSp>
          <p:nvCxnSpPr>
            <p:cNvPr id="30" name="Connecteur droit avec flèche 29">
              <a:extLst>
                <a:ext uri="{FF2B5EF4-FFF2-40B4-BE49-F238E27FC236}">
                  <a16:creationId xmlns:a16="http://schemas.microsoft.com/office/drawing/2014/main" id="{E6E580D4-B868-E8D9-F75F-B848BA55C4E2}"/>
                </a:ext>
              </a:extLst>
            </p:cNvPr>
            <p:cNvCxnSpPr>
              <a:cxnSpLocks/>
            </p:cNvCxnSpPr>
            <p:nvPr/>
          </p:nvCxnSpPr>
          <p:spPr>
            <a:xfrm>
              <a:off x="8713077" y="1647892"/>
              <a:ext cx="770148"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e 33">
            <a:extLst>
              <a:ext uri="{FF2B5EF4-FFF2-40B4-BE49-F238E27FC236}">
                <a16:creationId xmlns:a16="http://schemas.microsoft.com/office/drawing/2014/main" id="{444DF118-9213-FE40-1696-0E644138BB5A}"/>
              </a:ext>
            </a:extLst>
          </p:cNvPr>
          <p:cNvGrpSpPr/>
          <p:nvPr/>
        </p:nvGrpSpPr>
        <p:grpSpPr>
          <a:xfrm>
            <a:off x="403120" y="3857147"/>
            <a:ext cx="6116208" cy="757572"/>
            <a:chOff x="7906276" y="2659836"/>
            <a:chExt cx="3857659" cy="676177"/>
          </a:xfrm>
        </p:grpSpPr>
        <p:sp>
          <p:nvSpPr>
            <p:cNvPr id="35" name="Rectangle : coins arrondis 34">
              <a:extLst>
                <a:ext uri="{FF2B5EF4-FFF2-40B4-BE49-F238E27FC236}">
                  <a16:creationId xmlns:a16="http://schemas.microsoft.com/office/drawing/2014/main" id="{DB9F3B27-3503-68F0-B867-E6234F0B6C31}"/>
                </a:ext>
              </a:extLst>
            </p:cNvPr>
            <p:cNvSpPr/>
            <p:nvPr/>
          </p:nvSpPr>
          <p:spPr>
            <a:xfrm>
              <a:off x="8316493" y="2659836"/>
              <a:ext cx="3447442" cy="676177"/>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a:rPr>
                <a:t>Le microorganisme est enfermé dans une poche du phagocyte  contenant des enzymes digestives</a:t>
              </a:r>
            </a:p>
          </p:txBody>
        </p:sp>
        <p:sp>
          <p:nvSpPr>
            <p:cNvPr id="37" name="Rectangle : coins arrondis 36">
              <a:extLst>
                <a:ext uri="{FF2B5EF4-FFF2-40B4-BE49-F238E27FC236}">
                  <a16:creationId xmlns:a16="http://schemas.microsoft.com/office/drawing/2014/main" id="{7BEABD68-38EA-73A6-EF87-0B7CD2EBF15F}"/>
                </a:ext>
              </a:extLst>
            </p:cNvPr>
            <p:cNvSpPr/>
            <p:nvPr/>
          </p:nvSpPr>
          <p:spPr>
            <a:xfrm>
              <a:off x="7906276" y="2677592"/>
              <a:ext cx="350689" cy="658421"/>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a:rPr>
                <a:t>b</a:t>
              </a:r>
            </a:p>
          </p:txBody>
        </p:sp>
      </p:grpSp>
      <p:grpSp>
        <p:nvGrpSpPr>
          <p:cNvPr id="39" name="Groupe 38">
            <a:extLst>
              <a:ext uri="{FF2B5EF4-FFF2-40B4-BE49-F238E27FC236}">
                <a16:creationId xmlns:a16="http://schemas.microsoft.com/office/drawing/2014/main" id="{735D4317-E4DF-7C52-8086-9A0C18C96C85}"/>
              </a:ext>
            </a:extLst>
          </p:cNvPr>
          <p:cNvGrpSpPr/>
          <p:nvPr/>
        </p:nvGrpSpPr>
        <p:grpSpPr>
          <a:xfrm>
            <a:off x="403123" y="5073846"/>
            <a:ext cx="6116204" cy="584774"/>
            <a:chOff x="7921467" y="2594893"/>
            <a:chExt cx="3799583" cy="510778"/>
          </a:xfrm>
        </p:grpSpPr>
        <p:sp>
          <p:nvSpPr>
            <p:cNvPr id="42" name="Rectangle : coins arrondis 41">
              <a:extLst>
                <a:ext uri="{FF2B5EF4-FFF2-40B4-BE49-F238E27FC236}">
                  <a16:creationId xmlns:a16="http://schemas.microsoft.com/office/drawing/2014/main" id="{DDB78337-562E-A83B-7BE4-1D186C3BDEB1}"/>
                </a:ext>
              </a:extLst>
            </p:cNvPr>
            <p:cNvSpPr/>
            <p:nvPr/>
          </p:nvSpPr>
          <p:spPr>
            <a:xfrm>
              <a:off x="8325507" y="2594893"/>
              <a:ext cx="3395543"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a:rPr>
                <a:t>Le phagocyte se fixe au microorganisme.</a:t>
              </a:r>
            </a:p>
          </p:txBody>
        </p:sp>
        <p:sp>
          <p:nvSpPr>
            <p:cNvPr id="43" name="Rectangle : coins arrondis 42">
              <a:extLst>
                <a:ext uri="{FF2B5EF4-FFF2-40B4-BE49-F238E27FC236}">
                  <a16:creationId xmlns:a16="http://schemas.microsoft.com/office/drawing/2014/main" id="{316B5A21-270E-6101-9512-39C85AD1DFEB}"/>
                </a:ext>
              </a:extLst>
            </p:cNvPr>
            <p:cNvSpPr/>
            <p:nvPr/>
          </p:nvSpPr>
          <p:spPr>
            <a:xfrm>
              <a:off x="7921467" y="2594893"/>
              <a:ext cx="34541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rgbClr val="002060"/>
                  </a:solidFill>
                  <a:latin typeface="Calibri" panose="020F0502020204030204"/>
                </a:rPr>
                <a:t>c</a:t>
              </a:r>
            </a:p>
          </p:txBody>
        </p:sp>
      </p:grpSp>
      <p:grpSp>
        <p:nvGrpSpPr>
          <p:cNvPr id="44" name="Groupe 43">
            <a:extLst>
              <a:ext uri="{FF2B5EF4-FFF2-40B4-BE49-F238E27FC236}">
                <a16:creationId xmlns:a16="http://schemas.microsoft.com/office/drawing/2014/main" id="{18036B36-5C71-1C0F-4541-95F4831F5A80}"/>
              </a:ext>
            </a:extLst>
          </p:cNvPr>
          <p:cNvGrpSpPr/>
          <p:nvPr/>
        </p:nvGrpSpPr>
        <p:grpSpPr>
          <a:xfrm>
            <a:off x="403120" y="2734544"/>
            <a:ext cx="6452317" cy="663476"/>
            <a:chOff x="403120" y="3018426"/>
            <a:chExt cx="6452317" cy="663476"/>
          </a:xfrm>
        </p:grpSpPr>
        <p:grpSp>
          <p:nvGrpSpPr>
            <p:cNvPr id="45" name="Groupe 44">
              <a:extLst>
                <a:ext uri="{FF2B5EF4-FFF2-40B4-BE49-F238E27FC236}">
                  <a16:creationId xmlns:a16="http://schemas.microsoft.com/office/drawing/2014/main" id="{0BCC3A5F-6277-91A6-7949-8C686B45D4C8}"/>
                </a:ext>
              </a:extLst>
            </p:cNvPr>
            <p:cNvGrpSpPr/>
            <p:nvPr/>
          </p:nvGrpSpPr>
          <p:grpSpPr>
            <a:xfrm>
              <a:off x="403120" y="3018426"/>
              <a:ext cx="6116207" cy="663476"/>
              <a:chOff x="7921466" y="2594893"/>
              <a:chExt cx="3895159" cy="510778"/>
            </a:xfrm>
          </p:grpSpPr>
          <p:sp>
            <p:nvSpPr>
              <p:cNvPr id="47" name="Rectangle : coins arrondis 46">
                <a:extLst>
                  <a:ext uri="{FF2B5EF4-FFF2-40B4-BE49-F238E27FC236}">
                    <a16:creationId xmlns:a16="http://schemas.microsoft.com/office/drawing/2014/main" id="{0D552F97-A3B6-BBB0-FB4C-A03D0C302328}"/>
                  </a:ext>
                </a:extLst>
              </p:cNvPr>
              <p:cNvSpPr/>
              <p:nvPr/>
            </p:nvSpPr>
            <p:spPr>
              <a:xfrm>
                <a:off x="8369183" y="2594893"/>
                <a:ext cx="3447442"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solidFill>
                    <a:srgbClr val="002060"/>
                  </a:solidFill>
                  <a:latin typeface="Calibri" panose="020F0502020204030204"/>
                </a:endParaRPr>
              </a:p>
            </p:txBody>
          </p:sp>
          <p:sp>
            <p:nvSpPr>
              <p:cNvPr id="48" name="Rectangle : coins arrondis 47">
                <a:extLst>
                  <a:ext uri="{FF2B5EF4-FFF2-40B4-BE49-F238E27FC236}">
                    <a16:creationId xmlns:a16="http://schemas.microsoft.com/office/drawing/2014/main" id="{40686F7C-5DD4-950B-59D6-6B737C69187F}"/>
                  </a:ext>
                </a:extLst>
              </p:cNvPr>
              <p:cNvSpPr/>
              <p:nvPr/>
            </p:nvSpPr>
            <p:spPr>
              <a:xfrm>
                <a:off x="7921466" y="2594893"/>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latin typeface="Calibri" panose="020F0502020204030204"/>
                  </a:rPr>
                  <a:t>a</a:t>
                </a:r>
              </a:p>
            </p:txBody>
          </p:sp>
        </p:grpSp>
        <p:sp>
          <p:nvSpPr>
            <p:cNvPr id="46" name="ZoneTexte 45">
              <a:extLst>
                <a:ext uri="{FF2B5EF4-FFF2-40B4-BE49-F238E27FC236}">
                  <a16:creationId xmlns:a16="http://schemas.microsoft.com/office/drawing/2014/main" id="{D56134F6-8B0E-F3D4-414C-3B4B3A7EF593}"/>
                </a:ext>
              </a:extLst>
            </p:cNvPr>
            <p:cNvSpPr txBox="1"/>
            <p:nvPr/>
          </p:nvSpPr>
          <p:spPr>
            <a:xfrm>
              <a:off x="717397" y="3155356"/>
              <a:ext cx="6138040" cy="400110"/>
            </a:xfrm>
            <a:prstGeom prst="rect">
              <a:avLst/>
            </a:prstGeom>
            <a:noFill/>
          </p:spPr>
          <p:txBody>
            <a:bodyPr wrap="square">
              <a:spAutoFit/>
            </a:bodyPr>
            <a:lstStyle/>
            <a:p>
              <a:pPr algn="ctr"/>
              <a:r>
                <a:rPr lang="fr-FR" sz="2000" b="1" dirty="0">
                  <a:solidFill>
                    <a:schemeClr val="bg1"/>
                  </a:solidFill>
                  <a:latin typeface="Calibri" panose="020F0502020204030204"/>
                </a:rPr>
                <a:t>Le phagocyte rejette les débris du microorganisme </a:t>
              </a:r>
            </a:p>
          </p:txBody>
        </p:sp>
      </p:grpSp>
    </p:spTree>
    <p:extLst>
      <p:ext uri="{BB962C8B-B14F-4D97-AF65-F5344CB8AC3E}">
        <p14:creationId xmlns:p14="http://schemas.microsoft.com/office/powerpoint/2010/main" val="41609305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CD9E2-D183-4CD3-532A-A45C12DCE0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B49829-415D-2557-1462-076CA06D532C}"/>
              </a:ext>
            </a:extLst>
          </p:cNvPr>
          <p:cNvSpPr>
            <a:spLocks noGrp="1"/>
          </p:cNvSpPr>
          <p:nvPr>
            <p:ph type="title"/>
          </p:nvPr>
        </p:nvSpPr>
        <p:spPr>
          <a:xfrm>
            <a:off x="834373" y="237043"/>
            <a:ext cx="10422323" cy="431295"/>
          </a:xfrm>
        </p:spPr>
        <p:txBody>
          <a:bodyPr/>
          <a:lstStyle/>
          <a:p>
            <a:r>
              <a:rPr lang="fr-FR" sz="1800" dirty="0">
                <a:solidFill>
                  <a:schemeClr val="tx1">
                    <a:lumMod val="50000"/>
                    <a:lumOff val="50000"/>
                  </a:schemeClr>
                </a:solidFill>
              </a:rPr>
              <a:t>Le document suivant présente des micrographies de trois étapes de la phagocytose. Répondez à cette question. </a:t>
            </a:r>
            <a:endParaRPr lang="fr-FR" sz="1800"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76D2AE27-DCBA-571C-CC9D-A6F1B6B13A54}"/>
              </a:ext>
            </a:extLst>
          </p:cNvPr>
          <p:cNvSpPr>
            <a:spLocks noGrp="1"/>
          </p:cNvSpPr>
          <p:nvPr>
            <p:ph sz="quarter" idx="11"/>
          </p:nvPr>
        </p:nvSpPr>
        <p:spPr/>
        <p:txBody>
          <a:bodyPr/>
          <a:lstStyle/>
          <a:p>
            <a:r>
              <a:rPr lang="fr-FR" noProof="0" dirty="0">
                <a:solidFill>
                  <a:schemeClr val="tx1">
                    <a:lumMod val="50000"/>
                    <a:lumOff val="50000"/>
                  </a:schemeClr>
                </a:solidFill>
              </a:rPr>
              <a:t>Inviter les élèves à passer au tableau.</a:t>
            </a:r>
          </a:p>
        </p:txBody>
      </p:sp>
      <p:grpSp>
        <p:nvGrpSpPr>
          <p:cNvPr id="18" name="Groupe 17">
            <a:extLst>
              <a:ext uri="{FF2B5EF4-FFF2-40B4-BE49-F238E27FC236}">
                <a16:creationId xmlns:a16="http://schemas.microsoft.com/office/drawing/2014/main" id="{C4937BD0-3B5F-F3CF-A9BE-4C84852FFE89}"/>
              </a:ext>
            </a:extLst>
          </p:cNvPr>
          <p:cNvGrpSpPr/>
          <p:nvPr/>
        </p:nvGrpSpPr>
        <p:grpSpPr>
          <a:xfrm>
            <a:off x="677023" y="2737585"/>
            <a:ext cx="2092391" cy="2464723"/>
            <a:chOff x="677023" y="2737585"/>
            <a:chExt cx="2092391" cy="2464723"/>
          </a:xfrm>
        </p:grpSpPr>
        <p:sp>
          <p:nvSpPr>
            <p:cNvPr id="9" name="Google Shape;396;p52">
              <a:extLst>
                <a:ext uri="{FF2B5EF4-FFF2-40B4-BE49-F238E27FC236}">
                  <a16:creationId xmlns:a16="http://schemas.microsoft.com/office/drawing/2014/main" id="{B0F0687F-5527-9733-E8A7-733FD06A2B08}"/>
                </a:ext>
              </a:extLst>
            </p:cNvPr>
            <p:cNvSpPr/>
            <p:nvPr/>
          </p:nvSpPr>
          <p:spPr>
            <a:xfrm>
              <a:off x="1401721"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 sz="1867" b="1" dirty="0">
                  <a:solidFill>
                    <a:sysClr val="windowText" lastClr="000000"/>
                  </a:solidFill>
                  <a:latin typeface="Calibri"/>
                  <a:ea typeface="Calibri"/>
                  <a:cs typeface="Calibri"/>
                  <a:sym typeface="Calibri"/>
                </a:rPr>
                <a:t>a</a:t>
              </a:r>
              <a:endParaRPr sz="1867" b="1" dirty="0">
                <a:solidFill>
                  <a:sysClr val="windowText" lastClr="000000"/>
                </a:solidFill>
                <a:latin typeface="Calibri"/>
                <a:ea typeface="Calibri"/>
                <a:cs typeface="Calibri"/>
              </a:endParaRPr>
            </a:p>
          </p:txBody>
        </p:sp>
        <p:pic>
          <p:nvPicPr>
            <p:cNvPr id="12" name="Image 11" descr="Une image contenant violet, violette, Lilas, cercle&#10;&#10;Le contenu généré par l’IA peut être incorrect.">
              <a:extLst>
                <a:ext uri="{FF2B5EF4-FFF2-40B4-BE49-F238E27FC236}">
                  <a16:creationId xmlns:a16="http://schemas.microsoft.com/office/drawing/2014/main" id="{C99CAEB7-3BC0-ABCB-7401-EBA86F73FFD8}"/>
                </a:ext>
              </a:extLst>
            </p:cNvPr>
            <p:cNvPicPr>
              <a:picLocks noChangeAspect="1"/>
            </p:cNvPicPr>
            <p:nvPr/>
          </p:nvPicPr>
          <p:blipFill>
            <a:blip r:embed="rId2"/>
            <a:stretch>
              <a:fillRect/>
            </a:stretch>
          </p:blipFill>
          <p:spPr>
            <a:xfrm>
              <a:off x="677023" y="2737585"/>
              <a:ext cx="2092391" cy="1794796"/>
            </a:xfrm>
            <a:prstGeom prst="rect">
              <a:avLst/>
            </a:prstGeom>
          </p:spPr>
        </p:pic>
      </p:grpSp>
      <p:grpSp>
        <p:nvGrpSpPr>
          <p:cNvPr id="20" name="Groupe 19">
            <a:extLst>
              <a:ext uri="{FF2B5EF4-FFF2-40B4-BE49-F238E27FC236}">
                <a16:creationId xmlns:a16="http://schemas.microsoft.com/office/drawing/2014/main" id="{C30EDC7C-718F-5C2C-DEF2-3B19F92B6232}"/>
              </a:ext>
            </a:extLst>
          </p:cNvPr>
          <p:cNvGrpSpPr/>
          <p:nvPr/>
        </p:nvGrpSpPr>
        <p:grpSpPr>
          <a:xfrm>
            <a:off x="3629156" y="2737585"/>
            <a:ext cx="2365865" cy="2499981"/>
            <a:chOff x="6337092" y="2702327"/>
            <a:chExt cx="2365865" cy="2499981"/>
          </a:xfrm>
        </p:grpSpPr>
        <p:sp>
          <p:nvSpPr>
            <p:cNvPr id="11" name="Google Shape;398;p52">
              <a:extLst>
                <a:ext uri="{FF2B5EF4-FFF2-40B4-BE49-F238E27FC236}">
                  <a16:creationId xmlns:a16="http://schemas.microsoft.com/office/drawing/2014/main" id="{22B3BCFB-2EB0-6723-BFC5-E9B5872FF41C}"/>
                </a:ext>
              </a:extLst>
            </p:cNvPr>
            <p:cNvSpPr/>
            <p:nvPr/>
          </p:nvSpPr>
          <p:spPr>
            <a:xfrm>
              <a:off x="7258424"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 sz="1867" b="1" dirty="0">
                  <a:solidFill>
                    <a:sysClr val="windowText" lastClr="000000"/>
                  </a:solidFill>
                  <a:latin typeface="Calibri"/>
                  <a:ea typeface="Calibri"/>
                  <a:cs typeface="Calibri"/>
                  <a:sym typeface="Calibri"/>
                </a:rPr>
                <a:t>b</a:t>
              </a:r>
              <a:endParaRPr sz="1867" b="1" dirty="0">
                <a:solidFill>
                  <a:sysClr val="windowText" lastClr="000000"/>
                </a:solidFill>
                <a:latin typeface="Calibri"/>
                <a:ea typeface="Calibri"/>
                <a:cs typeface="Calibri"/>
              </a:endParaRPr>
            </a:p>
          </p:txBody>
        </p:sp>
        <p:pic>
          <p:nvPicPr>
            <p:cNvPr id="13" name="Image 12" descr="Une image contenant violet, Lilas, violette&#10;&#10;Le contenu généré par l’IA peut être incorrect.">
              <a:extLst>
                <a:ext uri="{FF2B5EF4-FFF2-40B4-BE49-F238E27FC236}">
                  <a16:creationId xmlns:a16="http://schemas.microsoft.com/office/drawing/2014/main" id="{C60A02A3-7287-03B9-C5B7-EBA54520AB25}"/>
                </a:ext>
              </a:extLst>
            </p:cNvPr>
            <p:cNvPicPr>
              <a:picLocks noChangeAspect="1"/>
            </p:cNvPicPr>
            <p:nvPr/>
          </p:nvPicPr>
          <p:blipFill>
            <a:blip r:embed="rId3"/>
            <a:stretch>
              <a:fillRect/>
            </a:stretch>
          </p:blipFill>
          <p:spPr>
            <a:xfrm>
              <a:off x="6337092" y="2702327"/>
              <a:ext cx="2365865" cy="1830053"/>
            </a:xfrm>
            <a:prstGeom prst="rect">
              <a:avLst/>
            </a:prstGeom>
          </p:spPr>
        </p:pic>
      </p:grpSp>
      <p:sp>
        <p:nvSpPr>
          <p:cNvPr id="6" name="ZoneTexte 5">
            <a:extLst>
              <a:ext uri="{FF2B5EF4-FFF2-40B4-BE49-F238E27FC236}">
                <a16:creationId xmlns:a16="http://schemas.microsoft.com/office/drawing/2014/main" id="{68878619-66BC-1387-9F38-A7351475276E}"/>
              </a:ext>
            </a:extLst>
          </p:cNvPr>
          <p:cNvSpPr txBox="1"/>
          <p:nvPr/>
        </p:nvSpPr>
        <p:spPr>
          <a:xfrm>
            <a:off x="834373" y="1543359"/>
            <a:ext cx="8141462"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4- </a:t>
            </a:r>
            <a:r>
              <a:rPr lang="fr-FR" sz="2400" b="1" dirty="0">
                <a:solidFill>
                  <a:prstClr val="black"/>
                </a:solidFill>
                <a:latin typeface="Calibri" panose="020F0502020204030204"/>
              </a:rPr>
              <a:t>Mettez en ordre les étapes de la phagocytose ci-dessous</a:t>
            </a:r>
            <a:r>
              <a:rPr kumimoji="0" lang="fr-FR" sz="2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19" name="Groupe 18">
            <a:extLst>
              <a:ext uri="{FF2B5EF4-FFF2-40B4-BE49-F238E27FC236}">
                <a16:creationId xmlns:a16="http://schemas.microsoft.com/office/drawing/2014/main" id="{21C716C7-3E4F-C493-B6CC-238B4B18CB14}"/>
              </a:ext>
            </a:extLst>
          </p:cNvPr>
          <p:cNvGrpSpPr/>
          <p:nvPr/>
        </p:nvGrpSpPr>
        <p:grpSpPr>
          <a:xfrm>
            <a:off x="6707618" y="2702328"/>
            <a:ext cx="2183550" cy="2499980"/>
            <a:chOff x="3461478" y="2702328"/>
            <a:chExt cx="2183550" cy="2499980"/>
          </a:xfrm>
        </p:grpSpPr>
        <p:sp>
          <p:nvSpPr>
            <p:cNvPr id="10" name="Google Shape;397;p52">
              <a:extLst>
                <a:ext uri="{FF2B5EF4-FFF2-40B4-BE49-F238E27FC236}">
                  <a16:creationId xmlns:a16="http://schemas.microsoft.com/office/drawing/2014/main" id="{F30F1D6B-DBF0-1ACF-38BB-FD6DC8F16C63}"/>
                </a:ext>
              </a:extLst>
            </p:cNvPr>
            <p:cNvSpPr/>
            <p:nvPr/>
          </p:nvSpPr>
          <p:spPr>
            <a:xfrm>
              <a:off x="4379154"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 sz="1867" b="1" dirty="0">
                  <a:solidFill>
                    <a:sysClr val="windowText" lastClr="000000"/>
                  </a:solidFill>
                  <a:latin typeface="Calibri"/>
                  <a:ea typeface="Calibri"/>
                  <a:cs typeface="Calibri"/>
                  <a:sym typeface="Calibri"/>
                </a:rPr>
                <a:t>c</a:t>
              </a:r>
              <a:endParaRPr sz="1867" b="1" dirty="0">
                <a:solidFill>
                  <a:sysClr val="windowText" lastClr="000000"/>
                </a:solidFill>
                <a:latin typeface="Calibri"/>
                <a:ea typeface="Calibri"/>
                <a:cs typeface="Calibri"/>
              </a:endParaRPr>
            </a:p>
          </p:txBody>
        </p:sp>
        <p:pic>
          <p:nvPicPr>
            <p:cNvPr id="3" name="Image 2" descr="Une image contenant violet, violette, Lilas, cercle&#10;&#10;Le contenu généré par l’IA peut être incorrect.">
              <a:extLst>
                <a:ext uri="{FF2B5EF4-FFF2-40B4-BE49-F238E27FC236}">
                  <a16:creationId xmlns:a16="http://schemas.microsoft.com/office/drawing/2014/main" id="{4D772368-18B0-BD01-4EB4-98306E79B7F6}"/>
                </a:ext>
              </a:extLst>
            </p:cNvPr>
            <p:cNvPicPr>
              <a:picLocks noChangeAspect="1"/>
            </p:cNvPicPr>
            <p:nvPr/>
          </p:nvPicPr>
          <p:blipFill>
            <a:blip r:embed="rId4"/>
            <a:stretch>
              <a:fillRect/>
            </a:stretch>
          </p:blipFill>
          <p:spPr>
            <a:xfrm>
              <a:off x="3461478" y="2702328"/>
              <a:ext cx="2183550" cy="1850797"/>
            </a:xfrm>
            <a:prstGeom prst="rect">
              <a:avLst/>
            </a:prstGeom>
          </p:spPr>
        </p:pic>
      </p:grpSp>
      <p:grpSp>
        <p:nvGrpSpPr>
          <p:cNvPr id="23" name="Groupe 22">
            <a:extLst>
              <a:ext uri="{FF2B5EF4-FFF2-40B4-BE49-F238E27FC236}">
                <a16:creationId xmlns:a16="http://schemas.microsoft.com/office/drawing/2014/main" id="{A42E36D7-EC66-FE6C-15FA-A648EFFB0D39}"/>
              </a:ext>
            </a:extLst>
          </p:cNvPr>
          <p:cNvGrpSpPr/>
          <p:nvPr/>
        </p:nvGrpSpPr>
        <p:grpSpPr>
          <a:xfrm>
            <a:off x="9436904" y="2702327"/>
            <a:ext cx="2183550" cy="2499981"/>
            <a:chOff x="9436904" y="2702327"/>
            <a:chExt cx="2183550" cy="2499981"/>
          </a:xfrm>
        </p:grpSpPr>
        <p:sp>
          <p:nvSpPr>
            <p:cNvPr id="17" name="Google Shape;398;p52">
              <a:extLst>
                <a:ext uri="{FF2B5EF4-FFF2-40B4-BE49-F238E27FC236}">
                  <a16:creationId xmlns:a16="http://schemas.microsoft.com/office/drawing/2014/main" id="{504300AA-669F-3AFB-59D6-42EA44B4D18C}"/>
                </a:ext>
              </a:extLst>
            </p:cNvPr>
            <p:cNvSpPr/>
            <p:nvPr/>
          </p:nvSpPr>
          <p:spPr>
            <a:xfrm>
              <a:off x="10267079"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 sz="1867" b="1" dirty="0">
                  <a:solidFill>
                    <a:sysClr val="windowText" lastClr="000000"/>
                  </a:solidFill>
                  <a:latin typeface="Calibri"/>
                  <a:ea typeface="Calibri"/>
                  <a:cs typeface="Calibri"/>
                  <a:sym typeface="Calibri"/>
                </a:rPr>
                <a:t>d</a:t>
              </a:r>
              <a:endParaRPr sz="1867" b="1" dirty="0">
                <a:solidFill>
                  <a:sysClr val="windowText" lastClr="000000"/>
                </a:solidFill>
                <a:latin typeface="Calibri"/>
                <a:ea typeface="Calibri"/>
                <a:cs typeface="Calibri"/>
              </a:endParaRPr>
            </a:p>
          </p:txBody>
        </p:sp>
        <p:pic>
          <p:nvPicPr>
            <p:cNvPr id="22" name="Image 21" descr="Une image contenant violette, violet, Lilas&#10;&#10;Le contenu généré par l’IA peut être incorrect.">
              <a:extLst>
                <a:ext uri="{FF2B5EF4-FFF2-40B4-BE49-F238E27FC236}">
                  <a16:creationId xmlns:a16="http://schemas.microsoft.com/office/drawing/2014/main" id="{F38BDCB8-4C73-66E4-F7F0-D70184B770A4}"/>
                </a:ext>
              </a:extLst>
            </p:cNvPr>
            <p:cNvPicPr>
              <a:picLocks noChangeAspect="1"/>
            </p:cNvPicPr>
            <p:nvPr/>
          </p:nvPicPr>
          <p:blipFill>
            <a:blip r:embed="rId5"/>
            <a:stretch>
              <a:fillRect/>
            </a:stretch>
          </p:blipFill>
          <p:spPr>
            <a:xfrm>
              <a:off x="9436904" y="2702327"/>
              <a:ext cx="2183550" cy="1852929"/>
            </a:xfrm>
            <a:prstGeom prst="rect">
              <a:avLst/>
            </a:prstGeom>
          </p:spPr>
        </p:pic>
      </p:grpSp>
      <p:pic>
        <p:nvPicPr>
          <p:cNvPr id="5" name="Picture 1">
            <a:extLst>
              <a:ext uri="{FF2B5EF4-FFF2-40B4-BE49-F238E27FC236}">
                <a16:creationId xmlns:a16="http://schemas.microsoft.com/office/drawing/2014/main" id="{93E8742E-3283-6182-0079-B9C7887D2B76}"/>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spTree>
    <p:extLst>
      <p:ext uri="{BB962C8B-B14F-4D97-AF65-F5344CB8AC3E}">
        <p14:creationId xmlns:p14="http://schemas.microsoft.com/office/powerpoint/2010/main" val="36232493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2AB76-E6B3-5FE1-9CD4-961927F81E2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C797E0C-C1F9-A6EE-94C2-8E6A1A744554}"/>
              </a:ext>
            </a:extLst>
          </p:cNvPr>
          <p:cNvSpPr>
            <a:spLocks noGrp="1"/>
          </p:cNvSpPr>
          <p:nvPr>
            <p:ph type="title"/>
          </p:nvPr>
        </p:nvSpPr>
        <p:spPr>
          <a:xfrm>
            <a:off x="909983" y="335116"/>
            <a:ext cx="10372033" cy="267549"/>
          </a:xfrm>
        </p:spPr>
        <p:txBody>
          <a:bodyPr/>
          <a:lstStyle/>
          <a:p>
            <a:r>
              <a:rPr lang="fr-FR" dirty="0">
                <a:solidFill>
                  <a:schemeClr val="tx1">
                    <a:lumMod val="50000"/>
                    <a:lumOff val="50000"/>
                  </a:schemeClr>
                </a:solidFill>
              </a:rPr>
              <a:t>Parfait ! La phagocytose commence par l’adhésion suivie de l’ingestion puis la digestion et enfin l’expulsion.  </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BA5B733A-4347-8C48-AAE1-7280984F0A9F}"/>
              </a:ext>
            </a:extLst>
          </p:cNvPr>
          <p:cNvSpPr>
            <a:spLocks noGrp="1"/>
          </p:cNvSpPr>
          <p:nvPr>
            <p:ph sz="quarter" idx="11"/>
          </p:nvPr>
        </p:nvSpPr>
        <p:spPr>
          <a:xfrm>
            <a:off x="860629" y="728648"/>
            <a:ext cx="10372459" cy="299327"/>
          </a:xfrm>
        </p:spPr>
        <p:txBody>
          <a:bodyPr/>
          <a:lstStyle/>
          <a:p>
            <a:endParaRPr lang="fr-FR" noProof="0" dirty="0">
              <a:solidFill>
                <a:schemeClr val="bg2">
                  <a:lumMod val="75000"/>
                </a:schemeClr>
              </a:solidFill>
            </a:endParaRPr>
          </a:p>
        </p:txBody>
      </p:sp>
      <p:pic>
        <p:nvPicPr>
          <p:cNvPr id="14" name="Google Shape;289;p51">
            <a:extLst>
              <a:ext uri="{FF2B5EF4-FFF2-40B4-BE49-F238E27FC236}">
                <a16:creationId xmlns:a16="http://schemas.microsoft.com/office/drawing/2014/main" id="{B0D9DAC8-5D76-B655-DCBE-A35B8507EE6C}"/>
              </a:ext>
            </a:extLst>
          </p:cNvPr>
          <p:cNvPicPr preferRelativeResize="0"/>
          <p:nvPr/>
        </p:nvPicPr>
        <p:blipFill rotWithShape="1">
          <a:blip r:embed="rId2">
            <a:alphaModFix/>
          </a:blip>
          <a:srcRect/>
          <a:stretch/>
        </p:blipFill>
        <p:spPr>
          <a:xfrm>
            <a:off x="11521441" y="505152"/>
            <a:ext cx="467510" cy="409248"/>
          </a:xfrm>
          <a:prstGeom prst="rect">
            <a:avLst/>
          </a:prstGeom>
          <a:noFill/>
          <a:ln>
            <a:noFill/>
          </a:ln>
        </p:spPr>
      </p:pic>
      <p:sp>
        <p:nvSpPr>
          <p:cNvPr id="18" name="Flèche : droite 17">
            <a:extLst>
              <a:ext uri="{FF2B5EF4-FFF2-40B4-BE49-F238E27FC236}">
                <a16:creationId xmlns:a16="http://schemas.microsoft.com/office/drawing/2014/main" id="{E492668F-C1C2-52B5-5C85-28119626BBEA}"/>
              </a:ext>
            </a:extLst>
          </p:cNvPr>
          <p:cNvSpPr/>
          <p:nvPr/>
        </p:nvSpPr>
        <p:spPr>
          <a:xfrm>
            <a:off x="2707073" y="4679108"/>
            <a:ext cx="903890"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 name="Flèche : droite 18">
            <a:extLst>
              <a:ext uri="{FF2B5EF4-FFF2-40B4-BE49-F238E27FC236}">
                <a16:creationId xmlns:a16="http://schemas.microsoft.com/office/drawing/2014/main" id="{CD57F336-3FE7-426F-799F-D93728B8A578}"/>
              </a:ext>
            </a:extLst>
          </p:cNvPr>
          <p:cNvSpPr/>
          <p:nvPr/>
        </p:nvSpPr>
        <p:spPr>
          <a:xfrm>
            <a:off x="8730879" y="4679108"/>
            <a:ext cx="903890"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3" name="Groupe 22">
            <a:extLst>
              <a:ext uri="{FF2B5EF4-FFF2-40B4-BE49-F238E27FC236}">
                <a16:creationId xmlns:a16="http://schemas.microsoft.com/office/drawing/2014/main" id="{046C4FF3-CEF1-17A9-A57C-D989453FC50B}"/>
              </a:ext>
            </a:extLst>
          </p:cNvPr>
          <p:cNvGrpSpPr/>
          <p:nvPr/>
        </p:nvGrpSpPr>
        <p:grpSpPr>
          <a:xfrm>
            <a:off x="6498804" y="2749890"/>
            <a:ext cx="2092391" cy="2464723"/>
            <a:chOff x="677023" y="2737585"/>
            <a:chExt cx="2092391" cy="2464723"/>
          </a:xfrm>
        </p:grpSpPr>
        <p:sp>
          <p:nvSpPr>
            <p:cNvPr id="24" name="Google Shape;396;p52">
              <a:extLst>
                <a:ext uri="{FF2B5EF4-FFF2-40B4-BE49-F238E27FC236}">
                  <a16:creationId xmlns:a16="http://schemas.microsoft.com/office/drawing/2014/main" id="{53F59EC5-851F-AA20-B3FC-F628313026D1}"/>
                </a:ext>
              </a:extLst>
            </p:cNvPr>
            <p:cNvSpPr/>
            <p:nvPr/>
          </p:nvSpPr>
          <p:spPr>
            <a:xfrm>
              <a:off x="1401721"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 sz="1867" b="1" dirty="0">
                  <a:solidFill>
                    <a:sysClr val="windowText" lastClr="000000"/>
                  </a:solidFill>
                  <a:latin typeface="Calibri"/>
                  <a:ea typeface="Calibri"/>
                  <a:cs typeface="Calibri"/>
                  <a:sym typeface="Calibri"/>
                </a:rPr>
                <a:t>a</a:t>
              </a:r>
              <a:endParaRPr sz="1867" b="1" dirty="0">
                <a:solidFill>
                  <a:sysClr val="windowText" lastClr="000000"/>
                </a:solidFill>
                <a:latin typeface="Calibri"/>
                <a:ea typeface="Calibri"/>
                <a:cs typeface="Calibri"/>
              </a:endParaRPr>
            </a:p>
          </p:txBody>
        </p:sp>
        <p:pic>
          <p:nvPicPr>
            <p:cNvPr id="25" name="Image 24" descr="Une image contenant violet, violette, Lilas, cercle&#10;&#10;Le contenu généré par l’IA peut être incorrect.">
              <a:extLst>
                <a:ext uri="{FF2B5EF4-FFF2-40B4-BE49-F238E27FC236}">
                  <a16:creationId xmlns:a16="http://schemas.microsoft.com/office/drawing/2014/main" id="{65AD1998-BB49-5D9B-86E5-7D4206478175}"/>
                </a:ext>
              </a:extLst>
            </p:cNvPr>
            <p:cNvPicPr>
              <a:picLocks noChangeAspect="1"/>
            </p:cNvPicPr>
            <p:nvPr/>
          </p:nvPicPr>
          <p:blipFill>
            <a:blip r:embed="rId3"/>
            <a:stretch>
              <a:fillRect/>
            </a:stretch>
          </p:blipFill>
          <p:spPr>
            <a:xfrm>
              <a:off x="677023" y="2737585"/>
              <a:ext cx="2092391" cy="1794796"/>
            </a:xfrm>
            <a:prstGeom prst="rect">
              <a:avLst/>
            </a:prstGeom>
          </p:spPr>
        </p:pic>
      </p:grpSp>
      <p:grpSp>
        <p:nvGrpSpPr>
          <p:cNvPr id="26" name="Groupe 25">
            <a:extLst>
              <a:ext uri="{FF2B5EF4-FFF2-40B4-BE49-F238E27FC236}">
                <a16:creationId xmlns:a16="http://schemas.microsoft.com/office/drawing/2014/main" id="{D53C7DED-24BF-F1B4-21A5-3D6AF6CCCF81}"/>
              </a:ext>
            </a:extLst>
          </p:cNvPr>
          <p:cNvGrpSpPr/>
          <p:nvPr/>
        </p:nvGrpSpPr>
        <p:grpSpPr>
          <a:xfrm>
            <a:off x="401465" y="2702327"/>
            <a:ext cx="2365865" cy="2499981"/>
            <a:chOff x="6337092" y="2702327"/>
            <a:chExt cx="2365865" cy="2499981"/>
          </a:xfrm>
        </p:grpSpPr>
        <p:sp>
          <p:nvSpPr>
            <p:cNvPr id="27" name="Google Shape;398;p52">
              <a:extLst>
                <a:ext uri="{FF2B5EF4-FFF2-40B4-BE49-F238E27FC236}">
                  <a16:creationId xmlns:a16="http://schemas.microsoft.com/office/drawing/2014/main" id="{71A696AD-D2E2-B069-910B-5538944598DC}"/>
                </a:ext>
              </a:extLst>
            </p:cNvPr>
            <p:cNvSpPr/>
            <p:nvPr/>
          </p:nvSpPr>
          <p:spPr>
            <a:xfrm>
              <a:off x="7258424"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 sz="1867" b="1" dirty="0">
                  <a:solidFill>
                    <a:sysClr val="windowText" lastClr="000000"/>
                  </a:solidFill>
                  <a:latin typeface="Calibri"/>
                  <a:ea typeface="Calibri"/>
                  <a:cs typeface="Calibri"/>
                  <a:sym typeface="Calibri"/>
                </a:rPr>
                <a:t>b</a:t>
              </a:r>
              <a:endParaRPr sz="1867" b="1" dirty="0">
                <a:solidFill>
                  <a:sysClr val="windowText" lastClr="000000"/>
                </a:solidFill>
                <a:latin typeface="Calibri"/>
                <a:ea typeface="Calibri"/>
                <a:cs typeface="Calibri"/>
              </a:endParaRPr>
            </a:p>
          </p:txBody>
        </p:sp>
        <p:pic>
          <p:nvPicPr>
            <p:cNvPr id="28" name="Image 27" descr="Une image contenant violet, Lilas, violette&#10;&#10;Le contenu généré par l’IA peut être incorrect.">
              <a:extLst>
                <a:ext uri="{FF2B5EF4-FFF2-40B4-BE49-F238E27FC236}">
                  <a16:creationId xmlns:a16="http://schemas.microsoft.com/office/drawing/2014/main" id="{06EEA521-B3C2-646C-15BB-EF2A7F998E54}"/>
                </a:ext>
              </a:extLst>
            </p:cNvPr>
            <p:cNvPicPr>
              <a:picLocks noChangeAspect="1"/>
            </p:cNvPicPr>
            <p:nvPr/>
          </p:nvPicPr>
          <p:blipFill>
            <a:blip r:embed="rId4"/>
            <a:stretch>
              <a:fillRect/>
            </a:stretch>
          </p:blipFill>
          <p:spPr>
            <a:xfrm>
              <a:off x="6337092" y="2702327"/>
              <a:ext cx="2365865" cy="1830053"/>
            </a:xfrm>
            <a:prstGeom prst="rect">
              <a:avLst/>
            </a:prstGeom>
          </p:spPr>
        </p:pic>
      </p:grpSp>
      <p:grpSp>
        <p:nvGrpSpPr>
          <p:cNvPr id="29" name="Groupe 28">
            <a:extLst>
              <a:ext uri="{FF2B5EF4-FFF2-40B4-BE49-F238E27FC236}">
                <a16:creationId xmlns:a16="http://schemas.microsoft.com/office/drawing/2014/main" id="{475997F5-9936-EAD2-EF72-52A9645B7342}"/>
              </a:ext>
            </a:extLst>
          </p:cNvPr>
          <p:cNvGrpSpPr/>
          <p:nvPr/>
        </p:nvGrpSpPr>
        <p:grpSpPr>
          <a:xfrm>
            <a:off x="3475439" y="2702328"/>
            <a:ext cx="2183550" cy="2499980"/>
            <a:chOff x="3461478" y="2702328"/>
            <a:chExt cx="2183550" cy="2499980"/>
          </a:xfrm>
        </p:grpSpPr>
        <p:sp>
          <p:nvSpPr>
            <p:cNvPr id="30" name="Google Shape;397;p52">
              <a:extLst>
                <a:ext uri="{FF2B5EF4-FFF2-40B4-BE49-F238E27FC236}">
                  <a16:creationId xmlns:a16="http://schemas.microsoft.com/office/drawing/2014/main" id="{2E78591A-E9B9-1259-9FF9-46C81ED414C8}"/>
                </a:ext>
              </a:extLst>
            </p:cNvPr>
            <p:cNvSpPr/>
            <p:nvPr/>
          </p:nvSpPr>
          <p:spPr>
            <a:xfrm>
              <a:off x="4379154"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 sz="1867" b="1" dirty="0">
                  <a:solidFill>
                    <a:sysClr val="windowText" lastClr="000000"/>
                  </a:solidFill>
                  <a:latin typeface="Calibri"/>
                  <a:ea typeface="Calibri"/>
                  <a:cs typeface="Calibri"/>
                  <a:sym typeface="Calibri"/>
                </a:rPr>
                <a:t>c</a:t>
              </a:r>
              <a:endParaRPr sz="1867" b="1" dirty="0">
                <a:solidFill>
                  <a:sysClr val="windowText" lastClr="000000"/>
                </a:solidFill>
                <a:latin typeface="Calibri"/>
                <a:ea typeface="Calibri"/>
                <a:cs typeface="Calibri"/>
              </a:endParaRPr>
            </a:p>
          </p:txBody>
        </p:sp>
        <p:pic>
          <p:nvPicPr>
            <p:cNvPr id="31" name="Image 30" descr="Une image contenant violet, violette, Lilas, cercle&#10;&#10;Le contenu généré par l’IA peut être incorrect.">
              <a:extLst>
                <a:ext uri="{FF2B5EF4-FFF2-40B4-BE49-F238E27FC236}">
                  <a16:creationId xmlns:a16="http://schemas.microsoft.com/office/drawing/2014/main" id="{52E2A93A-E823-B5E2-47F5-13BBEA7A75CF}"/>
                </a:ext>
              </a:extLst>
            </p:cNvPr>
            <p:cNvPicPr>
              <a:picLocks noChangeAspect="1"/>
            </p:cNvPicPr>
            <p:nvPr/>
          </p:nvPicPr>
          <p:blipFill>
            <a:blip r:embed="rId5"/>
            <a:stretch>
              <a:fillRect/>
            </a:stretch>
          </p:blipFill>
          <p:spPr>
            <a:xfrm>
              <a:off x="3461478" y="2702328"/>
              <a:ext cx="2183550" cy="1850797"/>
            </a:xfrm>
            <a:prstGeom prst="rect">
              <a:avLst/>
            </a:prstGeom>
          </p:spPr>
        </p:pic>
      </p:grpSp>
      <p:grpSp>
        <p:nvGrpSpPr>
          <p:cNvPr id="32" name="Groupe 31">
            <a:extLst>
              <a:ext uri="{FF2B5EF4-FFF2-40B4-BE49-F238E27FC236}">
                <a16:creationId xmlns:a16="http://schemas.microsoft.com/office/drawing/2014/main" id="{79E53E1B-C01C-F90F-2524-ADCE76D2C22B}"/>
              </a:ext>
            </a:extLst>
          </p:cNvPr>
          <p:cNvGrpSpPr/>
          <p:nvPr/>
        </p:nvGrpSpPr>
        <p:grpSpPr>
          <a:xfrm>
            <a:off x="9436904" y="2702327"/>
            <a:ext cx="2183550" cy="2499981"/>
            <a:chOff x="9436904" y="2702327"/>
            <a:chExt cx="2183550" cy="2499981"/>
          </a:xfrm>
        </p:grpSpPr>
        <p:sp>
          <p:nvSpPr>
            <p:cNvPr id="33" name="Google Shape;398;p52">
              <a:extLst>
                <a:ext uri="{FF2B5EF4-FFF2-40B4-BE49-F238E27FC236}">
                  <a16:creationId xmlns:a16="http://schemas.microsoft.com/office/drawing/2014/main" id="{1861E137-4C27-6D55-9E9C-7E719310CBB5}"/>
                </a:ext>
              </a:extLst>
            </p:cNvPr>
            <p:cNvSpPr/>
            <p:nvPr/>
          </p:nvSpPr>
          <p:spPr>
            <a:xfrm>
              <a:off x="10267079" y="4679108"/>
              <a:ext cx="523200" cy="523200"/>
            </a:xfrm>
            <a:prstGeom prst="ellipse">
              <a:avLst/>
            </a:prstGeom>
            <a:solidFill>
              <a:srgbClr val="C8F5E8"/>
            </a:solidFill>
            <a:ln>
              <a:solidFill>
                <a:schemeClr val="accent4"/>
              </a:solidFill>
            </a:ln>
          </p:spPr>
          <p:txBody>
            <a:bodyPr spcFirstLastPara="1" wrap="square" lIns="91433" tIns="45700" rIns="91433" bIns="45700" anchor="ctr" anchorCtr="0">
              <a:noAutofit/>
            </a:bodyPr>
            <a:lstStyle/>
            <a:p>
              <a:pPr algn="ctr" defTabSz="1219170">
                <a:buClrTx/>
              </a:pPr>
              <a:r>
                <a:rPr lang="fr" sz="1867" b="1" dirty="0">
                  <a:solidFill>
                    <a:sysClr val="windowText" lastClr="000000"/>
                  </a:solidFill>
                  <a:latin typeface="Calibri"/>
                  <a:ea typeface="Calibri"/>
                  <a:cs typeface="Calibri"/>
                  <a:sym typeface="Calibri"/>
                </a:rPr>
                <a:t>d</a:t>
              </a:r>
              <a:endParaRPr sz="1867" b="1" dirty="0">
                <a:solidFill>
                  <a:sysClr val="windowText" lastClr="000000"/>
                </a:solidFill>
                <a:latin typeface="Calibri"/>
                <a:ea typeface="Calibri"/>
                <a:cs typeface="Calibri"/>
              </a:endParaRPr>
            </a:p>
          </p:txBody>
        </p:sp>
        <p:pic>
          <p:nvPicPr>
            <p:cNvPr id="34" name="Image 33" descr="Une image contenant violette, violet, Lilas&#10;&#10;Le contenu généré par l’IA peut être incorrect.">
              <a:extLst>
                <a:ext uri="{FF2B5EF4-FFF2-40B4-BE49-F238E27FC236}">
                  <a16:creationId xmlns:a16="http://schemas.microsoft.com/office/drawing/2014/main" id="{75A58386-31E8-391F-FB97-213C3189978D}"/>
                </a:ext>
              </a:extLst>
            </p:cNvPr>
            <p:cNvPicPr>
              <a:picLocks noChangeAspect="1"/>
            </p:cNvPicPr>
            <p:nvPr/>
          </p:nvPicPr>
          <p:blipFill>
            <a:blip r:embed="rId6"/>
            <a:stretch>
              <a:fillRect/>
            </a:stretch>
          </p:blipFill>
          <p:spPr>
            <a:xfrm>
              <a:off x="9436904" y="2702327"/>
              <a:ext cx="2183550" cy="1852929"/>
            </a:xfrm>
            <a:prstGeom prst="rect">
              <a:avLst/>
            </a:prstGeom>
          </p:spPr>
        </p:pic>
      </p:grpSp>
      <p:sp>
        <p:nvSpPr>
          <p:cNvPr id="35" name="Flèche : droite 34">
            <a:extLst>
              <a:ext uri="{FF2B5EF4-FFF2-40B4-BE49-F238E27FC236}">
                <a16:creationId xmlns:a16="http://schemas.microsoft.com/office/drawing/2014/main" id="{447C77CC-A937-F2BE-6009-81F8FDDBBB43}"/>
              </a:ext>
            </a:extLst>
          </p:cNvPr>
          <p:cNvSpPr/>
          <p:nvPr/>
        </p:nvSpPr>
        <p:spPr>
          <a:xfrm>
            <a:off x="5594914" y="4689306"/>
            <a:ext cx="903890"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65573205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3409BA-7DCC-47B3-ECB6-05CE4B95B653}"/>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279120445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E613C-18BC-4CC8-820F-884D8E364F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45D8A-56D4-A6D4-9F76-6A719BF0740D}"/>
              </a:ext>
            </a:extLst>
          </p:cNvPr>
          <p:cNvSpPr>
            <a:spLocks noGrp="1"/>
          </p:cNvSpPr>
          <p:nvPr>
            <p:ph type="title"/>
          </p:nvPr>
        </p:nvSpPr>
        <p:spPr/>
        <p:txBody>
          <a:bodyPr/>
          <a:lstStyle/>
          <a:p>
            <a:r>
              <a:rPr lang="fr-FR" dirty="0">
                <a:solidFill>
                  <a:schemeClr val="bg2">
                    <a:lumMod val="50000"/>
                  </a:schemeClr>
                </a:solidFill>
                <a:ea typeface="Calibri" panose="020F0502020204030204" pitchFamily="34" charset="0"/>
              </a:rPr>
              <a:t>Maintenant, vous allez travailler en binôme. Chacun prend un moment pour réaliser l’activité de la page 13 sur le livret. Ensuite, vous comparez vos réponses en justifiant.</a:t>
            </a:r>
          </a:p>
        </p:txBody>
      </p:sp>
      <p:sp>
        <p:nvSpPr>
          <p:cNvPr id="5" name="Espace réservé du contenu 4">
            <a:extLst>
              <a:ext uri="{FF2B5EF4-FFF2-40B4-BE49-F238E27FC236}">
                <a16:creationId xmlns:a16="http://schemas.microsoft.com/office/drawing/2014/main" id="{452A5AEB-EF2D-62A9-C0A7-1195EE86C34E}"/>
              </a:ext>
            </a:extLst>
          </p:cNvPr>
          <p:cNvSpPr>
            <a:spLocks noGrp="1"/>
          </p:cNvSpPr>
          <p:nvPr>
            <p:ph sz="quarter" idx="11"/>
          </p:nvPr>
        </p:nvSpPr>
        <p:spPr/>
        <p:txBody>
          <a:bodyPr/>
          <a:lstStyle/>
          <a:p>
            <a:endParaRPr lang="fr-MA"/>
          </a:p>
        </p:txBody>
      </p:sp>
      <p:grpSp>
        <p:nvGrpSpPr>
          <p:cNvPr id="4" name="Groupe 3">
            <a:extLst>
              <a:ext uri="{FF2B5EF4-FFF2-40B4-BE49-F238E27FC236}">
                <a16:creationId xmlns:a16="http://schemas.microsoft.com/office/drawing/2014/main" id="{138277B5-ADEB-3EB9-E04F-8A55584A4685}"/>
              </a:ext>
            </a:extLst>
          </p:cNvPr>
          <p:cNvGrpSpPr/>
          <p:nvPr/>
        </p:nvGrpSpPr>
        <p:grpSpPr>
          <a:xfrm>
            <a:off x="3525263" y="1144754"/>
            <a:ext cx="5192113" cy="5166079"/>
            <a:chOff x="2995447" y="1132319"/>
            <a:chExt cx="5192113" cy="5166079"/>
          </a:xfrm>
        </p:grpSpPr>
        <p:pic>
          <p:nvPicPr>
            <p:cNvPr id="11" name="Image 10" descr="Une image contenant texte, Appareils électroniques, capture d’écran, affichage&#10;&#10;Le contenu généré par l’IA peut être incorrect.">
              <a:extLst>
                <a:ext uri="{FF2B5EF4-FFF2-40B4-BE49-F238E27FC236}">
                  <a16:creationId xmlns:a16="http://schemas.microsoft.com/office/drawing/2014/main" id="{E0E928CB-31D1-AD4B-4375-89B06E18EDA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995448" y="2964441"/>
              <a:ext cx="5192112" cy="3333957"/>
            </a:xfrm>
            <a:prstGeom prst="rect">
              <a:avLst/>
            </a:prstGeom>
          </p:spPr>
        </p:pic>
        <p:pic>
          <p:nvPicPr>
            <p:cNvPr id="3" name="Image 2" descr="Une image contenant capture d’écran, texte&#10;&#10;Le contenu généré par l’IA peut être incorrect.">
              <a:extLst>
                <a:ext uri="{FF2B5EF4-FFF2-40B4-BE49-F238E27FC236}">
                  <a16:creationId xmlns:a16="http://schemas.microsoft.com/office/drawing/2014/main" id="{D51CF011-4D9D-21F1-2698-953831B6F362}"/>
                </a:ext>
              </a:extLst>
            </p:cNvPr>
            <p:cNvPicPr>
              <a:picLocks noChangeAspect="1"/>
            </p:cNvPicPr>
            <p:nvPr/>
          </p:nvPicPr>
          <p:blipFill>
            <a:blip r:embed="rId4"/>
            <a:stretch>
              <a:fillRect/>
            </a:stretch>
          </p:blipFill>
          <p:spPr>
            <a:xfrm>
              <a:off x="2995447" y="1132319"/>
              <a:ext cx="5192113" cy="1832122"/>
            </a:xfrm>
            <a:prstGeom prst="rect">
              <a:avLst/>
            </a:prstGeom>
          </p:spPr>
        </p:pic>
      </p:grpSp>
      <p:sp>
        <p:nvSpPr>
          <p:cNvPr id="6" name="Espace réservé du texte 5">
            <a:extLst>
              <a:ext uri="{FF2B5EF4-FFF2-40B4-BE49-F238E27FC236}">
                <a16:creationId xmlns:a16="http://schemas.microsoft.com/office/drawing/2014/main" id="{D791EDEB-CFEC-A79E-B9D8-ED099848FD2E}"/>
              </a:ext>
            </a:extLst>
          </p:cNvPr>
          <p:cNvSpPr>
            <a:spLocks noGrp="1"/>
          </p:cNvSpPr>
          <p:nvPr>
            <p:ph type="body" sz="quarter" idx="12"/>
          </p:nvPr>
        </p:nvSpPr>
        <p:spPr>
          <a:xfrm>
            <a:off x="5483225" y="6216240"/>
            <a:ext cx="1225550" cy="471488"/>
          </a:xfrm>
        </p:spPr>
        <p:txBody>
          <a:bodyPr/>
          <a:lstStyle/>
          <a:p>
            <a:r>
              <a:rPr lang="fr-MA" dirty="0"/>
              <a:t>Page 13</a:t>
            </a:r>
          </a:p>
        </p:txBody>
      </p:sp>
    </p:spTree>
    <p:extLst>
      <p:ext uri="{BB962C8B-B14F-4D97-AF65-F5344CB8AC3E}">
        <p14:creationId xmlns:p14="http://schemas.microsoft.com/office/powerpoint/2010/main" val="26588227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D956-F6E1-EC84-6EB6-B3E641CD07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669E37-A48A-E959-2209-5C0AFB47FEEF}"/>
              </a:ext>
            </a:extLst>
          </p:cNvPr>
          <p:cNvSpPr>
            <a:spLocks noGrp="1"/>
          </p:cNvSpPr>
          <p:nvPr>
            <p:ph type="title"/>
          </p:nvPr>
        </p:nvSpPr>
        <p:spPr/>
        <p:txBody>
          <a:bodyPr/>
          <a:lstStyle/>
          <a:p>
            <a:r>
              <a:rPr lang="fr-FR" sz="1800" noProof="0" dirty="0">
                <a:solidFill>
                  <a:schemeClr val="tx1">
                    <a:lumMod val="50000"/>
                    <a:lumOff val="50000"/>
                  </a:schemeClr>
                </a:solidFill>
              </a:rPr>
              <a:t>Le temps est terminé. </a:t>
            </a:r>
          </a:p>
        </p:txBody>
      </p:sp>
      <p:sp>
        <p:nvSpPr>
          <p:cNvPr id="4" name="Espace réservé du contenu 3">
            <a:extLst>
              <a:ext uri="{FF2B5EF4-FFF2-40B4-BE49-F238E27FC236}">
                <a16:creationId xmlns:a16="http://schemas.microsoft.com/office/drawing/2014/main" id="{E490108A-42E4-3CC8-8D61-0733CD6007DA}"/>
              </a:ext>
            </a:extLst>
          </p:cNvPr>
          <p:cNvSpPr>
            <a:spLocks noGrp="1"/>
          </p:cNvSpPr>
          <p:nvPr>
            <p:ph sz="quarter" idx="11"/>
          </p:nvPr>
        </p:nvSpPr>
        <p:spPr>
          <a:xfrm>
            <a:off x="884663" y="609671"/>
            <a:ext cx="10372459" cy="299327"/>
          </a:xfrm>
        </p:spPr>
        <p:txBody>
          <a:bodyPr/>
          <a:lstStyle/>
          <a:p>
            <a:endParaRPr lang="fr-FR" noProof="0" dirty="0">
              <a:solidFill>
                <a:schemeClr val="bg1">
                  <a:lumMod val="65000"/>
                </a:schemeClr>
              </a:solidFill>
            </a:endParaRPr>
          </a:p>
        </p:txBody>
      </p:sp>
      <p:sp>
        <p:nvSpPr>
          <p:cNvPr id="3" name="Rectangle 2">
            <a:extLst>
              <a:ext uri="{FF2B5EF4-FFF2-40B4-BE49-F238E27FC236}">
                <a16:creationId xmlns:a16="http://schemas.microsoft.com/office/drawing/2014/main" id="{8E004DEF-F7CC-BF2E-C88C-CEE3500FCA0C}"/>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5" name="Picture 3">
            <a:extLst>
              <a:ext uri="{FF2B5EF4-FFF2-40B4-BE49-F238E27FC236}">
                <a16:creationId xmlns:a16="http://schemas.microsoft.com/office/drawing/2014/main" id="{8152424E-0ED6-B27B-4B4D-37ED9217347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41479310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F8915-38E2-F5EE-2B48-71D881107802}"/>
            </a:ext>
          </a:extLst>
        </p:cNvPr>
        <p:cNvGrpSpPr/>
        <p:nvPr/>
      </p:nvGrpSpPr>
      <p:grpSpPr>
        <a:xfrm>
          <a:off x="0" y="0"/>
          <a:ext cx="0" cy="0"/>
          <a:chOff x="0" y="0"/>
          <a:chExt cx="0" cy="0"/>
        </a:xfrm>
      </p:grpSpPr>
      <p:pic>
        <p:nvPicPr>
          <p:cNvPr id="9" name="Image 8" descr="Une image contenant texte, Appareils électroniques, capture d’écran, affichage&#10;&#10;Le contenu généré par l’IA peut être incorrect.">
            <a:extLst>
              <a:ext uri="{FF2B5EF4-FFF2-40B4-BE49-F238E27FC236}">
                <a16:creationId xmlns:a16="http://schemas.microsoft.com/office/drawing/2014/main" id="{DC148019-39C1-B2ED-DDCF-1572F0DCB01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b="82735"/>
          <a:stretch>
            <a:fillRect/>
          </a:stretch>
        </p:blipFill>
        <p:spPr>
          <a:xfrm>
            <a:off x="973469" y="4635909"/>
            <a:ext cx="10406305" cy="1742017"/>
          </a:xfrm>
          <a:prstGeom prst="rect">
            <a:avLst/>
          </a:prstGeom>
        </p:spPr>
      </p:pic>
      <p:pic>
        <p:nvPicPr>
          <p:cNvPr id="45" name="Picture 1">
            <a:extLst>
              <a:ext uri="{FF2B5EF4-FFF2-40B4-BE49-F238E27FC236}">
                <a16:creationId xmlns:a16="http://schemas.microsoft.com/office/drawing/2014/main" id="{DF065F60-0615-8F70-F5C1-B164184F6852}"/>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2" name="ZoneTexte 11">
            <a:extLst>
              <a:ext uri="{FF2B5EF4-FFF2-40B4-BE49-F238E27FC236}">
                <a16:creationId xmlns:a16="http://schemas.microsoft.com/office/drawing/2014/main" id="{C10D4F37-C1CA-6795-E655-162CF414C6B1}"/>
              </a:ext>
            </a:extLst>
          </p:cNvPr>
          <p:cNvSpPr txBox="1"/>
          <p:nvPr/>
        </p:nvSpPr>
        <p:spPr>
          <a:xfrm>
            <a:off x="1052584" y="221227"/>
            <a:ext cx="7127854" cy="400110"/>
          </a:xfrm>
          <a:prstGeom prst="rect">
            <a:avLst/>
          </a:prstGeom>
          <a:noFill/>
        </p:spPr>
        <p:txBody>
          <a:bodyPr wrap="square">
            <a:spAutoFit/>
          </a:bodyPr>
          <a:lstStyle/>
          <a:p>
            <a:r>
              <a:rPr lang="fr-FR" sz="2000" b="1" noProof="0" dirty="0">
                <a:solidFill>
                  <a:schemeClr val="tx1">
                    <a:lumMod val="50000"/>
                    <a:lumOff val="50000"/>
                  </a:schemeClr>
                </a:solidFill>
                <a:sym typeface="Hammersmith One"/>
              </a:rPr>
              <a:t>Correction.</a:t>
            </a:r>
          </a:p>
        </p:txBody>
      </p:sp>
      <p:pic>
        <p:nvPicPr>
          <p:cNvPr id="6" name="Image 5" descr="Une image contenant capture d’écran, texte&#10;&#10;Le contenu généré par l’IA peut être incorrect.">
            <a:extLst>
              <a:ext uri="{FF2B5EF4-FFF2-40B4-BE49-F238E27FC236}">
                <a16:creationId xmlns:a16="http://schemas.microsoft.com/office/drawing/2014/main" id="{15806682-6CBB-3F35-359C-EE85BF497667}"/>
              </a:ext>
            </a:extLst>
          </p:cNvPr>
          <p:cNvPicPr>
            <a:picLocks noChangeAspect="1"/>
          </p:cNvPicPr>
          <p:nvPr/>
        </p:nvPicPr>
        <p:blipFill>
          <a:blip r:embed="rId6"/>
          <a:stretch>
            <a:fillRect/>
          </a:stretch>
        </p:blipFill>
        <p:spPr>
          <a:xfrm>
            <a:off x="973469" y="1020772"/>
            <a:ext cx="10245062" cy="3615137"/>
          </a:xfrm>
          <a:prstGeom prst="rect">
            <a:avLst/>
          </a:prstGeom>
        </p:spPr>
      </p:pic>
      <p:sp>
        <p:nvSpPr>
          <p:cNvPr id="2" name="ZoneTexte 1">
            <a:extLst>
              <a:ext uri="{FF2B5EF4-FFF2-40B4-BE49-F238E27FC236}">
                <a16:creationId xmlns:a16="http://schemas.microsoft.com/office/drawing/2014/main" id="{07B08EDD-9F0A-8968-295A-385A7953806F}"/>
              </a:ext>
            </a:extLst>
          </p:cNvPr>
          <p:cNvSpPr txBox="1"/>
          <p:nvPr/>
        </p:nvSpPr>
        <p:spPr>
          <a:xfrm>
            <a:off x="3045331" y="5733032"/>
            <a:ext cx="7549098" cy="461665"/>
          </a:xfrm>
          <a:prstGeom prst="rect">
            <a:avLst/>
          </a:prstGeom>
          <a:noFill/>
        </p:spPr>
        <p:txBody>
          <a:bodyPr wrap="square" rtlCol="0">
            <a:spAutoFit/>
          </a:bodyPr>
          <a:lstStyle/>
          <a:p>
            <a:pPr algn="l"/>
            <a:r>
              <a:rPr lang="fr-FR" sz="2400" b="1" dirty="0">
                <a:solidFill>
                  <a:srgbClr val="FF0000"/>
                </a:solidFill>
                <a:latin typeface="Script MT Bold" panose="03040602040607080904" pitchFamily="66" charset="0"/>
              </a:rPr>
              <a:t>Le phagocyte reconnaît la levure (microorganisme) et le fixe</a:t>
            </a:r>
            <a:r>
              <a:rPr lang="fr-FR" sz="2400" b="1" dirty="0">
                <a:solidFill>
                  <a:srgbClr val="FF0000"/>
                </a:solidFill>
                <a:latin typeface="Script MT Bold" panose="03040602040607080904" pitchFamily="66" charset="0"/>
                <a:ea typeface="Calibri" panose="020F0502020204030204" pitchFamily="34" charset="0"/>
                <a:cs typeface="Calibri" panose="020F0502020204030204" pitchFamily="34" charset="0"/>
              </a:rPr>
              <a:t>. </a:t>
            </a:r>
          </a:p>
        </p:txBody>
      </p:sp>
      <p:sp>
        <p:nvSpPr>
          <p:cNvPr id="14" name="ZoneTexte 13">
            <a:extLst>
              <a:ext uri="{FF2B5EF4-FFF2-40B4-BE49-F238E27FC236}">
                <a16:creationId xmlns:a16="http://schemas.microsoft.com/office/drawing/2014/main" id="{D73C4CD9-BE13-FBAD-1392-1FBEE6EF76A5}"/>
              </a:ext>
            </a:extLst>
          </p:cNvPr>
          <p:cNvSpPr txBox="1"/>
          <p:nvPr/>
        </p:nvSpPr>
        <p:spPr>
          <a:xfrm>
            <a:off x="3370329" y="5179001"/>
            <a:ext cx="4987566" cy="461665"/>
          </a:xfrm>
          <a:prstGeom prst="rect">
            <a:avLst/>
          </a:prstGeom>
          <a:noFill/>
        </p:spPr>
        <p:txBody>
          <a:bodyPr wrap="square">
            <a:spAutoFit/>
          </a:bodyPr>
          <a:lstStyle/>
          <a:p>
            <a:r>
              <a:rPr lang="fr-FR" sz="2400" b="1" dirty="0">
                <a:solidFill>
                  <a:srgbClr val="FF0000"/>
                </a:solidFill>
                <a:latin typeface="Script MT Bold" panose="03040602040607080904" pitchFamily="66" charset="0"/>
              </a:rPr>
              <a:t>L’adhésion</a:t>
            </a:r>
          </a:p>
        </p:txBody>
      </p:sp>
      <p:sp>
        <p:nvSpPr>
          <p:cNvPr id="4" name="D_A_02">
            <a:extLst>
              <a:ext uri="{FF2B5EF4-FFF2-40B4-BE49-F238E27FC236}">
                <a16:creationId xmlns:a16="http://schemas.microsoft.com/office/drawing/2014/main" id="{3199D756-6357-445D-AC4A-29A36DD8FCF1}"/>
              </a:ext>
            </a:extLst>
          </p:cNvPr>
          <p:cNvSpPr txBox="1"/>
          <p:nvPr/>
        </p:nvSpPr>
        <p:spPr>
          <a:xfrm>
            <a:off x="884045" y="589368"/>
            <a:ext cx="8948902" cy="345593"/>
          </a:xfrm>
          <a:prstGeom prst="rect">
            <a:avLst/>
          </a:prstGeom>
          <a:noFill/>
        </p:spPr>
        <p:txBody>
          <a:bodyPr wrap="square" rtlCol="0" anchor="ctr">
            <a:noAutofit/>
          </a:bodyPr>
          <a:lstStyle/>
          <a:p>
            <a:pPr>
              <a:spcAft>
                <a:spcPts val="400"/>
              </a:spcAft>
            </a:pPr>
            <a:r>
              <a:rPr lang="fr-FR" sz="1050" i="1" noProof="0" dirty="0">
                <a:solidFill>
                  <a:schemeClr val="bg1">
                    <a:lumMod val="65000"/>
                  </a:schemeClr>
                </a:solidFill>
              </a:rPr>
              <a:t>Invitez les élèves à passer au tableau pour rédiger leurs réponses </a:t>
            </a:r>
          </a:p>
        </p:txBody>
      </p:sp>
    </p:spTree>
    <p:extLst>
      <p:ext uri="{BB962C8B-B14F-4D97-AF65-F5344CB8AC3E}">
        <p14:creationId xmlns:p14="http://schemas.microsoft.com/office/powerpoint/2010/main" val="55218764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4C81B-FADC-1698-DCCA-5DFBA9632938}"/>
            </a:ext>
          </a:extLst>
        </p:cNvPr>
        <p:cNvGrpSpPr/>
        <p:nvPr/>
      </p:nvGrpSpPr>
      <p:grpSpPr>
        <a:xfrm>
          <a:off x="0" y="0"/>
          <a:ext cx="0" cy="0"/>
          <a:chOff x="0" y="0"/>
          <a:chExt cx="0" cy="0"/>
        </a:xfrm>
      </p:grpSpPr>
      <p:pic>
        <p:nvPicPr>
          <p:cNvPr id="4" name="Image 3" descr="Une image contenant texte, Appareils électroniques, capture d’écran, affichage&#10;&#10;Le contenu généré par l’IA peut être incorrect.">
            <a:extLst>
              <a:ext uri="{FF2B5EF4-FFF2-40B4-BE49-F238E27FC236}">
                <a16:creationId xmlns:a16="http://schemas.microsoft.com/office/drawing/2014/main" id="{A0FB2D0C-25E0-0FE6-4B95-204CE15F435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16396" b="27712"/>
          <a:stretch>
            <a:fillRect/>
          </a:stretch>
        </p:blipFill>
        <p:spPr>
          <a:xfrm>
            <a:off x="767255" y="964548"/>
            <a:ext cx="10372161" cy="5645194"/>
          </a:xfrm>
          <a:prstGeom prst="rect">
            <a:avLst/>
          </a:prstGeom>
        </p:spPr>
      </p:pic>
      <p:pic>
        <p:nvPicPr>
          <p:cNvPr id="45" name="Picture 1">
            <a:extLst>
              <a:ext uri="{FF2B5EF4-FFF2-40B4-BE49-F238E27FC236}">
                <a16:creationId xmlns:a16="http://schemas.microsoft.com/office/drawing/2014/main" id="{F780CE49-14AB-3AD5-3FA3-F5CC1B0B9DAC}"/>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2" name="ZoneTexte 11">
            <a:extLst>
              <a:ext uri="{FF2B5EF4-FFF2-40B4-BE49-F238E27FC236}">
                <a16:creationId xmlns:a16="http://schemas.microsoft.com/office/drawing/2014/main" id="{ECA02522-B851-5B02-4B8D-834EF9E0D2B1}"/>
              </a:ext>
            </a:extLst>
          </p:cNvPr>
          <p:cNvSpPr txBox="1"/>
          <p:nvPr/>
        </p:nvSpPr>
        <p:spPr>
          <a:xfrm>
            <a:off x="1052584" y="282187"/>
            <a:ext cx="7127854" cy="338554"/>
          </a:xfrm>
          <a:prstGeom prst="rect">
            <a:avLst/>
          </a:prstGeom>
          <a:noFill/>
        </p:spPr>
        <p:txBody>
          <a:bodyPr wrap="square">
            <a:spAutoFit/>
          </a:bodyPr>
          <a:lstStyle/>
          <a:p>
            <a:r>
              <a:rPr lang="fr-FR" sz="1600" b="1" noProof="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sym typeface="Hammersmith One"/>
              </a:rPr>
              <a:t>Correction.</a:t>
            </a:r>
          </a:p>
        </p:txBody>
      </p:sp>
      <p:sp>
        <p:nvSpPr>
          <p:cNvPr id="23" name="ZoneTexte 22">
            <a:extLst>
              <a:ext uri="{FF2B5EF4-FFF2-40B4-BE49-F238E27FC236}">
                <a16:creationId xmlns:a16="http://schemas.microsoft.com/office/drawing/2014/main" id="{6D6176A5-BD25-350D-8829-F79B07AA14F9}"/>
              </a:ext>
            </a:extLst>
          </p:cNvPr>
          <p:cNvSpPr txBox="1"/>
          <p:nvPr/>
        </p:nvSpPr>
        <p:spPr>
          <a:xfrm>
            <a:off x="884045" y="3122065"/>
            <a:ext cx="2101184" cy="523220"/>
          </a:xfrm>
          <a:prstGeom prst="rect">
            <a:avLst/>
          </a:prstGeom>
          <a:noFill/>
        </p:spPr>
        <p:txBody>
          <a:bodyPr wrap="square" rtlCol="0">
            <a:spAutoFit/>
          </a:bodyPr>
          <a:lstStyle/>
          <a:p>
            <a:pPr algn="ctr"/>
            <a:r>
              <a:rPr lang="fr-FR" sz="2800" b="1" dirty="0">
                <a:solidFill>
                  <a:srgbClr val="FF0000"/>
                </a:solidFill>
                <a:latin typeface="Script MT Bold" panose="03040602040607080904" pitchFamily="66" charset="0"/>
                <a:cs typeface="Arial"/>
                <a:sym typeface="Arial"/>
              </a:rPr>
              <a:t>Phagocyte</a:t>
            </a:r>
            <a:r>
              <a:rPr lang="fr-FR" sz="2800" dirty="0">
                <a:latin typeface="Script MT Bold" panose="03040602040607080904" pitchFamily="66" charset="0"/>
                <a:cs typeface="Calibri" panose="020F0502020204030204" pitchFamily="34" charset="0"/>
              </a:rPr>
              <a:t> </a:t>
            </a:r>
            <a:endParaRPr lang="fr-MA" sz="2800" dirty="0">
              <a:latin typeface="Script MT Bold" panose="03040602040607080904" pitchFamily="66" charset="0"/>
              <a:cs typeface="Calibri" panose="020F0502020204030204" pitchFamily="34" charset="0"/>
            </a:endParaRPr>
          </a:p>
        </p:txBody>
      </p:sp>
      <p:sp>
        <p:nvSpPr>
          <p:cNvPr id="25" name="ZoneTexte 24">
            <a:extLst>
              <a:ext uri="{FF2B5EF4-FFF2-40B4-BE49-F238E27FC236}">
                <a16:creationId xmlns:a16="http://schemas.microsoft.com/office/drawing/2014/main" id="{BBE7B367-16B1-9235-6608-3094227945B3}"/>
              </a:ext>
            </a:extLst>
          </p:cNvPr>
          <p:cNvSpPr txBox="1"/>
          <p:nvPr/>
        </p:nvSpPr>
        <p:spPr>
          <a:xfrm>
            <a:off x="8564645" y="3820346"/>
            <a:ext cx="2101184" cy="523220"/>
          </a:xfrm>
          <a:prstGeom prst="rect">
            <a:avLst/>
          </a:prstGeom>
          <a:noFill/>
        </p:spPr>
        <p:txBody>
          <a:bodyPr wrap="square" rtlCol="0">
            <a:spAutoFit/>
          </a:bodyPr>
          <a:lstStyle/>
          <a:p>
            <a:pPr algn="ctr"/>
            <a:r>
              <a:rPr lang="fr-FR" sz="2800" b="1" dirty="0">
                <a:solidFill>
                  <a:srgbClr val="FF0000"/>
                </a:solidFill>
                <a:latin typeface="Script MT Bold" panose="03040602040607080904" pitchFamily="66" charset="0"/>
                <a:cs typeface="Arial"/>
                <a:sym typeface="Arial"/>
              </a:rPr>
              <a:t>Levure</a:t>
            </a:r>
            <a:r>
              <a:rPr lang="fr-FR" sz="2800" dirty="0">
                <a:latin typeface="Script MT Bold" panose="03040602040607080904" pitchFamily="66" charset="0"/>
                <a:cs typeface="Calibri" panose="020F0502020204030204" pitchFamily="34" charset="0"/>
              </a:rPr>
              <a:t> </a:t>
            </a:r>
            <a:endParaRPr lang="fr-MA" sz="2800" dirty="0">
              <a:latin typeface="Script MT Bold" panose="03040602040607080904" pitchFamily="66" charset="0"/>
              <a:cs typeface="Calibri" panose="020F0502020204030204" pitchFamily="34" charset="0"/>
            </a:endParaRPr>
          </a:p>
        </p:txBody>
      </p:sp>
      <p:sp>
        <p:nvSpPr>
          <p:cNvPr id="26" name="ZoneTexte 25">
            <a:extLst>
              <a:ext uri="{FF2B5EF4-FFF2-40B4-BE49-F238E27FC236}">
                <a16:creationId xmlns:a16="http://schemas.microsoft.com/office/drawing/2014/main" id="{48AC2DD7-938E-ACDD-8192-B437BDFB7649}"/>
              </a:ext>
            </a:extLst>
          </p:cNvPr>
          <p:cNvSpPr txBox="1"/>
          <p:nvPr/>
        </p:nvSpPr>
        <p:spPr>
          <a:xfrm>
            <a:off x="8851009" y="3270642"/>
            <a:ext cx="2101184" cy="523220"/>
          </a:xfrm>
          <a:prstGeom prst="rect">
            <a:avLst/>
          </a:prstGeom>
          <a:noFill/>
        </p:spPr>
        <p:txBody>
          <a:bodyPr wrap="square" rtlCol="0">
            <a:spAutoFit/>
          </a:bodyPr>
          <a:lstStyle/>
          <a:p>
            <a:pPr algn="ctr"/>
            <a:r>
              <a:rPr lang="fr-FR" sz="2800" b="1" dirty="0">
                <a:solidFill>
                  <a:srgbClr val="FF0000"/>
                </a:solidFill>
                <a:latin typeface="Script MT Bold" panose="03040602040607080904" pitchFamily="66" charset="0"/>
                <a:cs typeface="Arial"/>
                <a:sym typeface="Arial"/>
              </a:rPr>
              <a:t>Phagosome</a:t>
            </a:r>
            <a:r>
              <a:rPr lang="fr-FR" sz="2800" dirty="0">
                <a:latin typeface="Script MT Bold" panose="03040602040607080904" pitchFamily="66" charset="0"/>
                <a:cs typeface="Calibri" panose="020F0502020204030204" pitchFamily="34" charset="0"/>
              </a:rPr>
              <a:t>  </a:t>
            </a:r>
            <a:endParaRPr lang="fr-MA" sz="2800" dirty="0">
              <a:latin typeface="Script MT Bold" panose="03040602040607080904" pitchFamily="66" charset="0"/>
              <a:cs typeface="Calibri" panose="020F0502020204030204" pitchFamily="34" charset="0"/>
            </a:endParaRPr>
          </a:p>
        </p:txBody>
      </p:sp>
      <p:sp>
        <p:nvSpPr>
          <p:cNvPr id="28" name="ZoneTexte 27">
            <a:extLst>
              <a:ext uri="{FF2B5EF4-FFF2-40B4-BE49-F238E27FC236}">
                <a16:creationId xmlns:a16="http://schemas.microsoft.com/office/drawing/2014/main" id="{CB22609A-394E-EDBD-CE47-6B1487E1E9E7}"/>
              </a:ext>
            </a:extLst>
          </p:cNvPr>
          <p:cNvSpPr txBox="1"/>
          <p:nvPr/>
        </p:nvSpPr>
        <p:spPr>
          <a:xfrm>
            <a:off x="1238831" y="3967943"/>
            <a:ext cx="1464787" cy="523220"/>
          </a:xfrm>
          <a:prstGeom prst="rect">
            <a:avLst/>
          </a:prstGeom>
          <a:noFill/>
        </p:spPr>
        <p:txBody>
          <a:bodyPr wrap="square" rtlCol="0">
            <a:spAutoFit/>
          </a:bodyPr>
          <a:lstStyle/>
          <a:p>
            <a:pPr algn="ctr"/>
            <a:r>
              <a:rPr lang="fr-FR" sz="2800" b="1" dirty="0">
                <a:solidFill>
                  <a:srgbClr val="FF0000"/>
                </a:solidFill>
                <a:latin typeface="Script MT Bold" panose="03040602040607080904" pitchFamily="66" charset="0"/>
                <a:cs typeface="Arial"/>
                <a:sym typeface="Arial"/>
              </a:rPr>
              <a:t>Noyau</a:t>
            </a:r>
            <a:r>
              <a:rPr lang="fr-FR" sz="2800" dirty="0">
                <a:latin typeface="Script MT Bold" panose="03040602040607080904" pitchFamily="66" charset="0"/>
                <a:cs typeface="Calibri" panose="020F0502020204030204" pitchFamily="34" charset="0"/>
              </a:rPr>
              <a:t> </a:t>
            </a:r>
            <a:endParaRPr lang="fr-MA" sz="2800" dirty="0">
              <a:latin typeface="Script MT Bold" panose="03040602040607080904" pitchFamily="66" charset="0"/>
              <a:cs typeface="Calibri" panose="020F0502020204030204" pitchFamily="34" charset="0"/>
            </a:endParaRPr>
          </a:p>
        </p:txBody>
      </p:sp>
      <p:grpSp>
        <p:nvGrpSpPr>
          <p:cNvPr id="6" name="Groupe 5">
            <a:extLst>
              <a:ext uri="{FF2B5EF4-FFF2-40B4-BE49-F238E27FC236}">
                <a16:creationId xmlns:a16="http://schemas.microsoft.com/office/drawing/2014/main" id="{7FA30E3F-8B19-00FC-3FCB-863DF65558FA}"/>
              </a:ext>
            </a:extLst>
          </p:cNvPr>
          <p:cNvGrpSpPr/>
          <p:nvPr/>
        </p:nvGrpSpPr>
        <p:grpSpPr>
          <a:xfrm>
            <a:off x="2773747" y="2572848"/>
            <a:ext cx="6077262" cy="2790190"/>
            <a:chOff x="2103176" y="2517572"/>
            <a:chExt cx="6077262" cy="2790190"/>
          </a:xfrm>
        </p:grpSpPr>
        <p:grpSp>
          <p:nvGrpSpPr>
            <p:cNvPr id="2" name="Groupe 1">
              <a:extLst>
                <a:ext uri="{FF2B5EF4-FFF2-40B4-BE49-F238E27FC236}">
                  <a16:creationId xmlns:a16="http://schemas.microsoft.com/office/drawing/2014/main" id="{8E10A15E-F507-2202-D4ED-228EE5D19C8D}"/>
                </a:ext>
              </a:extLst>
            </p:cNvPr>
            <p:cNvGrpSpPr/>
            <p:nvPr/>
          </p:nvGrpSpPr>
          <p:grpSpPr>
            <a:xfrm>
              <a:off x="3965728" y="2517572"/>
              <a:ext cx="3060700" cy="2790190"/>
              <a:chOff x="0" y="0"/>
              <a:chExt cx="3061258" cy="2790190"/>
            </a:xfrm>
          </p:grpSpPr>
          <p:sp>
            <p:nvSpPr>
              <p:cNvPr id="3" name="Forme libre : forme 2">
                <a:extLst>
                  <a:ext uri="{FF2B5EF4-FFF2-40B4-BE49-F238E27FC236}">
                    <a16:creationId xmlns:a16="http://schemas.microsoft.com/office/drawing/2014/main" id="{50FDF634-DB71-1DAE-77B2-DEE8308C7B4A}"/>
                  </a:ext>
                </a:extLst>
              </p:cNvPr>
              <p:cNvSpPr/>
              <p:nvPr/>
            </p:nvSpPr>
            <p:spPr>
              <a:xfrm>
                <a:off x="0" y="0"/>
                <a:ext cx="3061258" cy="2790190"/>
              </a:xfrm>
              <a:custGeom>
                <a:avLst/>
                <a:gdLst>
                  <a:gd name="csX0" fmla="*/ 2785613 w 2788662"/>
                  <a:gd name="csY0" fmla="*/ 1192106 h 2790340"/>
                  <a:gd name="csX1" fmla="*/ 2640833 w 2788662"/>
                  <a:gd name="csY1" fmla="*/ 879686 h 2790340"/>
                  <a:gd name="csX2" fmla="*/ 2617973 w 2788662"/>
                  <a:gd name="csY2" fmla="*/ 765386 h 2790340"/>
                  <a:gd name="csX3" fmla="*/ 2541773 w 2788662"/>
                  <a:gd name="csY3" fmla="*/ 651086 h 2790340"/>
                  <a:gd name="csX4" fmla="*/ 2358893 w 2788662"/>
                  <a:gd name="csY4" fmla="*/ 483446 h 2790340"/>
                  <a:gd name="csX5" fmla="*/ 2221733 w 2788662"/>
                  <a:gd name="csY5" fmla="*/ 285326 h 2790340"/>
                  <a:gd name="csX6" fmla="*/ 2229353 w 2788662"/>
                  <a:gd name="csY6" fmla="*/ 148166 h 2790340"/>
                  <a:gd name="csX7" fmla="*/ 2183633 w 2788662"/>
                  <a:gd name="csY7" fmla="*/ 49106 h 2790340"/>
                  <a:gd name="csX8" fmla="*/ 2031233 w 2788662"/>
                  <a:gd name="csY8" fmla="*/ 3386 h 2790340"/>
                  <a:gd name="csX9" fmla="*/ 1772153 w 2788662"/>
                  <a:gd name="csY9" fmla="*/ 3386 h 2790340"/>
                  <a:gd name="csX10" fmla="*/ 1528313 w 2788662"/>
                  <a:gd name="csY10" fmla="*/ 3386 h 2790340"/>
                  <a:gd name="csX11" fmla="*/ 1200653 w 2788662"/>
                  <a:gd name="csY11" fmla="*/ 26246 h 2790340"/>
                  <a:gd name="csX12" fmla="*/ 1040633 w 2788662"/>
                  <a:gd name="csY12" fmla="*/ 41486 h 2790340"/>
                  <a:gd name="csX13" fmla="*/ 842513 w 2788662"/>
                  <a:gd name="csY13" fmla="*/ 216746 h 2790340"/>
                  <a:gd name="csX14" fmla="*/ 735833 w 2788662"/>
                  <a:gd name="csY14" fmla="*/ 399626 h 2790340"/>
                  <a:gd name="csX15" fmla="*/ 659633 w 2788662"/>
                  <a:gd name="csY15" fmla="*/ 491066 h 2790340"/>
                  <a:gd name="csX16" fmla="*/ 324353 w 2788662"/>
                  <a:gd name="csY16" fmla="*/ 673946 h 2790340"/>
                  <a:gd name="csX17" fmla="*/ 4313 w 2788662"/>
                  <a:gd name="csY17" fmla="*/ 917786 h 2790340"/>
                  <a:gd name="csX18" fmla="*/ 133853 w 2788662"/>
                  <a:gd name="csY18" fmla="*/ 1237826 h 2790340"/>
                  <a:gd name="csX19" fmla="*/ 50033 w 2788662"/>
                  <a:gd name="csY19" fmla="*/ 1329266 h 2790340"/>
                  <a:gd name="csX20" fmla="*/ 34793 w 2788662"/>
                  <a:gd name="csY20" fmla="*/ 1733126 h 2790340"/>
                  <a:gd name="csX21" fmla="*/ 65273 w 2788662"/>
                  <a:gd name="csY21" fmla="*/ 2312246 h 2790340"/>
                  <a:gd name="csX22" fmla="*/ 179573 w 2788662"/>
                  <a:gd name="csY22" fmla="*/ 2563706 h 2790340"/>
                  <a:gd name="csX23" fmla="*/ 316733 w 2788662"/>
                  <a:gd name="csY23" fmla="*/ 2738966 h 2790340"/>
                  <a:gd name="csX24" fmla="*/ 575813 w 2788662"/>
                  <a:gd name="csY24" fmla="*/ 2746586 h 2790340"/>
                  <a:gd name="csX25" fmla="*/ 865373 w 2788662"/>
                  <a:gd name="csY25" fmla="*/ 2784686 h 2790340"/>
                  <a:gd name="csX26" fmla="*/ 1330193 w 2788662"/>
                  <a:gd name="csY26" fmla="*/ 2609426 h 2790340"/>
                  <a:gd name="csX27" fmla="*/ 1574033 w 2788662"/>
                  <a:gd name="csY27" fmla="*/ 2350346 h 2790340"/>
                  <a:gd name="csX28" fmla="*/ 1718813 w 2788662"/>
                  <a:gd name="csY28" fmla="*/ 2312246 h 2790340"/>
                  <a:gd name="csX29" fmla="*/ 1985513 w 2788662"/>
                  <a:gd name="csY29" fmla="*/ 2342726 h 2790340"/>
                  <a:gd name="csX30" fmla="*/ 2168393 w 2788662"/>
                  <a:gd name="csY30" fmla="*/ 2297006 h 2790340"/>
                  <a:gd name="csX31" fmla="*/ 2236973 w 2788662"/>
                  <a:gd name="csY31" fmla="*/ 2045546 h 2790340"/>
                  <a:gd name="csX32" fmla="*/ 2694173 w 2788662"/>
                  <a:gd name="csY32" fmla="*/ 1794086 h 2790340"/>
                  <a:gd name="csX33" fmla="*/ 2785613 w 2788662"/>
                  <a:gd name="csY33" fmla="*/ 1192106 h 2790340"/>
                  <a:gd name="csX0" fmla="*/ 2785613 w 2877053"/>
                  <a:gd name="csY0" fmla="*/ 1192106 h 2790340"/>
                  <a:gd name="csX1" fmla="*/ 2640833 w 2877053"/>
                  <a:gd name="csY1" fmla="*/ 879686 h 2790340"/>
                  <a:gd name="csX2" fmla="*/ 2617973 w 2877053"/>
                  <a:gd name="csY2" fmla="*/ 765386 h 2790340"/>
                  <a:gd name="csX3" fmla="*/ 2541773 w 2877053"/>
                  <a:gd name="csY3" fmla="*/ 651086 h 2790340"/>
                  <a:gd name="csX4" fmla="*/ 2358893 w 2877053"/>
                  <a:gd name="csY4" fmla="*/ 483446 h 2790340"/>
                  <a:gd name="csX5" fmla="*/ 2221733 w 2877053"/>
                  <a:gd name="csY5" fmla="*/ 285326 h 2790340"/>
                  <a:gd name="csX6" fmla="*/ 2229353 w 2877053"/>
                  <a:gd name="csY6" fmla="*/ 148166 h 2790340"/>
                  <a:gd name="csX7" fmla="*/ 2183633 w 2877053"/>
                  <a:gd name="csY7" fmla="*/ 49106 h 2790340"/>
                  <a:gd name="csX8" fmla="*/ 2031233 w 2877053"/>
                  <a:gd name="csY8" fmla="*/ 3386 h 2790340"/>
                  <a:gd name="csX9" fmla="*/ 1772153 w 2877053"/>
                  <a:gd name="csY9" fmla="*/ 3386 h 2790340"/>
                  <a:gd name="csX10" fmla="*/ 1528313 w 2877053"/>
                  <a:gd name="csY10" fmla="*/ 3386 h 2790340"/>
                  <a:gd name="csX11" fmla="*/ 1200653 w 2877053"/>
                  <a:gd name="csY11" fmla="*/ 26246 h 2790340"/>
                  <a:gd name="csX12" fmla="*/ 1040633 w 2877053"/>
                  <a:gd name="csY12" fmla="*/ 41486 h 2790340"/>
                  <a:gd name="csX13" fmla="*/ 842513 w 2877053"/>
                  <a:gd name="csY13" fmla="*/ 216746 h 2790340"/>
                  <a:gd name="csX14" fmla="*/ 735833 w 2877053"/>
                  <a:gd name="csY14" fmla="*/ 399626 h 2790340"/>
                  <a:gd name="csX15" fmla="*/ 659633 w 2877053"/>
                  <a:gd name="csY15" fmla="*/ 491066 h 2790340"/>
                  <a:gd name="csX16" fmla="*/ 324353 w 2877053"/>
                  <a:gd name="csY16" fmla="*/ 673946 h 2790340"/>
                  <a:gd name="csX17" fmla="*/ 4313 w 2877053"/>
                  <a:gd name="csY17" fmla="*/ 917786 h 2790340"/>
                  <a:gd name="csX18" fmla="*/ 133853 w 2877053"/>
                  <a:gd name="csY18" fmla="*/ 1237826 h 2790340"/>
                  <a:gd name="csX19" fmla="*/ 50033 w 2877053"/>
                  <a:gd name="csY19" fmla="*/ 1329266 h 2790340"/>
                  <a:gd name="csX20" fmla="*/ 34793 w 2877053"/>
                  <a:gd name="csY20" fmla="*/ 1733126 h 2790340"/>
                  <a:gd name="csX21" fmla="*/ 65273 w 2877053"/>
                  <a:gd name="csY21" fmla="*/ 2312246 h 2790340"/>
                  <a:gd name="csX22" fmla="*/ 179573 w 2877053"/>
                  <a:gd name="csY22" fmla="*/ 2563706 h 2790340"/>
                  <a:gd name="csX23" fmla="*/ 316733 w 2877053"/>
                  <a:gd name="csY23" fmla="*/ 2738966 h 2790340"/>
                  <a:gd name="csX24" fmla="*/ 575813 w 2877053"/>
                  <a:gd name="csY24" fmla="*/ 2746586 h 2790340"/>
                  <a:gd name="csX25" fmla="*/ 865373 w 2877053"/>
                  <a:gd name="csY25" fmla="*/ 2784686 h 2790340"/>
                  <a:gd name="csX26" fmla="*/ 1330193 w 2877053"/>
                  <a:gd name="csY26" fmla="*/ 2609426 h 2790340"/>
                  <a:gd name="csX27" fmla="*/ 1574033 w 2877053"/>
                  <a:gd name="csY27" fmla="*/ 2350346 h 2790340"/>
                  <a:gd name="csX28" fmla="*/ 1718813 w 2877053"/>
                  <a:gd name="csY28" fmla="*/ 2312246 h 2790340"/>
                  <a:gd name="csX29" fmla="*/ 1985513 w 2877053"/>
                  <a:gd name="csY29" fmla="*/ 2342726 h 2790340"/>
                  <a:gd name="csX30" fmla="*/ 2168393 w 2877053"/>
                  <a:gd name="csY30" fmla="*/ 2297006 h 2790340"/>
                  <a:gd name="csX31" fmla="*/ 2236973 w 2877053"/>
                  <a:gd name="csY31" fmla="*/ 2045546 h 2790340"/>
                  <a:gd name="csX32" fmla="*/ 2694173 w 2877053"/>
                  <a:gd name="csY32" fmla="*/ 1794086 h 2790340"/>
                  <a:gd name="csX33" fmla="*/ 2877053 w 2877053"/>
                  <a:gd name="csY33" fmla="*/ 1283546 h 2790340"/>
                  <a:gd name="csX0" fmla="*/ 2854205 w 2877053"/>
                  <a:gd name="csY0" fmla="*/ 1207347 h 2790340"/>
                  <a:gd name="csX1" fmla="*/ 2640833 w 2877053"/>
                  <a:gd name="csY1" fmla="*/ 879686 h 2790340"/>
                  <a:gd name="csX2" fmla="*/ 2617973 w 2877053"/>
                  <a:gd name="csY2" fmla="*/ 765386 h 2790340"/>
                  <a:gd name="csX3" fmla="*/ 2541773 w 2877053"/>
                  <a:gd name="csY3" fmla="*/ 651086 h 2790340"/>
                  <a:gd name="csX4" fmla="*/ 2358893 w 2877053"/>
                  <a:gd name="csY4" fmla="*/ 483446 h 2790340"/>
                  <a:gd name="csX5" fmla="*/ 2221733 w 2877053"/>
                  <a:gd name="csY5" fmla="*/ 285326 h 2790340"/>
                  <a:gd name="csX6" fmla="*/ 2229353 w 2877053"/>
                  <a:gd name="csY6" fmla="*/ 148166 h 2790340"/>
                  <a:gd name="csX7" fmla="*/ 2183633 w 2877053"/>
                  <a:gd name="csY7" fmla="*/ 49106 h 2790340"/>
                  <a:gd name="csX8" fmla="*/ 2031233 w 2877053"/>
                  <a:gd name="csY8" fmla="*/ 3386 h 2790340"/>
                  <a:gd name="csX9" fmla="*/ 1772153 w 2877053"/>
                  <a:gd name="csY9" fmla="*/ 3386 h 2790340"/>
                  <a:gd name="csX10" fmla="*/ 1528313 w 2877053"/>
                  <a:gd name="csY10" fmla="*/ 3386 h 2790340"/>
                  <a:gd name="csX11" fmla="*/ 1200653 w 2877053"/>
                  <a:gd name="csY11" fmla="*/ 26246 h 2790340"/>
                  <a:gd name="csX12" fmla="*/ 1040633 w 2877053"/>
                  <a:gd name="csY12" fmla="*/ 41486 h 2790340"/>
                  <a:gd name="csX13" fmla="*/ 842513 w 2877053"/>
                  <a:gd name="csY13" fmla="*/ 216746 h 2790340"/>
                  <a:gd name="csX14" fmla="*/ 735833 w 2877053"/>
                  <a:gd name="csY14" fmla="*/ 399626 h 2790340"/>
                  <a:gd name="csX15" fmla="*/ 659633 w 2877053"/>
                  <a:gd name="csY15" fmla="*/ 491066 h 2790340"/>
                  <a:gd name="csX16" fmla="*/ 324353 w 2877053"/>
                  <a:gd name="csY16" fmla="*/ 673946 h 2790340"/>
                  <a:gd name="csX17" fmla="*/ 4313 w 2877053"/>
                  <a:gd name="csY17" fmla="*/ 917786 h 2790340"/>
                  <a:gd name="csX18" fmla="*/ 133853 w 2877053"/>
                  <a:gd name="csY18" fmla="*/ 1237826 h 2790340"/>
                  <a:gd name="csX19" fmla="*/ 50033 w 2877053"/>
                  <a:gd name="csY19" fmla="*/ 1329266 h 2790340"/>
                  <a:gd name="csX20" fmla="*/ 34793 w 2877053"/>
                  <a:gd name="csY20" fmla="*/ 1733126 h 2790340"/>
                  <a:gd name="csX21" fmla="*/ 65273 w 2877053"/>
                  <a:gd name="csY21" fmla="*/ 2312246 h 2790340"/>
                  <a:gd name="csX22" fmla="*/ 179573 w 2877053"/>
                  <a:gd name="csY22" fmla="*/ 2563706 h 2790340"/>
                  <a:gd name="csX23" fmla="*/ 316733 w 2877053"/>
                  <a:gd name="csY23" fmla="*/ 2738966 h 2790340"/>
                  <a:gd name="csX24" fmla="*/ 575813 w 2877053"/>
                  <a:gd name="csY24" fmla="*/ 2746586 h 2790340"/>
                  <a:gd name="csX25" fmla="*/ 865373 w 2877053"/>
                  <a:gd name="csY25" fmla="*/ 2784686 h 2790340"/>
                  <a:gd name="csX26" fmla="*/ 1330193 w 2877053"/>
                  <a:gd name="csY26" fmla="*/ 2609426 h 2790340"/>
                  <a:gd name="csX27" fmla="*/ 1574033 w 2877053"/>
                  <a:gd name="csY27" fmla="*/ 2350346 h 2790340"/>
                  <a:gd name="csX28" fmla="*/ 1718813 w 2877053"/>
                  <a:gd name="csY28" fmla="*/ 2312246 h 2790340"/>
                  <a:gd name="csX29" fmla="*/ 1985513 w 2877053"/>
                  <a:gd name="csY29" fmla="*/ 2342726 h 2790340"/>
                  <a:gd name="csX30" fmla="*/ 2168393 w 2877053"/>
                  <a:gd name="csY30" fmla="*/ 2297006 h 2790340"/>
                  <a:gd name="csX31" fmla="*/ 2236973 w 2877053"/>
                  <a:gd name="csY31" fmla="*/ 2045546 h 2790340"/>
                  <a:gd name="csX32" fmla="*/ 2694173 w 2877053"/>
                  <a:gd name="csY32" fmla="*/ 1794086 h 2790340"/>
                  <a:gd name="csX33" fmla="*/ 2877053 w 2877053"/>
                  <a:gd name="csY33" fmla="*/ 1283546 h 2790340"/>
                  <a:gd name="csX0" fmla="*/ 2854205 w 2854205"/>
                  <a:gd name="csY0" fmla="*/ 1207347 h 2790340"/>
                  <a:gd name="csX1" fmla="*/ 2640833 w 2854205"/>
                  <a:gd name="csY1" fmla="*/ 879686 h 2790340"/>
                  <a:gd name="csX2" fmla="*/ 2617973 w 2854205"/>
                  <a:gd name="csY2" fmla="*/ 765386 h 2790340"/>
                  <a:gd name="csX3" fmla="*/ 2541773 w 2854205"/>
                  <a:gd name="csY3" fmla="*/ 651086 h 2790340"/>
                  <a:gd name="csX4" fmla="*/ 2358893 w 2854205"/>
                  <a:gd name="csY4" fmla="*/ 483446 h 2790340"/>
                  <a:gd name="csX5" fmla="*/ 2221733 w 2854205"/>
                  <a:gd name="csY5" fmla="*/ 285326 h 2790340"/>
                  <a:gd name="csX6" fmla="*/ 2229353 w 2854205"/>
                  <a:gd name="csY6" fmla="*/ 148166 h 2790340"/>
                  <a:gd name="csX7" fmla="*/ 2183633 w 2854205"/>
                  <a:gd name="csY7" fmla="*/ 49106 h 2790340"/>
                  <a:gd name="csX8" fmla="*/ 2031233 w 2854205"/>
                  <a:gd name="csY8" fmla="*/ 3386 h 2790340"/>
                  <a:gd name="csX9" fmla="*/ 1772153 w 2854205"/>
                  <a:gd name="csY9" fmla="*/ 3386 h 2790340"/>
                  <a:gd name="csX10" fmla="*/ 1528313 w 2854205"/>
                  <a:gd name="csY10" fmla="*/ 3386 h 2790340"/>
                  <a:gd name="csX11" fmla="*/ 1200653 w 2854205"/>
                  <a:gd name="csY11" fmla="*/ 26246 h 2790340"/>
                  <a:gd name="csX12" fmla="*/ 1040633 w 2854205"/>
                  <a:gd name="csY12" fmla="*/ 41486 h 2790340"/>
                  <a:gd name="csX13" fmla="*/ 842513 w 2854205"/>
                  <a:gd name="csY13" fmla="*/ 216746 h 2790340"/>
                  <a:gd name="csX14" fmla="*/ 735833 w 2854205"/>
                  <a:gd name="csY14" fmla="*/ 399626 h 2790340"/>
                  <a:gd name="csX15" fmla="*/ 659633 w 2854205"/>
                  <a:gd name="csY15" fmla="*/ 491066 h 2790340"/>
                  <a:gd name="csX16" fmla="*/ 324353 w 2854205"/>
                  <a:gd name="csY16" fmla="*/ 673946 h 2790340"/>
                  <a:gd name="csX17" fmla="*/ 4313 w 2854205"/>
                  <a:gd name="csY17" fmla="*/ 917786 h 2790340"/>
                  <a:gd name="csX18" fmla="*/ 133853 w 2854205"/>
                  <a:gd name="csY18" fmla="*/ 1237826 h 2790340"/>
                  <a:gd name="csX19" fmla="*/ 50033 w 2854205"/>
                  <a:gd name="csY19" fmla="*/ 1329266 h 2790340"/>
                  <a:gd name="csX20" fmla="*/ 34793 w 2854205"/>
                  <a:gd name="csY20" fmla="*/ 1733126 h 2790340"/>
                  <a:gd name="csX21" fmla="*/ 65273 w 2854205"/>
                  <a:gd name="csY21" fmla="*/ 2312246 h 2790340"/>
                  <a:gd name="csX22" fmla="*/ 179573 w 2854205"/>
                  <a:gd name="csY22" fmla="*/ 2563706 h 2790340"/>
                  <a:gd name="csX23" fmla="*/ 316733 w 2854205"/>
                  <a:gd name="csY23" fmla="*/ 2738966 h 2790340"/>
                  <a:gd name="csX24" fmla="*/ 575813 w 2854205"/>
                  <a:gd name="csY24" fmla="*/ 2746586 h 2790340"/>
                  <a:gd name="csX25" fmla="*/ 865373 w 2854205"/>
                  <a:gd name="csY25" fmla="*/ 2784686 h 2790340"/>
                  <a:gd name="csX26" fmla="*/ 1330193 w 2854205"/>
                  <a:gd name="csY26" fmla="*/ 2609426 h 2790340"/>
                  <a:gd name="csX27" fmla="*/ 1574033 w 2854205"/>
                  <a:gd name="csY27" fmla="*/ 2350346 h 2790340"/>
                  <a:gd name="csX28" fmla="*/ 1718813 w 2854205"/>
                  <a:gd name="csY28" fmla="*/ 2312246 h 2790340"/>
                  <a:gd name="csX29" fmla="*/ 1985513 w 2854205"/>
                  <a:gd name="csY29" fmla="*/ 2342726 h 2790340"/>
                  <a:gd name="csX30" fmla="*/ 2168393 w 2854205"/>
                  <a:gd name="csY30" fmla="*/ 2297006 h 2790340"/>
                  <a:gd name="csX31" fmla="*/ 2236973 w 2854205"/>
                  <a:gd name="csY31" fmla="*/ 2045546 h 2790340"/>
                  <a:gd name="csX32" fmla="*/ 2694173 w 2854205"/>
                  <a:gd name="csY32" fmla="*/ 1794086 h 2790340"/>
                  <a:gd name="csX33" fmla="*/ 2678898 w 2854205"/>
                  <a:gd name="csY33" fmla="*/ 2060828 h 2790340"/>
                  <a:gd name="csX0" fmla="*/ 2854205 w 2907540"/>
                  <a:gd name="csY0" fmla="*/ 1207347 h 2790340"/>
                  <a:gd name="csX1" fmla="*/ 2640833 w 2907540"/>
                  <a:gd name="csY1" fmla="*/ 879686 h 2790340"/>
                  <a:gd name="csX2" fmla="*/ 2617973 w 2907540"/>
                  <a:gd name="csY2" fmla="*/ 765386 h 2790340"/>
                  <a:gd name="csX3" fmla="*/ 2541773 w 2907540"/>
                  <a:gd name="csY3" fmla="*/ 651086 h 2790340"/>
                  <a:gd name="csX4" fmla="*/ 2358893 w 2907540"/>
                  <a:gd name="csY4" fmla="*/ 483446 h 2790340"/>
                  <a:gd name="csX5" fmla="*/ 2221733 w 2907540"/>
                  <a:gd name="csY5" fmla="*/ 285326 h 2790340"/>
                  <a:gd name="csX6" fmla="*/ 2229353 w 2907540"/>
                  <a:gd name="csY6" fmla="*/ 148166 h 2790340"/>
                  <a:gd name="csX7" fmla="*/ 2183633 w 2907540"/>
                  <a:gd name="csY7" fmla="*/ 49106 h 2790340"/>
                  <a:gd name="csX8" fmla="*/ 2031233 w 2907540"/>
                  <a:gd name="csY8" fmla="*/ 3386 h 2790340"/>
                  <a:gd name="csX9" fmla="*/ 1772153 w 2907540"/>
                  <a:gd name="csY9" fmla="*/ 3386 h 2790340"/>
                  <a:gd name="csX10" fmla="*/ 1528313 w 2907540"/>
                  <a:gd name="csY10" fmla="*/ 3386 h 2790340"/>
                  <a:gd name="csX11" fmla="*/ 1200653 w 2907540"/>
                  <a:gd name="csY11" fmla="*/ 26246 h 2790340"/>
                  <a:gd name="csX12" fmla="*/ 1040633 w 2907540"/>
                  <a:gd name="csY12" fmla="*/ 41486 h 2790340"/>
                  <a:gd name="csX13" fmla="*/ 842513 w 2907540"/>
                  <a:gd name="csY13" fmla="*/ 216746 h 2790340"/>
                  <a:gd name="csX14" fmla="*/ 735833 w 2907540"/>
                  <a:gd name="csY14" fmla="*/ 399626 h 2790340"/>
                  <a:gd name="csX15" fmla="*/ 659633 w 2907540"/>
                  <a:gd name="csY15" fmla="*/ 491066 h 2790340"/>
                  <a:gd name="csX16" fmla="*/ 324353 w 2907540"/>
                  <a:gd name="csY16" fmla="*/ 673946 h 2790340"/>
                  <a:gd name="csX17" fmla="*/ 4313 w 2907540"/>
                  <a:gd name="csY17" fmla="*/ 917786 h 2790340"/>
                  <a:gd name="csX18" fmla="*/ 133853 w 2907540"/>
                  <a:gd name="csY18" fmla="*/ 1237826 h 2790340"/>
                  <a:gd name="csX19" fmla="*/ 50033 w 2907540"/>
                  <a:gd name="csY19" fmla="*/ 1329266 h 2790340"/>
                  <a:gd name="csX20" fmla="*/ 34793 w 2907540"/>
                  <a:gd name="csY20" fmla="*/ 1733126 h 2790340"/>
                  <a:gd name="csX21" fmla="*/ 65273 w 2907540"/>
                  <a:gd name="csY21" fmla="*/ 2312246 h 2790340"/>
                  <a:gd name="csX22" fmla="*/ 179573 w 2907540"/>
                  <a:gd name="csY22" fmla="*/ 2563706 h 2790340"/>
                  <a:gd name="csX23" fmla="*/ 316733 w 2907540"/>
                  <a:gd name="csY23" fmla="*/ 2738966 h 2790340"/>
                  <a:gd name="csX24" fmla="*/ 575813 w 2907540"/>
                  <a:gd name="csY24" fmla="*/ 2746586 h 2790340"/>
                  <a:gd name="csX25" fmla="*/ 865373 w 2907540"/>
                  <a:gd name="csY25" fmla="*/ 2784686 h 2790340"/>
                  <a:gd name="csX26" fmla="*/ 1330193 w 2907540"/>
                  <a:gd name="csY26" fmla="*/ 2609426 h 2790340"/>
                  <a:gd name="csX27" fmla="*/ 1574033 w 2907540"/>
                  <a:gd name="csY27" fmla="*/ 2350346 h 2790340"/>
                  <a:gd name="csX28" fmla="*/ 1718813 w 2907540"/>
                  <a:gd name="csY28" fmla="*/ 2312246 h 2790340"/>
                  <a:gd name="csX29" fmla="*/ 1985513 w 2907540"/>
                  <a:gd name="csY29" fmla="*/ 2342726 h 2790340"/>
                  <a:gd name="csX30" fmla="*/ 2168393 w 2907540"/>
                  <a:gd name="csY30" fmla="*/ 2297006 h 2790340"/>
                  <a:gd name="csX31" fmla="*/ 2236973 w 2907540"/>
                  <a:gd name="csY31" fmla="*/ 2045546 h 2790340"/>
                  <a:gd name="csX32" fmla="*/ 2694173 w 2907540"/>
                  <a:gd name="csY32" fmla="*/ 1794086 h 2790340"/>
                  <a:gd name="csX33" fmla="*/ 2907540 w 2907540"/>
                  <a:gd name="csY33" fmla="*/ 2518052 h 2790340"/>
                  <a:gd name="csX0" fmla="*/ 2854205 w 2907540"/>
                  <a:gd name="csY0" fmla="*/ 1207347 h 2790340"/>
                  <a:gd name="csX1" fmla="*/ 2640833 w 2907540"/>
                  <a:gd name="csY1" fmla="*/ 879686 h 2790340"/>
                  <a:gd name="csX2" fmla="*/ 2617973 w 2907540"/>
                  <a:gd name="csY2" fmla="*/ 765386 h 2790340"/>
                  <a:gd name="csX3" fmla="*/ 2541773 w 2907540"/>
                  <a:gd name="csY3" fmla="*/ 651086 h 2790340"/>
                  <a:gd name="csX4" fmla="*/ 2358893 w 2907540"/>
                  <a:gd name="csY4" fmla="*/ 483446 h 2790340"/>
                  <a:gd name="csX5" fmla="*/ 2221733 w 2907540"/>
                  <a:gd name="csY5" fmla="*/ 285326 h 2790340"/>
                  <a:gd name="csX6" fmla="*/ 2229353 w 2907540"/>
                  <a:gd name="csY6" fmla="*/ 148166 h 2790340"/>
                  <a:gd name="csX7" fmla="*/ 2183633 w 2907540"/>
                  <a:gd name="csY7" fmla="*/ 49106 h 2790340"/>
                  <a:gd name="csX8" fmla="*/ 2031233 w 2907540"/>
                  <a:gd name="csY8" fmla="*/ 3386 h 2790340"/>
                  <a:gd name="csX9" fmla="*/ 1772153 w 2907540"/>
                  <a:gd name="csY9" fmla="*/ 3386 h 2790340"/>
                  <a:gd name="csX10" fmla="*/ 1528313 w 2907540"/>
                  <a:gd name="csY10" fmla="*/ 3386 h 2790340"/>
                  <a:gd name="csX11" fmla="*/ 1200653 w 2907540"/>
                  <a:gd name="csY11" fmla="*/ 26246 h 2790340"/>
                  <a:gd name="csX12" fmla="*/ 1040633 w 2907540"/>
                  <a:gd name="csY12" fmla="*/ 41486 h 2790340"/>
                  <a:gd name="csX13" fmla="*/ 842513 w 2907540"/>
                  <a:gd name="csY13" fmla="*/ 216746 h 2790340"/>
                  <a:gd name="csX14" fmla="*/ 735833 w 2907540"/>
                  <a:gd name="csY14" fmla="*/ 399626 h 2790340"/>
                  <a:gd name="csX15" fmla="*/ 659633 w 2907540"/>
                  <a:gd name="csY15" fmla="*/ 491066 h 2790340"/>
                  <a:gd name="csX16" fmla="*/ 324353 w 2907540"/>
                  <a:gd name="csY16" fmla="*/ 673946 h 2790340"/>
                  <a:gd name="csX17" fmla="*/ 4313 w 2907540"/>
                  <a:gd name="csY17" fmla="*/ 917786 h 2790340"/>
                  <a:gd name="csX18" fmla="*/ 133853 w 2907540"/>
                  <a:gd name="csY18" fmla="*/ 1237826 h 2790340"/>
                  <a:gd name="csX19" fmla="*/ 50033 w 2907540"/>
                  <a:gd name="csY19" fmla="*/ 1329266 h 2790340"/>
                  <a:gd name="csX20" fmla="*/ 34793 w 2907540"/>
                  <a:gd name="csY20" fmla="*/ 1733126 h 2790340"/>
                  <a:gd name="csX21" fmla="*/ 65273 w 2907540"/>
                  <a:gd name="csY21" fmla="*/ 2312246 h 2790340"/>
                  <a:gd name="csX22" fmla="*/ 179573 w 2907540"/>
                  <a:gd name="csY22" fmla="*/ 2563706 h 2790340"/>
                  <a:gd name="csX23" fmla="*/ 316733 w 2907540"/>
                  <a:gd name="csY23" fmla="*/ 2738966 h 2790340"/>
                  <a:gd name="csX24" fmla="*/ 575813 w 2907540"/>
                  <a:gd name="csY24" fmla="*/ 2746586 h 2790340"/>
                  <a:gd name="csX25" fmla="*/ 865373 w 2907540"/>
                  <a:gd name="csY25" fmla="*/ 2784686 h 2790340"/>
                  <a:gd name="csX26" fmla="*/ 1330193 w 2907540"/>
                  <a:gd name="csY26" fmla="*/ 2609426 h 2790340"/>
                  <a:gd name="csX27" fmla="*/ 1574033 w 2907540"/>
                  <a:gd name="csY27" fmla="*/ 2350346 h 2790340"/>
                  <a:gd name="csX28" fmla="*/ 1718813 w 2907540"/>
                  <a:gd name="csY28" fmla="*/ 2312246 h 2790340"/>
                  <a:gd name="csX29" fmla="*/ 1985513 w 2907540"/>
                  <a:gd name="csY29" fmla="*/ 2342726 h 2790340"/>
                  <a:gd name="csX30" fmla="*/ 2168393 w 2907540"/>
                  <a:gd name="csY30" fmla="*/ 2297006 h 2790340"/>
                  <a:gd name="csX31" fmla="*/ 2236973 w 2907540"/>
                  <a:gd name="csY31" fmla="*/ 2045546 h 2790340"/>
                  <a:gd name="csX32" fmla="*/ 2534126 w 2907540"/>
                  <a:gd name="csY32" fmla="*/ 2175107 h 2790340"/>
                  <a:gd name="csX33" fmla="*/ 2907540 w 2907540"/>
                  <a:gd name="csY33" fmla="*/ 2518052 h 2790340"/>
                  <a:gd name="csX0" fmla="*/ 2854205 w 2854205"/>
                  <a:gd name="csY0" fmla="*/ 1207347 h 2790340"/>
                  <a:gd name="csX1" fmla="*/ 2640833 w 2854205"/>
                  <a:gd name="csY1" fmla="*/ 879686 h 2790340"/>
                  <a:gd name="csX2" fmla="*/ 2617973 w 2854205"/>
                  <a:gd name="csY2" fmla="*/ 765386 h 2790340"/>
                  <a:gd name="csX3" fmla="*/ 2541773 w 2854205"/>
                  <a:gd name="csY3" fmla="*/ 651086 h 2790340"/>
                  <a:gd name="csX4" fmla="*/ 2358893 w 2854205"/>
                  <a:gd name="csY4" fmla="*/ 483446 h 2790340"/>
                  <a:gd name="csX5" fmla="*/ 2221733 w 2854205"/>
                  <a:gd name="csY5" fmla="*/ 285326 h 2790340"/>
                  <a:gd name="csX6" fmla="*/ 2229353 w 2854205"/>
                  <a:gd name="csY6" fmla="*/ 148166 h 2790340"/>
                  <a:gd name="csX7" fmla="*/ 2183633 w 2854205"/>
                  <a:gd name="csY7" fmla="*/ 49106 h 2790340"/>
                  <a:gd name="csX8" fmla="*/ 2031233 w 2854205"/>
                  <a:gd name="csY8" fmla="*/ 3386 h 2790340"/>
                  <a:gd name="csX9" fmla="*/ 1772153 w 2854205"/>
                  <a:gd name="csY9" fmla="*/ 3386 h 2790340"/>
                  <a:gd name="csX10" fmla="*/ 1528313 w 2854205"/>
                  <a:gd name="csY10" fmla="*/ 3386 h 2790340"/>
                  <a:gd name="csX11" fmla="*/ 1200653 w 2854205"/>
                  <a:gd name="csY11" fmla="*/ 26246 h 2790340"/>
                  <a:gd name="csX12" fmla="*/ 1040633 w 2854205"/>
                  <a:gd name="csY12" fmla="*/ 41486 h 2790340"/>
                  <a:gd name="csX13" fmla="*/ 842513 w 2854205"/>
                  <a:gd name="csY13" fmla="*/ 216746 h 2790340"/>
                  <a:gd name="csX14" fmla="*/ 735833 w 2854205"/>
                  <a:gd name="csY14" fmla="*/ 399626 h 2790340"/>
                  <a:gd name="csX15" fmla="*/ 659633 w 2854205"/>
                  <a:gd name="csY15" fmla="*/ 491066 h 2790340"/>
                  <a:gd name="csX16" fmla="*/ 324353 w 2854205"/>
                  <a:gd name="csY16" fmla="*/ 673946 h 2790340"/>
                  <a:gd name="csX17" fmla="*/ 4313 w 2854205"/>
                  <a:gd name="csY17" fmla="*/ 917786 h 2790340"/>
                  <a:gd name="csX18" fmla="*/ 133853 w 2854205"/>
                  <a:gd name="csY18" fmla="*/ 1237826 h 2790340"/>
                  <a:gd name="csX19" fmla="*/ 50033 w 2854205"/>
                  <a:gd name="csY19" fmla="*/ 1329266 h 2790340"/>
                  <a:gd name="csX20" fmla="*/ 34793 w 2854205"/>
                  <a:gd name="csY20" fmla="*/ 1733126 h 2790340"/>
                  <a:gd name="csX21" fmla="*/ 65273 w 2854205"/>
                  <a:gd name="csY21" fmla="*/ 2312246 h 2790340"/>
                  <a:gd name="csX22" fmla="*/ 179573 w 2854205"/>
                  <a:gd name="csY22" fmla="*/ 2563706 h 2790340"/>
                  <a:gd name="csX23" fmla="*/ 316733 w 2854205"/>
                  <a:gd name="csY23" fmla="*/ 2738966 h 2790340"/>
                  <a:gd name="csX24" fmla="*/ 575813 w 2854205"/>
                  <a:gd name="csY24" fmla="*/ 2746586 h 2790340"/>
                  <a:gd name="csX25" fmla="*/ 865373 w 2854205"/>
                  <a:gd name="csY25" fmla="*/ 2784686 h 2790340"/>
                  <a:gd name="csX26" fmla="*/ 1330193 w 2854205"/>
                  <a:gd name="csY26" fmla="*/ 2609426 h 2790340"/>
                  <a:gd name="csX27" fmla="*/ 1574033 w 2854205"/>
                  <a:gd name="csY27" fmla="*/ 2350346 h 2790340"/>
                  <a:gd name="csX28" fmla="*/ 1718813 w 2854205"/>
                  <a:gd name="csY28" fmla="*/ 2312246 h 2790340"/>
                  <a:gd name="csX29" fmla="*/ 1985513 w 2854205"/>
                  <a:gd name="csY29" fmla="*/ 2342726 h 2790340"/>
                  <a:gd name="csX30" fmla="*/ 2168393 w 2854205"/>
                  <a:gd name="csY30" fmla="*/ 2297006 h 2790340"/>
                  <a:gd name="csX31" fmla="*/ 2236973 w 2854205"/>
                  <a:gd name="csY31" fmla="*/ 2045546 h 2790340"/>
                  <a:gd name="csX32" fmla="*/ 2534126 w 2854205"/>
                  <a:gd name="csY32" fmla="*/ 2175107 h 2790340"/>
                  <a:gd name="csX33" fmla="*/ 2808463 w 2854205"/>
                  <a:gd name="csY33" fmla="*/ 2266579 h 2790340"/>
                  <a:gd name="csX0" fmla="*/ 2854205 w 2854205"/>
                  <a:gd name="csY0" fmla="*/ 1207347 h 2790340"/>
                  <a:gd name="csX1" fmla="*/ 2640833 w 2854205"/>
                  <a:gd name="csY1" fmla="*/ 879686 h 2790340"/>
                  <a:gd name="csX2" fmla="*/ 2617973 w 2854205"/>
                  <a:gd name="csY2" fmla="*/ 765386 h 2790340"/>
                  <a:gd name="csX3" fmla="*/ 2541773 w 2854205"/>
                  <a:gd name="csY3" fmla="*/ 651086 h 2790340"/>
                  <a:gd name="csX4" fmla="*/ 2358893 w 2854205"/>
                  <a:gd name="csY4" fmla="*/ 483446 h 2790340"/>
                  <a:gd name="csX5" fmla="*/ 2221733 w 2854205"/>
                  <a:gd name="csY5" fmla="*/ 285326 h 2790340"/>
                  <a:gd name="csX6" fmla="*/ 2229353 w 2854205"/>
                  <a:gd name="csY6" fmla="*/ 148166 h 2790340"/>
                  <a:gd name="csX7" fmla="*/ 2183633 w 2854205"/>
                  <a:gd name="csY7" fmla="*/ 49106 h 2790340"/>
                  <a:gd name="csX8" fmla="*/ 2031233 w 2854205"/>
                  <a:gd name="csY8" fmla="*/ 3386 h 2790340"/>
                  <a:gd name="csX9" fmla="*/ 1772153 w 2854205"/>
                  <a:gd name="csY9" fmla="*/ 3386 h 2790340"/>
                  <a:gd name="csX10" fmla="*/ 1528313 w 2854205"/>
                  <a:gd name="csY10" fmla="*/ 3386 h 2790340"/>
                  <a:gd name="csX11" fmla="*/ 1200653 w 2854205"/>
                  <a:gd name="csY11" fmla="*/ 26246 h 2790340"/>
                  <a:gd name="csX12" fmla="*/ 1040633 w 2854205"/>
                  <a:gd name="csY12" fmla="*/ 41486 h 2790340"/>
                  <a:gd name="csX13" fmla="*/ 842513 w 2854205"/>
                  <a:gd name="csY13" fmla="*/ 216746 h 2790340"/>
                  <a:gd name="csX14" fmla="*/ 735833 w 2854205"/>
                  <a:gd name="csY14" fmla="*/ 399626 h 2790340"/>
                  <a:gd name="csX15" fmla="*/ 659633 w 2854205"/>
                  <a:gd name="csY15" fmla="*/ 491066 h 2790340"/>
                  <a:gd name="csX16" fmla="*/ 324353 w 2854205"/>
                  <a:gd name="csY16" fmla="*/ 673946 h 2790340"/>
                  <a:gd name="csX17" fmla="*/ 4313 w 2854205"/>
                  <a:gd name="csY17" fmla="*/ 917786 h 2790340"/>
                  <a:gd name="csX18" fmla="*/ 133853 w 2854205"/>
                  <a:gd name="csY18" fmla="*/ 1237826 h 2790340"/>
                  <a:gd name="csX19" fmla="*/ 50033 w 2854205"/>
                  <a:gd name="csY19" fmla="*/ 1329266 h 2790340"/>
                  <a:gd name="csX20" fmla="*/ 34793 w 2854205"/>
                  <a:gd name="csY20" fmla="*/ 1733126 h 2790340"/>
                  <a:gd name="csX21" fmla="*/ 65273 w 2854205"/>
                  <a:gd name="csY21" fmla="*/ 2312246 h 2790340"/>
                  <a:gd name="csX22" fmla="*/ 179573 w 2854205"/>
                  <a:gd name="csY22" fmla="*/ 2563706 h 2790340"/>
                  <a:gd name="csX23" fmla="*/ 316733 w 2854205"/>
                  <a:gd name="csY23" fmla="*/ 2738966 h 2790340"/>
                  <a:gd name="csX24" fmla="*/ 575813 w 2854205"/>
                  <a:gd name="csY24" fmla="*/ 2746586 h 2790340"/>
                  <a:gd name="csX25" fmla="*/ 865373 w 2854205"/>
                  <a:gd name="csY25" fmla="*/ 2784686 h 2790340"/>
                  <a:gd name="csX26" fmla="*/ 1330193 w 2854205"/>
                  <a:gd name="csY26" fmla="*/ 2609426 h 2790340"/>
                  <a:gd name="csX27" fmla="*/ 1574033 w 2854205"/>
                  <a:gd name="csY27" fmla="*/ 2350346 h 2790340"/>
                  <a:gd name="csX28" fmla="*/ 1718813 w 2854205"/>
                  <a:gd name="csY28" fmla="*/ 2312246 h 2790340"/>
                  <a:gd name="csX29" fmla="*/ 1985513 w 2854205"/>
                  <a:gd name="csY29" fmla="*/ 2342726 h 2790340"/>
                  <a:gd name="csX30" fmla="*/ 2168393 w 2854205"/>
                  <a:gd name="csY30" fmla="*/ 2297006 h 2790340"/>
                  <a:gd name="csX31" fmla="*/ 2236973 w 2854205"/>
                  <a:gd name="csY31" fmla="*/ 2045546 h 2790340"/>
                  <a:gd name="csX32" fmla="*/ 2534126 w 2854205"/>
                  <a:gd name="csY32" fmla="*/ 2175107 h 2790340"/>
                  <a:gd name="csX33" fmla="*/ 2808463 w 2854205"/>
                  <a:gd name="csY33" fmla="*/ 2266579 h 2790340"/>
                  <a:gd name="csX0" fmla="*/ 2854205 w 2854205"/>
                  <a:gd name="csY0" fmla="*/ 1207347 h 2790340"/>
                  <a:gd name="csX1" fmla="*/ 2640833 w 2854205"/>
                  <a:gd name="csY1" fmla="*/ 879686 h 2790340"/>
                  <a:gd name="csX2" fmla="*/ 2617973 w 2854205"/>
                  <a:gd name="csY2" fmla="*/ 765386 h 2790340"/>
                  <a:gd name="csX3" fmla="*/ 2541773 w 2854205"/>
                  <a:gd name="csY3" fmla="*/ 651086 h 2790340"/>
                  <a:gd name="csX4" fmla="*/ 2358893 w 2854205"/>
                  <a:gd name="csY4" fmla="*/ 483446 h 2790340"/>
                  <a:gd name="csX5" fmla="*/ 2221733 w 2854205"/>
                  <a:gd name="csY5" fmla="*/ 285326 h 2790340"/>
                  <a:gd name="csX6" fmla="*/ 2229353 w 2854205"/>
                  <a:gd name="csY6" fmla="*/ 148166 h 2790340"/>
                  <a:gd name="csX7" fmla="*/ 2183633 w 2854205"/>
                  <a:gd name="csY7" fmla="*/ 49106 h 2790340"/>
                  <a:gd name="csX8" fmla="*/ 2031233 w 2854205"/>
                  <a:gd name="csY8" fmla="*/ 3386 h 2790340"/>
                  <a:gd name="csX9" fmla="*/ 1772153 w 2854205"/>
                  <a:gd name="csY9" fmla="*/ 3386 h 2790340"/>
                  <a:gd name="csX10" fmla="*/ 1528313 w 2854205"/>
                  <a:gd name="csY10" fmla="*/ 3386 h 2790340"/>
                  <a:gd name="csX11" fmla="*/ 1200653 w 2854205"/>
                  <a:gd name="csY11" fmla="*/ 26246 h 2790340"/>
                  <a:gd name="csX12" fmla="*/ 1040633 w 2854205"/>
                  <a:gd name="csY12" fmla="*/ 41486 h 2790340"/>
                  <a:gd name="csX13" fmla="*/ 842513 w 2854205"/>
                  <a:gd name="csY13" fmla="*/ 216746 h 2790340"/>
                  <a:gd name="csX14" fmla="*/ 735833 w 2854205"/>
                  <a:gd name="csY14" fmla="*/ 399626 h 2790340"/>
                  <a:gd name="csX15" fmla="*/ 659633 w 2854205"/>
                  <a:gd name="csY15" fmla="*/ 491066 h 2790340"/>
                  <a:gd name="csX16" fmla="*/ 324353 w 2854205"/>
                  <a:gd name="csY16" fmla="*/ 673946 h 2790340"/>
                  <a:gd name="csX17" fmla="*/ 4313 w 2854205"/>
                  <a:gd name="csY17" fmla="*/ 917786 h 2790340"/>
                  <a:gd name="csX18" fmla="*/ 133853 w 2854205"/>
                  <a:gd name="csY18" fmla="*/ 1237826 h 2790340"/>
                  <a:gd name="csX19" fmla="*/ 50033 w 2854205"/>
                  <a:gd name="csY19" fmla="*/ 1329266 h 2790340"/>
                  <a:gd name="csX20" fmla="*/ 34793 w 2854205"/>
                  <a:gd name="csY20" fmla="*/ 1733126 h 2790340"/>
                  <a:gd name="csX21" fmla="*/ 65273 w 2854205"/>
                  <a:gd name="csY21" fmla="*/ 2312246 h 2790340"/>
                  <a:gd name="csX22" fmla="*/ 179573 w 2854205"/>
                  <a:gd name="csY22" fmla="*/ 2563706 h 2790340"/>
                  <a:gd name="csX23" fmla="*/ 316733 w 2854205"/>
                  <a:gd name="csY23" fmla="*/ 2738966 h 2790340"/>
                  <a:gd name="csX24" fmla="*/ 575813 w 2854205"/>
                  <a:gd name="csY24" fmla="*/ 2746586 h 2790340"/>
                  <a:gd name="csX25" fmla="*/ 865373 w 2854205"/>
                  <a:gd name="csY25" fmla="*/ 2784686 h 2790340"/>
                  <a:gd name="csX26" fmla="*/ 1330193 w 2854205"/>
                  <a:gd name="csY26" fmla="*/ 2609426 h 2790340"/>
                  <a:gd name="csX27" fmla="*/ 1574033 w 2854205"/>
                  <a:gd name="csY27" fmla="*/ 2350346 h 2790340"/>
                  <a:gd name="csX28" fmla="*/ 1718813 w 2854205"/>
                  <a:gd name="csY28" fmla="*/ 2312246 h 2790340"/>
                  <a:gd name="csX29" fmla="*/ 1985513 w 2854205"/>
                  <a:gd name="csY29" fmla="*/ 2342726 h 2790340"/>
                  <a:gd name="csX30" fmla="*/ 2168393 w 2854205"/>
                  <a:gd name="csY30" fmla="*/ 2297006 h 2790340"/>
                  <a:gd name="csX31" fmla="*/ 2236973 w 2854205"/>
                  <a:gd name="csY31" fmla="*/ 2045546 h 2790340"/>
                  <a:gd name="csX32" fmla="*/ 2534126 w 2854205"/>
                  <a:gd name="csY32" fmla="*/ 2175107 h 2790340"/>
                  <a:gd name="csX33" fmla="*/ 2823705 w 2854205"/>
                  <a:gd name="csY33" fmla="*/ 2335163 h 2790340"/>
                  <a:gd name="csX0" fmla="*/ 2854205 w 2854205"/>
                  <a:gd name="csY0" fmla="*/ 1207347 h 2790340"/>
                  <a:gd name="csX1" fmla="*/ 2617969 w 2854205"/>
                  <a:gd name="csY1" fmla="*/ 1001613 h 2790340"/>
                  <a:gd name="csX2" fmla="*/ 2617973 w 2854205"/>
                  <a:gd name="csY2" fmla="*/ 765386 h 2790340"/>
                  <a:gd name="csX3" fmla="*/ 2541773 w 2854205"/>
                  <a:gd name="csY3" fmla="*/ 651086 h 2790340"/>
                  <a:gd name="csX4" fmla="*/ 2358893 w 2854205"/>
                  <a:gd name="csY4" fmla="*/ 483446 h 2790340"/>
                  <a:gd name="csX5" fmla="*/ 2221733 w 2854205"/>
                  <a:gd name="csY5" fmla="*/ 285326 h 2790340"/>
                  <a:gd name="csX6" fmla="*/ 2229353 w 2854205"/>
                  <a:gd name="csY6" fmla="*/ 148166 h 2790340"/>
                  <a:gd name="csX7" fmla="*/ 2183633 w 2854205"/>
                  <a:gd name="csY7" fmla="*/ 49106 h 2790340"/>
                  <a:gd name="csX8" fmla="*/ 2031233 w 2854205"/>
                  <a:gd name="csY8" fmla="*/ 3386 h 2790340"/>
                  <a:gd name="csX9" fmla="*/ 1772153 w 2854205"/>
                  <a:gd name="csY9" fmla="*/ 3386 h 2790340"/>
                  <a:gd name="csX10" fmla="*/ 1528313 w 2854205"/>
                  <a:gd name="csY10" fmla="*/ 3386 h 2790340"/>
                  <a:gd name="csX11" fmla="*/ 1200653 w 2854205"/>
                  <a:gd name="csY11" fmla="*/ 26246 h 2790340"/>
                  <a:gd name="csX12" fmla="*/ 1040633 w 2854205"/>
                  <a:gd name="csY12" fmla="*/ 41486 h 2790340"/>
                  <a:gd name="csX13" fmla="*/ 842513 w 2854205"/>
                  <a:gd name="csY13" fmla="*/ 216746 h 2790340"/>
                  <a:gd name="csX14" fmla="*/ 735833 w 2854205"/>
                  <a:gd name="csY14" fmla="*/ 399626 h 2790340"/>
                  <a:gd name="csX15" fmla="*/ 659633 w 2854205"/>
                  <a:gd name="csY15" fmla="*/ 491066 h 2790340"/>
                  <a:gd name="csX16" fmla="*/ 324353 w 2854205"/>
                  <a:gd name="csY16" fmla="*/ 673946 h 2790340"/>
                  <a:gd name="csX17" fmla="*/ 4313 w 2854205"/>
                  <a:gd name="csY17" fmla="*/ 917786 h 2790340"/>
                  <a:gd name="csX18" fmla="*/ 133853 w 2854205"/>
                  <a:gd name="csY18" fmla="*/ 1237826 h 2790340"/>
                  <a:gd name="csX19" fmla="*/ 50033 w 2854205"/>
                  <a:gd name="csY19" fmla="*/ 1329266 h 2790340"/>
                  <a:gd name="csX20" fmla="*/ 34793 w 2854205"/>
                  <a:gd name="csY20" fmla="*/ 1733126 h 2790340"/>
                  <a:gd name="csX21" fmla="*/ 65273 w 2854205"/>
                  <a:gd name="csY21" fmla="*/ 2312246 h 2790340"/>
                  <a:gd name="csX22" fmla="*/ 179573 w 2854205"/>
                  <a:gd name="csY22" fmla="*/ 2563706 h 2790340"/>
                  <a:gd name="csX23" fmla="*/ 316733 w 2854205"/>
                  <a:gd name="csY23" fmla="*/ 2738966 h 2790340"/>
                  <a:gd name="csX24" fmla="*/ 575813 w 2854205"/>
                  <a:gd name="csY24" fmla="*/ 2746586 h 2790340"/>
                  <a:gd name="csX25" fmla="*/ 865373 w 2854205"/>
                  <a:gd name="csY25" fmla="*/ 2784686 h 2790340"/>
                  <a:gd name="csX26" fmla="*/ 1330193 w 2854205"/>
                  <a:gd name="csY26" fmla="*/ 2609426 h 2790340"/>
                  <a:gd name="csX27" fmla="*/ 1574033 w 2854205"/>
                  <a:gd name="csY27" fmla="*/ 2350346 h 2790340"/>
                  <a:gd name="csX28" fmla="*/ 1718813 w 2854205"/>
                  <a:gd name="csY28" fmla="*/ 2312246 h 2790340"/>
                  <a:gd name="csX29" fmla="*/ 1985513 w 2854205"/>
                  <a:gd name="csY29" fmla="*/ 2342726 h 2790340"/>
                  <a:gd name="csX30" fmla="*/ 2168393 w 2854205"/>
                  <a:gd name="csY30" fmla="*/ 2297006 h 2790340"/>
                  <a:gd name="csX31" fmla="*/ 2236973 w 2854205"/>
                  <a:gd name="csY31" fmla="*/ 2045546 h 2790340"/>
                  <a:gd name="csX32" fmla="*/ 2534126 w 2854205"/>
                  <a:gd name="csY32" fmla="*/ 2175107 h 2790340"/>
                  <a:gd name="csX33" fmla="*/ 2823705 w 2854205"/>
                  <a:gd name="csY33" fmla="*/ 2335163 h 2790340"/>
                  <a:gd name="csX0" fmla="*/ 2976147 w 2976147"/>
                  <a:gd name="csY0" fmla="*/ 1512163 h 2790340"/>
                  <a:gd name="csX1" fmla="*/ 2617969 w 2976147"/>
                  <a:gd name="csY1" fmla="*/ 1001613 h 2790340"/>
                  <a:gd name="csX2" fmla="*/ 2617973 w 2976147"/>
                  <a:gd name="csY2" fmla="*/ 765386 h 2790340"/>
                  <a:gd name="csX3" fmla="*/ 2541773 w 2976147"/>
                  <a:gd name="csY3" fmla="*/ 651086 h 2790340"/>
                  <a:gd name="csX4" fmla="*/ 2358893 w 2976147"/>
                  <a:gd name="csY4" fmla="*/ 483446 h 2790340"/>
                  <a:gd name="csX5" fmla="*/ 2221733 w 2976147"/>
                  <a:gd name="csY5" fmla="*/ 285326 h 2790340"/>
                  <a:gd name="csX6" fmla="*/ 2229353 w 2976147"/>
                  <a:gd name="csY6" fmla="*/ 148166 h 2790340"/>
                  <a:gd name="csX7" fmla="*/ 2183633 w 2976147"/>
                  <a:gd name="csY7" fmla="*/ 49106 h 2790340"/>
                  <a:gd name="csX8" fmla="*/ 2031233 w 2976147"/>
                  <a:gd name="csY8" fmla="*/ 3386 h 2790340"/>
                  <a:gd name="csX9" fmla="*/ 1772153 w 2976147"/>
                  <a:gd name="csY9" fmla="*/ 3386 h 2790340"/>
                  <a:gd name="csX10" fmla="*/ 1528313 w 2976147"/>
                  <a:gd name="csY10" fmla="*/ 3386 h 2790340"/>
                  <a:gd name="csX11" fmla="*/ 1200653 w 2976147"/>
                  <a:gd name="csY11" fmla="*/ 26246 h 2790340"/>
                  <a:gd name="csX12" fmla="*/ 1040633 w 2976147"/>
                  <a:gd name="csY12" fmla="*/ 41486 h 2790340"/>
                  <a:gd name="csX13" fmla="*/ 842513 w 2976147"/>
                  <a:gd name="csY13" fmla="*/ 216746 h 2790340"/>
                  <a:gd name="csX14" fmla="*/ 735833 w 2976147"/>
                  <a:gd name="csY14" fmla="*/ 399626 h 2790340"/>
                  <a:gd name="csX15" fmla="*/ 659633 w 2976147"/>
                  <a:gd name="csY15" fmla="*/ 491066 h 2790340"/>
                  <a:gd name="csX16" fmla="*/ 324353 w 2976147"/>
                  <a:gd name="csY16" fmla="*/ 673946 h 2790340"/>
                  <a:gd name="csX17" fmla="*/ 4313 w 2976147"/>
                  <a:gd name="csY17" fmla="*/ 917786 h 2790340"/>
                  <a:gd name="csX18" fmla="*/ 133853 w 2976147"/>
                  <a:gd name="csY18" fmla="*/ 1237826 h 2790340"/>
                  <a:gd name="csX19" fmla="*/ 50033 w 2976147"/>
                  <a:gd name="csY19" fmla="*/ 1329266 h 2790340"/>
                  <a:gd name="csX20" fmla="*/ 34793 w 2976147"/>
                  <a:gd name="csY20" fmla="*/ 1733126 h 2790340"/>
                  <a:gd name="csX21" fmla="*/ 65273 w 2976147"/>
                  <a:gd name="csY21" fmla="*/ 2312246 h 2790340"/>
                  <a:gd name="csX22" fmla="*/ 179573 w 2976147"/>
                  <a:gd name="csY22" fmla="*/ 2563706 h 2790340"/>
                  <a:gd name="csX23" fmla="*/ 316733 w 2976147"/>
                  <a:gd name="csY23" fmla="*/ 2738966 h 2790340"/>
                  <a:gd name="csX24" fmla="*/ 575813 w 2976147"/>
                  <a:gd name="csY24" fmla="*/ 2746586 h 2790340"/>
                  <a:gd name="csX25" fmla="*/ 865373 w 2976147"/>
                  <a:gd name="csY25" fmla="*/ 2784686 h 2790340"/>
                  <a:gd name="csX26" fmla="*/ 1330193 w 2976147"/>
                  <a:gd name="csY26" fmla="*/ 2609426 h 2790340"/>
                  <a:gd name="csX27" fmla="*/ 1574033 w 2976147"/>
                  <a:gd name="csY27" fmla="*/ 2350346 h 2790340"/>
                  <a:gd name="csX28" fmla="*/ 1718813 w 2976147"/>
                  <a:gd name="csY28" fmla="*/ 2312246 h 2790340"/>
                  <a:gd name="csX29" fmla="*/ 1985513 w 2976147"/>
                  <a:gd name="csY29" fmla="*/ 2342726 h 2790340"/>
                  <a:gd name="csX30" fmla="*/ 2168393 w 2976147"/>
                  <a:gd name="csY30" fmla="*/ 2297006 h 2790340"/>
                  <a:gd name="csX31" fmla="*/ 2236973 w 2976147"/>
                  <a:gd name="csY31" fmla="*/ 2045546 h 2790340"/>
                  <a:gd name="csX32" fmla="*/ 2534126 w 2976147"/>
                  <a:gd name="csY32" fmla="*/ 2175107 h 2790340"/>
                  <a:gd name="csX33" fmla="*/ 2823705 w 2976147"/>
                  <a:gd name="csY33" fmla="*/ 2335163 h 2790340"/>
                  <a:gd name="csX0" fmla="*/ 2976147 w 3008695"/>
                  <a:gd name="csY0" fmla="*/ 1512163 h 2790340"/>
                  <a:gd name="csX1" fmla="*/ 2983751 w 3008695"/>
                  <a:gd name="csY1" fmla="*/ 1497410 h 2790340"/>
                  <a:gd name="csX2" fmla="*/ 2617969 w 3008695"/>
                  <a:gd name="csY2" fmla="*/ 1001613 h 2790340"/>
                  <a:gd name="csX3" fmla="*/ 2617973 w 3008695"/>
                  <a:gd name="csY3" fmla="*/ 765386 h 2790340"/>
                  <a:gd name="csX4" fmla="*/ 2541773 w 3008695"/>
                  <a:gd name="csY4" fmla="*/ 651086 h 2790340"/>
                  <a:gd name="csX5" fmla="*/ 2358893 w 3008695"/>
                  <a:gd name="csY5" fmla="*/ 483446 h 2790340"/>
                  <a:gd name="csX6" fmla="*/ 2221733 w 3008695"/>
                  <a:gd name="csY6" fmla="*/ 285326 h 2790340"/>
                  <a:gd name="csX7" fmla="*/ 2229353 w 3008695"/>
                  <a:gd name="csY7" fmla="*/ 148166 h 2790340"/>
                  <a:gd name="csX8" fmla="*/ 2183633 w 3008695"/>
                  <a:gd name="csY8" fmla="*/ 49106 h 2790340"/>
                  <a:gd name="csX9" fmla="*/ 2031233 w 3008695"/>
                  <a:gd name="csY9" fmla="*/ 3386 h 2790340"/>
                  <a:gd name="csX10" fmla="*/ 1772153 w 3008695"/>
                  <a:gd name="csY10" fmla="*/ 3386 h 2790340"/>
                  <a:gd name="csX11" fmla="*/ 1528313 w 3008695"/>
                  <a:gd name="csY11" fmla="*/ 3386 h 2790340"/>
                  <a:gd name="csX12" fmla="*/ 1200653 w 3008695"/>
                  <a:gd name="csY12" fmla="*/ 26246 h 2790340"/>
                  <a:gd name="csX13" fmla="*/ 1040633 w 3008695"/>
                  <a:gd name="csY13" fmla="*/ 41486 h 2790340"/>
                  <a:gd name="csX14" fmla="*/ 842513 w 3008695"/>
                  <a:gd name="csY14" fmla="*/ 216746 h 2790340"/>
                  <a:gd name="csX15" fmla="*/ 735833 w 3008695"/>
                  <a:gd name="csY15" fmla="*/ 399626 h 2790340"/>
                  <a:gd name="csX16" fmla="*/ 659633 w 3008695"/>
                  <a:gd name="csY16" fmla="*/ 491066 h 2790340"/>
                  <a:gd name="csX17" fmla="*/ 324353 w 3008695"/>
                  <a:gd name="csY17" fmla="*/ 673946 h 2790340"/>
                  <a:gd name="csX18" fmla="*/ 4313 w 3008695"/>
                  <a:gd name="csY18" fmla="*/ 917786 h 2790340"/>
                  <a:gd name="csX19" fmla="*/ 133853 w 3008695"/>
                  <a:gd name="csY19" fmla="*/ 1237826 h 2790340"/>
                  <a:gd name="csX20" fmla="*/ 50033 w 3008695"/>
                  <a:gd name="csY20" fmla="*/ 1329266 h 2790340"/>
                  <a:gd name="csX21" fmla="*/ 34793 w 3008695"/>
                  <a:gd name="csY21" fmla="*/ 1733126 h 2790340"/>
                  <a:gd name="csX22" fmla="*/ 65273 w 3008695"/>
                  <a:gd name="csY22" fmla="*/ 2312246 h 2790340"/>
                  <a:gd name="csX23" fmla="*/ 179573 w 3008695"/>
                  <a:gd name="csY23" fmla="*/ 2563706 h 2790340"/>
                  <a:gd name="csX24" fmla="*/ 316733 w 3008695"/>
                  <a:gd name="csY24" fmla="*/ 2738966 h 2790340"/>
                  <a:gd name="csX25" fmla="*/ 575813 w 3008695"/>
                  <a:gd name="csY25" fmla="*/ 2746586 h 2790340"/>
                  <a:gd name="csX26" fmla="*/ 865373 w 3008695"/>
                  <a:gd name="csY26" fmla="*/ 2784686 h 2790340"/>
                  <a:gd name="csX27" fmla="*/ 1330193 w 3008695"/>
                  <a:gd name="csY27" fmla="*/ 2609426 h 2790340"/>
                  <a:gd name="csX28" fmla="*/ 1574033 w 3008695"/>
                  <a:gd name="csY28" fmla="*/ 2350346 h 2790340"/>
                  <a:gd name="csX29" fmla="*/ 1718813 w 3008695"/>
                  <a:gd name="csY29" fmla="*/ 2312246 h 2790340"/>
                  <a:gd name="csX30" fmla="*/ 1985513 w 3008695"/>
                  <a:gd name="csY30" fmla="*/ 2342726 h 2790340"/>
                  <a:gd name="csX31" fmla="*/ 2168393 w 3008695"/>
                  <a:gd name="csY31" fmla="*/ 2297006 h 2790340"/>
                  <a:gd name="csX32" fmla="*/ 2236973 w 3008695"/>
                  <a:gd name="csY32" fmla="*/ 2045546 h 2790340"/>
                  <a:gd name="csX33" fmla="*/ 2534126 w 3008695"/>
                  <a:gd name="csY33" fmla="*/ 2175107 h 2790340"/>
                  <a:gd name="csX34" fmla="*/ 2823705 w 3008695"/>
                  <a:gd name="csY34" fmla="*/ 2335163 h 2790340"/>
                  <a:gd name="csX0" fmla="*/ 2976147 w 2983751"/>
                  <a:gd name="csY0" fmla="*/ 1512163 h 2790340"/>
                  <a:gd name="csX1" fmla="*/ 2983751 w 2983751"/>
                  <a:gd name="csY1" fmla="*/ 1497410 h 2790340"/>
                  <a:gd name="csX2" fmla="*/ 2617969 w 2983751"/>
                  <a:gd name="csY2" fmla="*/ 1001613 h 2790340"/>
                  <a:gd name="csX3" fmla="*/ 2617973 w 2983751"/>
                  <a:gd name="csY3" fmla="*/ 765386 h 2790340"/>
                  <a:gd name="csX4" fmla="*/ 2541773 w 2983751"/>
                  <a:gd name="csY4" fmla="*/ 651086 h 2790340"/>
                  <a:gd name="csX5" fmla="*/ 2358893 w 2983751"/>
                  <a:gd name="csY5" fmla="*/ 483446 h 2790340"/>
                  <a:gd name="csX6" fmla="*/ 2221733 w 2983751"/>
                  <a:gd name="csY6" fmla="*/ 285326 h 2790340"/>
                  <a:gd name="csX7" fmla="*/ 2229353 w 2983751"/>
                  <a:gd name="csY7" fmla="*/ 148166 h 2790340"/>
                  <a:gd name="csX8" fmla="*/ 2183633 w 2983751"/>
                  <a:gd name="csY8" fmla="*/ 49106 h 2790340"/>
                  <a:gd name="csX9" fmla="*/ 2031233 w 2983751"/>
                  <a:gd name="csY9" fmla="*/ 3386 h 2790340"/>
                  <a:gd name="csX10" fmla="*/ 1772153 w 2983751"/>
                  <a:gd name="csY10" fmla="*/ 3386 h 2790340"/>
                  <a:gd name="csX11" fmla="*/ 1528313 w 2983751"/>
                  <a:gd name="csY11" fmla="*/ 3386 h 2790340"/>
                  <a:gd name="csX12" fmla="*/ 1200653 w 2983751"/>
                  <a:gd name="csY12" fmla="*/ 26246 h 2790340"/>
                  <a:gd name="csX13" fmla="*/ 1040633 w 2983751"/>
                  <a:gd name="csY13" fmla="*/ 41486 h 2790340"/>
                  <a:gd name="csX14" fmla="*/ 842513 w 2983751"/>
                  <a:gd name="csY14" fmla="*/ 216746 h 2790340"/>
                  <a:gd name="csX15" fmla="*/ 735833 w 2983751"/>
                  <a:gd name="csY15" fmla="*/ 399626 h 2790340"/>
                  <a:gd name="csX16" fmla="*/ 659633 w 2983751"/>
                  <a:gd name="csY16" fmla="*/ 491066 h 2790340"/>
                  <a:gd name="csX17" fmla="*/ 324353 w 2983751"/>
                  <a:gd name="csY17" fmla="*/ 673946 h 2790340"/>
                  <a:gd name="csX18" fmla="*/ 4313 w 2983751"/>
                  <a:gd name="csY18" fmla="*/ 917786 h 2790340"/>
                  <a:gd name="csX19" fmla="*/ 133853 w 2983751"/>
                  <a:gd name="csY19" fmla="*/ 1237826 h 2790340"/>
                  <a:gd name="csX20" fmla="*/ 50033 w 2983751"/>
                  <a:gd name="csY20" fmla="*/ 1329266 h 2790340"/>
                  <a:gd name="csX21" fmla="*/ 34793 w 2983751"/>
                  <a:gd name="csY21" fmla="*/ 1733126 h 2790340"/>
                  <a:gd name="csX22" fmla="*/ 65273 w 2983751"/>
                  <a:gd name="csY22" fmla="*/ 2312246 h 2790340"/>
                  <a:gd name="csX23" fmla="*/ 179573 w 2983751"/>
                  <a:gd name="csY23" fmla="*/ 2563706 h 2790340"/>
                  <a:gd name="csX24" fmla="*/ 316733 w 2983751"/>
                  <a:gd name="csY24" fmla="*/ 2738966 h 2790340"/>
                  <a:gd name="csX25" fmla="*/ 575813 w 2983751"/>
                  <a:gd name="csY25" fmla="*/ 2746586 h 2790340"/>
                  <a:gd name="csX26" fmla="*/ 865373 w 2983751"/>
                  <a:gd name="csY26" fmla="*/ 2784686 h 2790340"/>
                  <a:gd name="csX27" fmla="*/ 1330193 w 2983751"/>
                  <a:gd name="csY27" fmla="*/ 2609426 h 2790340"/>
                  <a:gd name="csX28" fmla="*/ 1574033 w 2983751"/>
                  <a:gd name="csY28" fmla="*/ 2350346 h 2790340"/>
                  <a:gd name="csX29" fmla="*/ 1718813 w 2983751"/>
                  <a:gd name="csY29" fmla="*/ 2312246 h 2790340"/>
                  <a:gd name="csX30" fmla="*/ 1985513 w 2983751"/>
                  <a:gd name="csY30" fmla="*/ 2342726 h 2790340"/>
                  <a:gd name="csX31" fmla="*/ 2168393 w 2983751"/>
                  <a:gd name="csY31" fmla="*/ 2297006 h 2790340"/>
                  <a:gd name="csX32" fmla="*/ 2236973 w 2983751"/>
                  <a:gd name="csY32" fmla="*/ 2045546 h 2790340"/>
                  <a:gd name="csX33" fmla="*/ 2534126 w 2983751"/>
                  <a:gd name="csY33" fmla="*/ 2175107 h 2790340"/>
                  <a:gd name="csX34" fmla="*/ 2823705 w 2983751"/>
                  <a:gd name="csY34" fmla="*/ 2335163 h 2790340"/>
                  <a:gd name="csX0" fmla="*/ 2976147 w 2983751"/>
                  <a:gd name="csY0" fmla="*/ 1512163 h 2790340"/>
                  <a:gd name="csX1" fmla="*/ 2983751 w 2983751"/>
                  <a:gd name="csY1" fmla="*/ 1497410 h 2790340"/>
                  <a:gd name="csX2" fmla="*/ 2900019 w 2983751"/>
                  <a:gd name="csY2" fmla="*/ 925409 h 2790340"/>
                  <a:gd name="csX3" fmla="*/ 2617973 w 2983751"/>
                  <a:gd name="csY3" fmla="*/ 765386 h 2790340"/>
                  <a:gd name="csX4" fmla="*/ 2541773 w 2983751"/>
                  <a:gd name="csY4" fmla="*/ 651086 h 2790340"/>
                  <a:gd name="csX5" fmla="*/ 2358893 w 2983751"/>
                  <a:gd name="csY5" fmla="*/ 483446 h 2790340"/>
                  <a:gd name="csX6" fmla="*/ 2221733 w 2983751"/>
                  <a:gd name="csY6" fmla="*/ 285326 h 2790340"/>
                  <a:gd name="csX7" fmla="*/ 2229353 w 2983751"/>
                  <a:gd name="csY7" fmla="*/ 148166 h 2790340"/>
                  <a:gd name="csX8" fmla="*/ 2183633 w 2983751"/>
                  <a:gd name="csY8" fmla="*/ 49106 h 2790340"/>
                  <a:gd name="csX9" fmla="*/ 2031233 w 2983751"/>
                  <a:gd name="csY9" fmla="*/ 3386 h 2790340"/>
                  <a:gd name="csX10" fmla="*/ 1772153 w 2983751"/>
                  <a:gd name="csY10" fmla="*/ 3386 h 2790340"/>
                  <a:gd name="csX11" fmla="*/ 1528313 w 2983751"/>
                  <a:gd name="csY11" fmla="*/ 3386 h 2790340"/>
                  <a:gd name="csX12" fmla="*/ 1200653 w 2983751"/>
                  <a:gd name="csY12" fmla="*/ 26246 h 2790340"/>
                  <a:gd name="csX13" fmla="*/ 1040633 w 2983751"/>
                  <a:gd name="csY13" fmla="*/ 41486 h 2790340"/>
                  <a:gd name="csX14" fmla="*/ 842513 w 2983751"/>
                  <a:gd name="csY14" fmla="*/ 216746 h 2790340"/>
                  <a:gd name="csX15" fmla="*/ 735833 w 2983751"/>
                  <a:gd name="csY15" fmla="*/ 399626 h 2790340"/>
                  <a:gd name="csX16" fmla="*/ 659633 w 2983751"/>
                  <a:gd name="csY16" fmla="*/ 491066 h 2790340"/>
                  <a:gd name="csX17" fmla="*/ 324353 w 2983751"/>
                  <a:gd name="csY17" fmla="*/ 673946 h 2790340"/>
                  <a:gd name="csX18" fmla="*/ 4313 w 2983751"/>
                  <a:gd name="csY18" fmla="*/ 917786 h 2790340"/>
                  <a:gd name="csX19" fmla="*/ 133853 w 2983751"/>
                  <a:gd name="csY19" fmla="*/ 1237826 h 2790340"/>
                  <a:gd name="csX20" fmla="*/ 50033 w 2983751"/>
                  <a:gd name="csY20" fmla="*/ 1329266 h 2790340"/>
                  <a:gd name="csX21" fmla="*/ 34793 w 2983751"/>
                  <a:gd name="csY21" fmla="*/ 1733126 h 2790340"/>
                  <a:gd name="csX22" fmla="*/ 65273 w 2983751"/>
                  <a:gd name="csY22" fmla="*/ 2312246 h 2790340"/>
                  <a:gd name="csX23" fmla="*/ 179573 w 2983751"/>
                  <a:gd name="csY23" fmla="*/ 2563706 h 2790340"/>
                  <a:gd name="csX24" fmla="*/ 316733 w 2983751"/>
                  <a:gd name="csY24" fmla="*/ 2738966 h 2790340"/>
                  <a:gd name="csX25" fmla="*/ 575813 w 2983751"/>
                  <a:gd name="csY25" fmla="*/ 2746586 h 2790340"/>
                  <a:gd name="csX26" fmla="*/ 865373 w 2983751"/>
                  <a:gd name="csY26" fmla="*/ 2784686 h 2790340"/>
                  <a:gd name="csX27" fmla="*/ 1330193 w 2983751"/>
                  <a:gd name="csY27" fmla="*/ 2609426 h 2790340"/>
                  <a:gd name="csX28" fmla="*/ 1574033 w 2983751"/>
                  <a:gd name="csY28" fmla="*/ 2350346 h 2790340"/>
                  <a:gd name="csX29" fmla="*/ 1718813 w 2983751"/>
                  <a:gd name="csY29" fmla="*/ 2312246 h 2790340"/>
                  <a:gd name="csX30" fmla="*/ 1985513 w 2983751"/>
                  <a:gd name="csY30" fmla="*/ 2342726 h 2790340"/>
                  <a:gd name="csX31" fmla="*/ 2168393 w 2983751"/>
                  <a:gd name="csY31" fmla="*/ 2297006 h 2790340"/>
                  <a:gd name="csX32" fmla="*/ 2236973 w 2983751"/>
                  <a:gd name="csY32" fmla="*/ 2045546 h 2790340"/>
                  <a:gd name="csX33" fmla="*/ 2534126 w 2983751"/>
                  <a:gd name="csY33" fmla="*/ 2175107 h 2790340"/>
                  <a:gd name="csX34" fmla="*/ 2823705 w 2983751"/>
                  <a:gd name="csY34" fmla="*/ 2335163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358893 w 3029489"/>
                  <a:gd name="csY5" fmla="*/ 483446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985513 w 3029489"/>
                  <a:gd name="csY30" fmla="*/ 2342726 h 2790340"/>
                  <a:gd name="csX31" fmla="*/ 2168393 w 3029489"/>
                  <a:gd name="csY31" fmla="*/ 2297006 h 2790340"/>
                  <a:gd name="csX32" fmla="*/ 2236973 w 3029489"/>
                  <a:gd name="csY32" fmla="*/ 2045546 h 2790340"/>
                  <a:gd name="csX33" fmla="*/ 2534126 w 3029489"/>
                  <a:gd name="csY33" fmla="*/ 2175107 h 2790340"/>
                  <a:gd name="csX34" fmla="*/ 2823705 w 3029489"/>
                  <a:gd name="csY34" fmla="*/ 2335163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985513 w 3029489"/>
                  <a:gd name="csY30" fmla="*/ 2342726 h 2790340"/>
                  <a:gd name="csX31" fmla="*/ 2168393 w 3029489"/>
                  <a:gd name="csY31" fmla="*/ 2297006 h 2790340"/>
                  <a:gd name="csX32" fmla="*/ 2236973 w 3029489"/>
                  <a:gd name="csY32" fmla="*/ 2045546 h 2790340"/>
                  <a:gd name="csX33" fmla="*/ 2534126 w 3029489"/>
                  <a:gd name="csY33" fmla="*/ 2175107 h 2790340"/>
                  <a:gd name="csX34" fmla="*/ 2823705 w 3029489"/>
                  <a:gd name="csY34" fmla="*/ 2335163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985513 w 3029489"/>
                  <a:gd name="csY30" fmla="*/ 2342726 h 2790340"/>
                  <a:gd name="csX31" fmla="*/ 1932014 w 3029489"/>
                  <a:gd name="csY31" fmla="*/ 1954635 h 2790340"/>
                  <a:gd name="csX32" fmla="*/ 2168393 w 3029489"/>
                  <a:gd name="csY32" fmla="*/ 2297006 h 2790340"/>
                  <a:gd name="csX33" fmla="*/ 2236973 w 3029489"/>
                  <a:gd name="csY33" fmla="*/ 2045546 h 2790340"/>
                  <a:gd name="csX34" fmla="*/ 2534126 w 3029489"/>
                  <a:gd name="csY34" fmla="*/ 2175107 h 2790340"/>
                  <a:gd name="csX35" fmla="*/ 2823705 w 3029489"/>
                  <a:gd name="csY35" fmla="*/ 2335163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168393 w 3029489"/>
                  <a:gd name="csY32" fmla="*/ 2297006 h 2790340"/>
                  <a:gd name="csX33" fmla="*/ 2236973 w 3029489"/>
                  <a:gd name="csY33" fmla="*/ 2045546 h 2790340"/>
                  <a:gd name="csX34" fmla="*/ 2534126 w 3029489"/>
                  <a:gd name="csY34" fmla="*/ 2175107 h 2790340"/>
                  <a:gd name="csX35" fmla="*/ 2823705 w 3029489"/>
                  <a:gd name="csY35" fmla="*/ 2335163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168393 w 3029489"/>
                  <a:gd name="csY32" fmla="*/ 2297006 h 2790340"/>
                  <a:gd name="csX33" fmla="*/ 2679012 w 3029489"/>
                  <a:gd name="csY33" fmla="*/ 1938860 h 2790340"/>
                  <a:gd name="csX34" fmla="*/ 2534126 w 3029489"/>
                  <a:gd name="csY34" fmla="*/ 2175107 h 2790340"/>
                  <a:gd name="csX35" fmla="*/ 2823705 w 3029489"/>
                  <a:gd name="csY35" fmla="*/ 2335163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305577 w 3029489"/>
                  <a:gd name="csY32" fmla="*/ 2091255 h 2790340"/>
                  <a:gd name="csX33" fmla="*/ 2679012 w 3029489"/>
                  <a:gd name="csY33" fmla="*/ 1938860 h 2790340"/>
                  <a:gd name="csX34" fmla="*/ 2534126 w 3029489"/>
                  <a:gd name="csY34" fmla="*/ 2175107 h 2790340"/>
                  <a:gd name="csX35" fmla="*/ 2823705 w 3029489"/>
                  <a:gd name="csY35" fmla="*/ 2335163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305577 w 3029489"/>
                  <a:gd name="csY32" fmla="*/ 2091255 h 2790340"/>
                  <a:gd name="csX33" fmla="*/ 2679012 w 3029489"/>
                  <a:gd name="csY33" fmla="*/ 1938860 h 2790340"/>
                  <a:gd name="csX34" fmla="*/ 2534126 w 3029489"/>
                  <a:gd name="csY34" fmla="*/ 2175107 h 2790340"/>
                  <a:gd name="csX35" fmla="*/ 2777977 w 3029489"/>
                  <a:gd name="csY35" fmla="*/ 2312302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305577 w 3029489"/>
                  <a:gd name="csY32" fmla="*/ 2091255 h 2790340"/>
                  <a:gd name="csX33" fmla="*/ 2679012 w 3029489"/>
                  <a:gd name="csY33" fmla="*/ 1938860 h 2790340"/>
                  <a:gd name="csX34" fmla="*/ 2534126 w 3029489"/>
                  <a:gd name="csY34" fmla="*/ 2175107 h 2790340"/>
                  <a:gd name="csX35" fmla="*/ 2640793 w 3029489"/>
                  <a:gd name="csY35" fmla="*/ 2335164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305577 w 3029489"/>
                  <a:gd name="csY32" fmla="*/ 2091255 h 2790340"/>
                  <a:gd name="csX33" fmla="*/ 2679012 w 3029489"/>
                  <a:gd name="csY33" fmla="*/ 1938860 h 2790340"/>
                  <a:gd name="csX34" fmla="*/ 2534126 w 3029489"/>
                  <a:gd name="csY34" fmla="*/ 2175107 h 2790340"/>
                  <a:gd name="csX35" fmla="*/ 2922783 w 3029489"/>
                  <a:gd name="csY35" fmla="*/ 1816977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305577 w 3029489"/>
                  <a:gd name="csY32" fmla="*/ 2091255 h 2790340"/>
                  <a:gd name="csX33" fmla="*/ 2275080 w 3029489"/>
                  <a:gd name="csY33" fmla="*/ 2411326 h 2790340"/>
                  <a:gd name="csX34" fmla="*/ 2534126 w 3029489"/>
                  <a:gd name="csY34" fmla="*/ 2175107 h 2790340"/>
                  <a:gd name="csX35" fmla="*/ 2922783 w 3029489"/>
                  <a:gd name="csY35" fmla="*/ 1816977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107422 w 3029489"/>
                  <a:gd name="csY32" fmla="*/ 2335109 h 2790340"/>
                  <a:gd name="csX33" fmla="*/ 2275080 w 3029489"/>
                  <a:gd name="csY33" fmla="*/ 2411326 h 2790340"/>
                  <a:gd name="csX34" fmla="*/ 2534126 w 3029489"/>
                  <a:gd name="csY34" fmla="*/ 2175107 h 2790340"/>
                  <a:gd name="csX35" fmla="*/ 2922783 w 3029489"/>
                  <a:gd name="csY35" fmla="*/ 1816977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107422 w 3029489"/>
                  <a:gd name="csY32" fmla="*/ 2335109 h 2790340"/>
                  <a:gd name="csX33" fmla="*/ 2275080 w 3029489"/>
                  <a:gd name="csY33" fmla="*/ 2411326 h 2790340"/>
                  <a:gd name="csX34" fmla="*/ 2534126 w 3029489"/>
                  <a:gd name="csY34" fmla="*/ 2175107 h 2790340"/>
                  <a:gd name="csX35" fmla="*/ 2313075 w 3029489"/>
                  <a:gd name="csY35" fmla="*/ 1969385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107422 w 3029489"/>
                  <a:gd name="csY32" fmla="*/ 2335109 h 2790340"/>
                  <a:gd name="csX33" fmla="*/ 2275080 w 3029489"/>
                  <a:gd name="csY33" fmla="*/ 2411326 h 2790340"/>
                  <a:gd name="csX34" fmla="*/ 2534126 w 3029489"/>
                  <a:gd name="csY34" fmla="*/ 2175107 h 2790340"/>
                  <a:gd name="csX35" fmla="*/ 2229241 w 3029489"/>
                  <a:gd name="csY35" fmla="*/ 2182756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772115 w 3029489"/>
                  <a:gd name="csY30" fmla="*/ 1994007 h 2790340"/>
                  <a:gd name="csX31" fmla="*/ 1932014 w 3029489"/>
                  <a:gd name="csY31" fmla="*/ 1954635 h 2790340"/>
                  <a:gd name="csX32" fmla="*/ 2107422 w 3029489"/>
                  <a:gd name="csY32" fmla="*/ 2335109 h 2790340"/>
                  <a:gd name="csX33" fmla="*/ 2275080 w 3029489"/>
                  <a:gd name="csY33" fmla="*/ 2411326 h 2790340"/>
                  <a:gd name="csX34" fmla="*/ 2534126 w 3029489"/>
                  <a:gd name="csY34" fmla="*/ 2175107 h 2790340"/>
                  <a:gd name="csX35" fmla="*/ 2282591 w 3029489"/>
                  <a:gd name="csY35" fmla="*/ 2098932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840707 w 3029489"/>
                  <a:gd name="csY30" fmla="*/ 2268342 h 2790340"/>
                  <a:gd name="csX31" fmla="*/ 1932014 w 3029489"/>
                  <a:gd name="csY31" fmla="*/ 1954635 h 2790340"/>
                  <a:gd name="csX32" fmla="*/ 2107422 w 3029489"/>
                  <a:gd name="csY32" fmla="*/ 2335109 h 2790340"/>
                  <a:gd name="csX33" fmla="*/ 2275080 w 3029489"/>
                  <a:gd name="csY33" fmla="*/ 2411326 h 2790340"/>
                  <a:gd name="csX34" fmla="*/ 2534126 w 3029489"/>
                  <a:gd name="csY34" fmla="*/ 2175107 h 2790340"/>
                  <a:gd name="csX35" fmla="*/ 2282591 w 3029489"/>
                  <a:gd name="csY35" fmla="*/ 2098932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840707 w 3029489"/>
                  <a:gd name="csY30" fmla="*/ 2268342 h 2790340"/>
                  <a:gd name="csX31" fmla="*/ 1932014 w 3029489"/>
                  <a:gd name="csY31" fmla="*/ 1954635 h 2790340"/>
                  <a:gd name="csX32" fmla="*/ 2107422 w 3029489"/>
                  <a:gd name="csY32" fmla="*/ 2335109 h 2790340"/>
                  <a:gd name="csX33" fmla="*/ 2275080 w 3029489"/>
                  <a:gd name="csY33" fmla="*/ 2411326 h 2790340"/>
                  <a:gd name="csX34" fmla="*/ 2534126 w 3029489"/>
                  <a:gd name="csY34" fmla="*/ 2175107 h 2790340"/>
                  <a:gd name="csX35" fmla="*/ 2991377 w 3029489"/>
                  <a:gd name="csY35" fmla="*/ 1748393 h 2790340"/>
                  <a:gd name="csX0" fmla="*/ 2976147 w 3029489"/>
                  <a:gd name="csY0" fmla="*/ 1512163 h 2790340"/>
                  <a:gd name="csX1" fmla="*/ 3029489 w 3029489"/>
                  <a:gd name="csY1" fmla="*/ 1581235 h 2790340"/>
                  <a:gd name="csX2" fmla="*/ 2900019 w 3029489"/>
                  <a:gd name="csY2" fmla="*/ 925409 h 2790340"/>
                  <a:gd name="csX3" fmla="*/ 2617973 w 3029489"/>
                  <a:gd name="csY3" fmla="*/ 765386 h 2790340"/>
                  <a:gd name="csX4" fmla="*/ 2541773 w 3029489"/>
                  <a:gd name="csY4" fmla="*/ 651086 h 2790340"/>
                  <a:gd name="csX5" fmla="*/ 2092145 w 3029489"/>
                  <a:gd name="csY5" fmla="*/ 719679 h 2790340"/>
                  <a:gd name="csX6" fmla="*/ 2221733 w 3029489"/>
                  <a:gd name="csY6" fmla="*/ 285326 h 2790340"/>
                  <a:gd name="csX7" fmla="*/ 2229353 w 3029489"/>
                  <a:gd name="csY7" fmla="*/ 148166 h 2790340"/>
                  <a:gd name="csX8" fmla="*/ 2183633 w 3029489"/>
                  <a:gd name="csY8" fmla="*/ 49106 h 2790340"/>
                  <a:gd name="csX9" fmla="*/ 2031233 w 3029489"/>
                  <a:gd name="csY9" fmla="*/ 3386 h 2790340"/>
                  <a:gd name="csX10" fmla="*/ 1772153 w 3029489"/>
                  <a:gd name="csY10" fmla="*/ 3386 h 2790340"/>
                  <a:gd name="csX11" fmla="*/ 1528313 w 3029489"/>
                  <a:gd name="csY11" fmla="*/ 3386 h 2790340"/>
                  <a:gd name="csX12" fmla="*/ 1200653 w 3029489"/>
                  <a:gd name="csY12" fmla="*/ 26246 h 2790340"/>
                  <a:gd name="csX13" fmla="*/ 1040633 w 3029489"/>
                  <a:gd name="csY13" fmla="*/ 41486 h 2790340"/>
                  <a:gd name="csX14" fmla="*/ 842513 w 3029489"/>
                  <a:gd name="csY14" fmla="*/ 216746 h 2790340"/>
                  <a:gd name="csX15" fmla="*/ 735833 w 3029489"/>
                  <a:gd name="csY15" fmla="*/ 399626 h 2790340"/>
                  <a:gd name="csX16" fmla="*/ 659633 w 3029489"/>
                  <a:gd name="csY16" fmla="*/ 491066 h 2790340"/>
                  <a:gd name="csX17" fmla="*/ 324353 w 3029489"/>
                  <a:gd name="csY17" fmla="*/ 673946 h 2790340"/>
                  <a:gd name="csX18" fmla="*/ 4313 w 3029489"/>
                  <a:gd name="csY18" fmla="*/ 917786 h 2790340"/>
                  <a:gd name="csX19" fmla="*/ 133853 w 3029489"/>
                  <a:gd name="csY19" fmla="*/ 1237826 h 2790340"/>
                  <a:gd name="csX20" fmla="*/ 50033 w 3029489"/>
                  <a:gd name="csY20" fmla="*/ 1329266 h 2790340"/>
                  <a:gd name="csX21" fmla="*/ 34793 w 3029489"/>
                  <a:gd name="csY21" fmla="*/ 1733126 h 2790340"/>
                  <a:gd name="csX22" fmla="*/ 65273 w 3029489"/>
                  <a:gd name="csY22" fmla="*/ 2312246 h 2790340"/>
                  <a:gd name="csX23" fmla="*/ 179573 w 3029489"/>
                  <a:gd name="csY23" fmla="*/ 2563706 h 2790340"/>
                  <a:gd name="csX24" fmla="*/ 316733 w 3029489"/>
                  <a:gd name="csY24" fmla="*/ 2738966 h 2790340"/>
                  <a:gd name="csX25" fmla="*/ 575813 w 3029489"/>
                  <a:gd name="csY25" fmla="*/ 2746586 h 2790340"/>
                  <a:gd name="csX26" fmla="*/ 865373 w 3029489"/>
                  <a:gd name="csY26" fmla="*/ 2784686 h 2790340"/>
                  <a:gd name="csX27" fmla="*/ 1330193 w 3029489"/>
                  <a:gd name="csY27" fmla="*/ 2609426 h 2790340"/>
                  <a:gd name="csX28" fmla="*/ 1574033 w 3029489"/>
                  <a:gd name="csY28" fmla="*/ 2350346 h 2790340"/>
                  <a:gd name="csX29" fmla="*/ 1718813 w 3029489"/>
                  <a:gd name="csY29" fmla="*/ 2312246 h 2790340"/>
                  <a:gd name="csX30" fmla="*/ 1840707 w 3029489"/>
                  <a:gd name="csY30" fmla="*/ 2268342 h 2790340"/>
                  <a:gd name="csX31" fmla="*/ 1932014 w 3029489"/>
                  <a:gd name="csY31" fmla="*/ 1954635 h 2790340"/>
                  <a:gd name="csX32" fmla="*/ 2305577 w 3029489"/>
                  <a:gd name="csY32" fmla="*/ 2121738 h 2790340"/>
                  <a:gd name="csX33" fmla="*/ 2275080 w 3029489"/>
                  <a:gd name="csY33" fmla="*/ 2411326 h 2790340"/>
                  <a:gd name="csX34" fmla="*/ 2534126 w 3029489"/>
                  <a:gd name="csY34" fmla="*/ 2175107 h 2790340"/>
                  <a:gd name="csX35" fmla="*/ 2991377 w 3029489"/>
                  <a:gd name="csY35" fmla="*/ 1748393 h 2790340"/>
                  <a:gd name="csX0" fmla="*/ 2976147 w 3147205"/>
                  <a:gd name="csY0" fmla="*/ 1512163 h 2790340"/>
                  <a:gd name="csX1" fmla="*/ 3029489 w 3147205"/>
                  <a:gd name="csY1" fmla="*/ 1581235 h 2790340"/>
                  <a:gd name="csX2" fmla="*/ 2900019 w 3147205"/>
                  <a:gd name="csY2" fmla="*/ 925409 h 2790340"/>
                  <a:gd name="csX3" fmla="*/ 2617973 w 3147205"/>
                  <a:gd name="csY3" fmla="*/ 765386 h 2790340"/>
                  <a:gd name="csX4" fmla="*/ 2541773 w 3147205"/>
                  <a:gd name="csY4" fmla="*/ 651086 h 2790340"/>
                  <a:gd name="csX5" fmla="*/ 2092145 w 3147205"/>
                  <a:gd name="csY5" fmla="*/ 719679 h 2790340"/>
                  <a:gd name="csX6" fmla="*/ 2221733 w 3147205"/>
                  <a:gd name="csY6" fmla="*/ 285326 h 2790340"/>
                  <a:gd name="csX7" fmla="*/ 2229353 w 3147205"/>
                  <a:gd name="csY7" fmla="*/ 148166 h 2790340"/>
                  <a:gd name="csX8" fmla="*/ 2183633 w 3147205"/>
                  <a:gd name="csY8" fmla="*/ 49106 h 2790340"/>
                  <a:gd name="csX9" fmla="*/ 2031233 w 3147205"/>
                  <a:gd name="csY9" fmla="*/ 3386 h 2790340"/>
                  <a:gd name="csX10" fmla="*/ 1772153 w 3147205"/>
                  <a:gd name="csY10" fmla="*/ 3386 h 2790340"/>
                  <a:gd name="csX11" fmla="*/ 1528313 w 3147205"/>
                  <a:gd name="csY11" fmla="*/ 3386 h 2790340"/>
                  <a:gd name="csX12" fmla="*/ 1200653 w 3147205"/>
                  <a:gd name="csY12" fmla="*/ 26246 h 2790340"/>
                  <a:gd name="csX13" fmla="*/ 1040633 w 3147205"/>
                  <a:gd name="csY13" fmla="*/ 41486 h 2790340"/>
                  <a:gd name="csX14" fmla="*/ 842513 w 3147205"/>
                  <a:gd name="csY14" fmla="*/ 216746 h 2790340"/>
                  <a:gd name="csX15" fmla="*/ 735833 w 3147205"/>
                  <a:gd name="csY15" fmla="*/ 399626 h 2790340"/>
                  <a:gd name="csX16" fmla="*/ 659633 w 3147205"/>
                  <a:gd name="csY16" fmla="*/ 491066 h 2790340"/>
                  <a:gd name="csX17" fmla="*/ 324353 w 3147205"/>
                  <a:gd name="csY17" fmla="*/ 673946 h 2790340"/>
                  <a:gd name="csX18" fmla="*/ 4313 w 3147205"/>
                  <a:gd name="csY18" fmla="*/ 917786 h 2790340"/>
                  <a:gd name="csX19" fmla="*/ 133853 w 3147205"/>
                  <a:gd name="csY19" fmla="*/ 1237826 h 2790340"/>
                  <a:gd name="csX20" fmla="*/ 50033 w 3147205"/>
                  <a:gd name="csY20" fmla="*/ 1329266 h 2790340"/>
                  <a:gd name="csX21" fmla="*/ 34793 w 3147205"/>
                  <a:gd name="csY21" fmla="*/ 1733126 h 2790340"/>
                  <a:gd name="csX22" fmla="*/ 65273 w 3147205"/>
                  <a:gd name="csY22" fmla="*/ 2312246 h 2790340"/>
                  <a:gd name="csX23" fmla="*/ 179573 w 3147205"/>
                  <a:gd name="csY23" fmla="*/ 2563706 h 2790340"/>
                  <a:gd name="csX24" fmla="*/ 316733 w 3147205"/>
                  <a:gd name="csY24" fmla="*/ 2738966 h 2790340"/>
                  <a:gd name="csX25" fmla="*/ 575813 w 3147205"/>
                  <a:gd name="csY25" fmla="*/ 2746586 h 2790340"/>
                  <a:gd name="csX26" fmla="*/ 865373 w 3147205"/>
                  <a:gd name="csY26" fmla="*/ 2784686 h 2790340"/>
                  <a:gd name="csX27" fmla="*/ 1330193 w 3147205"/>
                  <a:gd name="csY27" fmla="*/ 2609426 h 2790340"/>
                  <a:gd name="csX28" fmla="*/ 1574033 w 3147205"/>
                  <a:gd name="csY28" fmla="*/ 2350346 h 2790340"/>
                  <a:gd name="csX29" fmla="*/ 1718813 w 3147205"/>
                  <a:gd name="csY29" fmla="*/ 2312246 h 2790340"/>
                  <a:gd name="csX30" fmla="*/ 1840707 w 3147205"/>
                  <a:gd name="csY30" fmla="*/ 2268342 h 2790340"/>
                  <a:gd name="csX31" fmla="*/ 1932014 w 3147205"/>
                  <a:gd name="csY31" fmla="*/ 1954635 h 2790340"/>
                  <a:gd name="csX32" fmla="*/ 2305577 w 3147205"/>
                  <a:gd name="csY32" fmla="*/ 2121738 h 2790340"/>
                  <a:gd name="csX33" fmla="*/ 2275080 w 3147205"/>
                  <a:gd name="csY33" fmla="*/ 2411326 h 2790340"/>
                  <a:gd name="csX34" fmla="*/ 3120970 w 3147205"/>
                  <a:gd name="csY34" fmla="*/ 1954115 h 2790340"/>
                  <a:gd name="csX35" fmla="*/ 2991377 w 3147205"/>
                  <a:gd name="csY35" fmla="*/ 1748393 h 2790340"/>
                  <a:gd name="csX0" fmla="*/ 2976147 w 3139872"/>
                  <a:gd name="csY0" fmla="*/ 1512163 h 2790340"/>
                  <a:gd name="csX1" fmla="*/ 3029489 w 3139872"/>
                  <a:gd name="csY1" fmla="*/ 1581235 h 2790340"/>
                  <a:gd name="csX2" fmla="*/ 2900019 w 3139872"/>
                  <a:gd name="csY2" fmla="*/ 925409 h 2790340"/>
                  <a:gd name="csX3" fmla="*/ 2617973 w 3139872"/>
                  <a:gd name="csY3" fmla="*/ 765386 h 2790340"/>
                  <a:gd name="csX4" fmla="*/ 2541773 w 3139872"/>
                  <a:gd name="csY4" fmla="*/ 651086 h 2790340"/>
                  <a:gd name="csX5" fmla="*/ 2092145 w 3139872"/>
                  <a:gd name="csY5" fmla="*/ 719679 h 2790340"/>
                  <a:gd name="csX6" fmla="*/ 2221733 w 3139872"/>
                  <a:gd name="csY6" fmla="*/ 285326 h 2790340"/>
                  <a:gd name="csX7" fmla="*/ 2229353 w 3139872"/>
                  <a:gd name="csY7" fmla="*/ 148166 h 2790340"/>
                  <a:gd name="csX8" fmla="*/ 2183633 w 3139872"/>
                  <a:gd name="csY8" fmla="*/ 49106 h 2790340"/>
                  <a:gd name="csX9" fmla="*/ 2031233 w 3139872"/>
                  <a:gd name="csY9" fmla="*/ 3386 h 2790340"/>
                  <a:gd name="csX10" fmla="*/ 1772153 w 3139872"/>
                  <a:gd name="csY10" fmla="*/ 3386 h 2790340"/>
                  <a:gd name="csX11" fmla="*/ 1528313 w 3139872"/>
                  <a:gd name="csY11" fmla="*/ 3386 h 2790340"/>
                  <a:gd name="csX12" fmla="*/ 1200653 w 3139872"/>
                  <a:gd name="csY12" fmla="*/ 26246 h 2790340"/>
                  <a:gd name="csX13" fmla="*/ 1040633 w 3139872"/>
                  <a:gd name="csY13" fmla="*/ 41486 h 2790340"/>
                  <a:gd name="csX14" fmla="*/ 842513 w 3139872"/>
                  <a:gd name="csY14" fmla="*/ 216746 h 2790340"/>
                  <a:gd name="csX15" fmla="*/ 735833 w 3139872"/>
                  <a:gd name="csY15" fmla="*/ 399626 h 2790340"/>
                  <a:gd name="csX16" fmla="*/ 659633 w 3139872"/>
                  <a:gd name="csY16" fmla="*/ 491066 h 2790340"/>
                  <a:gd name="csX17" fmla="*/ 324353 w 3139872"/>
                  <a:gd name="csY17" fmla="*/ 673946 h 2790340"/>
                  <a:gd name="csX18" fmla="*/ 4313 w 3139872"/>
                  <a:gd name="csY18" fmla="*/ 917786 h 2790340"/>
                  <a:gd name="csX19" fmla="*/ 133853 w 3139872"/>
                  <a:gd name="csY19" fmla="*/ 1237826 h 2790340"/>
                  <a:gd name="csX20" fmla="*/ 50033 w 3139872"/>
                  <a:gd name="csY20" fmla="*/ 1329266 h 2790340"/>
                  <a:gd name="csX21" fmla="*/ 34793 w 3139872"/>
                  <a:gd name="csY21" fmla="*/ 1733126 h 2790340"/>
                  <a:gd name="csX22" fmla="*/ 65273 w 3139872"/>
                  <a:gd name="csY22" fmla="*/ 2312246 h 2790340"/>
                  <a:gd name="csX23" fmla="*/ 179573 w 3139872"/>
                  <a:gd name="csY23" fmla="*/ 2563706 h 2790340"/>
                  <a:gd name="csX24" fmla="*/ 316733 w 3139872"/>
                  <a:gd name="csY24" fmla="*/ 2738966 h 2790340"/>
                  <a:gd name="csX25" fmla="*/ 575813 w 3139872"/>
                  <a:gd name="csY25" fmla="*/ 2746586 h 2790340"/>
                  <a:gd name="csX26" fmla="*/ 865373 w 3139872"/>
                  <a:gd name="csY26" fmla="*/ 2784686 h 2790340"/>
                  <a:gd name="csX27" fmla="*/ 1330193 w 3139872"/>
                  <a:gd name="csY27" fmla="*/ 2609426 h 2790340"/>
                  <a:gd name="csX28" fmla="*/ 1574033 w 3139872"/>
                  <a:gd name="csY28" fmla="*/ 2350346 h 2790340"/>
                  <a:gd name="csX29" fmla="*/ 1718813 w 3139872"/>
                  <a:gd name="csY29" fmla="*/ 2312246 h 2790340"/>
                  <a:gd name="csX30" fmla="*/ 1840707 w 3139872"/>
                  <a:gd name="csY30" fmla="*/ 2268342 h 2790340"/>
                  <a:gd name="csX31" fmla="*/ 1932014 w 3139872"/>
                  <a:gd name="csY31" fmla="*/ 1954635 h 2790340"/>
                  <a:gd name="csX32" fmla="*/ 2305577 w 3139872"/>
                  <a:gd name="csY32" fmla="*/ 2121738 h 2790340"/>
                  <a:gd name="csX33" fmla="*/ 2275080 w 3139872"/>
                  <a:gd name="csY33" fmla="*/ 2411326 h 2790340"/>
                  <a:gd name="csX34" fmla="*/ 3120970 w 3139872"/>
                  <a:gd name="csY34" fmla="*/ 1954115 h 2790340"/>
                  <a:gd name="csX35" fmla="*/ 2991377 w 3139872"/>
                  <a:gd name="csY35" fmla="*/ 1748393 h 2790340"/>
                  <a:gd name="csX0" fmla="*/ 2976147 w 3821182"/>
                  <a:gd name="csY0" fmla="*/ 1512163 h 2790340"/>
                  <a:gd name="csX1" fmla="*/ 3029489 w 3821182"/>
                  <a:gd name="csY1" fmla="*/ 1581235 h 2790340"/>
                  <a:gd name="csX2" fmla="*/ 2900019 w 3821182"/>
                  <a:gd name="csY2" fmla="*/ 925409 h 2790340"/>
                  <a:gd name="csX3" fmla="*/ 2617973 w 3821182"/>
                  <a:gd name="csY3" fmla="*/ 765386 h 2790340"/>
                  <a:gd name="csX4" fmla="*/ 2541773 w 3821182"/>
                  <a:gd name="csY4" fmla="*/ 651086 h 2790340"/>
                  <a:gd name="csX5" fmla="*/ 2092145 w 3821182"/>
                  <a:gd name="csY5" fmla="*/ 719679 h 2790340"/>
                  <a:gd name="csX6" fmla="*/ 2221733 w 3821182"/>
                  <a:gd name="csY6" fmla="*/ 285326 h 2790340"/>
                  <a:gd name="csX7" fmla="*/ 2229353 w 3821182"/>
                  <a:gd name="csY7" fmla="*/ 148166 h 2790340"/>
                  <a:gd name="csX8" fmla="*/ 2183633 w 3821182"/>
                  <a:gd name="csY8" fmla="*/ 49106 h 2790340"/>
                  <a:gd name="csX9" fmla="*/ 2031233 w 3821182"/>
                  <a:gd name="csY9" fmla="*/ 3386 h 2790340"/>
                  <a:gd name="csX10" fmla="*/ 1772153 w 3821182"/>
                  <a:gd name="csY10" fmla="*/ 3386 h 2790340"/>
                  <a:gd name="csX11" fmla="*/ 1528313 w 3821182"/>
                  <a:gd name="csY11" fmla="*/ 3386 h 2790340"/>
                  <a:gd name="csX12" fmla="*/ 1200653 w 3821182"/>
                  <a:gd name="csY12" fmla="*/ 26246 h 2790340"/>
                  <a:gd name="csX13" fmla="*/ 1040633 w 3821182"/>
                  <a:gd name="csY13" fmla="*/ 41486 h 2790340"/>
                  <a:gd name="csX14" fmla="*/ 842513 w 3821182"/>
                  <a:gd name="csY14" fmla="*/ 216746 h 2790340"/>
                  <a:gd name="csX15" fmla="*/ 735833 w 3821182"/>
                  <a:gd name="csY15" fmla="*/ 399626 h 2790340"/>
                  <a:gd name="csX16" fmla="*/ 659633 w 3821182"/>
                  <a:gd name="csY16" fmla="*/ 491066 h 2790340"/>
                  <a:gd name="csX17" fmla="*/ 324353 w 3821182"/>
                  <a:gd name="csY17" fmla="*/ 673946 h 2790340"/>
                  <a:gd name="csX18" fmla="*/ 4313 w 3821182"/>
                  <a:gd name="csY18" fmla="*/ 917786 h 2790340"/>
                  <a:gd name="csX19" fmla="*/ 133853 w 3821182"/>
                  <a:gd name="csY19" fmla="*/ 1237826 h 2790340"/>
                  <a:gd name="csX20" fmla="*/ 50033 w 3821182"/>
                  <a:gd name="csY20" fmla="*/ 1329266 h 2790340"/>
                  <a:gd name="csX21" fmla="*/ 34793 w 3821182"/>
                  <a:gd name="csY21" fmla="*/ 1733126 h 2790340"/>
                  <a:gd name="csX22" fmla="*/ 65273 w 3821182"/>
                  <a:gd name="csY22" fmla="*/ 2312246 h 2790340"/>
                  <a:gd name="csX23" fmla="*/ 179573 w 3821182"/>
                  <a:gd name="csY23" fmla="*/ 2563706 h 2790340"/>
                  <a:gd name="csX24" fmla="*/ 316733 w 3821182"/>
                  <a:gd name="csY24" fmla="*/ 2738966 h 2790340"/>
                  <a:gd name="csX25" fmla="*/ 575813 w 3821182"/>
                  <a:gd name="csY25" fmla="*/ 2746586 h 2790340"/>
                  <a:gd name="csX26" fmla="*/ 865373 w 3821182"/>
                  <a:gd name="csY26" fmla="*/ 2784686 h 2790340"/>
                  <a:gd name="csX27" fmla="*/ 1330193 w 3821182"/>
                  <a:gd name="csY27" fmla="*/ 2609426 h 2790340"/>
                  <a:gd name="csX28" fmla="*/ 1574033 w 3821182"/>
                  <a:gd name="csY28" fmla="*/ 2350346 h 2790340"/>
                  <a:gd name="csX29" fmla="*/ 1718813 w 3821182"/>
                  <a:gd name="csY29" fmla="*/ 2312246 h 2790340"/>
                  <a:gd name="csX30" fmla="*/ 1840707 w 3821182"/>
                  <a:gd name="csY30" fmla="*/ 2268342 h 2790340"/>
                  <a:gd name="csX31" fmla="*/ 1932014 w 3821182"/>
                  <a:gd name="csY31" fmla="*/ 1954635 h 2790340"/>
                  <a:gd name="csX32" fmla="*/ 2305577 w 3821182"/>
                  <a:gd name="csY32" fmla="*/ 2121738 h 2790340"/>
                  <a:gd name="csX33" fmla="*/ 2275080 w 3821182"/>
                  <a:gd name="csY33" fmla="*/ 2411326 h 2790340"/>
                  <a:gd name="csX34" fmla="*/ 3814626 w 3821182"/>
                  <a:gd name="csY34" fmla="*/ 1824568 h 2790340"/>
                  <a:gd name="csX35" fmla="*/ 2991377 w 3821182"/>
                  <a:gd name="csY35" fmla="*/ 1748393 h 2790340"/>
                  <a:gd name="csX0" fmla="*/ 2976147 w 3815353"/>
                  <a:gd name="csY0" fmla="*/ 1512163 h 2790340"/>
                  <a:gd name="csX1" fmla="*/ 3029489 w 3815353"/>
                  <a:gd name="csY1" fmla="*/ 1581235 h 2790340"/>
                  <a:gd name="csX2" fmla="*/ 2900019 w 3815353"/>
                  <a:gd name="csY2" fmla="*/ 925409 h 2790340"/>
                  <a:gd name="csX3" fmla="*/ 2617973 w 3815353"/>
                  <a:gd name="csY3" fmla="*/ 765386 h 2790340"/>
                  <a:gd name="csX4" fmla="*/ 2541773 w 3815353"/>
                  <a:gd name="csY4" fmla="*/ 651086 h 2790340"/>
                  <a:gd name="csX5" fmla="*/ 2092145 w 3815353"/>
                  <a:gd name="csY5" fmla="*/ 719679 h 2790340"/>
                  <a:gd name="csX6" fmla="*/ 2221733 w 3815353"/>
                  <a:gd name="csY6" fmla="*/ 285326 h 2790340"/>
                  <a:gd name="csX7" fmla="*/ 2229353 w 3815353"/>
                  <a:gd name="csY7" fmla="*/ 148166 h 2790340"/>
                  <a:gd name="csX8" fmla="*/ 2183633 w 3815353"/>
                  <a:gd name="csY8" fmla="*/ 49106 h 2790340"/>
                  <a:gd name="csX9" fmla="*/ 2031233 w 3815353"/>
                  <a:gd name="csY9" fmla="*/ 3386 h 2790340"/>
                  <a:gd name="csX10" fmla="*/ 1772153 w 3815353"/>
                  <a:gd name="csY10" fmla="*/ 3386 h 2790340"/>
                  <a:gd name="csX11" fmla="*/ 1528313 w 3815353"/>
                  <a:gd name="csY11" fmla="*/ 3386 h 2790340"/>
                  <a:gd name="csX12" fmla="*/ 1200653 w 3815353"/>
                  <a:gd name="csY12" fmla="*/ 26246 h 2790340"/>
                  <a:gd name="csX13" fmla="*/ 1040633 w 3815353"/>
                  <a:gd name="csY13" fmla="*/ 41486 h 2790340"/>
                  <a:gd name="csX14" fmla="*/ 842513 w 3815353"/>
                  <a:gd name="csY14" fmla="*/ 216746 h 2790340"/>
                  <a:gd name="csX15" fmla="*/ 735833 w 3815353"/>
                  <a:gd name="csY15" fmla="*/ 399626 h 2790340"/>
                  <a:gd name="csX16" fmla="*/ 659633 w 3815353"/>
                  <a:gd name="csY16" fmla="*/ 491066 h 2790340"/>
                  <a:gd name="csX17" fmla="*/ 324353 w 3815353"/>
                  <a:gd name="csY17" fmla="*/ 673946 h 2790340"/>
                  <a:gd name="csX18" fmla="*/ 4313 w 3815353"/>
                  <a:gd name="csY18" fmla="*/ 917786 h 2790340"/>
                  <a:gd name="csX19" fmla="*/ 133853 w 3815353"/>
                  <a:gd name="csY19" fmla="*/ 1237826 h 2790340"/>
                  <a:gd name="csX20" fmla="*/ 50033 w 3815353"/>
                  <a:gd name="csY20" fmla="*/ 1329266 h 2790340"/>
                  <a:gd name="csX21" fmla="*/ 34793 w 3815353"/>
                  <a:gd name="csY21" fmla="*/ 1733126 h 2790340"/>
                  <a:gd name="csX22" fmla="*/ 65273 w 3815353"/>
                  <a:gd name="csY22" fmla="*/ 2312246 h 2790340"/>
                  <a:gd name="csX23" fmla="*/ 179573 w 3815353"/>
                  <a:gd name="csY23" fmla="*/ 2563706 h 2790340"/>
                  <a:gd name="csX24" fmla="*/ 316733 w 3815353"/>
                  <a:gd name="csY24" fmla="*/ 2738966 h 2790340"/>
                  <a:gd name="csX25" fmla="*/ 575813 w 3815353"/>
                  <a:gd name="csY25" fmla="*/ 2746586 h 2790340"/>
                  <a:gd name="csX26" fmla="*/ 865373 w 3815353"/>
                  <a:gd name="csY26" fmla="*/ 2784686 h 2790340"/>
                  <a:gd name="csX27" fmla="*/ 1330193 w 3815353"/>
                  <a:gd name="csY27" fmla="*/ 2609426 h 2790340"/>
                  <a:gd name="csX28" fmla="*/ 1574033 w 3815353"/>
                  <a:gd name="csY28" fmla="*/ 2350346 h 2790340"/>
                  <a:gd name="csX29" fmla="*/ 1718813 w 3815353"/>
                  <a:gd name="csY29" fmla="*/ 2312246 h 2790340"/>
                  <a:gd name="csX30" fmla="*/ 1840707 w 3815353"/>
                  <a:gd name="csY30" fmla="*/ 2268342 h 2790340"/>
                  <a:gd name="csX31" fmla="*/ 1932014 w 3815353"/>
                  <a:gd name="csY31" fmla="*/ 1954635 h 2790340"/>
                  <a:gd name="csX32" fmla="*/ 2305577 w 3815353"/>
                  <a:gd name="csY32" fmla="*/ 2121738 h 2790340"/>
                  <a:gd name="csX33" fmla="*/ 2808623 w 3815353"/>
                  <a:gd name="csY33" fmla="*/ 2015064 h 2790340"/>
                  <a:gd name="csX34" fmla="*/ 3814626 w 3815353"/>
                  <a:gd name="csY34" fmla="*/ 1824568 h 2790340"/>
                  <a:gd name="csX35" fmla="*/ 2991377 w 3815353"/>
                  <a:gd name="csY35" fmla="*/ 1748393 h 2790340"/>
                  <a:gd name="csX0" fmla="*/ 2999013 w 3815353"/>
                  <a:gd name="csY0" fmla="*/ 1588367 h 2790340"/>
                  <a:gd name="csX1" fmla="*/ 3029489 w 3815353"/>
                  <a:gd name="csY1" fmla="*/ 1581235 h 2790340"/>
                  <a:gd name="csX2" fmla="*/ 2900019 w 3815353"/>
                  <a:gd name="csY2" fmla="*/ 925409 h 2790340"/>
                  <a:gd name="csX3" fmla="*/ 2617973 w 3815353"/>
                  <a:gd name="csY3" fmla="*/ 765386 h 2790340"/>
                  <a:gd name="csX4" fmla="*/ 2541773 w 3815353"/>
                  <a:gd name="csY4" fmla="*/ 651086 h 2790340"/>
                  <a:gd name="csX5" fmla="*/ 2092145 w 3815353"/>
                  <a:gd name="csY5" fmla="*/ 719679 h 2790340"/>
                  <a:gd name="csX6" fmla="*/ 2221733 w 3815353"/>
                  <a:gd name="csY6" fmla="*/ 285326 h 2790340"/>
                  <a:gd name="csX7" fmla="*/ 2229353 w 3815353"/>
                  <a:gd name="csY7" fmla="*/ 148166 h 2790340"/>
                  <a:gd name="csX8" fmla="*/ 2183633 w 3815353"/>
                  <a:gd name="csY8" fmla="*/ 49106 h 2790340"/>
                  <a:gd name="csX9" fmla="*/ 2031233 w 3815353"/>
                  <a:gd name="csY9" fmla="*/ 3386 h 2790340"/>
                  <a:gd name="csX10" fmla="*/ 1772153 w 3815353"/>
                  <a:gd name="csY10" fmla="*/ 3386 h 2790340"/>
                  <a:gd name="csX11" fmla="*/ 1528313 w 3815353"/>
                  <a:gd name="csY11" fmla="*/ 3386 h 2790340"/>
                  <a:gd name="csX12" fmla="*/ 1200653 w 3815353"/>
                  <a:gd name="csY12" fmla="*/ 26246 h 2790340"/>
                  <a:gd name="csX13" fmla="*/ 1040633 w 3815353"/>
                  <a:gd name="csY13" fmla="*/ 41486 h 2790340"/>
                  <a:gd name="csX14" fmla="*/ 842513 w 3815353"/>
                  <a:gd name="csY14" fmla="*/ 216746 h 2790340"/>
                  <a:gd name="csX15" fmla="*/ 735833 w 3815353"/>
                  <a:gd name="csY15" fmla="*/ 399626 h 2790340"/>
                  <a:gd name="csX16" fmla="*/ 659633 w 3815353"/>
                  <a:gd name="csY16" fmla="*/ 491066 h 2790340"/>
                  <a:gd name="csX17" fmla="*/ 324353 w 3815353"/>
                  <a:gd name="csY17" fmla="*/ 673946 h 2790340"/>
                  <a:gd name="csX18" fmla="*/ 4313 w 3815353"/>
                  <a:gd name="csY18" fmla="*/ 917786 h 2790340"/>
                  <a:gd name="csX19" fmla="*/ 133853 w 3815353"/>
                  <a:gd name="csY19" fmla="*/ 1237826 h 2790340"/>
                  <a:gd name="csX20" fmla="*/ 50033 w 3815353"/>
                  <a:gd name="csY20" fmla="*/ 1329266 h 2790340"/>
                  <a:gd name="csX21" fmla="*/ 34793 w 3815353"/>
                  <a:gd name="csY21" fmla="*/ 1733126 h 2790340"/>
                  <a:gd name="csX22" fmla="*/ 65273 w 3815353"/>
                  <a:gd name="csY22" fmla="*/ 2312246 h 2790340"/>
                  <a:gd name="csX23" fmla="*/ 179573 w 3815353"/>
                  <a:gd name="csY23" fmla="*/ 2563706 h 2790340"/>
                  <a:gd name="csX24" fmla="*/ 316733 w 3815353"/>
                  <a:gd name="csY24" fmla="*/ 2738966 h 2790340"/>
                  <a:gd name="csX25" fmla="*/ 575813 w 3815353"/>
                  <a:gd name="csY25" fmla="*/ 2746586 h 2790340"/>
                  <a:gd name="csX26" fmla="*/ 865373 w 3815353"/>
                  <a:gd name="csY26" fmla="*/ 2784686 h 2790340"/>
                  <a:gd name="csX27" fmla="*/ 1330193 w 3815353"/>
                  <a:gd name="csY27" fmla="*/ 2609426 h 2790340"/>
                  <a:gd name="csX28" fmla="*/ 1574033 w 3815353"/>
                  <a:gd name="csY28" fmla="*/ 2350346 h 2790340"/>
                  <a:gd name="csX29" fmla="*/ 1718813 w 3815353"/>
                  <a:gd name="csY29" fmla="*/ 2312246 h 2790340"/>
                  <a:gd name="csX30" fmla="*/ 1840707 w 3815353"/>
                  <a:gd name="csY30" fmla="*/ 2268342 h 2790340"/>
                  <a:gd name="csX31" fmla="*/ 1932014 w 3815353"/>
                  <a:gd name="csY31" fmla="*/ 1954635 h 2790340"/>
                  <a:gd name="csX32" fmla="*/ 2305577 w 3815353"/>
                  <a:gd name="csY32" fmla="*/ 2121738 h 2790340"/>
                  <a:gd name="csX33" fmla="*/ 2808623 w 3815353"/>
                  <a:gd name="csY33" fmla="*/ 2015064 h 2790340"/>
                  <a:gd name="csX34" fmla="*/ 3814626 w 3815353"/>
                  <a:gd name="csY34" fmla="*/ 1824568 h 2790340"/>
                  <a:gd name="csX35" fmla="*/ 2991377 w 3815353"/>
                  <a:gd name="csY35" fmla="*/ 1748393 h 2790340"/>
                  <a:gd name="csX0" fmla="*/ 2999013 w 3815353"/>
                  <a:gd name="csY0" fmla="*/ 1588367 h 2790340"/>
                  <a:gd name="csX1" fmla="*/ 3029489 w 3815353"/>
                  <a:gd name="csY1" fmla="*/ 1581235 h 2790340"/>
                  <a:gd name="csX2" fmla="*/ 2900019 w 3815353"/>
                  <a:gd name="csY2" fmla="*/ 925409 h 2790340"/>
                  <a:gd name="csX3" fmla="*/ 2617973 w 3815353"/>
                  <a:gd name="csY3" fmla="*/ 765386 h 2790340"/>
                  <a:gd name="csX4" fmla="*/ 2541773 w 3815353"/>
                  <a:gd name="csY4" fmla="*/ 651086 h 2790340"/>
                  <a:gd name="csX5" fmla="*/ 2092145 w 3815353"/>
                  <a:gd name="csY5" fmla="*/ 719679 h 2790340"/>
                  <a:gd name="csX6" fmla="*/ 2221733 w 3815353"/>
                  <a:gd name="csY6" fmla="*/ 285326 h 2790340"/>
                  <a:gd name="csX7" fmla="*/ 2229353 w 3815353"/>
                  <a:gd name="csY7" fmla="*/ 148166 h 2790340"/>
                  <a:gd name="csX8" fmla="*/ 2183633 w 3815353"/>
                  <a:gd name="csY8" fmla="*/ 49106 h 2790340"/>
                  <a:gd name="csX9" fmla="*/ 2031233 w 3815353"/>
                  <a:gd name="csY9" fmla="*/ 3386 h 2790340"/>
                  <a:gd name="csX10" fmla="*/ 1772153 w 3815353"/>
                  <a:gd name="csY10" fmla="*/ 3386 h 2790340"/>
                  <a:gd name="csX11" fmla="*/ 1528313 w 3815353"/>
                  <a:gd name="csY11" fmla="*/ 3386 h 2790340"/>
                  <a:gd name="csX12" fmla="*/ 1200653 w 3815353"/>
                  <a:gd name="csY12" fmla="*/ 26246 h 2790340"/>
                  <a:gd name="csX13" fmla="*/ 1040633 w 3815353"/>
                  <a:gd name="csY13" fmla="*/ 41486 h 2790340"/>
                  <a:gd name="csX14" fmla="*/ 842513 w 3815353"/>
                  <a:gd name="csY14" fmla="*/ 216746 h 2790340"/>
                  <a:gd name="csX15" fmla="*/ 735833 w 3815353"/>
                  <a:gd name="csY15" fmla="*/ 399626 h 2790340"/>
                  <a:gd name="csX16" fmla="*/ 659633 w 3815353"/>
                  <a:gd name="csY16" fmla="*/ 491066 h 2790340"/>
                  <a:gd name="csX17" fmla="*/ 324353 w 3815353"/>
                  <a:gd name="csY17" fmla="*/ 673946 h 2790340"/>
                  <a:gd name="csX18" fmla="*/ 4313 w 3815353"/>
                  <a:gd name="csY18" fmla="*/ 917786 h 2790340"/>
                  <a:gd name="csX19" fmla="*/ 133853 w 3815353"/>
                  <a:gd name="csY19" fmla="*/ 1237826 h 2790340"/>
                  <a:gd name="csX20" fmla="*/ 50033 w 3815353"/>
                  <a:gd name="csY20" fmla="*/ 1329266 h 2790340"/>
                  <a:gd name="csX21" fmla="*/ 34793 w 3815353"/>
                  <a:gd name="csY21" fmla="*/ 1733126 h 2790340"/>
                  <a:gd name="csX22" fmla="*/ 65273 w 3815353"/>
                  <a:gd name="csY22" fmla="*/ 2312246 h 2790340"/>
                  <a:gd name="csX23" fmla="*/ 179573 w 3815353"/>
                  <a:gd name="csY23" fmla="*/ 2563706 h 2790340"/>
                  <a:gd name="csX24" fmla="*/ 316733 w 3815353"/>
                  <a:gd name="csY24" fmla="*/ 2738966 h 2790340"/>
                  <a:gd name="csX25" fmla="*/ 575813 w 3815353"/>
                  <a:gd name="csY25" fmla="*/ 2746586 h 2790340"/>
                  <a:gd name="csX26" fmla="*/ 865373 w 3815353"/>
                  <a:gd name="csY26" fmla="*/ 2784686 h 2790340"/>
                  <a:gd name="csX27" fmla="*/ 1330193 w 3815353"/>
                  <a:gd name="csY27" fmla="*/ 2609426 h 2790340"/>
                  <a:gd name="csX28" fmla="*/ 1574033 w 3815353"/>
                  <a:gd name="csY28" fmla="*/ 2350346 h 2790340"/>
                  <a:gd name="csX29" fmla="*/ 1718813 w 3815353"/>
                  <a:gd name="csY29" fmla="*/ 2312246 h 2790340"/>
                  <a:gd name="csX30" fmla="*/ 1840707 w 3815353"/>
                  <a:gd name="csY30" fmla="*/ 2268342 h 2790340"/>
                  <a:gd name="csX31" fmla="*/ 1932014 w 3815353"/>
                  <a:gd name="csY31" fmla="*/ 1954635 h 2790340"/>
                  <a:gd name="csX32" fmla="*/ 2305577 w 3815353"/>
                  <a:gd name="csY32" fmla="*/ 2121738 h 2790340"/>
                  <a:gd name="csX33" fmla="*/ 2808623 w 3815353"/>
                  <a:gd name="csY33" fmla="*/ 2015064 h 2790340"/>
                  <a:gd name="csX34" fmla="*/ 3814626 w 3815353"/>
                  <a:gd name="csY34" fmla="*/ 1824568 h 2790340"/>
                  <a:gd name="csX35" fmla="*/ 2991377 w 3815353"/>
                  <a:gd name="csY35" fmla="*/ 1748393 h 2790340"/>
                  <a:gd name="csX36" fmla="*/ 2999013 w 3815353"/>
                  <a:gd name="csY36" fmla="*/ 1588367 h 2790340"/>
                  <a:gd name="csX0" fmla="*/ 1665195 w 3815965"/>
                  <a:gd name="csY0" fmla="*/ 1458820 h 2790340"/>
                  <a:gd name="csX1" fmla="*/ 3029489 w 3815965"/>
                  <a:gd name="csY1" fmla="*/ 1581235 h 2790340"/>
                  <a:gd name="csX2" fmla="*/ 2900019 w 3815965"/>
                  <a:gd name="csY2" fmla="*/ 925409 h 2790340"/>
                  <a:gd name="csX3" fmla="*/ 2617973 w 3815965"/>
                  <a:gd name="csY3" fmla="*/ 765386 h 2790340"/>
                  <a:gd name="csX4" fmla="*/ 2541773 w 3815965"/>
                  <a:gd name="csY4" fmla="*/ 651086 h 2790340"/>
                  <a:gd name="csX5" fmla="*/ 2092145 w 3815965"/>
                  <a:gd name="csY5" fmla="*/ 719679 h 2790340"/>
                  <a:gd name="csX6" fmla="*/ 2221733 w 3815965"/>
                  <a:gd name="csY6" fmla="*/ 285326 h 2790340"/>
                  <a:gd name="csX7" fmla="*/ 2229353 w 3815965"/>
                  <a:gd name="csY7" fmla="*/ 148166 h 2790340"/>
                  <a:gd name="csX8" fmla="*/ 2183633 w 3815965"/>
                  <a:gd name="csY8" fmla="*/ 49106 h 2790340"/>
                  <a:gd name="csX9" fmla="*/ 2031233 w 3815965"/>
                  <a:gd name="csY9" fmla="*/ 3386 h 2790340"/>
                  <a:gd name="csX10" fmla="*/ 1772153 w 3815965"/>
                  <a:gd name="csY10" fmla="*/ 3386 h 2790340"/>
                  <a:gd name="csX11" fmla="*/ 1528313 w 3815965"/>
                  <a:gd name="csY11" fmla="*/ 3386 h 2790340"/>
                  <a:gd name="csX12" fmla="*/ 1200653 w 3815965"/>
                  <a:gd name="csY12" fmla="*/ 26246 h 2790340"/>
                  <a:gd name="csX13" fmla="*/ 1040633 w 3815965"/>
                  <a:gd name="csY13" fmla="*/ 41486 h 2790340"/>
                  <a:gd name="csX14" fmla="*/ 842513 w 3815965"/>
                  <a:gd name="csY14" fmla="*/ 216746 h 2790340"/>
                  <a:gd name="csX15" fmla="*/ 735833 w 3815965"/>
                  <a:gd name="csY15" fmla="*/ 399626 h 2790340"/>
                  <a:gd name="csX16" fmla="*/ 659633 w 3815965"/>
                  <a:gd name="csY16" fmla="*/ 491066 h 2790340"/>
                  <a:gd name="csX17" fmla="*/ 324353 w 3815965"/>
                  <a:gd name="csY17" fmla="*/ 673946 h 2790340"/>
                  <a:gd name="csX18" fmla="*/ 4313 w 3815965"/>
                  <a:gd name="csY18" fmla="*/ 917786 h 2790340"/>
                  <a:gd name="csX19" fmla="*/ 133853 w 3815965"/>
                  <a:gd name="csY19" fmla="*/ 1237826 h 2790340"/>
                  <a:gd name="csX20" fmla="*/ 50033 w 3815965"/>
                  <a:gd name="csY20" fmla="*/ 1329266 h 2790340"/>
                  <a:gd name="csX21" fmla="*/ 34793 w 3815965"/>
                  <a:gd name="csY21" fmla="*/ 1733126 h 2790340"/>
                  <a:gd name="csX22" fmla="*/ 65273 w 3815965"/>
                  <a:gd name="csY22" fmla="*/ 2312246 h 2790340"/>
                  <a:gd name="csX23" fmla="*/ 179573 w 3815965"/>
                  <a:gd name="csY23" fmla="*/ 2563706 h 2790340"/>
                  <a:gd name="csX24" fmla="*/ 316733 w 3815965"/>
                  <a:gd name="csY24" fmla="*/ 2738966 h 2790340"/>
                  <a:gd name="csX25" fmla="*/ 575813 w 3815965"/>
                  <a:gd name="csY25" fmla="*/ 2746586 h 2790340"/>
                  <a:gd name="csX26" fmla="*/ 865373 w 3815965"/>
                  <a:gd name="csY26" fmla="*/ 2784686 h 2790340"/>
                  <a:gd name="csX27" fmla="*/ 1330193 w 3815965"/>
                  <a:gd name="csY27" fmla="*/ 2609426 h 2790340"/>
                  <a:gd name="csX28" fmla="*/ 1574033 w 3815965"/>
                  <a:gd name="csY28" fmla="*/ 2350346 h 2790340"/>
                  <a:gd name="csX29" fmla="*/ 1718813 w 3815965"/>
                  <a:gd name="csY29" fmla="*/ 2312246 h 2790340"/>
                  <a:gd name="csX30" fmla="*/ 1840707 w 3815965"/>
                  <a:gd name="csY30" fmla="*/ 2268342 h 2790340"/>
                  <a:gd name="csX31" fmla="*/ 1932014 w 3815965"/>
                  <a:gd name="csY31" fmla="*/ 1954635 h 2790340"/>
                  <a:gd name="csX32" fmla="*/ 2305577 w 3815965"/>
                  <a:gd name="csY32" fmla="*/ 2121738 h 2790340"/>
                  <a:gd name="csX33" fmla="*/ 2808623 w 3815965"/>
                  <a:gd name="csY33" fmla="*/ 2015064 h 2790340"/>
                  <a:gd name="csX34" fmla="*/ 3814626 w 3815965"/>
                  <a:gd name="csY34" fmla="*/ 1824568 h 2790340"/>
                  <a:gd name="csX35" fmla="*/ 2991377 w 3815965"/>
                  <a:gd name="csY35" fmla="*/ 1748393 h 2790340"/>
                  <a:gd name="csX36" fmla="*/ 1665195 w 3815965"/>
                  <a:gd name="csY36" fmla="*/ 1458820 h 2790340"/>
                  <a:gd name="csX0" fmla="*/ 1665195 w 3815965"/>
                  <a:gd name="csY0" fmla="*/ 1458820 h 2790340"/>
                  <a:gd name="csX1" fmla="*/ 2076769 w 3815965"/>
                  <a:gd name="csY1" fmla="*/ 796333 h 2790340"/>
                  <a:gd name="csX2" fmla="*/ 2900019 w 3815965"/>
                  <a:gd name="csY2" fmla="*/ 925409 h 2790340"/>
                  <a:gd name="csX3" fmla="*/ 2617973 w 3815965"/>
                  <a:gd name="csY3" fmla="*/ 765386 h 2790340"/>
                  <a:gd name="csX4" fmla="*/ 2541773 w 3815965"/>
                  <a:gd name="csY4" fmla="*/ 651086 h 2790340"/>
                  <a:gd name="csX5" fmla="*/ 2092145 w 3815965"/>
                  <a:gd name="csY5" fmla="*/ 719679 h 2790340"/>
                  <a:gd name="csX6" fmla="*/ 2221733 w 3815965"/>
                  <a:gd name="csY6" fmla="*/ 285326 h 2790340"/>
                  <a:gd name="csX7" fmla="*/ 2229353 w 3815965"/>
                  <a:gd name="csY7" fmla="*/ 148166 h 2790340"/>
                  <a:gd name="csX8" fmla="*/ 2183633 w 3815965"/>
                  <a:gd name="csY8" fmla="*/ 49106 h 2790340"/>
                  <a:gd name="csX9" fmla="*/ 2031233 w 3815965"/>
                  <a:gd name="csY9" fmla="*/ 3386 h 2790340"/>
                  <a:gd name="csX10" fmla="*/ 1772153 w 3815965"/>
                  <a:gd name="csY10" fmla="*/ 3386 h 2790340"/>
                  <a:gd name="csX11" fmla="*/ 1528313 w 3815965"/>
                  <a:gd name="csY11" fmla="*/ 3386 h 2790340"/>
                  <a:gd name="csX12" fmla="*/ 1200653 w 3815965"/>
                  <a:gd name="csY12" fmla="*/ 26246 h 2790340"/>
                  <a:gd name="csX13" fmla="*/ 1040633 w 3815965"/>
                  <a:gd name="csY13" fmla="*/ 41486 h 2790340"/>
                  <a:gd name="csX14" fmla="*/ 842513 w 3815965"/>
                  <a:gd name="csY14" fmla="*/ 216746 h 2790340"/>
                  <a:gd name="csX15" fmla="*/ 735833 w 3815965"/>
                  <a:gd name="csY15" fmla="*/ 399626 h 2790340"/>
                  <a:gd name="csX16" fmla="*/ 659633 w 3815965"/>
                  <a:gd name="csY16" fmla="*/ 491066 h 2790340"/>
                  <a:gd name="csX17" fmla="*/ 324353 w 3815965"/>
                  <a:gd name="csY17" fmla="*/ 673946 h 2790340"/>
                  <a:gd name="csX18" fmla="*/ 4313 w 3815965"/>
                  <a:gd name="csY18" fmla="*/ 917786 h 2790340"/>
                  <a:gd name="csX19" fmla="*/ 133853 w 3815965"/>
                  <a:gd name="csY19" fmla="*/ 1237826 h 2790340"/>
                  <a:gd name="csX20" fmla="*/ 50033 w 3815965"/>
                  <a:gd name="csY20" fmla="*/ 1329266 h 2790340"/>
                  <a:gd name="csX21" fmla="*/ 34793 w 3815965"/>
                  <a:gd name="csY21" fmla="*/ 1733126 h 2790340"/>
                  <a:gd name="csX22" fmla="*/ 65273 w 3815965"/>
                  <a:gd name="csY22" fmla="*/ 2312246 h 2790340"/>
                  <a:gd name="csX23" fmla="*/ 179573 w 3815965"/>
                  <a:gd name="csY23" fmla="*/ 2563706 h 2790340"/>
                  <a:gd name="csX24" fmla="*/ 316733 w 3815965"/>
                  <a:gd name="csY24" fmla="*/ 2738966 h 2790340"/>
                  <a:gd name="csX25" fmla="*/ 575813 w 3815965"/>
                  <a:gd name="csY25" fmla="*/ 2746586 h 2790340"/>
                  <a:gd name="csX26" fmla="*/ 865373 w 3815965"/>
                  <a:gd name="csY26" fmla="*/ 2784686 h 2790340"/>
                  <a:gd name="csX27" fmla="*/ 1330193 w 3815965"/>
                  <a:gd name="csY27" fmla="*/ 2609426 h 2790340"/>
                  <a:gd name="csX28" fmla="*/ 1574033 w 3815965"/>
                  <a:gd name="csY28" fmla="*/ 2350346 h 2790340"/>
                  <a:gd name="csX29" fmla="*/ 1718813 w 3815965"/>
                  <a:gd name="csY29" fmla="*/ 2312246 h 2790340"/>
                  <a:gd name="csX30" fmla="*/ 1840707 w 3815965"/>
                  <a:gd name="csY30" fmla="*/ 2268342 h 2790340"/>
                  <a:gd name="csX31" fmla="*/ 1932014 w 3815965"/>
                  <a:gd name="csY31" fmla="*/ 1954635 h 2790340"/>
                  <a:gd name="csX32" fmla="*/ 2305577 w 3815965"/>
                  <a:gd name="csY32" fmla="*/ 2121738 h 2790340"/>
                  <a:gd name="csX33" fmla="*/ 2808623 w 3815965"/>
                  <a:gd name="csY33" fmla="*/ 2015064 h 2790340"/>
                  <a:gd name="csX34" fmla="*/ 3814626 w 3815965"/>
                  <a:gd name="csY34" fmla="*/ 1824568 h 2790340"/>
                  <a:gd name="csX35" fmla="*/ 2991377 w 3815965"/>
                  <a:gd name="csY35" fmla="*/ 1748393 h 2790340"/>
                  <a:gd name="csX36" fmla="*/ 1665195 w 3815965"/>
                  <a:gd name="csY36" fmla="*/ 1458820 h 2790340"/>
                  <a:gd name="csX0" fmla="*/ 1665195 w 3815965"/>
                  <a:gd name="csY0" fmla="*/ 1458820 h 2790340"/>
                  <a:gd name="csX1" fmla="*/ 2076769 w 3815965"/>
                  <a:gd name="csY1" fmla="*/ 796333 h 2790340"/>
                  <a:gd name="csX2" fmla="*/ 3052455 w 3815965"/>
                  <a:gd name="csY2" fmla="*/ 1397874 h 2790340"/>
                  <a:gd name="csX3" fmla="*/ 2617973 w 3815965"/>
                  <a:gd name="csY3" fmla="*/ 765386 h 2790340"/>
                  <a:gd name="csX4" fmla="*/ 2541773 w 3815965"/>
                  <a:gd name="csY4" fmla="*/ 651086 h 2790340"/>
                  <a:gd name="csX5" fmla="*/ 2092145 w 3815965"/>
                  <a:gd name="csY5" fmla="*/ 719679 h 2790340"/>
                  <a:gd name="csX6" fmla="*/ 2221733 w 3815965"/>
                  <a:gd name="csY6" fmla="*/ 285326 h 2790340"/>
                  <a:gd name="csX7" fmla="*/ 2229353 w 3815965"/>
                  <a:gd name="csY7" fmla="*/ 148166 h 2790340"/>
                  <a:gd name="csX8" fmla="*/ 2183633 w 3815965"/>
                  <a:gd name="csY8" fmla="*/ 49106 h 2790340"/>
                  <a:gd name="csX9" fmla="*/ 2031233 w 3815965"/>
                  <a:gd name="csY9" fmla="*/ 3386 h 2790340"/>
                  <a:gd name="csX10" fmla="*/ 1772153 w 3815965"/>
                  <a:gd name="csY10" fmla="*/ 3386 h 2790340"/>
                  <a:gd name="csX11" fmla="*/ 1528313 w 3815965"/>
                  <a:gd name="csY11" fmla="*/ 3386 h 2790340"/>
                  <a:gd name="csX12" fmla="*/ 1200653 w 3815965"/>
                  <a:gd name="csY12" fmla="*/ 26246 h 2790340"/>
                  <a:gd name="csX13" fmla="*/ 1040633 w 3815965"/>
                  <a:gd name="csY13" fmla="*/ 41486 h 2790340"/>
                  <a:gd name="csX14" fmla="*/ 842513 w 3815965"/>
                  <a:gd name="csY14" fmla="*/ 216746 h 2790340"/>
                  <a:gd name="csX15" fmla="*/ 735833 w 3815965"/>
                  <a:gd name="csY15" fmla="*/ 399626 h 2790340"/>
                  <a:gd name="csX16" fmla="*/ 659633 w 3815965"/>
                  <a:gd name="csY16" fmla="*/ 491066 h 2790340"/>
                  <a:gd name="csX17" fmla="*/ 324353 w 3815965"/>
                  <a:gd name="csY17" fmla="*/ 673946 h 2790340"/>
                  <a:gd name="csX18" fmla="*/ 4313 w 3815965"/>
                  <a:gd name="csY18" fmla="*/ 917786 h 2790340"/>
                  <a:gd name="csX19" fmla="*/ 133853 w 3815965"/>
                  <a:gd name="csY19" fmla="*/ 1237826 h 2790340"/>
                  <a:gd name="csX20" fmla="*/ 50033 w 3815965"/>
                  <a:gd name="csY20" fmla="*/ 1329266 h 2790340"/>
                  <a:gd name="csX21" fmla="*/ 34793 w 3815965"/>
                  <a:gd name="csY21" fmla="*/ 1733126 h 2790340"/>
                  <a:gd name="csX22" fmla="*/ 65273 w 3815965"/>
                  <a:gd name="csY22" fmla="*/ 2312246 h 2790340"/>
                  <a:gd name="csX23" fmla="*/ 179573 w 3815965"/>
                  <a:gd name="csY23" fmla="*/ 2563706 h 2790340"/>
                  <a:gd name="csX24" fmla="*/ 316733 w 3815965"/>
                  <a:gd name="csY24" fmla="*/ 2738966 h 2790340"/>
                  <a:gd name="csX25" fmla="*/ 575813 w 3815965"/>
                  <a:gd name="csY25" fmla="*/ 2746586 h 2790340"/>
                  <a:gd name="csX26" fmla="*/ 865373 w 3815965"/>
                  <a:gd name="csY26" fmla="*/ 2784686 h 2790340"/>
                  <a:gd name="csX27" fmla="*/ 1330193 w 3815965"/>
                  <a:gd name="csY27" fmla="*/ 2609426 h 2790340"/>
                  <a:gd name="csX28" fmla="*/ 1574033 w 3815965"/>
                  <a:gd name="csY28" fmla="*/ 2350346 h 2790340"/>
                  <a:gd name="csX29" fmla="*/ 1718813 w 3815965"/>
                  <a:gd name="csY29" fmla="*/ 2312246 h 2790340"/>
                  <a:gd name="csX30" fmla="*/ 1840707 w 3815965"/>
                  <a:gd name="csY30" fmla="*/ 2268342 h 2790340"/>
                  <a:gd name="csX31" fmla="*/ 1932014 w 3815965"/>
                  <a:gd name="csY31" fmla="*/ 1954635 h 2790340"/>
                  <a:gd name="csX32" fmla="*/ 2305577 w 3815965"/>
                  <a:gd name="csY32" fmla="*/ 2121738 h 2790340"/>
                  <a:gd name="csX33" fmla="*/ 2808623 w 3815965"/>
                  <a:gd name="csY33" fmla="*/ 2015064 h 2790340"/>
                  <a:gd name="csX34" fmla="*/ 3814626 w 3815965"/>
                  <a:gd name="csY34" fmla="*/ 1824568 h 2790340"/>
                  <a:gd name="csX35" fmla="*/ 2991377 w 3815965"/>
                  <a:gd name="csY35" fmla="*/ 1748393 h 2790340"/>
                  <a:gd name="csX36" fmla="*/ 1665195 w 3815965"/>
                  <a:gd name="csY36" fmla="*/ 1458820 h 2790340"/>
                  <a:gd name="csX0" fmla="*/ 1665195 w 3815965"/>
                  <a:gd name="csY0" fmla="*/ 1458820 h 2790340"/>
                  <a:gd name="csX1" fmla="*/ 2076769 w 3815965"/>
                  <a:gd name="csY1" fmla="*/ 796333 h 2790340"/>
                  <a:gd name="csX2" fmla="*/ 2640792 w 3815965"/>
                  <a:gd name="csY2" fmla="*/ 1169733 h 2790340"/>
                  <a:gd name="csX3" fmla="*/ 3052455 w 3815965"/>
                  <a:gd name="csY3" fmla="*/ 1397874 h 2790340"/>
                  <a:gd name="csX4" fmla="*/ 2617973 w 3815965"/>
                  <a:gd name="csY4" fmla="*/ 765386 h 2790340"/>
                  <a:gd name="csX5" fmla="*/ 2541773 w 3815965"/>
                  <a:gd name="csY5" fmla="*/ 651086 h 2790340"/>
                  <a:gd name="csX6" fmla="*/ 2092145 w 3815965"/>
                  <a:gd name="csY6" fmla="*/ 719679 h 2790340"/>
                  <a:gd name="csX7" fmla="*/ 2221733 w 3815965"/>
                  <a:gd name="csY7" fmla="*/ 285326 h 2790340"/>
                  <a:gd name="csX8" fmla="*/ 2229353 w 3815965"/>
                  <a:gd name="csY8" fmla="*/ 148166 h 2790340"/>
                  <a:gd name="csX9" fmla="*/ 2183633 w 3815965"/>
                  <a:gd name="csY9" fmla="*/ 49106 h 2790340"/>
                  <a:gd name="csX10" fmla="*/ 2031233 w 3815965"/>
                  <a:gd name="csY10" fmla="*/ 3386 h 2790340"/>
                  <a:gd name="csX11" fmla="*/ 1772153 w 3815965"/>
                  <a:gd name="csY11" fmla="*/ 3386 h 2790340"/>
                  <a:gd name="csX12" fmla="*/ 1528313 w 3815965"/>
                  <a:gd name="csY12" fmla="*/ 3386 h 2790340"/>
                  <a:gd name="csX13" fmla="*/ 1200653 w 3815965"/>
                  <a:gd name="csY13" fmla="*/ 26246 h 2790340"/>
                  <a:gd name="csX14" fmla="*/ 1040633 w 3815965"/>
                  <a:gd name="csY14" fmla="*/ 41486 h 2790340"/>
                  <a:gd name="csX15" fmla="*/ 842513 w 3815965"/>
                  <a:gd name="csY15" fmla="*/ 216746 h 2790340"/>
                  <a:gd name="csX16" fmla="*/ 735833 w 3815965"/>
                  <a:gd name="csY16" fmla="*/ 399626 h 2790340"/>
                  <a:gd name="csX17" fmla="*/ 659633 w 3815965"/>
                  <a:gd name="csY17" fmla="*/ 491066 h 2790340"/>
                  <a:gd name="csX18" fmla="*/ 324353 w 3815965"/>
                  <a:gd name="csY18" fmla="*/ 673946 h 2790340"/>
                  <a:gd name="csX19" fmla="*/ 4313 w 3815965"/>
                  <a:gd name="csY19" fmla="*/ 917786 h 2790340"/>
                  <a:gd name="csX20" fmla="*/ 133853 w 3815965"/>
                  <a:gd name="csY20" fmla="*/ 1237826 h 2790340"/>
                  <a:gd name="csX21" fmla="*/ 50033 w 3815965"/>
                  <a:gd name="csY21" fmla="*/ 1329266 h 2790340"/>
                  <a:gd name="csX22" fmla="*/ 34793 w 3815965"/>
                  <a:gd name="csY22" fmla="*/ 1733126 h 2790340"/>
                  <a:gd name="csX23" fmla="*/ 65273 w 3815965"/>
                  <a:gd name="csY23" fmla="*/ 2312246 h 2790340"/>
                  <a:gd name="csX24" fmla="*/ 179573 w 3815965"/>
                  <a:gd name="csY24" fmla="*/ 2563706 h 2790340"/>
                  <a:gd name="csX25" fmla="*/ 316733 w 3815965"/>
                  <a:gd name="csY25" fmla="*/ 2738966 h 2790340"/>
                  <a:gd name="csX26" fmla="*/ 575813 w 3815965"/>
                  <a:gd name="csY26" fmla="*/ 2746586 h 2790340"/>
                  <a:gd name="csX27" fmla="*/ 865373 w 3815965"/>
                  <a:gd name="csY27" fmla="*/ 2784686 h 2790340"/>
                  <a:gd name="csX28" fmla="*/ 1330193 w 3815965"/>
                  <a:gd name="csY28" fmla="*/ 2609426 h 2790340"/>
                  <a:gd name="csX29" fmla="*/ 1574033 w 3815965"/>
                  <a:gd name="csY29" fmla="*/ 2350346 h 2790340"/>
                  <a:gd name="csX30" fmla="*/ 1718813 w 3815965"/>
                  <a:gd name="csY30" fmla="*/ 2312246 h 2790340"/>
                  <a:gd name="csX31" fmla="*/ 1840707 w 3815965"/>
                  <a:gd name="csY31" fmla="*/ 2268342 h 2790340"/>
                  <a:gd name="csX32" fmla="*/ 1932014 w 3815965"/>
                  <a:gd name="csY32" fmla="*/ 1954635 h 2790340"/>
                  <a:gd name="csX33" fmla="*/ 2305577 w 3815965"/>
                  <a:gd name="csY33" fmla="*/ 2121738 h 2790340"/>
                  <a:gd name="csX34" fmla="*/ 2808623 w 3815965"/>
                  <a:gd name="csY34" fmla="*/ 2015064 h 2790340"/>
                  <a:gd name="csX35" fmla="*/ 3814626 w 3815965"/>
                  <a:gd name="csY35" fmla="*/ 1824568 h 2790340"/>
                  <a:gd name="csX36" fmla="*/ 2991377 w 3815965"/>
                  <a:gd name="csY36" fmla="*/ 1748393 h 2790340"/>
                  <a:gd name="csX37" fmla="*/ 1665195 w 3815965"/>
                  <a:gd name="csY37" fmla="*/ 1458820 h 2790340"/>
                  <a:gd name="csX0" fmla="*/ 1665195 w 3815965"/>
                  <a:gd name="csY0" fmla="*/ 1458820 h 2790340"/>
                  <a:gd name="csX1" fmla="*/ 2076769 w 3815965"/>
                  <a:gd name="csY1" fmla="*/ 796333 h 2790340"/>
                  <a:gd name="csX2" fmla="*/ 2732254 w 3815965"/>
                  <a:gd name="csY2" fmla="*/ 1024945 h 2790340"/>
                  <a:gd name="csX3" fmla="*/ 3052455 w 3815965"/>
                  <a:gd name="csY3" fmla="*/ 1397874 h 2790340"/>
                  <a:gd name="csX4" fmla="*/ 2617973 w 3815965"/>
                  <a:gd name="csY4" fmla="*/ 765386 h 2790340"/>
                  <a:gd name="csX5" fmla="*/ 2541773 w 3815965"/>
                  <a:gd name="csY5" fmla="*/ 651086 h 2790340"/>
                  <a:gd name="csX6" fmla="*/ 2092145 w 3815965"/>
                  <a:gd name="csY6" fmla="*/ 719679 h 2790340"/>
                  <a:gd name="csX7" fmla="*/ 2221733 w 3815965"/>
                  <a:gd name="csY7" fmla="*/ 285326 h 2790340"/>
                  <a:gd name="csX8" fmla="*/ 2229353 w 3815965"/>
                  <a:gd name="csY8" fmla="*/ 148166 h 2790340"/>
                  <a:gd name="csX9" fmla="*/ 2183633 w 3815965"/>
                  <a:gd name="csY9" fmla="*/ 49106 h 2790340"/>
                  <a:gd name="csX10" fmla="*/ 2031233 w 3815965"/>
                  <a:gd name="csY10" fmla="*/ 3386 h 2790340"/>
                  <a:gd name="csX11" fmla="*/ 1772153 w 3815965"/>
                  <a:gd name="csY11" fmla="*/ 3386 h 2790340"/>
                  <a:gd name="csX12" fmla="*/ 1528313 w 3815965"/>
                  <a:gd name="csY12" fmla="*/ 3386 h 2790340"/>
                  <a:gd name="csX13" fmla="*/ 1200653 w 3815965"/>
                  <a:gd name="csY13" fmla="*/ 26246 h 2790340"/>
                  <a:gd name="csX14" fmla="*/ 1040633 w 3815965"/>
                  <a:gd name="csY14" fmla="*/ 41486 h 2790340"/>
                  <a:gd name="csX15" fmla="*/ 842513 w 3815965"/>
                  <a:gd name="csY15" fmla="*/ 216746 h 2790340"/>
                  <a:gd name="csX16" fmla="*/ 735833 w 3815965"/>
                  <a:gd name="csY16" fmla="*/ 399626 h 2790340"/>
                  <a:gd name="csX17" fmla="*/ 659633 w 3815965"/>
                  <a:gd name="csY17" fmla="*/ 491066 h 2790340"/>
                  <a:gd name="csX18" fmla="*/ 324353 w 3815965"/>
                  <a:gd name="csY18" fmla="*/ 673946 h 2790340"/>
                  <a:gd name="csX19" fmla="*/ 4313 w 3815965"/>
                  <a:gd name="csY19" fmla="*/ 917786 h 2790340"/>
                  <a:gd name="csX20" fmla="*/ 133853 w 3815965"/>
                  <a:gd name="csY20" fmla="*/ 1237826 h 2790340"/>
                  <a:gd name="csX21" fmla="*/ 50033 w 3815965"/>
                  <a:gd name="csY21" fmla="*/ 1329266 h 2790340"/>
                  <a:gd name="csX22" fmla="*/ 34793 w 3815965"/>
                  <a:gd name="csY22" fmla="*/ 1733126 h 2790340"/>
                  <a:gd name="csX23" fmla="*/ 65273 w 3815965"/>
                  <a:gd name="csY23" fmla="*/ 2312246 h 2790340"/>
                  <a:gd name="csX24" fmla="*/ 179573 w 3815965"/>
                  <a:gd name="csY24" fmla="*/ 2563706 h 2790340"/>
                  <a:gd name="csX25" fmla="*/ 316733 w 3815965"/>
                  <a:gd name="csY25" fmla="*/ 2738966 h 2790340"/>
                  <a:gd name="csX26" fmla="*/ 575813 w 3815965"/>
                  <a:gd name="csY26" fmla="*/ 2746586 h 2790340"/>
                  <a:gd name="csX27" fmla="*/ 865373 w 3815965"/>
                  <a:gd name="csY27" fmla="*/ 2784686 h 2790340"/>
                  <a:gd name="csX28" fmla="*/ 1330193 w 3815965"/>
                  <a:gd name="csY28" fmla="*/ 2609426 h 2790340"/>
                  <a:gd name="csX29" fmla="*/ 1574033 w 3815965"/>
                  <a:gd name="csY29" fmla="*/ 2350346 h 2790340"/>
                  <a:gd name="csX30" fmla="*/ 1718813 w 3815965"/>
                  <a:gd name="csY30" fmla="*/ 2312246 h 2790340"/>
                  <a:gd name="csX31" fmla="*/ 1840707 w 3815965"/>
                  <a:gd name="csY31" fmla="*/ 2268342 h 2790340"/>
                  <a:gd name="csX32" fmla="*/ 1932014 w 3815965"/>
                  <a:gd name="csY32" fmla="*/ 1954635 h 2790340"/>
                  <a:gd name="csX33" fmla="*/ 2305577 w 3815965"/>
                  <a:gd name="csY33" fmla="*/ 2121738 h 2790340"/>
                  <a:gd name="csX34" fmla="*/ 2808623 w 3815965"/>
                  <a:gd name="csY34" fmla="*/ 2015064 h 2790340"/>
                  <a:gd name="csX35" fmla="*/ 3814626 w 3815965"/>
                  <a:gd name="csY35" fmla="*/ 1824568 h 2790340"/>
                  <a:gd name="csX36" fmla="*/ 2991377 w 3815965"/>
                  <a:gd name="csY36" fmla="*/ 1748393 h 2790340"/>
                  <a:gd name="csX37" fmla="*/ 1665195 w 3815965"/>
                  <a:gd name="csY37" fmla="*/ 1458820 h 2790340"/>
                  <a:gd name="csX0" fmla="*/ 1665195 w 3815965"/>
                  <a:gd name="csY0" fmla="*/ 1458820 h 2790340"/>
                  <a:gd name="csX1" fmla="*/ 2076769 w 3815965"/>
                  <a:gd name="csY1" fmla="*/ 796333 h 2790340"/>
                  <a:gd name="csX2" fmla="*/ 2732254 w 3815965"/>
                  <a:gd name="csY2" fmla="*/ 1024945 h 2790340"/>
                  <a:gd name="csX3" fmla="*/ 3052455 w 3815965"/>
                  <a:gd name="csY3" fmla="*/ 1397874 h 2790340"/>
                  <a:gd name="csX4" fmla="*/ 2934381 w 3815965"/>
                  <a:gd name="csY4" fmla="*/ 887313 h 2790340"/>
                  <a:gd name="csX5" fmla="*/ 2541773 w 3815965"/>
                  <a:gd name="csY5" fmla="*/ 651086 h 2790340"/>
                  <a:gd name="csX6" fmla="*/ 2092145 w 3815965"/>
                  <a:gd name="csY6" fmla="*/ 719679 h 2790340"/>
                  <a:gd name="csX7" fmla="*/ 2221733 w 3815965"/>
                  <a:gd name="csY7" fmla="*/ 285326 h 2790340"/>
                  <a:gd name="csX8" fmla="*/ 2229353 w 3815965"/>
                  <a:gd name="csY8" fmla="*/ 148166 h 2790340"/>
                  <a:gd name="csX9" fmla="*/ 2183633 w 3815965"/>
                  <a:gd name="csY9" fmla="*/ 49106 h 2790340"/>
                  <a:gd name="csX10" fmla="*/ 2031233 w 3815965"/>
                  <a:gd name="csY10" fmla="*/ 3386 h 2790340"/>
                  <a:gd name="csX11" fmla="*/ 1772153 w 3815965"/>
                  <a:gd name="csY11" fmla="*/ 3386 h 2790340"/>
                  <a:gd name="csX12" fmla="*/ 1528313 w 3815965"/>
                  <a:gd name="csY12" fmla="*/ 3386 h 2790340"/>
                  <a:gd name="csX13" fmla="*/ 1200653 w 3815965"/>
                  <a:gd name="csY13" fmla="*/ 26246 h 2790340"/>
                  <a:gd name="csX14" fmla="*/ 1040633 w 3815965"/>
                  <a:gd name="csY14" fmla="*/ 41486 h 2790340"/>
                  <a:gd name="csX15" fmla="*/ 842513 w 3815965"/>
                  <a:gd name="csY15" fmla="*/ 216746 h 2790340"/>
                  <a:gd name="csX16" fmla="*/ 735833 w 3815965"/>
                  <a:gd name="csY16" fmla="*/ 399626 h 2790340"/>
                  <a:gd name="csX17" fmla="*/ 659633 w 3815965"/>
                  <a:gd name="csY17" fmla="*/ 491066 h 2790340"/>
                  <a:gd name="csX18" fmla="*/ 324353 w 3815965"/>
                  <a:gd name="csY18" fmla="*/ 673946 h 2790340"/>
                  <a:gd name="csX19" fmla="*/ 4313 w 3815965"/>
                  <a:gd name="csY19" fmla="*/ 917786 h 2790340"/>
                  <a:gd name="csX20" fmla="*/ 133853 w 3815965"/>
                  <a:gd name="csY20" fmla="*/ 1237826 h 2790340"/>
                  <a:gd name="csX21" fmla="*/ 50033 w 3815965"/>
                  <a:gd name="csY21" fmla="*/ 1329266 h 2790340"/>
                  <a:gd name="csX22" fmla="*/ 34793 w 3815965"/>
                  <a:gd name="csY22" fmla="*/ 1733126 h 2790340"/>
                  <a:gd name="csX23" fmla="*/ 65273 w 3815965"/>
                  <a:gd name="csY23" fmla="*/ 2312246 h 2790340"/>
                  <a:gd name="csX24" fmla="*/ 179573 w 3815965"/>
                  <a:gd name="csY24" fmla="*/ 2563706 h 2790340"/>
                  <a:gd name="csX25" fmla="*/ 316733 w 3815965"/>
                  <a:gd name="csY25" fmla="*/ 2738966 h 2790340"/>
                  <a:gd name="csX26" fmla="*/ 575813 w 3815965"/>
                  <a:gd name="csY26" fmla="*/ 2746586 h 2790340"/>
                  <a:gd name="csX27" fmla="*/ 865373 w 3815965"/>
                  <a:gd name="csY27" fmla="*/ 2784686 h 2790340"/>
                  <a:gd name="csX28" fmla="*/ 1330193 w 3815965"/>
                  <a:gd name="csY28" fmla="*/ 2609426 h 2790340"/>
                  <a:gd name="csX29" fmla="*/ 1574033 w 3815965"/>
                  <a:gd name="csY29" fmla="*/ 2350346 h 2790340"/>
                  <a:gd name="csX30" fmla="*/ 1718813 w 3815965"/>
                  <a:gd name="csY30" fmla="*/ 2312246 h 2790340"/>
                  <a:gd name="csX31" fmla="*/ 1840707 w 3815965"/>
                  <a:gd name="csY31" fmla="*/ 2268342 h 2790340"/>
                  <a:gd name="csX32" fmla="*/ 1932014 w 3815965"/>
                  <a:gd name="csY32" fmla="*/ 1954635 h 2790340"/>
                  <a:gd name="csX33" fmla="*/ 2305577 w 3815965"/>
                  <a:gd name="csY33" fmla="*/ 2121738 h 2790340"/>
                  <a:gd name="csX34" fmla="*/ 2808623 w 3815965"/>
                  <a:gd name="csY34" fmla="*/ 2015064 h 2790340"/>
                  <a:gd name="csX35" fmla="*/ 3814626 w 3815965"/>
                  <a:gd name="csY35" fmla="*/ 1824568 h 2790340"/>
                  <a:gd name="csX36" fmla="*/ 2991377 w 3815965"/>
                  <a:gd name="csY36" fmla="*/ 1748393 h 2790340"/>
                  <a:gd name="csX37" fmla="*/ 1665195 w 3815965"/>
                  <a:gd name="csY37" fmla="*/ 1458820 h 2790340"/>
                  <a:gd name="csX0" fmla="*/ 1665195 w 3815965"/>
                  <a:gd name="csY0" fmla="*/ 1458820 h 2790340"/>
                  <a:gd name="csX1" fmla="*/ 2076769 w 3815965"/>
                  <a:gd name="csY1" fmla="*/ 796333 h 2790340"/>
                  <a:gd name="csX2" fmla="*/ 2732254 w 3815965"/>
                  <a:gd name="csY2" fmla="*/ 1024945 h 2790340"/>
                  <a:gd name="csX3" fmla="*/ 3052455 w 3815965"/>
                  <a:gd name="csY3" fmla="*/ 1397874 h 2790340"/>
                  <a:gd name="csX4" fmla="*/ 2934381 w 3815965"/>
                  <a:gd name="csY4" fmla="*/ 887313 h 2790340"/>
                  <a:gd name="csX5" fmla="*/ 2564639 w 3815965"/>
                  <a:gd name="csY5" fmla="*/ 696808 h 2790340"/>
                  <a:gd name="csX6" fmla="*/ 2092145 w 3815965"/>
                  <a:gd name="csY6" fmla="*/ 719679 h 2790340"/>
                  <a:gd name="csX7" fmla="*/ 2221733 w 3815965"/>
                  <a:gd name="csY7" fmla="*/ 285326 h 2790340"/>
                  <a:gd name="csX8" fmla="*/ 2229353 w 3815965"/>
                  <a:gd name="csY8" fmla="*/ 148166 h 2790340"/>
                  <a:gd name="csX9" fmla="*/ 2183633 w 3815965"/>
                  <a:gd name="csY9" fmla="*/ 49106 h 2790340"/>
                  <a:gd name="csX10" fmla="*/ 2031233 w 3815965"/>
                  <a:gd name="csY10" fmla="*/ 3386 h 2790340"/>
                  <a:gd name="csX11" fmla="*/ 1772153 w 3815965"/>
                  <a:gd name="csY11" fmla="*/ 3386 h 2790340"/>
                  <a:gd name="csX12" fmla="*/ 1528313 w 3815965"/>
                  <a:gd name="csY12" fmla="*/ 3386 h 2790340"/>
                  <a:gd name="csX13" fmla="*/ 1200653 w 3815965"/>
                  <a:gd name="csY13" fmla="*/ 26246 h 2790340"/>
                  <a:gd name="csX14" fmla="*/ 1040633 w 3815965"/>
                  <a:gd name="csY14" fmla="*/ 41486 h 2790340"/>
                  <a:gd name="csX15" fmla="*/ 842513 w 3815965"/>
                  <a:gd name="csY15" fmla="*/ 216746 h 2790340"/>
                  <a:gd name="csX16" fmla="*/ 735833 w 3815965"/>
                  <a:gd name="csY16" fmla="*/ 399626 h 2790340"/>
                  <a:gd name="csX17" fmla="*/ 659633 w 3815965"/>
                  <a:gd name="csY17" fmla="*/ 491066 h 2790340"/>
                  <a:gd name="csX18" fmla="*/ 324353 w 3815965"/>
                  <a:gd name="csY18" fmla="*/ 673946 h 2790340"/>
                  <a:gd name="csX19" fmla="*/ 4313 w 3815965"/>
                  <a:gd name="csY19" fmla="*/ 917786 h 2790340"/>
                  <a:gd name="csX20" fmla="*/ 133853 w 3815965"/>
                  <a:gd name="csY20" fmla="*/ 1237826 h 2790340"/>
                  <a:gd name="csX21" fmla="*/ 50033 w 3815965"/>
                  <a:gd name="csY21" fmla="*/ 1329266 h 2790340"/>
                  <a:gd name="csX22" fmla="*/ 34793 w 3815965"/>
                  <a:gd name="csY22" fmla="*/ 1733126 h 2790340"/>
                  <a:gd name="csX23" fmla="*/ 65273 w 3815965"/>
                  <a:gd name="csY23" fmla="*/ 2312246 h 2790340"/>
                  <a:gd name="csX24" fmla="*/ 179573 w 3815965"/>
                  <a:gd name="csY24" fmla="*/ 2563706 h 2790340"/>
                  <a:gd name="csX25" fmla="*/ 316733 w 3815965"/>
                  <a:gd name="csY25" fmla="*/ 2738966 h 2790340"/>
                  <a:gd name="csX26" fmla="*/ 575813 w 3815965"/>
                  <a:gd name="csY26" fmla="*/ 2746586 h 2790340"/>
                  <a:gd name="csX27" fmla="*/ 865373 w 3815965"/>
                  <a:gd name="csY27" fmla="*/ 2784686 h 2790340"/>
                  <a:gd name="csX28" fmla="*/ 1330193 w 3815965"/>
                  <a:gd name="csY28" fmla="*/ 2609426 h 2790340"/>
                  <a:gd name="csX29" fmla="*/ 1574033 w 3815965"/>
                  <a:gd name="csY29" fmla="*/ 2350346 h 2790340"/>
                  <a:gd name="csX30" fmla="*/ 1718813 w 3815965"/>
                  <a:gd name="csY30" fmla="*/ 2312246 h 2790340"/>
                  <a:gd name="csX31" fmla="*/ 1840707 w 3815965"/>
                  <a:gd name="csY31" fmla="*/ 2268342 h 2790340"/>
                  <a:gd name="csX32" fmla="*/ 1932014 w 3815965"/>
                  <a:gd name="csY32" fmla="*/ 1954635 h 2790340"/>
                  <a:gd name="csX33" fmla="*/ 2305577 w 3815965"/>
                  <a:gd name="csY33" fmla="*/ 2121738 h 2790340"/>
                  <a:gd name="csX34" fmla="*/ 2808623 w 3815965"/>
                  <a:gd name="csY34" fmla="*/ 2015064 h 2790340"/>
                  <a:gd name="csX35" fmla="*/ 3814626 w 3815965"/>
                  <a:gd name="csY35" fmla="*/ 1824568 h 2790340"/>
                  <a:gd name="csX36" fmla="*/ 2991377 w 3815965"/>
                  <a:gd name="csY36" fmla="*/ 1748393 h 2790340"/>
                  <a:gd name="csX37" fmla="*/ 1665195 w 3815965"/>
                  <a:gd name="csY37" fmla="*/ 1458820 h 2790340"/>
                  <a:gd name="csX0" fmla="*/ 1665195 w 3815965"/>
                  <a:gd name="csY0" fmla="*/ 1458820 h 2790340"/>
                  <a:gd name="csX1" fmla="*/ 2076769 w 3815965"/>
                  <a:gd name="csY1" fmla="*/ 796333 h 2790340"/>
                  <a:gd name="csX2" fmla="*/ 2732254 w 3815965"/>
                  <a:gd name="csY2" fmla="*/ 1024945 h 2790340"/>
                  <a:gd name="csX3" fmla="*/ 3052455 w 3815965"/>
                  <a:gd name="csY3" fmla="*/ 1397874 h 2790340"/>
                  <a:gd name="csX4" fmla="*/ 2934381 w 3815965"/>
                  <a:gd name="csY4" fmla="*/ 887313 h 2790340"/>
                  <a:gd name="csX5" fmla="*/ 2564639 w 3815965"/>
                  <a:gd name="csY5" fmla="*/ 696808 h 2790340"/>
                  <a:gd name="csX6" fmla="*/ 2137876 w 3815965"/>
                  <a:gd name="csY6" fmla="*/ 628234 h 2790340"/>
                  <a:gd name="csX7" fmla="*/ 2221733 w 3815965"/>
                  <a:gd name="csY7" fmla="*/ 285326 h 2790340"/>
                  <a:gd name="csX8" fmla="*/ 2229353 w 3815965"/>
                  <a:gd name="csY8" fmla="*/ 148166 h 2790340"/>
                  <a:gd name="csX9" fmla="*/ 2183633 w 3815965"/>
                  <a:gd name="csY9" fmla="*/ 49106 h 2790340"/>
                  <a:gd name="csX10" fmla="*/ 2031233 w 3815965"/>
                  <a:gd name="csY10" fmla="*/ 3386 h 2790340"/>
                  <a:gd name="csX11" fmla="*/ 1772153 w 3815965"/>
                  <a:gd name="csY11" fmla="*/ 3386 h 2790340"/>
                  <a:gd name="csX12" fmla="*/ 1528313 w 3815965"/>
                  <a:gd name="csY12" fmla="*/ 3386 h 2790340"/>
                  <a:gd name="csX13" fmla="*/ 1200653 w 3815965"/>
                  <a:gd name="csY13" fmla="*/ 26246 h 2790340"/>
                  <a:gd name="csX14" fmla="*/ 1040633 w 3815965"/>
                  <a:gd name="csY14" fmla="*/ 41486 h 2790340"/>
                  <a:gd name="csX15" fmla="*/ 842513 w 3815965"/>
                  <a:gd name="csY15" fmla="*/ 216746 h 2790340"/>
                  <a:gd name="csX16" fmla="*/ 735833 w 3815965"/>
                  <a:gd name="csY16" fmla="*/ 399626 h 2790340"/>
                  <a:gd name="csX17" fmla="*/ 659633 w 3815965"/>
                  <a:gd name="csY17" fmla="*/ 491066 h 2790340"/>
                  <a:gd name="csX18" fmla="*/ 324353 w 3815965"/>
                  <a:gd name="csY18" fmla="*/ 673946 h 2790340"/>
                  <a:gd name="csX19" fmla="*/ 4313 w 3815965"/>
                  <a:gd name="csY19" fmla="*/ 917786 h 2790340"/>
                  <a:gd name="csX20" fmla="*/ 133853 w 3815965"/>
                  <a:gd name="csY20" fmla="*/ 1237826 h 2790340"/>
                  <a:gd name="csX21" fmla="*/ 50033 w 3815965"/>
                  <a:gd name="csY21" fmla="*/ 1329266 h 2790340"/>
                  <a:gd name="csX22" fmla="*/ 34793 w 3815965"/>
                  <a:gd name="csY22" fmla="*/ 1733126 h 2790340"/>
                  <a:gd name="csX23" fmla="*/ 65273 w 3815965"/>
                  <a:gd name="csY23" fmla="*/ 2312246 h 2790340"/>
                  <a:gd name="csX24" fmla="*/ 179573 w 3815965"/>
                  <a:gd name="csY24" fmla="*/ 2563706 h 2790340"/>
                  <a:gd name="csX25" fmla="*/ 316733 w 3815965"/>
                  <a:gd name="csY25" fmla="*/ 2738966 h 2790340"/>
                  <a:gd name="csX26" fmla="*/ 575813 w 3815965"/>
                  <a:gd name="csY26" fmla="*/ 2746586 h 2790340"/>
                  <a:gd name="csX27" fmla="*/ 865373 w 3815965"/>
                  <a:gd name="csY27" fmla="*/ 2784686 h 2790340"/>
                  <a:gd name="csX28" fmla="*/ 1330193 w 3815965"/>
                  <a:gd name="csY28" fmla="*/ 2609426 h 2790340"/>
                  <a:gd name="csX29" fmla="*/ 1574033 w 3815965"/>
                  <a:gd name="csY29" fmla="*/ 2350346 h 2790340"/>
                  <a:gd name="csX30" fmla="*/ 1718813 w 3815965"/>
                  <a:gd name="csY30" fmla="*/ 2312246 h 2790340"/>
                  <a:gd name="csX31" fmla="*/ 1840707 w 3815965"/>
                  <a:gd name="csY31" fmla="*/ 2268342 h 2790340"/>
                  <a:gd name="csX32" fmla="*/ 1932014 w 3815965"/>
                  <a:gd name="csY32" fmla="*/ 1954635 h 2790340"/>
                  <a:gd name="csX33" fmla="*/ 2305577 w 3815965"/>
                  <a:gd name="csY33" fmla="*/ 2121738 h 2790340"/>
                  <a:gd name="csX34" fmla="*/ 2808623 w 3815965"/>
                  <a:gd name="csY34" fmla="*/ 2015064 h 2790340"/>
                  <a:gd name="csX35" fmla="*/ 3814626 w 3815965"/>
                  <a:gd name="csY35" fmla="*/ 1824568 h 2790340"/>
                  <a:gd name="csX36" fmla="*/ 2991377 w 3815965"/>
                  <a:gd name="csY36" fmla="*/ 1748393 h 2790340"/>
                  <a:gd name="csX37" fmla="*/ 1665195 w 3815965"/>
                  <a:gd name="csY37" fmla="*/ 1458820 h 2790340"/>
                  <a:gd name="csX0" fmla="*/ 1665195 w 3150179"/>
                  <a:gd name="csY0" fmla="*/ 1458820 h 2790340"/>
                  <a:gd name="csX1" fmla="*/ 2076769 w 3150179"/>
                  <a:gd name="csY1" fmla="*/ 796333 h 2790340"/>
                  <a:gd name="csX2" fmla="*/ 2732254 w 3150179"/>
                  <a:gd name="csY2" fmla="*/ 1024945 h 2790340"/>
                  <a:gd name="csX3" fmla="*/ 3052455 w 3150179"/>
                  <a:gd name="csY3" fmla="*/ 1397874 h 2790340"/>
                  <a:gd name="csX4" fmla="*/ 2934381 w 3150179"/>
                  <a:gd name="csY4" fmla="*/ 887313 h 2790340"/>
                  <a:gd name="csX5" fmla="*/ 2564639 w 3150179"/>
                  <a:gd name="csY5" fmla="*/ 696808 h 2790340"/>
                  <a:gd name="csX6" fmla="*/ 2137876 w 3150179"/>
                  <a:gd name="csY6" fmla="*/ 628234 h 2790340"/>
                  <a:gd name="csX7" fmla="*/ 2221733 w 3150179"/>
                  <a:gd name="csY7" fmla="*/ 285326 h 2790340"/>
                  <a:gd name="csX8" fmla="*/ 2229353 w 3150179"/>
                  <a:gd name="csY8" fmla="*/ 148166 h 2790340"/>
                  <a:gd name="csX9" fmla="*/ 2183633 w 3150179"/>
                  <a:gd name="csY9" fmla="*/ 49106 h 2790340"/>
                  <a:gd name="csX10" fmla="*/ 2031233 w 3150179"/>
                  <a:gd name="csY10" fmla="*/ 3386 h 2790340"/>
                  <a:gd name="csX11" fmla="*/ 1772153 w 3150179"/>
                  <a:gd name="csY11" fmla="*/ 3386 h 2790340"/>
                  <a:gd name="csX12" fmla="*/ 1528313 w 3150179"/>
                  <a:gd name="csY12" fmla="*/ 3386 h 2790340"/>
                  <a:gd name="csX13" fmla="*/ 1200653 w 3150179"/>
                  <a:gd name="csY13" fmla="*/ 26246 h 2790340"/>
                  <a:gd name="csX14" fmla="*/ 1040633 w 3150179"/>
                  <a:gd name="csY14" fmla="*/ 41486 h 2790340"/>
                  <a:gd name="csX15" fmla="*/ 842513 w 3150179"/>
                  <a:gd name="csY15" fmla="*/ 216746 h 2790340"/>
                  <a:gd name="csX16" fmla="*/ 735833 w 3150179"/>
                  <a:gd name="csY16" fmla="*/ 399626 h 2790340"/>
                  <a:gd name="csX17" fmla="*/ 659633 w 3150179"/>
                  <a:gd name="csY17" fmla="*/ 491066 h 2790340"/>
                  <a:gd name="csX18" fmla="*/ 324353 w 3150179"/>
                  <a:gd name="csY18" fmla="*/ 673946 h 2790340"/>
                  <a:gd name="csX19" fmla="*/ 4313 w 3150179"/>
                  <a:gd name="csY19" fmla="*/ 917786 h 2790340"/>
                  <a:gd name="csX20" fmla="*/ 133853 w 3150179"/>
                  <a:gd name="csY20" fmla="*/ 1237826 h 2790340"/>
                  <a:gd name="csX21" fmla="*/ 50033 w 3150179"/>
                  <a:gd name="csY21" fmla="*/ 1329266 h 2790340"/>
                  <a:gd name="csX22" fmla="*/ 34793 w 3150179"/>
                  <a:gd name="csY22" fmla="*/ 1733126 h 2790340"/>
                  <a:gd name="csX23" fmla="*/ 65273 w 3150179"/>
                  <a:gd name="csY23" fmla="*/ 2312246 h 2790340"/>
                  <a:gd name="csX24" fmla="*/ 179573 w 3150179"/>
                  <a:gd name="csY24" fmla="*/ 2563706 h 2790340"/>
                  <a:gd name="csX25" fmla="*/ 316733 w 3150179"/>
                  <a:gd name="csY25" fmla="*/ 2738966 h 2790340"/>
                  <a:gd name="csX26" fmla="*/ 575813 w 3150179"/>
                  <a:gd name="csY26" fmla="*/ 2746586 h 2790340"/>
                  <a:gd name="csX27" fmla="*/ 865373 w 3150179"/>
                  <a:gd name="csY27" fmla="*/ 2784686 h 2790340"/>
                  <a:gd name="csX28" fmla="*/ 1330193 w 3150179"/>
                  <a:gd name="csY28" fmla="*/ 2609426 h 2790340"/>
                  <a:gd name="csX29" fmla="*/ 1574033 w 3150179"/>
                  <a:gd name="csY29" fmla="*/ 2350346 h 2790340"/>
                  <a:gd name="csX30" fmla="*/ 1718813 w 3150179"/>
                  <a:gd name="csY30" fmla="*/ 2312246 h 2790340"/>
                  <a:gd name="csX31" fmla="*/ 1840707 w 3150179"/>
                  <a:gd name="csY31" fmla="*/ 2268342 h 2790340"/>
                  <a:gd name="csX32" fmla="*/ 1932014 w 3150179"/>
                  <a:gd name="csY32" fmla="*/ 1954635 h 2790340"/>
                  <a:gd name="csX33" fmla="*/ 2305577 w 3150179"/>
                  <a:gd name="csY33" fmla="*/ 2121738 h 2790340"/>
                  <a:gd name="csX34" fmla="*/ 2808623 w 3150179"/>
                  <a:gd name="csY34" fmla="*/ 2015064 h 2790340"/>
                  <a:gd name="csX35" fmla="*/ 3105801 w 3150179"/>
                  <a:gd name="csY35" fmla="*/ 1611197 h 2790340"/>
                  <a:gd name="csX36" fmla="*/ 2991377 w 3150179"/>
                  <a:gd name="csY36" fmla="*/ 1748393 h 2790340"/>
                  <a:gd name="csX37" fmla="*/ 1665195 w 3150179"/>
                  <a:gd name="csY37" fmla="*/ 1458820 h 2790340"/>
                  <a:gd name="csX0" fmla="*/ 1665195 w 3105823"/>
                  <a:gd name="csY0" fmla="*/ 1458820 h 2790340"/>
                  <a:gd name="csX1" fmla="*/ 2076769 w 3105823"/>
                  <a:gd name="csY1" fmla="*/ 796333 h 2790340"/>
                  <a:gd name="csX2" fmla="*/ 2732254 w 3105823"/>
                  <a:gd name="csY2" fmla="*/ 1024945 h 2790340"/>
                  <a:gd name="csX3" fmla="*/ 3052455 w 3105823"/>
                  <a:gd name="csY3" fmla="*/ 1397874 h 2790340"/>
                  <a:gd name="csX4" fmla="*/ 2934381 w 3105823"/>
                  <a:gd name="csY4" fmla="*/ 887313 h 2790340"/>
                  <a:gd name="csX5" fmla="*/ 2564639 w 3105823"/>
                  <a:gd name="csY5" fmla="*/ 696808 h 2790340"/>
                  <a:gd name="csX6" fmla="*/ 2137876 w 3105823"/>
                  <a:gd name="csY6" fmla="*/ 628234 h 2790340"/>
                  <a:gd name="csX7" fmla="*/ 2221733 w 3105823"/>
                  <a:gd name="csY7" fmla="*/ 285326 h 2790340"/>
                  <a:gd name="csX8" fmla="*/ 2229353 w 3105823"/>
                  <a:gd name="csY8" fmla="*/ 148166 h 2790340"/>
                  <a:gd name="csX9" fmla="*/ 2183633 w 3105823"/>
                  <a:gd name="csY9" fmla="*/ 49106 h 2790340"/>
                  <a:gd name="csX10" fmla="*/ 2031233 w 3105823"/>
                  <a:gd name="csY10" fmla="*/ 3386 h 2790340"/>
                  <a:gd name="csX11" fmla="*/ 1772153 w 3105823"/>
                  <a:gd name="csY11" fmla="*/ 3386 h 2790340"/>
                  <a:gd name="csX12" fmla="*/ 1528313 w 3105823"/>
                  <a:gd name="csY12" fmla="*/ 3386 h 2790340"/>
                  <a:gd name="csX13" fmla="*/ 1200653 w 3105823"/>
                  <a:gd name="csY13" fmla="*/ 26246 h 2790340"/>
                  <a:gd name="csX14" fmla="*/ 1040633 w 3105823"/>
                  <a:gd name="csY14" fmla="*/ 41486 h 2790340"/>
                  <a:gd name="csX15" fmla="*/ 842513 w 3105823"/>
                  <a:gd name="csY15" fmla="*/ 216746 h 2790340"/>
                  <a:gd name="csX16" fmla="*/ 735833 w 3105823"/>
                  <a:gd name="csY16" fmla="*/ 399626 h 2790340"/>
                  <a:gd name="csX17" fmla="*/ 659633 w 3105823"/>
                  <a:gd name="csY17" fmla="*/ 491066 h 2790340"/>
                  <a:gd name="csX18" fmla="*/ 324353 w 3105823"/>
                  <a:gd name="csY18" fmla="*/ 673946 h 2790340"/>
                  <a:gd name="csX19" fmla="*/ 4313 w 3105823"/>
                  <a:gd name="csY19" fmla="*/ 917786 h 2790340"/>
                  <a:gd name="csX20" fmla="*/ 133853 w 3105823"/>
                  <a:gd name="csY20" fmla="*/ 1237826 h 2790340"/>
                  <a:gd name="csX21" fmla="*/ 50033 w 3105823"/>
                  <a:gd name="csY21" fmla="*/ 1329266 h 2790340"/>
                  <a:gd name="csX22" fmla="*/ 34793 w 3105823"/>
                  <a:gd name="csY22" fmla="*/ 1733126 h 2790340"/>
                  <a:gd name="csX23" fmla="*/ 65273 w 3105823"/>
                  <a:gd name="csY23" fmla="*/ 2312246 h 2790340"/>
                  <a:gd name="csX24" fmla="*/ 179573 w 3105823"/>
                  <a:gd name="csY24" fmla="*/ 2563706 h 2790340"/>
                  <a:gd name="csX25" fmla="*/ 316733 w 3105823"/>
                  <a:gd name="csY25" fmla="*/ 2738966 h 2790340"/>
                  <a:gd name="csX26" fmla="*/ 575813 w 3105823"/>
                  <a:gd name="csY26" fmla="*/ 2746586 h 2790340"/>
                  <a:gd name="csX27" fmla="*/ 865373 w 3105823"/>
                  <a:gd name="csY27" fmla="*/ 2784686 h 2790340"/>
                  <a:gd name="csX28" fmla="*/ 1330193 w 3105823"/>
                  <a:gd name="csY28" fmla="*/ 2609426 h 2790340"/>
                  <a:gd name="csX29" fmla="*/ 1574033 w 3105823"/>
                  <a:gd name="csY29" fmla="*/ 2350346 h 2790340"/>
                  <a:gd name="csX30" fmla="*/ 1718813 w 3105823"/>
                  <a:gd name="csY30" fmla="*/ 2312246 h 2790340"/>
                  <a:gd name="csX31" fmla="*/ 1840707 w 3105823"/>
                  <a:gd name="csY31" fmla="*/ 2268342 h 2790340"/>
                  <a:gd name="csX32" fmla="*/ 1932014 w 3105823"/>
                  <a:gd name="csY32" fmla="*/ 1954635 h 2790340"/>
                  <a:gd name="csX33" fmla="*/ 2305577 w 3105823"/>
                  <a:gd name="csY33" fmla="*/ 2121738 h 2790340"/>
                  <a:gd name="csX34" fmla="*/ 2808623 w 3105823"/>
                  <a:gd name="csY34" fmla="*/ 2015064 h 2790340"/>
                  <a:gd name="csX35" fmla="*/ 3105801 w 3105823"/>
                  <a:gd name="csY35" fmla="*/ 1611197 h 2790340"/>
                  <a:gd name="csX36" fmla="*/ 2816085 w 3105823"/>
                  <a:gd name="csY36" fmla="*/ 1611226 h 2790340"/>
                  <a:gd name="csX37" fmla="*/ 1665195 w 3105823"/>
                  <a:gd name="csY37" fmla="*/ 1458820 h 2790340"/>
                  <a:gd name="csX0" fmla="*/ 1665195 w 3082970"/>
                  <a:gd name="csY0" fmla="*/ 1458820 h 2790340"/>
                  <a:gd name="csX1" fmla="*/ 2076769 w 3082970"/>
                  <a:gd name="csY1" fmla="*/ 796333 h 2790340"/>
                  <a:gd name="csX2" fmla="*/ 2732254 w 3082970"/>
                  <a:gd name="csY2" fmla="*/ 1024945 h 2790340"/>
                  <a:gd name="csX3" fmla="*/ 3052455 w 3082970"/>
                  <a:gd name="csY3" fmla="*/ 1397874 h 2790340"/>
                  <a:gd name="csX4" fmla="*/ 2934381 w 3082970"/>
                  <a:gd name="csY4" fmla="*/ 887313 h 2790340"/>
                  <a:gd name="csX5" fmla="*/ 2564639 w 3082970"/>
                  <a:gd name="csY5" fmla="*/ 696808 h 2790340"/>
                  <a:gd name="csX6" fmla="*/ 2137876 w 3082970"/>
                  <a:gd name="csY6" fmla="*/ 628234 h 2790340"/>
                  <a:gd name="csX7" fmla="*/ 2221733 w 3082970"/>
                  <a:gd name="csY7" fmla="*/ 285326 h 2790340"/>
                  <a:gd name="csX8" fmla="*/ 2229353 w 3082970"/>
                  <a:gd name="csY8" fmla="*/ 148166 h 2790340"/>
                  <a:gd name="csX9" fmla="*/ 2183633 w 3082970"/>
                  <a:gd name="csY9" fmla="*/ 49106 h 2790340"/>
                  <a:gd name="csX10" fmla="*/ 2031233 w 3082970"/>
                  <a:gd name="csY10" fmla="*/ 3386 h 2790340"/>
                  <a:gd name="csX11" fmla="*/ 1772153 w 3082970"/>
                  <a:gd name="csY11" fmla="*/ 3386 h 2790340"/>
                  <a:gd name="csX12" fmla="*/ 1528313 w 3082970"/>
                  <a:gd name="csY12" fmla="*/ 3386 h 2790340"/>
                  <a:gd name="csX13" fmla="*/ 1200653 w 3082970"/>
                  <a:gd name="csY13" fmla="*/ 26246 h 2790340"/>
                  <a:gd name="csX14" fmla="*/ 1040633 w 3082970"/>
                  <a:gd name="csY14" fmla="*/ 41486 h 2790340"/>
                  <a:gd name="csX15" fmla="*/ 842513 w 3082970"/>
                  <a:gd name="csY15" fmla="*/ 216746 h 2790340"/>
                  <a:gd name="csX16" fmla="*/ 735833 w 3082970"/>
                  <a:gd name="csY16" fmla="*/ 399626 h 2790340"/>
                  <a:gd name="csX17" fmla="*/ 659633 w 3082970"/>
                  <a:gd name="csY17" fmla="*/ 491066 h 2790340"/>
                  <a:gd name="csX18" fmla="*/ 324353 w 3082970"/>
                  <a:gd name="csY18" fmla="*/ 673946 h 2790340"/>
                  <a:gd name="csX19" fmla="*/ 4313 w 3082970"/>
                  <a:gd name="csY19" fmla="*/ 917786 h 2790340"/>
                  <a:gd name="csX20" fmla="*/ 133853 w 3082970"/>
                  <a:gd name="csY20" fmla="*/ 1237826 h 2790340"/>
                  <a:gd name="csX21" fmla="*/ 50033 w 3082970"/>
                  <a:gd name="csY21" fmla="*/ 1329266 h 2790340"/>
                  <a:gd name="csX22" fmla="*/ 34793 w 3082970"/>
                  <a:gd name="csY22" fmla="*/ 1733126 h 2790340"/>
                  <a:gd name="csX23" fmla="*/ 65273 w 3082970"/>
                  <a:gd name="csY23" fmla="*/ 2312246 h 2790340"/>
                  <a:gd name="csX24" fmla="*/ 179573 w 3082970"/>
                  <a:gd name="csY24" fmla="*/ 2563706 h 2790340"/>
                  <a:gd name="csX25" fmla="*/ 316733 w 3082970"/>
                  <a:gd name="csY25" fmla="*/ 2738966 h 2790340"/>
                  <a:gd name="csX26" fmla="*/ 575813 w 3082970"/>
                  <a:gd name="csY26" fmla="*/ 2746586 h 2790340"/>
                  <a:gd name="csX27" fmla="*/ 865373 w 3082970"/>
                  <a:gd name="csY27" fmla="*/ 2784686 h 2790340"/>
                  <a:gd name="csX28" fmla="*/ 1330193 w 3082970"/>
                  <a:gd name="csY28" fmla="*/ 2609426 h 2790340"/>
                  <a:gd name="csX29" fmla="*/ 1574033 w 3082970"/>
                  <a:gd name="csY29" fmla="*/ 2350346 h 2790340"/>
                  <a:gd name="csX30" fmla="*/ 1718813 w 3082970"/>
                  <a:gd name="csY30" fmla="*/ 2312246 h 2790340"/>
                  <a:gd name="csX31" fmla="*/ 1840707 w 3082970"/>
                  <a:gd name="csY31" fmla="*/ 2268342 h 2790340"/>
                  <a:gd name="csX32" fmla="*/ 1932014 w 3082970"/>
                  <a:gd name="csY32" fmla="*/ 1954635 h 2790340"/>
                  <a:gd name="csX33" fmla="*/ 2305577 w 3082970"/>
                  <a:gd name="csY33" fmla="*/ 2121738 h 2790340"/>
                  <a:gd name="csX34" fmla="*/ 2808623 w 3082970"/>
                  <a:gd name="csY34" fmla="*/ 2015064 h 2790340"/>
                  <a:gd name="csX35" fmla="*/ 3082936 w 3082970"/>
                  <a:gd name="csY35" fmla="*/ 1512131 h 2790340"/>
                  <a:gd name="csX36" fmla="*/ 2816085 w 3082970"/>
                  <a:gd name="csY36" fmla="*/ 1611226 h 2790340"/>
                  <a:gd name="csX37" fmla="*/ 1665195 w 3082970"/>
                  <a:gd name="csY37" fmla="*/ 1458820 h 2790340"/>
                  <a:gd name="csX0" fmla="*/ 1665195 w 3087503"/>
                  <a:gd name="csY0" fmla="*/ 1458820 h 2790340"/>
                  <a:gd name="csX1" fmla="*/ 2076769 w 3087503"/>
                  <a:gd name="csY1" fmla="*/ 796333 h 2790340"/>
                  <a:gd name="csX2" fmla="*/ 2732254 w 3087503"/>
                  <a:gd name="csY2" fmla="*/ 1024945 h 2790340"/>
                  <a:gd name="csX3" fmla="*/ 3052455 w 3087503"/>
                  <a:gd name="csY3" fmla="*/ 1397874 h 2790340"/>
                  <a:gd name="csX4" fmla="*/ 2934381 w 3087503"/>
                  <a:gd name="csY4" fmla="*/ 887313 h 2790340"/>
                  <a:gd name="csX5" fmla="*/ 2564639 w 3087503"/>
                  <a:gd name="csY5" fmla="*/ 696808 h 2790340"/>
                  <a:gd name="csX6" fmla="*/ 2137876 w 3087503"/>
                  <a:gd name="csY6" fmla="*/ 628234 h 2790340"/>
                  <a:gd name="csX7" fmla="*/ 2221733 w 3087503"/>
                  <a:gd name="csY7" fmla="*/ 285326 h 2790340"/>
                  <a:gd name="csX8" fmla="*/ 2229353 w 3087503"/>
                  <a:gd name="csY8" fmla="*/ 148166 h 2790340"/>
                  <a:gd name="csX9" fmla="*/ 2183633 w 3087503"/>
                  <a:gd name="csY9" fmla="*/ 49106 h 2790340"/>
                  <a:gd name="csX10" fmla="*/ 2031233 w 3087503"/>
                  <a:gd name="csY10" fmla="*/ 3386 h 2790340"/>
                  <a:gd name="csX11" fmla="*/ 1772153 w 3087503"/>
                  <a:gd name="csY11" fmla="*/ 3386 h 2790340"/>
                  <a:gd name="csX12" fmla="*/ 1528313 w 3087503"/>
                  <a:gd name="csY12" fmla="*/ 3386 h 2790340"/>
                  <a:gd name="csX13" fmla="*/ 1200653 w 3087503"/>
                  <a:gd name="csY13" fmla="*/ 26246 h 2790340"/>
                  <a:gd name="csX14" fmla="*/ 1040633 w 3087503"/>
                  <a:gd name="csY14" fmla="*/ 41486 h 2790340"/>
                  <a:gd name="csX15" fmla="*/ 842513 w 3087503"/>
                  <a:gd name="csY15" fmla="*/ 216746 h 2790340"/>
                  <a:gd name="csX16" fmla="*/ 735833 w 3087503"/>
                  <a:gd name="csY16" fmla="*/ 399626 h 2790340"/>
                  <a:gd name="csX17" fmla="*/ 659633 w 3087503"/>
                  <a:gd name="csY17" fmla="*/ 491066 h 2790340"/>
                  <a:gd name="csX18" fmla="*/ 324353 w 3087503"/>
                  <a:gd name="csY18" fmla="*/ 673946 h 2790340"/>
                  <a:gd name="csX19" fmla="*/ 4313 w 3087503"/>
                  <a:gd name="csY19" fmla="*/ 917786 h 2790340"/>
                  <a:gd name="csX20" fmla="*/ 133853 w 3087503"/>
                  <a:gd name="csY20" fmla="*/ 1237826 h 2790340"/>
                  <a:gd name="csX21" fmla="*/ 50033 w 3087503"/>
                  <a:gd name="csY21" fmla="*/ 1329266 h 2790340"/>
                  <a:gd name="csX22" fmla="*/ 34793 w 3087503"/>
                  <a:gd name="csY22" fmla="*/ 1733126 h 2790340"/>
                  <a:gd name="csX23" fmla="*/ 65273 w 3087503"/>
                  <a:gd name="csY23" fmla="*/ 2312246 h 2790340"/>
                  <a:gd name="csX24" fmla="*/ 179573 w 3087503"/>
                  <a:gd name="csY24" fmla="*/ 2563706 h 2790340"/>
                  <a:gd name="csX25" fmla="*/ 316733 w 3087503"/>
                  <a:gd name="csY25" fmla="*/ 2738966 h 2790340"/>
                  <a:gd name="csX26" fmla="*/ 575813 w 3087503"/>
                  <a:gd name="csY26" fmla="*/ 2746586 h 2790340"/>
                  <a:gd name="csX27" fmla="*/ 865373 w 3087503"/>
                  <a:gd name="csY27" fmla="*/ 2784686 h 2790340"/>
                  <a:gd name="csX28" fmla="*/ 1330193 w 3087503"/>
                  <a:gd name="csY28" fmla="*/ 2609426 h 2790340"/>
                  <a:gd name="csX29" fmla="*/ 1574033 w 3087503"/>
                  <a:gd name="csY29" fmla="*/ 2350346 h 2790340"/>
                  <a:gd name="csX30" fmla="*/ 1718813 w 3087503"/>
                  <a:gd name="csY30" fmla="*/ 2312246 h 2790340"/>
                  <a:gd name="csX31" fmla="*/ 1840707 w 3087503"/>
                  <a:gd name="csY31" fmla="*/ 2268342 h 2790340"/>
                  <a:gd name="csX32" fmla="*/ 1932014 w 3087503"/>
                  <a:gd name="csY32" fmla="*/ 1954635 h 2790340"/>
                  <a:gd name="csX33" fmla="*/ 2305577 w 3087503"/>
                  <a:gd name="csY33" fmla="*/ 2121738 h 2790340"/>
                  <a:gd name="csX34" fmla="*/ 2808623 w 3087503"/>
                  <a:gd name="csY34" fmla="*/ 2015064 h 2790340"/>
                  <a:gd name="csX35" fmla="*/ 3082936 w 3087503"/>
                  <a:gd name="csY35" fmla="*/ 1512131 h 2790340"/>
                  <a:gd name="csX36" fmla="*/ 2572191 w 3087503"/>
                  <a:gd name="csY36" fmla="*/ 1916042 h 2790340"/>
                  <a:gd name="csX37" fmla="*/ 1665195 w 3087503"/>
                  <a:gd name="csY37" fmla="*/ 1458820 h 2790340"/>
                  <a:gd name="csX0" fmla="*/ 1665195 w 3087503"/>
                  <a:gd name="csY0" fmla="*/ 1458820 h 2790340"/>
                  <a:gd name="csX1" fmla="*/ 2076769 w 3087503"/>
                  <a:gd name="csY1" fmla="*/ 796333 h 2790340"/>
                  <a:gd name="csX2" fmla="*/ 2732254 w 3087503"/>
                  <a:gd name="csY2" fmla="*/ 1024945 h 2790340"/>
                  <a:gd name="csX3" fmla="*/ 3052455 w 3087503"/>
                  <a:gd name="csY3" fmla="*/ 1397874 h 2790340"/>
                  <a:gd name="csX4" fmla="*/ 2934381 w 3087503"/>
                  <a:gd name="csY4" fmla="*/ 887313 h 2790340"/>
                  <a:gd name="csX5" fmla="*/ 2564639 w 3087503"/>
                  <a:gd name="csY5" fmla="*/ 696808 h 2790340"/>
                  <a:gd name="csX6" fmla="*/ 2137876 w 3087503"/>
                  <a:gd name="csY6" fmla="*/ 628234 h 2790340"/>
                  <a:gd name="csX7" fmla="*/ 2221733 w 3087503"/>
                  <a:gd name="csY7" fmla="*/ 285326 h 2790340"/>
                  <a:gd name="csX8" fmla="*/ 2229353 w 3087503"/>
                  <a:gd name="csY8" fmla="*/ 148166 h 2790340"/>
                  <a:gd name="csX9" fmla="*/ 2183633 w 3087503"/>
                  <a:gd name="csY9" fmla="*/ 49106 h 2790340"/>
                  <a:gd name="csX10" fmla="*/ 2031233 w 3087503"/>
                  <a:gd name="csY10" fmla="*/ 3386 h 2790340"/>
                  <a:gd name="csX11" fmla="*/ 1772153 w 3087503"/>
                  <a:gd name="csY11" fmla="*/ 3386 h 2790340"/>
                  <a:gd name="csX12" fmla="*/ 1528313 w 3087503"/>
                  <a:gd name="csY12" fmla="*/ 3386 h 2790340"/>
                  <a:gd name="csX13" fmla="*/ 1200653 w 3087503"/>
                  <a:gd name="csY13" fmla="*/ 26246 h 2790340"/>
                  <a:gd name="csX14" fmla="*/ 1040633 w 3087503"/>
                  <a:gd name="csY14" fmla="*/ 41486 h 2790340"/>
                  <a:gd name="csX15" fmla="*/ 842513 w 3087503"/>
                  <a:gd name="csY15" fmla="*/ 216746 h 2790340"/>
                  <a:gd name="csX16" fmla="*/ 735833 w 3087503"/>
                  <a:gd name="csY16" fmla="*/ 399626 h 2790340"/>
                  <a:gd name="csX17" fmla="*/ 659633 w 3087503"/>
                  <a:gd name="csY17" fmla="*/ 491066 h 2790340"/>
                  <a:gd name="csX18" fmla="*/ 324353 w 3087503"/>
                  <a:gd name="csY18" fmla="*/ 673946 h 2790340"/>
                  <a:gd name="csX19" fmla="*/ 4313 w 3087503"/>
                  <a:gd name="csY19" fmla="*/ 917786 h 2790340"/>
                  <a:gd name="csX20" fmla="*/ 133853 w 3087503"/>
                  <a:gd name="csY20" fmla="*/ 1237826 h 2790340"/>
                  <a:gd name="csX21" fmla="*/ 50033 w 3087503"/>
                  <a:gd name="csY21" fmla="*/ 1329266 h 2790340"/>
                  <a:gd name="csX22" fmla="*/ 34793 w 3087503"/>
                  <a:gd name="csY22" fmla="*/ 1733126 h 2790340"/>
                  <a:gd name="csX23" fmla="*/ 65273 w 3087503"/>
                  <a:gd name="csY23" fmla="*/ 2312246 h 2790340"/>
                  <a:gd name="csX24" fmla="*/ 179573 w 3087503"/>
                  <a:gd name="csY24" fmla="*/ 2563706 h 2790340"/>
                  <a:gd name="csX25" fmla="*/ 316733 w 3087503"/>
                  <a:gd name="csY25" fmla="*/ 2738966 h 2790340"/>
                  <a:gd name="csX26" fmla="*/ 575813 w 3087503"/>
                  <a:gd name="csY26" fmla="*/ 2746586 h 2790340"/>
                  <a:gd name="csX27" fmla="*/ 865373 w 3087503"/>
                  <a:gd name="csY27" fmla="*/ 2784686 h 2790340"/>
                  <a:gd name="csX28" fmla="*/ 1330193 w 3087503"/>
                  <a:gd name="csY28" fmla="*/ 2609426 h 2790340"/>
                  <a:gd name="csX29" fmla="*/ 1574033 w 3087503"/>
                  <a:gd name="csY29" fmla="*/ 2350346 h 2790340"/>
                  <a:gd name="csX30" fmla="*/ 1718813 w 3087503"/>
                  <a:gd name="csY30" fmla="*/ 2312246 h 2790340"/>
                  <a:gd name="csX31" fmla="*/ 1840707 w 3087503"/>
                  <a:gd name="csY31" fmla="*/ 2268342 h 2790340"/>
                  <a:gd name="csX32" fmla="*/ 1932014 w 3087503"/>
                  <a:gd name="csY32" fmla="*/ 1954635 h 2790340"/>
                  <a:gd name="csX33" fmla="*/ 2305577 w 3087503"/>
                  <a:gd name="csY33" fmla="*/ 2121738 h 2790340"/>
                  <a:gd name="csX34" fmla="*/ 2808623 w 3087503"/>
                  <a:gd name="csY34" fmla="*/ 2015064 h 2790340"/>
                  <a:gd name="csX35" fmla="*/ 3082936 w 3087503"/>
                  <a:gd name="csY35" fmla="*/ 1512131 h 2790340"/>
                  <a:gd name="csX36" fmla="*/ 2572191 w 3087503"/>
                  <a:gd name="csY36" fmla="*/ 1916042 h 2790340"/>
                  <a:gd name="csX37" fmla="*/ 2153027 w 3087503"/>
                  <a:gd name="csY37" fmla="*/ 1680300 h 2790340"/>
                  <a:gd name="csX38" fmla="*/ 1665195 w 3087503"/>
                  <a:gd name="csY38" fmla="*/ 1458820 h 2790340"/>
                  <a:gd name="csX0" fmla="*/ 1665195 w 3087503"/>
                  <a:gd name="csY0" fmla="*/ 1458820 h 2790340"/>
                  <a:gd name="csX1" fmla="*/ 2076769 w 3087503"/>
                  <a:gd name="csY1" fmla="*/ 796333 h 2790340"/>
                  <a:gd name="csX2" fmla="*/ 2732254 w 3087503"/>
                  <a:gd name="csY2" fmla="*/ 1024945 h 2790340"/>
                  <a:gd name="csX3" fmla="*/ 3052455 w 3087503"/>
                  <a:gd name="csY3" fmla="*/ 1397874 h 2790340"/>
                  <a:gd name="csX4" fmla="*/ 2934381 w 3087503"/>
                  <a:gd name="csY4" fmla="*/ 887313 h 2790340"/>
                  <a:gd name="csX5" fmla="*/ 2564639 w 3087503"/>
                  <a:gd name="csY5" fmla="*/ 696808 h 2790340"/>
                  <a:gd name="csX6" fmla="*/ 2137876 w 3087503"/>
                  <a:gd name="csY6" fmla="*/ 628234 h 2790340"/>
                  <a:gd name="csX7" fmla="*/ 2221733 w 3087503"/>
                  <a:gd name="csY7" fmla="*/ 285326 h 2790340"/>
                  <a:gd name="csX8" fmla="*/ 2229353 w 3087503"/>
                  <a:gd name="csY8" fmla="*/ 148166 h 2790340"/>
                  <a:gd name="csX9" fmla="*/ 2183633 w 3087503"/>
                  <a:gd name="csY9" fmla="*/ 49106 h 2790340"/>
                  <a:gd name="csX10" fmla="*/ 2031233 w 3087503"/>
                  <a:gd name="csY10" fmla="*/ 3386 h 2790340"/>
                  <a:gd name="csX11" fmla="*/ 1772153 w 3087503"/>
                  <a:gd name="csY11" fmla="*/ 3386 h 2790340"/>
                  <a:gd name="csX12" fmla="*/ 1528313 w 3087503"/>
                  <a:gd name="csY12" fmla="*/ 3386 h 2790340"/>
                  <a:gd name="csX13" fmla="*/ 1200653 w 3087503"/>
                  <a:gd name="csY13" fmla="*/ 26246 h 2790340"/>
                  <a:gd name="csX14" fmla="*/ 1040633 w 3087503"/>
                  <a:gd name="csY14" fmla="*/ 41486 h 2790340"/>
                  <a:gd name="csX15" fmla="*/ 842513 w 3087503"/>
                  <a:gd name="csY15" fmla="*/ 216746 h 2790340"/>
                  <a:gd name="csX16" fmla="*/ 735833 w 3087503"/>
                  <a:gd name="csY16" fmla="*/ 399626 h 2790340"/>
                  <a:gd name="csX17" fmla="*/ 659633 w 3087503"/>
                  <a:gd name="csY17" fmla="*/ 491066 h 2790340"/>
                  <a:gd name="csX18" fmla="*/ 324353 w 3087503"/>
                  <a:gd name="csY18" fmla="*/ 673946 h 2790340"/>
                  <a:gd name="csX19" fmla="*/ 4313 w 3087503"/>
                  <a:gd name="csY19" fmla="*/ 917786 h 2790340"/>
                  <a:gd name="csX20" fmla="*/ 133853 w 3087503"/>
                  <a:gd name="csY20" fmla="*/ 1237826 h 2790340"/>
                  <a:gd name="csX21" fmla="*/ 50033 w 3087503"/>
                  <a:gd name="csY21" fmla="*/ 1329266 h 2790340"/>
                  <a:gd name="csX22" fmla="*/ 34793 w 3087503"/>
                  <a:gd name="csY22" fmla="*/ 1733126 h 2790340"/>
                  <a:gd name="csX23" fmla="*/ 65273 w 3087503"/>
                  <a:gd name="csY23" fmla="*/ 2312246 h 2790340"/>
                  <a:gd name="csX24" fmla="*/ 179573 w 3087503"/>
                  <a:gd name="csY24" fmla="*/ 2563706 h 2790340"/>
                  <a:gd name="csX25" fmla="*/ 316733 w 3087503"/>
                  <a:gd name="csY25" fmla="*/ 2738966 h 2790340"/>
                  <a:gd name="csX26" fmla="*/ 575813 w 3087503"/>
                  <a:gd name="csY26" fmla="*/ 2746586 h 2790340"/>
                  <a:gd name="csX27" fmla="*/ 865373 w 3087503"/>
                  <a:gd name="csY27" fmla="*/ 2784686 h 2790340"/>
                  <a:gd name="csX28" fmla="*/ 1330193 w 3087503"/>
                  <a:gd name="csY28" fmla="*/ 2609426 h 2790340"/>
                  <a:gd name="csX29" fmla="*/ 1574033 w 3087503"/>
                  <a:gd name="csY29" fmla="*/ 2350346 h 2790340"/>
                  <a:gd name="csX30" fmla="*/ 1718813 w 3087503"/>
                  <a:gd name="csY30" fmla="*/ 2312246 h 2790340"/>
                  <a:gd name="csX31" fmla="*/ 1840707 w 3087503"/>
                  <a:gd name="csY31" fmla="*/ 2268342 h 2790340"/>
                  <a:gd name="csX32" fmla="*/ 1932014 w 3087503"/>
                  <a:gd name="csY32" fmla="*/ 1954635 h 2790340"/>
                  <a:gd name="csX33" fmla="*/ 2305577 w 3087503"/>
                  <a:gd name="csY33" fmla="*/ 2121738 h 2790340"/>
                  <a:gd name="csX34" fmla="*/ 2808623 w 3087503"/>
                  <a:gd name="csY34" fmla="*/ 2015064 h 2790340"/>
                  <a:gd name="csX35" fmla="*/ 3082936 w 3087503"/>
                  <a:gd name="csY35" fmla="*/ 1512131 h 2790340"/>
                  <a:gd name="csX36" fmla="*/ 2572191 w 3087503"/>
                  <a:gd name="csY36" fmla="*/ 1916042 h 2790340"/>
                  <a:gd name="csX37" fmla="*/ 2175893 w 3087503"/>
                  <a:gd name="csY37" fmla="*/ 2007978 h 2790340"/>
                  <a:gd name="csX38" fmla="*/ 1665195 w 3087503"/>
                  <a:gd name="csY38" fmla="*/ 1458820 h 2790340"/>
                  <a:gd name="csX0" fmla="*/ 1665195 w 3087503"/>
                  <a:gd name="csY0" fmla="*/ 1458820 h 2790340"/>
                  <a:gd name="csX1" fmla="*/ 2076769 w 3087503"/>
                  <a:gd name="csY1" fmla="*/ 796333 h 2790340"/>
                  <a:gd name="csX2" fmla="*/ 2732254 w 3087503"/>
                  <a:gd name="csY2" fmla="*/ 1024945 h 2790340"/>
                  <a:gd name="csX3" fmla="*/ 3052455 w 3087503"/>
                  <a:gd name="csY3" fmla="*/ 1397874 h 2790340"/>
                  <a:gd name="csX4" fmla="*/ 2934381 w 3087503"/>
                  <a:gd name="csY4" fmla="*/ 887313 h 2790340"/>
                  <a:gd name="csX5" fmla="*/ 2564639 w 3087503"/>
                  <a:gd name="csY5" fmla="*/ 696808 h 2790340"/>
                  <a:gd name="csX6" fmla="*/ 2137876 w 3087503"/>
                  <a:gd name="csY6" fmla="*/ 628234 h 2790340"/>
                  <a:gd name="csX7" fmla="*/ 2221733 w 3087503"/>
                  <a:gd name="csY7" fmla="*/ 285326 h 2790340"/>
                  <a:gd name="csX8" fmla="*/ 2229353 w 3087503"/>
                  <a:gd name="csY8" fmla="*/ 148166 h 2790340"/>
                  <a:gd name="csX9" fmla="*/ 2183633 w 3087503"/>
                  <a:gd name="csY9" fmla="*/ 49106 h 2790340"/>
                  <a:gd name="csX10" fmla="*/ 2031233 w 3087503"/>
                  <a:gd name="csY10" fmla="*/ 3386 h 2790340"/>
                  <a:gd name="csX11" fmla="*/ 1772153 w 3087503"/>
                  <a:gd name="csY11" fmla="*/ 3386 h 2790340"/>
                  <a:gd name="csX12" fmla="*/ 1528313 w 3087503"/>
                  <a:gd name="csY12" fmla="*/ 3386 h 2790340"/>
                  <a:gd name="csX13" fmla="*/ 1200653 w 3087503"/>
                  <a:gd name="csY13" fmla="*/ 26246 h 2790340"/>
                  <a:gd name="csX14" fmla="*/ 1040633 w 3087503"/>
                  <a:gd name="csY14" fmla="*/ 41486 h 2790340"/>
                  <a:gd name="csX15" fmla="*/ 842513 w 3087503"/>
                  <a:gd name="csY15" fmla="*/ 216746 h 2790340"/>
                  <a:gd name="csX16" fmla="*/ 735833 w 3087503"/>
                  <a:gd name="csY16" fmla="*/ 399626 h 2790340"/>
                  <a:gd name="csX17" fmla="*/ 659633 w 3087503"/>
                  <a:gd name="csY17" fmla="*/ 491066 h 2790340"/>
                  <a:gd name="csX18" fmla="*/ 324353 w 3087503"/>
                  <a:gd name="csY18" fmla="*/ 673946 h 2790340"/>
                  <a:gd name="csX19" fmla="*/ 4313 w 3087503"/>
                  <a:gd name="csY19" fmla="*/ 917786 h 2790340"/>
                  <a:gd name="csX20" fmla="*/ 133853 w 3087503"/>
                  <a:gd name="csY20" fmla="*/ 1237826 h 2790340"/>
                  <a:gd name="csX21" fmla="*/ 50033 w 3087503"/>
                  <a:gd name="csY21" fmla="*/ 1329266 h 2790340"/>
                  <a:gd name="csX22" fmla="*/ 34793 w 3087503"/>
                  <a:gd name="csY22" fmla="*/ 1733126 h 2790340"/>
                  <a:gd name="csX23" fmla="*/ 65273 w 3087503"/>
                  <a:gd name="csY23" fmla="*/ 2312246 h 2790340"/>
                  <a:gd name="csX24" fmla="*/ 179573 w 3087503"/>
                  <a:gd name="csY24" fmla="*/ 2563706 h 2790340"/>
                  <a:gd name="csX25" fmla="*/ 316733 w 3087503"/>
                  <a:gd name="csY25" fmla="*/ 2738966 h 2790340"/>
                  <a:gd name="csX26" fmla="*/ 575813 w 3087503"/>
                  <a:gd name="csY26" fmla="*/ 2746586 h 2790340"/>
                  <a:gd name="csX27" fmla="*/ 865373 w 3087503"/>
                  <a:gd name="csY27" fmla="*/ 2784686 h 2790340"/>
                  <a:gd name="csX28" fmla="*/ 1330193 w 3087503"/>
                  <a:gd name="csY28" fmla="*/ 2609426 h 2790340"/>
                  <a:gd name="csX29" fmla="*/ 1574033 w 3087503"/>
                  <a:gd name="csY29" fmla="*/ 2350346 h 2790340"/>
                  <a:gd name="csX30" fmla="*/ 1718813 w 3087503"/>
                  <a:gd name="csY30" fmla="*/ 2312246 h 2790340"/>
                  <a:gd name="csX31" fmla="*/ 1840707 w 3087503"/>
                  <a:gd name="csY31" fmla="*/ 2268342 h 2790340"/>
                  <a:gd name="csX32" fmla="*/ 2069208 w 3087503"/>
                  <a:gd name="csY32" fmla="*/ 2343276 h 2790340"/>
                  <a:gd name="csX33" fmla="*/ 2305577 w 3087503"/>
                  <a:gd name="csY33" fmla="*/ 2121738 h 2790340"/>
                  <a:gd name="csX34" fmla="*/ 2808623 w 3087503"/>
                  <a:gd name="csY34" fmla="*/ 2015064 h 2790340"/>
                  <a:gd name="csX35" fmla="*/ 3082936 w 3087503"/>
                  <a:gd name="csY35" fmla="*/ 1512131 h 2790340"/>
                  <a:gd name="csX36" fmla="*/ 2572191 w 3087503"/>
                  <a:gd name="csY36" fmla="*/ 1916042 h 2790340"/>
                  <a:gd name="csX37" fmla="*/ 2175893 w 3087503"/>
                  <a:gd name="csY37" fmla="*/ 2007978 h 2790340"/>
                  <a:gd name="csX38" fmla="*/ 1665195 w 3087503"/>
                  <a:gd name="csY38" fmla="*/ 1458820 h 2790340"/>
                  <a:gd name="csX0" fmla="*/ 1665195 w 3087503"/>
                  <a:gd name="csY0" fmla="*/ 1458820 h 2790340"/>
                  <a:gd name="csX1" fmla="*/ 2076769 w 3087503"/>
                  <a:gd name="csY1" fmla="*/ 796333 h 2790340"/>
                  <a:gd name="csX2" fmla="*/ 2747497 w 3087503"/>
                  <a:gd name="csY2" fmla="*/ 903019 h 2790340"/>
                  <a:gd name="csX3" fmla="*/ 3052455 w 3087503"/>
                  <a:gd name="csY3" fmla="*/ 1397874 h 2790340"/>
                  <a:gd name="csX4" fmla="*/ 2934381 w 3087503"/>
                  <a:gd name="csY4" fmla="*/ 887313 h 2790340"/>
                  <a:gd name="csX5" fmla="*/ 2564639 w 3087503"/>
                  <a:gd name="csY5" fmla="*/ 696808 h 2790340"/>
                  <a:gd name="csX6" fmla="*/ 2137876 w 3087503"/>
                  <a:gd name="csY6" fmla="*/ 628234 h 2790340"/>
                  <a:gd name="csX7" fmla="*/ 2221733 w 3087503"/>
                  <a:gd name="csY7" fmla="*/ 285326 h 2790340"/>
                  <a:gd name="csX8" fmla="*/ 2229353 w 3087503"/>
                  <a:gd name="csY8" fmla="*/ 148166 h 2790340"/>
                  <a:gd name="csX9" fmla="*/ 2183633 w 3087503"/>
                  <a:gd name="csY9" fmla="*/ 49106 h 2790340"/>
                  <a:gd name="csX10" fmla="*/ 2031233 w 3087503"/>
                  <a:gd name="csY10" fmla="*/ 3386 h 2790340"/>
                  <a:gd name="csX11" fmla="*/ 1772153 w 3087503"/>
                  <a:gd name="csY11" fmla="*/ 3386 h 2790340"/>
                  <a:gd name="csX12" fmla="*/ 1528313 w 3087503"/>
                  <a:gd name="csY12" fmla="*/ 3386 h 2790340"/>
                  <a:gd name="csX13" fmla="*/ 1200653 w 3087503"/>
                  <a:gd name="csY13" fmla="*/ 26246 h 2790340"/>
                  <a:gd name="csX14" fmla="*/ 1040633 w 3087503"/>
                  <a:gd name="csY14" fmla="*/ 41486 h 2790340"/>
                  <a:gd name="csX15" fmla="*/ 842513 w 3087503"/>
                  <a:gd name="csY15" fmla="*/ 216746 h 2790340"/>
                  <a:gd name="csX16" fmla="*/ 735833 w 3087503"/>
                  <a:gd name="csY16" fmla="*/ 399626 h 2790340"/>
                  <a:gd name="csX17" fmla="*/ 659633 w 3087503"/>
                  <a:gd name="csY17" fmla="*/ 491066 h 2790340"/>
                  <a:gd name="csX18" fmla="*/ 324353 w 3087503"/>
                  <a:gd name="csY18" fmla="*/ 673946 h 2790340"/>
                  <a:gd name="csX19" fmla="*/ 4313 w 3087503"/>
                  <a:gd name="csY19" fmla="*/ 917786 h 2790340"/>
                  <a:gd name="csX20" fmla="*/ 133853 w 3087503"/>
                  <a:gd name="csY20" fmla="*/ 1237826 h 2790340"/>
                  <a:gd name="csX21" fmla="*/ 50033 w 3087503"/>
                  <a:gd name="csY21" fmla="*/ 1329266 h 2790340"/>
                  <a:gd name="csX22" fmla="*/ 34793 w 3087503"/>
                  <a:gd name="csY22" fmla="*/ 1733126 h 2790340"/>
                  <a:gd name="csX23" fmla="*/ 65273 w 3087503"/>
                  <a:gd name="csY23" fmla="*/ 2312246 h 2790340"/>
                  <a:gd name="csX24" fmla="*/ 179573 w 3087503"/>
                  <a:gd name="csY24" fmla="*/ 2563706 h 2790340"/>
                  <a:gd name="csX25" fmla="*/ 316733 w 3087503"/>
                  <a:gd name="csY25" fmla="*/ 2738966 h 2790340"/>
                  <a:gd name="csX26" fmla="*/ 575813 w 3087503"/>
                  <a:gd name="csY26" fmla="*/ 2746586 h 2790340"/>
                  <a:gd name="csX27" fmla="*/ 865373 w 3087503"/>
                  <a:gd name="csY27" fmla="*/ 2784686 h 2790340"/>
                  <a:gd name="csX28" fmla="*/ 1330193 w 3087503"/>
                  <a:gd name="csY28" fmla="*/ 2609426 h 2790340"/>
                  <a:gd name="csX29" fmla="*/ 1574033 w 3087503"/>
                  <a:gd name="csY29" fmla="*/ 2350346 h 2790340"/>
                  <a:gd name="csX30" fmla="*/ 1718813 w 3087503"/>
                  <a:gd name="csY30" fmla="*/ 2312246 h 2790340"/>
                  <a:gd name="csX31" fmla="*/ 1840707 w 3087503"/>
                  <a:gd name="csY31" fmla="*/ 2268342 h 2790340"/>
                  <a:gd name="csX32" fmla="*/ 2069208 w 3087503"/>
                  <a:gd name="csY32" fmla="*/ 2343276 h 2790340"/>
                  <a:gd name="csX33" fmla="*/ 2305577 w 3087503"/>
                  <a:gd name="csY33" fmla="*/ 2121738 h 2790340"/>
                  <a:gd name="csX34" fmla="*/ 2808623 w 3087503"/>
                  <a:gd name="csY34" fmla="*/ 2015064 h 2790340"/>
                  <a:gd name="csX35" fmla="*/ 3082936 w 3087503"/>
                  <a:gd name="csY35" fmla="*/ 1512131 h 2790340"/>
                  <a:gd name="csX36" fmla="*/ 2572191 w 3087503"/>
                  <a:gd name="csY36" fmla="*/ 1916042 h 2790340"/>
                  <a:gd name="csX37" fmla="*/ 2175893 w 3087503"/>
                  <a:gd name="csY37" fmla="*/ 2007978 h 2790340"/>
                  <a:gd name="csX38" fmla="*/ 1665195 w 3087503"/>
                  <a:gd name="csY38" fmla="*/ 1458820 h 2790340"/>
                  <a:gd name="csX0" fmla="*/ 1665195 w 3060172"/>
                  <a:gd name="csY0" fmla="*/ 1458820 h 2790340"/>
                  <a:gd name="csX1" fmla="*/ 2076769 w 3060172"/>
                  <a:gd name="csY1" fmla="*/ 796333 h 2790340"/>
                  <a:gd name="csX2" fmla="*/ 2747497 w 3060172"/>
                  <a:gd name="csY2" fmla="*/ 903019 h 2790340"/>
                  <a:gd name="csX3" fmla="*/ 3052455 w 3060172"/>
                  <a:gd name="csY3" fmla="*/ 1397874 h 2790340"/>
                  <a:gd name="csX4" fmla="*/ 2934381 w 3060172"/>
                  <a:gd name="csY4" fmla="*/ 887313 h 2790340"/>
                  <a:gd name="csX5" fmla="*/ 2564639 w 3060172"/>
                  <a:gd name="csY5" fmla="*/ 696808 h 2790340"/>
                  <a:gd name="csX6" fmla="*/ 2137876 w 3060172"/>
                  <a:gd name="csY6" fmla="*/ 628234 h 2790340"/>
                  <a:gd name="csX7" fmla="*/ 2221733 w 3060172"/>
                  <a:gd name="csY7" fmla="*/ 285326 h 2790340"/>
                  <a:gd name="csX8" fmla="*/ 2229353 w 3060172"/>
                  <a:gd name="csY8" fmla="*/ 148166 h 2790340"/>
                  <a:gd name="csX9" fmla="*/ 2183633 w 3060172"/>
                  <a:gd name="csY9" fmla="*/ 49106 h 2790340"/>
                  <a:gd name="csX10" fmla="*/ 2031233 w 3060172"/>
                  <a:gd name="csY10" fmla="*/ 3386 h 2790340"/>
                  <a:gd name="csX11" fmla="*/ 1772153 w 3060172"/>
                  <a:gd name="csY11" fmla="*/ 3386 h 2790340"/>
                  <a:gd name="csX12" fmla="*/ 1528313 w 3060172"/>
                  <a:gd name="csY12" fmla="*/ 3386 h 2790340"/>
                  <a:gd name="csX13" fmla="*/ 1200653 w 3060172"/>
                  <a:gd name="csY13" fmla="*/ 26246 h 2790340"/>
                  <a:gd name="csX14" fmla="*/ 1040633 w 3060172"/>
                  <a:gd name="csY14" fmla="*/ 41486 h 2790340"/>
                  <a:gd name="csX15" fmla="*/ 842513 w 3060172"/>
                  <a:gd name="csY15" fmla="*/ 216746 h 2790340"/>
                  <a:gd name="csX16" fmla="*/ 735833 w 3060172"/>
                  <a:gd name="csY16" fmla="*/ 399626 h 2790340"/>
                  <a:gd name="csX17" fmla="*/ 659633 w 3060172"/>
                  <a:gd name="csY17" fmla="*/ 491066 h 2790340"/>
                  <a:gd name="csX18" fmla="*/ 324353 w 3060172"/>
                  <a:gd name="csY18" fmla="*/ 673946 h 2790340"/>
                  <a:gd name="csX19" fmla="*/ 4313 w 3060172"/>
                  <a:gd name="csY19" fmla="*/ 917786 h 2790340"/>
                  <a:gd name="csX20" fmla="*/ 133853 w 3060172"/>
                  <a:gd name="csY20" fmla="*/ 1237826 h 2790340"/>
                  <a:gd name="csX21" fmla="*/ 50033 w 3060172"/>
                  <a:gd name="csY21" fmla="*/ 1329266 h 2790340"/>
                  <a:gd name="csX22" fmla="*/ 34793 w 3060172"/>
                  <a:gd name="csY22" fmla="*/ 1733126 h 2790340"/>
                  <a:gd name="csX23" fmla="*/ 65273 w 3060172"/>
                  <a:gd name="csY23" fmla="*/ 2312246 h 2790340"/>
                  <a:gd name="csX24" fmla="*/ 179573 w 3060172"/>
                  <a:gd name="csY24" fmla="*/ 2563706 h 2790340"/>
                  <a:gd name="csX25" fmla="*/ 316733 w 3060172"/>
                  <a:gd name="csY25" fmla="*/ 2738966 h 2790340"/>
                  <a:gd name="csX26" fmla="*/ 575813 w 3060172"/>
                  <a:gd name="csY26" fmla="*/ 2746586 h 2790340"/>
                  <a:gd name="csX27" fmla="*/ 865373 w 3060172"/>
                  <a:gd name="csY27" fmla="*/ 2784686 h 2790340"/>
                  <a:gd name="csX28" fmla="*/ 1330193 w 3060172"/>
                  <a:gd name="csY28" fmla="*/ 2609426 h 2790340"/>
                  <a:gd name="csX29" fmla="*/ 1574033 w 3060172"/>
                  <a:gd name="csY29" fmla="*/ 2350346 h 2790340"/>
                  <a:gd name="csX30" fmla="*/ 1718813 w 3060172"/>
                  <a:gd name="csY30" fmla="*/ 2312246 h 2790340"/>
                  <a:gd name="csX31" fmla="*/ 1840707 w 3060172"/>
                  <a:gd name="csY31" fmla="*/ 2268342 h 2790340"/>
                  <a:gd name="csX32" fmla="*/ 2069208 w 3060172"/>
                  <a:gd name="csY32" fmla="*/ 2343276 h 2790340"/>
                  <a:gd name="csX33" fmla="*/ 2305577 w 3060172"/>
                  <a:gd name="csY33" fmla="*/ 2121738 h 2790340"/>
                  <a:gd name="csX34" fmla="*/ 2808623 w 3060172"/>
                  <a:gd name="csY34" fmla="*/ 2015064 h 2790340"/>
                  <a:gd name="csX35" fmla="*/ 3037204 w 3060172"/>
                  <a:gd name="csY35" fmla="*/ 1420686 h 2790340"/>
                  <a:gd name="csX36" fmla="*/ 2572191 w 3060172"/>
                  <a:gd name="csY36" fmla="*/ 1916042 h 2790340"/>
                  <a:gd name="csX37" fmla="*/ 2175893 w 3060172"/>
                  <a:gd name="csY37" fmla="*/ 2007978 h 2790340"/>
                  <a:gd name="csX38" fmla="*/ 1665195 w 3060172"/>
                  <a:gd name="csY38" fmla="*/ 1458820 h 2790340"/>
                  <a:gd name="csX0" fmla="*/ 1665195 w 3060172"/>
                  <a:gd name="csY0" fmla="*/ 1458820 h 2790340"/>
                  <a:gd name="csX1" fmla="*/ 2076769 w 3060172"/>
                  <a:gd name="csY1" fmla="*/ 796333 h 2790340"/>
                  <a:gd name="csX2" fmla="*/ 2747497 w 3060172"/>
                  <a:gd name="csY2" fmla="*/ 903019 h 2790340"/>
                  <a:gd name="csX3" fmla="*/ 3052455 w 3060172"/>
                  <a:gd name="csY3" fmla="*/ 1397874 h 2790340"/>
                  <a:gd name="csX4" fmla="*/ 2934381 w 3060172"/>
                  <a:gd name="csY4" fmla="*/ 887313 h 2790340"/>
                  <a:gd name="csX5" fmla="*/ 2564639 w 3060172"/>
                  <a:gd name="csY5" fmla="*/ 696808 h 2790340"/>
                  <a:gd name="csX6" fmla="*/ 2137876 w 3060172"/>
                  <a:gd name="csY6" fmla="*/ 628234 h 2790340"/>
                  <a:gd name="csX7" fmla="*/ 2221733 w 3060172"/>
                  <a:gd name="csY7" fmla="*/ 285326 h 2790340"/>
                  <a:gd name="csX8" fmla="*/ 2229353 w 3060172"/>
                  <a:gd name="csY8" fmla="*/ 148166 h 2790340"/>
                  <a:gd name="csX9" fmla="*/ 2183633 w 3060172"/>
                  <a:gd name="csY9" fmla="*/ 49106 h 2790340"/>
                  <a:gd name="csX10" fmla="*/ 2031233 w 3060172"/>
                  <a:gd name="csY10" fmla="*/ 3386 h 2790340"/>
                  <a:gd name="csX11" fmla="*/ 1772153 w 3060172"/>
                  <a:gd name="csY11" fmla="*/ 3386 h 2790340"/>
                  <a:gd name="csX12" fmla="*/ 1528313 w 3060172"/>
                  <a:gd name="csY12" fmla="*/ 3386 h 2790340"/>
                  <a:gd name="csX13" fmla="*/ 1200653 w 3060172"/>
                  <a:gd name="csY13" fmla="*/ 26246 h 2790340"/>
                  <a:gd name="csX14" fmla="*/ 1040633 w 3060172"/>
                  <a:gd name="csY14" fmla="*/ 41486 h 2790340"/>
                  <a:gd name="csX15" fmla="*/ 842513 w 3060172"/>
                  <a:gd name="csY15" fmla="*/ 216746 h 2790340"/>
                  <a:gd name="csX16" fmla="*/ 735833 w 3060172"/>
                  <a:gd name="csY16" fmla="*/ 399626 h 2790340"/>
                  <a:gd name="csX17" fmla="*/ 659633 w 3060172"/>
                  <a:gd name="csY17" fmla="*/ 491066 h 2790340"/>
                  <a:gd name="csX18" fmla="*/ 324353 w 3060172"/>
                  <a:gd name="csY18" fmla="*/ 673946 h 2790340"/>
                  <a:gd name="csX19" fmla="*/ 4313 w 3060172"/>
                  <a:gd name="csY19" fmla="*/ 917786 h 2790340"/>
                  <a:gd name="csX20" fmla="*/ 133853 w 3060172"/>
                  <a:gd name="csY20" fmla="*/ 1237826 h 2790340"/>
                  <a:gd name="csX21" fmla="*/ 50033 w 3060172"/>
                  <a:gd name="csY21" fmla="*/ 1329266 h 2790340"/>
                  <a:gd name="csX22" fmla="*/ 34793 w 3060172"/>
                  <a:gd name="csY22" fmla="*/ 1733126 h 2790340"/>
                  <a:gd name="csX23" fmla="*/ 65273 w 3060172"/>
                  <a:gd name="csY23" fmla="*/ 2312246 h 2790340"/>
                  <a:gd name="csX24" fmla="*/ 179573 w 3060172"/>
                  <a:gd name="csY24" fmla="*/ 2563706 h 2790340"/>
                  <a:gd name="csX25" fmla="*/ 316733 w 3060172"/>
                  <a:gd name="csY25" fmla="*/ 2738966 h 2790340"/>
                  <a:gd name="csX26" fmla="*/ 575813 w 3060172"/>
                  <a:gd name="csY26" fmla="*/ 2746586 h 2790340"/>
                  <a:gd name="csX27" fmla="*/ 865373 w 3060172"/>
                  <a:gd name="csY27" fmla="*/ 2784686 h 2790340"/>
                  <a:gd name="csX28" fmla="*/ 1330193 w 3060172"/>
                  <a:gd name="csY28" fmla="*/ 2609426 h 2790340"/>
                  <a:gd name="csX29" fmla="*/ 1574033 w 3060172"/>
                  <a:gd name="csY29" fmla="*/ 2350346 h 2790340"/>
                  <a:gd name="csX30" fmla="*/ 1718813 w 3060172"/>
                  <a:gd name="csY30" fmla="*/ 2312246 h 2790340"/>
                  <a:gd name="csX31" fmla="*/ 1840707 w 3060172"/>
                  <a:gd name="csY31" fmla="*/ 2268342 h 2790340"/>
                  <a:gd name="csX32" fmla="*/ 2069208 w 3060172"/>
                  <a:gd name="csY32" fmla="*/ 2343276 h 2790340"/>
                  <a:gd name="csX33" fmla="*/ 2305577 w 3060172"/>
                  <a:gd name="csY33" fmla="*/ 2121738 h 2790340"/>
                  <a:gd name="csX34" fmla="*/ 2808623 w 3060172"/>
                  <a:gd name="csY34" fmla="*/ 2015064 h 2790340"/>
                  <a:gd name="csX35" fmla="*/ 3037204 w 3060172"/>
                  <a:gd name="csY35" fmla="*/ 1420686 h 2790340"/>
                  <a:gd name="csX36" fmla="*/ 2572191 w 3060172"/>
                  <a:gd name="csY36" fmla="*/ 1916042 h 2790340"/>
                  <a:gd name="csX37" fmla="*/ 2175893 w 3060172"/>
                  <a:gd name="csY37" fmla="*/ 2007978 h 2790340"/>
                  <a:gd name="csX38" fmla="*/ 1665195 w 3060172"/>
                  <a:gd name="csY38" fmla="*/ 1458820 h 2790340"/>
                  <a:gd name="csX0" fmla="*/ 1665195 w 3080032"/>
                  <a:gd name="csY0" fmla="*/ 1458820 h 2790340"/>
                  <a:gd name="csX1" fmla="*/ 2076769 w 3080032"/>
                  <a:gd name="csY1" fmla="*/ 796333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05577 w 3080032"/>
                  <a:gd name="csY34" fmla="*/ 2121738 h 2790340"/>
                  <a:gd name="csX35" fmla="*/ 2808623 w 3080032"/>
                  <a:gd name="csY35" fmla="*/ 2015064 h 2790340"/>
                  <a:gd name="csX36" fmla="*/ 3037204 w 3080032"/>
                  <a:gd name="csY36" fmla="*/ 1420686 h 2790340"/>
                  <a:gd name="csX37" fmla="*/ 2572191 w 3080032"/>
                  <a:gd name="csY37" fmla="*/ 1916042 h 2790340"/>
                  <a:gd name="csX38" fmla="*/ 2175893 w 3080032"/>
                  <a:gd name="csY38" fmla="*/ 2007978 h 2790340"/>
                  <a:gd name="csX39" fmla="*/ 1665195 w 3080032"/>
                  <a:gd name="csY39" fmla="*/ 1458820 h 2790340"/>
                  <a:gd name="csX0" fmla="*/ 1665195 w 3080032"/>
                  <a:gd name="csY0" fmla="*/ 1458820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05577 w 3080032"/>
                  <a:gd name="csY34" fmla="*/ 2121738 h 2790340"/>
                  <a:gd name="csX35" fmla="*/ 2808623 w 3080032"/>
                  <a:gd name="csY35" fmla="*/ 2015064 h 2790340"/>
                  <a:gd name="csX36" fmla="*/ 3037204 w 3080032"/>
                  <a:gd name="csY36" fmla="*/ 1420686 h 2790340"/>
                  <a:gd name="csX37" fmla="*/ 2572191 w 3080032"/>
                  <a:gd name="csY37" fmla="*/ 1916042 h 2790340"/>
                  <a:gd name="csX38" fmla="*/ 2175893 w 3080032"/>
                  <a:gd name="csY38" fmla="*/ 2007978 h 2790340"/>
                  <a:gd name="csX39" fmla="*/ 1665195 w 3080032"/>
                  <a:gd name="csY39" fmla="*/ 1458820 h 2790340"/>
                  <a:gd name="csX0" fmla="*/ 1665195 w 3080032"/>
                  <a:gd name="csY0" fmla="*/ 1458820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05577 w 3080032"/>
                  <a:gd name="csY34" fmla="*/ 2121738 h 2790340"/>
                  <a:gd name="csX35" fmla="*/ 2808623 w 3080032"/>
                  <a:gd name="csY35" fmla="*/ 2015064 h 2790340"/>
                  <a:gd name="csX36" fmla="*/ 3037204 w 3080032"/>
                  <a:gd name="csY36" fmla="*/ 1420686 h 2790340"/>
                  <a:gd name="csX37" fmla="*/ 2572191 w 3080032"/>
                  <a:gd name="csY37" fmla="*/ 1916042 h 2790340"/>
                  <a:gd name="csX38" fmla="*/ 2175893 w 3080032"/>
                  <a:gd name="csY38" fmla="*/ 2007978 h 2790340"/>
                  <a:gd name="csX39" fmla="*/ 1665195 w 3080032"/>
                  <a:gd name="csY39" fmla="*/ 1458820 h 2790340"/>
                  <a:gd name="csX0" fmla="*/ 1627083 w 3080032"/>
                  <a:gd name="csY0" fmla="*/ 1405478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05577 w 3080032"/>
                  <a:gd name="csY34" fmla="*/ 2121738 h 2790340"/>
                  <a:gd name="csX35" fmla="*/ 2808623 w 3080032"/>
                  <a:gd name="csY35" fmla="*/ 2015064 h 2790340"/>
                  <a:gd name="csX36" fmla="*/ 3037204 w 3080032"/>
                  <a:gd name="csY36" fmla="*/ 1420686 h 2790340"/>
                  <a:gd name="csX37" fmla="*/ 2572191 w 3080032"/>
                  <a:gd name="csY37" fmla="*/ 1916042 h 2790340"/>
                  <a:gd name="csX38" fmla="*/ 2175893 w 3080032"/>
                  <a:gd name="csY38" fmla="*/ 2007978 h 2790340"/>
                  <a:gd name="csX39" fmla="*/ 1627083 w 3080032"/>
                  <a:gd name="csY39" fmla="*/ 1405478 h 2790340"/>
                  <a:gd name="csX0" fmla="*/ 1627083 w 3080032"/>
                  <a:gd name="csY0" fmla="*/ 1405478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05577 w 3080032"/>
                  <a:gd name="csY34" fmla="*/ 2121738 h 2790340"/>
                  <a:gd name="csX35" fmla="*/ 2808623 w 3080032"/>
                  <a:gd name="csY35" fmla="*/ 2015064 h 2790340"/>
                  <a:gd name="csX36" fmla="*/ 3037204 w 3080032"/>
                  <a:gd name="csY36" fmla="*/ 1420686 h 2790340"/>
                  <a:gd name="csX37" fmla="*/ 2572191 w 3080032"/>
                  <a:gd name="csY37" fmla="*/ 1916042 h 2790340"/>
                  <a:gd name="csX38" fmla="*/ 2175893 w 3080032"/>
                  <a:gd name="csY38" fmla="*/ 2007978 h 2790340"/>
                  <a:gd name="csX39" fmla="*/ 1627083 w 3080032"/>
                  <a:gd name="csY39" fmla="*/ 1405478 h 2790340"/>
                  <a:gd name="csX0" fmla="*/ 1627083 w 3080032"/>
                  <a:gd name="csY0" fmla="*/ 1405478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05577 w 3080032"/>
                  <a:gd name="csY34" fmla="*/ 2121738 h 2790340"/>
                  <a:gd name="csX35" fmla="*/ 2808623 w 3080032"/>
                  <a:gd name="csY35" fmla="*/ 2015064 h 2790340"/>
                  <a:gd name="csX36" fmla="*/ 3037204 w 3080032"/>
                  <a:gd name="csY36" fmla="*/ 1420686 h 2790340"/>
                  <a:gd name="csX37" fmla="*/ 2694147 w 3080032"/>
                  <a:gd name="csY37" fmla="*/ 1847458 h 2790340"/>
                  <a:gd name="csX38" fmla="*/ 2175893 w 3080032"/>
                  <a:gd name="csY38" fmla="*/ 2007978 h 2790340"/>
                  <a:gd name="csX39" fmla="*/ 1627083 w 3080032"/>
                  <a:gd name="csY39" fmla="*/ 1405478 h 2790340"/>
                  <a:gd name="csX0" fmla="*/ 1627083 w 3080032"/>
                  <a:gd name="csY0" fmla="*/ 1405478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05577 w 3080032"/>
                  <a:gd name="csY34" fmla="*/ 2121738 h 2790340"/>
                  <a:gd name="csX35" fmla="*/ 2808623 w 3080032"/>
                  <a:gd name="csY35" fmla="*/ 2015064 h 2790340"/>
                  <a:gd name="csX36" fmla="*/ 3037204 w 3080032"/>
                  <a:gd name="csY36" fmla="*/ 1420686 h 2790340"/>
                  <a:gd name="csX37" fmla="*/ 2694147 w 3080032"/>
                  <a:gd name="csY37" fmla="*/ 1847458 h 2790340"/>
                  <a:gd name="csX38" fmla="*/ 2175893 w 3080032"/>
                  <a:gd name="csY38" fmla="*/ 2007978 h 2790340"/>
                  <a:gd name="csX39" fmla="*/ 1627083 w 3080032"/>
                  <a:gd name="csY39" fmla="*/ 1405478 h 2790340"/>
                  <a:gd name="csX0" fmla="*/ 1627083 w 3080032"/>
                  <a:gd name="csY0" fmla="*/ 1405478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05577 w 3080032"/>
                  <a:gd name="csY34" fmla="*/ 2121738 h 2790340"/>
                  <a:gd name="csX35" fmla="*/ 2808623 w 3080032"/>
                  <a:gd name="csY35" fmla="*/ 2015064 h 2790340"/>
                  <a:gd name="csX36" fmla="*/ 3006715 w 3080032"/>
                  <a:gd name="csY36" fmla="*/ 1500553 h 2790340"/>
                  <a:gd name="csX37" fmla="*/ 2694147 w 3080032"/>
                  <a:gd name="csY37" fmla="*/ 1847458 h 2790340"/>
                  <a:gd name="csX38" fmla="*/ 2175893 w 3080032"/>
                  <a:gd name="csY38" fmla="*/ 2007978 h 2790340"/>
                  <a:gd name="csX39" fmla="*/ 1627083 w 3080032"/>
                  <a:gd name="csY39" fmla="*/ 1405478 h 2790340"/>
                  <a:gd name="csX0" fmla="*/ 1627083 w 3080032"/>
                  <a:gd name="csY0" fmla="*/ 1405478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05577 w 3080032"/>
                  <a:gd name="csY34" fmla="*/ 2121738 h 2790340"/>
                  <a:gd name="csX35" fmla="*/ 2793379 w 3080032"/>
                  <a:gd name="csY35" fmla="*/ 1954101 h 2790340"/>
                  <a:gd name="csX36" fmla="*/ 3006715 w 3080032"/>
                  <a:gd name="csY36" fmla="*/ 1500553 h 2790340"/>
                  <a:gd name="csX37" fmla="*/ 2694147 w 3080032"/>
                  <a:gd name="csY37" fmla="*/ 1847458 h 2790340"/>
                  <a:gd name="csX38" fmla="*/ 2175893 w 3080032"/>
                  <a:gd name="csY38" fmla="*/ 2007978 h 2790340"/>
                  <a:gd name="csX39" fmla="*/ 1627083 w 3080032"/>
                  <a:gd name="csY39" fmla="*/ 1405478 h 2790340"/>
                  <a:gd name="csX0" fmla="*/ 1627083 w 3080032"/>
                  <a:gd name="csY0" fmla="*/ 1405478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137876 w 3080032"/>
                  <a:gd name="csY7" fmla="*/ 628234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43689 w 3080032"/>
                  <a:gd name="csY34" fmla="*/ 2175081 h 2790340"/>
                  <a:gd name="csX35" fmla="*/ 2793379 w 3080032"/>
                  <a:gd name="csY35" fmla="*/ 1954101 h 2790340"/>
                  <a:gd name="csX36" fmla="*/ 3006715 w 3080032"/>
                  <a:gd name="csY36" fmla="*/ 1500553 h 2790340"/>
                  <a:gd name="csX37" fmla="*/ 2694147 w 3080032"/>
                  <a:gd name="csY37" fmla="*/ 1847458 h 2790340"/>
                  <a:gd name="csX38" fmla="*/ 2175893 w 3080032"/>
                  <a:gd name="csY38" fmla="*/ 2007978 h 2790340"/>
                  <a:gd name="csX39" fmla="*/ 1627083 w 3080032"/>
                  <a:gd name="csY39" fmla="*/ 1405478 h 2790340"/>
                  <a:gd name="csX0" fmla="*/ 1627083 w 3080032"/>
                  <a:gd name="csY0" fmla="*/ 1405478 h 2790340"/>
                  <a:gd name="csX1" fmla="*/ 2076769 w 3080032"/>
                  <a:gd name="csY1" fmla="*/ 750610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14099 w 3080032"/>
                  <a:gd name="csY7" fmla="*/ 567270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43689 w 3080032"/>
                  <a:gd name="csY34" fmla="*/ 2175081 h 2790340"/>
                  <a:gd name="csX35" fmla="*/ 2793379 w 3080032"/>
                  <a:gd name="csY35" fmla="*/ 1954101 h 2790340"/>
                  <a:gd name="csX36" fmla="*/ 3006715 w 3080032"/>
                  <a:gd name="csY36" fmla="*/ 1500553 h 2790340"/>
                  <a:gd name="csX37" fmla="*/ 2694147 w 3080032"/>
                  <a:gd name="csY37" fmla="*/ 1847458 h 2790340"/>
                  <a:gd name="csX38" fmla="*/ 2175893 w 3080032"/>
                  <a:gd name="csY38" fmla="*/ 2007978 h 2790340"/>
                  <a:gd name="csX39" fmla="*/ 1627083 w 3080032"/>
                  <a:gd name="csY39" fmla="*/ 1405478 h 2790340"/>
                  <a:gd name="csX0" fmla="*/ 1627083 w 3080032"/>
                  <a:gd name="csY0" fmla="*/ 1405478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14099 w 3080032"/>
                  <a:gd name="csY7" fmla="*/ 567270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43689 w 3080032"/>
                  <a:gd name="csY34" fmla="*/ 2175081 h 2790340"/>
                  <a:gd name="csX35" fmla="*/ 2793379 w 3080032"/>
                  <a:gd name="csY35" fmla="*/ 1954101 h 2790340"/>
                  <a:gd name="csX36" fmla="*/ 3006715 w 3080032"/>
                  <a:gd name="csY36" fmla="*/ 1500553 h 2790340"/>
                  <a:gd name="csX37" fmla="*/ 2694147 w 3080032"/>
                  <a:gd name="csY37" fmla="*/ 1847458 h 2790340"/>
                  <a:gd name="csX38" fmla="*/ 2175893 w 3080032"/>
                  <a:gd name="csY38" fmla="*/ 2007978 h 2790340"/>
                  <a:gd name="csX39" fmla="*/ 1627083 w 3080032"/>
                  <a:gd name="csY39" fmla="*/ 1405478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14099 w 3080032"/>
                  <a:gd name="csY7" fmla="*/ 567270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43689 w 3080032"/>
                  <a:gd name="csY34" fmla="*/ 2175081 h 2790340"/>
                  <a:gd name="csX35" fmla="*/ 2793379 w 3080032"/>
                  <a:gd name="csY35" fmla="*/ 1954101 h 2790340"/>
                  <a:gd name="csX36" fmla="*/ 3006715 w 3080032"/>
                  <a:gd name="csY36" fmla="*/ 1500553 h 2790340"/>
                  <a:gd name="csX37" fmla="*/ 2694147 w 3080032"/>
                  <a:gd name="csY37" fmla="*/ 1847458 h 2790340"/>
                  <a:gd name="csX38" fmla="*/ 2175893 w 3080032"/>
                  <a:gd name="csY38" fmla="*/ 2007978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14099 w 3080032"/>
                  <a:gd name="csY7" fmla="*/ 567270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43689 w 3080032"/>
                  <a:gd name="csY34" fmla="*/ 2175081 h 2790340"/>
                  <a:gd name="csX35" fmla="*/ 2793379 w 3080032"/>
                  <a:gd name="csY35" fmla="*/ 1954101 h 2790340"/>
                  <a:gd name="csX36" fmla="*/ 3006715 w 3080032"/>
                  <a:gd name="csY36" fmla="*/ 1500553 h 2790340"/>
                  <a:gd name="csX37" fmla="*/ 2694147 w 3080032"/>
                  <a:gd name="csY37" fmla="*/ 1847458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14099 w 3080032"/>
                  <a:gd name="csY7" fmla="*/ 567270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43689 w 3080032"/>
                  <a:gd name="csY34" fmla="*/ 2175081 h 2790340"/>
                  <a:gd name="csX35" fmla="*/ 2793379 w 3080032"/>
                  <a:gd name="csY35" fmla="*/ 1954101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14099 w 3080032"/>
                  <a:gd name="csY7" fmla="*/ 567270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343689 w 3080032"/>
                  <a:gd name="csY34" fmla="*/ 2175081 h 2790340"/>
                  <a:gd name="csX35" fmla="*/ 2854357 w 3080032"/>
                  <a:gd name="csY35" fmla="*/ 1984583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14099 w 3080032"/>
                  <a:gd name="csY7" fmla="*/ 567270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404667 w 3080032"/>
                  <a:gd name="csY34" fmla="*/ 2220803 h 2790340"/>
                  <a:gd name="csX35" fmla="*/ 2854357 w 3080032"/>
                  <a:gd name="csY35" fmla="*/ 1984583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14099 w 3080032"/>
                  <a:gd name="csY7" fmla="*/ 567270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404667 w 3080032"/>
                  <a:gd name="csY34" fmla="*/ 2220803 h 2790340"/>
                  <a:gd name="csX35" fmla="*/ 2854357 w 3080032"/>
                  <a:gd name="csY35" fmla="*/ 1984583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90322 w 3080032"/>
                  <a:gd name="csY7" fmla="*/ 529168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404667 w 3080032"/>
                  <a:gd name="csY34" fmla="*/ 2220803 h 2790340"/>
                  <a:gd name="csX35" fmla="*/ 2854357 w 3080032"/>
                  <a:gd name="csY35" fmla="*/ 1984583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64639 w 3080032"/>
                  <a:gd name="csY6" fmla="*/ 696808 h 2790340"/>
                  <a:gd name="csX7" fmla="*/ 2290322 w 3080032"/>
                  <a:gd name="csY7" fmla="*/ 529168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404667 w 3080032"/>
                  <a:gd name="csY34" fmla="*/ 2220803 h 2790340"/>
                  <a:gd name="csX35" fmla="*/ 2854357 w 3080032"/>
                  <a:gd name="csY35" fmla="*/ 1984583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34381 w 3080032"/>
                  <a:gd name="csY5" fmla="*/ 887313 h 2790340"/>
                  <a:gd name="csX6" fmla="*/ 2579884 w 3080032"/>
                  <a:gd name="csY6" fmla="*/ 673947 h 2790340"/>
                  <a:gd name="csX7" fmla="*/ 2290322 w 3080032"/>
                  <a:gd name="csY7" fmla="*/ 529168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404667 w 3080032"/>
                  <a:gd name="csY34" fmla="*/ 2220803 h 2790340"/>
                  <a:gd name="csX35" fmla="*/ 2854357 w 3080032"/>
                  <a:gd name="csY35" fmla="*/ 1984583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72492 w 3080032"/>
                  <a:gd name="csY5" fmla="*/ 887313 h 2790340"/>
                  <a:gd name="csX6" fmla="*/ 2579884 w 3080032"/>
                  <a:gd name="csY6" fmla="*/ 673947 h 2790340"/>
                  <a:gd name="csX7" fmla="*/ 2290322 w 3080032"/>
                  <a:gd name="csY7" fmla="*/ 529168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404667 w 3080032"/>
                  <a:gd name="csY34" fmla="*/ 2220803 h 2790340"/>
                  <a:gd name="csX35" fmla="*/ 2854357 w 3080032"/>
                  <a:gd name="csY35" fmla="*/ 1984583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72492 w 3080032"/>
                  <a:gd name="csY5" fmla="*/ 887313 h 2790340"/>
                  <a:gd name="csX6" fmla="*/ 2579884 w 3080032"/>
                  <a:gd name="csY6" fmla="*/ 673947 h 2790340"/>
                  <a:gd name="csX7" fmla="*/ 2290322 w 3080032"/>
                  <a:gd name="csY7" fmla="*/ 529168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404667 w 3080032"/>
                  <a:gd name="csY34" fmla="*/ 2220803 h 2790340"/>
                  <a:gd name="csX35" fmla="*/ 2854357 w 3080032"/>
                  <a:gd name="csY35" fmla="*/ 1984583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80032"/>
                  <a:gd name="csY0" fmla="*/ 1291172 h 2790340"/>
                  <a:gd name="csX1" fmla="*/ 2015791 w 3080032"/>
                  <a:gd name="csY1" fmla="*/ 704888 h 2790340"/>
                  <a:gd name="csX2" fmla="*/ 2747497 w 3080032"/>
                  <a:gd name="csY2" fmla="*/ 903019 h 2790340"/>
                  <a:gd name="csX3" fmla="*/ 3052455 w 3080032"/>
                  <a:gd name="csY3" fmla="*/ 1397874 h 2790340"/>
                  <a:gd name="csX4" fmla="*/ 3052344 w 3080032"/>
                  <a:gd name="csY4" fmla="*/ 1169733 h 2790340"/>
                  <a:gd name="csX5" fmla="*/ 2972492 w 3080032"/>
                  <a:gd name="csY5" fmla="*/ 887313 h 2790340"/>
                  <a:gd name="csX6" fmla="*/ 2579884 w 3080032"/>
                  <a:gd name="csY6" fmla="*/ 673947 h 2790340"/>
                  <a:gd name="csX7" fmla="*/ 2290322 w 3080032"/>
                  <a:gd name="csY7" fmla="*/ 529168 h 2790340"/>
                  <a:gd name="csX8" fmla="*/ 2221733 w 3080032"/>
                  <a:gd name="csY8" fmla="*/ 285326 h 2790340"/>
                  <a:gd name="csX9" fmla="*/ 2229353 w 3080032"/>
                  <a:gd name="csY9" fmla="*/ 148166 h 2790340"/>
                  <a:gd name="csX10" fmla="*/ 2183633 w 3080032"/>
                  <a:gd name="csY10" fmla="*/ 49106 h 2790340"/>
                  <a:gd name="csX11" fmla="*/ 2031233 w 3080032"/>
                  <a:gd name="csY11" fmla="*/ 3386 h 2790340"/>
                  <a:gd name="csX12" fmla="*/ 1772153 w 3080032"/>
                  <a:gd name="csY12" fmla="*/ 3386 h 2790340"/>
                  <a:gd name="csX13" fmla="*/ 1528313 w 3080032"/>
                  <a:gd name="csY13" fmla="*/ 3386 h 2790340"/>
                  <a:gd name="csX14" fmla="*/ 1200653 w 3080032"/>
                  <a:gd name="csY14" fmla="*/ 26246 h 2790340"/>
                  <a:gd name="csX15" fmla="*/ 1040633 w 3080032"/>
                  <a:gd name="csY15" fmla="*/ 41486 h 2790340"/>
                  <a:gd name="csX16" fmla="*/ 842513 w 3080032"/>
                  <a:gd name="csY16" fmla="*/ 216746 h 2790340"/>
                  <a:gd name="csX17" fmla="*/ 735833 w 3080032"/>
                  <a:gd name="csY17" fmla="*/ 399626 h 2790340"/>
                  <a:gd name="csX18" fmla="*/ 659633 w 3080032"/>
                  <a:gd name="csY18" fmla="*/ 491066 h 2790340"/>
                  <a:gd name="csX19" fmla="*/ 324353 w 3080032"/>
                  <a:gd name="csY19" fmla="*/ 673946 h 2790340"/>
                  <a:gd name="csX20" fmla="*/ 4313 w 3080032"/>
                  <a:gd name="csY20" fmla="*/ 917786 h 2790340"/>
                  <a:gd name="csX21" fmla="*/ 133853 w 3080032"/>
                  <a:gd name="csY21" fmla="*/ 1237826 h 2790340"/>
                  <a:gd name="csX22" fmla="*/ 50033 w 3080032"/>
                  <a:gd name="csY22" fmla="*/ 1329266 h 2790340"/>
                  <a:gd name="csX23" fmla="*/ 34793 w 3080032"/>
                  <a:gd name="csY23" fmla="*/ 1733126 h 2790340"/>
                  <a:gd name="csX24" fmla="*/ 65273 w 3080032"/>
                  <a:gd name="csY24" fmla="*/ 2312246 h 2790340"/>
                  <a:gd name="csX25" fmla="*/ 179573 w 3080032"/>
                  <a:gd name="csY25" fmla="*/ 2563706 h 2790340"/>
                  <a:gd name="csX26" fmla="*/ 316733 w 3080032"/>
                  <a:gd name="csY26" fmla="*/ 2738966 h 2790340"/>
                  <a:gd name="csX27" fmla="*/ 575813 w 3080032"/>
                  <a:gd name="csY27" fmla="*/ 2746586 h 2790340"/>
                  <a:gd name="csX28" fmla="*/ 865373 w 3080032"/>
                  <a:gd name="csY28" fmla="*/ 2784686 h 2790340"/>
                  <a:gd name="csX29" fmla="*/ 1330193 w 3080032"/>
                  <a:gd name="csY29" fmla="*/ 2609426 h 2790340"/>
                  <a:gd name="csX30" fmla="*/ 1574033 w 3080032"/>
                  <a:gd name="csY30" fmla="*/ 2350346 h 2790340"/>
                  <a:gd name="csX31" fmla="*/ 1718813 w 3080032"/>
                  <a:gd name="csY31" fmla="*/ 2312246 h 2790340"/>
                  <a:gd name="csX32" fmla="*/ 1840707 w 3080032"/>
                  <a:gd name="csY32" fmla="*/ 2268342 h 2790340"/>
                  <a:gd name="csX33" fmla="*/ 2069208 w 3080032"/>
                  <a:gd name="csY33" fmla="*/ 2343276 h 2790340"/>
                  <a:gd name="csX34" fmla="*/ 2404667 w 3080032"/>
                  <a:gd name="csY34" fmla="*/ 2220803 h 2790340"/>
                  <a:gd name="csX35" fmla="*/ 2854357 w 3080032"/>
                  <a:gd name="csY35" fmla="*/ 1984583 h 2790340"/>
                  <a:gd name="csX36" fmla="*/ 3006715 w 3080032"/>
                  <a:gd name="csY36" fmla="*/ 1500553 h 2790340"/>
                  <a:gd name="csX37" fmla="*/ 2717014 w 3080032"/>
                  <a:gd name="csY37" fmla="*/ 1893181 h 2790340"/>
                  <a:gd name="csX38" fmla="*/ 2122537 w 3080032"/>
                  <a:gd name="csY38" fmla="*/ 2046080 h 2790340"/>
                  <a:gd name="csX39" fmla="*/ 1573728 w 3080032"/>
                  <a:gd name="csY39" fmla="*/ 1291172 h 2790340"/>
                  <a:gd name="csX0" fmla="*/ 1573728 w 3065953"/>
                  <a:gd name="csY0" fmla="*/ 1291172 h 2790340"/>
                  <a:gd name="csX1" fmla="*/ 2015791 w 3065953"/>
                  <a:gd name="csY1" fmla="*/ 704888 h 2790340"/>
                  <a:gd name="csX2" fmla="*/ 2747497 w 3065953"/>
                  <a:gd name="csY2" fmla="*/ 903019 h 2790340"/>
                  <a:gd name="csX3" fmla="*/ 3025233 w 3065953"/>
                  <a:gd name="csY3" fmla="*/ 1490408 h 2790340"/>
                  <a:gd name="csX4" fmla="*/ 3052344 w 3065953"/>
                  <a:gd name="csY4" fmla="*/ 1169733 h 2790340"/>
                  <a:gd name="csX5" fmla="*/ 2972492 w 3065953"/>
                  <a:gd name="csY5" fmla="*/ 887313 h 2790340"/>
                  <a:gd name="csX6" fmla="*/ 2579884 w 3065953"/>
                  <a:gd name="csY6" fmla="*/ 673947 h 2790340"/>
                  <a:gd name="csX7" fmla="*/ 2290322 w 3065953"/>
                  <a:gd name="csY7" fmla="*/ 529168 h 2790340"/>
                  <a:gd name="csX8" fmla="*/ 2221733 w 3065953"/>
                  <a:gd name="csY8" fmla="*/ 285326 h 2790340"/>
                  <a:gd name="csX9" fmla="*/ 2229353 w 3065953"/>
                  <a:gd name="csY9" fmla="*/ 148166 h 2790340"/>
                  <a:gd name="csX10" fmla="*/ 2183633 w 3065953"/>
                  <a:gd name="csY10" fmla="*/ 49106 h 2790340"/>
                  <a:gd name="csX11" fmla="*/ 2031233 w 3065953"/>
                  <a:gd name="csY11" fmla="*/ 3386 h 2790340"/>
                  <a:gd name="csX12" fmla="*/ 1772153 w 3065953"/>
                  <a:gd name="csY12" fmla="*/ 3386 h 2790340"/>
                  <a:gd name="csX13" fmla="*/ 1528313 w 3065953"/>
                  <a:gd name="csY13" fmla="*/ 3386 h 2790340"/>
                  <a:gd name="csX14" fmla="*/ 1200653 w 3065953"/>
                  <a:gd name="csY14" fmla="*/ 26246 h 2790340"/>
                  <a:gd name="csX15" fmla="*/ 1040633 w 3065953"/>
                  <a:gd name="csY15" fmla="*/ 41486 h 2790340"/>
                  <a:gd name="csX16" fmla="*/ 842513 w 3065953"/>
                  <a:gd name="csY16" fmla="*/ 216746 h 2790340"/>
                  <a:gd name="csX17" fmla="*/ 735833 w 3065953"/>
                  <a:gd name="csY17" fmla="*/ 399626 h 2790340"/>
                  <a:gd name="csX18" fmla="*/ 659633 w 3065953"/>
                  <a:gd name="csY18" fmla="*/ 491066 h 2790340"/>
                  <a:gd name="csX19" fmla="*/ 324353 w 3065953"/>
                  <a:gd name="csY19" fmla="*/ 673946 h 2790340"/>
                  <a:gd name="csX20" fmla="*/ 4313 w 3065953"/>
                  <a:gd name="csY20" fmla="*/ 917786 h 2790340"/>
                  <a:gd name="csX21" fmla="*/ 133853 w 3065953"/>
                  <a:gd name="csY21" fmla="*/ 1237826 h 2790340"/>
                  <a:gd name="csX22" fmla="*/ 50033 w 3065953"/>
                  <a:gd name="csY22" fmla="*/ 1329266 h 2790340"/>
                  <a:gd name="csX23" fmla="*/ 34793 w 3065953"/>
                  <a:gd name="csY23" fmla="*/ 1733126 h 2790340"/>
                  <a:gd name="csX24" fmla="*/ 65273 w 3065953"/>
                  <a:gd name="csY24" fmla="*/ 2312246 h 2790340"/>
                  <a:gd name="csX25" fmla="*/ 179573 w 3065953"/>
                  <a:gd name="csY25" fmla="*/ 2563706 h 2790340"/>
                  <a:gd name="csX26" fmla="*/ 316733 w 3065953"/>
                  <a:gd name="csY26" fmla="*/ 2738966 h 2790340"/>
                  <a:gd name="csX27" fmla="*/ 575813 w 3065953"/>
                  <a:gd name="csY27" fmla="*/ 2746586 h 2790340"/>
                  <a:gd name="csX28" fmla="*/ 865373 w 3065953"/>
                  <a:gd name="csY28" fmla="*/ 2784686 h 2790340"/>
                  <a:gd name="csX29" fmla="*/ 1330193 w 3065953"/>
                  <a:gd name="csY29" fmla="*/ 2609426 h 2790340"/>
                  <a:gd name="csX30" fmla="*/ 1574033 w 3065953"/>
                  <a:gd name="csY30" fmla="*/ 2350346 h 2790340"/>
                  <a:gd name="csX31" fmla="*/ 1718813 w 3065953"/>
                  <a:gd name="csY31" fmla="*/ 2312246 h 2790340"/>
                  <a:gd name="csX32" fmla="*/ 1840707 w 3065953"/>
                  <a:gd name="csY32" fmla="*/ 2268342 h 2790340"/>
                  <a:gd name="csX33" fmla="*/ 2069208 w 3065953"/>
                  <a:gd name="csY33" fmla="*/ 2343276 h 2790340"/>
                  <a:gd name="csX34" fmla="*/ 2404667 w 3065953"/>
                  <a:gd name="csY34" fmla="*/ 2220803 h 2790340"/>
                  <a:gd name="csX35" fmla="*/ 2854357 w 3065953"/>
                  <a:gd name="csY35" fmla="*/ 1984583 h 2790340"/>
                  <a:gd name="csX36" fmla="*/ 3006715 w 3065953"/>
                  <a:gd name="csY36" fmla="*/ 1500553 h 2790340"/>
                  <a:gd name="csX37" fmla="*/ 2717014 w 3065953"/>
                  <a:gd name="csY37" fmla="*/ 1893181 h 2790340"/>
                  <a:gd name="csX38" fmla="*/ 2122537 w 3065953"/>
                  <a:gd name="csY38" fmla="*/ 2046080 h 2790340"/>
                  <a:gd name="csX39" fmla="*/ 1573728 w 3065953"/>
                  <a:gd name="csY39" fmla="*/ 1291172 h 2790340"/>
                  <a:gd name="csX0" fmla="*/ 1573728 w 3062973"/>
                  <a:gd name="csY0" fmla="*/ 1291172 h 2790340"/>
                  <a:gd name="csX1" fmla="*/ 2015791 w 3062973"/>
                  <a:gd name="csY1" fmla="*/ 704888 h 2790340"/>
                  <a:gd name="csX2" fmla="*/ 2812842 w 3062973"/>
                  <a:gd name="csY2" fmla="*/ 924791 h 2790340"/>
                  <a:gd name="csX3" fmla="*/ 3025233 w 3062973"/>
                  <a:gd name="csY3" fmla="*/ 1490408 h 2790340"/>
                  <a:gd name="csX4" fmla="*/ 3052344 w 3062973"/>
                  <a:gd name="csY4" fmla="*/ 1169733 h 2790340"/>
                  <a:gd name="csX5" fmla="*/ 2972492 w 3062973"/>
                  <a:gd name="csY5" fmla="*/ 887313 h 2790340"/>
                  <a:gd name="csX6" fmla="*/ 2579884 w 3062973"/>
                  <a:gd name="csY6" fmla="*/ 673947 h 2790340"/>
                  <a:gd name="csX7" fmla="*/ 2290322 w 3062973"/>
                  <a:gd name="csY7" fmla="*/ 529168 h 2790340"/>
                  <a:gd name="csX8" fmla="*/ 2221733 w 3062973"/>
                  <a:gd name="csY8" fmla="*/ 285326 h 2790340"/>
                  <a:gd name="csX9" fmla="*/ 2229353 w 3062973"/>
                  <a:gd name="csY9" fmla="*/ 148166 h 2790340"/>
                  <a:gd name="csX10" fmla="*/ 2183633 w 3062973"/>
                  <a:gd name="csY10" fmla="*/ 49106 h 2790340"/>
                  <a:gd name="csX11" fmla="*/ 2031233 w 3062973"/>
                  <a:gd name="csY11" fmla="*/ 3386 h 2790340"/>
                  <a:gd name="csX12" fmla="*/ 1772153 w 3062973"/>
                  <a:gd name="csY12" fmla="*/ 3386 h 2790340"/>
                  <a:gd name="csX13" fmla="*/ 1528313 w 3062973"/>
                  <a:gd name="csY13" fmla="*/ 3386 h 2790340"/>
                  <a:gd name="csX14" fmla="*/ 1200653 w 3062973"/>
                  <a:gd name="csY14" fmla="*/ 26246 h 2790340"/>
                  <a:gd name="csX15" fmla="*/ 1040633 w 3062973"/>
                  <a:gd name="csY15" fmla="*/ 41486 h 2790340"/>
                  <a:gd name="csX16" fmla="*/ 842513 w 3062973"/>
                  <a:gd name="csY16" fmla="*/ 216746 h 2790340"/>
                  <a:gd name="csX17" fmla="*/ 735833 w 3062973"/>
                  <a:gd name="csY17" fmla="*/ 399626 h 2790340"/>
                  <a:gd name="csX18" fmla="*/ 659633 w 3062973"/>
                  <a:gd name="csY18" fmla="*/ 491066 h 2790340"/>
                  <a:gd name="csX19" fmla="*/ 324353 w 3062973"/>
                  <a:gd name="csY19" fmla="*/ 673946 h 2790340"/>
                  <a:gd name="csX20" fmla="*/ 4313 w 3062973"/>
                  <a:gd name="csY20" fmla="*/ 917786 h 2790340"/>
                  <a:gd name="csX21" fmla="*/ 133853 w 3062973"/>
                  <a:gd name="csY21" fmla="*/ 1237826 h 2790340"/>
                  <a:gd name="csX22" fmla="*/ 50033 w 3062973"/>
                  <a:gd name="csY22" fmla="*/ 1329266 h 2790340"/>
                  <a:gd name="csX23" fmla="*/ 34793 w 3062973"/>
                  <a:gd name="csY23" fmla="*/ 1733126 h 2790340"/>
                  <a:gd name="csX24" fmla="*/ 65273 w 3062973"/>
                  <a:gd name="csY24" fmla="*/ 2312246 h 2790340"/>
                  <a:gd name="csX25" fmla="*/ 179573 w 3062973"/>
                  <a:gd name="csY25" fmla="*/ 2563706 h 2790340"/>
                  <a:gd name="csX26" fmla="*/ 316733 w 3062973"/>
                  <a:gd name="csY26" fmla="*/ 2738966 h 2790340"/>
                  <a:gd name="csX27" fmla="*/ 575813 w 3062973"/>
                  <a:gd name="csY27" fmla="*/ 2746586 h 2790340"/>
                  <a:gd name="csX28" fmla="*/ 865373 w 3062973"/>
                  <a:gd name="csY28" fmla="*/ 2784686 h 2790340"/>
                  <a:gd name="csX29" fmla="*/ 1330193 w 3062973"/>
                  <a:gd name="csY29" fmla="*/ 2609426 h 2790340"/>
                  <a:gd name="csX30" fmla="*/ 1574033 w 3062973"/>
                  <a:gd name="csY30" fmla="*/ 2350346 h 2790340"/>
                  <a:gd name="csX31" fmla="*/ 1718813 w 3062973"/>
                  <a:gd name="csY31" fmla="*/ 2312246 h 2790340"/>
                  <a:gd name="csX32" fmla="*/ 1840707 w 3062973"/>
                  <a:gd name="csY32" fmla="*/ 2268342 h 2790340"/>
                  <a:gd name="csX33" fmla="*/ 2069208 w 3062973"/>
                  <a:gd name="csY33" fmla="*/ 2343276 h 2790340"/>
                  <a:gd name="csX34" fmla="*/ 2404667 w 3062973"/>
                  <a:gd name="csY34" fmla="*/ 2220803 h 2790340"/>
                  <a:gd name="csX35" fmla="*/ 2854357 w 3062973"/>
                  <a:gd name="csY35" fmla="*/ 1984583 h 2790340"/>
                  <a:gd name="csX36" fmla="*/ 3006715 w 3062973"/>
                  <a:gd name="csY36" fmla="*/ 1500553 h 2790340"/>
                  <a:gd name="csX37" fmla="*/ 2717014 w 3062973"/>
                  <a:gd name="csY37" fmla="*/ 1893181 h 2790340"/>
                  <a:gd name="csX38" fmla="*/ 2122537 w 3062973"/>
                  <a:gd name="csY38" fmla="*/ 2046080 h 2790340"/>
                  <a:gd name="csX39" fmla="*/ 1573728 w 3062973"/>
                  <a:gd name="csY39" fmla="*/ 1291172 h 2790340"/>
                  <a:gd name="csX0" fmla="*/ 1573728 w 3063896"/>
                  <a:gd name="csY0" fmla="*/ 1291172 h 2790340"/>
                  <a:gd name="csX1" fmla="*/ 2015791 w 3063896"/>
                  <a:gd name="csY1" fmla="*/ 704888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06715 w 3063896"/>
                  <a:gd name="csY36" fmla="*/ 1500553 h 2790340"/>
                  <a:gd name="csX37" fmla="*/ 2717014 w 3063896"/>
                  <a:gd name="csY37" fmla="*/ 1893181 h 2790340"/>
                  <a:gd name="csX38" fmla="*/ 2122537 w 3063896"/>
                  <a:gd name="csY38" fmla="*/ 2046080 h 2790340"/>
                  <a:gd name="csX39" fmla="*/ 1573728 w 3063896"/>
                  <a:gd name="csY39" fmla="*/ 1291172 h 2790340"/>
                  <a:gd name="csX0" fmla="*/ 1573728 w 3063896"/>
                  <a:gd name="csY0" fmla="*/ 1291172 h 2790340"/>
                  <a:gd name="csX1" fmla="*/ 2015791 w 3063896"/>
                  <a:gd name="csY1" fmla="*/ 704888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06715 w 3063896"/>
                  <a:gd name="csY36" fmla="*/ 1500553 h 2790340"/>
                  <a:gd name="csX37" fmla="*/ 2717014 w 3063896"/>
                  <a:gd name="csY37" fmla="*/ 1893181 h 2790340"/>
                  <a:gd name="csX38" fmla="*/ 2122537 w 3063896"/>
                  <a:gd name="csY38" fmla="*/ 2046080 h 2790340"/>
                  <a:gd name="csX39" fmla="*/ 1573728 w 3063896"/>
                  <a:gd name="csY39" fmla="*/ 1291172 h 2790340"/>
                  <a:gd name="csX0" fmla="*/ 1573728 w 3063896"/>
                  <a:gd name="csY0" fmla="*/ 1291172 h 2790340"/>
                  <a:gd name="csX1" fmla="*/ 2015791 w 3063896"/>
                  <a:gd name="csY1" fmla="*/ 704888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06715 w 3063896"/>
                  <a:gd name="csY36" fmla="*/ 1500553 h 2790340"/>
                  <a:gd name="csX37" fmla="*/ 2717014 w 3063896"/>
                  <a:gd name="csY37" fmla="*/ 1893181 h 2790340"/>
                  <a:gd name="csX38" fmla="*/ 2122537 w 3063896"/>
                  <a:gd name="csY38" fmla="*/ 2046080 h 2790340"/>
                  <a:gd name="csX39" fmla="*/ 1573728 w 3063896"/>
                  <a:gd name="csY39" fmla="*/ 1291172 h 2790340"/>
                  <a:gd name="csX0" fmla="*/ 1573728 w 3063896"/>
                  <a:gd name="csY0" fmla="*/ 1291172 h 2790340"/>
                  <a:gd name="csX1" fmla="*/ 2059362 w 3063896"/>
                  <a:gd name="csY1" fmla="*/ 721218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06715 w 3063896"/>
                  <a:gd name="csY36" fmla="*/ 1500553 h 2790340"/>
                  <a:gd name="csX37" fmla="*/ 2717014 w 3063896"/>
                  <a:gd name="csY37" fmla="*/ 1893181 h 2790340"/>
                  <a:gd name="csX38" fmla="*/ 2122537 w 3063896"/>
                  <a:gd name="csY38" fmla="*/ 2046080 h 2790340"/>
                  <a:gd name="csX39" fmla="*/ 1573728 w 3063896"/>
                  <a:gd name="csY39" fmla="*/ 1291172 h 2790340"/>
                  <a:gd name="csX0" fmla="*/ 1573728 w 3063896"/>
                  <a:gd name="csY0" fmla="*/ 1291172 h 2790340"/>
                  <a:gd name="csX1" fmla="*/ 2032130 w 3063896"/>
                  <a:gd name="csY1" fmla="*/ 715774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06715 w 3063896"/>
                  <a:gd name="csY36" fmla="*/ 1500553 h 2790340"/>
                  <a:gd name="csX37" fmla="*/ 2717014 w 3063896"/>
                  <a:gd name="csY37" fmla="*/ 1893181 h 2790340"/>
                  <a:gd name="csX38" fmla="*/ 2122537 w 3063896"/>
                  <a:gd name="csY38" fmla="*/ 2046080 h 2790340"/>
                  <a:gd name="csX39" fmla="*/ 1573728 w 3063896"/>
                  <a:gd name="csY39" fmla="*/ 1291172 h 2790340"/>
                  <a:gd name="csX0" fmla="*/ 1606406 w 3063896"/>
                  <a:gd name="csY0" fmla="*/ 1144208 h 2790340"/>
                  <a:gd name="csX1" fmla="*/ 2032130 w 3063896"/>
                  <a:gd name="csY1" fmla="*/ 715774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06715 w 3063896"/>
                  <a:gd name="csY36" fmla="*/ 1500553 h 2790340"/>
                  <a:gd name="csX37" fmla="*/ 2717014 w 3063896"/>
                  <a:gd name="csY37" fmla="*/ 1893181 h 2790340"/>
                  <a:gd name="csX38" fmla="*/ 2122537 w 3063896"/>
                  <a:gd name="csY38" fmla="*/ 2046080 h 2790340"/>
                  <a:gd name="csX39" fmla="*/ 1606406 w 3063896"/>
                  <a:gd name="csY39" fmla="*/ 1144208 h 2790340"/>
                  <a:gd name="csX0" fmla="*/ 1606406 w 3063896"/>
                  <a:gd name="csY0" fmla="*/ 1144208 h 2790340"/>
                  <a:gd name="csX1" fmla="*/ 2032130 w 3063896"/>
                  <a:gd name="csY1" fmla="*/ 715774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06715 w 3063896"/>
                  <a:gd name="csY36" fmla="*/ 1500553 h 2790340"/>
                  <a:gd name="csX37" fmla="*/ 2717014 w 3063896"/>
                  <a:gd name="csY37" fmla="*/ 1893181 h 2790340"/>
                  <a:gd name="csX38" fmla="*/ 2122537 w 3063896"/>
                  <a:gd name="csY38" fmla="*/ 2046080 h 2790340"/>
                  <a:gd name="csX39" fmla="*/ 1606406 w 3063896"/>
                  <a:gd name="csY39" fmla="*/ 1144208 h 2790340"/>
                  <a:gd name="csX0" fmla="*/ 1606406 w 3063896"/>
                  <a:gd name="csY0" fmla="*/ 1144208 h 2790340"/>
                  <a:gd name="csX1" fmla="*/ 2032130 w 3063896"/>
                  <a:gd name="csY1" fmla="*/ 715774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06715 w 3063896"/>
                  <a:gd name="csY36" fmla="*/ 1500553 h 2790340"/>
                  <a:gd name="csX37" fmla="*/ 2717014 w 3063896"/>
                  <a:gd name="csY37" fmla="*/ 1893181 h 2790340"/>
                  <a:gd name="csX38" fmla="*/ 2122537 w 3063896"/>
                  <a:gd name="csY38" fmla="*/ 2046080 h 2790340"/>
                  <a:gd name="csX39" fmla="*/ 1606406 w 3063896"/>
                  <a:gd name="csY39" fmla="*/ 1144208 h 2790340"/>
                  <a:gd name="csX0" fmla="*/ 1606406 w 3063896"/>
                  <a:gd name="csY0" fmla="*/ 1144208 h 2790340"/>
                  <a:gd name="csX1" fmla="*/ 2032130 w 3063896"/>
                  <a:gd name="csY1" fmla="*/ 715774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06715 w 3063896"/>
                  <a:gd name="csY36" fmla="*/ 1500553 h 2790340"/>
                  <a:gd name="csX37" fmla="*/ 2717014 w 3063896"/>
                  <a:gd name="csY37" fmla="*/ 1893181 h 2790340"/>
                  <a:gd name="csX38" fmla="*/ 2122537 w 3063896"/>
                  <a:gd name="csY38" fmla="*/ 2046080 h 2790340"/>
                  <a:gd name="csX39" fmla="*/ 1606406 w 3063896"/>
                  <a:gd name="csY39" fmla="*/ 1144208 h 2790340"/>
                  <a:gd name="csX0" fmla="*/ 1606406 w 3063896"/>
                  <a:gd name="csY0" fmla="*/ 1144208 h 2790340"/>
                  <a:gd name="csX1" fmla="*/ 2032130 w 3063896"/>
                  <a:gd name="csY1" fmla="*/ 715774 h 2790340"/>
                  <a:gd name="csX2" fmla="*/ 2791060 w 3063896"/>
                  <a:gd name="csY2" fmla="*/ 952006 h 2790340"/>
                  <a:gd name="csX3" fmla="*/ 3025233 w 3063896"/>
                  <a:gd name="csY3" fmla="*/ 1490408 h 2790340"/>
                  <a:gd name="csX4" fmla="*/ 3052344 w 3063896"/>
                  <a:gd name="csY4" fmla="*/ 1169733 h 2790340"/>
                  <a:gd name="csX5" fmla="*/ 2972492 w 3063896"/>
                  <a:gd name="csY5" fmla="*/ 887313 h 2790340"/>
                  <a:gd name="csX6" fmla="*/ 2579884 w 3063896"/>
                  <a:gd name="csY6" fmla="*/ 673947 h 2790340"/>
                  <a:gd name="csX7" fmla="*/ 2290322 w 3063896"/>
                  <a:gd name="csY7" fmla="*/ 529168 h 2790340"/>
                  <a:gd name="csX8" fmla="*/ 2221733 w 3063896"/>
                  <a:gd name="csY8" fmla="*/ 285326 h 2790340"/>
                  <a:gd name="csX9" fmla="*/ 2229353 w 3063896"/>
                  <a:gd name="csY9" fmla="*/ 148166 h 2790340"/>
                  <a:gd name="csX10" fmla="*/ 2183633 w 3063896"/>
                  <a:gd name="csY10" fmla="*/ 49106 h 2790340"/>
                  <a:gd name="csX11" fmla="*/ 2031233 w 3063896"/>
                  <a:gd name="csY11" fmla="*/ 3386 h 2790340"/>
                  <a:gd name="csX12" fmla="*/ 1772153 w 3063896"/>
                  <a:gd name="csY12" fmla="*/ 3386 h 2790340"/>
                  <a:gd name="csX13" fmla="*/ 1528313 w 3063896"/>
                  <a:gd name="csY13" fmla="*/ 3386 h 2790340"/>
                  <a:gd name="csX14" fmla="*/ 1200653 w 3063896"/>
                  <a:gd name="csY14" fmla="*/ 26246 h 2790340"/>
                  <a:gd name="csX15" fmla="*/ 1040633 w 3063896"/>
                  <a:gd name="csY15" fmla="*/ 41486 h 2790340"/>
                  <a:gd name="csX16" fmla="*/ 842513 w 3063896"/>
                  <a:gd name="csY16" fmla="*/ 216746 h 2790340"/>
                  <a:gd name="csX17" fmla="*/ 735833 w 3063896"/>
                  <a:gd name="csY17" fmla="*/ 399626 h 2790340"/>
                  <a:gd name="csX18" fmla="*/ 659633 w 3063896"/>
                  <a:gd name="csY18" fmla="*/ 491066 h 2790340"/>
                  <a:gd name="csX19" fmla="*/ 324353 w 3063896"/>
                  <a:gd name="csY19" fmla="*/ 673946 h 2790340"/>
                  <a:gd name="csX20" fmla="*/ 4313 w 3063896"/>
                  <a:gd name="csY20" fmla="*/ 917786 h 2790340"/>
                  <a:gd name="csX21" fmla="*/ 133853 w 3063896"/>
                  <a:gd name="csY21" fmla="*/ 1237826 h 2790340"/>
                  <a:gd name="csX22" fmla="*/ 50033 w 3063896"/>
                  <a:gd name="csY22" fmla="*/ 1329266 h 2790340"/>
                  <a:gd name="csX23" fmla="*/ 34793 w 3063896"/>
                  <a:gd name="csY23" fmla="*/ 1733126 h 2790340"/>
                  <a:gd name="csX24" fmla="*/ 65273 w 3063896"/>
                  <a:gd name="csY24" fmla="*/ 2312246 h 2790340"/>
                  <a:gd name="csX25" fmla="*/ 179573 w 3063896"/>
                  <a:gd name="csY25" fmla="*/ 2563706 h 2790340"/>
                  <a:gd name="csX26" fmla="*/ 316733 w 3063896"/>
                  <a:gd name="csY26" fmla="*/ 2738966 h 2790340"/>
                  <a:gd name="csX27" fmla="*/ 575813 w 3063896"/>
                  <a:gd name="csY27" fmla="*/ 2746586 h 2790340"/>
                  <a:gd name="csX28" fmla="*/ 865373 w 3063896"/>
                  <a:gd name="csY28" fmla="*/ 2784686 h 2790340"/>
                  <a:gd name="csX29" fmla="*/ 1330193 w 3063896"/>
                  <a:gd name="csY29" fmla="*/ 2609426 h 2790340"/>
                  <a:gd name="csX30" fmla="*/ 1574033 w 3063896"/>
                  <a:gd name="csY30" fmla="*/ 2350346 h 2790340"/>
                  <a:gd name="csX31" fmla="*/ 1718813 w 3063896"/>
                  <a:gd name="csY31" fmla="*/ 2312246 h 2790340"/>
                  <a:gd name="csX32" fmla="*/ 1840707 w 3063896"/>
                  <a:gd name="csY32" fmla="*/ 2268342 h 2790340"/>
                  <a:gd name="csX33" fmla="*/ 2069208 w 3063896"/>
                  <a:gd name="csY33" fmla="*/ 2343276 h 2790340"/>
                  <a:gd name="csX34" fmla="*/ 2404667 w 3063896"/>
                  <a:gd name="csY34" fmla="*/ 2220803 h 2790340"/>
                  <a:gd name="csX35" fmla="*/ 2854357 w 3063896"/>
                  <a:gd name="csY35" fmla="*/ 1984583 h 2790340"/>
                  <a:gd name="csX36" fmla="*/ 3040073 w 3063896"/>
                  <a:gd name="csY36" fmla="*/ 1486264 h 2790340"/>
                  <a:gd name="csX37" fmla="*/ 2717014 w 3063896"/>
                  <a:gd name="csY37" fmla="*/ 1893181 h 2790340"/>
                  <a:gd name="csX38" fmla="*/ 2122537 w 3063896"/>
                  <a:gd name="csY38" fmla="*/ 2046080 h 2790340"/>
                  <a:gd name="csX39" fmla="*/ 1606406 w 3063896"/>
                  <a:gd name="csY39" fmla="*/ 1144208 h 2790340"/>
                  <a:gd name="csX0" fmla="*/ 1606406 w 3063084"/>
                  <a:gd name="csY0" fmla="*/ 1144208 h 2790340"/>
                  <a:gd name="csX1" fmla="*/ 2032130 w 3063084"/>
                  <a:gd name="csY1" fmla="*/ 715774 h 2790340"/>
                  <a:gd name="csX2" fmla="*/ 2810122 w 3063084"/>
                  <a:gd name="csY2" fmla="*/ 937717 h 2790340"/>
                  <a:gd name="csX3" fmla="*/ 3025233 w 3063084"/>
                  <a:gd name="csY3" fmla="*/ 1490408 h 2790340"/>
                  <a:gd name="csX4" fmla="*/ 3052344 w 3063084"/>
                  <a:gd name="csY4" fmla="*/ 1169733 h 2790340"/>
                  <a:gd name="csX5" fmla="*/ 2972492 w 3063084"/>
                  <a:gd name="csY5" fmla="*/ 887313 h 2790340"/>
                  <a:gd name="csX6" fmla="*/ 2579884 w 3063084"/>
                  <a:gd name="csY6" fmla="*/ 673947 h 2790340"/>
                  <a:gd name="csX7" fmla="*/ 2290322 w 3063084"/>
                  <a:gd name="csY7" fmla="*/ 529168 h 2790340"/>
                  <a:gd name="csX8" fmla="*/ 2221733 w 3063084"/>
                  <a:gd name="csY8" fmla="*/ 285326 h 2790340"/>
                  <a:gd name="csX9" fmla="*/ 2229353 w 3063084"/>
                  <a:gd name="csY9" fmla="*/ 148166 h 2790340"/>
                  <a:gd name="csX10" fmla="*/ 2183633 w 3063084"/>
                  <a:gd name="csY10" fmla="*/ 49106 h 2790340"/>
                  <a:gd name="csX11" fmla="*/ 2031233 w 3063084"/>
                  <a:gd name="csY11" fmla="*/ 3386 h 2790340"/>
                  <a:gd name="csX12" fmla="*/ 1772153 w 3063084"/>
                  <a:gd name="csY12" fmla="*/ 3386 h 2790340"/>
                  <a:gd name="csX13" fmla="*/ 1528313 w 3063084"/>
                  <a:gd name="csY13" fmla="*/ 3386 h 2790340"/>
                  <a:gd name="csX14" fmla="*/ 1200653 w 3063084"/>
                  <a:gd name="csY14" fmla="*/ 26246 h 2790340"/>
                  <a:gd name="csX15" fmla="*/ 1040633 w 3063084"/>
                  <a:gd name="csY15" fmla="*/ 41486 h 2790340"/>
                  <a:gd name="csX16" fmla="*/ 842513 w 3063084"/>
                  <a:gd name="csY16" fmla="*/ 216746 h 2790340"/>
                  <a:gd name="csX17" fmla="*/ 735833 w 3063084"/>
                  <a:gd name="csY17" fmla="*/ 399626 h 2790340"/>
                  <a:gd name="csX18" fmla="*/ 659633 w 3063084"/>
                  <a:gd name="csY18" fmla="*/ 491066 h 2790340"/>
                  <a:gd name="csX19" fmla="*/ 324353 w 3063084"/>
                  <a:gd name="csY19" fmla="*/ 673946 h 2790340"/>
                  <a:gd name="csX20" fmla="*/ 4313 w 3063084"/>
                  <a:gd name="csY20" fmla="*/ 917786 h 2790340"/>
                  <a:gd name="csX21" fmla="*/ 133853 w 3063084"/>
                  <a:gd name="csY21" fmla="*/ 1237826 h 2790340"/>
                  <a:gd name="csX22" fmla="*/ 50033 w 3063084"/>
                  <a:gd name="csY22" fmla="*/ 1329266 h 2790340"/>
                  <a:gd name="csX23" fmla="*/ 34793 w 3063084"/>
                  <a:gd name="csY23" fmla="*/ 1733126 h 2790340"/>
                  <a:gd name="csX24" fmla="*/ 65273 w 3063084"/>
                  <a:gd name="csY24" fmla="*/ 2312246 h 2790340"/>
                  <a:gd name="csX25" fmla="*/ 179573 w 3063084"/>
                  <a:gd name="csY25" fmla="*/ 2563706 h 2790340"/>
                  <a:gd name="csX26" fmla="*/ 316733 w 3063084"/>
                  <a:gd name="csY26" fmla="*/ 2738966 h 2790340"/>
                  <a:gd name="csX27" fmla="*/ 575813 w 3063084"/>
                  <a:gd name="csY27" fmla="*/ 2746586 h 2790340"/>
                  <a:gd name="csX28" fmla="*/ 865373 w 3063084"/>
                  <a:gd name="csY28" fmla="*/ 2784686 h 2790340"/>
                  <a:gd name="csX29" fmla="*/ 1330193 w 3063084"/>
                  <a:gd name="csY29" fmla="*/ 2609426 h 2790340"/>
                  <a:gd name="csX30" fmla="*/ 1574033 w 3063084"/>
                  <a:gd name="csY30" fmla="*/ 2350346 h 2790340"/>
                  <a:gd name="csX31" fmla="*/ 1718813 w 3063084"/>
                  <a:gd name="csY31" fmla="*/ 2312246 h 2790340"/>
                  <a:gd name="csX32" fmla="*/ 1840707 w 3063084"/>
                  <a:gd name="csY32" fmla="*/ 2268342 h 2790340"/>
                  <a:gd name="csX33" fmla="*/ 2069208 w 3063084"/>
                  <a:gd name="csY33" fmla="*/ 2343276 h 2790340"/>
                  <a:gd name="csX34" fmla="*/ 2404667 w 3063084"/>
                  <a:gd name="csY34" fmla="*/ 2220803 h 2790340"/>
                  <a:gd name="csX35" fmla="*/ 2854357 w 3063084"/>
                  <a:gd name="csY35" fmla="*/ 1984583 h 2790340"/>
                  <a:gd name="csX36" fmla="*/ 3040073 w 3063084"/>
                  <a:gd name="csY36" fmla="*/ 1486264 h 2790340"/>
                  <a:gd name="csX37" fmla="*/ 2717014 w 3063084"/>
                  <a:gd name="csY37" fmla="*/ 1893181 h 2790340"/>
                  <a:gd name="csX38" fmla="*/ 2122537 w 3063084"/>
                  <a:gd name="csY38" fmla="*/ 2046080 h 2790340"/>
                  <a:gd name="csX39" fmla="*/ 1606406 w 3063084"/>
                  <a:gd name="csY39" fmla="*/ 1144208 h 2790340"/>
                  <a:gd name="csX0" fmla="*/ 1606406 w 3063687"/>
                  <a:gd name="csY0" fmla="*/ 1144208 h 2790340"/>
                  <a:gd name="csX1" fmla="*/ 2032130 w 3063687"/>
                  <a:gd name="csY1" fmla="*/ 715774 h 2790340"/>
                  <a:gd name="csX2" fmla="*/ 2795826 w 3063687"/>
                  <a:gd name="csY2" fmla="*/ 961532 h 2790340"/>
                  <a:gd name="csX3" fmla="*/ 3025233 w 3063687"/>
                  <a:gd name="csY3" fmla="*/ 1490408 h 2790340"/>
                  <a:gd name="csX4" fmla="*/ 3052344 w 3063687"/>
                  <a:gd name="csY4" fmla="*/ 1169733 h 2790340"/>
                  <a:gd name="csX5" fmla="*/ 2972492 w 3063687"/>
                  <a:gd name="csY5" fmla="*/ 887313 h 2790340"/>
                  <a:gd name="csX6" fmla="*/ 2579884 w 3063687"/>
                  <a:gd name="csY6" fmla="*/ 673947 h 2790340"/>
                  <a:gd name="csX7" fmla="*/ 2290322 w 3063687"/>
                  <a:gd name="csY7" fmla="*/ 529168 h 2790340"/>
                  <a:gd name="csX8" fmla="*/ 2221733 w 3063687"/>
                  <a:gd name="csY8" fmla="*/ 285326 h 2790340"/>
                  <a:gd name="csX9" fmla="*/ 2229353 w 3063687"/>
                  <a:gd name="csY9" fmla="*/ 148166 h 2790340"/>
                  <a:gd name="csX10" fmla="*/ 2183633 w 3063687"/>
                  <a:gd name="csY10" fmla="*/ 49106 h 2790340"/>
                  <a:gd name="csX11" fmla="*/ 2031233 w 3063687"/>
                  <a:gd name="csY11" fmla="*/ 3386 h 2790340"/>
                  <a:gd name="csX12" fmla="*/ 1772153 w 3063687"/>
                  <a:gd name="csY12" fmla="*/ 3386 h 2790340"/>
                  <a:gd name="csX13" fmla="*/ 1528313 w 3063687"/>
                  <a:gd name="csY13" fmla="*/ 3386 h 2790340"/>
                  <a:gd name="csX14" fmla="*/ 1200653 w 3063687"/>
                  <a:gd name="csY14" fmla="*/ 26246 h 2790340"/>
                  <a:gd name="csX15" fmla="*/ 1040633 w 3063687"/>
                  <a:gd name="csY15" fmla="*/ 41486 h 2790340"/>
                  <a:gd name="csX16" fmla="*/ 842513 w 3063687"/>
                  <a:gd name="csY16" fmla="*/ 216746 h 2790340"/>
                  <a:gd name="csX17" fmla="*/ 735833 w 3063687"/>
                  <a:gd name="csY17" fmla="*/ 399626 h 2790340"/>
                  <a:gd name="csX18" fmla="*/ 659633 w 3063687"/>
                  <a:gd name="csY18" fmla="*/ 491066 h 2790340"/>
                  <a:gd name="csX19" fmla="*/ 324353 w 3063687"/>
                  <a:gd name="csY19" fmla="*/ 673946 h 2790340"/>
                  <a:gd name="csX20" fmla="*/ 4313 w 3063687"/>
                  <a:gd name="csY20" fmla="*/ 917786 h 2790340"/>
                  <a:gd name="csX21" fmla="*/ 133853 w 3063687"/>
                  <a:gd name="csY21" fmla="*/ 1237826 h 2790340"/>
                  <a:gd name="csX22" fmla="*/ 50033 w 3063687"/>
                  <a:gd name="csY22" fmla="*/ 1329266 h 2790340"/>
                  <a:gd name="csX23" fmla="*/ 34793 w 3063687"/>
                  <a:gd name="csY23" fmla="*/ 1733126 h 2790340"/>
                  <a:gd name="csX24" fmla="*/ 65273 w 3063687"/>
                  <a:gd name="csY24" fmla="*/ 2312246 h 2790340"/>
                  <a:gd name="csX25" fmla="*/ 179573 w 3063687"/>
                  <a:gd name="csY25" fmla="*/ 2563706 h 2790340"/>
                  <a:gd name="csX26" fmla="*/ 316733 w 3063687"/>
                  <a:gd name="csY26" fmla="*/ 2738966 h 2790340"/>
                  <a:gd name="csX27" fmla="*/ 575813 w 3063687"/>
                  <a:gd name="csY27" fmla="*/ 2746586 h 2790340"/>
                  <a:gd name="csX28" fmla="*/ 865373 w 3063687"/>
                  <a:gd name="csY28" fmla="*/ 2784686 h 2790340"/>
                  <a:gd name="csX29" fmla="*/ 1330193 w 3063687"/>
                  <a:gd name="csY29" fmla="*/ 2609426 h 2790340"/>
                  <a:gd name="csX30" fmla="*/ 1574033 w 3063687"/>
                  <a:gd name="csY30" fmla="*/ 2350346 h 2790340"/>
                  <a:gd name="csX31" fmla="*/ 1718813 w 3063687"/>
                  <a:gd name="csY31" fmla="*/ 2312246 h 2790340"/>
                  <a:gd name="csX32" fmla="*/ 1840707 w 3063687"/>
                  <a:gd name="csY32" fmla="*/ 2268342 h 2790340"/>
                  <a:gd name="csX33" fmla="*/ 2069208 w 3063687"/>
                  <a:gd name="csY33" fmla="*/ 2343276 h 2790340"/>
                  <a:gd name="csX34" fmla="*/ 2404667 w 3063687"/>
                  <a:gd name="csY34" fmla="*/ 2220803 h 2790340"/>
                  <a:gd name="csX35" fmla="*/ 2854357 w 3063687"/>
                  <a:gd name="csY35" fmla="*/ 1984583 h 2790340"/>
                  <a:gd name="csX36" fmla="*/ 3040073 w 3063687"/>
                  <a:gd name="csY36" fmla="*/ 1486264 h 2790340"/>
                  <a:gd name="csX37" fmla="*/ 2717014 w 3063687"/>
                  <a:gd name="csY37" fmla="*/ 1893181 h 2790340"/>
                  <a:gd name="csX38" fmla="*/ 2122537 w 3063687"/>
                  <a:gd name="csY38" fmla="*/ 2046080 h 2790340"/>
                  <a:gd name="csX39" fmla="*/ 1606406 w 3063687"/>
                  <a:gd name="csY39" fmla="*/ 1144208 h 2790340"/>
                  <a:gd name="csX0" fmla="*/ 1606406 w 3063687"/>
                  <a:gd name="csY0" fmla="*/ 1144208 h 2790340"/>
                  <a:gd name="csX1" fmla="*/ 2036895 w 3063687"/>
                  <a:gd name="csY1" fmla="*/ 744351 h 2790340"/>
                  <a:gd name="csX2" fmla="*/ 2795826 w 3063687"/>
                  <a:gd name="csY2" fmla="*/ 961532 h 2790340"/>
                  <a:gd name="csX3" fmla="*/ 3025233 w 3063687"/>
                  <a:gd name="csY3" fmla="*/ 1490408 h 2790340"/>
                  <a:gd name="csX4" fmla="*/ 3052344 w 3063687"/>
                  <a:gd name="csY4" fmla="*/ 1169733 h 2790340"/>
                  <a:gd name="csX5" fmla="*/ 2972492 w 3063687"/>
                  <a:gd name="csY5" fmla="*/ 887313 h 2790340"/>
                  <a:gd name="csX6" fmla="*/ 2579884 w 3063687"/>
                  <a:gd name="csY6" fmla="*/ 673947 h 2790340"/>
                  <a:gd name="csX7" fmla="*/ 2290322 w 3063687"/>
                  <a:gd name="csY7" fmla="*/ 529168 h 2790340"/>
                  <a:gd name="csX8" fmla="*/ 2221733 w 3063687"/>
                  <a:gd name="csY8" fmla="*/ 285326 h 2790340"/>
                  <a:gd name="csX9" fmla="*/ 2229353 w 3063687"/>
                  <a:gd name="csY9" fmla="*/ 148166 h 2790340"/>
                  <a:gd name="csX10" fmla="*/ 2183633 w 3063687"/>
                  <a:gd name="csY10" fmla="*/ 49106 h 2790340"/>
                  <a:gd name="csX11" fmla="*/ 2031233 w 3063687"/>
                  <a:gd name="csY11" fmla="*/ 3386 h 2790340"/>
                  <a:gd name="csX12" fmla="*/ 1772153 w 3063687"/>
                  <a:gd name="csY12" fmla="*/ 3386 h 2790340"/>
                  <a:gd name="csX13" fmla="*/ 1528313 w 3063687"/>
                  <a:gd name="csY13" fmla="*/ 3386 h 2790340"/>
                  <a:gd name="csX14" fmla="*/ 1200653 w 3063687"/>
                  <a:gd name="csY14" fmla="*/ 26246 h 2790340"/>
                  <a:gd name="csX15" fmla="*/ 1040633 w 3063687"/>
                  <a:gd name="csY15" fmla="*/ 41486 h 2790340"/>
                  <a:gd name="csX16" fmla="*/ 842513 w 3063687"/>
                  <a:gd name="csY16" fmla="*/ 216746 h 2790340"/>
                  <a:gd name="csX17" fmla="*/ 735833 w 3063687"/>
                  <a:gd name="csY17" fmla="*/ 399626 h 2790340"/>
                  <a:gd name="csX18" fmla="*/ 659633 w 3063687"/>
                  <a:gd name="csY18" fmla="*/ 491066 h 2790340"/>
                  <a:gd name="csX19" fmla="*/ 324353 w 3063687"/>
                  <a:gd name="csY19" fmla="*/ 673946 h 2790340"/>
                  <a:gd name="csX20" fmla="*/ 4313 w 3063687"/>
                  <a:gd name="csY20" fmla="*/ 917786 h 2790340"/>
                  <a:gd name="csX21" fmla="*/ 133853 w 3063687"/>
                  <a:gd name="csY21" fmla="*/ 1237826 h 2790340"/>
                  <a:gd name="csX22" fmla="*/ 50033 w 3063687"/>
                  <a:gd name="csY22" fmla="*/ 1329266 h 2790340"/>
                  <a:gd name="csX23" fmla="*/ 34793 w 3063687"/>
                  <a:gd name="csY23" fmla="*/ 1733126 h 2790340"/>
                  <a:gd name="csX24" fmla="*/ 65273 w 3063687"/>
                  <a:gd name="csY24" fmla="*/ 2312246 h 2790340"/>
                  <a:gd name="csX25" fmla="*/ 179573 w 3063687"/>
                  <a:gd name="csY25" fmla="*/ 2563706 h 2790340"/>
                  <a:gd name="csX26" fmla="*/ 316733 w 3063687"/>
                  <a:gd name="csY26" fmla="*/ 2738966 h 2790340"/>
                  <a:gd name="csX27" fmla="*/ 575813 w 3063687"/>
                  <a:gd name="csY27" fmla="*/ 2746586 h 2790340"/>
                  <a:gd name="csX28" fmla="*/ 865373 w 3063687"/>
                  <a:gd name="csY28" fmla="*/ 2784686 h 2790340"/>
                  <a:gd name="csX29" fmla="*/ 1330193 w 3063687"/>
                  <a:gd name="csY29" fmla="*/ 2609426 h 2790340"/>
                  <a:gd name="csX30" fmla="*/ 1574033 w 3063687"/>
                  <a:gd name="csY30" fmla="*/ 2350346 h 2790340"/>
                  <a:gd name="csX31" fmla="*/ 1718813 w 3063687"/>
                  <a:gd name="csY31" fmla="*/ 2312246 h 2790340"/>
                  <a:gd name="csX32" fmla="*/ 1840707 w 3063687"/>
                  <a:gd name="csY32" fmla="*/ 2268342 h 2790340"/>
                  <a:gd name="csX33" fmla="*/ 2069208 w 3063687"/>
                  <a:gd name="csY33" fmla="*/ 2343276 h 2790340"/>
                  <a:gd name="csX34" fmla="*/ 2404667 w 3063687"/>
                  <a:gd name="csY34" fmla="*/ 2220803 h 2790340"/>
                  <a:gd name="csX35" fmla="*/ 2854357 w 3063687"/>
                  <a:gd name="csY35" fmla="*/ 1984583 h 2790340"/>
                  <a:gd name="csX36" fmla="*/ 3040073 w 3063687"/>
                  <a:gd name="csY36" fmla="*/ 1486264 h 2790340"/>
                  <a:gd name="csX37" fmla="*/ 2717014 w 3063687"/>
                  <a:gd name="csY37" fmla="*/ 1893181 h 2790340"/>
                  <a:gd name="csX38" fmla="*/ 2122537 w 3063687"/>
                  <a:gd name="csY38" fmla="*/ 2046080 h 2790340"/>
                  <a:gd name="csX39" fmla="*/ 1606406 w 3063687"/>
                  <a:gd name="csY39" fmla="*/ 1144208 h 2790340"/>
                  <a:gd name="csX0" fmla="*/ 1606406 w 3063687"/>
                  <a:gd name="csY0" fmla="*/ 1144208 h 2790340"/>
                  <a:gd name="csX1" fmla="*/ 2036895 w 3063687"/>
                  <a:gd name="csY1" fmla="*/ 744351 h 2790340"/>
                  <a:gd name="csX2" fmla="*/ 2391901 w 3063687"/>
                  <a:gd name="csY2" fmla="*/ 747752 h 2790340"/>
                  <a:gd name="csX3" fmla="*/ 2795826 w 3063687"/>
                  <a:gd name="csY3" fmla="*/ 961532 h 2790340"/>
                  <a:gd name="csX4" fmla="*/ 3025233 w 3063687"/>
                  <a:gd name="csY4" fmla="*/ 1490408 h 2790340"/>
                  <a:gd name="csX5" fmla="*/ 3052344 w 3063687"/>
                  <a:gd name="csY5" fmla="*/ 1169733 h 2790340"/>
                  <a:gd name="csX6" fmla="*/ 2972492 w 3063687"/>
                  <a:gd name="csY6" fmla="*/ 887313 h 2790340"/>
                  <a:gd name="csX7" fmla="*/ 2579884 w 3063687"/>
                  <a:gd name="csY7" fmla="*/ 673947 h 2790340"/>
                  <a:gd name="csX8" fmla="*/ 2290322 w 3063687"/>
                  <a:gd name="csY8" fmla="*/ 529168 h 2790340"/>
                  <a:gd name="csX9" fmla="*/ 2221733 w 3063687"/>
                  <a:gd name="csY9" fmla="*/ 285326 h 2790340"/>
                  <a:gd name="csX10" fmla="*/ 2229353 w 3063687"/>
                  <a:gd name="csY10" fmla="*/ 148166 h 2790340"/>
                  <a:gd name="csX11" fmla="*/ 2183633 w 3063687"/>
                  <a:gd name="csY11" fmla="*/ 49106 h 2790340"/>
                  <a:gd name="csX12" fmla="*/ 2031233 w 3063687"/>
                  <a:gd name="csY12" fmla="*/ 3386 h 2790340"/>
                  <a:gd name="csX13" fmla="*/ 1772153 w 3063687"/>
                  <a:gd name="csY13" fmla="*/ 3386 h 2790340"/>
                  <a:gd name="csX14" fmla="*/ 1528313 w 3063687"/>
                  <a:gd name="csY14" fmla="*/ 3386 h 2790340"/>
                  <a:gd name="csX15" fmla="*/ 1200653 w 3063687"/>
                  <a:gd name="csY15" fmla="*/ 26246 h 2790340"/>
                  <a:gd name="csX16" fmla="*/ 1040633 w 3063687"/>
                  <a:gd name="csY16" fmla="*/ 41486 h 2790340"/>
                  <a:gd name="csX17" fmla="*/ 842513 w 3063687"/>
                  <a:gd name="csY17" fmla="*/ 216746 h 2790340"/>
                  <a:gd name="csX18" fmla="*/ 735833 w 3063687"/>
                  <a:gd name="csY18" fmla="*/ 399626 h 2790340"/>
                  <a:gd name="csX19" fmla="*/ 659633 w 3063687"/>
                  <a:gd name="csY19" fmla="*/ 491066 h 2790340"/>
                  <a:gd name="csX20" fmla="*/ 324353 w 3063687"/>
                  <a:gd name="csY20" fmla="*/ 673946 h 2790340"/>
                  <a:gd name="csX21" fmla="*/ 4313 w 3063687"/>
                  <a:gd name="csY21" fmla="*/ 917786 h 2790340"/>
                  <a:gd name="csX22" fmla="*/ 133853 w 3063687"/>
                  <a:gd name="csY22" fmla="*/ 1237826 h 2790340"/>
                  <a:gd name="csX23" fmla="*/ 50033 w 3063687"/>
                  <a:gd name="csY23" fmla="*/ 1329266 h 2790340"/>
                  <a:gd name="csX24" fmla="*/ 34793 w 3063687"/>
                  <a:gd name="csY24" fmla="*/ 1733126 h 2790340"/>
                  <a:gd name="csX25" fmla="*/ 65273 w 3063687"/>
                  <a:gd name="csY25" fmla="*/ 2312246 h 2790340"/>
                  <a:gd name="csX26" fmla="*/ 179573 w 3063687"/>
                  <a:gd name="csY26" fmla="*/ 2563706 h 2790340"/>
                  <a:gd name="csX27" fmla="*/ 316733 w 3063687"/>
                  <a:gd name="csY27" fmla="*/ 2738966 h 2790340"/>
                  <a:gd name="csX28" fmla="*/ 575813 w 3063687"/>
                  <a:gd name="csY28" fmla="*/ 2746586 h 2790340"/>
                  <a:gd name="csX29" fmla="*/ 865373 w 3063687"/>
                  <a:gd name="csY29" fmla="*/ 2784686 h 2790340"/>
                  <a:gd name="csX30" fmla="*/ 1330193 w 3063687"/>
                  <a:gd name="csY30" fmla="*/ 2609426 h 2790340"/>
                  <a:gd name="csX31" fmla="*/ 1574033 w 3063687"/>
                  <a:gd name="csY31" fmla="*/ 2350346 h 2790340"/>
                  <a:gd name="csX32" fmla="*/ 1718813 w 3063687"/>
                  <a:gd name="csY32" fmla="*/ 2312246 h 2790340"/>
                  <a:gd name="csX33" fmla="*/ 1840707 w 3063687"/>
                  <a:gd name="csY33" fmla="*/ 2268342 h 2790340"/>
                  <a:gd name="csX34" fmla="*/ 2069208 w 3063687"/>
                  <a:gd name="csY34" fmla="*/ 2343276 h 2790340"/>
                  <a:gd name="csX35" fmla="*/ 2404667 w 3063687"/>
                  <a:gd name="csY35" fmla="*/ 2220803 h 2790340"/>
                  <a:gd name="csX36" fmla="*/ 2854357 w 3063687"/>
                  <a:gd name="csY36" fmla="*/ 1984583 h 2790340"/>
                  <a:gd name="csX37" fmla="*/ 3040073 w 3063687"/>
                  <a:gd name="csY37" fmla="*/ 1486264 h 2790340"/>
                  <a:gd name="csX38" fmla="*/ 2717014 w 3063687"/>
                  <a:gd name="csY38" fmla="*/ 1893181 h 2790340"/>
                  <a:gd name="csX39" fmla="*/ 2122537 w 3063687"/>
                  <a:gd name="csY39" fmla="*/ 2046080 h 2790340"/>
                  <a:gd name="csX40" fmla="*/ 1606406 w 3063687"/>
                  <a:gd name="csY40" fmla="*/ 1144208 h 2790340"/>
                  <a:gd name="csX0" fmla="*/ 1606406 w 3063687"/>
                  <a:gd name="csY0" fmla="*/ 1144208 h 2790340"/>
                  <a:gd name="csX1" fmla="*/ 2036895 w 3063687"/>
                  <a:gd name="csY1" fmla="*/ 744351 h 2790340"/>
                  <a:gd name="csX2" fmla="*/ 2544387 w 3063687"/>
                  <a:gd name="csY2" fmla="*/ 757278 h 2790340"/>
                  <a:gd name="csX3" fmla="*/ 2795826 w 3063687"/>
                  <a:gd name="csY3" fmla="*/ 961532 h 2790340"/>
                  <a:gd name="csX4" fmla="*/ 3025233 w 3063687"/>
                  <a:gd name="csY4" fmla="*/ 1490408 h 2790340"/>
                  <a:gd name="csX5" fmla="*/ 3052344 w 3063687"/>
                  <a:gd name="csY5" fmla="*/ 1169733 h 2790340"/>
                  <a:gd name="csX6" fmla="*/ 2972492 w 3063687"/>
                  <a:gd name="csY6" fmla="*/ 887313 h 2790340"/>
                  <a:gd name="csX7" fmla="*/ 2579884 w 3063687"/>
                  <a:gd name="csY7" fmla="*/ 673947 h 2790340"/>
                  <a:gd name="csX8" fmla="*/ 2290322 w 3063687"/>
                  <a:gd name="csY8" fmla="*/ 529168 h 2790340"/>
                  <a:gd name="csX9" fmla="*/ 2221733 w 3063687"/>
                  <a:gd name="csY9" fmla="*/ 285326 h 2790340"/>
                  <a:gd name="csX10" fmla="*/ 2229353 w 3063687"/>
                  <a:gd name="csY10" fmla="*/ 148166 h 2790340"/>
                  <a:gd name="csX11" fmla="*/ 2183633 w 3063687"/>
                  <a:gd name="csY11" fmla="*/ 49106 h 2790340"/>
                  <a:gd name="csX12" fmla="*/ 2031233 w 3063687"/>
                  <a:gd name="csY12" fmla="*/ 3386 h 2790340"/>
                  <a:gd name="csX13" fmla="*/ 1772153 w 3063687"/>
                  <a:gd name="csY13" fmla="*/ 3386 h 2790340"/>
                  <a:gd name="csX14" fmla="*/ 1528313 w 3063687"/>
                  <a:gd name="csY14" fmla="*/ 3386 h 2790340"/>
                  <a:gd name="csX15" fmla="*/ 1200653 w 3063687"/>
                  <a:gd name="csY15" fmla="*/ 26246 h 2790340"/>
                  <a:gd name="csX16" fmla="*/ 1040633 w 3063687"/>
                  <a:gd name="csY16" fmla="*/ 41486 h 2790340"/>
                  <a:gd name="csX17" fmla="*/ 842513 w 3063687"/>
                  <a:gd name="csY17" fmla="*/ 216746 h 2790340"/>
                  <a:gd name="csX18" fmla="*/ 735833 w 3063687"/>
                  <a:gd name="csY18" fmla="*/ 399626 h 2790340"/>
                  <a:gd name="csX19" fmla="*/ 659633 w 3063687"/>
                  <a:gd name="csY19" fmla="*/ 491066 h 2790340"/>
                  <a:gd name="csX20" fmla="*/ 324353 w 3063687"/>
                  <a:gd name="csY20" fmla="*/ 673946 h 2790340"/>
                  <a:gd name="csX21" fmla="*/ 4313 w 3063687"/>
                  <a:gd name="csY21" fmla="*/ 917786 h 2790340"/>
                  <a:gd name="csX22" fmla="*/ 133853 w 3063687"/>
                  <a:gd name="csY22" fmla="*/ 1237826 h 2790340"/>
                  <a:gd name="csX23" fmla="*/ 50033 w 3063687"/>
                  <a:gd name="csY23" fmla="*/ 1329266 h 2790340"/>
                  <a:gd name="csX24" fmla="*/ 34793 w 3063687"/>
                  <a:gd name="csY24" fmla="*/ 1733126 h 2790340"/>
                  <a:gd name="csX25" fmla="*/ 65273 w 3063687"/>
                  <a:gd name="csY25" fmla="*/ 2312246 h 2790340"/>
                  <a:gd name="csX26" fmla="*/ 179573 w 3063687"/>
                  <a:gd name="csY26" fmla="*/ 2563706 h 2790340"/>
                  <a:gd name="csX27" fmla="*/ 316733 w 3063687"/>
                  <a:gd name="csY27" fmla="*/ 2738966 h 2790340"/>
                  <a:gd name="csX28" fmla="*/ 575813 w 3063687"/>
                  <a:gd name="csY28" fmla="*/ 2746586 h 2790340"/>
                  <a:gd name="csX29" fmla="*/ 865373 w 3063687"/>
                  <a:gd name="csY29" fmla="*/ 2784686 h 2790340"/>
                  <a:gd name="csX30" fmla="*/ 1330193 w 3063687"/>
                  <a:gd name="csY30" fmla="*/ 2609426 h 2790340"/>
                  <a:gd name="csX31" fmla="*/ 1574033 w 3063687"/>
                  <a:gd name="csY31" fmla="*/ 2350346 h 2790340"/>
                  <a:gd name="csX32" fmla="*/ 1718813 w 3063687"/>
                  <a:gd name="csY32" fmla="*/ 2312246 h 2790340"/>
                  <a:gd name="csX33" fmla="*/ 1840707 w 3063687"/>
                  <a:gd name="csY33" fmla="*/ 2268342 h 2790340"/>
                  <a:gd name="csX34" fmla="*/ 2069208 w 3063687"/>
                  <a:gd name="csY34" fmla="*/ 2343276 h 2790340"/>
                  <a:gd name="csX35" fmla="*/ 2404667 w 3063687"/>
                  <a:gd name="csY35" fmla="*/ 2220803 h 2790340"/>
                  <a:gd name="csX36" fmla="*/ 2854357 w 3063687"/>
                  <a:gd name="csY36" fmla="*/ 1984583 h 2790340"/>
                  <a:gd name="csX37" fmla="*/ 3040073 w 3063687"/>
                  <a:gd name="csY37" fmla="*/ 1486264 h 2790340"/>
                  <a:gd name="csX38" fmla="*/ 2717014 w 3063687"/>
                  <a:gd name="csY38" fmla="*/ 1893181 h 2790340"/>
                  <a:gd name="csX39" fmla="*/ 2122537 w 3063687"/>
                  <a:gd name="csY39" fmla="*/ 2046080 h 2790340"/>
                  <a:gd name="csX40" fmla="*/ 1606406 w 3063687"/>
                  <a:gd name="csY40" fmla="*/ 1144208 h 2790340"/>
                  <a:gd name="csX0" fmla="*/ 1606406 w 3063687"/>
                  <a:gd name="csY0" fmla="*/ 1144208 h 2790340"/>
                  <a:gd name="csX1" fmla="*/ 2036895 w 3063687"/>
                  <a:gd name="csY1" fmla="*/ 744351 h 2790340"/>
                  <a:gd name="csX2" fmla="*/ 2539621 w 3063687"/>
                  <a:gd name="csY2" fmla="*/ 776329 h 2790340"/>
                  <a:gd name="csX3" fmla="*/ 2795826 w 3063687"/>
                  <a:gd name="csY3" fmla="*/ 961532 h 2790340"/>
                  <a:gd name="csX4" fmla="*/ 3025233 w 3063687"/>
                  <a:gd name="csY4" fmla="*/ 1490408 h 2790340"/>
                  <a:gd name="csX5" fmla="*/ 3052344 w 3063687"/>
                  <a:gd name="csY5" fmla="*/ 1169733 h 2790340"/>
                  <a:gd name="csX6" fmla="*/ 2972492 w 3063687"/>
                  <a:gd name="csY6" fmla="*/ 887313 h 2790340"/>
                  <a:gd name="csX7" fmla="*/ 2579884 w 3063687"/>
                  <a:gd name="csY7" fmla="*/ 673947 h 2790340"/>
                  <a:gd name="csX8" fmla="*/ 2290322 w 3063687"/>
                  <a:gd name="csY8" fmla="*/ 529168 h 2790340"/>
                  <a:gd name="csX9" fmla="*/ 2221733 w 3063687"/>
                  <a:gd name="csY9" fmla="*/ 285326 h 2790340"/>
                  <a:gd name="csX10" fmla="*/ 2229353 w 3063687"/>
                  <a:gd name="csY10" fmla="*/ 148166 h 2790340"/>
                  <a:gd name="csX11" fmla="*/ 2183633 w 3063687"/>
                  <a:gd name="csY11" fmla="*/ 49106 h 2790340"/>
                  <a:gd name="csX12" fmla="*/ 2031233 w 3063687"/>
                  <a:gd name="csY12" fmla="*/ 3386 h 2790340"/>
                  <a:gd name="csX13" fmla="*/ 1772153 w 3063687"/>
                  <a:gd name="csY13" fmla="*/ 3386 h 2790340"/>
                  <a:gd name="csX14" fmla="*/ 1528313 w 3063687"/>
                  <a:gd name="csY14" fmla="*/ 3386 h 2790340"/>
                  <a:gd name="csX15" fmla="*/ 1200653 w 3063687"/>
                  <a:gd name="csY15" fmla="*/ 26246 h 2790340"/>
                  <a:gd name="csX16" fmla="*/ 1040633 w 3063687"/>
                  <a:gd name="csY16" fmla="*/ 41486 h 2790340"/>
                  <a:gd name="csX17" fmla="*/ 842513 w 3063687"/>
                  <a:gd name="csY17" fmla="*/ 216746 h 2790340"/>
                  <a:gd name="csX18" fmla="*/ 735833 w 3063687"/>
                  <a:gd name="csY18" fmla="*/ 399626 h 2790340"/>
                  <a:gd name="csX19" fmla="*/ 659633 w 3063687"/>
                  <a:gd name="csY19" fmla="*/ 491066 h 2790340"/>
                  <a:gd name="csX20" fmla="*/ 324353 w 3063687"/>
                  <a:gd name="csY20" fmla="*/ 673946 h 2790340"/>
                  <a:gd name="csX21" fmla="*/ 4313 w 3063687"/>
                  <a:gd name="csY21" fmla="*/ 917786 h 2790340"/>
                  <a:gd name="csX22" fmla="*/ 133853 w 3063687"/>
                  <a:gd name="csY22" fmla="*/ 1237826 h 2790340"/>
                  <a:gd name="csX23" fmla="*/ 50033 w 3063687"/>
                  <a:gd name="csY23" fmla="*/ 1329266 h 2790340"/>
                  <a:gd name="csX24" fmla="*/ 34793 w 3063687"/>
                  <a:gd name="csY24" fmla="*/ 1733126 h 2790340"/>
                  <a:gd name="csX25" fmla="*/ 65273 w 3063687"/>
                  <a:gd name="csY25" fmla="*/ 2312246 h 2790340"/>
                  <a:gd name="csX26" fmla="*/ 179573 w 3063687"/>
                  <a:gd name="csY26" fmla="*/ 2563706 h 2790340"/>
                  <a:gd name="csX27" fmla="*/ 316733 w 3063687"/>
                  <a:gd name="csY27" fmla="*/ 2738966 h 2790340"/>
                  <a:gd name="csX28" fmla="*/ 575813 w 3063687"/>
                  <a:gd name="csY28" fmla="*/ 2746586 h 2790340"/>
                  <a:gd name="csX29" fmla="*/ 865373 w 3063687"/>
                  <a:gd name="csY29" fmla="*/ 2784686 h 2790340"/>
                  <a:gd name="csX30" fmla="*/ 1330193 w 3063687"/>
                  <a:gd name="csY30" fmla="*/ 2609426 h 2790340"/>
                  <a:gd name="csX31" fmla="*/ 1574033 w 3063687"/>
                  <a:gd name="csY31" fmla="*/ 2350346 h 2790340"/>
                  <a:gd name="csX32" fmla="*/ 1718813 w 3063687"/>
                  <a:gd name="csY32" fmla="*/ 2312246 h 2790340"/>
                  <a:gd name="csX33" fmla="*/ 1840707 w 3063687"/>
                  <a:gd name="csY33" fmla="*/ 2268342 h 2790340"/>
                  <a:gd name="csX34" fmla="*/ 2069208 w 3063687"/>
                  <a:gd name="csY34" fmla="*/ 2343276 h 2790340"/>
                  <a:gd name="csX35" fmla="*/ 2404667 w 3063687"/>
                  <a:gd name="csY35" fmla="*/ 2220803 h 2790340"/>
                  <a:gd name="csX36" fmla="*/ 2854357 w 3063687"/>
                  <a:gd name="csY36" fmla="*/ 1984583 h 2790340"/>
                  <a:gd name="csX37" fmla="*/ 3040073 w 3063687"/>
                  <a:gd name="csY37" fmla="*/ 1486264 h 2790340"/>
                  <a:gd name="csX38" fmla="*/ 2717014 w 3063687"/>
                  <a:gd name="csY38" fmla="*/ 1893181 h 2790340"/>
                  <a:gd name="csX39" fmla="*/ 2122537 w 3063687"/>
                  <a:gd name="csY39" fmla="*/ 2046080 h 2790340"/>
                  <a:gd name="csX40" fmla="*/ 1606406 w 3063687"/>
                  <a:gd name="csY40" fmla="*/ 1144208 h 2790340"/>
                  <a:gd name="csX0" fmla="*/ 1606406 w 3062329"/>
                  <a:gd name="csY0" fmla="*/ 1144208 h 2790340"/>
                  <a:gd name="csX1" fmla="*/ 2036895 w 3062329"/>
                  <a:gd name="csY1" fmla="*/ 744351 h 2790340"/>
                  <a:gd name="csX2" fmla="*/ 2539621 w 3062329"/>
                  <a:gd name="csY2" fmla="*/ 776329 h 2790340"/>
                  <a:gd name="csX3" fmla="*/ 2829182 w 3062329"/>
                  <a:gd name="csY3" fmla="*/ 956768 h 2790340"/>
                  <a:gd name="csX4" fmla="*/ 3025233 w 3062329"/>
                  <a:gd name="csY4" fmla="*/ 1490408 h 2790340"/>
                  <a:gd name="csX5" fmla="*/ 3052344 w 3062329"/>
                  <a:gd name="csY5" fmla="*/ 1169733 h 2790340"/>
                  <a:gd name="csX6" fmla="*/ 2972492 w 3062329"/>
                  <a:gd name="csY6" fmla="*/ 887313 h 2790340"/>
                  <a:gd name="csX7" fmla="*/ 2579884 w 3062329"/>
                  <a:gd name="csY7" fmla="*/ 673947 h 2790340"/>
                  <a:gd name="csX8" fmla="*/ 2290322 w 3062329"/>
                  <a:gd name="csY8" fmla="*/ 529168 h 2790340"/>
                  <a:gd name="csX9" fmla="*/ 2221733 w 3062329"/>
                  <a:gd name="csY9" fmla="*/ 285326 h 2790340"/>
                  <a:gd name="csX10" fmla="*/ 2229353 w 3062329"/>
                  <a:gd name="csY10" fmla="*/ 148166 h 2790340"/>
                  <a:gd name="csX11" fmla="*/ 2183633 w 3062329"/>
                  <a:gd name="csY11" fmla="*/ 49106 h 2790340"/>
                  <a:gd name="csX12" fmla="*/ 2031233 w 3062329"/>
                  <a:gd name="csY12" fmla="*/ 3386 h 2790340"/>
                  <a:gd name="csX13" fmla="*/ 1772153 w 3062329"/>
                  <a:gd name="csY13" fmla="*/ 3386 h 2790340"/>
                  <a:gd name="csX14" fmla="*/ 1528313 w 3062329"/>
                  <a:gd name="csY14" fmla="*/ 3386 h 2790340"/>
                  <a:gd name="csX15" fmla="*/ 1200653 w 3062329"/>
                  <a:gd name="csY15" fmla="*/ 26246 h 2790340"/>
                  <a:gd name="csX16" fmla="*/ 1040633 w 3062329"/>
                  <a:gd name="csY16" fmla="*/ 41486 h 2790340"/>
                  <a:gd name="csX17" fmla="*/ 842513 w 3062329"/>
                  <a:gd name="csY17" fmla="*/ 216746 h 2790340"/>
                  <a:gd name="csX18" fmla="*/ 735833 w 3062329"/>
                  <a:gd name="csY18" fmla="*/ 399626 h 2790340"/>
                  <a:gd name="csX19" fmla="*/ 659633 w 3062329"/>
                  <a:gd name="csY19" fmla="*/ 491066 h 2790340"/>
                  <a:gd name="csX20" fmla="*/ 324353 w 3062329"/>
                  <a:gd name="csY20" fmla="*/ 673946 h 2790340"/>
                  <a:gd name="csX21" fmla="*/ 4313 w 3062329"/>
                  <a:gd name="csY21" fmla="*/ 917786 h 2790340"/>
                  <a:gd name="csX22" fmla="*/ 133853 w 3062329"/>
                  <a:gd name="csY22" fmla="*/ 1237826 h 2790340"/>
                  <a:gd name="csX23" fmla="*/ 50033 w 3062329"/>
                  <a:gd name="csY23" fmla="*/ 1329266 h 2790340"/>
                  <a:gd name="csX24" fmla="*/ 34793 w 3062329"/>
                  <a:gd name="csY24" fmla="*/ 1733126 h 2790340"/>
                  <a:gd name="csX25" fmla="*/ 65273 w 3062329"/>
                  <a:gd name="csY25" fmla="*/ 2312246 h 2790340"/>
                  <a:gd name="csX26" fmla="*/ 179573 w 3062329"/>
                  <a:gd name="csY26" fmla="*/ 2563706 h 2790340"/>
                  <a:gd name="csX27" fmla="*/ 316733 w 3062329"/>
                  <a:gd name="csY27" fmla="*/ 2738966 h 2790340"/>
                  <a:gd name="csX28" fmla="*/ 575813 w 3062329"/>
                  <a:gd name="csY28" fmla="*/ 2746586 h 2790340"/>
                  <a:gd name="csX29" fmla="*/ 865373 w 3062329"/>
                  <a:gd name="csY29" fmla="*/ 2784686 h 2790340"/>
                  <a:gd name="csX30" fmla="*/ 1330193 w 3062329"/>
                  <a:gd name="csY30" fmla="*/ 2609426 h 2790340"/>
                  <a:gd name="csX31" fmla="*/ 1574033 w 3062329"/>
                  <a:gd name="csY31" fmla="*/ 2350346 h 2790340"/>
                  <a:gd name="csX32" fmla="*/ 1718813 w 3062329"/>
                  <a:gd name="csY32" fmla="*/ 2312246 h 2790340"/>
                  <a:gd name="csX33" fmla="*/ 1840707 w 3062329"/>
                  <a:gd name="csY33" fmla="*/ 2268342 h 2790340"/>
                  <a:gd name="csX34" fmla="*/ 2069208 w 3062329"/>
                  <a:gd name="csY34" fmla="*/ 2343276 h 2790340"/>
                  <a:gd name="csX35" fmla="*/ 2404667 w 3062329"/>
                  <a:gd name="csY35" fmla="*/ 2220803 h 2790340"/>
                  <a:gd name="csX36" fmla="*/ 2854357 w 3062329"/>
                  <a:gd name="csY36" fmla="*/ 1984583 h 2790340"/>
                  <a:gd name="csX37" fmla="*/ 3040073 w 3062329"/>
                  <a:gd name="csY37" fmla="*/ 1486264 h 2790340"/>
                  <a:gd name="csX38" fmla="*/ 2717014 w 3062329"/>
                  <a:gd name="csY38" fmla="*/ 1893181 h 2790340"/>
                  <a:gd name="csX39" fmla="*/ 2122537 w 3062329"/>
                  <a:gd name="csY39" fmla="*/ 2046080 h 2790340"/>
                  <a:gd name="csX40" fmla="*/ 1606406 w 3062329"/>
                  <a:gd name="csY40" fmla="*/ 1144208 h 2790340"/>
                  <a:gd name="csX0" fmla="*/ 1606406 w 3062699"/>
                  <a:gd name="csY0" fmla="*/ 1144208 h 2790340"/>
                  <a:gd name="csX1" fmla="*/ 2036895 w 3062699"/>
                  <a:gd name="csY1" fmla="*/ 744351 h 2790340"/>
                  <a:gd name="csX2" fmla="*/ 2539621 w 3062699"/>
                  <a:gd name="csY2" fmla="*/ 776329 h 2790340"/>
                  <a:gd name="csX3" fmla="*/ 2819652 w 3062699"/>
                  <a:gd name="csY3" fmla="*/ 975819 h 2790340"/>
                  <a:gd name="csX4" fmla="*/ 3025233 w 3062699"/>
                  <a:gd name="csY4" fmla="*/ 1490408 h 2790340"/>
                  <a:gd name="csX5" fmla="*/ 3052344 w 3062699"/>
                  <a:gd name="csY5" fmla="*/ 1169733 h 2790340"/>
                  <a:gd name="csX6" fmla="*/ 2972492 w 3062699"/>
                  <a:gd name="csY6" fmla="*/ 887313 h 2790340"/>
                  <a:gd name="csX7" fmla="*/ 2579884 w 3062699"/>
                  <a:gd name="csY7" fmla="*/ 673947 h 2790340"/>
                  <a:gd name="csX8" fmla="*/ 2290322 w 3062699"/>
                  <a:gd name="csY8" fmla="*/ 529168 h 2790340"/>
                  <a:gd name="csX9" fmla="*/ 2221733 w 3062699"/>
                  <a:gd name="csY9" fmla="*/ 285326 h 2790340"/>
                  <a:gd name="csX10" fmla="*/ 2229353 w 3062699"/>
                  <a:gd name="csY10" fmla="*/ 148166 h 2790340"/>
                  <a:gd name="csX11" fmla="*/ 2183633 w 3062699"/>
                  <a:gd name="csY11" fmla="*/ 49106 h 2790340"/>
                  <a:gd name="csX12" fmla="*/ 2031233 w 3062699"/>
                  <a:gd name="csY12" fmla="*/ 3386 h 2790340"/>
                  <a:gd name="csX13" fmla="*/ 1772153 w 3062699"/>
                  <a:gd name="csY13" fmla="*/ 3386 h 2790340"/>
                  <a:gd name="csX14" fmla="*/ 1528313 w 3062699"/>
                  <a:gd name="csY14" fmla="*/ 3386 h 2790340"/>
                  <a:gd name="csX15" fmla="*/ 1200653 w 3062699"/>
                  <a:gd name="csY15" fmla="*/ 26246 h 2790340"/>
                  <a:gd name="csX16" fmla="*/ 1040633 w 3062699"/>
                  <a:gd name="csY16" fmla="*/ 41486 h 2790340"/>
                  <a:gd name="csX17" fmla="*/ 842513 w 3062699"/>
                  <a:gd name="csY17" fmla="*/ 216746 h 2790340"/>
                  <a:gd name="csX18" fmla="*/ 735833 w 3062699"/>
                  <a:gd name="csY18" fmla="*/ 399626 h 2790340"/>
                  <a:gd name="csX19" fmla="*/ 659633 w 3062699"/>
                  <a:gd name="csY19" fmla="*/ 491066 h 2790340"/>
                  <a:gd name="csX20" fmla="*/ 324353 w 3062699"/>
                  <a:gd name="csY20" fmla="*/ 673946 h 2790340"/>
                  <a:gd name="csX21" fmla="*/ 4313 w 3062699"/>
                  <a:gd name="csY21" fmla="*/ 917786 h 2790340"/>
                  <a:gd name="csX22" fmla="*/ 133853 w 3062699"/>
                  <a:gd name="csY22" fmla="*/ 1237826 h 2790340"/>
                  <a:gd name="csX23" fmla="*/ 50033 w 3062699"/>
                  <a:gd name="csY23" fmla="*/ 1329266 h 2790340"/>
                  <a:gd name="csX24" fmla="*/ 34793 w 3062699"/>
                  <a:gd name="csY24" fmla="*/ 1733126 h 2790340"/>
                  <a:gd name="csX25" fmla="*/ 65273 w 3062699"/>
                  <a:gd name="csY25" fmla="*/ 2312246 h 2790340"/>
                  <a:gd name="csX26" fmla="*/ 179573 w 3062699"/>
                  <a:gd name="csY26" fmla="*/ 2563706 h 2790340"/>
                  <a:gd name="csX27" fmla="*/ 316733 w 3062699"/>
                  <a:gd name="csY27" fmla="*/ 2738966 h 2790340"/>
                  <a:gd name="csX28" fmla="*/ 575813 w 3062699"/>
                  <a:gd name="csY28" fmla="*/ 2746586 h 2790340"/>
                  <a:gd name="csX29" fmla="*/ 865373 w 3062699"/>
                  <a:gd name="csY29" fmla="*/ 2784686 h 2790340"/>
                  <a:gd name="csX30" fmla="*/ 1330193 w 3062699"/>
                  <a:gd name="csY30" fmla="*/ 2609426 h 2790340"/>
                  <a:gd name="csX31" fmla="*/ 1574033 w 3062699"/>
                  <a:gd name="csY31" fmla="*/ 2350346 h 2790340"/>
                  <a:gd name="csX32" fmla="*/ 1718813 w 3062699"/>
                  <a:gd name="csY32" fmla="*/ 2312246 h 2790340"/>
                  <a:gd name="csX33" fmla="*/ 1840707 w 3062699"/>
                  <a:gd name="csY33" fmla="*/ 2268342 h 2790340"/>
                  <a:gd name="csX34" fmla="*/ 2069208 w 3062699"/>
                  <a:gd name="csY34" fmla="*/ 2343276 h 2790340"/>
                  <a:gd name="csX35" fmla="*/ 2404667 w 3062699"/>
                  <a:gd name="csY35" fmla="*/ 2220803 h 2790340"/>
                  <a:gd name="csX36" fmla="*/ 2854357 w 3062699"/>
                  <a:gd name="csY36" fmla="*/ 1984583 h 2790340"/>
                  <a:gd name="csX37" fmla="*/ 3040073 w 3062699"/>
                  <a:gd name="csY37" fmla="*/ 1486264 h 2790340"/>
                  <a:gd name="csX38" fmla="*/ 2717014 w 3062699"/>
                  <a:gd name="csY38" fmla="*/ 1893181 h 2790340"/>
                  <a:gd name="csX39" fmla="*/ 2122537 w 3062699"/>
                  <a:gd name="csY39" fmla="*/ 2046080 h 2790340"/>
                  <a:gd name="csX40" fmla="*/ 1606406 w 3062699"/>
                  <a:gd name="csY40" fmla="*/ 1144208 h 27903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3062699" h="2790340">
                    <a:moveTo>
                      <a:pt x="1606406" y="1144208"/>
                    </a:moveTo>
                    <a:cubicBezTo>
                      <a:pt x="1607673" y="1141749"/>
                      <a:pt x="1715502" y="859925"/>
                      <a:pt x="2036895" y="744351"/>
                    </a:cubicBezTo>
                    <a:cubicBezTo>
                      <a:pt x="2167811" y="678275"/>
                      <a:pt x="2413133" y="740132"/>
                      <a:pt x="2539621" y="776329"/>
                    </a:cubicBezTo>
                    <a:cubicBezTo>
                      <a:pt x="2666109" y="812526"/>
                      <a:pt x="2714097" y="852043"/>
                      <a:pt x="2819652" y="975819"/>
                    </a:cubicBezTo>
                    <a:cubicBezTo>
                      <a:pt x="2976819" y="1032529"/>
                      <a:pt x="2986451" y="1458089"/>
                      <a:pt x="3025233" y="1490408"/>
                    </a:cubicBezTo>
                    <a:cubicBezTo>
                      <a:pt x="3064015" y="1522727"/>
                      <a:pt x="3072023" y="1254826"/>
                      <a:pt x="3052344" y="1169733"/>
                    </a:cubicBezTo>
                    <a:cubicBezTo>
                      <a:pt x="3032665" y="1084640"/>
                      <a:pt x="3051235" y="969944"/>
                      <a:pt x="2972492" y="887313"/>
                    </a:cubicBezTo>
                    <a:cubicBezTo>
                      <a:pt x="2893749" y="804682"/>
                      <a:pt x="2693579" y="733638"/>
                      <a:pt x="2579884" y="673947"/>
                    </a:cubicBezTo>
                    <a:cubicBezTo>
                      <a:pt x="2466189" y="614256"/>
                      <a:pt x="2350014" y="593938"/>
                      <a:pt x="2290322" y="529168"/>
                    </a:cubicBezTo>
                    <a:cubicBezTo>
                      <a:pt x="2230630" y="464398"/>
                      <a:pt x="2231895" y="348826"/>
                      <a:pt x="2221733" y="285326"/>
                    </a:cubicBezTo>
                    <a:cubicBezTo>
                      <a:pt x="2211572" y="221826"/>
                      <a:pt x="2235703" y="187536"/>
                      <a:pt x="2229353" y="148166"/>
                    </a:cubicBezTo>
                    <a:cubicBezTo>
                      <a:pt x="2223003" y="108796"/>
                      <a:pt x="2216653" y="73236"/>
                      <a:pt x="2183633" y="49106"/>
                    </a:cubicBezTo>
                    <a:cubicBezTo>
                      <a:pt x="2150613" y="24976"/>
                      <a:pt x="2099813" y="11006"/>
                      <a:pt x="2031233" y="3386"/>
                    </a:cubicBezTo>
                    <a:cubicBezTo>
                      <a:pt x="1962653" y="-4234"/>
                      <a:pt x="1772153" y="3386"/>
                      <a:pt x="1772153" y="3386"/>
                    </a:cubicBezTo>
                    <a:cubicBezTo>
                      <a:pt x="1688333" y="3386"/>
                      <a:pt x="1623563" y="-424"/>
                      <a:pt x="1528313" y="3386"/>
                    </a:cubicBezTo>
                    <a:cubicBezTo>
                      <a:pt x="1433063" y="7196"/>
                      <a:pt x="1281933" y="19896"/>
                      <a:pt x="1200653" y="26246"/>
                    </a:cubicBezTo>
                    <a:cubicBezTo>
                      <a:pt x="1119373" y="32596"/>
                      <a:pt x="1100323" y="9736"/>
                      <a:pt x="1040633" y="41486"/>
                    </a:cubicBezTo>
                    <a:cubicBezTo>
                      <a:pt x="980943" y="73236"/>
                      <a:pt x="893313" y="157056"/>
                      <a:pt x="842513" y="216746"/>
                    </a:cubicBezTo>
                    <a:cubicBezTo>
                      <a:pt x="791713" y="276436"/>
                      <a:pt x="766313" y="353906"/>
                      <a:pt x="735833" y="399626"/>
                    </a:cubicBezTo>
                    <a:cubicBezTo>
                      <a:pt x="705353" y="445346"/>
                      <a:pt x="728213" y="445346"/>
                      <a:pt x="659633" y="491066"/>
                    </a:cubicBezTo>
                    <a:cubicBezTo>
                      <a:pt x="591053" y="536786"/>
                      <a:pt x="433573" y="602826"/>
                      <a:pt x="324353" y="673946"/>
                    </a:cubicBezTo>
                    <a:cubicBezTo>
                      <a:pt x="215133" y="745066"/>
                      <a:pt x="36063" y="823806"/>
                      <a:pt x="4313" y="917786"/>
                    </a:cubicBezTo>
                    <a:cubicBezTo>
                      <a:pt x="-27437" y="1011766"/>
                      <a:pt x="126233" y="1169246"/>
                      <a:pt x="133853" y="1237826"/>
                    </a:cubicBezTo>
                    <a:cubicBezTo>
                      <a:pt x="141473" y="1306406"/>
                      <a:pt x="66543" y="1246716"/>
                      <a:pt x="50033" y="1329266"/>
                    </a:cubicBezTo>
                    <a:cubicBezTo>
                      <a:pt x="33523" y="1411816"/>
                      <a:pt x="32253" y="1569296"/>
                      <a:pt x="34793" y="1733126"/>
                    </a:cubicBezTo>
                    <a:cubicBezTo>
                      <a:pt x="37333" y="1896956"/>
                      <a:pt x="41143" y="2173816"/>
                      <a:pt x="65273" y="2312246"/>
                    </a:cubicBezTo>
                    <a:cubicBezTo>
                      <a:pt x="89403" y="2450676"/>
                      <a:pt x="137663" y="2492586"/>
                      <a:pt x="179573" y="2563706"/>
                    </a:cubicBezTo>
                    <a:cubicBezTo>
                      <a:pt x="221483" y="2634826"/>
                      <a:pt x="250693" y="2708486"/>
                      <a:pt x="316733" y="2738966"/>
                    </a:cubicBezTo>
                    <a:cubicBezTo>
                      <a:pt x="382773" y="2769446"/>
                      <a:pt x="484373" y="2738966"/>
                      <a:pt x="575813" y="2746586"/>
                    </a:cubicBezTo>
                    <a:cubicBezTo>
                      <a:pt x="667253" y="2754206"/>
                      <a:pt x="739643" y="2807546"/>
                      <a:pt x="865373" y="2784686"/>
                    </a:cubicBezTo>
                    <a:cubicBezTo>
                      <a:pt x="991103" y="2761826"/>
                      <a:pt x="1212083" y="2681816"/>
                      <a:pt x="1330193" y="2609426"/>
                    </a:cubicBezTo>
                    <a:cubicBezTo>
                      <a:pt x="1448303" y="2537036"/>
                      <a:pt x="1509263" y="2399876"/>
                      <a:pt x="1574033" y="2350346"/>
                    </a:cubicBezTo>
                    <a:cubicBezTo>
                      <a:pt x="1638803" y="2300816"/>
                      <a:pt x="1674367" y="2325913"/>
                      <a:pt x="1718813" y="2312246"/>
                    </a:cubicBezTo>
                    <a:cubicBezTo>
                      <a:pt x="1763259" y="2298579"/>
                      <a:pt x="1782308" y="2263170"/>
                      <a:pt x="1840707" y="2268342"/>
                    </a:cubicBezTo>
                    <a:cubicBezTo>
                      <a:pt x="1899106" y="2273514"/>
                      <a:pt x="2038728" y="2350896"/>
                      <a:pt x="2069208" y="2343276"/>
                    </a:cubicBezTo>
                    <a:cubicBezTo>
                      <a:pt x="2099688" y="2335656"/>
                      <a:pt x="2159475" y="2242483"/>
                      <a:pt x="2404667" y="2220803"/>
                    </a:cubicBezTo>
                    <a:cubicBezTo>
                      <a:pt x="2649859" y="2199123"/>
                      <a:pt x="2766727" y="2068403"/>
                      <a:pt x="2854357" y="1984583"/>
                    </a:cubicBezTo>
                    <a:cubicBezTo>
                      <a:pt x="2941987" y="1900763"/>
                      <a:pt x="3079478" y="1502768"/>
                      <a:pt x="3040073" y="1486264"/>
                    </a:cubicBezTo>
                    <a:cubicBezTo>
                      <a:pt x="3000668" y="1469760"/>
                      <a:pt x="2869937" y="1799878"/>
                      <a:pt x="2717014" y="1893181"/>
                    </a:cubicBezTo>
                    <a:cubicBezTo>
                      <a:pt x="2564091" y="1986484"/>
                      <a:pt x="2397860" y="2080916"/>
                      <a:pt x="2122537" y="2046080"/>
                    </a:cubicBezTo>
                    <a:cubicBezTo>
                      <a:pt x="1933247" y="2056967"/>
                      <a:pt x="1412157" y="1554986"/>
                      <a:pt x="1606406" y="1144208"/>
                    </a:cubicBezTo>
                    <a:close/>
                  </a:path>
                </a:pathLst>
              </a:custGeom>
              <a:noFill/>
              <a:ln w="2857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a:p>
            </p:txBody>
          </p:sp>
          <p:grpSp>
            <p:nvGrpSpPr>
              <p:cNvPr id="5" name="Groupe 4">
                <a:extLst>
                  <a:ext uri="{FF2B5EF4-FFF2-40B4-BE49-F238E27FC236}">
                    <a16:creationId xmlns:a16="http://schemas.microsoft.com/office/drawing/2014/main" id="{9F8784DE-ABEE-480F-1801-2325E48EB8EB}"/>
                  </a:ext>
                </a:extLst>
              </p:cNvPr>
              <p:cNvGrpSpPr/>
              <p:nvPr/>
            </p:nvGrpSpPr>
            <p:grpSpPr>
              <a:xfrm>
                <a:off x="1655618" y="789709"/>
                <a:ext cx="1265430" cy="1183580"/>
                <a:chOff x="-1518107" y="-2347944"/>
                <a:chExt cx="1280702" cy="1266947"/>
              </a:xfrm>
            </p:grpSpPr>
            <p:sp>
              <p:nvSpPr>
                <p:cNvPr id="15" name="Forme libre : forme 14">
                  <a:extLst>
                    <a:ext uri="{FF2B5EF4-FFF2-40B4-BE49-F238E27FC236}">
                      <a16:creationId xmlns:a16="http://schemas.microsoft.com/office/drawing/2014/main" id="{F04CC615-99C2-38AC-F589-3CE91973A7AD}"/>
                    </a:ext>
                  </a:extLst>
                </p:cNvPr>
                <p:cNvSpPr/>
                <p:nvPr/>
              </p:nvSpPr>
              <p:spPr>
                <a:xfrm>
                  <a:off x="-1518107" y="-2347944"/>
                  <a:ext cx="1280702" cy="1266947"/>
                </a:xfrm>
                <a:custGeom>
                  <a:avLst/>
                  <a:gdLst>
                    <a:gd name="csX0" fmla="*/ 375939 w 1257603"/>
                    <a:gd name="csY0" fmla="*/ 41037 h 1270543"/>
                    <a:gd name="csX1" fmla="*/ 292119 w 1257603"/>
                    <a:gd name="csY1" fmla="*/ 79137 h 1270543"/>
                    <a:gd name="csX2" fmla="*/ 116859 w 1257603"/>
                    <a:gd name="csY2" fmla="*/ 300117 h 1270543"/>
                    <a:gd name="csX3" fmla="*/ 25419 w 1257603"/>
                    <a:gd name="csY3" fmla="*/ 521097 h 1270543"/>
                    <a:gd name="csX4" fmla="*/ 10179 w 1257603"/>
                    <a:gd name="csY4" fmla="*/ 856377 h 1270543"/>
                    <a:gd name="csX5" fmla="*/ 162579 w 1257603"/>
                    <a:gd name="csY5" fmla="*/ 1092597 h 1270543"/>
                    <a:gd name="csX6" fmla="*/ 314979 w 1257603"/>
                    <a:gd name="csY6" fmla="*/ 1199277 h 1270543"/>
                    <a:gd name="csX7" fmla="*/ 612159 w 1257603"/>
                    <a:gd name="csY7" fmla="*/ 1267857 h 1270543"/>
                    <a:gd name="csX8" fmla="*/ 833139 w 1257603"/>
                    <a:gd name="csY8" fmla="*/ 1244997 h 1270543"/>
                    <a:gd name="csX9" fmla="*/ 1016019 w 1257603"/>
                    <a:gd name="csY9" fmla="*/ 1138317 h 1270543"/>
                    <a:gd name="csX10" fmla="*/ 1191279 w 1257603"/>
                    <a:gd name="csY10" fmla="*/ 917337 h 1270543"/>
                    <a:gd name="csX11" fmla="*/ 1244619 w 1257603"/>
                    <a:gd name="csY11" fmla="*/ 665877 h 1270543"/>
                    <a:gd name="csX12" fmla="*/ 1244619 w 1257603"/>
                    <a:gd name="csY12" fmla="*/ 414417 h 1270543"/>
                    <a:gd name="csX13" fmla="*/ 1099839 w 1257603"/>
                    <a:gd name="csY13" fmla="*/ 208677 h 1270543"/>
                    <a:gd name="csX14" fmla="*/ 901719 w 1257603"/>
                    <a:gd name="csY14" fmla="*/ 41037 h 1270543"/>
                    <a:gd name="csX15" fmla="*/ 779799 w 1257603"/>
                    <a:gd name="csY15" fmla="*/ 10557 h 1270543"/>
                    <a:gd name="csX16" fmla="*/ 513099 w 1257603"/>
                    <a:gd name="csY16" fmla="*/ 2937 h 1270543"/>
                    <a:gd name="csX17" fmla="*/ 375939 w 1257603"/>
                    <a:gd name="csY17" fmla="*/ 41037 h 1270543"/>
                    <a:gd name="csX0" fmla="*/ 374583 w 1256247"/>
                    <a:gd name="csY0" fmla="*/ 41037 h 1270543"/>
                    <a:gd name="csX1" fmla="*/ 290763 w 1256247"/>
                    <a:gd name="csY1" fmla="*/ 79137 h 1270543"/>
                    <a:gd name="csX2" fmla="*/ 72012 w 1256247"/>
                    <a:gd name="csY2" fmla="*/ 277247 h 1270543"/>
                    <a:gd name="csX3" fmla="*/ 24063 w 1256247"/>
                    <a:gd name="csY3" fmla="*/ 521097 h 1270543"/>
                    <a:gd name="csX4" fmla="*/ 8823 w 1256247"/>
                    <a:gd name="csY4" fmla="*/ 856377 h 1270543"/>
                    <a:gd name="csX5" fmla="*/ 161223 w 1256247"/>
                    <a:gd name="csY5" fmla="*/ 1092597 h 1270543"/>
                    <a:gd name="csX6" fmla="*/ 313623 w 1256247"/>
                    <a:gd name="csY6" fmla="*/ 1199277 h 1270543"/>
                    <a:gd name="csX7" fmla="*/ 610803 w 1256247"/>
                    <a:gd name="csY7" fmla="*/ 1267857 h 1270543"/>
                    <a:gd name="csX8" fmla="*/ 831783 w 1256247"/>
                    <a:gd name="csY8" fmla="*/ 1244997 h 1270543"/>
                    <a:gd name="csX9" fmla="*/ 1014663 w 1256247"/>
                    <a:gd name="csY9" fmla="*/ 1138317 h 1270543"/>
                    <a:gd name="csX10" fmla="*/ 1189923 w 1256247"/>
                    <a:gd name="csY10" fmla="*/ 917337 h 1270543"/>
                    <a:gd name="csX11" fmla="*/ 1243263 w 1256247"/>
                    <a:gd name="csY11" fmla="*/ 665877 h 1270543"/>
                    <a:gd name="csX12" fmla="*/ 1243263 w 1256247"/>
                    <a:gd name="csY12" fmla="*/ 414417 h 1270543"/>
                    <a:gd name="csX13" fmla="*/ 1098483 w 1256247"/>
                    <a:gd name="csY13" fmla="*/ 208677 h 1270543"/>
                    <a:gd name="csX14" fmla="*/ 900363 w 1256247"/>
                    <a:gd name="csY14" fmla="*/ 41037 h 1270543"/>
                    <a:gd name="csX15" fmla="*/ 778443 w 1256247"/>
                    <a:gd name="csY15" fmla="*/ 10557 h 1270543"/>
                    <a:gd name="csX16" fmla="*/ 511743 w 1256247"/>
                    <a:gd name="csY16" fmla="*/ 2937 h 1270543"/>
                    <a:gd name="csX17" fmla="*/ 374583 w 1256247"/>
                    <a:gd name="csY17" fmla="*/ 41037 h 1270543"/>
                    <a:gd name="csX0" fmla="*/ 418100 w 1299764"/>
                    <a:gd name="csY0" fmla="*/ 41037 h 1270543"/>
                    <a:gd name="csX1" fmla="*/ 334280 w 1299764"/>
                    <a:gd name="csY1" fmla="*/ 79137 h 1270543"/>
                    <a:gd name="csX2" fmla="*/ 115529 w 1299764"/>
                    <a:gd name="csY2" fmla="*/ 277247 h 1270543"/>
                    <a:gd name="csX3" fmla="*/ 2320 w 1299764"/>
                    <a:gd name="csY3" fmla="*/ 521097 h 1270543"/>
                    <a:gd name="csX4" fmla="*/ 52340 w 1299764"/>
                    <a:gd name="csY4" fmla="*/ 856377 h 1270543"/>
                    <a:gd name="csX5" fmla="*/ 204740 w 1299764"/>
                    <a:gd name="csY5" fmla="*/ 1092597 h 1270543"/>
                    <a:gd name="csX6" fmla="*/ 357140 w 1299764"/>
                    <a:gd name="csY6" fmla="*/ 1199277 h 1270543"/>
                    <a:gd name="csX7" fmla="*/ 654320 w 1299764"/>
                    <a:gd name="csY7" fmla="*/ 1267857 h 1270543"/>
                    <a:gd name="csX8" fmla="*/ 875300 w 1299764"/>
                    <a:gd name="csY8" fmla="*/ 1244997 h 1270543"/>
                    <a:gd name="csX9" fmla="*/ 1058180 w 1299764"/>
                    <a:gd name="csY9" fmla="*/ 1138317 h 1270543"/>
                    <a:gd name="csX10" fmla="*/ 1233440 w 1299764"/>
                    <a:gd name="csY10" fmla="*/ 917337 h 1270543"/>
                    <a:gd name="csX11" fmla="*/ 1286780 w 1299764"/>
                    <a:gd name="csY11" fmla="*/ 665877 h 1270543"/>
                    <a:gd name="csX12" fmla="*/ 1286780 w 1299764"/>
                    <a:gd name="csY12" fmla="*/ 414417 h 1270543"/>
                    <a:gd name="csX13" fmla="*/ 1142000 w 1299764"/>
                    <a:gd name="csY13" fmla="*/ 208677 h 1270543"/>
                    <a:gd name="csX14" fmla="*/ 943880 w 1299764"/>
                    <a:gd name="csY14" fmla="*/ 41037 h 1270543"/>
                    <a:gd name="csX15" fmla="*/ 821960 w 1299764"/>
                    <a:gd name="csY15" fmla="*/ 10557 h 1270543"/>
                    <a:gd name="csX16" fmla="*/ 555260 w 1299764"/>
                    <a:gd name="csY16" fmla="*/ 2937 h 1270543"/>
                    <a:gd name="csX17" fmla="*/ 418100 w 1299764"/>
                    <a:gd name="csY17" fmla="*/ 41037 h 1270543"/>
                    <a:gd name="csX0" fmla="*/ 418100 w 1299764"/>
                    <a:gd name="csY0" fmla="*/ 41037 h 1322328"/>
                    <a:gd name="csX1" fmla="*/ 334280 w 1299764"/>
                    <a:gd name="csY1" fmla="*/ 79137 h 1322328"/>
                    <a:gd name="csX2" fmla="*/ 115529 w 1299764"/>
                    <a:gd name="csY2" fmla="*/ 277247 h 1322328"/>
                    <a:gd name="csX3" fmla="*/ 2320 w 1299764"/>
                    <a:gd name="csY3" fmla="*/ 521097 h 1322328"/>
                    <a:gd name="csX4" fmla="*/ 52340 w 1299764"/>
                    <a:gd name="csY4" fmla="*/ 856377 h 1322328"/>
                    <a:gd name="csX5" fmla="*/ 204740 w 1299764"/>
                    <a:gd name="csY5" fmla="*/ 1092597 h 1322328"/>
                    <a:gd name="csX6" fmla="*/ 357140 w 1299764"/>
                    <a:gd name="csY6" fmla="*/ 1199277 h 1322328"/>
                    <a:gd name="csX7" fmla="*/ 639817 w 1299764"/>
                    <a:gd name="csY7" fmla="*/ 1321596 h 1322328"/>
                    <a:gd name="csX8" fmla="*/ 875300 w 1299764"/>
                    <a:gd name="csY8" fmla="*/ 1244997 h 1322328"/>
                    <a:gd name="csX9" fmla="*/ 1058180 w 1299764"/>
                    <a:gd name="csY9" fmla="*/ 1138317 h 1322328"/>
                    <a:gd name="csX10" fmla="*/ 1233440 w 1299764"/>
                    <a:gd name="csY10" fmla="*/ 917337 h 1322328"/>
                    <a:gd name="csX11" fmla="*/ 1286780 w 1299764"/>
                    <a:gd name="csY11" fmla="*/ 665877 h 1322328"/>
                    <a:gd name="csX12" fmla="*/ 1286780 w 1299764"/>
                    <a:gd name="csY12" fmla="*/ 414417 h 1322328"/>
                    <a:gd name="csX13" fmla="*/ 1142000 w 1299764"/>
                    <a:gd name="csY13" fmla="*/ 208677 h 1322328"/>
                    <a:gd name="csX14" fmla="*/ 943880 w 1299764"/>
                    <a:gd name="csY14" fmla="*/ 41037 h 1322328"/>
                    <a:gd name="csX15" fmla="*/ 821960 w 1299764"/>
                    <a:gd name="csY15" fmla="*/ 10557 h 1322328"/>
                    <a:gd name="csX16" fmla="*/ 555260 w 1299764"/>
                    <a:gd name="csY16" fmla="*/ 2937 h 1322328"/>
                    <a:gd name="csX17" fmla="*/ 418100 w 1299764"/>
                    <a:gd name="csY17" fmla="*/ 41037 h 1322328"/>
                    <a:gd name="csX0" fmla="*/ 418100 w 1299764"/>
                    <a:gd name="csY0" fmla="*/ 41037 h 1321617"/>
                    <a:gd name="csX1" fmla="*/ 334280 w 1299764"/>
                    <a:gd name="csY1" fmla="*/ 79137 h 1321617"/>
                    <a:gd name="csX2" fmla="*/ 115529 w 1299764"/>
                    <a:gd name="csY2" fmla="*/ 277247 h 1321617"/>
                    <a:gd name="csX3" fmla="*/ 2320 w 1299764"/>
                    <a:gd name="csY3" fmla="*/ 521097 h 1321617"/>
                    <a:gd name="csX4" fmla="*/ 52340 w 1299764"/>
                    <a:gd name="csY4" fmla="*/ 856377 h 1321617"/>
                    <a:gd name="csX5" fmla="*/ 204740 w 1299764"/>
                    <a:gd name="csY5" fmla="*/ 1092597 h 1321617"/>
                    <a:gd name="csX6" fmla="*/ 349889 w 1299764"/>
                    <a:gd name="csY6" fmla="*/ 1238010 h 1321617"/>
                    <a:gd name="csX7" fmla="*/ 639817 w 1299764"/>
                    <a:gd name="csY7" fmla="*/ 1321596 h 1321617"/>
                    <a:gd name="csX8" fmla="*/ 875300 w 1299764"/>
                    <a:gd name="csY8" fmla="*/ 1244997 h 1321617"/>
                    <a:gd name="csX9" fmla="*/ 1058180 w 1299764"/>
                    <a:gd name="csY9" fmla="*/ 1138317 h 1321617"/>
                    <a:gd name="csX10" fmla="*/ 1233440 w 1299764"/>
                    <a:gd name="csY10" fmla="*/ 917337 h 1321617"/>
                    <a:gd name="csX11" fmla="*/ 1286780 w 1299764"/>
                    <a:gd name="csY11" fmla="*/ 665877 h 1321617"/>
                    <a:gd name="csX12" fmla="*/ 1286780 w 1299764"/>
                    <a:gd name="csY12" fmla="*/ 414417 h 1321617"/>
                    <a:gd name="csX13" fmla="*/ 1142000 w 1299764"/>
                    <a:gd name="csY13" fmla="*/ 208677 h 1321617"/>
                    <a:gd name="csX14" fmla="*/ 943880 w 1299764"/>
                    <a:gd name="csY14" fmla="*/ 41037 h 1321617"/>
                    <a:gd name="csX15" fmla="*/ 821960 w 1299764"/>
                    <a:gd name="csY15" fmla="*/ 10557 h 1321617"/>
                    <a:gd name="csX16" fmla="*/ 555260 w 1299764"/>
                    <a:gd name="csY16" fmla="*/ 2937 h 1321617"/>
                    <a:gd name="csX17" fmla="*/ 418100 w 1299764"/>
                    <a:gd name="csY17" fmla="*/ 41037 h 1321617"/>
                    <a:gd name="csX0" fmla="*/ 418100 w 1290787"/>
                    <a:gd name="csY0" fmla="*/ 41037 h 1321617"/>
                    <a:gd name="csX1" fmla="*/ 334280 w 1290787"/>
                    <a:gd name="csY1" fmla="*/ 79137 h 1321617"/>
                    <a:gd name="csX2" fmla="*/ 115529 w 1290787"/>
                    <a:gd name="csY2" fmla="*/ 277247 h 1321617"/>
                    <a:gd name="csX3" fmla="*/ 2320 w 1290787"/>
                    <a:gd name="csY3" fmla="*/ 521097 h 1321617"/>
                    <a:gd name="csX4" fmla="*/ 52340 w 1290787"/>
                    <a:gd name="csY4" fmla="*/ 856377 h 1321617"/>
                    <a:gd name="csX5" fmla="*/ 204740 w 1290787"/>
                    <a:gd name="csY5" fmla="*/ 1092597 h 1321617"/>
                    <a:gd name="csX6" fmla="*/ 349889 w 1290787"/>
                    <a:gd name="csY6" fmla="*/ 1238010 h 1321617"/>
                    <a:gd name="csX7" fmla="*/ 639817 w 1290787"/>
                    <a:gd name="csY7" fmla="*/ 1321596 h 1321617"/>
                    <a:gd name="csX8" fmla="*/ 875300 w 1290787"/>
                    <a:gd name="csY8" fmla="*/ 1244997 h 1321617"/>
                    <a:gd name="csX9" fmla="*/ 1058180 w 1290787"/>
                    <a:gd name="csY9" fmla="*/ 1138317 h 1321617"/>
                    <a:gd name="csX10" fmla="*/ 1233440 w 1290787"/>
                    <a:gd name="csY10" fmla="*/ 917337 h 1321617"/>
                    <a:gd name="csX11" fmla="*/ 1286780 w 1290787"/>
                    <a:gd name="csY11" fmla="*/ 665877 h 1321617"/>
                    <a:gd name="csX12" fmla="*/ 1142000 w 1290787"/>
                    <a:gd name="csY12" fmla="*/ 208677 h 1321617"/>
                    <a:gd name="csX13" fmla="*/ 943880 w 1290787"/>
                    <a:gd name="csY13" fmla="*/ 41037 h 1321617"/>
                    <a:gd name="csX14" fmla="*/ 821960 w 1290787"/>
                    <a:gd name="csY14" fmla="*/ 10557 h 1321617"/>
                    <a:gd name="csX15" fmla="*/ 555260 w 1290787"/>
                    <a:gd name="csY15" fmla="*/ 2937 h 1321617"/>
                    <a:gd name="csX16" fmla="*/ 418100 w 1290787"/>
                    <a:gd name="csY16" fmla="*/ 41037 h 1321617"/>
                    <a:gd name="csX0" fmla="*/ 418100 w 1318396"/>
                    <a:gd name="csY0" fmla="*/ 41037 h 1321617"/>
                    <a:gd name="csX1" fmla="*/ 334280 w 1318396"/>
                    <a:gd name="csY1" fmla="*/ 79137 h 1321617"/>
                    <a:gd name="csX2" fmla="*/ 115529 w 1318396"/>
                    <a:gd name="csY2" fmla="*/ 277247 h 1321617"/>
                    <a:gd name="csX3" fmla="*/ 2320 w 1318396"/>
                    <a:gd name="csY3" fmla="*/ 521097 h 1321617"/>
                    <a:gd name="csX4" fmla="*/ 52340 w 1318396"/>
                    <a:gd name="csY4" fmla="*/ 856377 h 1321617"/>
                    <a:gd name="csX5" fmla="*/ 204740 w 1318396"/>
                    <a:gd name="csY5" fmla="*/ 1092597 h 1321617"/>
                    <a:gd name="csX6" fmla="*/ 349889 w 1318396"/>
                    <a:gd name="csY6" fmla="*/ 1238010 h 1321617"/>
                    <a:gd name="csX7" fmla="*/ 639817 w 1318396"/>
                    <a:gd name="csY7" fmla="*/ 1321596 h 1321617"/>
                    <a:gd name="csX8" fmla="*/ 875300 w 1318396"/>
                    <a:gd name="csY8" fmla="*/ 1244997 h 1321617"/>
                    <a:gd name="csX9" fmla="*/ 1058180 w 1318396"/>
                    <a:gd name="csY9" fmla="*/ 1138317 h 1321617"/>
                    <a:gd name="csX10" fmla="*/ 1233440 w 1318396"/>
                    <a:gd name="csY10" fmla="*/ 917337 h 1321617"/>
                    <a:gd name="csX11" fmla="*/ 1315787 w 1318396"/>
                    <a:gd name="csY11" fmla="*/ 566035 h 1321617"/>
                    <a:gd name="csX12" fmla="*/ 1142000 w 1318396"/>
                    <a:gd name="csY12" fmla="*/ 208677 h 1321617"/>
                    <a:gd name="csX13" fmla="*/ 943880 w 1318396"/>
                    <a:gd name="csY13" fmla="*/ 41037 h 1321617"/>
                    <a:gd name="csX14" fmla="*/ 821960 w 1318396"/>
                    <a:gd name="csY14" fmla="*/ 10557 h 1321617"/>
                    <a:gd name="csX15" fmla="*/ 555260 w 1318396"/>
                    <a:gd name="csY15" fmla="*/ 2937 h 1321617"/>
                    <a:gd name="csX16" fmla="*/ 418100 w 1318396"/>
                    <a:gd name="csY16" fmla="*/ 41037 h 1321617"/>
                    <a:gd name="csX0" fmla="*/ 418100 w 1332504"/>
                    <a:gd name="csY0" fmla="*/ 41037 h 1321617"/>
                    <a:gd name="csX1" fmla="*/ 334280 w 1332504"/>
                    <a:gd name="csY1" fmla="*/ 79137 h 1321617"/>
                    <a:gd name="csX2" fmla="*/ 115529 w 1332504"/>
                    <a:gd name="csY2" fmla="*/ 277247 h 1321617"/>
                    <a:gd name="csX3" fmla="*/ 2320 w 1332504"/>
                    <a:gd name="csY3" fmla="*/ 521097 h 1321617"/>
                    <a:gd name="csX4" fmla="*/ 52340 w 1332504"/>
                    <a:gd name="csY4" fmla="*/ 856377 h 1321617"/>
                    <a:gd name="csX5" fmla="*/ 204740 w 1332504"/>
                    <a:gd name="csY5" fmla="*/ 1092597 h 1321617"/>
                    <a:gd name="csX6" fmla="*/ 349889 w 1332504"/>
                    <a:gd name="csY6" fmla="*/ 1238010 h 1321617"/>
                    <a:gd name="csX7" fmla="*/ 639817 w 1332504"/>
                    <a:gd name="csY7" fmla="*/ 1321596 h 1321617"/>
                    <a:gd name="csX8" fmla="*/ 875300 w 1332504"/>
                    <a:gd name="csY8" fmla="*/ 1244997 h 1321617"/>
                    <a:gd name="csX9" fmla="*/ 1058180 w 1332504"/>
                    <a:gd name="csY9" fmla="*/ 1138317 h 1321617"/>
                    <a:gd name="csX10" fmla="*/ 1233440 w 1332504"/>
                    <a:gd name="csY10" fmla="*/ 917337 h 1321617"/>
                    <a:gd name="csX11" fmla="*/ 1330288 w 1332504"/>
                    <a:gd name="csY11" fmla="*/ 519955 h 1321617"/>
                    <a:gd name="csX12" fmla="*/ 1142000 w 1332504"/>
                    <a:gd name="csY12" fmla="*/ 208677 h 1321617"/>
                    <a:gd name="csX13" fmla="*/ 943880 w 1332504"/>
                    <a:gd name="csY13" fmla="*/ 41037 h 1321617"/>
                    <a:gd name="csX14" fmla="*/ 821960 w 1332504"/>
                    <a:gd name="csY14" fmla="*/ 10557 h 1321617"/>
                    <a:gd name="csX15" fmla="*/ 555260 w 1332504"/>
                    <a:gd name="csY15" fmla="*/ 2937 h 1321617"/>
                    <a:gd name="csX16" fmla="*/ 418100 w 1332504"/>
                    <a:gd name="csY16" fmla="*/ 41037 h 1321617"/>
                    <a:gd name="csX0" fmla="*/ 418100 w 1266290"/>
                    <a:gd name="csY0" fmla="*/ 41037 h 1321617"/>
                    <a:gd name="csX1" fmla="*/ 334280 w 1266290"/>
                    <a:gd name="csY1" fmla="*/ 79137 h 1321617"/>
                    <a:gd name="csX2" fmla="*/ 115529 w 1266290"/>
                    <a:gd name="csY2" fmla="*/ 277247 h 1321617"/>
                    <a:gd name="csX3" fmla="*/ 2320 w 1266290"/>
                    <a:gd name="csY3" fmla="*/ 521097 h 1321617"/>
                    <a:gd name="csX4" fmla="*/ 52340 w 1266290"/>
                    <a:gd name="csY4" fmla="*/ 856377 h 1321617"/>
                    <a:gd name="csX5" fmla="*/ 204740 w 1266290"/>
                    <a:gd name="csY5" fmla="*/ 1092597 h 1321617"/>
                    <a:gd name="csX6" fmla="*/ 349889 w 1266290"/>
                    <a:gd name="csY6" fmla="*/ 1238010 h 1321617"/>
                    <a:gd name="csX7" fmla="*/ 639817 w 1266290"/>
                    <a:gd name="csY7" fmla="*/ 1321596 h 1321617"/>
                    <a:gd name="csX8" fmla="*/ 875300 w 1266290"/>
                    <a:gd name="csY8" fmla="*/ 1244997 h 1321617"/>
                    <a:gd name="csX9" fmla="*/ 1058180 w 1266290"/>
                    <a:gd name="csY9" fmla="*/ 1138317 h 1321617"/>
                    <a:gd name="csX10" fmla="*/ 1233440 w 1266290"/>
                    <a:gd name="csY10" fmla="*/ 917337 h 1321617"/>
                    <a:gd name="csX11" fmla="*/ 1258622 w 1266290"/>
                    <a:gd name="csY11" fmla="*/ 496914 h 1321617"/>
                    <a:gd name="csX12" fmla="*/ 1142000 w 1266290"/>
                    <a:gd name="csY12" fmla="*/ 208677 h 1321617"/>
                    <a:gd name="csX13" fmla="*/ 943880 w 1266290"/>
                    <a:gd name="csY13" fmla="*/ 41037 h 1321617"/>
                    <a:gd name="csX14" fmla="*/ 821960 w 1266290"/>
                    <a:gd name="csY14" fmla="*/ 10557 h 1321617"/>
                    <a:gd name="csX15" fmla="*/ 555260 w 1266290"/>
                    <a:gd name="csY15" fmla="*/ 2937 h 1321617"/>
                    <a:gd name="csX16" fmla="*/ 418100 w 1266290"/>
                    <a:gd name="csY16" fmla="*/ 41037 h 1321617"/>
                    <a:gd name="csX0" fmla="*/ 418100 w 1340412"/>
                    <a:gd name="csY0" fmla="*/ 41037 h 1321617"/>
                    <a:gd name="csX1" fmla="*/ 334280 w 1340412"/>
                    <a:gd name="csY1" fmla="*/ 79137 h 1321617"/>
                    <a:gd name="csX2" fmla="*/ 115529 w 1340412"/>
                    <a:gd name="csY2" fmla="*/ 277247 h 1321617"/>
                    <a:gd name="csX3" fmla="*/ 2320 w 1340412"/>
                    <a:gd name="csY3" fmla="*/ 521097 h 1321617"/>
                    <a:gd name="csX4" fmla="*/ 52340 w 1340412"/>
                    <a:gd name="csY4" fmla="*/ 856377 h 1321617"/>
                    <a:gd name="csX5" fmla="*/ 204740 w 1340412"/>
                    <a:gd name="csY5" fmla="*/ 1092597 h 1321617"/>
                    <a:gd name="csX6" fmla="*/ 349889 w 1340412"/>
                    <a:gd name="csY6" fmla="*/ 1238010 h 1321617"/>
                    <a:gd name="csX7" fmla="*/ 639817 w 1340412"/>
                    <a:gd name="csY7" fmla="*/ 1321596 h 1321617"/>
                    <a:gd name="csX8" fmla="*/ 875300 w 1340412"/>
                    <a:gd name="csY8" fmla="*/ 1244997 h 1321617"/>
                    <a:gd name="csX9" fmla="*/ 1058180 w 1340412"/>
                    <a:gd name="csY9" fmla="*/ 1138317 h 1321617"/>
                    <a:gd name="csX10" fmla="*/ 1233440 w 1340412"/>
                    <a:gd name="csY10" fmla="*/ 917337 h 1321617"/>
                    <a:gd name="csX11" fmla="*/ 1338369 w 1340412"/>
                    <a:gd name="csY11" fmla="*/ 443154 h 1321617"/>
                    <a:gd name="csX12" fmla="*/ 1142000 w 1340412"/>
                    <a:gd name="csY12" fmla="*/ 208677 h 1321617"/>
                    <a:gd name="csX13" fmla="*/ 943880 w 1340412"/>
                    <a:gd name="csY13" fmla="*/ 41037 h 1321617"/>
                    <a:gd name="csX14" fmla="*/ 821960 w 1340412"/>
                    <a:gd name="csY14" fmla="*/ 10557 h 1321617"/>
                    <a:gd name="csX15" fmla="*/ 555260 w 1340412"/>
                    <a:gd name="csY15" fmla="*/ 2937 h 1321617"/>
                    <a:gd name="csX16" fmla="*/ 418100 w 1340412"/>
                    <a:gd name="csY16" fmla="*/ 41037 h 1321617"/>
                    <a:gd name="csX0" fmla="*/ 418100 w 1291575"/>
                    <a:gd name="csY0" fmla="*/ 41037 h 1321617"/>
                    <a:gd name="csX1" fmla="*/ 334280 w 1291575"/>
                    <a:gd name="csY1" fmla="*/ 79137 h 1321617"/>
                    <a:gd name="csX2" fmla="*/ 115529 w 1291575"/>
                    <a:gd name="csY2" fmla="*/ 277247 h 1321617"/>
                    <a:gd name="csX3" fmla="*/ 2320 w 1291575"/>
                    <a:gd name="csY3" fmla="*/ 521097 h 1321617"/>
                    <a:gd name="csX4" fmla="*/ 52340 w 1291575"/>
                    <a:gd name="csY4" fmla="*/ 856377 h 1321617"/>
                    <a:gd name="csX5" fmla="*/ 204740 w 1291575"/>
                    <a:gd name="csY5" fmla="*/ 1092597 h 1321617"/>
                    <a:gd name="csX6" fmla="*/ 349889 w 1291575"/>
                    <a:gd name="csY6" fmla="*/ 1238010 h 1321617"/>
                    <a:gd name="csX7" fmla="*/ 639817 w 1291575"/>
                    <a:gd name="csY7" fmla="*/ 1321596 h 1321617"/>
                    <a:gd name="csX8" fmla="*/ 875300 w 1291575"/>
                    <a:gd name="csY8" fmla="*/ 1244997 h 1321617"/>
                    <a:gd name="csX9" fmla="*/ 1058180 w 1291575"/>
                    <a:gd name="csY9" fmla="*/ 1138317 h 1321617"/>
                    <a:gd name="csX10" fmla="*/ 1233440 w 1291575"/>
                    <a:gd name="csY10" fmla="*/ 917337 h 1321617"/>
                    <a:gd name="csX11" fmla="*/ 1287628 w 1291575"/>
                    <a:gd name="csY11" fmla="*/ 443154 h 1321617"/>
                    <a:gd name="csX12" fmla="*/ 1142000 w 1291575"/>
                    <a:gd name="csY12" fmla="*/ 208677 h 1321617"/>
                    <a:gd name="csX13" fmla="*/ 943880 w 1291575"/>
                    <a:gd name="csY13" fmla="*/ 41037 h 1321617"/>
                    <a:gd name="csX14" fmla="*/ 821960 w 1291575"/>
                    <a:gd name="csY14" fmla="*/ 10557 h 1321617"/>
                    <a:gd name="csX15" fmla="*/ 555260 w 1291575"/>
                    <a:gd name="csY15" fmla="*/ 2937 h 1321617"/>
                    <a:gd name="csX16" fmla="*/ 418100 w 1291575"/>
                    <a:gd name="csY16" fmla="*/ 41037 h 1321617"/>
                    <a:gd name="csX0" fmla="*/ 418100 w 1291575"/>
                    <a:gd name="csY0" fmla="*/ 41037 h 1321617"/>
                    <a:gd name="csX1" fmla="*/ 334280 w 1291575"/>
                    <a:gd name="csY1" fmla="*/ 79137 h 1321617"/>
                    <a:gd name="csX2" fmla="*/ 115529 w 1291575"/>
                    <a:gd name="csY2" fmla="*/ 277247 h 1321617"/>
                    <a:gd name="csX3" fmla="*/ 2320 w 1291575"/>
                    <a:gd name="csY3" fmla="*/ 521097 h 1321617"/>
                    <a:gd name="csX4" fmla="*/ 52340 w 1291575"/>
                    <a:gd name="csY4" fmla="*/ 856377 h 1321617"/>
                    <a:gd name="csX5" fmla="*/ 204740 w 1291575"/>
                    <a:gd name="csY5" fmla="*/ 1092597 h 1321617"/>
                    <a:gd name="csX6" fmla="*/ 349889 w 1291575"/>
                    <a:gd name="csY6" fmla="*/ 1238010 h 1321617"/>
                    <a:gd name="csX7" fmla="*/ 639817 w 1291575"/>
                    <a:gd name="csY7" fmla="*/ 1321596 h 1321617"/>
                    <a:gd name="csX8" fmla="*/ 875300 w 1291575"/>
                    <a:gd name="csY8" fmla="*/ 1244997 h 1321617"/>
                    <a:gd name="csX9" fmla="*/ 1058180 w 1291575"/>
                    <a:gd name="csY9" fmla="*/ 1138317 h 1321617"/>
                    <a:gd name="csX10" fmla="*/ 1233440 w 1291575"/>
                    <a:gd name="csY10" fmla="*/ 917337 h 1321617"/>
                    <a:gd name="csX11" fmla="*/ 1287628 w 1291575"/>
                    <a:gd name="csY11" fmla="*/ 443154 h 1321617"/>
                    <a:gd name="csX12" fmla="*/ 1142000 w 1291575"/>
                    <a:gd name="csY12" fmla="*/ 208677 h 1321617"/>
                    <a:gd name="csX13" fmla="*/ 951129 w 1291575"/>
                    <a:gd name="csY13" fmla="*/ 87118 h 1321617"/>
                    <a:gd name="csX14" fmla="*/ 821960 w 1291575"/>
                    <a:gd name="csY14" fmla="*/ 10557 h 1321617"/>
                    <a:gd name="csX15" fmla="*/ 555260 w 1291575"/>
                    <a:gd name="csY15" fmla="*/ 2937 h 1321617"/>
                    <a:gd name="csX16" fmla="*/ 418100 w 1291575"/>
                    <a:gd name="csY16" fmla="*/ 41037 h 1321617"/>
                    <a:gd name="csX0" fmla="*/ 418100 w 1294304"/>
                    <a:gd name="csY0" fmla="*/ 41037 h 1321617"/>
                    <a:gd name="csX1" fmla="*/ 334280 w 1294304"/>
                    <a:gd name="csY1" fmla="*/ 79137 h 1321617"/>
                    <a:gd name="csX2" fmla="*/ 115529 w 1294304"/>
                    <a:gd name="csY2" fmla="*/ 277247 h 1321617"/>
                    <a:gd name="csX3" fmla="*/ 2320 w 1294304"/>
                    <a:gd name="csY3" fmla="*/ 521097 h 1321617"/>
                    <a:gd name="csX4" fmla="*/ 52340 w 1294304"/>
                    <a:gd name="csY4" fmla="*/ 856377 h 1321617"/>
                    <a:gd name="csX5" fmla="*/ 204740 w 1294304"/>
                    <a:gd name="csY5" fmla="*/ 1092597 h 1321617"/>
                    <a:gd name="csX6" fmla="*/ 349889 w 1294304"/>
                    <a:gd name="csY6" fmla="*/ 1238010 h 1321617"/>
                    <a:gd name="csX7" fmla="*/ 639817 w 1294304"/>
                    <a:gd name="csY7" fmla="*/ 1321596 h 1321617"/>
                    <a:gd name="csX8" fmla="*/ 875300 w 1294304"/>
                    <a:gd name="csY8" fmla="*/ 1244997 h 1321617"/>
                    <a:gd name="csX9" fmla="*/ 1058180 w 1294304"/>
                    <a:gd name="csY9" fmla="*/ 1138317 h 1321617"/>
                    <a:gd name="csX10" fmla="*/ 1233440 w 1294304"/>
                    <a:gd name="csY10" fmla="*/ 917337 h 1321617"/>
                    <a:gd name="csX11" fmla="*/ 1287628 w 1294304"/>
                    <a:gd name="csY11" fmla="*/ 443154 h 1321617"/>
                    <a:gd name="csX12" fmla="*/ 1098504 w 1294304"/>
                    <a:gd name="csY12" fmla="*/ 239397 h 1321617"/>
                    <a:gd name="csX13" fmla="*/ 951129 w 1294304"/>
                    <a:gd name="csY13" fmla="*/ 87118 h 1321617"/>
                    <a:gd name="csX14" fmla="*/ 821960 w 1294304"/>
                    <a:gd name="csY14" fmla="*/ 10557 h 1321617"/>
                    <a:gd name="csX15" fmla="*/ 555260 w 1294304"/>
                    <a:gd name="csY15" fmla="*/ 2937 h 1321617"/>
                    <a:gd name="csX16" fmla="*/ 418100 w 1294304"/>
                    <a:gd name="csY16" fmla="*/ 41037 h 1321617"/>
                    <a:gd name="csX0" fmla="*/ 418100 w 1294304"/>
                    <a:gd name="csY0" fmla="*/ 38101 h 1318681"/>
                    <a:gd name="csX1" fmla="*/ 334280 w 1294304"/>
                    <a:gd name="csY1" fmla="*/ 76201 h 1318681"/>
                    <a:gd name="csX2" fmla="*/ 115529 w 1294304"/>
                    <a:gd name="csY2" fmla="*/ 274311 h 1318681"/>
                    <a:gd name="csX3" fmla="*/ 2320 w 1294304"/>
                    <a:gd name="csY3" fmla="*/ 518161 h 1318681"/>
                    <a:gd name="csX4" fmla="*/ 52340 w 1294304"/>
                    <a:gd name="csY4" fmla="*/ 853441 h 1318681"/>
                    <a:gd name="csX5" fmla="*/ 204740 w 1294304"/>
                    <a:gd name="csY5" fmla="*/ 1089661 h 1318681"/>
                    <a:gd name="csX6" fmla="*/ 349889 w 1294304"/>
                    <a:gd name="csY6" fmla="*/ 1235074 h 1318681"/>
                    <a:gd name="csX7" fmla="*/ 639817 w 1294304"/>
                    <a:gd name="csY7" fmla="*/ 1318660 h 1318681"/>
                    <a:gd name="csX8" fmla="*/ 875300 w 1294304"/>
                    <a:gd name="csY8" fmla="*/ 1242061 h 1318681"/>
                    <a:gd name="csX9" fmla="*/ 1058180 w 1294304"/>
                    <a:gd name="csY9" fmla="*/ 1135381 h 1318681"/>
                    <a:gd name="csX10" fmla="*/ 1233440 w 1294304"/>
                    <a:gd name="csY10" fmla="*/ 914401 h 1318681"/>
                    <a:gd name="csX11" fmla="*/ 1287628 w 1294304"/>
                    <a:gd name="csY11" fmla="*/ 440218 h 1318681"/>
                    <a:gd name="csX12" fmla="*/ 1098504 w 1294304"/>
                    <a:gd name="csY12" fmla="*/ 236461 h 1318681"/>
                    <a:gd name="csX13" fmla="*/ 951129 w 1294304"/>
                    <a:gd name="csY13" fmla="*/ 84182 h 1318681"/>
                    <a:gd name="csX14" fmla="*/ 792956 w 1294304"/>
                    <a:gd name="csY14" fmla="*/ 38341 h 1318681"/>
                    <a:gd name="csX15" fmla="*/ 555260 w 1294304"/>
                    <a:gd name="csY15" fmla="*/ 1 h 1318681"/>
                    <a:gd name="csX16" fmla="*/ 418100 w 1294304"/>
                    <a:gd name="csY16" fmla="*/ 38101 h 1318681"/>
                    <a:gd name="csX0" fmla="*/ 418100 w 1294304"/>
                    <a:gd name="csY0" fmla="*/ 15067 h 1295647"/>
                    <a:gd name="csX1" fmla="*/ 334280 w 1294304"/>
                    <a:gd name="csY1" fmla="*/ 53167 h 1295647"/>
                    <a:gd name="csX2" fmla="*/ 115529 w 1294304"/>
                    <a:gd name="csY2" fmla="*/ 251277 h 1295647"/>
                    <a:gd name="csX3" fmla="*/ 2320 w 1294304"/>
                    <a:gd name="csY3" fmla="*/ 495127 h 1295647"/>
                    <a:gd name="csX4" fmla="*/ 52340 w 1294304"/>
                    <a:gd name="csY4" fmla="*/ 830407 h 1295647"/>
                    <a:gd name="csX5" fmla="*/ 204740 w 1294304"/>
                    <a:gd name="csY5" fmla="*/ 1066627 h 1295647"/>
                    <a:gd name="csX6" fmla="*/ 349889 w 1294304"/>
                    <a:gd name="csY6" fmla="*/ 1212040 h 1295647"/>
                    <a:gd name="csX7" fmla="*/ 639817 w 1294304"/>
                    <a:gd name="csY7" fmla="*/ 1295626 h 1295647"/>
                    <a:gd name="csX8" fmla="*/ 875300 w 1294304"/>
                    <a:gd name="csY8" fmla="*/ 1219027 h 1295647"/>
                    <a:gd name="csX9" fmla="*/ 1058180 w 1294304"/>
                    <a:gd name="csY9" fmla="*/ 1112347 h 1295647"/>
                    <a:gd name="csX10" fmla="*/ 1233440 w 1294304"/>
                    <a:gd name="csY10" fmla="*/ 891367 h 1295647"/>
                    <a:gd name="csX11" fmla="*/ 1287628 w 1294304"/>
                    <a:gd name="csY11" fmla="*/ 417184 h 1295647"/>
                    <a:gd name="csX12" fmla="*/ 1098504 w 1294304"/>
                    <a:gd name="csY12" fmla="*/ 213427 h 1295647"/>
                    <a:gd name="csX13" fmla="*/ 951129 w 1294304"/>
                    <a:gd name="csY13" fmla="*/ 61148 h 1295647"/>
                    <a:gd name="csX14" fmla="*/ 792956 w 1294304"/>
                    <a:gd name="csY14" fmla="*/ 15307 h 1295647"/>
                    <a:gd name="csX15" fmla="*/ 555260 w 1294304"/>
                    <a:gd name="csY15" fmla="*/ 1 h 1295647"/>
                    <a:gd name="csX16" fmla="*/ 418100 w 1294304"/>
                    <a:gd name="csY16" fmla="*/ 15067 h 1295647"/>
                    <a:gd name="csX0" fmla="*/ 418100 w 1294304"/>
                    <a:gd name="csY0" fmla="*/ 15067 h 1295647"/>
                    <a:gd name="csX1" fmla="*/ 356033 w 1294304"/>
                    <a:gd name="csY1" fmla="*/ 83879 h 1295647"/>
                    <a:gd name="csX2" fmla="*/ 115529 w 1294304"/>
                    <a:gd name="csY2" fmla="*/ 251277 h 1295647"/>
                    <a:gd name="csX3" fmla="*/ 2320 w 1294304"/>
                    <a:gd name="csY3" fmla="*/ 495127 h 1295647"/>
                    <a:gd name="csX4" fmla="*/ 52340 w 1294304"/>
                    <a:gd name="csY4" fmla="*/ 830407 h 1295647"/>
                    <a:gd name="csX5" fmla="*/ 204740 w 1294304"/>
                    <a:gd name="csY5" fmla="*/ 1066627 h 1295647"/>
                    <a:gd name="csX6" fmla="*/ 349889 w 1294304"/>
                    <a:gd name="csY6" fmla="*/ 1212040 h 1295647"/>
                    <a:gd name="csX7" fmla="*/ 639817 w 1294304"/>
                    <a:gd name="csY7" fmla="*/ 1295626 h 1295647"/>
                    <a:gd name="csX8" fmla="*/ 875300 w 1294304"/>
                    <a:gd name="csY8" fmla="*/ 1219027 h 1295647"/>
                    <a:gd name="csX9" fmla="*/ 1058180 w 1294304"/>
                    <a:gd name="csY9" fmla="*/ 1112347 h 1295647"/>
                    <a:gd name="csX10" fmla="*/ 1233440 w 1294304"/>
                    <a:gd name="csY10" fmla="*/ 891367 h 1295647"/>
                    <a:gd name="csX11" fmla="*/ 1287628 w 1294304"/>
                    <a:gd name="csY11" fmla="*/ 417184 h 1295647"/>
                    <a:gd name="csX12" fmla="*/ 1098504 w 1294304"/>
                    <a:gd name="csY12" fmla="*/ 213427 h 1295647"/>
                    <a:gd name="csX13" fmla="*/ 951129 w 1294304"/>
                    <a:gd name="csY13" fmla="*/ 61148 h 1295647"/>
                    <a:gd name="csX14" fmla="*/ 792956 w 1294304"/>
                    <a:gd name="csY14" fmla="*/ 15307 h 1295647"/>
                    <a:gd name="csX15" fmla="*/ 555260 w 1294304"/>
                    <a:gd name="csY15" fmla="*/ 1 h 1295647"/>
                    <a:gd name="csX16" fmla="*/ 418100 w 1294304"/>
                    <a:gd name="csY16" fmla="*/ 15067 h 1295647"/>
                    <a:gd name="csX0" fmla="*/ 418100 w 1254757"/>
                    <a:gd name="csY0" fmla="*/ 15067 h 1295647"/>
                    <a:gd name="csX1" fmla="*/ 356033 w 1254757"/>
                    <a:gd name="csY1" fmla="*/ 83879 h 1295647"/>
                    <a:gd name="csX2" fmla="*/ 115529 w 1254757"/>
                    <a:gd name="csY2" fmla="*/ 251277 h 1295647"/>
                    <a:gd name="csX3" fmla="*/ 2320 w 1254757"/>
                    <a:gd name="csY3" fmla="*/ 495127 h 1295647"/>
                    <a:gd name="csX4" fmla="*/ 52340 w 1254757"/>
                    <a:gd name="csY4" fmla="*/ 830407 h 1295647"/>
                    <a:gd name="csX5" fmla="*/ 204740 w 1254757"/>
                    <a:gd name="csY5" fmla="*/ 1066627 h 1295647"/>
                    <a:gd name="csX6" fmla="*/ 349889 w 1254757"/>
                    <a:gd name="csY6" fmla="*/ 1212040 h 1295647"/>
                    <a:gd name="csX7" fmla="*/ 639817 w 1254757"/>
                    <a:gd name="csY7" fmla="*/ 1295626 h 1295647"/>
                    <a:gd name="csX8" fmla="*/ 875300 w 1254757"/>
                    <a:gd name="csY8" fmla="*/ 1219027 h 1295647"/>
                    <a:gd name="csX9" fmla="*/ 1058180 w 1254757"/>
                    <a:gd name="csY9" fmla="*/ 1112347 h 1295647"/>
                    <a:gd name="csX10" fmla="*/ 1233440 w 1254757"/>
                    <a:gd name="csY10" fmla="*/ 891367 h 1295647"/>
                    <a:gd name="csX11" fmla="*/ 1236871 w 1254757"/>
                    <a:gd name="csY11" fmla="*/ 440218 h 1295647"/>
                    <a:gd name="csX12" fmla="*/ 1098504 w 1254757"/>
                    <a:gd name="csY12" fmla="*/ 213427 h 1295647"/>
                    <a:gd name="csX13" fmla="*/ 951129 w 1254757"/>
                    <a:gd name="csY13" fmla="*/ 61148 h 1295647"/>
                    <a:gd name="csX14" fmla="*/ 792956 w 1254757"/>
                    <a:gd name="csY14" fmla="*/ 15307 h 1295647"/>
                    <a:gd name="csX15" fmla="*/ 555260 w 1254757"/>
                    <a:gd name="csY15" fmla="*/ 1 h 1295647"/>
                    <a:gd name="csX16" fmla="*/ 418100 w 1254757"/>
                    <a:gd name="csY16" fmla="*/ 15067 h 1295647"/>
                    <a:gd name="csX0" fmla="*/ 420210 w 1256867"/>
                    <a:gd name="csY0" fmla="*/ 15067 h 1295647"/>
                    <a:gd name="csX1" fmla="*/ 358143 w 1256867"/>
                    <a:gd name="csY1" fmla="*/ 83879 h 1295647"/>
                    <a:gd name="csX2" fmla="*/ 153893 w 1256867"/>
                    <a:gd name="csY2" fmla="*/ 305023 h 1295647"/>
                    <a:gd name="csX3" fmla="*/ 4430 w 1256867"/>
                    <a:gd name="csY3" fmla="*/ 495127 h 1295647"/>
                    <a:gd name="csX4" fmla="*/ 54450 w 1256867"/>
                    <a:gd name="csY4" fmla="*/ 830407 h 1295647"/>
                    <a:gd name="csX5" fmla="*/ 206850 w 1256867"/>
                    <a:gd name="csY5" fmla="*/ 1066627 h 1295647"/>
                    <a:gd name="csX6" fmla="*/ 351999 w 1256867"/>
                    <a:gd name="csY6" fmla="*/ 1212040 h 1295647"/>
                    <a:gd name="csX7" fmla="*/ 641927 w 1256867"/>
                    <a:gd name="csY7" fmla="*/ 1295626 h 1295647"/>
                    <a:gd name="csX8" fmla="*/ 877410 w 1256867"/>
                    <a:gd name="csY8" fmla="*/ 1219027 h 1295647"/>
                    <a:gd name="csX9" fmla="*/ 1060290 w 1256867"/>
                    <a:gd name="csY9" fmla="*/ 1112347 h 1295647"/>
                    <a:gd name="csX10" fmla="*/ 1235550 w 1256867"/>
                    <a:gd name="csY10" fmla="*/ 891367 h 1295647"/>
                    <a:gd name="csX11" fmla="*/ 1238981 w 1256867"/>
                    <a:gd name="csY11" fmla="*/ 440218 h 1295647"/>
                    <a:gd name="csX12" fmla="*/ 1100614 w 1256867"/>
                    <a:gd name="csY12" fmla="*/ 213427 h 1295647"/>
                    <a:gd name="csX13" fmla="*/ 953239 w 1256867"/>
                    <a:gd name="csY13" fmla="*/ 61148 h 1295647"/>
                    <a:gd name="csX14" fmla="*/ 795066 w 1256867"/>
                    <a:gd name="csY14" fmla="*/ 15307 h 1295647"/>
                    <a:gd name="csX15" fmla="*/ 557370 w 1256867"/>
                    <a:gd name="csY15" fmla="*/ 1 h 1295647"/>
                    <a:gd name="csX16" fmla="*/ 420210 w 1256867"/>
                    <a:gd name="csY16" fmla="*/ 15067 h 1295647"/>
                    <a:gd name="csX0" fmla="*/ 419338 w 1255995"/>
                    <a:gd name="csY0" fmla="*/ 15067 h 1295647"/>
                    <a:gd name="csX1" fmla="*/ 357271 w 1255995"/>
                    <a:gd name="csY1" fmla="*/ 83879 h 1295647"/>
                    <a:gd name="csX2" fmla="*/ 138523 w 1255995"/>
                    <a:gd name="csY2" fmla="*/ 274311 h 1295647"/>
                    <a:gd name="csX3" fmla="*/ 3558 w 1255995"/>
                    <a:gd name="csY3" fmla="*/ 495127 h 1295647"/>
                    <a:gd name="csX4" fmla="*/ 53578 w 1255995"/>
                    <a:gd name="csY4" fmla="*/ 830407 h 1295647"/>
                    <a:gd name="csX5" fmla="*/ 205978 w 1255995"/>
                    <a:gd name="csY5" fmla="*/ 1066627 h 1295647"/>
                    <a:gd name="csX6" fmla="*/ 351127 w 1255995"/>
                    <a:gd name="csY6" fmla="*/ 1212040 h 1295647"/>
                    <a:gd name="csX7" fmla="*/ 641055 w 1255995"/>
                    <a:gd name="csY7" fmla="*/ 1295626 h 1295647"/>
                    <a:gd name="csX8" fmla="*/ 876538 w 1255995"/>
                    <a:gd name="csY8" fmla="*/ 1219027 h 1295647"/>
                    <a:gd name="csX9" fmla="*/ 1059418 w 1255995"/>
                    <a:gd name="csY9" fmla="*/ 1112347 h 1295647"/>
                    <a:gd name="csX10" fmla="*/ 1234678 w 1255995"/>
                    <a:gd name="csY10" fmla="*/ 891367 h 1295647"/>
                    <a:gd name="csX11" fmla="*/ 1238109 w 1255995"/>
                    <a:gd name="csY11" fmla="*/ 440218 h 1295647"/>
                    <a:gd name="csX12" fmla="*/ 1099742 w 1255995"/>
                    <a:gd name="csY12" fmla="*/ 213427 h 1295647"/>
                    <a:gd name="csX13" fmla="*/ 952367 w 1255995"/>
                    <a:gd name="csY13" fmla="*/ 61148 h 1295647"/>
                    <a:gd name="csX14" fmla="*/ 794194 w 1255995"/>
                    <a:gd name="csY14" fmla="*/ 15307 h 1295647"/>
                    <a:gd name="csX15" fmla="*/ 556498 w 1255995"/>
                    <a:gd name="csY15" fmla="*/ 1 h 1295647"/>
                    <a:gd name="csX16" fmla="*/ 419338 w 1255995"/>
                    <a:gd name="csY16" fmla="*/ 15067 h 1295647"/>
                    <a:gd name="csX0" fmla="*/ 419338 w 1253393"/>
                    <a:gd name="csY0" fmla="*/ 15067 h 1295647"/>
                    <a:gd name="csX1" fmla="*/ 357271 w 1253393"/>
                    <a:gd name="csY1" fmla="*/ 83879 h 1295647"/>
                    <a:gd name="csX2" fmla="*/ 138523 w 1253393"/>
                    <a:gd name="csY2" fmla="*/ 274311 h 1295647"/>
                    <a:gd name="csX3" fmla="*/ 3558 w 1253393"/>
                    <a:gd name="csY3" fmla="*/ 495127 h 1295647"/>
                    <a:gd name="csX4" fmla="*/ 53578 w 1253393"/>
                    <a:gd name="csY4" fmla="*/ 830407 h 1295647"/>
                    <a:gd name="csX5" fmla="*/ 205978 w 1253393"/>
                    <a:gd name="csY5" fmla="*/ 1066627 h 1295647"/>
                    <a:gd name="csX6" fmla="*/ 351127 w 1253393"/>
                    <a:gd name="csY6" fmla="*/ 1212040 h 1295647"/>
                    <a:gd name="csX7" fmla="*/ 641055 w 1253393"/>
                    <a:gd name="csY7" fmla="*/ 1295626 h 1295647"/>
                    <a:gd name="csX8" fmla="*/ 876538 w 1253393"/>
                    <a:gd name="csY8" fmla="*/ 1219027 h 1295647"/>
                    <a:gd name="csX9" fmla="*/ 1059418 w 1253393"/>
                    <a:gd name="csY9" fmla="*/ 1112347 h 1295647"/>
                    <a:gd name="csX10" fmla="*/ 1234678 w 1253393"/>
                    <a:gd name="csY10" fmla="*/ 891367 h 1295647"/>
                    <a:gd name="csX11" fmla="*/ 1248779 w 1253393"/>
                    <a:gd name="csY11" fmla="*/ 548237 h 1295647"/>
                    <a:gd name="csX12" fmla="*/ 1238109 w 1253393"/>
                    <a:gd name="csY12" fmla="*/ 440218 h 1295647"/>
                    <a:gd name="csX13" fmla="*/ 1099742 w 1253393"/>
                    <a:gd name="csY13" fmla="*/ 213427 h 1295647"/>
                    <a:gd name="csX14" fmla="*/ 952367 w 1253393"/>
                    <a:gd name="csY14" fmla="*/ 61148 h 1295647"/>
                    <a:gd name="csX15" fmla="*/ 794194 w 1253393"/>
                    <a:gd name="csY15" fmla="*/ 15307 h 1295647"/>
                    <a:gd name="csX16" fmla="*/ 556498 w 1253393"/>
                    <a:gd name="csY16" fmla="*/ 1 h 1295647"/>
                    <a:gd name="csX17" fmla="*/ 419338 w 1253393"/>
                    <a:gd name="csY17" fmla="*/ 15067 h 1295647"/>
                    <a:gd name="csX0" fmla="*/ 419338 w 1253393"/>
                    <a:gd name="csY0" fmla="*/ 15076 h 1295656"/>
                    <a:gd name="csX1" fmla="*/ 287913 w 1253393"/>
                    <a:gd name="csY1" fmla="*/ 93902 h 1295656"/>
                    <a:gd name="csX2" fmla="*/ 138523 w 1253393"/>
                    <a:gd name="csY2" fmla="*/ 274320 h 1295656"/>
                    <a:gd name="csX3" fmla="*/ 3558 w 1253393"/>
                    <a:gd name="csY3" fmla="*/ 495136 h 1295656"/>
                    <a:gd name="csX4" fmla="*/ 53578 w 1253393"/>
                    <a:gd name="csY4" fmla="*/ 830416 h 1295656"/>
                    <a:gd name="csX5" fmla="*/ 205978 w 1253393"/>
                    <a:gd name="csY5" fmla="*/ 1066636 h 1295656"/>
                    <a:gd name="csX6" fmla="*/ 351127 w 1253393"/>
                    <a:gd name="csY6" fmla="*/ 1212049 h 1295656"/>
                    <a:gd name="csX7" fmla="*/ 641055 w 1253393"/>
                    <a:gd name="csY7" fmla="*/ 1295635 h 1295656"/>
                    <a:gd name="csX8" fmla="*/ 876538 w 1253393"/>
                    <a:gd name="csY8" fmla="*/ 1219036 h 1295656"/>
                    <a:gd name="csX9" fmla="*/ 1059418 w 1253393"/>
                    <a:gd name="csY9" fmla="*/ 1112356 h 1295656"/>
                    <a:gd name="csX10" fmla="*/ 1234678 w 1253393"/>
                    <a:gd name="csY10" fmla="*/ 891376 h 1295656"/>
                    <a:gd name="csX11" fmla="*/ 1248779 w 1253393"/>
                    <a:gd name="csY11" fmla="*/ 548246 h 1295656"/>
                    <a:gd name="csX12" fmla="*/ 1238109 w 1253393"/>
                    <a:gd name="csY12" fmla="*/ 440227 h 1295656"/>
                    <a:gd name="csX13" fmla="*/ 1099742 w 1253393"/>
                    <a:gd name="csY13" fmla="*/ 213436 h 1295656"/>
                    <a:gd name="csX14" fmla="*/ 952367 w 1253393"/>
                    <a:gd name="csY14" fmla="*/ 61157 h 1295656"/>
                    <a:gd name="csX15" fmla="*/ 794194 w 1253393"/>
                    <a:gd name="csY15" fmla="*/ 15316 h 1295656"/>
                    <a:gd name="csX16" fmla="*/ 556498 w 1253393"/>
                    <a:gd name="csY16" fmla="*/ 10 h 1295656"/>
                    <a:gd name="csX17" fmla="*/ 419338 w 1253393"/>
                    <a:gd name="csY17" fmla="*/ 15076 h 1295656"/>
                    <a:gd name="csX0" fmla="*/ 405018 w 1239073"/>
                    <a:gd name="csY0" fmla="*/ 15076 h 1295656"/>
                    <a:gd name="csX1" fmla="*/ 273593 w 1239073"/>
                    <a:gd name="csY1" fmla="*/ 93902 h 1295656"/>
                    <a:gd name="csX2" fmla="*/ 124203 w 1239073"/>
                    <a:gd name="csY2" fmla="*/ 274320 h 1295656"/>
                    <a:gd name="csX3" fmla="*/ 5002 w 1239073"/>
                    <a:gd name="csY3" fmla="*/ 511828 h 1295656"/>
                    <a:gd name="csX4" fmla="*/ 39258 w 1239073"/>
                    <a:gd name="csY4" fmla="*/ 830416 h 1295656"/>
                    <a:gd name="csX5" fmla="*/ 191658 w 1239073"/>
                    <a:gd name="csY5" fmla="*/ 1066636 h 1295656"/>
                    <a:gd name="csX6" fmla="*/ 336807 w 1239073"/>
                    <a:gd name="csY6" fmla="*/ 1212049 h 1295656"/>
                    <a:gd name="csX7" fmla="*/ 626735 w 1239073"/>
                    <a:gd name="csY7" fmla="*/ 1295635 h 1295656"/>
                    <a:gd name="csX8" fmla="*/ 862218 w 1239073"/>
                    <a:gd name="csY8" fmla="*/ 1219036 h 1295656"/>
                    <a:gd name="csX9" fmla="*/ 1045098 w 1239073"/>
                    <a:gd name="csY9" fmla="*/ 1112356 h 1295656"/>
                    <a:gd name="csX10" fmla="*/ 1220358 w 1239073"/>
                    <a:gd name="csY10" fmla="*/ 891376 h 1295656"/>
                    <a:gd name="csX11" fmla="*/ 1234459 w 1239073"/>
                    <a:gd name="csY11" fmla="*/ 548246 h 1295656"/>
                    <a:gd name="csX12" fmla="*/ 1223789 w 1239073"/>
                    <a:gd name="csY12" fmla="*/ 440227 h 1295656"/>
                    <a:gd name="csX13" fmla="*/ 1085422 w 1239073"/>
                    <a:gd name="csY13" fmla="*/ 213436 h 1295656"/>
                    <a:gd name="csX14" fmla="*/ 938047 w 1239073"/>
                    <a:gd name="csY14" fmla="*/ 61157 h 1295656"/>
                    <a:gd name="csX15" fmla="*/ 779874 w 1239073"/>
                    <a:gd name="csY15" fmla="*/ 15316 h 1295656"/>
                    <a:gd name="csX16" fmla="*/ 542178 w 1239073"/>
                    <a:gd name="csY16" fmla="*/ 10 h 1295656"/>
                    <a:gd name="csX17" fmla="*/ 405018 w 1239073"/>
                    <a:gd name="csY17" fmla="*/ 15076 h 1295656"/>
                    <a:gd name="csX0" fmla="*/ 405018 w 1239073"/>
                    <a:gd name="csY0" fmla="*/ 15773 h 1296353"/>
                    <a:gd name="csX1" fmla="*/ 264139 w 1239073"/>
                    <a:gd name="csY1" fmla="*/ 124644 h 1296353"/>
                    <a:gd name="csX2" fmla="*/ 124203 w 1239073"/>
                    <a:gd name="csY2" fmla="*/ 275017 h 1296353"/>
                    <a:gd name="csX3" fmla="*/ 5002 w 1239073"/>
                    <a:gd name="csY3" fmla="*/ 512525 h 1296353"/>
                    <a:gd name="csX4" fmla="*/ 39258 w 1239073"/>
                    <a:gd name="csY4" fmla="*/ 831113 h 1296353"/>
                    <a:gd name="csX5" fmla="*/ 191658 w 1239073"/>
                    <a:gd name="csY5" fmla="*/ 1067333 h 1296353"/>
                    <a:gd name="csX6" fmla="*/ 336807 w 1239073"/>
                    <a:gd name="csY6" fmla="*/ 1212746 h 1296353"/>
                    <a:gd name="csX7" fmla="*/ 626735 w 1239073"/>
                    <a:gd name="csY7" fmla="*/ 1296332 h 1296353"/>
                    <a:gd name="csX8" fmla="*/ 862218 w 1239073"/>
                    <a:gd name="csY8" fmla="*/ 1219733 h 1296353"/>
                    <a:gd name="csX9" fmla="*/ 1045098 w 1239073"/>
                    <a:gd name="csY9" fmla="*/ 1113053 h 1296353"/>
                    <a:gd name="csX10" fmla="*/ 1220358 w 1239073"/>
                    <a:gd name="csY10" fmla="*/ 892073 h 1296353"/>
                    <a:gd name="csX11" fmla="*/ 1234459 w 1239073"/>
                    <a:gd name="csY11" fmla="*/ 548943 h 1296353"/>
                    <a:gd name="csX12" fmla="*/ 1223789 w 1239073"/>
                    <a:gd name="csY12" fmla="*/ 440924 h 1296353"/>
                    <a:gd name="csX13" fmla="*/ 1085422 w 1239073"/>
                    <a:gd name="csY13" fmla="*/ 214133 h 1296353"/>
                    <a:gd name="csX14" fmla="*/ 938047 w 1239073"/>
                    <a:gd name="csY14" fmla="*/ 61854 h 1296353"/>
                    <a:gd name="csX15" fmla="*/ 779874 w 1239073"/>
                    <a:gd name="csY15" fmla="*/ 16013 h 1296353"/>
                    <a:gd name="csX16" fmla="*/ 542178 w 1239073"/>
                    <a:gd name="csY16" fmla="*/ 707 h 1296353"/>
                    <a:gd name="csX17" fmla="*/ 405018 w 1239073"/>
                    <a:gd name="csY17" fmla="*/ 15773 h 1296353"/>
                    <a:gd name="csX0" fmla="*/ 405018 w 1239073"/>
                    <a:gd name="csY0" fmla="*/ 15773 h 1296353"/>
                    <a:gd name="csX1" fmla="*/ 124203 w 1239073"/>
                    <a:gd name="csY1" fmla="*/ 275017 h 1296353"/>
                    <a:gd name="csX2" fmla="*/ 5002 w 1239073"/>
                    <a:gd name="csY2" fmla="*/ 512525 h 1296353"/>
                    <a:gd name="csX3" fmla="*/ 39258 w 1239073"/>
                    <a:gd name="csY3" fmla="*/ 831113 h 1296353"/>
                    <a:gd name="csX4" fmla="*/ 191658 w 1239073"/>
                    <a:gd name="csY4" fmla="*/ 1067333 h 1296353"/>
                    <a:gd name="csX5" fmla="*/ 336807 w 1239073"/>
                    <a:gd name="csY5" fmla="*/ 1212746 h 1296353"/>
                    <a:gd name="csX6" fmla="*/ 626735 w 1239073"/>
                    <a:gd name="csY6" fmla="*/ 1296332 h 1296353"/>
                    <a:gd name="csX7" fmla="*/ 862218 w 1239073"/>
                    <a:gd name="csY7" fmla="*/ 1219733 h 1296353"/>
                    <a:gd name="csX8" fmla="*/ 1045098 w 1239073"/>
                    <a:gd name="csY8" fmla="*/ 1113053 h 1296353"/>
                    <a:gd name="csX9" fmla="*/ 1220358 w 1239073"/>
                    <a:gd name="csY9" fmla="*/ 892073 h 1296353"/>
                    <a:gd name="csX10" fmla="*/ 1234459 w 1239073"/>
                    <a:gd name="csY10" fmla="*/ 548943 h 1296353"/>
                    <a:gd name="csX11" fmla="*/ 1223789 w 1239073"/>
                    <a:gd name="csY11" fmla="*/ 440924 h 1296353"/>
                    <a:gd name="csX12" fmla="*/ 1085422 w 1239073"/>
                    <a:gd name="csY12" fmla="*/ 214133 h 1296353"/>
                    <a:gd name="csX13" fmla="*/ 938047 w 1239073"/>
                    <a:gd name="csY13" fmla="*/ 61854 h 1296353"/>
                    <a:gd name="csX14" fmla="*/ 779874 w 1239073"/>
                    <a:gd name="csY14" fmla="*/ 16013 h 1296353"/>
                    <a:gd name="csX15" fmla="*/ 542178 w 1239073"/>
                    <a:gd name="csY15" fmla="*/ 707 h 1296353"/>
                    <a:gd name="csX16" fmla="*/ 405018 w 1239073"/>
                    <a:gd name="csY16" fmla="*/ 15773 h 1296353"/>
                    <a:gd name="csX0" fmla="*/ 332533 w 1239073"/>
                    <a:gd name="csY0" fmla="*/ 46160 h 1296695"/>
                    <a:gd name="csX1" fmla="*/ 124203 w 1239073"/>
                    <a:gd name="csY1" fmla="*/ 275359 h 1296695"/>
                    <a:gd name="csX2" fmla="*/ 5002 w 1239073"/>
                    <a:gd name="csY2" fmla="*/ 512867 h 1296695"/>
                    <a:gd name="csX3" fmla="*/ 39258 w 1239073"/>
                    <a:gd name="csY3" fmla="*/ 831455 h 1296695"/>
                    <a:gd name="csX4" fmla="*/ 191658 w 1239073"/>
                    <a:gd name="csY4" fmla="*/ 1067675 h 1296695"/>
                    <a:gd name="csX5" fmla="*/ 336807 w 1239073"/>
                    <a:gd name="csY5" fmla="*/ 1213088 h 1296695"/>
                    <a:gd name="csX6" fmla="*/ 626735 w 1239073"/>
                    <a:gd name="csY6" fmla="*/ 1296674 h 1296695"/>
                    <a:gd name="csX7" fmla="*/ 862218 w 1239073"/>
                    <a:gd name="csY7" fmla="*/ 1220075 h 1296695"/>
                    <a:gd name="csX8" fmla="*/ 1045098 w 1239073"/>
                    <a:gd name="csY8" fmla="*/ 1113395 h 1296695"/>
                    <a:gd name="csX9" fmla="*/ 1220358 w 1239073"/>
                    <a:gd name="csY9" fmla="*/ 892415 h 1296695"/>
                    <a:gd name="csX10" fmla="*/ 1234459 w 1239073"/>
                    <a:gd name="csY10" fmla="*/ 549285 h 1296695"/>
                    <a:gd name="csX11" fmla="*/ 1223789 w 1239073"/>
                    <a:gd name="csY11" fmla="*/ 441266 h 1296695"/>
                    <a:gd name="csX12" fmla="*/ 1085422 w 1239073"/>
                    <a:gd name="csY12" fmla="*/ 214475 h 1296695"/>
                    <a:gd name="csX13" fmla="*/ 938047 w 1239073"/>
                    <a:gd name="csY13" fmla="*/ 62196 h 1296695"/>
                    <a:gd name="csX14" fmla="*/ 779874 w 1239073"/>
                    <a:gd name="csY14" fmla="*/ 16355 h 1296695"/>
                    <a:gd name="csX15" fmla="*/ 542178 w 1239073"/>
                    <a:gd name="csY15" fmla="*/ 1049 h 1296695"/>
                    <a:gd name="csX16" fmla="*/ 332533 w 1239073"/>
                    <a:gd name="csY16" fmla="*/ 46160 h 1296695"/>
                    <a:gd name="csX0" fmla="*/ 332533 w 1265992"/>
                    <a:gd name="csY0" fmla="*/ 46160 h 1296695"/>
                    <a:gd name="csX1" fmla="*/ 124203 w 1265992"/>
                    <a:gd name="csY1" fmla="*/ 275359 h 1296695"/>
                    <a:gd name="csX2" fmla="*/ 5002 w 1265992"/>
                    <a:gd name="csY2" fmla="*/ 512867 h 1296695"/>
                    <a:gd name="csX3" fmla="*/ 39258 w 1265992"/>
                    <a:gd name="csY3" fmla="*/ 831455 h 1296695"/>
                    <a:gd name="csX4" fmla="*/ 191658 w 1265992"/>
                    <a:gd name="csY4" fmla="*/ 1067675 h 1296695"/>
                    <a:gd name="csX5" fmla="*/ 336807 w 1265992"/>
                    <a:gd name="csY5" fmla="*/ 1213088 h 1296695"/>
                    <a:gd name="csX6" fmla="*/ 626735 w 1265992"/>
                    <a:gd name="csY6" fmla="*/ 1296674 h 1296695"/>
                    <a:gd name="csX7" fmla="*/ 862218 w 1265992"/>
                    <a:gd name="csY7" fmla="*/ 1220075 h 1296695"/>
                    <a:gd name="csX8" fmla="*/ 1045098 w 1265992"/>
                    <a:gd name="csY8" fmla="*/ 1113395 h 1296695"/>
                    <a:gd name="csX9" fmla="*/ 1220358 w 1265992"/>
                    <a:gd name="csY9" fmla="*/ 892415 h 1296695"/>
                    <a:gd name="csX10" fmla="*/ 1265974 w 1265992"/>
                    <a:gd name="csY10" fmla="*/ 545946 h 1296695"/>
                    <a:gd name="csX11" fmla="*/ 1223789 w 1265992"/>
                    <a:gd name="csY11" fmla="*/ 441266 h 1296695"/>
                    <a:gd name="csX12" fmla="*/ 1085422 w 1265992"/>
                    <a:gd name="csY12" fmla="*/ 214475 h 1296695"/>
                    <a:gd name="csX13" fmla="*/ 938047 w 1265992"/>
                    <a:gd name="csY13" fmla="*/ 62196 h 1296695"/>
                    <a:gd name="csX14" fmla="*/ 779874 w 1265992"/>
                    <a:gd name="csY14" fmla="*/ 16355 h 1296695"/>
                    <a:gd name="csX15" fmla="*/ 542178 w 1265992"/>
                    <a:gd name="csY15" fmla="*/ 1049 h 1296695"/>
                    <a:gd name="csX16" fmla="*/ 332533 w 1265992"/>
                    <a:gd name="csY16" fmla="*/ 46160 h 1296695"/>
                    <a:gd name="csX0" fmla="*/ 332533 w 1297509"/>
                    <a:gd name="csY0" fmla="*/ 46160 h 1296695"/>
                    <a:gd name="csX1" fmla="*/ 124203 w 1297509"/>
                    <a:gd name="csY1" fmla="*/ 275359 h 1296695"/>
                    <a:gd name="csX2" fmla="*/ 5002 w 1297509"/>
                    <a:gd name="csY2" fmla="*/ 512867 h 1296695"/>
                    <a:gd name="csX3" fmla="*/ 39258 w 1297509"/>
                    <a:gd name="csY3" fmla="*/ 831455 h 1296695"/>
                    <a:gd name="csX4" fmla="*/ 191658 w 1297509"/>
                    <a:gd name="csY4" fmla="*/ 1067675 h 1296695"/>
                    <a:gd name="csX5" fmla="*/ 336807 w 1297509"/>
                    <a:gd name="csY5" fmla="*/ 1213088 h 1296695"/>
                    <a:gd name="csX6" fmla="*/ 626735 w 1297509"/>
                    <a:gd name="csY6" fmla="*/ 1296674 h 1296695"/>
                    <a:gd name="csX7" fmla="*/ 862218 w 1297509"/>
                    <a:gd name="csY7" fmla="*/ 1220075 h 1296695"/>
                    <a:gd name="csX8" fmla="*/ 1045098 w 1297509"/>
                    <a:gd name="csY8" fmla="*/ 1113395 h 1296695"/>
                    <a:gd name="csX9" fmla="*/ 1220358 w 1297509"/>
                    <a:gd name="csY9" fmla="*/ 892415 h 1296695"/>
                    <a:gd name="csX10" fmla="*/ 1297503 w 1297509"/>
                    <a:gd name="csY10" fmla="*/ 545946 h 1296695"/>
                    <a:gd name="csX11" fmla="*/ 1223789 w 1297509"/>
                    <a:gd name="csY11" fmla="*/ 441266 h 1296695"/>
                    <a:gd name="csX12" fmla="*/ 1085422 w 1297509"/>
                    <a:gd name="csY12" fmla="*/ 214475 h 1296695"/>
                    <a:gd name="csX13" fmla="*/ 938047 w 1297509"/>
                    <a:gd name="csY13" fmla="*/ 62196 h 1296695"/>
                    <a:gd name="csX14" fmla="*/ 779874 w 1297509"/>
                    <a:gd name="csY14" fmla="*/ 16355 h 1296695"/>
                    <a:gd name="csX15" fmla="*/ 542178 w 1297509"/>
                    <a:gd name="csY15" fmla="*/ 1049 h 1296695"/>
                    <a:gd name="csX16" fmla="*/ 332533 w 1297509"/>
                    <a:gd name="csY16" fmla="*/ 46160 h 1296695"/>
                    <a:gd name="csX0" fmla="*/ 332533 w 1297524"/>
                    <a:gd name="csY0" fmla="*/ 46160 h 1296695"/>
                    <a:gd name="csX1" fmla="*/ 124203 w 1297524"/>
                    <a:gd name="csY1" fmla="*/ 275359 h 1296695"/>
                    <a:gd name="csX2" fmla="*/ 5002 w 1297524"/>
                    <a:gd name="csY2" fmla="*/ 512867 h 1296695"/>
                    <a:gd name="csX3" fmla="*/ 39258 w 1297524"/>
                    <a:gd name="csY3" fmla="*/ 831455 h 1296695"/>
                    <a:gd name="csX4" fmla="*/ 191658 w 1297524"/>
                    <a:gd name="csY4" fmla="*/ 1067675 h 1296695"/>
                    <a:gd name="csX5" fmla="*/ 336807 w 1297524"/>
                    <a:gd name="csY5" fmla="*/ 1213088 h 1296695"/>
                    <a:gd name="csX6" fmla="*/ 626735 w 1297524"/>
                    <a:gd name="csY6" fmla="*/ 1296674 h 1296695"/>
                    <a:gd name="csX7" fmla="*/ 862218 w 1297524"/>
                    <a:gd name="csY7" fmla="*/ 1220075 h 1296695"/>
                    <a:gd name="csX8" fmla="*/ 1045098 w 1297524"/>
                    <a:gd name="csY8" fmla="*/ 1113395 h 1296695"/>
                    <a:gd name="csX9" fmla="*/ 1220358 w 1297524"/>
                    <a:gd name="csY9" fmla="*/ 892415 h 1296695"/>
                    <a:gd name="csX10" fmla="*/ 1297503 w 1297524"/>
                    <a:gd name="csY10" fmla="*/ 545946 h 1296695"/>
                    <a:gd name="csX11" fmla="*/ 1252153 w 1297524"/>
                    <a:gd name="csY11" fmla="*/ 407873 h 1296695"/>
                    <a:gd name="csX12" fmla="*/ 1085422 w 1297524"/>
                    <a:gd name="csY12" fmla="*/ 214475 h 1296695"/>
                    <a:gd name="csX13" fmla="*/ 938047 w 1297524"/>
                    <a:gd name="csY13" fmla="*/ 62196 h 1296695"/>
                    <a:gd name="csX14" fmla="*/ 779874 w 1297524"/>
                    <a:gd name="csY14" fmla="*/ 16355 h 1296695"/>
                    <a:gd name="csX15" fmla="*/ 542178 w 1297524"/>
                    <a:gd name="csY15" fmla="*/ 1049 h 1296695"/>
                    <a:gd name="csX16" fmla="*/ 332533 w 1297524"/>
                    <a:gd name="csY16" fmla="*/ 46160 h 1296695"/>
                    <a:gd name="csX0" fmla="*/ 332533 w 1297518"/>
                    <a:gd name="csY0" fmla="*/ 46160 h 1296695"/>
                    <a:gd name="csX1" fmla="*/ 124203 w 1297518"/>
                    <a:gd name="csY1" fmla="*/ 275359 h 1296695"/>
                    <a:gd name="csX2" fmla="*/ 5002 w 1297518"/>
                    <a:gd name="csY2" fmla="*/ 512867 h 1296695"/>
                    <a:gd name="csX3" fmla="*/ 39258 w 1297518"/>
                    <a:gd name="csY3" fmla="*/ 831455 h 1296695"/>
                    <a:gd name="csX4" fmla="*/ 191658 w 1297518"/>
                    <a:gd name="csY4" fmla="*/ 1067675 h 1296695"/>
                    <a:gd name="csX5" fmla="*/ 336807 w 1297518"/>
                    <a:gd name="csY5" fmla="*/ 1213088 h 1296695"/>
                    <a:gd name="csX6" fmla="*/ 626735 w 1297518"/>
                    <a:gd name="csY6" fmla="*/ 1296674 h 1296695"/>
                    <a:gd name="csX7" fmla="*/ 862218 w 1297518"/>
                    <a:gd name="csY7" fmla="*/ 1220075 h 1296695"/>
                    <a:gd name="csX8" fmla="*/ 1045098 w 1297518"/>
                    <a:gd name="csY8" fmla="*/ 1113395 h 1296695"/>
                    <a:gd name="csX9" fmla="*/ 1220358 w 1297518"/>
                    <a:gd name="csY9" fmla="*/ 892415 h 1296695"/>
                    <a:gd name="csX10" fmla="*/ 1297503 w 1297518"/>
                    <a:gd name="csY10" fmla="*/ 545946 h 1296695"/>
                    <a:gd name="csX11" fmla="*/ 1252153 w 1297518"/>
                    <a:gd name="csY11" fmla="*/ 407873 h 1296695"/>
                    <a:gd name="csX12" fmla="*/ 1110635 w 1297518"/>
                    <a:gd name="csY12" fmla="*/ 204457 h 1296695"/>
                    <a:gd name="csX13" fmla="*/ 938047 w 1297518"/>
                    <a:gd name="csY13" fmla="*/ 62196 h 1296695"/>
                    <a:gd name="csX14" fmla="*/ 779874 w 1297518"/>
                    <a:gd name="csY14" fmla="*/ 16355 h 1296695"/>
                    <a:gd name="csX15" fmla="*/ 542178 w 1297518"/>
                    <a:gd name="csY15" fmla="*/ 1049 h 1296695"/>
                    <a:gd name="csX16" fmla="*/ 332533 w 1297518"/>
                    <a:gd name="csY16" fmla="*/ 46160 h 1296695"/>
                    <a:gd name="csX0" fmla="*/ 324549 w 1289534"/>
                    <a:gd name="csY0" fmla="*/ 46160 h 1296695"/>
                    <a:gd name="csX1" fmla="*/ 116219 w 1289534"/>
                    <a:gd name="csY1" fmla="*/ 275359 h 1296695"/>
                    <a:gd name="csX2" fmla="*/ 6473 w 1289534"/>
                    <a:gd name="csY2" fmla="*/ 522885 h 1296695"/>
                    <a:gd name="csX3" fmla="*/ 31274 w 1289534"/>
                    <a:gd name="csY3" fmla="*/ 831455 h 1296695"/>
                    <a:gd name="csX4" fmla="*/ 183674 w 1289534"/>
                    <a:gd name="csY4" fmla="*/ 1067675 h 1296695"/>
                    <a:gd name="csX5" fmla="*/ 328823 w 1289534"/>
                    <a:gd name="csY5" fmla="*/ 1213088 h 1296695"/>
                    <a:gd name="csX6" fmla="*/ 618751 w 1289534"/>
                    <a:gd name="csY6" fmla="*/ 1296674 h 1296695"/>
                    <a:gd name="csX7" fmla="*/ 854234 w 1289534"/>
                    <a:gd name="csY7" fmla="*/ 1220075 h 1296695"/>
                    <a:gd name="csX8" fmla="*/ 1037114 w 1289534"/>
                    <a:gd name="csY8" fmla="*/ 1113395 h 1296695"/>
                    <a:gd name="csX9" fmla="*/ 1212374 w 1289534"/>
                    <a:gd name="csY9" fmla="*/ 892415 h 1296695"/>
                    <a:gd name="csX10" fmla="*/ 1289519 w 1289534"/>
                    <a:gd name="csY10" fmla="*/ 545946 h 1296695"/>
                    <a:gd name="csX11" fmla="*/ 1244169 w 1289534"/>
                    <a:gd name="csY11" fmla="*/ 407873 h 1296695"/>
                    <a:gd name="csX12" fmla="*/ 1102651 w 1289534"/>
                    <a:gd name="csY12" fmla="*/ 204457 h 1296695"/>
                    <a:gd name="csX13" fmla="*/ 930063 w 1289534"/>
                    <a:gd name="csY13" fmla="*/ 62196 h 1296695"/>
                    <a:gd name="csX14" fmla="*/ 771890 w 1289534"/>
                    <a:gd name="csY14" fmla="*/ 16355 h 1296695"/>
                    <a:gd name="csX15" fmla="*/ 534194 w 1289534"/>
                    <a:gd name="csY15" fmla="*/ 1049 h 1296695"/>
                    <a:gd name="csX16" fmla="*/ 324549 w 1289534"/>
                    <a:gd name="csY16" fmla="*/ 46160 h 1296695"/>
                    <a:gd name="csX0" fmla="*/ 320711 w 1285696"/>
                    <a:gd name="csY0" fmla="*/ 46160 h 1296695"/>
                    <a:gd name="csX1" fmla="*/ 112381 w 1285696"/>
                    <a:gd name="csY1" fmla="*/ 275359 h 1296695"/>
                    <a:gd name="csX2" fmla="*/ 2635 w 1285696"/>
                    <a:gd name="csY2" fmla="*/ 522885 h 1296695"/>
                    <a:gd name="csX3" fmla="*/ 46352 w 1285696"/>
                    <a:gd name="csY3" fmla="*/ 828116 h 1296695"/>
                    <a:gd name="csX4" fmla="*/ 179836 w 1285696"/>
                    <a:gd name="csY4" fmla="*/ 1067675 h 1296695"/>
                    <a:gd name="csX5" fmla="*/ 324985 w 1285696"/>
                    <a:gd name="csY5" fmla="*/ 1213088 h 1296695"/>
                    <a:gd name="csX6" fmla="*/ 614913 w 1285696"/>
                    <a:gd name="csY6" fmla="*/ 1296674 h 1296695"/>
                    <a:gd name="csX7" fmla="*/ 850396 w 1285696"/>
                    <a:gd name="csY7" fmla="*/ 1220075 h 1296695"/>
                    <a:gd name="csX8" fmla="*/ 1033276 w 1285696"/>
                    <a:gd name="csY8" fmla="*/ 1113395 h 1296695"/>
                    <a:gd name="csX9" fmla="*/ 1208536 w 1285696"/>
                    <a:gd name="csY9" fmla="*/ 892415 h 1296695"/>
                    <a:gd name="csX10" fmla="*/ 1285681 w 1285696"/>
                    <a:gd name="csY10" fmla="*/ 545946 h 1296695"/>
                    <a:gd name="csX11" fmla="*/ 1240331 w 1285696"/>
                    <a:gd name="csY11" fmla="*/ 407873 h 1296695"/>
                    <a:gd name="csX12" fmla="*/ 1098813 w 1285696"/>
                    <a:gd name="csY12" fmla="*/ 204457 h 1296695"/>
                    <a:gd name="csX13" fmla="*/ 926225 w 1285696"/>
                    <a:gd name="csY13" fmla="*/ 62196 h 1296695"/>
                    <a:gd name="csX14" fmla="*/ 768052 w 1285696"/>
                    <a:gd name="csY14" fmla="*/ 16355 h 1296695"/>
                    <a:gd name="csX15" fmla="*/ 530356 w 1285696"/>
                    <a:gd name="csY15" fmla="*/ 1049 h 1296695"/>
                    <a:gd name="csX16" fmla="*/ 320711 w 1285696"/>
                    <a:gd name="csY16" fmla="*/ 46160 h 1296695"/>
                    <a:gd name="csX0" fmla="*/ 320820 w 1285805"/>
                    <a:gd name="csY0" fmla="*/ 46160 h 1296695"/>
                    <a:gd name="csX1" fmla="*/ 112490 w 1285805"/>
                    <a:gd name="csY1" fmla="*/ 275359 h 1296695"/>
                    <a:gd name="csX2" fmla="*/ 2744 w 1285805"/>
                    <a:gd name="csY2" fmla="*/ 522885 h 1296695"/>
                    <a:gd name="csX3" fmla="*/ 46461 w 1285805"/>
                    <a:gd name="csY3" fmla="*/ 828116 h 1296695"/>
                    <a:gd name="csX4" fmla="*/ 189402 w 1285805"/>
                    <a:gd name="csY4" fmla="*/ 1050979 h 1296695"/>
                    <a:gd name="csX5" fmla="*/ 325094 w 1285805"/>
                    <a:gd name="csY5" fmla="*/ 1213088 h 1296695"/>
                    <a:gd name="csX6" fmla="*/ 615022 w 1285805"/>
                    <a:gd name="csY6" fmla="*/ 1296674 h 1296695"/>
                    <a:gd name="csX7" fmla="*/ 850505 w 1285805"/>
                    <a:gd name="csY7" fmla="*/ 1220075 h 1296695"/>
                    <a:gd name="csX8" fmla="*/ 1033385 w 1285805"/>
                    <a:gd name="csY8" fmla="*/ 1113395 h 1296695"/>
                    <a:gd name="csX9" fmla="*/ 1208645 w 1285805"/>
                    <a:gd name="csY9" fmla="*/ 892415 h 1296695"/>
                    <a:gd name="csX10" fmla="*/ 1285790 w 1285805"/>
                    <a:gd name="csY10" fmla="*/ 545946 h 1296695"/>
                    <a:gd name="csX11" fmla="*/ 1240440 w 1285805"/>
                    <a:gd name="csY11" fmla="*/ 407873 h 1296695"/>
                    <a:gd name="csX12" fmla="*/ 1098922 w 1285805"/>
                    <a:gd name="csY12" fmla="*/ 204457 h 1296695"/>
                    <a:gd name="csX13" fmla="*/ 926334 w 1285805"/>
                    <a:gd name="csY13" fmla="*/ 62196 h 1296695"/>
                    <a:gd name="csX14" fmla="*/ 768161 w 1285805"/>
                    <a:gd name="csY14" fmla="*/ 16355 h 1296695"/>
                    <a:gd name="csX15" fmla="*/ 530465 w 1285805"/>
                    <a:gd name="csY15" fmla="*/ 1049 h 1296695"/>
                    <a:gd name="csX16" fmla="*/ 320820 w 1285805"/>
                    <a:gd name="csY16" fmla="*/ 46160 h 1296695"/>
                    <a:gd name="csX0" fmla="*/ 320858 w 1285843"/>
                    <a:gd name="csY0" fmla="*/ 46160 h 1296695"/>
                    <a:gd name="csX1" fmla="*/ 112528 w 1285843"/>
                    <a:gd name="csY1" fmla="*/ 275359 h 1296695"/>
                    <a:gd name="csX2" fmla="*/ 2782 w 1285843"/>
                    <a:gd name="csY2" fmla="*/ 522885 h 1296695"/>
                    <a:gd name="csX3" fmla="*/ 46499 w 1285843"/>
                    <a:gd name="csY3" fmla="*/ 828116 h 1296695"/>
                    <a:gd name="csX4" fmla="*/ 192593 w 1285843"/>
                    <a:gd name="csY4" fmla="*/ 1067676 h 1296695"/>
                    <a:gd name="csX5" fmla="*/ 325132 w 1285843"/>
                    <a:gd name="csY5" fmla="*/ 1213088 h 1296695"/>
                    <a:gd name="csX6" fmla="*/ 615060 w 1285843"/>
                    <a:gd name="csY6" fmla="*/ 1296674 h 1296695"/>
                    <a:gd name="csX7" fmla="*/ 850543 w 1285843"/>
                    <a:gd name="csY7" fmla="*/ 1220075 h 1296695"/>
                    <a:gd name="csX8" fmla="*/ 1033423 w 1285843"/>
                    <a:gd name="csY8" fmla="*/ 1113395 h 1296695"/>
                    <a:gd name="csX9" fmla="*/ 1208683 w 1285843"/>
                    <a:gd name="csY9" fmla="*/ 892415 h 1296695"/>
                    <a:gd name="csX10" fmla="*/ 1285828 w 1285843"/>
                    <a:gd name="csY10" fmla="*/ 545946 h 1296695"/>
                    <a:gd name="csX11" fmla="*/ 1240478 w 1285843"/>
                    <a:gd name="csY11" fmla="*/ 407873 h 1296695"/>
                    <a:gd name="csX12" fmla="*/ 1098960 w 1285843"/>
                    <a:gd name="csY12" fmla="*/ 204457 h 1296695"/>
                    <a:gd name="csX13" fmla="*/ 926372 w 1285843"/>
                    <a:gd name="csY13" fmla="*/ 62196 h 1296695"/>
                    <a:gd name="csX14" fmla="*/ 768199 w 1285843"/>
                    <a:gd name="csY14" fmla="*/ 16355 h 1296695"/>
                    <a:gd name="csX15" fmla="*/ 530503 w 1285843"/>
                    <a:gd name="csY15" fmla="*/ 1049 h 1296695"/>
                    <a:gd name="csX16" fmla="*/ 320858 w 1285843"/>
                    <a:gd name="csY16" fmla="*/ 46160 h 1296695"/>
                    <a:gd name="csX0" fmla="*/ 320858 w 1285843"/>
                    <a:gd name="csY0" fmla="*/ 46160 h 1296955"/>
                    <a:gd name="csX1" fmla="*/ 112528 w 1285843"/>
                    <a:gd name="csY1" fmla="*/ 275359 h 1296955"/>
                    <a:gd name="csX2" fmla="*/ 2782 w 1285843"/>
                    <a:gd name="csY2" fmla="*/ 522885 h 1296955"/>
                    <a:gd name="csX3" fmla="*/ 46499 w 1285843"/>
                    <a:gd name="csY3" fmla="*/ 828116 h 1296955"/>
                    <a:gd name="csX4" fmla="*/ 192593 w 1285843"/>
                    <a:gd name="csY4" fmla="*/ 1067676 h 1296955"/>
                    <a:gd name="csX5" fmla="*/ 331437 w 1285843"/>
                    <a:gd name="csY5" fmla="*/ 1193052 h 1296955"/>
                    <a:gd name="csX6" fmla="*/ 615060 w 1285843"/>
                    <a:gd name="csY6" fmla="*/ 1296674 h 1296955"/>
                    <a:gd name="csX7" fmla="*/ 850543 w 1285843"/>
                    <a:gd name="csY7" fmla="*/ 1220075 h 1296955"/>
                    <a:gd name="csX8" fmla="*/ 1033423 w 1285843"/>
                    <a:gd name="csY8" fmla="*/ 1113395 h 1296955"/>
                    <a:gd name="csX9" fmla="*/ 1208683 w 1285843"/>
                    <a:gd name="csY9" fmla="*/ 892415 h 1296955"/>
                    <a:gd name="csX10" fmla="*/ 1285828 w 1285843"/>
                    <a:gd name="csY10" fmla="*/ 545946 h 1296955"/>
                    <a:gd name="csX11" fmla="*/ 1240478 w 1285843"/>
                    <a:gd name="csY11" fmla="*/ 407873 h 1296955"/>
                    <a:gd name="csX12" fmla="*/ 1098960 w 1285843"/>
                    <a:gd name="csY12" fmla="*/ 204457 h 1296955"/>
                    <a:gd name="csX13" fmla="*/ 926372 w 1285843"/>
                    <a:gd name="csY13" fmla="*/ 62196 h 1296955"/>
                    <a:gd name="csX14" fmla="*/ 768199 w 1285843"/>
                    <a:gd name="csY14" fmla="*/ 16355 h 1296955"/>
                    <a:gd name="csX15" fmla="*/ 530503 w 1285843"/>
                    <a:gd name="csY15" fmla="*/ 1049 h 1296955"/>
                    <a:gd name="csX16" fmla="*/ 320858 w 1285843"/>
                    <a:gd name="csY16" fmla="*/ 46160 h 1296955"/>
                    <a:gd name="csX0" fmla="*/ 320858 w 1285843"/>
                    <a:gd name="csY0" fmla="*/ 46160 h 1297350"/>
                    <a:gd name="csX1" fmla="*/ 112528 w 1285843"/>
                    <a:gd name="csY1" fmla="*/ 275359 h 1297350"/>
                    <a:gd name="csX2" fmla="*/ 2782 w 1285843"/>
                    <a:gd name="csY2" fmla="*/ 522885 h 1297350"/>
                    <a:gd name="csX3" fmla="*/ 46499 w 1285843"/>
                    <a:gd name="csY3" fmla="*/ 828116 h 1297350"/>
                    <a:gd name="csX4" fmla="*/ 192593 w 1285843"/>
                    <a:gd name="csY4" fmla="*/ 1067676 h 1297350"/>
                    <a:gd name="csX5" fmla="*/ 350353 w 1285843"/>
                    <a:gd name="csY5" fmla="*/ 1176360 h 1297350"/>
                    <a:gd name="csX6" fmla="*/ 615060 w 1285843"/>
                    <a:gd name="csY6" fmla="*/ 1296674 h 1297350"/>
                    <a:gd name="csX7" fmla="*/ 850543 w 1285843"/>
                    <a:gd name="csY7" fmla="*/ 1220075 h 1297350"/>
                    <a:gd name="csX8" fmla="*/ 1033423 w 1285843"/>
                    <a:gd name="csY8" fmla="*/ 1113395 h 1297350"/>
                    <a:gd name="csX9" fmla="*/ 1208683 w 1285843"/>
                    <a:gd name="csY9" fmla="*/ 892415 h 1297350"/>
                    <a:gd name="csX10" fmla="*/ 1285828 w 1285843"/>
                    <a:gd name="csY10" fmla="*/ 545946 h 1297350"/>
                    <a:gd name="csX11" fmla="*/ 1240478 w 1285843"/>
                    <a:gd name="csY11" fmla="*/ 407873 h 1297350"/>
                    <a:gd name="csX12" fmla="*/ 1098960 w 1285843"/>
                    <a:gd name="csY12" fmla="*/ 204457 h 1297350"/>
                    <a:gd name="csX13" fmla="*/ 926372 w 1285843"/>
                    <a:gd name="csY13" fmla="*/ 62196 h 1297350"/>
                    <a:gd name="csX14" fmla="*/ 768199 w 1285843"/>
                    <a:gd name="csY14" fmla="*/ 16355 h 1297350"/>
                    <a:gd name="csX15" fmla="*/ 530503 w 1285843"/>
                    <a:gd name="csY15" fmla="*/ 1049 h 1297350"/>
                    <a:gd name="csX16" fmla="*/ 320858 w 1285843"/>
                    <a:gd name="csY16" fmla="*/ 46160 h 1297350"/>
                    <a:gd name="csX0" fmla="*/ 320858 w 1285843"/>
                    <a:gd name="csY0" fmla="*/ 46160 h 1296839"/>
                    <a:gd name="csX1" fmla="*/ 112528 w 1285843"/>
                    <a:gd name="csY1" fmla="*/ 275359 h 1296839"/>
                    <a:gd name="csX2" fmla="*/ 2782 w 1285843"/>
                    <a:gd name="csY2" fmla="*/ 522885 h 1296839"/>
                    <a:gd name="csX3" fmla="*/ 46499 w 1285843"/>
                    <a:gd name="csY3" fmla="*/ 828116 h 1296839"/>
                    <a:gd name="csX4" fmla="*/ 192593 w 1285843"/>
                    <a:gd name="csY4" fmla="*/ 1067676 h 1296839"/>
                    <a:gd name="csX5" fmla="*/ 356659 w 1285843"/>
                    <a:gd name="csY5" fmla="*/ 1199736 h 1296839"/>
                    <a:gd name="csX6" fmla="*/ 615060 w 1285843"/>
                    <a:gd name="csY6" fmla="*/ 1296674 h 1296839"/>
                    <a:gd name="csX7" fmla="*/ 850543 w 1285843"/>
                    <a:gd name="csY7" fmla="*/ 1220075 h 1296839"/>
                    <a:gd name="csX8" fmla="*/ 1033423 w 1285843"/>
                    <a:gd name="csY8" fmla="*/ 1113395 h 1296839"/>
                    <a:gd name="csX9" fmla="*/ 1208683 w 1285843"/>
                    <a:gd name="csY9" fmla="*/ 892415 h 1296839"/>
                    <a:gd name="csX10" fmla="*/ 1285828 w 1285843"/>
                    <a:gd name="csY10" fmla="*/ 545946 h 1296839"/>
                    <a:gd name="csX11" fmla="*/ 1240478 w 1285843"/>
                    <a:gd name="csY11" fmla="*/ 407873 h 1296839"/>
                    <a:gd name="csX12" fmla="*/ 1098960 w 1285843"/>
                    <a:gd name="csY12" fmla="*/ 204457 h 1296839"/>
                    <a:gd name="csX13" fmla="*/ 926372 w 1285843"/>
                    <a:gd name="csY13" fmla="*/ 62196 h 1296839"/>
                    <a:gd name="csX14" fmla="*/ 768199 w 1285843"/>
                    <a:gd name="csY14" fmla="*/ 16355 h 1296839"/>
                    <a:gd name="csX15" fmla="*/ 530503 w 1285843"/>
                    <a:gd name="csY15" fmla="*/ 1049 h 1296839"/>
                    <a:gd name="csX16" fmla="*/ 320858 w 1285843"/>
                    <a:gd name="csY16" fmla="*/ 46160 h 1296839"/>
                    <a:gd name="csX0" fmla="*/ 320858 w 1285843"/>
                    <a:gd name="csY0" fmla="*/ 46160 h 1266947"/>
                    <a:gd name="csX1" fmla="*/ 112528 w 1285843"/>
                    <a:gd name="csY1" fmla="*/ 275359 h 1266947"/>
                    <a:gd name="csX2" fmla="*/ 2782 w 1285843"/>
                    <a:gd name="csY2" fmla="*/ 522885 h 1266947"/>
                    <a:gd name="csX3" fmla="*/ 46499 w 1285843"/>
                    <a:gd name="csY3" fmla="*/ 828116 h 1266947"/>
                    <a:gd name="csX4" fmla="*/ 192593 w 1285843"/>
                    <a:gd name="csY4" fmla="*/ 1067676 h 1266947"/>
                    <a:gd name="csX5" fmla="*/ 356659 w 1285843"/>
                    <a:gd name="csY5" fmla="*/ 1199736 h 1266947"/>
                    <a:gd name="csX6" fmla="*/ 618213 w 1285843"/>
                    <a:gd name="csY6" fmla="*/ 1266631 h 1266947"/>
                    <a:gd name="csX7" fmla="*/ 850543 w 1285843"/>
                    <a:gd name="csY7" fmla="*/ 1220075 h 1266947"/>
                    <a:gd name="csX8" fmla="*/ 1033423 w 1285843"/>
                    <a:gd name="csY8" fmla="*/ 1113395 h 1266947"/>
                    <a:gd name="csX9" fmla="*/ 1208683 w 1285843"/>
                    <a:gd name="csY9" fmla="*/ 892415 h 1266947"/>
                    <a:gd name="csX10" fmla="*/ 1285828 w 1285843"/>
                    <a:gd name="csY10" fmla="*/ 545946 h 1266947"/>
                    <a:gd name="csX11" fmla="*/ 1240478 w 1285843"/>
                    <a:gd name="csY11" fmla="*/ 407873 h 1266947"/>
                    <a:gd name="csX12" fmla="*/ 1098960 w 1285843"/>
                    <a:gd name="csY12" fmla="*/ 204457 h 1266947"/>
                    <a:gd name="csX13" fmla="*/ 926372 w 1285843"/>
                    <a:gd name="csY13" fmla="*/ 62196 h 1266947"/>
                    <a:gd name="csX14" fmla="*/ 768199 w 1285843"/>
                    <a:gd name="csY14" fmla="*/ 16355 h 1266947"/>
                    <a:gd name="csX15" fmla="*/ 530503 w 1285843"/>
                    <a:gd name="csY15" fmla="*/ 1049 h 1266947"/>
                    <a:gd name="csX16" fmla="*/ 320858 w 1285843"/>
                    <a:gd name="csY16" fmla="*/ 46160 h 1266947"/>
                    <a:gd name="csX0" fmla="*/ 320858 w 1285836"/>
                    <a:gd name="csY0" fmla="*/ 46160 h 1266947"/>
                    <a:gd name="csX1" fmla="*/ 112528 w 1285836"/>
                    <a:gd name="csY1" fmla="*/ 275359 h 1266947"/>
                    <a:gd name="csX2" fmla="*/ 2782 w 1285836"/>
                    <a:gd name="csY2" fmla="*/ 522885 h 1266947"/>
                    <a:gd name="csX3" fmla="*/ 46499 w 1285836"/>
                    <a:gd name="csY3" fmla="*/ 828116 h 1266947"/>
                    <a:gd name="csX4" fmla="*/ 192593 w 1285836"/>
                    <a:gd name="csY4" fmla="*/ 1067676 h 1266947"/>
                    <a:gd name="csX5" fmla="*/ 356659 w 1285836"/>
                    <a:gd name="csY5" fmla="*/ 1199736 h 1266947"/>
                    <a:gd name="csX6" fmla="*/ 618213 w 1285836"/>
                    <a:gd name="csY6" fmla="*/ 1266631 h 1266947"/>
                    <a:gd name="csX7" fmla="*/ 850543 w 1285836"/>
                    <a:gd name="csY7" fmla="*/ 1220075 h 1266947"/>
                    <a:gd name="csX8" fmla="*/ 1033423 w 1285836"/>
                    <a:gd name="csY8" fmla="*/ 1113395 h 1266947"/>
                    <a:gd name="csX9" fmla="*/ 1208683 w 1285836"/>
                    <a:gd name="csY9" fmla="*/ 892415 h 1266947"/>
                    <a:gd name="csX10" fmla="*/ 1285828 w 1285836"/>
                    <a:gd name="csY10" fmla="*/ 545946 h 1266947"/>
                    <a:gd name="csX11" fmla="*/ 1227867 w 1285836"/>
                    <a:gd name="csY11" fmla="*/ 364473 h 1266947"/>
                    <a:gd name="csX12" fmla="*/ 1098960 w 1285836"/>
                    <a:gd name="csY12" fmla="*/ 204457 h 1266947"/>
                    <a:gd name="csX13" fmla="*/ 926372 w 1285836"/>
                    <a:gd name="csY13" fmla="*/ 62196 h 1266947"/>
                    <a:gd name="csX14" fmla="*/ 768199 w 1285836"/>
                    <a:gd name="csY14" fmla="*/ 16355 h 1266947"/>
                    <a:gd name="csX15" fmla="*/ 530503 w 1285836"/>
                    <a:gd name="csY15" fmla="*/ 1049 h 1266947"/>
                    <a:gd name="csX16" fmla="*/ 320858 w 1285836"/>
                    <a:gd name="csY16" fmla="*/ 46160 h 1266947"/>
                    <a:gd name="csX0" fmla="*/ 321235 w 1286213"/>
                    <a:gd name="csY0" fmla="*/ 46160 h 1266947"/>
                    <a:gd name="csX1" fmla="*/ 119210 w 1286213"/>
                    <a:gd name="csY1" fmla="*/ 235298 h 1266947"/>
                    <a:gd name="csX2" fmla="*/ 3159 w 1286213"/>
                    <a:gd name="csY2" fmla="*/ 522885 h 1266947"/>
                    <a:gd name="csX3" fmla="*/ 46876 w 1286213"/>
                    <a:gd name="csY3" fmla="*/ 828116 h 1266947"/>
                    <a:gd name="csX4" fmla="*/ 192970 w 1286213"/>
                    <a:gd name="csY4" fmla="*/ 1067676 h 1266947"/>
                    <a:gd name="csX5" fmla="*/ 357036 w 1286213"/>
                    <a:gd name="csY5" fmla="*/ 1199736 h 1266947"/>
                    <a:gd name="csX6" fmla="*/ 618590 w 1286213"/>
                    <a:gd name="csY6" fmla="*/ 1266631 h 1266947"/>
                    <a:gd name="csX7" fmla="*/ 850920 w 1286213"/>
                    <a:gd name="csY7" fmla="*/ 1220075 h 1266947"/>
                    <a:gd name="csX8" fmla="*/ 1033800 w 1286213"/>
                    <a:gd name="csY8" fmla="*/ 1113395 h 1266947"/>
                    <a:gd name="csX9" fmla="*/ 1209060 w 1286213"/>
                    <a:gd name="csY9" fmla="*/ 892415 h 1266947"/>
                    <a:gd name="csX10" fmla="*/ 1286205 w 1286213"/>
                    <a:gd name="csY10" fmla="*/ 545946 h 1266947"/>
                    <a:gd name="csX11" fmla="*/ 1228244 w 1286213"/>
                    <a:gd name="csY11" fmla="*/ 364473 h 1266947"/>
                    <a:gd name="csX12" fmla="*/ 1099337 w 1286213"/>
                    <a:gd name="csY12" fmla="*/ 204457 h 1266947"/>
                    <a:gd name="csX13" fmla="*/ 926749 w 1286213"/>
                    <a:gd name="csY13" fmla="*/ 62196 h 1266947"/>
                    <a:gd name="csX14" fmla="*/ 768576 w 1286213"/>
                    <a:gd name="csY14" fmla="*/ 16355 h 1266947"/>
                    <a:gd name="csX15" fmla="*/ 530880 w 1286213"/>
                    <a:gd name="csY15" fmla="*/ 1049 h 1266947"/>
                    <a:gd name="csX16" fmla="*/ 321235 w 1286213"/>
                    <a:gd name="csY16" fmla="*/ 46160 h 1266947"/>
                    <a:gd name="csX0" fmla="*/ 321235 w 1308249"/>
                    <a:gd name="csY0" fmla="*/ 46160 h 1266947"/>
                    <a:gd name="csX1" fmla="*/ 119210 w 1308249"/>
                    <a:gd name="csY1" fmla="*/ 235298 h 1266947"/>
                    <a:gd name="csX2" fmla="*/ 3159 w 1308249"/>
                    <a:gd name="csY2" fmla="*/ 522885 h 1266947"/>
                    <a:gd name="csX3" fmla="*/ 46876 w 1308249"/>
                    <a:gd name="csY3" fmla="*/ 828116 h 1266947"/>
                    <a:gd name="csX4" fmla="*/ 192970 w 1308249"/>
                    <a:gd name="csY4" fmla="*/ 1067676 h 1266947"/>
                    <a:gd name="csX5" fmla="*/ 357036 w 1308249"/>
                    <a:gd name="csY5" fmla="*/ 1199736 h 1266947"/>
                    <a:gd name="csX6" fmla="*/ 618590 w 1308249"/>
                    <a:gd name="csY6" fmla="*/ 1266631 h 1266947"/>
                    <a:gd name="csX7" fmla="*/ 850920 w 1308249"/>
                    <a:gd name="csY7" fmla="*/ 1220075 h 1266947"/>
                    <a:gd name="csX8" fmla="*/ 1033800 w 1308249"/>
                    <a:gd name="csY8" fmla="*/ 1113395 h 1266947"/>
                    <a:gd name="csX9" fmla="*/ 1209060 w 1308249"/>
                    <a:gd name="csY9" fmla="*/ 892415 h 1266947"/>
                    <a:gd name="csX10" fmla="*/ 1308244 w 1308249"/>
                    <a:gd name="csY10" fmla="*/ 604205 h 1266947"/>
                    <a:gd name="csX11" fmla="*/ 1228244 w 1308249"/>
                    <a:gd name="csY11" fmla="*/ 364473 h 1266947"/>
                    <a:gd name="csX12" fmla="*/ 1099337 w 1308249"/>
                    <a:gd name="csY12" fmla="*/ 204457 h 1266947"/>
                    <a:gd name="csX13" fmla="*/ 926749 w 1308249"/>
                    <a:gd name="csY13" fmla="*/ 62196 h 1266947"/>
                    <a:gd name="csX14" fmla="*/ 768576 w 1308249"/>
                    <a:gd name="csY14" fmla="*/ 16355 h 1266947"/>
                    <a:gd name="csX15" fmla="*/ 530880 w 1308249"/>
                    <a:gd name="csY15" fmla="*/ 1049 h 1266947"/>
                    <a:gd name="csX16" fmla="*/ 321235 w 1308249"/>
                    <a:gd name="csY16" fmla="*/ 46160 h 1266947"/>
                    <a:gd name="csX0" fmla="*/ 321235 w 1280702"/>
                    <a:gd name="csY0" fmla="*/ 46160 h 1266947"/>
                    <a:gd name="csX1" fmla="*/ 119210 w 1280702"/>
                    <a:gd name="csY1" fmla="*/ 235298 h 1266947"/>
                    <a:gd name="csX2" fmla="*/ 3159 w 1280702"/>
                    <a:gd name="csY2" fmla="*/ 522885 h 1266947"/>
                    <a:gd name="csX3" fmla="*/ 46876 w 1280702"/>
                    <a:gd name="csY3" fmla="*/ 828116 h 1266947"/>
                    <a:gd name="csX4" fmla="*/ 192970 w 1280702"/>
                    <a:gd name="csY4" fmla="*/ 1067676 h 1266947"/>
                    <a:gd name="csX5" fmla="*/ 357036 w 1280702"/>
                    <a:gd name="csY5" fmla="*/ 1199736 h 1266947"/>
                    <a:gd name="csX6" fmla="*/ 618590 w 1280702"/>
                    <a:gd name="csY6" fmla="*/ 1266631 h 1266947"/>
                    <a:gd name="csX7" fmla="*/ 850920 w 1280702"/>
                    <a:gd name="csY7" fmla="*/ 1220075 h 1266947"/>
                    <a:gd name="csX8" fmla="*/ 1033800 w 1280702"/>
                    <a:gd name="csY8" fmla="*/ 1113395 h 1266947"/>
                    <a:gd name="csX9" fmla="*/ 1209060 w 1280702"/>
                    <a:gd name="csY9" fmla="*/ 892415 h 1266947"/>
                    <a:gd name="csX10" fmla="*/ 1280692 w 1280702"/>
                    <a:gd name="csY10" fmla="*/ 623376 h 1266947"/>
                    <a:gd name="csX11" fmla="*/ 1228244 w 1280702"/>
                    <a:gd name="csY11" fmla="*/ 364473 h 1266947"/>
                    <a:gd name="csX12" fmla="*/ 1099337 w 1280702"/>
                    <a:gd name="csY12" fmla="*/ 204457 h 1266947"/>
                    <a:gd name="csX13" fmla="*/ 926749 w 1280702"/>
                    <a:gd name="csY13" fmla="*/ 62196 h 1266947"/>
                    <a:gd name="csX14" fmla="*/ 768576 w 1280702"/>
                    <a:gd name="csY14" fmla="*/ 16355 h 1266947"/>
                    <a:gd name="csX15" fmla="*/ 530880 w 1280702"/>
                    <a:gd name="csY15" fmla="*/ 1049 h 1266947"/>
                    <a:gd name="csX16" fmla="*/ 321235 w 1280702"/>
                    <a:gd name="csY16" fmla="*/ 46160 h 12669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280702" h="1266947">
                      <a:moveTo>
                        <a:pt x="321235" y="46160"/>
                      </a:moveTo>
                      <a:cubicBezTo>
                        <a:pt x="252623" y="85202"/>
                        <a:pt x="172223" y="155844"/>
                        <a:pt x="119210" y="235298"/>
                      </a:cubicBezTo>
                      <a:cubicBezTo>
                        <a:pt x="66197" y="314752"/>
                        <a:pt x="15215" y="424082"/>
                        <a:pt x="3159" y="522885"/>
                      </a:cubicBezTo>
                      <a:cubicBezTo>
                        <a:pt x="-8897" y="621688"/>
                        <a:pt x="15241" y="737318"/>
                        <a:pt x="46876" y="828116"/>
                      </a:cubicBezTo>
                      <a:cubicBezTo>
                        <a:pt x="78511" y="918915"/>
                        <a:pt x="141277" y="1005739"/>
                        <a:pt x="192970" y="1067676"/>
                      </a:cubicBezTo>
                      <a:cubicBezTo>
                        <a:pt x="244663" y="1129613"/>
                        <a:pt x="286099" y="1166577"/>
                        <a:pt x="357036" y="1199736"/>
                      </a:cubicBezTo>
                      <a:cubicBezTo>
                        <a:pt x="427973" y="1232895"/>
                        <a:pt x="536276" y="1263241"/>
                        <a:pt x="618590" y="1266631"/>
                      </a:cubicBezTo>
                      <a:cubicBezTo>
                        <a:pt x="700904" y="1270021"/>
                        <a:pt x="781718" y="1245614"/>
                        <a:pt x="850920" y="1220075"/>
                      </a:cubicBezTo>
                      <a:cubicBezTo>
                        <a:pt x="920122" y="1194536"/>
                        <a:pt x="974110" y="1168005"/>
                        <a:pt x="1033800" y="1113395"/>
                      </a:cubicBezTo>
                      <a:cubicBezTo>
                        <a:pt x="1093490" y="1058785"/>
                        <a:pt x="1167911" y="974085"/>
                        <a:pt x="1209060" y="892415"/>
                      </a:cubicBezTo>
                      <a:cubicBezTo>
                        <a:pt x="1250209" y="810745"/>
                        <a:pt x="1280120" y="698567"/>
                        <a:pt x="1280692" y="623376"/>
                      </a:cubicBezTo>
                      <a:cubicBezTo>
                        <a:pt x="1281264" y="548185"/>
                        <a:pt x="1258470" y="434293"/>
                        <a:pt x="1228244" y="364473"/>
                      </a:cubicBezTo>
                      <a:cubicBezTo>
                        <a:pt x="1198018" y="294653"/>
                        <a:pt x="1149586" y="254836"/>
                        <a:pt x="1099337" y="204457"/>
                      </a:cubicBezTo>
                      <a:cubicBezTo>
                        <a:pt x="1049088" y="154078"/>
                        <a:pt x="981876" y="93546"/>
                        <a:pt x="926749" y="62196"/>
                      </a:cubicBezTo>
                      <a:cubicBezTo>
                        <a:pt x="871622" y="30846"/>
                        <a:pt x="833346" y="22705"/>
                        <a:pt x="768576" y="16355"/>
                      </a:cubicBezTo>
                      <a:cubicBezTo>
                        <a:pt x="703806" y="10005"/>
                        <a:pt x="605437" y="-3918"/>
                        <a:pt x="530880" y="1049"/>
                      </a:cubicBezTo>
                      <a:cubicBezTo>
                        <a:pt x="456323" y="6016"/>
                        <a:pt x="389847" y="7119"/>
                        <a:pt x="321235" y="46160"/>
                      </a:cubicBezTo>
                      <a:close/>
                    </a:path>
                  </a:pathLst>
                </a:custGeom>
                <a:noFill/>
                <a:ln w="28575">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dirty="0"/>
                </a:p>
              </p:txBody>
            </p:sp>
            <p:sp>
              <p:nvSpPr>
                <p:cNvPr id="16" name="Forme libre : forme 15">
                  <a:extLst>
                    <a:ext uri="{FF2B5EF4-FFF2-40B4-BE49-F238E27FC236}">
                      <a16:creationId xmlns:a16="http://schemas.microsoft.com/office/drawing/2014/main" id="{412C2ABF-35EF-4492-36C4-31CDB1FB4D89}"/>
                    </a:ext>
                  </a:extLst>
                </p:cNvPr>
                <p:cNvSpPr/>
                <p:nvPr/>
              </p:nvSpPr>
              <p:spPr>
                <a:xfrm>
                  <a:off x="-1474504" y="-2278244"/>
                  <a:ext cx="1178870" cy="1138950"/>
                </a:xfrm>
                <a:custGeom>
                  <a:avLst/>
                  <a:gdLst>
                    <a:gd name="csX0" fmla="*/ 1014711 w 1167354"/>
                    <a:gd name="csY0" fmla="*/ 216533 h 1104746"/>
                    <a:gd name="csX1" fmla="*/ 869931 w 1167354"/>
                    <a:gd name="csY1" fmla="*/ 79373 h 1104746"/>
                    <a:gd name="csX2" fmla="*/ 656571 w 1167354"/>
                    <a:gd name="csY2" fmla="*/ 10793 h 1104746"/>
                    <a:gd name="csX3" fmla="*/ 496551 w 1167354"/>
                    <a:gd name="csY3" fmla="*/ 3173 h 1104746"/>
                    <a:gd name="csX4" fmla="*/ 298431 w 1167354"/>
                    <a:gd name="csY4" fmla="*/ 41273 h 1104746"/>
                    <a:gd name="csX5" fmla="*/ 161271 w 1167354"/>
                    <a:gd name="csY5" fmla="*/ 155573 h 1104746"/>
                    <a:gd name="csX6" fmla="*/ 92691 w 1167354"/>
                    <a:gd name="csY6" fmla="*/ 300353 h 1104746"/>
                    <a:gd name="csX7" fmla="*/ 24111 w 1167354"/>
                    <a:gd name="csY7" fmla="*/ 460373 h 1104746"/>
                    <a:gd name="csX8" fmla="*/ 8871 w 1167354"/>
                    <a:gd name="csY8" fmla="*/ 673733 h 1104746"/>
                    <a:gd name="csX9" fmla="*/ 153651 w 1167354"/>
                    <a:gd name="csY9" fmla="*/ 948053 h 1104746"/>
                    <a:gd name="csX10" fmla="*/ 328911 w 1167354"/>
                    <a:gd name="csY10" fmla="*/ 1069973 h 1104746"/>
                    <a:gd name="csX11" fmla="*/ 557511 w 1167354"/>
                    <a:gd name="csY11" fmla="*/ 1100453 h 1104746"/>
                    <a:gd name="csX12" fmla="*/ 763251 w 1167354"/>
                    <a:gd name="csY12" fmla="*/ 1092833 h 1104746"/>
                    <a:gd name="csX13" fmla="*/ 946131 w 1167354"/>
                    <a:gd name="csY13" fmla="*/ 993773 h 1104746"/>
                    <a:gd name="csX14" fmla="*/ 1090911 w 1167354"/>
                    <a:gd name="csY14" fmla="*/ 818513 h 1104746"/>
                    <a:gd name="csX15" fmla="*/ 1167111 w 1167354"/>
                    <a:gd name="csY15" fmla="*/ 620393 h 1104746"/>
                    <a:gd name="csX16" fmla="*/ 1113771 w 1167354"/>
                    <a:gd name="csY16" fmla="*/ 460373 h 1104746"/>
                    <a:gd name="csX17" fmla="*/ 1075671 w 1167354"/>
                    <a:gd name="csY17" fmla="*/ 285113 h 1104746"/>
                    <a:gd name="csX18" fmla="*/ 1014711 w 1167354"/>
                    <a:gd name="csY18" fmla="*/ 216533 h 1104746"/>
                    <a:gd name="csX0" fmla="*/ 1014711 w 1170739"/>
                    <a:gd name="csY0" fmla="*/ 216533 h 1104746"/>
                    <a:gd name="csX1" fmla="*/ 869931 w 1170739"/>
                    <a:gd name="csY1" fmla="*/ 79373 h 1104746"/>
                    <a:gd name="csX2" fmla="*/ 656571 w 1170739"/>
                    <a:gd name="csY2" fmla="*/ 10793 h 1104746"/>
                    <a:gd name="csX3" fmla="*/ 496551 w 1170739"/>
                    <a:gd name="csY3" fmla="*/ 3173 h 1104746"/>
                    <a:gd name="csX4" fmla="*/ 298431 w 1170739"/>
                    <a:gd name="csY4" fmla="*/ 41273 h 1104746"/>
                    <a:gd name="csX5" fmla="*/ 161271 w 1170739"/>
                    <a:gd name="csY5" fmla="*/ 155573 h 1104746"/>
                    <a:gd name="csX6" fmla="*/ 92691 w 1170739"/>
                    <a:gd name="csY6" fmla="*/ 300353 h 1104746"/>
                    <a:gd name="csX7" fmla="*/ 24111 w 1170739"/>
                    <a:gd name="csY7" fmla="*/ 460373 h 1104746"/>
                    <a:gd name="csX8" fmla="*/ 8871 w 1170739"/>
                    <a:gd name="csY8" fmla="*/ 673733 h 1104746"/>
                    <a:gd name="csX9" fmla="*/ 153651 w 1170739"/>
                    <a:gd name="csY9" fmla="*/ 948053 h 1104746"/>
                    <a:gd name="csX10" fmla="*/ 328911 w 1170739"/>
                    <a:gd name="csY10" fmla="*/ 1069973 h 1104746"/>
                    <a:gd name="csX11" fmla="*/ 557511 w 1170739"/>
                    <a:gd name="csY11" fmla="*/ 1100453 h 1104746"/>
                    <a:gd name="csX12" fmla="*/ 763251 w 1170739"/>
                    <a:gd name="csY12" fmla="*/ 1092833 h 1104746"/>
                    <a:gd name="csX13" fmla="*/ 946131 w 1170739"/>
                    <a:gd name="csY13" fmla="*/ 993773 h 1104746"/>
                    <a:gd name="csX14" fmla="*/ 1090911 w 1170739"/>
                    <a:gd name="csY14" fmla="*/ 818513 h 1104746"/>
                    <a:gd name="csX15" fmla="*/ 1167111 w 1170739"/>
                    <a:gd name="csY15" fmla="*/ 620393 h 1104746"/>
                    <a:gd name="csX16" fmla="*/ 1150013 w 1170739"/>
                    <a:gd name="csY16" fmla="*/ 414633 h 1104746"/>
                    <a:gd name="csX17" fmla="*/ 1075671 w 1170739"/>
                    <a:gd name="csY17" fmla="*/ 285113 h 1104746"/>
                    <a:gd name="csX18" fmla="*/ 1014711 w 1170739"/>
                    <a:gd name="csY18" fmla="*/ 216533 h 1104746"/>
                    <a:gd name="csX0" fmla="*/ 1014711 w 1170739"/>
                    <a:gd name="csY0" fmla="*/ 216533 h 1138950"/>
                    <a:gd name="csX1" fmla="*/ 869931 w 1170739"/>
                    <a:gd name="csY1" fmla="*/ 79373 h 1138950"/>
                    <a:gd name="csX2" fmla="*/ 656571 w 1170739"/>
                    <a:gd name="csY2" fmla="*/ 10793 h 1138950"/>
                    <a:gd name="csX3" fmla="*/ 496551 w 1170739"/>
                    <a:gd name="csY3" fmla="*/ 3173 h 1138950"/>
                    <a:gd name="csX4" fmla="*/ 298431 w 1170739"/>
                    <a:gd name="csY4" fmla="*/ 41273 h 1138950"/>
                    <a:gd name="csX5" fmla="*/ 161271 w 1170739"/>
                    <a:gd name="csY5" fmla="*/ 155573 h 1138950"/>
                    <a:gd name="csX6" fmla="*/ 92691 w 1170739"/>
                    <a:gd name="csY6" fmla="*/ 300353 h 1138950"/>
                    <a:gd name="csX7" fmla="*/ 24111 w 1170739"/>
                    <a:gd name="csY7" fmla="*/ 460373 h 1138950"/>
                    <a:gd name="csX8" fmla="*/ 8871 w 1170739"/>
                    <a:gd name="csY8" fmla="*/ 673733 h 1138950"/>
                    <a:gd name="csX9" fmla="*/ 153651 w 1170739"/>
                    <a:gd name="csY9" fmla="*/ 948053 h 1138950"/>
                    <a:gd name="csX10" fmla="*/ 328911 w 1170739"/>
                    <a:gd name="csY10" fmla="*/ 1069973 h 1138950"/>
                    <a:gd name="csX11" fmla="*/ 535765 w 1170739"/>
                    <a:gd name="csY11" fmla="*/ 1138569 h 1138950"/>
                    <a:gd name="csX12" fmla="*/ 763251 w 1170739"/>
                    <a:gd name="csY12" fmla="*/ 1092833 h 1138950"/>
                    <a:gd name="csX13" fmla="*/ 946131 w 1170739"/>
                    <a:gd name="csY13" fmla="*/ 993773 h 1138950"/>
                    <a:gd name="csX14" fmla="*/ 1090911 w 1170739"/>
                    <a:gd name="csY14" fmla="*/ 818513 h 1138950"/>
                    <a:gd name="csX15" fmla="*/ 1167111 w 1170739"/>
                    <a:gd name="csY15" fmla="*/ 620393 h 1138950"/>
                    <a:gd name="csX16" fmla="*/ 1150013 w 1170739"/>
                    <a:gd name="csY16" fmla="*/ 414633 h 1138950"/>
                    <a:gd name="csX17" fmla="*/ 1075671 w 1170739"/>
                    <a:gd name="csY17" fmla="*/ 285113 h 1138950"/>
                    <a:gd name="csX18" fmla="*/ 1014711 w 1170739"/>
                    <a:gd name="csY18" fmla="*/ 216533 h 1138950"/>
                    <a:gd name="csX0" fmla="*/ 1013886 w 1169914"/>
                    <a:gd name="csY0" fmla="*/ 216533 h 1138950"/>
                    <a:gd name="csX1" fmla="*/ 869106 w 1169914"/>
                    <a:gd name="csY1" fmla="*/ 79373 h 1138950"/>
                    <a:gd name="csX2" fmla="*/ 655746 w 1169914"/>
                    <a:gd name="csY2" fmla="*/ 10793 h 1138950"/>
                    <a:gd name="csX3" fmla="*/ 495726 w 1169914"/>
                    <a:gd name="csY3" fmla="*/ 3173 h 1138950"/>
                    <a:gd name="csX4" fmla="*/ 297606 w 1169914"/>
                    <a:gd name="csY4" fmla="*/ 41273 h 1138950"/>
                    <a:gd name="csX5" fmla="*/ 160446 w 1169914"/>
                    <a:gd name="csY5" fmla="*/ 155573 h 1138950"/>
                    <a:gd name="csX6" fmla="*/ 62873 w 1169914"/>
                    <a:gd name="csY6" fmla="*/ 292730 h 1138950"/>
                    <a:gd name="csX7" fmla="*/ 23286 w 1169914"/>
                    <a:gd name="csY7" fmla="*/ 460373 h 1138950"/>
                    <a:gd name="csX8" fmla="*/ 8046 w 1169914"/>
                    <a:gd name="csY8" fmla="*/ 673733 h 1138950"/>
                    <a:gd name="csX9" fmla="*/ 152826 w 1169914"/>
                    <a:gd name="csY9" fmla="*/ 948053 h 1138950"/>
                    <a:gd name="csX10" fmla="*/ 328086 w 1169914"/>
                    <a:gd name="csY10" fmla="*/ 1069973 h 1138950"/>
                    <a:gd name="csX11" fmla="*/ 534940 w 1169914"/>
                    <a:gd name="csY11" fmla="*/ 1138569 h 1138950"/>
                    <a:gd name="csX12" fmla="*/ 762426 w 1169914"/>
                    <a:gd name="csY12" fmla="*/ 1092833 h 1138950"/>
                    <a:gd name="csX13" fmla="*/ 945306 w 1169914"/>
                    <a:gd name="csY13" fmla="*/ 993773 h 1138950"/>
                    <a:gd name="csX14" fmla="*/ 1090086 w 1169914"/>
                    <a:gd name="csY14" fmla="*/ 818513 h 1138950"/>
                    <a:gd name="csX15" fmla="*/ 1166286 w 1169914"/>
                    <a:gd name="csY15" fmla="*/ 620393 h 1138950"/>
                    <a:gd name="csX16" fmla="*/ 1149188 w 1169914"/>
                    <a:gd name="csY16" fmla="*/ 414633 h 1138950"/>
                    <a:gd name="csX17" fmla="*/ 1074846 w 1169914"/>
                    <a:gd name="csY17" fmla="*/ 285113 h 1138950"/>
                    <a:gd name="csX18" fmla="*/ 1013886 w 1169914"/>
                    <a:gd name="csY18" fmla="*/ 216533 h 1138950"/>
                    <a:gd name="csX0" fmla="*/ 1022841 w 1178869"/>
                    <a:gd name="csY0" fmla="*/ 216533 h 1138950"/>
                    <a:gd name="csX1" fmla="*/ 878061 w 1178869"/>
                    <a:gd name="csY1" fmla="*/ 79373 h 1138950"/>
                    <a:gd name="csX2" fmla="*/ 664701 w 1178869"/>
                    <a:gd name="csY2" fmla="*/ 10793 h 1138950"/>
                    <a:gd name="csX3" fmla="*/ 504681 w 1178869"/>
                    <a:gd name="csY3" fmla="*/ 3173 h 1138950"/>
                    <a:gd name="csX4" fmla="*/ 306561 w 1178869"/>
                    <a:gd name="csY4" fmla="*/ 41273 h 1138950"/>
                    <a:gd name="csX5" fmla="*/ 169401 w 1178869"/>
                    <a:gd name="csY5" fmla="*/ 155573 h 1138950"/>
                    <a:gd name="csX6" fmla="*/ 71828 w 1178869"/>
                    <a:gd name="csY6" fmla="*/ 292730 h 1138950"/>
                    <a:gd name="csX7" fmla="*/ 8955 w 1178869"/>
                    <a:gd name="csY7" fmla="*/ 452750 h 1138950"/>
                    <a:gd name="csX8" fmla="*/ 17001 w 1178869"/>
                    <a:gd name="csY8" fmla="*/ 673733 h 1138950"/>
                    <a:gd name="csX9" fmla="*/ 161781 w 1178869"/>
                    <a:gd name="csY9" fmla="*/ 948053 h 1138950"/>
                    <a:gd name="csX10" fmla="*/ 337041 w 1178869"/>
                    <a:gd name="csY10" fmla="*/ 1069973 h 1138950"/>
                    <a:gd name="csX11" fmla="*/ 543895 w 1178869"/>
                    <a:gd name="csY11" fmla="*/ 1138569 h 1138950"/>
                    <a:gd name="csX12" fmla="*/ 771381 w 1178869"/>
                    <a:gd name="csY12" fmla="*/ 1092833 h 1138950"/>
                    <a:gd name="csX13" fmla="*/ 954261 w 1178869"/>
                    <a:gd name="csY13" fmla="*/ 993773 h 1138950"/>
                    <a:gd name="csX14" fmla="*/ 1099041 w 1178869"/>
                    <a:gd name="csY14" fmla="*/ 818513 h 1138950"/>
                    <a:gd name="csX15" fmla="*/ 1175241 w 1178869"/>
                    <a:gd name="csY15" fmla="*/ 620393 h 1138950"/>
                    <a:gd name="csX16" fmla="*/ 1158143 w 1178869"/>
                    <a:gd name="csY16" fmla="*/ 414633 h 1138950"/>
                    <a:gd name="csX17" fmla="*/ 1083801 w 1178869"/>
                    <a:gd name="csY17" fmla="*/ 285113 h 1138950"/>
                    <a:gd name="csX18" fmla="*/ 1022841 w 1178869"/>
                    <a:gd name="csY18" fmla="*/ 216533 h 11389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178869" h="1138950">
                      <a:moveTo>
                        <a:pt x="1022841" y="216533"/>
                      </a:moveTo>
                      <a:cubicBezTo>
                        <a:pt x="988551" y="182243"/>
                        <a:pt x="937751" y="113663"/>
                        <a:pt x="878061" y="79373"/>
                      </a:cubicBezTo>
                      <a:cubicBezTo>
                        <a:pt x="818371" y="45083"/>
                        <a:pt x="726931" y="23493"/>
                        <a:pt x="664701" y="10793"/>
                      </a:cubicBezTo>
                      <a:cubicBezTo>
                        <a:pt x="602471" y="-1907"/>
                        <a:pt x="564371" y="-1907"/>
                        <a:pt x="504681" y="3173"/>
                      </a:cubicBezTo>
                      <a:cubicBezTo>
                        <a:pt x="444991" y="8253"/>
                        <a:pt x="362441" y="15873"/>
                        <a:pt x="306561" y="41273"/>
                      </a:cubicBezTo>
                      <a:cubicBezTo>
                        <a:pt x="250681" y="66673"/>
                        <a:pt x="208523" y="113663"/>
                        <a:pt x="169401" y="155573"/>
                      </a:cubicBezTo>
                      <a:cubicBezTo>
                        <a:pt x="130279" y="197483"/>
                        <a:pt x="98569" y="243201"/>
                        <a:pt x="71828" y="292730"/>
                      </a:cubicBezTo>
                      <a:cubicBezTo>
                        <a:pt x="45087" y="342260"/>
                        <a:pt x="18093" y="389250"/>
                        <a:pt x="8955" y="452750"/>
                      </a:cubicBezTo>
                      <a:cubicBezTo>
                        <a:pt x="-183" y="516250"/>
                        <a:pt x="-8470" y="591183"/>
                        <a:pt x="17001" y="673733"/>
                      </a:cubicBezTo>
                      <a:cubicBezTo>
                        <a:pt x="42472" y="756283"/>
                        <a:pt x="108441" y="882013"/>
                        <a:pt x="161781" y="948053"/>
                      </a:cubicBezTo>
                      <a:cubicBezTo>
                        <a:pt x="215121" y="1014093"/>
                        <a:pt x="273355" y="1038220"/>
                        <a:pt x="337041" y="1069973"/>
                      </a:cubicBezTo>
                      <a:cubicBezTo>
                        <a:pt x="400727" y="1101726"/>
                        <a:pt x="471505" y="1134759"/>
                        <a:pt x="543895" y="1138569"/>
                      </a:cubicBezTo>
                      <a:cubicBezTo>
                        <a:pt x="616285" y="1142379"/>
                        <a:pt x="702987" y="1116966"/>
                        <a:pt x="771381" y="1092833"/>
                      </a:cubicBezTo>
                      <a:cubicBezTo>
                        <a:pt x="839775" y="1068700"/>
                        <a:pt x="899651" y="1039493"/>
                        <a:pt x="954261" y="993773"/>
                      </a:cubicBezTo>
                      <a:cubicBezTo>
                        <a:pt x="1008871" y="948053"/>
                        <a:pt x="1062211" y="880743"/>
                        <a:pt x="1099041" y="818513"/>
                      </a:cubicBezTo>
                      <a:cubicBezTo>
                        <a:pt x="1135871" y="756283"/>
                        <a:pt x="1165391" y="687706"/>
                        <a:pt x="1175241" y="620393"/>
                      </a:cubicBezTo>
                      <a:cubicBezTo>
                        <a:pt x="1185091" y="553080"/>
                        <a:pt x="1173383" y="470513"/>
                        <a:pt x="1158143" y="414633"/>
                      </a:cubicBezTo>
                      <a:cubicBezTo>
                        <a:pt x="1142903" y="358753"/>
                        <a:pt x="1106351" y="318130"/>
                        <a:pt x="1083801" y="285113"/>
                      </a:cubicBezTo>
                      <a:cubicBezTo>
                        <a:pt x="1061251" y="252096"/>
                        <a:pt x="1057131" y="250823"/>
                        <a:pt x="1022841" y="216533"/>
                      </a:cubicBezTo>
                      <a:close/>
                    </a:path>
                  </a:pathLst>
                </a:custGeom>
                <a:solidFill>
                  <a:schemeClr val="bg1">
                    <a:lumMod val="85000"/>
                  </a:schemeClr>
                </a:solidFill>
                <a:ln w="28575">
                  <a:solidFill>
                    <a:schemeClr val="tx1">
                      <a:lumMod val="50000"/>
                      <a:lumOff val="50000"/>
                    </a:schemeClr>
                  </a:solid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a:p>
              </p:txBody>
            </p:sp>
          </p:grpSp>
          <p:sp>
            <p:nvSpPr>
              <p:cNvPr id="7" name="Forme libre : forme 6">
                <a:extLst>
                  <a:ext uri="{FF2B5EF4-FFF2-40B4-BE49-F238E27FC236}">
                    <a16:creationId xmlns:a16="http://schemas.microsoft.com/office/drawing/2014/main" id="{1785F18B-D543-3012-E228-0691B744FA1D}"/>
                  </a:ext>
                </a:extLst>
              </p:cNvPr>
              <p:cNvSpPr/>
              <p:nvPr/>
            </p:nvSpPr>
            <p:spPr>
              <a:xfrm>
                <a:off x="542059" y="992332"/>
                <a:ext cx="946103" cy="1152379"/>
              </a:xfrm>
              <a:custGeom>
                <a:avLst/>
                <a:gdLst>
                  <a:gd name="csX0" fmla="*/ 886821 w 946103"/>
                  <a:gd name="csY0" fmla="*/ 474352 h 1152379"/>
                  <a:gd name="csX1" fmla="*/ 568167 w 946103"/>
                  <a:gd name="csY1" fmla="*/ 93352 h 1152379"/>
                  <a:gd name="csX2" fmla="*/ 471185 w 946103"/>
                  <a:gd name="csY2" fmla="*/ 24079 h 1152379"/>
                  <a:gd name="csX3" fmla="*/ 318785 w 946103"/>
                  <a:gd name="csY3" fmla="*/ 3297 h 1152379"/>
                  <a:gd name="csX4" fmla="*/ 201021 w 946103"/>
                  <a:gd name="csY4" fmla="*/ 86424 h 1152379"/>
                  <a:gd name="csX5" fmla="*/ 152530 w 946103"/>
                  <a:gd name="csY5" fmla="*/ 141843 h 1152379"/>
                  <a:gd name="csX6" fmla="*/ 69403 w 946103"/>
                  <a:gd name="csY6" fmla="*/ 294243 h 1152379"/>
                  <a:gd name="csX7" fmla="*/ 62476 w 946103"/>
                  <a:gd name="csY7" fmla="*/ 439715 h 1152379"/>
                  <a:gd name="csX8" fmla="*/ 130 w 946103"/>
                  <a:gd name="csY8" fmla="*/ 522843 h 1152379"/>
                  <a:gd name="csX9" fmla="*/ 48621 w 946103"/>
                  <a:gd name="csY9" fmla="*/ 647534 h 1152379"/>
                  <a:gd name="csX10" fmla="*/ 131749 w 946103"/>
                  <a:gd name="csY10" fmla="*/ 730661 h 1152379"/>
                  <a:gd name="csX11" fmla="*/ 180240 w 946103"/>
                  <a:gd name="csY11" fmla="*/ 834570 h 1152379"/>
                  <a:gd name="csX12" fmla="*/ 284149 w 946103"/>
                  <a:gd name="csY12" fmla="*/ 1090879 h 1152379"/>
                  <a:gd name="csX13" fmla="*/ 623585 w 946103"/>
                  <a:gd name="csY13" fmla="*/ 1139370 h 1152379"/>
                  <a:gd name="csX14" fmla="*/ 803694 w 946103"/>
                  <a:gd name="csY14" fmla="*/ 1132443 h 1152379"/>
                  <a:gd name="csX15" fmla="*/ 942240 w 946103"/>
                  <a:gd name="csY15" fmla="*/ 924624 h 1152379"/>
                  <a:gd name="csX16" fmla="*/ 907603 w 946103"/>
                  <a:gd name="csY16" fmla="*/ 806861 h 1152379"/>
                  <a:gd name="csX17" fmla="*/ 907603 w 946103"/>
                  <a:gd name="csY17" fmla="*/ 696024 h 1152379"/>
                  <a:gd name="csX18" fmla="*/ 935312 w 946103"/>
                  <a:gd name="csY18" fmla="*/ 543624 h 1152379"/>
                  <a:gd name="csX19" fmla="*/ 852185 w 946103"/>
                  <a:gd name="csY19" fmla="*/ 432788 h 1152379"/>
                  <a:gd name="csX20" fmla="*/ 886821 w 946103"/>
                  <a:gd name="csY20" fmla="*/ 474352 h 11523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946103" h="1152379">
                    <a:moveTo>
                      <a:pt x="886821" y="474352"/>
                    </a:moveTo>
                    <a:cubicBezTo>
                      <a:pt x="839485" y="417779"/>
                      <a:pt x="637440" y="168397"/>
                      <a:pt x="568167" y="93352"/>
                    </a:cubicBezTo>
                    <a:cubicBezTo>
                      <a:pt x="498894" y="18307"/>
                      <a:pt x="512749" y="39088"/>
                      <a:pt x="471185" y="24079"/>
                    </a:cubicBezTo>
                    <a:cubicBezTo>
                      <a:pt x="429621" y="9070"/>
                      <a:pt x="363812" y="-7094"/>
                      <a:pt x="318785" y="3297"/>
                    </a:cubicBezTo>
                    <a:cubicBezTo>
                      <a:pt x="273758" y="13688"/>
                      <a:pt x="228730" y="63333"/>
                      <a:pt x="201021" y="86424"/>
                    </a:cubicBezTo>
                    <a:cubicBezTo>
                      <a:pt x="173312" y="109515"/>
                      <a:pt x="174466" y="107207"/>
                      <a:pt x="152530" y="141843"/>
                    </a:cubicBezTo>
                    <a:cubicBezTo>
                      <a:pt x="130594" y="176479"/>
                      <a:pt x="84412" y="244598"/>
                      <a:pt x="69403" y="294243"/>
                    </a:cubicBezTo>
                    <a:cubicBezTo>
                      <a:pt x="54394" y="343888"/>
                      <a:pt x="74021" y="401615"/>
                      <a:pt x="62476" y="439715"/>
                    </a:cubicBezTo>
                    <a:cubicBezTo>
                      <a:pt x="50931" y="477815"/>
                      <a:pt x="2439" y="488206"/>
                      <a:pt x="130" y="522843"/>
                    </a:cubicBezTo>
                    <a:cubicBezTo>
                      <a:pt x="-2179" y="557480"/>
                      <a:pt x="26684" y="612898"/>
                      <a:pt x="48621" y="647534"/>
                    </a:cubicBezTo>
                    <a:cubicBezTo>
                      <a:pt x="70557" y="682170"/>
                      <a:pt x="109813" y="699488"/>
                      <a:pt x="131749" y="730661"/>
                    </a:cubicBezTo>
                    <a:cubicBezTo>
                      <a:pt x="153685" y="761834"/>
                      <a:pt x="154840" y="774534"/>
                      <a:pt x="180240" y="834570"/>
                    </a:cubicBezTo>
                    <a:cubicBezTo>
                      <a:pt x="205640" y="894606"/>
                      <a:pt x="210258" y="1040079"/>
                      <a:pt x="284149" y="1090879"/>
                    </a:cubicBezTo>
                    <a:cubicBezTo>
                      <a:pt x="358040" y="1141679"/>
                      <a:pt x="536994" y="1132443"/>
                      <a:pt x="623585" y="1139370"/>
                    </a:cubicBezTo>
                    <a:cubicBezTo>
                      <a:pt x="710176" y="1146297"/>
                      <a:pt x="750585" y="1168234"/>
                      <a:pt x="803694" y="1132443"/>
                    </a:cubicBezTo>
                    <a:cubicBezTo>
                      <a:pt x="856803" y="1096652"/>
                      <a:pt x="924922" y="978888"/>
                      <a:pt x="942240" y="924624"/>
                    </a:cubicBezTo>
                    <a:cubicBezTo>
                      <a:pt x="959558" y="870360"/>
                      <a:pt x="913376" y="844961"/>
                      <a:pt x="907603" y="806861"/>
                    </a:cubicBezTo>
                    <a:cubicBezTo>
                      <a:pt x="901830" y="768761"/>
                      <a:pt x="902985" y="739897"/>
                      <a:pt x="907603" y="696024"/>
                    </a:cubicBezTo>
                    <a:cubicBezTo>
                      <a:pt x="912221" y="652151"/>
                      <a:pt x="944548" y="587497"/>
                      <a:pt x="935312" y="543624"/>
                    </a:cubicBezTo>
                    <a:cubicBezTo>
                      <a:pt x="926076" y="499751"/>
                      <a:pt x="852185" y="432788"/>
                      <a:pt x="852185" y="432788"/>
                    </a:cubicBezTo>
                    <a:cubicBezTo>
                      <a:pt x="846412" y="422397"/>
                      <a:pt x="934157" y="530925"/>
                      <a:pt x="886821" y="474352"/>
                    </a:cubicBezTo>
                    <a:close/>
                  </a:path>
                </a:pathLst>
              </a:custGeom>
              <a:solidFill>
                <a:schemeClr val="bg2">
                  <a:lumMod val="50000"/>
                </a:schemeClr>
              </a:solidFill>
              <a:ln>
                <a:solidFill>
                  <a:schemeClr val="tx1">
                    <a:lumMod val="50000"/>
                    <a:lumOff val="50000"/>
                  </a:schemeClr>
                </a:solid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a:p>
            </p:txBody>
          </p:sp>
          <p:sp>
            <p:nvSpPr>
              <p:cNvPr id="8" name="Ellipse 7">
                <a:extLst>
                  <a:ext uri="{FF2B5EF4-FFF2-40B4-BE49-F238E27FC236}">
                    <a16:creationId xmlns:a16="http://schemas.microsoft.com/office/drawing/2014/main" id="{04046183-91F0-EDD1-54DF-76390EDE6D8D}"/>
                  </a:ext>
                </a:extLst>
              </p:cNvPr>
              <p:cNvSpPr/>
              <p:nvPr/>
            </p:nvSpPr>
            <p:spPr>
              <a:xfrm>
                <a:off x="1678131" y="389659"/>
                <a:ext cx="154592" cy="159558"/>
              </a:xfrm>
              <a:prstGeom prst="ellipse">
                <a:avLst/>
              </a:prstGeom>
              <a:solidFill>
                <a:schemeClr val="bg1">
                  <a:lumMod val="65000"/>
                </a:schemeClr>
              </a:solidFill>
              <a:ln>
                <a:solidFill>
                  <a:schemeClr val="tx1">
                    <a:lumMod val="50000"/>
                    <a:lumOff val="50000"/>
                  </a:schemeClr>
                </a:solid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a:p>
            </p:txBody>
          </p:sp>
          <p:sp>
            <p:nvSpPr>
              <p:cNvPr id="9" name="Ellipse 8">
                <a:extLst>
                  <a:ext uri="{FF2B5EF4-FFF2-40B4-BE49-F238E27FC236}">
                    <a16:creationId xmlns:a16="http://schemas.microsoft.com/office/drawing/2014/main" id="{155DB178-1C10-BE7D-B20C-5102466BDB32}"/>
                  </a:ext>
                </a:extLst>
              </p:cNvPr>
              <p:cNvSpPr/>
              <p:nvPr/>
            </p:nvSpPr>
            <p:spPr>
              <a:xfrm>
                <a:off x="1532659" y="791441"/>
                <a:ext cx="154592" cy="159558"/>
              </a:xfrm>
              <a:prstGeom prst="ellipse">
                <a:avLst/>
              </a:prstGeom>
              <a:solidFill>
                <a:schemeClr val="bg1">
                  <a:lumMod val="65000"/>
                </a:schemeClr>
              </a:solidFill>
              <a:ln>
                <a:solidFill>
                  <a:schemeClr val="tx1">
                    <a:lumMod val="50000"/>
                    <a:lumOff val="50000"/>
                  </a:schemeClr>
                </a:solid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a:p>
            </p:txBody>
          </p:sp>
          <p:sp>
            <p:nvSpPr>
              <p:cNvPr id="10" name="Ellipse 9">
                <a:extLst>
                  <a:ext uri="{FF2B5EF4-FFF2-40B4-BE49-F238E27FC236}">
                    <a16:creationId xmlns:a16="http://schemas.microsoft.com/office/drawing/2014/main" id="{53E3CC69-4953-B327-711F-2BDD8E1539E5}"/>
                  </a:ext>
                </a:extLst>
              </p:cNvPr>
              <p:cNvSpPr/>
              <p:nvPr/>
            </p:nvSpPr>
            <p:spPr>
              <a:xfrm>
                <a:off x="2107622" y="535132"/>
                <a:ext cx="154592" cy="159558"/>
              </a:xfrm>
              <a:prstGeom prst="ellipse">
                <a:avLst/>
              </a:prstGeom>
              <a:solidFill>
                <a:schemeClr val="bg1">
                  <a:lumMod val="65000"/>
                </a:schemeClr>
              </a:solidFill>
              <a:ln>
                <a:solidFill>
                  <a:schemeClr val="tx1">
                    <a:lumMod val="50000"/>
                    <a:lumOff val="50000"/>
                  </a:schemeClr>
                </a:solid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a:p>
            </p:txBody>
          </p:sp>
          <p:sp>
            <p:nvSpPr>
              <p:cNvPr id="11" name="Ellipse 10">
                <a:extLst>
                  <a:ext uri="{FF2B5EF4-FFF2-40B4-BE49-F238E27FC236}">
                    <a16:creationId xmlns:a16="http://schemas.microsoft.com/office/drawing/2014/main" id="{24EBF3C8-6D71-3ABE-5CA4-0C6D4D415123}"/>
                  </a:ext>
                </a:extLst>
              </p:cNvPr>
              <p:cNvSpPr/>
              <p:nvPr/>
            </p:nvSpPr>
            <p:spPr>
              <a:xfrm>
                <a:off x="1518804" y="1969078"/>
                <a:ext cx="154592" cy="159558"/>
              </a:xfrm>
              <a:prstGeom prst="ellipse">
                <a:avLst/>
              </a:prstGeom>
              <a:solidFill>
                <a:schemeClr val="bg1">
                  <a:lumMod val="65000"/>
                </a:schemeClr>
              </a:solidFill>
              <a:ln>
                <a:solidFill>
                  <a:schemeClr val="tx1">
                    <a:lumMod val="50000"/>
                    <a:lumOff val="50000"/>
                  </a:schemeClr>
                </a:solid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a:p>
            </p:txBody>
          </p:sp>
          <p:sp>
            <p:nvSpPr>
              <p:cNvPr id="13" name="Ellipse 12">
                <a:extLst>
                  <a:ext uri="{FF2B5EF4-FFF2-40B4-BE49-F238E27FC236}">
                    <a16:creationId xmlns:a16="http://schemas.microsoft.com/office/drawing/2014/main" id="{354B6C4E-6487-49EE-60C6-FDF805DBEDC8}"/>
                  </a:ext>
                </a:extLst>
              </p:cNvPr>
              <p:cNvSpPr/>
              <p:nvPr/>
            </p:nvSpPr>
            <p:spPr>
              <a:xfrm>
                <a:off x="1858241" y="2079914"/>
                <a:ext cx="154592" cy="159558"/>
              </a:xfrm>
              <a:prstGeom prst="ellipse">
                <a:avLst/>
              </a:prstGeom>
              <a:solidFill>
                <a:schemeClr val="bg1">
                  <a:lumMod val="65000"/>
                </a:schemeClr>
              </a:solidFill>
              <a:ln>
                <a:solidFill>
                  <a:schemeClr val="tx1">
                    <a:lumMod val="50000"/>
                    <a:lumOff val="50000"/>
                  </a:schemeClr>
                </a:solid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a:p>
            </p:txBody>
          </p:sp>
          <p:sp>
            <p:nvSpPr>
              <p:cNvPr id="14" name="Ellipse 13">
                <a:extLst>
                  <a:ext uri="{FF2B5EF4-FFF2-40B4-BE49-F238E27FC236}">
                    <a16:creationId xmlns:a16="http://schemas.microsoft.com/office/drawing/2014/main" id="{D209ACE2-7802-8B53-779F-6BE03743C6E9}"/>
                  </a:ext>
                </a:extLst>
              </p:cNvPr>
              <p:cNvSpPr/>
              <p:nvPr/>
            </p:nvSpPr>
            <p:spPr>
              <a:xfrm>
                <a:off x="2079913" y="2052205"/>
                <a:ext cx="154592" cy="159558"/>
              </a:xfrm>
              <a:prstGeom prst="ellipse">
                <a:avLst/>
              </a:prstGeom>
              <a:solidFill>
                <a:schemeClr val="bg1">
                  <a:lumMod val="65000"/>
                </a:schemeClr>
              </a:solidFill>
              <a:ln>
                <a:solidFill>
                  <a:schemeClr val="tx1">
                    <a:lumMod val="50000"/>
                    <a:lumOff val="50000"/>
                  </a:schemeClr>
                </a:solid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fr-MA"/>
              </a:p>
            </p:txBody>
          </p:sp>
        </p:grpSp>
        <p:cxnSp>
          <p:nvCxnSpPr>
            <p:cNvPr id="19" name="Connecteur droit avec flèche 18">
              <a:extLst>
                <a:ext uri="{FF2B5EF4-FFF2-40B4-BE49-F238E27FC236}">
                  <a16:creationId xmlns:a16="http://schemas.microsoft.com/office/drawing/2014/main" id="{974D048E-59F8-755E-B5DD-5BBBE5149D87}"/>
                </a:ext>
              </a:extLst>
            </p:cNvPr>
            <p:cNvCxnSpPr>
              <a:cxnSpLocks/>
            </p:cNvCxnSpPr>
            <p:nvPr/>
          </p:nvCxnSpPr>
          <p:spPr>
            <a:xfrm flipV="1">
              <a:off x="2103176" y="3372395"/>
              <a:ext cx="2009587"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Connecteur droit avec flèche 23">
              <a:extLst>
                <a:ext uri="{FF2B5EF4-FFF2-40B4-BE49-F238E27FC236}">
                  <a16:creationId xmlns:a16="http://schemas.microsoft.com/office/drawing/2014/main" id="{05CEF419-157C-CCA8-6DA8-738CE314C497}"/>
                </a:ext>
              </a:extLst>
            </p:cNvPr>
            <p:cNvCxnSpPr>
              <a:cxnSpLocks/>
            </p:cNvCxnSpPr>
            <p:nvPr/>
          </p:nvCxnSpPr>
          <p:spPr>
            <a:xfrm flipH="1">
              <a:off x="6828719" y="3509904"/>
              <a:ext cx="135171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Connecteur droit avec flèche 29">
              <a:extLst>
                <a:ext uri="{FF2B5EF4-FFF2-40B4-BE49-F238E27FC236}">
                  <a16:creationId xmlns:a16="http://schemas.microsoft.com/office/drawing/2014/main" id="{2C1A65FF-6A4C-6F7D-34D1-6875401955D3}"/>
                </a:ext>
              </a:extLst>
            </p:cNvPr>
            <p:cNvCxnSpPr>
              <a:cxnSpLocks/>
              <a:endCxn id="16" idx="14"/>
            </p:cNvCxnSpPr>
            <p:nvPr/>
          </p:nvCxnSpPr>
          <p:spPr>
            <a:xfrm flipH="1">
              <a:off x="6749857" y="4086093"/>
              <a:ext cx="143058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Connecteur droit avec flèche 30">
              <a:extLst>
                <a:ext uri="{FF2B5EF4-FFF2-40B4-BE49-F238E27FC236}">
                  <a16:creationId xmlns:a16="http://schemas.microsoft.com/office/drawing/2014/main" id="{32F48904-9124-DD5C-2413-0DEEBFD03F42}"/>
                </a:ext>
              </a:extLst>
            </p:cNvPr>
            <p:cNvCxnSpPr>
              <a:cxnSpLocks/>
            </p:cNvCxnSpPr>
            <p:nvPr/>
          </p:nvCxnSpPr>
          <p:spPr>
            <a:xfrm>
              <a:off x="2103176" y="4125085"/>
              <a:ext cx="251333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37" name="ZoneTexte 36">
            <a:extLst>
              <a:ext uri="{FF2B5EF4-FFF2-40B4-BE49-F238E27FC236}">
                <a16:creationId xmlns:a16="http://schemas.microsoft.com/office/drawing/2014/main" id="{6AEA24EB-29F9-5CA7-A24A-F8C7B09F1D93}"/>
              </a:ext>
            </a:extLst>
          </p:cNvPr>
          <p:cNvSpPr txBox="1"/>
          <p:nvPr/>
        </p:nvSpPr>
        <p:spPr>
          <a:xfrm>
            <a:off x="2549174" y="5629185"/>
            <a:ext cx="7211303" cy="523220"/>
          </a:xfrm>
          <a:prstGeom prst="rect">
            <a:avLst/>
          </a:prstGeom>
          <a:noFill/>
        </p:spPr>
        <p:txBody>
          <a:bodyPr wrap="square" rtlCol="0">
            <a:spAutoFit/>
          </a:bodyPr>
          <a:lstStyle/>
          <a:p>
            <a:pPr algn="ctr"/>
            <a:r>
              <a:rPr lang="fr-FR" sz="2800" b="1" dirty="0">
                <a:solidFill>
                  <a:srgbClr val="FF0000"/>
                </a:solidFill>
                <a:latin typeface="Script MT Bold" panose="03040602040607080904" pitchFamily="66" charset="0"/>
                <a:cs typeface="Arial"/>
                <a:sym typeface="Arial"/>
              </a:rPr>
              <a:t>Titre</a:t>
            </a:r>
            <a:r>
              <a:rPr lang="fr-FR" sz="2800" dirty="0">
                <a:solidFill>
                  <a:srgbClr val="FF0000"/>
                </a:solidFill>
                <a:latin typeface="Script MT Bold" panose="03040602040607080904" pitchFamily="66" charset="0"/>
                <a:cs typeface="Calibri" panose="020F0502020204030204" pitchFamily="34" charset="0"/>
                <a:sym typeface="Arial"/>
              </a:rPr>
              <a:t> :</a:t>
            </a:r>
            <a:r>
              <a:rPr lang="fr-FR" sz="2800" dirty="0">
                <a:solidFill>
                  <a:srgbClr val="FF0000"/>
                </a:solidFill>
                <a:latin typeface="Script MT Bold" panose="03040602040607080904" pitchFamily="66" charset="0"/>
                <a:cs typeface="Calibri" panose="020F0502020204030204" pitchFamily="34" charset="0"/>
              </a:rPr>
              <a:t> schéma représentant l’étape de l’</a:t>
            </a:r>
            <a:r>
              <a:rPr lang="fr-FR" sz="2800" b="1" dirty="0">
                <a:solidFill>
                  <a:srgbClr val="FF0000"/>
                </a:solidFill>
                <a:latin typeface="Script MT Bold" panose="03040602040607080904" pitchFamily="66" charset="0"/>
                <a:cs typeface="Arial"/>
                <a:sym typeface="Arial"/>
              </a:rPr>
              <a:t>Ingestion</a:t>
            </a:r>
            <a:r>
              <a:rPr lang="fr-FR" sz="2800" dirty="0">
                <a:solidFill>
                  <a:srgbClr val="FF0000"/>
                </a:solidFill>
                <a:latin typeface="Script MT Bold" panose="03040602040607080904" pitchFamily="66" charset="0"/>
                <a:cs typeface="Calibri" panose="020F0502020204030204" pitchFamily="34" charset="0"/>
              </a:rPr>
              <a:t> </a:t>
            </a:r>
            <a:endParaRPr lang="fr-MA" sz="2800" dirty="0">
              <a:solidFill>
                <a:srgbClr val="FF0000"/>
              </a:solidFill>
              <a:latin typeface="Script MT Bold" panose="03040602040607080904" pitchFamily="66" charset="0"/>
              <a:cs typeface="Calibri" panose="020F0502020204030204" pitchFamily="34" charset="0"/>
            </a:endParaRPr>
          </a:p>
        </p:txBody>
      </p:sp>
      <p:sp>
        <p:nvSpPr>
          <p:cNvPr id="20" name="D_A_02">
            <a:extLst>
              <a:ext uri="{FF2B5EF4-FFF2-40B4-BE49-F238E27FC236}">
                <a16:creationId xmlns:a16="http://schemas.microsoft.com/office/drawing/2014/main" id="{D3B21434-E7B7-A709-043C-73F5A70A5D8D}"/>
              </a:ext>
            </a:extLst>
          </p:cNvPr>
          <p:cNvSpPr txBox="1"/>
          <p:nvPr/>
        </p:nvSpPr>
        <p:spPr>
          <a:xfrm>
            <a:off x="884045" y="589368"/>
            <a:ext cx="8948902" cy="345593"/>
          </a:xfrm>
          <a:prstGeom prst="rect">
            <a:avLst/>
          </a:prstGeom>
          <a:noFill/>
        </p:spPr>
        <p:txBody>
          <a:bodyPr wrap="square" rtlCol="0" anchor="ctr">
            <a:noAutofit/>
          </a:bodyPr>
          <a:lstStyle/>
          <a:p>
            <a:pPr>
              <a:spcAft>
                <a:spcPts val="400"/>
              </a:spcAft>
            </a:pPr>
            <a:r>
              <a:rPr lang="fr-FR" sz="1050" i="1" noProof="0" dirty="0">
                <a:solidFill>
                  <a:schemeClr val="bg1">
                    <a:lumMod val="65000"/>
                  </a:schemeClr>
                </a:solidFill>
              </a:rPr>
              <a:t>Invitez les élèves à passer au tableau pour rédiger leurs réponses </a:t>
            </a:r>
          </a:p>
        </p:txBody>
      </p:sp>
    </p:spTree>
    <p:extLst>
      <p:ext uri="{BB962C8B-B14F-4D97-AF65-F5344CB8AC3E}">
        <p14:creationId xmlns:p14="http://schemas.microsoft.com/office/powerpoint/2010/main" val="26149914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3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6" grpId="0"/>
      <p:bldP spid="28" grpId="0"/>
      <p:bldP spid="3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0BBE3-7EB2-E49E-1380-1203BF59538D}"/>
            </a:ext>
          </a:extLst>
        </p:cNvPr>
        <p:cNvGrpSpPr/>
        <p:nvPr/>
      </p:nvGrpSpPr>
      <p:grpSpPr>
        <a:xfrm>
          <a:off x="0" y="0"/>
          <a:ext cx="0" cy="0"/>
          <a:chOff x="0" y="0"/>
          <a:chExt cx="0" cy="0"/>
        </a:xfrm>
      </p:grpSpPr>
      <p:pic>
        <p:nvPicPr>
          <p:cNvPr id="3" name="Image 2" descr="Une image contenant texte, Appareils électroniques, capture d’écran, affichage&#10;&#10;Le contenu généré par l’IA peut être incorrect.">
            <a:extLst>
              <a:ext uri="{FF2B5EF4-FFF2-40B4-BE49-F238E27FC236}">
                <a16:creationId xmlns:a16="http://schemas.microsoft.com/office/drawing/2014/main" id="{4C490AB0-97D5-E16D-2037-00FD8F1C286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71942"/>
          <a:stretch>
            <a:fillRect/>
          </a:stretch>
        </p:blipFill>
        <p:spPr>
          <a:xfrm>
            <a:off x="304800" y="1712435"/>
            <a:ext cx="11686059" cy="3316766"/>
          </a:xfrm>
          <a:prstGeom prst="rect">
            <a:avLst/>
          </a:prstGeom>
        </p:spPr>
      </p:pic>
      <p:pic>
        <p:nvPicPr>
          <p:cNvPr id="45" name="Picture 1">
            <a:extLst>
              <a:ext uri="{FF2B5EF4-FFF2-40B4-BE49-F238E27FC236}">
                <a16:creationId xmlns:a16="http://schemas.microsoft.com/office/drawing/2014/main" id="{0662A108-3EA1-B876-F217-ED1CAD5B453F}"/>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1" name="D_A_01">
            <a:extLst>
              <a:ext uri="{FF2B5EF4-FFF2-40B4-BE49-F238E27FC236}">
                <a16:creationId xmlns:a16="http://schemas.microsoft.com/office/drawing/2014/main" id="{EAF4E97E-F801-AB2F-4BD2-F9D9AD673CBD}"/>
              </a:ext>
            </a:extLst>
          </p:cNvPr>
          <p:cNvSpPr txBox="1"/>
          <p:nvPr/>
        </p:nvSpPr>
        <p:spPr>
          <a:xfrm>
            <a:off x="817668" y="176145"/>
            <a:ext cx="10556664" cy="491885"/>
          </a:xfrm>
          <a:prstGeom prst="rect">
            <a:avLst/>
          </a:prstGeom>
          <a:noFill/>
        </p:spPr>
        <p:txBody>
          <a:bodyPr wrap="square" rtlCol="0" anchor="ctr">
            <a:noAutofit/>
          </a:bodyPr>
          <a:lstStyle/>
          <a:p>
            <a:pPr>
              <a:spcAft>
                <a:spcPts val="400"/>
              </a:spcAft>
            </a:pPr>
            <a:r>
              <a:rPr lang="fr-FR" sz="1600" b="1" noProof="0" dirty="0">
                <a:solidFill>
                  <a:schemeClr val="tx1">
                    <a:lumMod val="50000"/>
                    <a:lumOff val="50000"/>
                  </a:schemeClr>
                </a:solidFill>
                <a:latin typeface="Arial" panose="020B0604020202020204" pitchFamily="34" charset="0"/>
                <a:cs typeface="Arial" panose="020B0604020202020204" pitchFamily="34" charset="0"/>
              </a:rPr>
              <a:t>Prenez la correction sur vos livrets.</a:t>
            </a:r>
          </a:p>
        </p:txBody>
      </p:sp>
      <p:sp>
        <p:nvSpPr>
          <p:cNvPr id="7" name="D_A_02">
            <a:extLst>
              <a:ext uri="{FF2B5EF4-FFF2-40B4-BE49-F238E27FC236}">
                <a16:creationId xmlns:a16="http://schemas.microsoft.com/office/drawing/2014/main" id="{03FFB1B0-ABB0-D1EB-F474-FCA1F1626621}"/>
              </a:ext>
            </a:extLst>
          </p:cNvPr>
          <p:cNvSpPr txBox="1"/>
          <p:nvPr/>
        </p:nvSpPr>
        <p:spPr>
          <a:xfrm>
            <a:off x="817668" y="668030"/>
            <a:ext cx="8948902" cy="345593"/>
          </a:xfrm>
          <a:prstGeom prst="rect">
            <a:avLst/>
          </a:prstGeom>
          <a:noFill/>
        </p:spPr>
        <p:txBody>
          <a:bodyPr wrap="square" rtlCol="0" anchor="ctr">
            <a:noAutofit/>
          </a:bodyPr>
          <a:lstStyle/>
          <a:p>
            <a:pPr>
              <a:spcAft>
                <a:spcPts val="400"/>
              </a:spcAft>
            </a:pPr>
            <a:r>
              <a:rPr lang="fr-FR" sz="1050" i="1" noProof="0" dirty="0">
                <a:solidFill>
                  <a:schemeClr val="bg1">
                    <a:lumMod val="65000"/>
                  </a:schemeClr>
                </a:solidFill>
              </a:rPr>
              <a:t>Pour élèves en difficulté « Aide-toi de cette structure : Le phagocyte → fait quoi → avec quoi → résultat »</a:t>
            </a:r>
          </a:p>
        </p:txBody>
      </p:sp>
      <p:sp>
        <p:nvSpPr>
          <p:cNvPr id="6" name="ZoneTexte 5">
            <a:extLst>
              <a:ext uri="{FF2B5EF4-FFF2-40B4-BE49-F238E27FC236}">
                <a16:creationId xmlns:a16="http://schemas.microsoft.com/office/drawing/2014/main" id="{BE0ECB0B-D257-242F-7B58-560D6DF74295}"/>
              </a:ext>
            </a:extLst>
          </p:cNvPr>
          <p:cNvSpPr txBox="1"/>
          <p:nvPr/>
        </p:nvSpPr>
        <p:spPr>
          <a:xfrm>
            <a:off x="1280249" y="2680009"/>
            <a:ext cx="3486850" cy="523220"/>
          </a:xfrm>
          <a:prstGeom prst="rect">
            <a:avLst/>
          </a:prstGeom>
          <a:noFill/>
        </p:spPr>
        <p:txBody>
          <a:bodyPr wrap="square">
            <a:spAutoFit/>
          </a:bodyPr>
          <a:lstStyle/>
          <a:p>
            <a:r>
              <a:rPr lang="fr-MA" sz="2800" b="1" dirty="0">
                <a:solidFill>
                  <a:srgbClr val="FF0000"/>
                </a:solidFill>
                <a:latin typeface="Script MT Bold" panose="03040602040607080904" pitchFamily="66" charset="0"/>
                <a:cs typeface="Arial"/>
                <a:sym typeface="Arial"/>
              </a:rPr>
              <a:t>Le</a:t>
            </a:r>
            <a:r>
              <a:rPr lang="fr-MA" sz="2800" dirty="0">
                <a:latin typeface="Script MT Bold" panose="03040602040607080904" pitchFamily="66" charset="0"/>
              </a:rPr>
              <a:t> </a:t>
            </a:r>
            <a:r>
              <a:rPr lang="fr-MA" sz="2800" b="1" dirty="0">
                <a:solidFill>
                  <a:srgbClr val="FF0000"/>
                </a:solidFill>
                <a:latin typeface="Script MT Bold" panose="03040602040607080904" pitchFamily="66" charset="0"/>
                <a:cs typeface="Arial"/>
                <a:sym typeface="Arial"/>
              </a:rPr>
              <a:t>phagocyte</a:t>
            </a:r>
            <a:r>
              <a:rPr lang="fr-MA" sz="2800" dirty="0">
                <a:latin typeface="Script MT Bold" panose="03040602040607080904" pitchFamily="66" charset="0"/>
              </a:rPr>
              <a:t> </a:t>
            </a:r>
          </a:p>
        </p:txBody>
      </p:sp>
      <p:sp>
        <p:nvSpPr>
          <p:cNvPr id="2" name="ZoneTexte 1">
            <a:extLst>
              <a:ext uri="{FF2B5EF4-FFF2-40B4-BE49-F238E27FC236}">
                <a16:creationId xmlns:a16="http://schemas.microsoft.com/office/drawing/2014/main" id="{CA0324C5-3B29-D08B-D116-E2982B3D8638}"/>
              </a:ext>
            </a:extLst>
          </p:cNvPr>
          <p:cNvSpPr txBox="1"/>
          <p:nvPr/>
        </p:nvSpPr>
        <p:spPr>
          <a:xfrm>
            <a:off x="528321" y="3278287"/>
            <a:ext cx="2865120" cy="954107"/>
          </a:xfrm>
          <a:prstGeom prst="rect">
            <a:avLst/>
          </a:prstGeom>
          <a:noFill/>
        </p:spPr>
        <p:txBody>
          <a:bodyPr wrap="square">
            <a:spAutoFit/>
          </a:bodyPr>
          <a:lstStyle/>
          <a:p>
            <a:pPr algn="ctr"/>
            <a:r>
              <a:rPr lang="fr-MA" sz="2800" b="1" dirty="0">
                <a:solidFill>
                  <a:srgbClr val="FF0000"/>
                </a:solidFill>
                <a:latin typeface="Script MT Bold" panose="03040602040607080904" pitchFamily="66" charset="0"/>
                <a:cs typeface="Arial"/>
                <a:sym typeface="Arial"/>
              </a:rPr>
              <a:t>des</a:t>
            </a:r>
            <a:r>
              <a:rPr lang="fr-MA" sz="2800" b="1" dirty="0">
                <a:solidFill>
                  <a:srgbClr val="FF0000"/>
                </a:solidFill>
                <a:latin typeface="Script MT Bold" panose="03040602040607080904" pitchFamily="66" charset="0"/>
              </a:rPr>
              <a:t> </a:t>
            </a:r>
            <a:r>
              <a:rPr lang="fr-MA" sz="2800" b="1" dirty="0">
                <a:solidFill>
                  <a:srgbClr val="FF0000"/>
                </a:solidFill>
                <a:latin typeface="Script MT Bold" panose="03040602040607080904" pitchFamily="66" charset="0"/>
                <a:cs typeface="Arial"/>
                <a:sym typeface="Arial"/>
              </a:rPr>
              <a:t>enzymes de dégradation </a:t>
            </a:r>
          </a:p>
        </p:txBody>
      </p:sp>
      <p:sp>
        <p:nvSpPr>
          <p:cNvPr id="8" name="ZoneTexte 7">
            <a:extLst>
              <a:ext uri="{FF2B5EF4-FFF2-40B4-BE49-F238E27FC236}">
                <a16:creationId xmlns:a16="http://schemas.microsoft.com/office/drawing/2014/main" id="{C3C8FDFF-763C-6558-D07F-C9B85E5D2451}"/>
              </a:ext>
            </a:extLst>
          </p:cNvPr>
          <p:cNvSpPr txBox="1"/>
          <p:nvPr/>
        </p:nvSpPr>
        <p:spPr>
          <a:xfrm>
            <a:off x="9556344" y="3351564"/>
            <a:ext cx="2178456" cy="954107"/>
          </a:xfrm>
          <a:prstGeom prst="rect">
            <a:avLst/>
          </a:prstGeom>
          <a:noFill/>
        </p:spPr>
        <p:txBody>
          <a:bodyPr wrap="square">
            <a:spAutoFit/>
          </a:bodyPr>
          <a:lstStyle/>
          <a:p>
            <a:pPr algn="ctr"/>
            <a:r>
              <a:rPr lang="fr-FR" sz="2800" b="1" dirty="0">
                <a:solidFill>
                  <a:srgbClr val="FF0000"/>
                </a:solidFill>
                <a:latin typeface="Script MT Bold" panose="03040602040607080904" pitchFamily="66" charset="0"/>
                <a:cs typeface="Arial"/>
                <a:sym typeface="Calibri"/>
              </a:rPr>
              <a:t>expulsés à</a:t>
            </a:r>
            <a:r>
              <a:rPr lang="fr-FR" sz="2800" kern="0" dirty="0">
                <a:solidFill>
                  <a:srgbClr val="FF0000"/>
                </a:solidFill>
                <a:latin typeface="Script MT Bold" panose="03040602040607080904" pitchFamily="66" charset="0"/>
                <a:ea typeface="Calibri"/>
                <a:cs typeface="Calibri"/>
                <a:sym typeface="Calibri"/>
              </a:rPr>
              <a:t> </a:t>
            </a:r>
            <a:r>
              <a:rPr lang="fr-FR" sz="2800" b="1" dirty="0">
                <a:solidFill>
                  <a:srgbClr val="FF0000"/>
                </a:solidFill>
                <a:latin typeface="Script MT Bold" panose="03040602040607080904" pitchFamily="66" charset="0"/>
                <a:cs typeface="Arial"/>
                <a:sym typeface="Calibri"/>
              </a:rPr>
              <a:t>l’extérieur</a:t>
            </a:r>
            <a:endParaRPr lang="fr-MA" sz="2800" b="1" dirty="0">
              <a:solidFill>
                <a:srgbClr val="FF0000"/>
              </a:solidFill>
              <a:latin typeface="Script MT Bold" panose="03040602040607080904" pitchFamily="66" charset="0"/>
              <a:cs typeface="Arial"/>
            </a:endParaRPr>
          </a:p>
        </p:txBody>
      </p:sp>
    </p:spTree>
    <p:extLst>
      <p:ext uri="{BB962C8B-B14F-4D97-AF65-F5344CB8AC3E}">
        <p14:creationId xmlns:p14="http://schemas.microsoft.com/office/powerpoint/2010/main" val="261631236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915EDF-9F2E-4806-BDF5-4E27FF2B3058}"/>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39216336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e 37">
            <a:extLst>
              <a:ext uri="{FF2B5EF4-FFF2-40B4-BE49-F238E27FC236}">
                <a16:creationId xmlns:a16="http://schemas.microsoft.com/office/drawing/2014/main" id="{50A3FFEC-9C3B-CC23-F982-764C849241F6}"/>
              </a:ext>
            </a:extLst>
          </p:cNvPr>
          <p:cNvGrpSpPr/>
          <p:nvPr/>
        </p:nvGrpSpPr>
        <p:grpSpPr>
          <a:xfrm>
            <a:off x="10844783" y="260549"/>
            <a:ext cx="611417" cy="504991"/>
            <a:chOff x="582302" y="4457015"/>
            <a:chExt cx="630930" cy="588164"/>
          </a:xfrm>
        </p:grpSpPr>
        <p:pic>
          <p:nvPicPr>
            <p:cNvPr id="39" name="Picture 7">
              <a:extLst>
                <a:ext uri="{FF2B5EF4-FFF2-40B4-BE49-F238E27FC236}">
                  <a16:creationId xmlns:a16="http://schemas.microsoft.com/office/drawing/2014/main" id="{E13B05F2-717D-D7CC-C97D-E0B4B35D0E21}"/>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0" name="Picture 7">
              <a:extLst>
                <a:ext uri="{FF2B5EF4-FFF2-40B4-BE49-F238E27FC236}">
                  <a16:creationId xmlns:a16="http://schemas.microsoft.com/office/drawing/2014/main" id="{0E000526-57B7-24FC-4846-A548D69402FC}"/>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5" name="ZoneTexte 4">
            <a:extLst>
              <a:ext uri="{FF2B5EF4-FFF2-40B4-BE49-F238E27FC236}">
                <a16:creationId xmlns:a16="http://schemas.microsoft.com/office/drawing/2014/main" id="{6C13CDC4-6484-1576-B3E6-1D0C4320B701}"/>
              </a:ext>
            </a:extLst>
          </p:cNvPr>
          <p:cNvSpPr txBox="1"/>
          <p:nvPr/>
        </p:nvSpPr>
        <p:spPr>
          <a:xfrm>
            <a:off x="933621" y="238572"/>
            <a:ext cx="9911162" cy="369332"/>
          </a:xfrm>
          <a:prstGeom prst="rect">
            <a:avLst/>
          </a:prstGeom>
          <a:noFill/>
        </p:spPr>
        <p:txBody>
          <a:bodyPr wrap="square">
            <a:spAutoFit/>
          </a:bodyPr>
          <a:lstStyle/>
          <a:p>
            <a:pPr lvl="0"/>
            <a:r>
              <a:rPr lang="fr-FR" b="1" noProof="0" dirty="0">
                <a:solidFill>
                  <a:schemeClr val="tx1">
                    <a:lumMod val="50000"/>
                    <a:lumOff val="50000"/>
                  </a:schemeClr>
                </a:solidFill>
                <a:sym typeface="Hammersmith One"/>
              </a:rPr>
              <a:t>Maintenant, vous allez travailler chacun pour soi; prenez l’activité de la page 8 sur le livret.</a:t>
            </a:r>
          </a:p>
        </p:txBody>
      </p:sp>
      <p:sp>
        <p:nvSpPr>
          <p:cNvPr id="6" name="ZoneTexte 5">
            <a:extLst>
              <a:ext uri="{FF2B5EF4-FFF2-40B4-BE49-F238E27FC236}">
                <a16:creationId xmlns:a16="http://schemas.microsoft.com/office/drawing/2014/main" id="{DA1DA9BD-0B27-B474-04CE-CE931DA2B45E}"/>
              </a:ext>
            </a:extLst>
          </p:cNvPr>
          <p:cNvSpPr txBox="1"/>
          <p:nvPr/>
        </p:nvSpPr>
        <p:spPr>
          <a:xfrm>
            <a:off x="933620" y="509578"/>
            <a:ext cx="9566787" cy="523220"/>
          </a:xfrm>
          <a:prstGeom prst="rect">
            <a:avLst/>
          </a:prstGeom>
          <a:noFill/>
        </p:spPr>
        <p:txBody>
          <a:bodyPr wrap="square">
            <a:spAutoFit/>
          </a:bodyPr>
          <a:lstStyle/>
          <a:p>
            <a:pPr lvl="0"/>
            <a:r>
              <a:rPr lang="fr-FR" sz="1400" i="1" noProof="0" dirty="0">
                <a:solidFill>
                  <a:schemeClr val="bg1">
                    <a:lumMod val="65000"/>
                  </a:schemeClr>
                </a:solidFill>
                <a:latin typeface="Arial" panose="020B0604020202020204" pitchFamily="34" charset="0"/>
                <a:cs typeface="Arial" panose="020B0604020202020204" pitchFamily="34" charset="0"/>
              </a:rPr>
              <a:t>Circuler entre les rangs, cibler les élèves en difficultés, Insister sur le travail individuel.  Inciter les élèves à demander de l'aide en cas de besoin.</a:t>
            </a:r>
            <a:endParaRPr lang="fr-FR" sz="1400" noProof="0" dirty="0">
              <a:latin typeface="Arial" panose="020B0604020202020204" pitchFamily="34" charset="0"/>
              <a:cs typeface="Arial" panose="020B0604020202020204" pitchFamily="34" charset="0"/>
            </a:endParaRPr>
          </a:p>
        </p:txBody>
      </p:sp>
      <p:sp>
        <p:nvSpPr>
          <p:cNvPr id="12" name="Text Placeholder 4">
            <a:extLst>
              <a:ext uri="{FF2B5EF4-FFF2-40B4-BE49-F238E27FC236}">
                <a16:creationId xmlns:a16="http://schemas.microsoft.com/office/drawing/2014/main" id="{096280F1-D77A-2DF4-6684-C19574E95C8F}"/>
              </a:ext>
            </a:extLst>
          </p:cNvPr>
          <p:cNvSpPr>
            <a:spLocks noGrp="1"/>
          </p:cNvSpPr>
          <p:nvPr>
            <p:ph type="body" sz="quarter" idx="12"/>
          </p:nvPr>
        </p:nvSpPr>
        <p:spPr>
          <a:xfrm>
            <a:off x="5551319" y="6226292"/>
            <a:ext cx="1225550" cy="471488"/>
          </a:xfrm>
        </p:spPr>
        <p:txBody>
          <a:bodyPr/>
          <a:lstStyle/>
          <a:p>
            <a:r>
              <a:rPr lang="fr-FR" noProof="0" dirty="0"/>
              <a:t>Page 14</a:t>
            </a:r>
          </a:p>
        </p:txBody>
      </p:sp>
      <p:grpSp>
        <p:nvGrpSpPr>
          <p:cNvPr id="4" name="Groupe 3">
            <a:extLst>
              <a:ext uri="{FF2B5EF4-FFF2-40B4-BE49-F238E27FC236}">
                <a16:creationId xmlns:a16="http://schemas.microsoft.com/office/drawing/2014/main" id="{70405386-C06E-44FC-1C5E-208F53D05314}"/>
              </a:ext>
            </a:extLst>
          </p:cNvPr>
          <p:cNvGrpSpPr/>
          <p:nvPr/>
        </p:nvGrpSpPr>
        <p:grpSpPr>
          <a:xfrm>
            <a:off x="2796903" y="997802"/>
            <a:ext cx="5840220" cy="5621626"/>
            <a:chOff x="2608456" y="997802"/>
            <a:chExt cx="5840220" cy="5621626"/>
          </a:xfrm>
        </p:grpSpPr>
        <p:pic>
          <p:nvPicPr>
            <p:cNvPr id="3" name="Image 2" descr="Une image contenant texte, capture d’écran&#10;&#10;Le contenu généré par l’IA peut être incorrect.">
              <a:extLst>
                <a:ext uri="{FF2B5EF4-FFF2-40B4-BE49-F238E27FC236}">
                  <a16:creationId xmlns:a16="http://schemas.microsoft.com/office/drawing/2014/main" id="{9D401405-04ED-43BC-20FC-68F8E9A0E646}"/>
                </a:ext>
              </a:extLst>
            </p:cNvPr>
            <p:cNvPicPr>
              <a:picLocks noChangeAspect="1"/>
            </p:cNvPicPr>
            <p:nvPr/>
          </p:nvPicPr>
          <p:blipFill>
            <a:blip r:embed="rId4"/>
            <a:stretch>
              <a:fillRect/>
            </a:stretch>
          </p:blipFill>
          <p:spPr>
            <a:xfrm>
              <a:off x="2608456" y="997802"/>
              <a:ext cx="5840220" cy="2026099"/>
            </a:xfrm>
            <a:prstGeom prst="rect">
              <a:avLst/>
            </a:prstGeom>
          </p:spPr>
        </p:pic>
        <p:pic>
          <p:nvPicPr>
            <p:cNvPr id="2" name="Image 1" descr="Une image contenant texte, capture d’écran, affichage, logiciel&#10;&#10;Le contenu généré par l’IA peut être incorrect.">
              <a:extLst>
                <a:ext uri="{FF2B5EF4-FFF2-40B4-BE49-F238E27FC236}">
                  <a16:creationId xmlns:a16="http://schemas.microsoft.com/office/drawing/2014/main" id="{6FAED92F-73CD-4ADC-58C4-C504D7F78D0A}"/>
                </a:ext>
              </a:extLst>
            </p:cNvPr>
            <p:cNvPicPr>
              <a:picLocks noChangeAspect="1"/>
            </p:cNvPicPr>
            <p:nvPr/>
          </p:nvPicPr>
          <p:blipFill>
            <a:blip r:embed="rId5"/>
            <a:stretch>
              <a:fillRect/>
            </a:stretch>
          </p:blipFill>
          <p:spPr>
            <a:xfrm>
              <a:off x="2608456" y="2970497"/>
              <a:ext cx="5840220" cy="3648931"/>
            </a:xfrm>
            <a:prstGeom prst="rect">
              <a:avLst/>
            </a:prstGeom>
          </p:spPr>
        </p:pic>
      </p:grpSp>
    </p:spTree>
    <p:extLst>
      <p:ext uri="{BB962C8B-B14F-4D97-AF65-F5344CB8AC3E}">
        <p14:creationId xmlns:p14="http://schemas.microsoft.com/office/powerpoint/2010/main" val="14422697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11843-E097-5486-57E5-792187AE13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5C45A8-EA55-AF65-5299-1BE31D243C40}"/>
              </a:ext>
            </a:extLst>
          </p:cNvPr>
          <p:cNvSpPr>
            <a:spLocks noGrp="1"/>
          </p:cNvSpPr>
          <p:nvPr>
            <p:ph type="title"/>
          </p:nvPr>
        </p:nvSpPr>
        <p:spPr/>
        <p:txBody>
          <a:bodyPr/>
          <a:lstStyle/>
          <a:p>
            <a:r>
              <a:rPr kumimoji="0" lang="fr-FR" sz="1800" b="1"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j-ea"/>
                <a:cs typeface="Calibri" panose="020F0502020204030204" pitchFamily="34" charset="0"/>
              </a:rPr>
              <a:t>Le temps est terminé. </a:t>
            </a:r>
            <a:endParaRPr lang="fr-FR" sz="1800" noProof="0" dirty="0">
              <a:solidFill>
                <a:schemeClr val="tx1">
                  <a:lumMod val="50000"/>
                  <a:lumOff val="50000"/>
                </a:schemeClr>
              </a:solidFill>
              <a:latin typeface="Calibri" panose="020F0502020204030204"/>
            </a:endParaRPr>
          </a:p>
        </p:txBody>
      </p:sp>
      <p:sp>
        <p:nvSpPr>
          <p:cNvPr id="7" name="Espace réservé du contenu 6">
            <a:extLst>
              <a:ext uri="{FF2B5EF4-FFF2-40B4-BE49-F238E27FC236}">
                <a16:creationId xmlns:a16="http://schemas.microsoft.com/office/drawing/2014/main" id="{FF8B22D4-350B-4D83-BACF-4CF1F56B22C6}"/>
              </a:ext>
            </a:extLst>
          </p:cNvPr>
          <p:cNvSpPr>
            <a:spLocks noGrp="1"/>
          </p:cNvSpPr>
          <p:nvPr>
            <p:ph sz="quarter" idx="11"/>
          </p:nvPr>
        </p:nvSpPr>
        <p:spPr/>
        <p:txBody>
          <a:bodyPr/>
          <a:lstStyle/>
          <a:p>
            <a:endParaRPr lang="fr-FR" noProof="0" dirty="0"/>
          </a:p>
        </p:txBody>
      </p:sp>
      <p:sp>
        <p:nvSpPr>
          <p:cNvPr id="3" name="Rectangle 2">
            <a:extLst>
              <a:ext uri="{FF2B5EF4-FFF2-40B4-BE49-F238E27FC236}">
                <a16:creationId xmlns:a16="http://schemas.microsoft.com/office/drawing/2014/main" id="{CF888129-7EB4-3E26-CB10-77F5280D3767}"/>
              </a:ext>
            </a:extLst>
          </p:cNvPr>
          <p:cNvSpPr/>
          <p:nvPr/>
        </p:nvSpPr>
        <p:spPr>
          <a:xfrm>
            <a:off x="4663973" y="1864949"/>
            <a:ext cx="3054554" cy="707886"/>
          </a:xfrm>
          <a:prstGeom prst="rect">
            <a:avLst/>
          </a:prstGeom>
        </p:spPr>
        <p:txBody>
          <a:bodyPr wrap="none">
            <a:spAutoFit/>
          </a:bodyPr>
          <a:lstStyle/>
          <a:p>
            <a:r>
              <a:rPr lang="fr-FR" sz="4000" b="1" noProof="0" dirty="0">
                <a:latin typeface="Calibri" panose="020F0502020204030204" pitchFamily="34" charset="0"/>
                <a:cs typeface="Calibri" panose="020F0502020204030204" pitchFamily="34" charset="0"/>
              </a:rPr>
              <a:t>Temps Écoulé</a:t>
            </a:r>
          </a:p>
        </p:txBody>
      </p:sp>
      <p:pic>
        <p:nvPicPr>
          <p:cNvPr id="4" name="Picture 3">
            <a:extLst>
              <a:ext uri="{FF2B5EF4-FFF2-40B4-BE49-F238E27FC236}">
                <a16:creationId xmlns:a16="http://schemas.microsoft.com/office/drawing/2014/main" id="{EA6C1251-CF29-1E54-9D78-E106D1BBDDC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33046854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affichage, logiciel&#10;&#10;Le contenu généré par l’IA peut être incorrect.">
            <a:extLst>
              <a:ext uri="{FF2B5EF4-FFF2-40B4-BE49-F238E27FC236}">
                <a16:creationId xmlns:a16="http://schemas.microsoft.com/office/drawing/2014/main" id="{663ED9D5-6416-601A-09A2-32218776663C}"/>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b="75121"/>
          <a:stretch>
            <a:fillRect/>
          </a:stretch>
        </p:blipFill>
        <p:spPr>
          <a:xfrm>
            <a:off x="327565" y="4359981"/>
            <a:ext cx="11438673" cy="2397812"/>
          </a:xfrm>
          <a:prstGeom prst="rect">
            <a:avLst/>
          </a:prstGeom>
        </p:spPr>
      </p:pic>
      <p:pic>
        <p:nvPicPr>
          <p:cNvPr id="6" name="Image 5">
            <a:extLst>
              <a:ext uri="{FF2B5EF4-FFF2-40B4-BE49-F238E27FC236}">
                <a16:creationId xmlns:a16="http://schemas.microsoft.com/office/drawing/2014/main" id="{F6612AA9-97A3-6273-9B1C-11C78D4077F7}"/>
              </a:ext>
            </a:extLst>
          </p:cNvPr>
          <p:cNvPicPr>
            <a:picLocks noChangeAspect="1"/>
          </p:cNvPicPr>
          <p:nvPr/>
        </p:nvPicPr>
        <p:blipFill>
          <a:blip r:embed="rId4"/>
          <a:srcRect b="39551"/>
          <a:stretch>
            <a:fillRect/>
          </a:stretch>
        </p:blipFill>
        <p:spPr>
          <a:xfrm>
            <a:off x="327566" y="1067198"/>
            <a:ext cx="11470647" cy="3336636"/>
          </a:xfrm>
          <a:prstGeom prst="rect">
            <a:avLst/>
          </a:prstGeom>
        </p:spPr>
      </p:pic>
      <p:sp>
        <p:nvSpPr>
          <p:cNvPr id="2" name="Titre 1">
            <a:extLst>
              <a:ext uri="{FF2B5EF4-FFF2-40B4-BE49-F238E27FC236}">
                <a16:creationId xmlns:a16="http://schemas.microsoft.com/office/drawing/2014/main" id="{568F702D-E31E-41F6-A9F2-0110C6999E93}"/>
              </a:ext>
            </a:extLst>
          </p:cNvPr>
          <p:cNvSpPr>
            <a:spLocks noGrp="1"/>
          </p:cNvSpPr>
          <p:nvPr>
            <p:ph type="title"/>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E8E8E8">
                    <a:lumMod val="50000"/>
                  </a:srgbClr>
                </a:solidFill>
                <a:effectLst/>
                <a:uLnTx/>
                <a:uFillTx/>
                <a:latin typeface="Aptos" panose="02110004020202020204"/>
                <a:ea typeface="+mn-ea"/>
                <a:cs typeface="+mn-cs"/>
                <a:sym typeface="Hammersmith One"/>
              </a:rPr>
              <a:t>Correction.</a:t>
            </a:r>
          </a:p>
        </p:txBody>
      </p:sp>
      <p:sp>
        <p:nvSpPr>
          <p:cNvPr id="4" name="Espace réservé du contenu 3">
            <a:extLst>
              <a:ext uri="{FF2B5EF4-FFF2-40B4-BE49-F238E27FC236}">
                <a16:creationId xmlns:a16="http://schemas.microsoft.com/office/drawing/2014/main" id="{2BCE28B2-1622-6E99-568F-1EFFB62345DF}"/>
              </a:ext>
            </a:extLst>
          </p:cNvPr>
          <p:cNvSpPr>
            <a:spLocks noGrp="1"/>
          </p:cNvSpPr>
          <p:nvPr>
            <p:ph sz="quarter" idx="11"/>
          </p:nvPr>
        </p:nvSpPr>
        <p:spPr>
          <a:xfrm>
            <a:off x="708364" y="595499"/>
            <a:ext cx="10372459" cy="29932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srgbClr val="E8E8E8">
                    <a:lumMod val="90000"/>
                  </a:srgbClr>
                </a:solidFill>
                <a:effectLst/>
                <a:uLnTx/>
                <a:uFillTx/>
                <a:latin typeface="Aptos" panose="02110004020202020204"/>
                <a:ea typeface="+mn-ea"/>
                <a:cs typeface="+mn-cs"/>
                <a:sym typeface="Hammersmith One"/>
              </a:rPr>
              <a:t>Invitez les élèves à passer au tableau pour rédiger leurs réponses </a:t>
            </a:r>
            <a:endParaRPr kumimoji="0" lang="fr-FR" sz="1800" b="0" i="1" u="none" strike="noStrike" kern="1200" cap="none" spc="0" normalizeH="0" baseline="0" noProof="0" dirty="0">
              <a:ln>
                <a:noFill/>
              </a:ln>
              <a:solidFill>
                <a:srgbClr val="E8E8E8">
                  <a:lumMod val="90000"/>
                </a:srgbClr>
              </a:solidFill>
              <a:effectLst/>
              <a:uLnTx/>
              <a:uFillTx/>
              <a:latin typeface="Aptos" panose="02110004020202020204"/>
              <a:ea typeface="+mn-ea"/>
              <a:cs typeface="+mn-cs"/>
            </a:endParaRPr>
          </a:p>
        </p:txBody>
      </p:sp>
      <p:pic>
        <p:nvPicPr>
          <p:cNvPr id="8" name="Picture 1">
            <a:extLst>
              <a:ext uri="{FF2B5EF4-FFF2-40B4-BE49-F238E27FC236}">
                <a16:creationId xmlns:a16="http://schemas.microsoft.com/office/drawing/2014/main" id="{BE9E1CAA-35AC-CBDE-C860-856E7C1F5172}"/>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4" name="ZoneTexte 13">
            <a:extLst>
              <a:ext uri="{FF2B5EF4-FFF2-40B4-BE49-F238E27FC236}">
                <a16:creationId xmlns:a16="http://schemas.microsoft.com/office/drawing/2014/main" id="{7246A225-97E3-F32D-3154-3A4B2D4AA6D4}"/>
              </a:ext>
            </a:extLst>
          </p:cNvPr>
          <p:cNvSpPr txBox="1"/>
          <p:nvPr/>
        </p:nvSpPr>
        <p:spPr>
          <a:xfrm>
            <a:off x="10383867" y="4516475"/>
            <a:ext cx="2142529" cy="461665"/>
          </a:xfrm>
          <a:prstGeom prst="rect">
            <a:avLst/>
          </a:prstGeom>
          <a:noFill/>
        </p:spPr>
        <p:txBody>
          <a:bodyPr wrap="square" rtlCol="0">
            <a:spAutoFit/>
          </a:bodyPr>
          <a:lstStyle/>
          <a:p>
            <a:pPr algn="l"/>
            <a:endParaRPr lang="fr-FR" sz="2400" b="1" i="1" dirty="0">
              <a:solidFill>
                <a:srgbClr val="FF0000"/>
              </a:solidFill>
              <a:latin typeface="Bradley Hand ITC" panose="03070402050302030203" pitchFamily="66" charset="0"/>
            </a:endParaRPr>
          </a:p>
        </p:txBody>
      </p:sp>
      <p:sp>
        <p:nvSpPr>
          <p:cNvPr id="15" name="ZoneTexte 14">
            <a:extLst>
              <a:ext uri="{FF2B5EF4-FFF2-40B4-BE49-F238E27FC236}">
                <a16:creationId xmlns:a16="http://schemas.microsoft.com/office/drawing/2014/main" id="{BDFE099A-BB26-9D0C-7656-4016727CDFFC}"/>
              </a:ext>
            </a:extLst>
          </p:cNvPr>
          <p:cNvSpPr txBox="1"/>
          <p:nvPr/>
        </p:nvSpPr>
        <p:spPr>
          <a:xfrm>
            <a:off x="2322412" y="5557464"/>
            <a:ext cx="9741724" cy="830997"/>
          </a:xfrm>
          <a:prstGeom prst="rect">
            <a:avLst/>
          </a:prstGeom>
          <a:noFill/>
        </p:spPr>
        <p:txBody>
          <a:bodyPr wrap="square" rtlCol="0">
            <a:spAutoFit/>
          </a:bodyPr>
          <a:lstStyle/>
          <a:p>
            <a:pPr algn="l"/>
            <a:r>
              <a:rPr lang="fr-FR" sz="2400" b="1" dirty="0">
                <a:solidFill>
                  <a:srgbClr val="FF0000"/>
                </a:solidFill>
                <a:latin typeface="Script MT Bold" panose="03040602040607080904" pitchFamily="66" charset="0"/>
                <a:cs typeface="Arial"/>
                <a:sym typeface="Arial"/>
              </a:rPr>
              <a:t>Le phagocyte contient le microorganisme fragmenté en débris sous l’action des enzymes de dégradation.</a:t>
            </a:r>
          </a:p>
        </p:txBody>
      </p:sp>
      <p:sp>
        <p:nvSpPr>
          <p:cNvPr id="17" name="ZoneTexte 16">
            <a:extLst>
              <a:ext uri="{FF2B5EF4-FFF2-40B4-BE49-F238E27FC236}">
                <a16:creationId xmlns:a16="http://schemas.microsoft.com/office/drawing/2014/main" id="{A480AB6E-C2A2-2AD0-8996-7C1AC9ADEC69}"/>
              </a:ext>
            </a:extLst>
          </p:cNvPr>
          <p:cNvSpPr txBox="1"/>
          <p:nvPr/>
        </p:nvSpPr>
        <p:spPr>
          <a:xfrm>
            <a:off x="2215732" y="5095799"/>
            <a:ext cx="2813468" cy="461665"/>
          </a:xfrm>
          <a:prstGeom prst="rect">
            <a:avLst/>
          </a:prstGeom>
          <a:noFill/>
        </p:spPr>
        <p:txBody>
          <a:bodyPr wrap="square">
            <a:spAutoFit/>
          </a:bodyPr>
          <a:lstStyle/>
          <a:p>
            <a:r>
              <a:rPr lang="fr-FR" sz="2400" b="1" dirty="0">
                <a:solidFill>
                  <a:srgbClr val="FF0000"/>
                </a:solidFill>
                <a:latin typeface="Script MT Bold" panose="03040602040607080904" pitchFamily="66" charset="0"/>
                <a:cs typeface="Arial"/>
                <a:sym typeface="Arial"/>
              </a:rPr>
              <a:t>Digestion</a:t>
            </a:r>
          </a:p>
        </p:txBody>
      </p:sp>
    </p:spTree>
    <p:extLst>
      <p:ext uri="{BB962C8B-B14F-4D97-AF65-F5344CB8AC3E}">
        <p14:creationId xmlns:p14="http://schemas.microsoft.com/office/powerpoint/2010/main" val="42875639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B3D16-3E70-D37E-72E6-225E4FBBFFFE}"/>
            </a:ext>
          </a:extLst>
        </p:cNvPr>
        <p:cNvGrpSpPr/>
        <p:nvPr/>
      </p:nvGrpSpPr>
      <p:grpSpPr>
        <a:xfrm>
          <a:off x="0" y="0"/>
          <a:ext cx="0" cy="0"/>
          <a:chOff x="0" y="0"/>
          <a:chExt cx="0" cy="0"/>
        </a:xfrm>
      </p:grpSpPr>
      <p:pic>
        <p:nvPicPr>
          <p:cNvPr id="2" name="Image 1" descr="Une image contenant texte, capture d’écran, affichage, logiciel&#10;&#10;Le contenu généré par l’IA peut être incorrect.">
            <a:extLst>
              <a:ext uri="{FF2B5EF4-FFF2-40B4-BE49-F238E27FC236}">
                <a16:creationId xmlns:a16="http://schemas.microsoft.com/office/drawing/2014/main" id="{0B6BC988-F895-C5A4-C945-CF29EACC08F4}"/>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23754" b="23587"/>
          <a:stretch>
            <a:fillRect/>
          </a:stretch>
        </p:blipFill>
        <p:spPr>
          <a:xfrm>
            <a:off x="439536" y="1117668"/>
            <a:ext cx="11130677" cy="5492073"/>
          </a:xfrm>
          <a:prstGeom prst="rect">
            <a:avLst/>
          </a:prstGeom>
        </p:spPr>
      </p:pic>
      <p:pic>
        <p:nvPicPr>
          <p:cNvPr id="8" name="Picture 1">
            <a:extLst>
              <a:ext uri="{FF2B5EF4-FFF2-40B4-BE49-F238E27FC236}">
                <a16:creationId xmlns:a16="http://schemas.microsoft.com/office/drawing/2014/main" id="{4B3EA78E-24B4-DA03-2DB0-859A4D34B0A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3" name="Titre 1">
            <a:extLst>
              <a:ext uri="{FF2B5EF4-FFF2-40B4-BE49-F238E27FC236}">
                <a16:creationId xmlns:a16="http://schemas.microsoft.com/office/drawing/2014/main" id="{B0E18636-43C4-F78E-1C69-B7C62A6B843F}"/>
              </a:ext>
            </a:extLst>
          </p:cNvPr>
          <p:cNvSpPr>
            <a:spLocks noGrp="1"/>
          </p:cNvSpPr>
          <p:nvPr>
            <p:ph type="title"/>
          </p:nvPr>
        </p:nvSpPr>
        <p:spPr>
          <a:xfrm>
            <a:off x="935304" y="271092"/>
            <a:ext cx="10372033" cy="26754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chemeClr val="tx1">
                    <a:lumMod val="50000"/>
                    <a:lumOff val="50000"/>
                  </a:schemeClr>
                </a:solidFill>
                <a:effectLst/>
                <a:uLnTx/>
                <a:uFillTx/>
                <a:latin typeface="Aptos" panose="02110004020202020204"/>
                <a:ea typeface="+mn-ea"/>
                <a:cs typeface="+mn-cs"/>
                <a:sym typeface="Hammersmith One"/>
              </a:rPr>
              <a:t>Correction.</a:t>
            </a:r>
          </a:p>
        </p:txBody>
      </p:sp>
      <p:sp>
        <p:nvSpPr>
          <p:cNvPr id="14" name="Espace réservé du contenu 3">
            <a:extLst>
              <a:ext uri="{FF2B5EF4-FFF2-40B4-BE49-F238E27FC236}">
                <a16:creationId xmlns:a16="http://schemas.microsoft.com/office/drawing/2014/main" id="{322637DE-2257-1CFE-D368-9F5857AB03B1}"/>
              </a:ext>
            </a:extLst>
          </p:cNvPr>
          <p:cNvSpPr txBox="1">
            <a:spLocks/>
          </p:cNvSpPr>
          <p:nvPr/>
        </p:nvSpPr>
        <p:spPr>
          <a:xfrm>
            <a:off x="884236" y="651176"/>
            <a:ext cx="10372459" cy="3539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fr-FR" sz="1800" dirty="0">
                <a:solidFill>
                  <a:srgbClr val="E8E8E8">
                    <a:lumMod val="90000"/>
                  </a:srgbClr>
                </a:solidFill>
                <a:latin typeface="Aptos" panose="02110004020202020204"/>
                <a:cs typeface="+mn-cs"/>
                <a:sym typeface="Hammersmith One"/>
              </a:rPr>
              <a:t>Invitez les élèves à passer au tableau pour rédiger leurs réponses </a:t>
            </a:r>
            <a:endParaRPr lang="fr-FR" sz="1800" dirty="0">
              <a:solidFill>
                <a:srgbClr val="E8E8E8">
                  <a:lumMod val="90000"/>
                </a:srgbClr>
              </a:solidFill>
              <a:latin typeface="Aptos" panose="02110004020202020204"/>
              <a:cs typeface="+mn-cs"/>
            </a:endParaRPr>
          </a:p>
        </p:txBody>
      </p:sp>
      <p:grpSp>
        <p:nvGrpSpPr>
          <p:cNvPr id="78" name="Groupe 77">
            <a:extLst>
              <a:ext uri="{FF2B5EF4-FFF2-40B4-BE49-F238E27FC236}">
                <a16:creationId xmlns:a16="http://schemas.microsoft.com/office/drawing/2014/main" id="{B994E6D7-BD99-9905-8520-BCB2B0A4DCC6}"/>
              </a:ext>
            </a:extLst>
          </p:cNvPr>
          <p:cNvGrpSpPr/>
          <p:nvPr/>
        </p:nvGrpSpPr>
        <p:grpSpPr>
          <a:xfrm>
            <a:off x="5408041" y="2486369"/>
            <a:ext cx="2382520" cy="2202180"/>
            <a:chOff x="4485242" y="85979"/>
            <a:chExt cx="2857877" cy="2791278"/>
          </a:xfrm>
        </p:grpSpPr>
        <p:sp>
          <p:nvSpPr>
            <p:cNvPr id="116" name="Forme libre : forme 115">
              <a:extLst>
                <a:ext uri="{FF2B5EF4-FFF2-40B4-BE49-F238E27FC236}">
                  <a16:creationId xmlns:a16="http://schemas.microsoft.com/office/drawing/2014/main" id="{B8267113-5B82-FD03-9629-B4A1D9E711A7}"/>
                </a:ext>
              </a:extLst>
            </p:cNvPr>
            <p:cNvSpPr/>
            <p:nvPr/>
          </p:nvSpPr>
          <p:spPr>
            <a:xfrm>
              <a:off x="4688439" y="85979"/>
              <a:ext cx="2654680" cy="2791278"/>
            </a:xfrm>
            <a:custGeom>
              <a:avLst/>
              <a:gdLst>
                <a:gd name="csX0" fmla="*/ 921046 w 4702433"/>
                <a:gd name="csY0" fmla="*/ 696371 h 4690958"/>
                <a:gd name="csX1" fmla="*/ 819446 w 4702433"/>
                <a:gd name="csY1" fmla="*/ 810671 h 4690958"/>
                <a:gd name="csX2" fmla="*/ 762296 w 4702433"/>
                <a:gd name="csY2" fmla="*/ 842421 h 4690958"/>
                <a:gd name="csX3" fmla="*/ 673396 w 4702433"/>
                <a:gd name="csY3" fmla="*/ 848771 h 4690958"/>
                <a:gd name="csX4" fmla="*/ 565446 w 4702433"/>
                <a:gd name="csY4" fmla="*/ 886871 h 4690958"/>
                <a:gd name="csX5" fmla="*/ 457496 w 4702433"/>
                <a:gd name="csY5" fmla="*/ 937671 h 4690958"/>
                <a:gd name="csX6" fmla="*/ 387646 w 4702433"/>
                <a:gd name="csY6" fmla="*/ 950371 h 4690958"/>
                <a:gd name="csX7" fmla="*/ 374946 w 4702433"/>
                <a:gd name="csY7" fmla="*/ 1001171 h 4690958"/>
                <a:gd name="csX8" fmla="*/ 425746 w 4702433"/>
                <a:gd name="csY8" fmla="*/ 1077371 h 4690958"/>
                <a:gd name="csX9" fmla="*/ 432096 w 4702433"/>
                <a:gd name="csY9" fmla="*/ 1096421 h 4690958"/>
                <a:gd name="csX10" fmla="*/ 444796 w 4702433"/>
                <a:gd name="csY10" fmla="*/ 1140871 h 4690958"/>
                <a:gd name="csX11" fmla="*/ 501946 w 4702433"/>
                <a:gd name="csY11" fmla="*/ 1128171 h 4690958"/>
                <a:gd name="csX12" fmla="*/ 527346 w 4702433"/>
                <a:gd name="csY12" fmla="*/ 1071021 h 4690958"/>
                <a:gd name="csX13" fmla="*/ 514646 w 4702433"/>
                <a:gd name="csY13" fmla="*/ 1020221 h 4690958"/>
                <a:gd name="csX14" fmla="*/ 578146 w 4702433"/>
                <a:gd name="csY14" fmla="*/ 1007521 h 4690958"/>
                <a:gd name="csX15" fmla="*/ 622596 w 4702433"/>
                <a:gd name="csY15" fmla="*/ 1032921 h 4690958"/>
                <a:gd name="csX16" fmla="*/ 647996 w 4702433"/>
                <a:gd name="csY16" fmla="*/ 1077371 h 4690958"/>
                <a:gd name="csX17" fmla="*/ 603546 w 4702433"/>
                <a:gd name="csY17" fmla="*/ 1153571 h 4690958"/>
                <a:gd name="csX18" fmla="*/ 533696 w 4702433"/>
                <a:gd name="csY18" fmla="*/ 1217071 h 4690958"/>
                <a:gd name="csX19" fmla="*/ 476546 w 4702433"/>
                <a:gd name="csY19" fmla="*/ 1325021 h 4690958"/>
                <a:gd name="csX20" fmla="*/ 470196 w 4702433"/>
                <a:gd name="csY20" fmla="*/ 1420271 h 4690958"/>
                <a:gd name="csX21" fmla="*/ 393996 w 4702433"/>
                <a:gd name="csY21" fmla="*/ 1534571 h 4690958"/>
                <a:gd name="csX22" fmla="*/ 387646 w 4702433"/>
                <a:gd name="csY22" fmla="*/ 1718721 h 4690958"/>
                <a:gd name="csX23" fmla="*/ 286046 w 4702433"/>
                <a:gd name="csY23" fmla="*/ 1826671 h 4690958"/>
                <a:gd name="csX24" fmla="*/ 222546 w 4702433"/>
                <a:gd name="csY24" fmla="*/ 1839371 h 4690958"/>
                <a:gd name="csX25" fmla="*/ 190796 w 4702433"/>
                <a:gd name="csY25" fmla="*/ 1782221 h 4690958"/>
                <a:gd name="csX26" fmla="*/ 120946 w 4702433"/>
                <a:gd name="csY26" fmla="*/ 1769521 h 4690958"/>
                <a:gd name="csX27" fmla="*/ 101896 w 4702433"/>
                <a:gd name="csY27" fmla="*/ 1852071 h 4690958"/>
                <a:gd name="csX28" fmla="*/ 178096 w 4702433"/>
                <a:gd name="csY28" fmla="*/ 1934621 h 4690958"/>
                <a:gd name="csX29" fmla="*/ 222546 w 4702433"/>
                <a:gd name="csY29" fmla="*/ 1966371 h 4690958"/>
                <a:gd name="csX30" fmla="*/ 146346 w 4702433"/>
                <a:gd name="csY30" fmla="*/ 2328321 h 4690958"/>
                <a:gd name="csX31" fmla="*/ 12996 w 4702433"/>
                <a:gd name="csY31" fmla="*/ 2626771 h 4690958"/>
                <a:gd name="csX32" fmla="*/ 12996 w 4702433"/>
                <a:gd name="csY32" fmla="*/ 2696621 h 4690958"/>
                <a:gd name="csX33" fmla="*/ 82846 w 4702433"/>
                <a:gd name="csY33" fmla="*/ 2817271 h 4690958"/>
                <a:gd name="csX34" fmla="*/ 228896 w 4702433"/>
                <a:gd name="csY34" fmla="*/ 2810921 h 4690958"/>
                <a:gd name="csX35" fmla="*/ 298746 w 4702433"/>
                <a:gd name="csY35" fmla="*/ 2804571 h 4690958"/>
                <a:gd name="csX36" fmla="*/ 241596 w 4702433"/>
                <a:gd name="csY36" fmla="*/ 3020471 h 4690958"/>
                <a:gd name="csX37" fmla="*/ 222546 w 4702433"/>
                <a:gd name="csY37" fmla="*/ 3147471 h 4690958"/>
                <a:gd name="csX38" fmla="*/ 273346 w 4702433"/>
                <a:gd name="csY38" fmla="*/ 3350671 h 4690958"/>
                <a:gd name="csX39" fmla="*/ 393996 w 4702433"/>
                <a:gd name="csY39" fmla="*/ 3445921 h 4690958"/>
                <a:gd name="csX40" fmla="*/ 457496 w 4702433"/>
                <a:gd name="csY40" fmla="*/ 3547521 h 4690958"/>
                <a:gd name="csX41" fmla="*/ 527346 w 4702433"/>
                <a:gd name="csY41" fmla="*/ 3661821 h 4690958"/>
                <a:gd name="csX42" fmla="*/ 514646 w 4702433"/>
                <a:gd name="csY42" fmla="*/ 3706271 h 4690958"/>
                <a:gd name="csX43" fmla="*/ 444796 w 4702433"/>
                <a:gd name="csY43" fmla="*/ 3769771 h 4690958"/>
                <a:gd name="csX44" fmla="*/ 381296 w 4702433"/>
                <a:gd name="csY44" fmla="*/ 3865021 h 4690958"/>
                <a:gd name="csX45" fmla="*/ 476546 w 4702433"/>
                <a:gd name="csY45" fmla="*/ 3941221 h 4690958"/>
                <a:gd name="csX46" fmla="*/ 559096 w 4702433"/>
                <a:gd name="csY46" fmla="*/ 3985671 h 4690958"/>
                <a:gd name="csX47" fmla="*/ 514646 w 4702433"/>
                <a:gd name="csY47" fmla="*/ 4049171 h 4690958"/>
                <a:gd name="csX48" fmla="*/ 438446 w 4702433"/>
                <a:gd name="csY48" fmla="*/ 4099971 h 4690958"/>
                <a:gd name="csX49" fmla="*/ 381296 w 4702433"/>
                <a:gd name="csY49" fmla="*/ 4176171 h 4690958"/>
                <a:gd name="csX50" fmla="*/ 501946 w 4702433"/>
                <a:gd name="csY50" fmla="*/ 4265071 h 4690958"/>
                <a:gd name="csX51" fmla="*/ 717846 w 4702433"/>
                <a:gd name="csY51" fmla="*/ 4125371 h 4690958"/>
                <a:gd name="csX52" fmla="*/ 749596 w 4702433"/>
                <a:gd name="csY52" fmla="*/ 4017421 h 4690958"/>
                <a:gd name="csX53" fmla="*/ 857546 w 4702433"/>
                <a:gd name="csY53" fmla="*/ 4214271 h 4690958"/>
                <a:gd name="csX54" fmla="*/ 825796 w 4702433"/>
                <a:gd name="csY54" fmla="*/ 4309521 h 4690958"/>
                <a:gd name="csX55" fmla="*/ 965496 w 4702433"/>
                <a:gd name="csY55" fmla="*/ 4309521 h 4690958"/>
                <a:gd name="csX56" fmla="*/ 1168696 w 4702433"/>
                <a:gd name="csY56" fmla="*/ 4430171 h 4690958"/>
                <a:gd name="csX57" fmla="*/ 1397296 w 4702433"/>
                <a:gd name="csY57" fmla="*/ 4550821 h 4690958"/>
                <a:gd name="csX58" fmla="*/ 1479846 w 4702433"/>
                <a:gd name="csY58" fmla="*/ 4690521 h 4690958"/>
                <a:gd name="csX59" fmla="*/ 1619546 w 4702433"/>
                <a:gd name="csY59" fmla="*/ 4595271 h 4690958"/>
                <a:gd name="csX60" fmla="*/ 1727496 w 4702433"/>
                <a:gd name="csY60" fmla="*/ 4607971 h 4690958"/>
                <a:gd name="csX61" fmla="*/ 2279946 w 4702433"/>
                <a:gd name="csY61" fmla="*/ 4614321 h 4690958"/>
                <a:gd name="csX62" fmla="*/ 2406946 w 4702433"/>
                <a:gd name="csY62" fmla="*/ 4665121 h 4690958"/>
                <a:gd name="csX63" fmla="*/ 2476796 w 4702433"/>
                <a:gd name="csY63" fmla="*/ 4595271 h 4690958"/>
                <a:gd name="csX64" fmla="*/ 2813346 w 4702433"/>
                <a:gd name="csY64" fmla="*/ 4557171 h 4690958"/>
                <a:gd name="csX65" fmla="*/ 3048296 w 4702433"/>
                <a:gd name="csY65" fmla="*/ 4442871 h 4690958"/>
                <a:gd name="csX66" fmla="*/ 3232446 w 4702433"/>
                <a:gd name="csY66" fmla="*/ 4334921 h 4690958"/>
                <a:gd name="csX67" fmla="*/ 3410246 w 4702433"/>
                <a:gd name="csY67" fmla="*/ 4385721 h 4690958"/>
                <a:gd name="csX68" fmla="*/ 3708696 w 4702433"/>
                <a:gd name="csY68" fmla="*/ 4366671 h 4690958"/>
                <a:gd name="csX69" fmla="*/ 3816646 w 4702433"/>
                <a:gd name="csY69" fmla="*/ 4258721 h 4690958"/>
                <a:gd name="csX70" fmla="*/ 3943646 w 4702433"/>
                <a:gd name="csY70" fmla="*/ 4328571 h 4690958"/>
                <a:gd name="csX71" fmla="*/ 3988096 w 4702433"/>
                <a:gd name="csY71" fmla="*/ 4188871 h 4690958"/>
                <a:gd name="csX72" fmla="*/ 3911896 w 4702433"/>
                <a:gd name="csY72" fmla="*/ 4131721 h 4690958"/>
                <a:gd name="csX73" fmla="*/ 3835696 w 4702433"/>
                <a:gd name="csY73" fmla="*/ 4125371 h 4690958"/>
                <a:gd name="csX74" fmla="*/ 3803946 w 4702433"/>
                <a:gd name="csY74" fmla="*/ 4125371 h 4690958"/>
                <a:gd name="csX75" fmla="*/ 3829346 w 4702433"/>
                <a:gd name="csY75" fmla="*/ 4042821 h 4690958"/>
                <a:gd name="csX76" fmla="*/ 3905546 w 4702433"/>
                <a:gd name="csY76" fmla="*/ 4017421 h 4690958"/>
                <a:gd name="csX77" fmla="*/ 3988096 w 4702433"/>
                <a:gd name="csY77" fmla="*/ 4049171 h 4690958"/>
                <a:gd name="csX78" fmla="*/ 4019846 w 4702433"/>
                <a:gd name="csY78" fmla="*/ 3966621 h 4690958"/>
                <a:gd name="csX79" fmla="*/ 3918246 w 4702433"/>
                <a:gd name="csY79" fmla="*/ 3915821 h 4690958"/>
                <a:gd name="csX80" fmla="*/ 3886496 w 4702433"/>
                <a:gd name="csY80" fmla="*/ 3890421 h 4690958"/>
                <a:gd name="csX81" fmla="*/ 3975396 w 4702433"/>
                <a:gd name="csY81" fmla="*/ 3814221 h 4690958"/>
                <a:gd name="csX82" fmla="*/ 4032546 w 4702433"/>
                <a:gd name="csY82" fmla="*/ 3763421 h 4690958"/>
                <a:gd name="csX83" fmla="*/ 3969046 w 4702433"/>
                <a:gd name="csY83" fmla="*/ 3706271 h 4690958"/>
                <a:gd name="csX84" fmla="*/ 4121446 w 4702433"/>
                <a:gd name="csY84" fmla="*/ 3655471 h 4690958"/>
                <a:gd name="csX85" fmla="*/ 4229396 w 4702433"/>
                <a:gd name="csY85" fmla="*/ 3617371 h 4690958"/>
                <a:gd name="csX86" fmla="*/ 4273846 w 4702433"/>
                <a:gd name="csY86" fmla="*/ 3528471 h 4690958"/>
                <a:gd name="csX87" fmla="*/ 4400846 w 4702433"/>
                <a:gd name="csY87" fmla="*/ 3528471 h 4690958"/>
                <a:gd name="csX88" fmla="*/ 4477046 w 4702433"/>
                <a:gd name="csY88" fmla="*/ 3636421 h 4690958"/>
                <a:gd name="csX89" fmla="*/ 4527846 w 4702433"/>
                <a:gd name="csY89" fmla="*/ 3630071 h 4690958"/>
                <a:gd name="csX90" fmla="*/ 4477046 w 4702433"/>
                <a:gd name="csY90" fmla="*/ 3464971 h 4690958"/>
                <a:gd name="csX91" fmla="*/ 4604046 w 4702433"/>
                <a:gd name="csY91" fmla="*/ 3306221 h 4690958"/>
                <a:gd name="csX92" fmla="*/ 4584996 w 4702433"/>
                <a:gd name="csY92" fmla="*/ 3115721 h 4690958"/>
                <a:gd name="csX93" fmla="*/ 4489746 w 4702433"/>
                <a:gd name="csY93" fmla="*/ 3071271 h 4690958"/>
                <a:gd name="csX94" fmla="*/ 4438946 w 4702433"/>
                <a:gd name="csY94" fmla="*/ 3109371 h 4690958"/>
                <a:gd name="csX95" fmla="*/ 4483396 w 4702433"/>
                <a:gd name="csY95" fmla="*/ 3223671 h 4690958"/>
                <a:gd name="csX96" fmla="*/ 4394496 w 4702433"/>
                <a:gd name="csY96" fmla="*/ 3363371 h 4690958"/>
                <a:gd name="csX97" fmla="*/ 4369096 w 4702433"/>
                <a:gd name="csY97" fmla="*/ 3363371 h 4690958"/>
                <a:gd name="csX98" fmla="*/ 4267496 w 4702433"/>
                <a:gd name="csY98" fmla="*/ 3337971 h 4690958"/>
                <a:gd name="csX99" fmla="*/ 4223046 w 4702433"/>
                <a:gd name="csY99" fmla="*/ 3306221 h 4690958"/>
                <a:gd name="csX100" fmla="*/ 4203996 w 4702433"/>
                <a:gd name="csY100" fmla="*/ 3179221 h 4690958"/>
                <a:gd name="csX101" fmla="*/ 4311946 w 4702433"/>
                <a:gd name="csY101" fmla="*/ 3058571 h 4690958"/>
                <a:gd name="csX102" fmla="*/ 4394496 w 4702433"/>
                <a:gd name="csY102" fmla="*/ 3007771 h 4690958"/>
                <a:gd name="csX103" fmla="*/ 4496096 w 4702433"/>
                <a:gd name="csY103" fmla="*/ 2976021 h 4690958"/>
                <a:gd name="csX104" fmla="*/ 4553246 w 4702433"/>
                <a:gd name="csY104" fmla="*/ 2868071 h 4690958"/>
                <a:gd name="csX105" fmla="*/ 4578646 w 4702433"/>
                <a:gd name="csY105" fmla="*/ 2804571 h 4690958"/>
                <a:gd name="csX106" fmla="*/ 4584996 w 4702433"/>
                <a:gd name="csY106" fmla="*/ 2722021 h 4690958"/>
                <a:gd name="csX107" fmla="*/ 4521496 w 4702433"/>
                <a:gd name="csY107" fmla="*/ 2798221 h 4690958"/>
                <a:gd name="csX108" fmla="*/ 4477046 w 4702433"/>
                <a:gd name="csY108" fmla="*/ 2842671 h 4690958"/>
                <a:gd name="csX109" fmla="*/ 4350046 w 4702433"/>
                <a:gd name="csY109" fmla="*/ 2868071 h 4690958"/>
                <a:gd name="csX110" fmla="*/ 4394496 w 4702433"/>
                <a:gd name="csY110" fmla="*/ 2683921 h 4690958"/>
                <a:gd name="csX111" fmla="*/ 4534196 w 4702433"/>
                <a:gd name="csY111" fmla="*/ 2728371 h 4690958"/>
                <a:gd name="csX112" fmla="*/ 4578646 w 4702433"/>
                <a:gd name="csY112" fmla="*/ 2696621 h 4690958"/>
                <a:gd name="csX113" fmla="*/ 4534196 w 4702433"/>
                <a:gd name="csY113" fmla="*/ 2652171 h 4690958"/>
                <a:gd name="csX114" fmla="*/ 4451646 w 4702433"/>
                <a:gd name="csY114" fmla="*/ 2626771 h 4690958"/>
                <a:gd name="csX115" fmla="*/ 4477046 w 4702433"/>
                <a:gd name="csY115" fmla="*/ 2499771 h 4690958"/>
                <a:gd name="csX116" fmla="*/ 4559596 w 4702433"/>
                <a:gd name="csY116" fmla="*/ 2499771 h 4690958"/>
                <a:gd name="csX117" fmla="*/ 4559596 w 4702433"/>
                <a:gd name="csY117" fmla="*/ 2588671 h 4690958"/>
                <a:gd name="csX118" fmla="*/ 4661196 w 4702433"/>
                <a:gd name="csY118" fmla="*/ 2563271 h 4690958"/>
                <a:gd name="csX119" fmla="*/ 4635796 w 4702433"/>
                <a:gd name="csY119" fmla="*/ 2455321 h 4690958"/>
                <a:gd name="csX120" fmla="*/ 4559596 w 4702433"/>
                <a:gd name="csY120" fmla="*/ 2429921 h 4690958"/>
                <a:gd name="csX121" fmla="*/ 4464346 w 4702433"/>
                <a:gd name="csY121" fmla="*/ 2436271 h 4690958"/>
                <a:gd name="csX122" fmla="*/ 4464346 w 4702433"/>
                <a:gd name="csY122" fmla="*/ 2156871 h 4690958"/>
                <a:gd name="csX123" fmla="*/ 4559596 w 4702433"/>
                <a:gd name="csY123" fmla="*/ 2163221 h 4690958"/>
                <a:gd name="csX124" fmla="*/ 4667546 w 4702433"/>
                <a:gd name="csY124" fmla="*/ 2118771 h 4690958"/>
                <a:gd name="csX125" fmla="*/ 4635796 w 4702433"/>
                <a:gd name="csY125" fmla="*/ 2042571 h 4690958"/>
                <a:gd name="csX126" fmla="*/ 4584996 w 4702433"/>
                <a:gd name="csY126" fmla="*/ 1998121 h 4690958"/>
                <a:gd name="csX127" fmla="*/ 4521496 w 4702433"/>
                <a:gd name="csY127" fmla="*/ 1979071 h 4690958"/>
                <a:gd name="csX128" fmla="*/ 4470696 w 4702433"/>
                <a:gd name="csY128" fmla="*/ 1890171 h 4690958"/>
                <a:gd name="csX129" fmla="*/ 4375446 w 4702433"/>
                <a:gd name="csY129" fmla="*/ 1661571 h 4690958"/>
                <a:gd name="csX130" fmla="*/ 4400846 w 4702433"/>
                <a:gd name="csY130" fmla="*/ 1521871 h 4690958"/>
                <a:gd name="csX131" fmla="*/ 4400846 w 4702433"/>
                <a:gd name="csY131" fmla="*/ 1483771 h 4690958"/>
                <a:gd name="csX132" fmla="*/ 4330996 w 4702433"/>
                <a:gd name="csY132" fmla="*/ 1471071 h 4690958"/>
                <a:gd name="csX133" fmla="*/ 4305596 w 4702433"/>
                <a:gd name="csY133" fmla="*/ 1432971 h 4690958"/>
                <a:gd name="csX134" fmla="*/ 4292896 w 4702433"/>
                <a:gd name="csY134" fmla="*/ 1325021 h 4690958"/>
                <a:gd name="csX135" fmla="*/ 4318296 w 4702433"/>
                <a:gd name="csY135" fmla="*/ 1261521 h 4690958"/>
                <a:gd name="csX136" fmla="*/ 4388146 w 4702433"/>
                <a:gd name="csY136" fmla="*/ 1210721 h 4690958"/>
                <a:gd name="csX137" fmla="*/ 4457996 w 4702433"/>
                <a:gd name="csY137" fmla="*/ 1153571 h 4690958"/>
                <a:gd name="csX138" fmla="*/ 4419896 w 4702433"/>
                <a:gd name="csY138" fmla="*/ 1121821 h 4690958"/>
                <a:gd name="csX139" fmla="*/ 4369096 w 4702433"/>
                <a:gd name="csY139" fmla="*/ 1096421 h 4690958"/>
                <a:gd name="csX140" fmla="*/ 4369096 w 4702433"/>
                <a:gd name="csY140" fmla="*/ 1051971 h 4690958"/>
                <a:gd name="csX141" fmla="*/ 4699296 w 4702433"/>
                <a:gd name="csY141" fmla="*/ 759871 h 4690958"/>
                <a:gd name="csX142" fmla="*/ 4527846 w 4702433"/>
                <a:gd name="csY142" fmla="*/ 778921 h 4690958"/>
                <a:gd name="csX143" fmla="*/ 4400846 w 4702433"/>
                <a:gd name="csY143" fmla="*/ 899571 h 4690958"/>
                <a:gd name="csX144" fmla="*/ 4324646 w 4702433"/>
                <a:gd name="csY144" fmla="*/ 982121 h 4690958"/>
                <a:gd name="csX145" fmla="*/ 4216696 w 4702433"/>
                <a:gd name="csY145" fmla="*/ 950371 h 4690958"/>
                <a:gd name="csX146" fmla="*/ 4242096 w 4702433"/>
                <a:gd name="csY146" fmla="*/ 836071 h 4690958"/>
                <a:gd name="csX147" fmla="*/ 4153196 w 4702433"/>
                <a:gd name="csY147" fmla="*/ 823371 h 4690958"/>
                <a:gd name="csX148" fmla="*/ 4076996 w 4702433"/>
                <a:gd name="csY148" fmla="*/ 817021 h 4690958"/>
                <a:gd name="csX149" fmla="*/ 4013496 w 4702433"/>
                <a:gd name="csY149" fmla="*/ 766221 h 4690958"/>
                <a:gd name="csX150" fmla="*/ 4019846 w 4702433"/>
                <a:gd name="csY150" fmla="*/ 728121 h 4690958"/>
                <a:gd name="csX151" fmla="*/ 4096046 w 4702433"/>
                <a:gd name="csY151" fmla="*/ 728121 h 4690958"/>
                <a:gd name="csX152" fmla="*/ 4102396 w 4702433"/>
                <a:gd name="csY152" fmla="*/ 670971 h 4690958"/>
                <a:gd name="csX153" fmla="*/ 4057946 w 4702433"/>
                <a:gd name="csY153" fmla="*/ 607471 h 4690958"/>
                <a:gd name="csX154" fmla="*/ 3994446 w 4702433"/>
                <a:gd name="csY154" fmla="*/ 607471 h 4690958"/>
                <a:gd name="csX155" fmla="*/ 3918246 w 4702433"/>
                <a:gd name="csY155" fmla="*/ 658271 h 4690958"/>
                <a:gd name="csX156" fmla="*/ 3930946 w 4702433"/>
                <a:gd name="csY156" fmla="*/ 664621 h 4690958"/>
                <a:gd name="csX157" fmla="*/ 3829346 w 4702433"/>
                <a:gd name="csY157" fmla="*/ 658271 h 4690958"/>
                <a:gd name="csX158" fmla="*/ 3886496 w 4702433"/>
                <a:gd name="csY158" fmla="*/ 601121 h 4690958"/>
                <a:gd name="csX159" fmla="*/ 3892846 w 4702433"/>
                <a:gd name="csY159" fmla="*/ 543971 h 4690958"/>
                <a:gd name="csX160" fmla="*/ 3867446 w 4702433"/>
                <a:gd name="csY160" fmla="*/ 524921 h 4690958"/>
                <a:gd name="csX161" fmla="*/ 3835696 w 4702433"/>
                <a:gd name="csY161" fmla="*/ 448721 h 4690958"/>
                <a:gd name="csX162" fmla="*/ 3867446 w 4702433"/>
                <a:gd name="csY162" fmla="*/ 347121 h 4690958"/>
                <a:gd name="csX163" fmla="*/ 3772196 w 4702433"/>
                <a:gd name="csY163" fmla="*/ 353471 h 4690958"/>
                <a:gd name="csX164" fmla="*/ 3765846 w 4702433"/>
                <a:gd name="csY164" fmla="*/ 423321 h 4690958"/>
                <a:gd name="csX165" fmla="*/ 3676946 w 4702433"/>
                <a:gd name="csY165" fmla="*/ 543971 h 4690958"/>
                <a:gd name="csX166" fmla="*/ 3568996 w 4702433"/>
                <a:gd name="csY166" fmla="*/ 594771 h 4690958"/>
                <a:gd name="csX167" fmla="*/ 3537246 w 4702433"/>
                <a:gd name="csY167" fmla="*/ 512221 h 4690958"/>
                <a:gd name="csX168" fmla="*/ 3549946 w 4702433"/>
                <a:gd name="csY168" fmla="*/ 442371 h 4690958"/>
                <a:gd name="csX169" fmla="*/ 3638846 w 4702433"/>
                <a:gd name="csY169" fmla="*/ 353471 h 4690958"/>
                <a:gd name="csX170" fmla="*/ 3549946 w 4702433"/>
                <a:gd name="csY170" fmla="*/ 328071 h 4690958"/>
                <a:gd name="csX171" fmla="*/ 3467396 w 4702433"/>
                <a:gd name="csY171" fmla="*/ 436021 h 4690958"/>
                <a:gd name="csX172" fmla="*/ 3448346 w 4702433"/>
                <a:gd name="csY172" fmla="*/ 455071 h 4690958"/>
                <a:gd name="csX173" fmla="*/ 3308646 w 4702433"/>
                <a:gd name="csY173" fmla="*/ 397921 h 4690958"/>
                <a:gd name="csX174" fmla="*/ 3238796 w 4702433"/>
                <a:gd name="csY174" fmla="*/ 315371 h 4690958"/>
                <a:gd name="csX175" fmla="*/ 3111796 w 4702433"/>
                <a:gd name="csY175" fmla="*/ 232821 h 4690958"/>
                <a:gd name="csX176" fmla="*/ 3130846 w 4702433"/>
                <a:gd name="csY176" fmla="*/ 99471 h 4690958"/>
                <a:gd name="csX177" fmla="*/ 3048296 w 4702433"/>
                <a:gd name="csY177" fmla="*/ 93121 h 4690958"/>
                <a:gd name="csX178" fmla="*/ 3029246 w 4702433"/>
                <a:gd name="csY178" fmla="*/ 175671 h 4690958"/>
                <a:gd name="csX179" fmla="*/ 2965746 w 4702433"/>
                <a:gd name="csY179" fmla="*/ 156621 h 4690958"/>
                <a:gd name="csX180" fmla="*/ 2851446 w 4702433"/>
                <a:gd name="csY180" fmla="*/ 86771 h 4690958"/>
                <a:gd name="csX181" fmla="*/ 2635546 w 4702433"/>
                <a:gd name="csY181" fmla="*/ 4221 h 4690958"/>
                <a:gd name="csX182" fmla="*/ 2445046 w 4702433"/>
                <a:gd name="csY182" fmla="*/ 10571 h 4690958"/>
                <a:gd name="csX0" fmla="*/ 921046 w 4702433"/>
                <a:gd name="csY0" fmla="*/ 697808 h 4692395"/>
                <a:gd name="csX1" fmla="*/ 819446 w 4702433"/>
                <a:gd name="csY1" fmla="*/ 812108 h 4692395"/>
                <a:gd name="csX2" fmla="*/ 762296 w 4702433"/>
                <a:gd name="csY2" fmla="*/ 843858 h 4692395"/>
                <a:gd name="csX3" fmla="*/ 673396 w 4702433"/>
                <a:gd name="csY3" fmla="*/ 850208 h 4692395"/>
                <a:gd name="csX4" fmla="*/ 565446 w 4702433"/>
                <a:gd name="csY4" fmla="*/ 888308 h 4692395"/>
                <a:gd name="csX5" fmla="*/ 457496 w 4702433"/>
                <a:gd name="csY5" fmla="*/ 939108 h 4692395"/>
                <a:gd name="csX6" fmla="*/ 387646 w 4702433"/>
                <a:gd name="csY6" fmla="*/ 951808 h 4692395"/>
                <a:gd name="csX7" fmla="*/ 374946 w 4702433"/>
                <a:gd name="csY7" fmla="*/ 1002608 h 4692395"/>
                <a:gd name="csX8" fmla="*/ 425746 w 4702433"/>
                <a:gd name="csY8" fmla="*/ 1078808 h 4692395"/>
                <a:gd name="csX9" fmla="*/ 432096 w 4702433"/>
                <a:gd name="csY9" fmla="*/ 1097858 h 4692395"/>
                <a:gd name="csX10" fmla="*/ 444796 w 4702433"/>
                <a:gd name="csY10" fmla="*/ 1142308 h 4692395"/>
                <a:gd name="csX11" fmla="*/ 501946 w 4702433"/>
                <a:gd name="csY11" fmla="*/ 1129608 h 4692395"/>
                <a:gd name="csX12" fmla="*/ 527346 w 4702433"/>
                <a:gd name="csY12" fmla="*/ 1072458 h 4692395"/>
                <a:gd name="csX13" fmla="*/ 514646 w 4702433"/>
                <a:gd name="csY13" fmla="*/ 1021658 h 4692395"/>
                <a:gd name="csX14" fmla="*/ 578146 w 4702433"/>
                <a:gd name="csY14" fmla="*/ 1008958 h 4692395"/>
                <a:gd name="csX15" fmla="*/ 622596 w 4702433"/>
                <a:gd name="csY15" fmla="*/ 1034358 h 4692395"/>
                <a:gd name="csX16" fmla="*/ 647996 w 4702433"/>
                <a:gd name="csY16" fmla="*/ 1078808 h 4692395"/>
                <a:gd name="csX17" fmla="*/ 603546 w 4702433"/>
                <a:gd name="csY17" fmla="*/ 1155008 h 4692395"/>
                <a:gd name="csX18" fmla="*/ 533696 w 4702433"/>
                <a:gd name="csY18" fmla="*/ 1218508 h 4692395"/>
                <a:gd name="csX19" fmla="*/ 476546 w 4702433"/>
                <a:gd name="csY19" fmla="*/ 1326458 h 4692395"/>
                <a:gd name="csX20" fmla="*/ 470196 w 4702433"/>
                <a:gd name="csY20" fmla="*/ 1421708 h 4692395"/>
                <a:gd name="csX21" fmla="*/ 393996 w 4702433"/>
                <a:gd name="csY21" fmla="*/ 1536008 h 4692395"/>
                <a:gd name="csX22" fmla="*/ 387646 w 4702433"/>
                <a:gd name="csY22" fmla="*/ 1720158 h 4692395"/>
                <a:gd name="csX23" fmla="*/ 286046 w 4702433"/>
                <a:gd name="csY23" fmla="*/ 1828108 h 4692395"/>
                <a:gd name="csX24" fmla="*/ 222546 w 4702433"/>
                <a:gd name="csY24" fmla="*/ 1840808 h 4692395"/>
                <a:gd name="csX25" fmla="*/ 190796 w 4702433"/>
                <a:gd name="csY25" fmla="*/ 1783658 h 4692395"/>
                <a:gd name="csX26" fmla="*/ 120946 w 4702433"/>
                <a:gd name="csY26" fmla="*/ 1770958 h 4692395"/>
                <a:gd name="csX27" fmla="*/ 101896 w 4702433"/>
                <a:gd name="csY27" fmla="*/ 1853508 h 4692395"/>
                <a:gd name="csX28" fmla="*/ 178096 w 4702433"/>
                <a:gd name="csY28" fmla="*/ 1936058 h 4692395"/>
                <a:gd name="csX29" fmla="*/ 222546 w 4702433"/>
                <a:gd name="csY29" fmla="*/ 1967808 h 4692395"/>
                <a:gd name="csX30" fmla="*/ 146346 w 4702433"/>
                <a:gd name="csY30" fmla="*/ 2329758 h 4692395"/>
                <a:gd name="csX31" fmla="*/ 12996 w 4702433"/>
                <a:gd name="csY31" fmla="*/ 2628208 h 4692395"/>
                <a:gd name="csX32" fmla="*/ 12996 w 4702433"/>
                <a:gd name="csY32" fmla="*/ 2698058 h 4692395"/>
                <a:gd name="csX33" fmla="*/ 82846 w 4702433"/>
                <a:gd name="csY33" fmla="*/ 2818708 h 4692395"/>
                <a:gd name="csX34" fmla="*/ 228896 w 4702433"/>
                <a:gd name="csY34" fmla="*/ 2812358 h 4692395"/>
                <a:gd name="csX35" fmla="*/ 298746 w 4702433"/>
                <a:gd name="csY35" fmla="*/ 2806008 h 4692395"/>
                <a:gd name="csX36" fmla="*/ 241596 w 4702433"/>
                <a:gd name="csY36" fmla="*/ 3021908 h 4692395"/>
                <a:gd name="csX37" fmla="*/ 222546 w 4702433"/>
                <a:gd name="csY37" fmla="*/ 3148908 h 4692395"/>
                <a:gd name="csX38" fmla="*/ 273346 w 4702433"/>
                <a:gd name="csY38" fmla="*/ 3352108 h 4692395"/>
                <a:gd name="csX39" fmla="*/ 393996 w 4702433"/>
                <a:gd name="csY39" fmla="*/ 3447358 h 4692395"/>
                <a:gd name="csX40" fmla="*/ 457496 w 4702433"/>
                <a:gd name="csY40" fmla="*/ 3548958 h 4692395"/>
                <a:gd name="csX41" fmla="*/ 527346 w 4702433"/>
                <a:gd name="csY41" fmla="*/ 3663258 h 4692395"/>
                <a:gd name="csX42" fmla="*/ 514646 w 4702433"/>
                <a:gd name="csY42" fmla="*/ 3707708 h 4692395"/>
                <a:gd name="csX43" fmla="*/ 444796 w 4702433"/>
                <a:gd name="csY43" fmla="*/ 3771208 h 4692395"/>
                <a:gd name="csX44" fmla="*/ 381296 w 4702433"/>
                <a:gd name="csY44" fmla="*/ 3866458 h 4692395"/>
                <a:gd name="csX45" fmla="*/ 476546 w 4702433"/>
                <a:gd name="csY45" fmla="*/ 3942658 h 4692395"/>
                <a:gd name="csX46" fmla="*/ 559096 w 4702433"/>
                <a:gd name="csY46" fmla="*/ 3987108 h 4692395"/>
                <a:gd name="csX47" fmla="*/ 514646 w 4702433"/>
                <a:gd name="csY47" fmla="*/ 4050608 h 4692395"/>
                <a:gd name="csX48" fmla="*/ 438446 w 4702433"/>
                <a:gd name="csY48" fmla="*/ 4101408 h 4692395"/>
                <a:gd name="csX49" fmla="*/ 381296 w 4702433"/>
                <a:gd name="csY49" fmla="*/ 4177608 h 4692395"/>
                <a:gd name="csX50" fmla="*/ 501946 w 4702433"/>
                <a:gd name="csY50" fmla="*/ 4266508 h 4692395"/>
                <a:gd name="csX51" fmla="*/ 717846 w 4702433"/>
                <a:gd name="csY51" fmla="*/ 4126808 h 4692395"/>
                <a:gd name="csX52" fmla="*/ 749596 w 4702433"/>
                <a:gd name="csY52" fmla="*/ 4018858 h 4692395"/>
                <a:gd name="csX53" fmla="*/ 857546 w 4702433"/>
                <a:gd name="csY53" fmla="*/ 4215708 h 4692395"/>
                <a:gd name="csX54" fmla="*/ 825796 w 4702433"/>
                <a:gd name="csY54" fmla="*/ 4310958 h 4692395"/>
                <a:gd name="csX55" fmla="*/ 965496 w 4702433"/>
                <a:gd name="csY55" fmla="*/ 4310958 h 4692395"/>
                <a:gd name="csX56" fmla="*/ 1168696 w 4702433"/>
                <a:gd name="csY56" fmla="*/ 4431608 h 4692395"/>
                <a:gd name="csX57" fmla="*/ 1397296 w 4702433"/>
                <a:gd name="csY57" fmla="*/ 4552258 h 4692395"/>
                <a:gd name="csX58" fmla="*/ 1479846 w 4702433"/>
                <a:gd name="csY58" fmla="*/ 4691958 h 4692395"/>
                <a:gd name="csX59" fmla="*/ 1619546 w 4702433"/>
                <a:gd name="csY59" fmla="*/ 4596708 h 4692395"/>
                <a:gd name="csX60" fmla="*/ 1727496 w 4702433"/>
                <a:gd name="csY60" fmla="*/ 4609408 h 4692395"/>
                <a:gd name="csX61" fmla="*/ 2279946 w 4702433"/>
                <a:gd name="csY61" fmla="*/ 4615758 h 4692395"/>
                <a:gd name="csX62" fmla="*/ 2406946 w 4702433"/>
                <a:gd name="csY62" fmla="*/ 4666558 h 4692395"/>
                <a:gd name="csX63" fmla="*/ 2476796 w 4702433"/>
                <a:gd name="csY63" fmla="*/ 4596708 h 4692395"/>
                <a:gd name="csX64" fmla="*/ 2813346 w 4702433"/>
                <a:gd name="csY64" fmla="*/ 4558608 h 4692395"/>
                <a:gd name="csX65" fmla="*/ 3048296 w 4702433"/>
                <a:gd name="csY65" fmla="*/ 4444308 h 4692395"/>
                <a:gd name="csX66" fmla="*/ 3232446 w 4702433"/>
                <a:gd name="csY66" fmla="*/ 4336358 h 4692395"/>
                <a:gd name="csX67" fmla="*/ 3410246 w 4702433"/>
                <a:gd name="csY67" fmla="*/ 4387158 h 4692395"/>
                <a:gd name="csX68" fmla="*/ 3708696 w 4702433"/>
                <a:gd name="csY68" fmla="*/ 4368108 h 4692395"/>
                <a:gd name="csX69" fmla="*/ 3816646 w 4702433"/>
                <a:gd name="csY69" fmla="*/ 4260158 h 4692395"/>
                <a:gd name="csX70" fmla="*/ 3943646 w 4702433"/>
                <a:gd name="csY70" fmla="*/ 4330008 h 4692395"/>
                <a:gd name="csX71" fmla="*/ 3988096 w 4702433"/>
                <a:gd name="csY71" fmla="*/ 4190308 h 4692395"/>
                <a:gd name="csX72" fmla="*/ 3911896 w 4702433"/>
                <a:gd name="csY72" fmla="*/ 4133158 h 4692395"/>
                <a:gd name="csX73" fmla="*/ 3835696 w 4702433"/>
                <a:gd name="csY73" fmla="*/ 4126808 h 4692395"/>
                <a:gd name="csX74" fmla="*/ 3803946 w 4702433"/>
                <a:gd name="csY74" fmla="*/ 4126808 h 4692395"/>
                <a:gd name="csX75" fmla="*/ 3829346 w 4702433"/>
                <a:gd name="csY75" fmla="*/ 4044258 h 4692395"/>
                <a:gd name="csX76" fmla="*/ 3905546 w 4702433"/>
                <a:gd name="csY76" fmla="*/ 4018858 h 4692395"/>
                <a:gd name="csX77" fmla="*/ 3988096 w 4702433"/>
                <a:gd name="csY77" fmla="*/ 4050608 h 4692395"/>
                <a:gd name="csX78" fmla="*/ 4019846 w 4702433"/>
                <a:gd name="csY78" fmla="*/ 3968058 h 4692395"/>
                <a:gd name="csX79" fmla="*/ 3918246 w 4702433"/>
                <a:gd name="csY79" fmla="*/ 3917258 h 4692395"/>
                <a:gd name="csX80" fmla="*/ 3886496 w 4702433"/>
                <a:gd name="csY80" fmla="*/ 3891858 h 4692395"/>
                <a:gd name="csX81" fmla="*/ 3975396 w 4702433"/>
                <a:gd name="csY81" fmla="*/ 3815658 h 4692395"/>
                <a:gd name="csX82" fmla="*/ 4032546 w 4702433"/>
                <a:gd name="csY82" fmla="*/ 3764858 h 4692395"/>
                <a:gd name="csX83" fmla="*/ 3969046 w 4702433"/>
                <a:gd name="csY83" fmla="*/ 3707708 h 4692395"/>
                <a:gd name="csX84" fmla="*/ 4121446 w 4702433"/>
                <a:gd name="csY84" fmla="*/ 3656908 h 4692395"/>
                <a:gd name="csX85" fmla="*/ 4229396 w 4702433"/>
                <a:gd name="csY85" fmla="*/ 3618808 h 4692395"/>
                <a:gd name="csX86" fmla="*/ 4273846 w 4702433"/>
                <a:gd name="csY86" fmla="*/ 3529908 h 4692395"/>
                <a:gd name="csX87" fmla="*/ 4400846 w 4702433"/>
                <a:gd name="csY87" fmla="*/ 3529908 h 4692395"/>
                <a:gd name="csX88" fmla="*/ 4477046 w 4702433"/>
                <a:gd name="csY88" fmla="*/ 3637858 h 4692395"/>
                <a:gd name="csX89" fmla="*/ 4527846 w 4702433"/>
                <a:gd name="csY89" fmla="*/ 3631508 h 4692395"/>
                <a:gd name="csX90" fmla="*/ 4477046 w 4702433"/>
                <a:gd name="csY90" fmla="*/ 3466408 h 4692395"/>
                <a:gd name="csX91" fmla="*/ 4604046 w 4702433"/>
                <a:gd name="csY91" fmla="*/ 3307658 h 4692395"/>
                <a:gd name="csX92" fmla="*/ 4584996 w 4702433"/>
                <a:gd name="csY92" fmla="*/ 3117158 h 4692395"/>
                <a:gd name="csX93" fmla="*/ 4489746 w 4702433"/>
                <a:gd name="csY93" fmla="*/ 3072708 h 4692395"/>
                <a:gd name="csX94" fmla="*/ 4438946 w 4702433"/>
                <a:gd name="csY94" fmla="*/ 3110808 h 4692395"/>
                <a:gd name="csX95" fmla="*/ 4483396 w 4702433"/>
                <a:gd name="csY95" fmla="*/ 3225108 h 4692395"/>
                <a:gd name="csX96" fmla="*/ 4394496 w 4702433"/>
                <a:gd name="csY96" fmla="*/ 3364808 h 4692395"/>
                <a:gd name="csX97" fmla="*/ 4369096 w 4702433"/>
                <a:gd name="csY97" fmla="*/ 3364808 h 4692395"/>
                <a:gd name="csX98" fmla="*/ 4267496 w 4702433"/>
                <a:gd name="csY98" fmla="*/ 3339408 h 4692395"/>
                <a:gd name="csX99" fmla="*/ 4223046 w 4702433"/>
                <a:gd name="csY99" fmla="*/ 3307658 h 4692395"/>
                <a:gd name="csX100" fmla="*/ 4203996 w 4702433"/>
                <a:gd name="csY100" fmla="*/ 3180658 h 4692395"/>
                <a:gd name="csX101" fmla="*/ 4311946 w 4702433"/>
                <a:gd name="csY101" fmla="*/ 3060008 h 4692395"/>
                <a:gd name="csX102" fmla="*/ 4394496 w 4702433"/>
                <a:gd name="csY102" fmla="*/ 3009208 h 4692395"/>
                <a:gd name="csX103" fmla="*/ 4496096 w 4702433"/>
                <a:gd name="csY103" fmla="*/ 2977458 h 4692395"/>
                <a:gd name="csX104" fmla="*/ 4553246 w 4702433"/>
                <a:gd name="csY104" fmla="*/ 2869508 h 4692395"/>
                <a:gd name="csX105" fmla="*/ 4578646 w 4702433"/>
                <a:gd name="csY105" fmla="*/ 2806008 h 4692395"/>
                <a:gd name="csX106" fmla="*/ 4584996 w 4702433"/>
                <a:gd name="csY106" fmla="*/ 2723458 h 4692395"/>
                <a:gd name="csX107" fmla="*/ 4521496 w 4702433"/>
                <a:gd name="csY107" fmla="*/ 2799658 h 4692395"/>
                <a:gd name="csX108" fmla="*/ 4477046 w 4702433"/>
                <a:gd name="csY108" fmla="*/ 2844108 h 4692395"/>
                <a:gd name="csX109" fmla="*/ 4350046 w 4702433"/>
                <a:gd name="csY109" fmla="*/ 2869508 h 4692395"/>
                <a:gd name="csX110" fmla="*/ 4394496 w 4702433"/>
                <a:gd name="csY110" fmla="*/ 2685358 h 4692395"/>
                <a:gd name="csX111" fmla="*/ 4534196 w 4702433"/>
                <a:gd name="csY111" fmla="*/ 2729808 h 4692395"/>
                <a:gd name="csX112" fmla="*/ 4578646 w 4702433"/>
                <a:gd name="csY112" fmla="*/ 2698058 h 4692395"/>
                <a:gd name="csX113" fmla="*/ 4534196 w 4702433"/>
                <a:gd name="csY113" fmla="*/ 2653608 h 4692395"/>
                <a:gd name="csX114" fmla="*/ 4451646 w 4702433"/>
                <a:gd name="csY114" fmla="*/ 2628208 h 4692395"/>
                <a:gd name="csX115" fmla="*/ 4477046 w 4702433"/>
                <a:gd name="csY115" fmla="*/ 2501208 h 4692395"/>
                <a:gd name="csX116" fmla="*/ 4559596 w 4702433"/>
                <a:gd name="csY116" fmla="*/ 2501208 h 4692395"/>
                <a:gd name="csX117" fmla="*/ 4559596 w 4702433"/>
                <a:gd name="csY117" fmla="*/ 2590108 h 4692395"/>
                <a:gd name="csX118" fmla="*/ 4661196 w 4702433"/>
                <a:gd name="csY118" fmla="*/ 2564708 h 4692395"/>
                <a:gd name="csX119" fmla="*/ 4635796 w 4702433"/>
                <a:gd name="csY119" fmla="*/ 2456758 h 4692395"/>
                <a:gd name="csX120" fmla="*/ 4559596 w 4702433"/>
                <a:gd name="csY120" fmla="*/ 2431358 h 4692395"/>
                <a:gd name="csX121" fmla="*/ 4464346 w 4702433"/>
                <a:gd name="csY121" fmla="*/ 2437708 h 4692395"/>
                <a:gd name="csX122" fmla="*/ 4464346 w 4702433"/>
                <a:gd name="csY122" fmla="*/ 2158308 h 4692395"/>
                <a:gd name="csX123" fmla="*/ 4559596 w 4702433"/>
                <a:gd name="csY123" fmla="*/ 2164658 h 4692395"/>
                <a:gd name="csX124" fmla="*/ 4667546 w 4702433"/>
                <a:gd name="csY124" fmla="*/ 2120208 h 4692395"/>
                <a:gd name="csX125" fmla="*/ 4635796 w 4702433"/>
                <a:gd name="csY125" fmla="*/ 2044008 h 4692395"/>
                <a:gd name="csX126" fmla="*/ 4584996 w 4702433"/>
                <a:gd name="csY126" fmla="*/ 1999558 h 4692395"/>
                <a:gd name="csX127" fmla="*/ 4521496 w 4702433"/>
                <a:gd name="csY127" fmla="*/ 1980508 h 4692395"/>
                <a:gd name="csX128" fmla="*/ 4470696 w 4702433"/>
                <a:gd name="csY128" fmla="*/ 1891608 h 4692395"/>
                <a:gd name="csX129" fmla="*/ 4375446 w 4702433"/>
                <a:gd name="csY129" fmla="*/ 1663008 h 4692395"/>
                <a:gd name="csX130" fmla="*/ 4400846 w 4702433"/>
                <a:gd name="csY130" fmla="*/ 1523308 h 4692395"/>
                <a:gd name="csX131" fmla="*/ 4400846 w 4702433"/>
                <a:gd name="csY131" fmla="*/ 1485208 h 4692395"/>
                <a:gd name="csX132" fmla="*/ 4330996 w 4702433"/>
                <a:gd name="csY132" fmla="*/ 1472508 h 4692395"/>
                <a:gd name="csX133" fmla="*/ 4305596 w 4702433"/>
                <a:gd name="csY133" fmla="*/ 1434408 h 4692395"/>
                <a:gd name="csX134" fmla="*/ 4292896 w 4702433"/>
                <a:gd name="csY134" fmla="*/ 1326458 h 4692395"/>
                <a:gd name="csX135" fmla="*/ 4318296 w 4702433"/>
                <a:gd name="csY135" fmla="*/ 1262958 h 4692395"/>
                <a:gd name="csX136" fmla="*/ 4388146 w 4702433"/>
                <a:gd name="csY136" fmla="*/ 1212158 h 4692395"/>
                <a:gd name="csX137" fmla="*/ 4457996 w 4702433"/>
                <a:gd name="csY137" fmla="*/ 1155008 h 4692395"/>
                <a:gd name="csX138" fmla="*/ 4419896 w 4702433"/>
                <a:gd name="csY138" fmla="*/ 1123258 h 4692395"/>
                <a:gd name="csX139" fmla="*/ 4369096 w 4702433"/>
                <a:gd name="csY139" fmla="*/ 1097858 h 4692395"/>
                <a:gd name="csX140" fmla="*/ 4369096 w 4702433"/>
                <a:gd name="csY140" fmla="*/ 1053408 h 4692395"/>
                <a:gd name="csX141" fmla="*/ 4699296 w 4702433"/>
                <a:gd name="csY141" fmla="*/ 761308 h 4692395"/>
                <a:gd name="csX142" fmla="*/ 4527846 w 4702433"/>
                <a:gd name="csY142" fmla="*/ 780358 h 4692395"/>
                <a:gd name="csX143" fmla="*/ 4400846 w 4702433"/>
                <a:gd name="csY143" fmla="*/ 901008 h 4692395"/>
                <a:gd name="csX144" fmla="*/ 4324646 w 4702433"/>
                <a:gd name="csY144" fmla="*/ 983558 h 4692395"/>
                <a:gd name="csX145" fmla="*/ 4216696 w 4702433"/>
                <a:gd name="csY145" fmla="*/ 951808 h 4692395"/>
                <a:gd name="csX146" fmla="*/ 4242096 w 4702433"/>
                <a:gd name="csY146" fmla="*/ 837508 h 4692395"/>
                <a:gd name="csX147" fmla="*/ 4153196 w 4702433"/>
                <a:gd name="csY147" fmla="*/ 824808 h 4692395"/>
                <a:gd name="csX148" fmla="*/ 4076996 w 4702433"/>
                <a:gd name="csY148" fmla="*/ 818458 h 4692395"/>
                <a:gd name="csX149" fmla="*/ 4013496 w 4702433"/>
                <a:gd name="csY149" fmla="*/ 767658 h 4692395"/>
                <a:gd name="csX150" fmla="*/ 4019846 w 4702433"/>
                <a:gd name="csY150" fmla="*/ 729558 h 4692395"/>
                <a:gd name="csX151" fmla="*/ 4096046 w 4702433"/>
                <a:gd name="csY151" fmla="*/ 729558 h 4692395"/>
                <a:gd name="csX152" fmla="*/ 4102396 w 4702433"/>
                <a:gd name="csY152" fmla="*/ 672408 h 4692395"/>
                <a:gd name="csX153" fmla="*/ 4057946 w 4702433"/>
                <a:gd name="csY153" fmla="*/ 608908 h 4692395"/>
                <a:gd name="csX154" fmla="*/ 3994446 w 4702433"/>
                <a:gd name="csY154" fmla="*/ 608908 h 4692395"/>
                <a:gd name="csX155" fmla="*/ 3918246 w 4702433"/>
                <a:gd name="csY155" fmla="*/ 659708 h 4692395"/>
                <a:gd name="csX156" fmla="*/ 3930946 w 4702433"/>
                <a:gd name="csY156" fmla="*/ 666058 h 4692395"/>
                <a:gd name="csX157" fmla="*/ 3829346 w 4702433"/>
                <a:gd name="csY157" fmla="*/ 659708 h 4692395"/>
                <a:gd name="csX158" fmla="*/ 3886496 w 4702433"/>
                <a:gd name="csY158" fmla="*/ 602558 h 4692395"/>
                <a:gd name="csX159" fmla="*/ 3892846 w 4702433"/>
                <a:gd name="csY159" fmla="*/ 545408 h 4692395"/>
                <a:gd name="csX160" fmla="*/ 3867446 w 4702433"/>
                <a:gd name="csY160" fmla="*/ 526358 h 4692395"/>
                <a:gd name="csX161" fmla="*/ 3835696 w 4702433"/>
                <a:gd name="csY161" fmla="*/ 450158 h 4692395"/>
                <a:gd name="csX162" fmla="*/ 3867446 w 4702433"/>
                <a:gd name="csY162" fmla="*/ 348558 h 4692395"/>
                <a:gd name="csX163" fmla="*/ 3772196 w 4702433"/>
                <a:gd name="csY163" fmla="*/ 354908 h 4692395"/>
                <a:gd name="csX164" fmla="*/ 3765846 w 4702433"/>
                <a:gd name="csY164" fmla="*/ 424758 h 4692395"/>
                <a:gd name="csX165" fmla="*/ 3676946 w 4702433"/>
                <a:gd name="csY165" fmla="*/ 545408 h 4692395"/>
                <a:gd name="csX166" fmla="*/ 3568996 w 4702433"/>
                <a:gd name="csY166" fmla="*/ 596208 h 4692395"/>
                <a:gd name="csX167" fmla="*/ 3537246 w 4702433"/>
                <a:gd name="csY167" fmla="*/ 513658 h 4692395"/>
                <a:gd name="csX168" fmla="*/ 3549946 w 4702433"/>
                <a:gd name="csY168" fmla="*/ 443808 h 4692395"/>
                <a:gd name="csX169" fmla="*/ 3638846 w 4702433"/>
                <a:gd name="csY169" fmla="*/ 354908 h 4692395"/>
                <a:gd name="csX170" fmla="*/ 3549946 w 4702433"/>
                <a:gd name="csY170" fmla="*/ 329508 h 4692395"/>
                <a:gd name="csX171" fmla="*/ 3467396 w 4702433"/>
                <a:gd name="csY171" fmla="*/ 437458 h 4692395"/>
                <a:gd name="csX172" fmla="*/ 3448346 w 4702433"/>
                <a:gd name="csY172" fmla="*/ 456508 h 4692395"/>
                <a:gd name="csX173" fmla="*/ 3308646 w 4702433"/>
                <a:gd name="csY173" fmla="*/ 399358 h 4692395"/>
                <a:gd name="csX174" fmla="*/ 3238796 w 4702433"/>
                <a:gd name="csY174" fmla="*/ 316808 h 4692395"/>
                <a:gd name="csX175" fmla="*/ 3111796 w 4702433"/>
                <a:gd name="csY175" fmla="*/ 234258 h 4692395"/>
                <a:gd name="csX176" fmla="*/ 3130846 w 4702433"/>
                <a:gd name="csY176" fmla="*/ 100908 h 4692395"/>
                <a:gd name="csX177" fmla="*/ 3048296 w 4702433"/>
                <a:gd name="csY177" fmla="*/ 94558 h 4692395"/>
                <a:gd name="csX178" fmla="*/ 3029246 w 4702433"/>
                <a:gd name="csY178" fmla="*/ 177108 h 4692395"/>
                <a:gd name="csX179" fmla="*/ 2965746 w 4702433"/>
                <a:gd name="csY179" fmla="*/ 158058 h 4692395"/>
                <a:gd name="csX180" fmla="*/ 2851446 w 4702433"/>
                <a:gd name="csY180" fmla="*/ 88208 h 4692395"/>
                <a:gd name="csX181" fmla="*/ 2635546 w 4702433"/>
                <a:gd name="csY181" fmla="*/ 5658 h 4692395"/>
                <a:gd name="csX182" fmla="*/ 2616200 w 4702433"/>
                <a:gd name="csY182" fmla="*/ 7787 h 4692395"/>
                <a:gd name="csX183" fmla="*/ 2445046 w 4702433"/>
                <a:gd name="csY183" fmla="*/ 12008 h 4692395"/>
                <a:gd name="csX0" fmla="*/ 921046 w 4702433"/>
                <a:gd name="csY0" fmla="*/ 697808 h 4692395"/>
                <a:gd name="csX1" fmla="*/ 819446 w 4702433"/>
                <a:gd name="csY1" fmla="*/ 812108 h 4692395"/>
                <a:gd name="csX2" fmla="*/ 762296 w 4702433"/>
                <a:gd name="csY2" fmla="*/ 843858 h 4692395"/>
                <a:gd name="csX3" fmla="*/ 673396 w 4702433"/>
                <a:gd name="csY3" fmla="*/ 850208 h 4692395"/>
                <a:gd name="csX4" fmla="*/ 565446 w 4702433"/>
                <a:gd name="csY4" fmla="*/ 888308 h 4692395"/>
                <a:gd name="csX5" fmla="*/ 457496 w 4702433"/>
                <a:gd name="csY5" fmla="*/ 939108 h 4692395"/>
                <a:gd name="csX6" fmla="*/ 387646 w 4702433"/>
                <a:gd name="csY6" fmla="*/ 951808 h 4692395"/>
                <a:gd name="csX7" fmla="*/ 374946 w 4702433"/>
                <a:gd name="csY7" fmla="*/ 1002608 h 4692395"/>
                <a:gd name="csX8" fmla="*/ 425746 w 4702433"/>
                <a:gd name="csY8" fmla="*/ 1078808 h 4692395"/>
                <a:gd name="csX9" fmla="*/ 432096 w 4702433"/>
                <a:gd name="csY9" fmla="*/ 1097858 h 4692395"/>
                <a:gd name="csX10" fmla="*/ 444796 w 4702433"/>
                <a:gd name="csY10" fmla="*/ 1142308 h 4692395"/>
                <a:gd name="csX11" fmla="*/ 501946 w 4702433"/>
                <a:gd name="csY11" fmla="*/ 1129608 h 4692395"/>
                <a:gd name="csX12" fmla="*/ 527346 w 4702433"/>
                <a:gd name="csY12" fmla="*/ 1072458 h 4692395"/>
                <a:gd name="csX13" fmla="*/ 514646 w 4702433"/>
                <a:gd name="csY13" fmla="*/ 1021658 h 4692395"/>
                <a:gd name="csX14" fmla="*/ 578146 w 4702433"/>
                <a:gd name="csY14" fmla="*/ 1008958 h 4692395"/>
                <a:gd name="csX15" fmla="*/ 622596 w 4702433"/>
                <a:gd name="csY15" fmla="*/ 1034358 h 4692395"/>
                <a:gd name="csX16" fmla="*/ 647996 w 4702433"/>
                <a:gd name="csY16" fmla="*/ 1078808 h 4692395"/>
                <a:gd name="csX17" fmla="*/ 603546 w 4702433"/>
                <a:gd name="csY17" fmla="*/ 1155008 h 4692395"/>
                <a:gd name="csX18" fmla="*/ 533696 w 4702433"/>
                <a:gd name="csY18" fmla="*/ 1218508 h 4692395"/>
                <a:gd name="csX19" fmla="*/ 476546 w 4702433"/>
                <a:gd name="csY19" fmla="*/ 1326458 h 4692395"/>
                <a:gd name="csX20" fmla="*/ 470196 w 4702433"/>
                <a:gd name="csY20" fmla="*/ 1421708 h 4692395"/>
                <a:gd name="csX21" fmla="*/ 393996 w 4702433"/>
                <a:gd name="csY21" fmla="*/ 1536008 h 4692395"/>
                <a:gd name="csX22" fmla="*/ 387646 w 4702433"/>
                <a:gd name="csY22" fmla="*/ 1720158 h 4692395"/>
                <a:gd name="csX23" fmla="*/ 286046 w 4702433"/>
                <a:gd name="csY23" fmla="*/ 1828108 h 4692395"/>
                <a:gd name="csX24" fmla="*/ 222546 w 4702433"/>
                <a:gd name="csY24" fmla="*/ 1840808 h 4692395"/>
                <a:gd name="csX25" fmla="*/ 190796 w 4702433"/>
                <a:gd name="csY25" fmla="*/ 1783658 h 4692395"/>
                <a:gd name="csX26" fmla="*/ 120946 w 4702433"/>
                <a:gd name="csY26" fmla="*/ 1770958 h 4692395"/>
                <a:gd name="csX27" fmla="*/ 101896 w 4702433"/>
                <a:gd name="csY27" fmla="*/ 1853508 h 4692395"/>
                <a:gd name="csX28" fmla="*/ 178096 w 4702433"/>
                <a:gd name="csY28" fmla="*/ 1936058 h 4692395"/>
                <a:gd name="csX29" fmla="*/ 222546 w 4702433"/>
                <a:gd name="csY29" fmla="*/ 1967808 h 4692395"/>
                <a:gd name="csX30" fmla="*/ 146346 w 4702433"/>
                <a:gd name="csY30" fmla="*/ 2329758 h 4692395"/>
                <a:gd name="csX31" fmla="*/ 12996 w 4702433"/>
                <a:gd name="csY31" fmla="*/ 2628208 h 4692395"/>
                <a:gd name="csX32" fmla="*/ 12996 w 4702433"/>
                <a:gd name="csY32" fmla="*/ 2698058 h 4692395"/>
                <a:gd name="csX33" fmla="*/ 82846 w 4702433"/>
                <a:gd name="csY33" fmla="*/ 2818708 h 4692395"/>
                <a:gd name="csX34" fmla="*/ 228896 w 4702433"/>
                <a:gd name="csY34" fmla="*/ 2812358 h 4692395"/>
                <a:gd name="csX35" fmla="*/ 298746 w 4702433"/>
                <a:gd name="csY35" fmla="*/ 2806008 h 4692395"/>
                <a:gd name="csX36" fmla="*/ 241596 w 4702433"/>
                <a:gd name="csY36" fmla="*/ 3021908 h 4692395"/>
                <a:gd name="csX37" fmla="*/ 222546 w 4702433"/>
                <a:gd name="csY37" fmla="*/ 3148908 h 4692395"/>
                <a:gd name="csX38" fmla="*/ 273346 w 4702433"/>
                <a:gd name="csY38" fmla="*/ 3352108 h 4692395"/>
                <a:gd name="csX39" fmla="*/ 393996 w 4702433"/>
                <a:gd name="csY39" fmla="*/ 3447358 h 4692395"/>
                <a:gd name="csX40" fmla="*/ 457496 w 4702433"/>
                <a:gd name="csY40" fmla="*/ 3548958 h 4692395"/>
                <a:gd name="csX41" fmla="*/ 527346 w 4702433"/>
                <a:gd name="csY41" fmla="*/ 3663258 h 4692395"/>
                <a:gd name="csX42" fmla="*/ 514646 w 4702433"/>
                <a:gd name="csY42" fmla="*/ 3707708 h 4692395"/>
                <a:gd name="csX43" fmla="*/ 444796 w 4702433"/>
                <a:gd name="csY43" fmla="*/ 3771208 h 4692395"/>
                <a:gd name="csX44" fmla="*/ 381296 w 4702433"/>
                <a:gd name="csY44" fmla="*/ 3866458 h 4692395"/>
                <a:gd name="csX45" fmla="*/ 476546 w 4702433"/>
                <a:gd name="csY45" fmla="*/ 3942658 h 4692395"/>
                <a:gd name="csX46" fmla="*/ 559096 w 4702433"/>
                <a:gd name="csY46" fmla="*/ 3987108 h 4692395"/>
                <a:gd name="csX47" fmla="*/ 514646 w 4702433"/>
                <a:gd name="csY47" fmla="*/ 4050608 h 4692395"/>
                <a:gd name="csX48" fmla="*/ 438446 w 4702433"/>
                <a:gd name="csY48" fmla="*/ 4101408 h 4692395"/>
                <a:gd name="csX49" fmla="*/ 381296 w 4702433"/>
                <a:gd name="csY49" fmla="*/ 4177608 h 4692395"/>
                <a:gd name="csX50" fmla="*/ 501946 w 4702433"/>
                <a:gd name="csY50" fmla="*/ 4266508 h 4692395"/>
                <a:gd name="csX51" fmla="*/ 717846 w 4702433"/>
                <a:gd name="csY51" fmla="*/ 4126808 h 4692395"/>
                <a:gd name="csX52" fmla="*/ 749596 w 4702433"/>
                <a:gd name="csY52" fmla="*/ 4018858 h 4692395"/>
                <a:gd name="csX53" fmla="*/ 857546 w 4702433"/>
                <a:gd name="csY53" fmla="*/ 4215708 h 4692395"/>
                <a:gd name="csX54" fmla="*/ 825796 w 4702433"/>
                <a:gd name="csY54" fmla="*/ 4310958 h 4692395"/>
                <a:gd name="csX55" fmla="*/ 965496 w 4702433"/>
                <a:gd name="csY55" fmla="*/ 4310958 h 4692395"/>
                <a:gd name="csX56" fmla="*/ 1168696 w 4702433"/>
                <a:gd name="csY56" fmla="*/ 4431608 h 4692395"/>
                <a:gd name="csX57" fmla="*/ 1397296 w 4702433"/>
                <a:gd name="csY57" fmla="*/ 4552258 h 4692395"/>
                <a:gd name="csX58" fmla="*/ 1479846 w 4702433"/>
                <a:gd name="csY58" fmla="*/ 4691958 h 4692395"/>
                <a:gd name="csX59" fmla="*/ 1619546 w 4702433"/>
                <a:gd name="csY59" fmla="*/ 4596708 h 4692395"/>
                <a:gd name="csX60" fmla="*/ 1727496 w 4702433"/>
                <a:gd name="csY60" fmla="*/ 4609408 h 4692395"/>
                <a:gd name="csX61" fmla="*/ 2279946 w 4702433"/>
                <a:gd name="csY61" fmla="*/ 4615758 h 4692395"/>
                <a:gd name="csX62" fmla="*/ 2406946 w 4702433"/>
                <a:gd name="csY62" fmla="*/ 4666558 h 4692395"/>
                <a:gd name="csX63" fmla="*/ 2476796 w 4702433"/>
                <a:gd name="csY63" fmla="*/ 4596708 h 4692395"/>
                <a:gd name="csX64" fmla="*/ 2813346 w 4702433"/>
                <a:gd name="csY64" fmla="*/ 4558608 h 4692395"/>
                <a:gd name="csX65" fmla="*/ 3048296 w 4702433"/>
                <a:gd name="csY65" fmla="*/ 4444308 h 4692395"/>
                <a:gd name="csX66" fmla="*/ 3232446 w 4702433"/>
                <a:gd name="csY66" fmla="*/ 4336358 h 4692395"/>
                <a:gd name="csX67" fmla="*/ 3410246 w 4702433"/>
                <a:gd name="csY67" fmla="*/ 4387158 h 4692395"/>
                <a:gd name="csX68" fmla="*/ 3708696 w 4702433"/>
                <a:gd name="csY68" fmla="*/ 4368108 h 4692395"/>
                <a:gd name="csX69" fmla="*/ 3816646 w 4702433"/>
                <a:gd name="csY69" fmla="*/ 4260158 h 4692395"/>
                <a:gd name="csX70" fmla="*/ 3943646 w 4702433"/>
                <a:gd name="csY70" fmla="*/ 4330008 h 4692395"/>
                <a:gd name="csX71" fmla="*/ 3988096 w 4702433"/>
                <a:gd name="csY71" fmla="*/ 4190308 h 4692395"/>
                <a:gd name="csX72" fmla="*/ 3911896 w 4702433"/>
                <a:gd name="csY72" fmla="*/ 4133158 h 4692395"/>
                <a:gd name="csX73" fmla="*/ 3835696 w 4702433"/>
                <a:gd name="csY73" fmla="*/ 4126808 h 4692395"/>
                <a:gd name="csX74" fmla="*/ 3803946 w 4702433"/>
                <a:gd name="csY74" fmla="*/ 4126808 h 4692395"/>
                <a:gd name="csX75" fmla="*/ 3829346 w 4702433"/>
                <a:gd name="csY75" fmla="*/ 4044258 h 4692395"/>
                <a:gd name="csX76" fmla="*/ 3905546 w 4702433"/>
                <a:gd name="csY76" fmla="*/ 4018858 h 4692395"/>
                <a:gd name="csX77" fmla="*/ 3988096 w 4702433"/>
                <a:gd name="csY77" fmla="*/ 4050608 h 4692395"/>
                <a:gd name="csX78" fmla="*/ 4019846 w 4702433"/>
                <a:gd name="csY78" fmla="*/ 3968058 h 4692395"/>
                <a:gd name="csX79" fmla="*/ 3918246 w 4702433"/>
                <a:gd name="csY79" fmla="*/ 3917258 h 4692395"/>
                <a:gd name="csX80" fmla="*/ 3886496 w 4702433"/>
                <a:gd name="csY80" fmla="*/ 3891858 h 4692395"/>
                <a:gd name="csX81" fmla="*/ 3975396 w 4702433"/>
                <a:gd name="csY81" fmla="*/ 3815658 h 4692395"/>
                <a:gd name="csX82" fmla="*/ 4032546 w 4702433"/>
                <a:gd name="csY82" fmla="*/ 3764858 h 4692395"/>
                <a:gd name="csX83" fmla="*/ 3969046 w 4702433"/>
                <a:gd name="csY83" fmla="*/ 3707708 h 4692395"/>
                <a:gd name="csX84" fmla="*/ 4121446 w 4702433"/>
                <a:gd name="csY84" fmla="*/ 3656908 h 4692395"/>
                <a:gd name="csX85" fmla="*/ 4229396 w 4702433"/>
                <a:gd name="csY85" fmla="*/ 3618808 h 4692395"/>
                <a:gd name="csX86" fmla="*/ 4273846 w 4702433"/>
                <a:gd name="csY86" fmla="*/ 3529908 h 4692395"/>
                <a:gd name="csX87" fmla="*/ 4400846 w 4702433"/>
                <a:gd name="csY87" fmla="*/ 3529908 h 4692395"/>
                <a:gd name="csX88" fmla="*/ 4477046 w 4702433"/>
                <a:gd name="csY88" fmla="*/ 3637858 h 4692395"/>
                <a:gd name="csX89" fmla="*/ 4527846 w 4702433"/>
                <a:gd name="csY89" fmla="*/ 3631508 h 4692395"/>
                <a:gd name="csX90" fmla="*/ 4477046 w 4702433"/>
                <a:gd name="csY90" fmla="*/ 3466408 h 4692395"/>
                <a:gd name="csX91" fmla="*/ 4604046 w 4702433"/>
                <a:gd name="csY91" fmla="*/ 3307658 h 4692395"/>
                <a:gd name="csX92" fmla="*/ 4584996 w 4702433"/>
                <a:gd name="csY92" fmla="*/ 3117158 h 4692395"/>
                <a:gd name="csX93" fmla="*/ 4489746 w 4702433"/>
                <a:gd name="csY93" fmla="*/ 3072708 h 4692395"/>
                <a:gd name="csX94" fmla="*/ 4438946 w 4702433"/>
                <a:gd name="csY94" fmla="*/ 3110808 h 4692395"/>
                <a:gd name="csX95" fmla="*/ 4483396 w 4702433"/>
                <a:gd name="csY95" fmla="*/ 3225108 h 4692395"/>
                <a:gd name="csX96" fmla="*/ 4394496 w 4702433"/>
                <a:gd name="csY96" fmla="*/ 3364808 h 4692395"/>
                <a:gd name="csX97" fmla="*/ 4369096 w 4702433"/>
                <a:gd name="csY97" fmla="*/ 3364808 h 4692395"/>
                <a:gd name="csX98" fmla="*/ 4267496 w 4702433"/>
                <a:gd name="csY98" fmla="*/ 3339408 h 4692395"/>
                <a:gd name="csX99" fmla="*/ 4223046 w 4702433"/>
                <a:gd name="csY99" fmla="*/ 3307658 h 4692395"/>
                <a:gd name="csX100" fmla="*/ 4203996 w 4702433"/>
                <a:gd name="csY100" fmla="*/ 3180658 h 4692395"/>
                <a:gd name="csX101" fmla="*/ 4311946 w 4702433"/>
                <a:gd name="csY101" fmla="*/ 3060008 h 4692395"/>
                <a:gd name="csX102" fmla="*/ 4394496 w 4702433"/>
                <a:gd name="csY102" fmla="*/ 3009208 h 4692395"/>
                <a:gd name="csX103" fmla="*/ 4496096 w 4702433"/>
                <a:gd name="csY103" fmla="*/ 2977458 h 4692395"/>
                <a:gd name="csX104" fmla="*/ 4553246 w 4702433"/>
                <a:gd name="csY104" fmla="*/ 2869508 h 4692395"/>
                <a:gd name="csX105" fmla="*/ 4578646 w 4702433"/>
                <a:gd name="csY105" fmla="*/ 2806008 h 4692395"/>
                <a:gd name="csX106" fmla="*/ 4584996 w 4702433"/>
                <a:gd name="csY106" fmla="*/ 2723458 h 4692395"/>
                <a:gd name="csX107" fmla="*/ 4521496 w 4702433"/>
                <a:gd name="csY107" fmla="*/ 2799658 h 4692395"/>
                <a:gd name="csX108" fmla="*/ 4477046 w 4702433"/>
                <a:gd name="csY108" fmla="*/ 2844108 h 4692395"/>
                <a:gd name="csX109" fmla="*/ 4350046 w 4702433"/>
                <a:gd name="csY109" fmla="*/ 2869508 h 4692395"/>
                <a:gd name="csX110" fmla="*/ 4394496 w 4702433"/>
                <a:gd name="csY110" fmla="*/ 2685358 h 4692395"/>
                <a:gd name="csX111" fmla="*/ 4534196 w 4702433"/>
                <a:gd name="csY111" fmla="*/ 2729808 h 4692395"/>
                <a:gd name="csX112" fmla="*/ 4578646 w 4702433"/>
                <a:gd name="csY112" fmla="*/ 2698058 h 4692395"/>
                <a:gd name="csX113" fmla="*/ 4534196 w 4702433"/>
                <a:gd name="csY113" fmla="*/ 2653608 h 4692395"/>
                <a:gd name="csX114" fmla="*/ 4451646 w 4702433"/>
                <a:gd name="csY114" fmla="*/ 2628208 h 4692395"/>
                <a:gd name="csX115" fmla="*/ 4477046 w 4702433"/>
                <a:gd name="csY115" fmla="*/ 2501208 h 4692395"/>
                <a:gd name="csX116" fmla="*/ 4559596 w 4702433"/>
                <a:gd name="csY116" fmla="*/ 2501208 h 4692395"/>
                <a:gd name="csX117" fmla="*/ 4559596 w 4702433"/>
                <a:gd name="csY117" fmla="*/ 2590108 h 4692395"/>
                <a:gd name="csX118" fmla="*/ 4661196 w 4702433"/>
                <a:gd name="csY118" fmla="*/ 2564708 h 4692395"/>
                <a:gd name="csX119" fmla="*/ 4635796 w 4702433"/>
                <a:gd name="csY119" fmla="*/ 2456758 h 4692395"/>
                <a:gd name="csX120" fmla="*/ 4559596 w 4702433"/>
                <a:gd name="csY120" fmla="*/ 2431358 h 4692395"/>
                <a:gd name="csX121" fmla="*/ 4464346 w 4702433"/>
                <a:gd name="csY121" fmla="*/ 2437708 h 4692395"/>
                <a:gd name="csX122" fmla="*/ 4464346 w 4702433"/>
                <a:gd name="csY122" fmla="*/ 2158308 h 4692395"/>
                <a:gd name="csX123" fmla="*/ 4559596 w 4702433"/>
                <a:gd name="csY123" fmla="*/ 2164658 h 4692395"/>
                <a:gd name="csX124" fmla="*/ 4667546 w 4702433"/>
                <a:gd name="csY124" fmla="*/ 2120208 h 4692395"/>
                <a:gd name="csX125" fmla="*/ 4635796 w 4702433"/>
                <a:gd name="csY125" fmla="*/ 2044008 h 4692395"/>
                <a:gd name="csX126" fmla="*/ 4584996 w 4702433"/>
                <a:gd name="csY126" fmla="*/ 1999558 h 4692395"/>
                <a:gd name="csX127" fmla="*/ 4521496 w 4702433"/>
                <a:gd name="csY127" fmla="*/ 1980508 h 4692395"/>
                <a:gd name="csX128" fmla="*/ 4470696 w 4702433"/>
                <a:gd name="csY128" fmla="*/ 1891608 h 4692395"/>
                <a:gd name="csX129" fmla="*/ 4375446 w 4702433"/>
                <a:gd name="csY129" fmla="*/ 1663008 h 4692395"/>
                <a:gd name="csX130" fmla="*/ 4400846 w 4702433"/>
                <a:gd name="csY130" fmla="*/ 1523308 h 4692395"/>
                <a:gd name="csX131" fmla="*/ 4400846 w 4702433"/>
                <a:gd name="csY131" fmla="*/ 1485208 h 4692395"/>
                <a:gd name="csX132" fmla="*/ 4330996 w 4702433"/>
                <a:gd name="csY132" fmla="*/ 1472508 h 4692395"/>
                <a:gd name="csX133" fmla="*/ 4305596 w 4702433"/>
                <a:gd name="csY133" fmla="*/ 1434408 h 4692395"/>
                <a:gd name="csX134" fmla="*/ 4292896 w 4702433"/>
                <a:gd name="csY134" fmla="*/ 1326458 h 4692395"/>
                <a:gd name="csX135" fmla="*/ 4318296 w 4702433"/>
                <a:gd name="csY135" fmla="*/ 1262958 h 4692395"/>
                <a:gd name="csX136" fmla="*/ 4388146 w 4702433"/>
                <a:gd name="csY136" fmla="*/ 1212158 h 4692395"/>
                <a:gd name="csX137" fmla="*/ 4457996 w 4702433"/>
                <a:gd name="csY137" fmla="*/ 1155008 h 4692395"/>
                <a:gd name="csX138" fmla="*/ 4419896 w 4702433"/>
                <a:gd name="csY138" fmla="*/ 1123258 h 4692395"/>
                <a:gd name="csX139" fmla="*/ 4369096 w 4702433"/>
                <a:gd name="csY139" fmla="*/ 1097858 h 4692395"/>
                <a:gd name="csX140" fmla="*/ 4369096 w 4702433"/>
                <a:gd name="csY140" fmla="*/ 1053408 h 4692395"/>
                <a:gd name="csX141" fmla="*/ 4699296 w 4702433"/>
                <a:gd name="csY141" fmla="*/ 761308 h 4692395"/>
                <a:gd name="csX142" fmla="*/ 4527846 w 4702433"/>
                <a:gd name="csY142" fmla="*/ 780358 h 4692395"/>
                <a:gd name="csX143" fmla="*/ 4400846 w 4702433"/>
                <a:gd name="csY143" fmla="*/ 901008 h 4692395"/>
                <a:gd name="csX144" fmla="*/ 4324646 w 4702433"/>
                <a:gd name="csY144" fmla="*/ 983558 h 4692395"/>
                <a:gd name="csX145" fmla="*/ 4216696 w 4702433"/>
                <a:gd name="csY145" fmla="*/ 951808 h 4692395"/>
                <a:gd name="csX146" fmla="*/ 4242096 w 4702433"/>
                <a:gd name="csY146" fmla="*/ 837508 h 4692395"/>
                <a:gd name="csX147" fmla="*/ 4153196 w 4702433"/>
                <a:gd name="csY147" fmla="*/ 824808 h 4692395"/>
                <a:gd name="csX148" fmla="*/ 4076996 w 4702433"/>
                <a:gd name="csY148" fmla="*/ 818458 h 4692395"/>
                <a:gd name="csX149" fmla="*/ 4013496 w 4702433"/>
                <a:gd name="csY149" fmla="*/ 767658 h 4692395"/>
                <a:gd name="csX150" fmla="*/ 4019846 w 4702433"/>
                <a:gd name="csY150" fmla="*/ 729558 h 4692395"/>
                <a:gd name="csX151" fmla="*/ 4096046 w 4702433"/>
                <a:gd name="csY151" fmla="*/ 729558 h 4692395"/>
                <a:gd name="csX152" fmla="*/ 4102396 w 4702433"/>
                <a:gd name="csY152" fmla="*/ 672408 h 4692395"/>
                <a:gd name="csX153" fmla="*/ 4057946 w 4702433"/>
                <a:gd name="csY153" fmla="*/ 608908 h 4692395"/>
                <a:gd name="csX154" fmla="*/ 3994446 w 4702433"/>
                <a:gd name="csY154" fmla="*/ 608908 h 4692395"/>
                <a:gd name="csX155" fmla="*/ 3918246 w 4702433"/>
                <a:gd name="csY155" fmla="*/ 659708 h 4692395"/>
                <a:gd name="csX156" fmla="*/ 3930946 w 4702433"/>
                <a:gd name="csY156" fmla="*/ 666058 h 4692395"/>
                <a:gd name="csX157" fmla="*/ 3829346 w 4702433"/>
                <a:gd name="csY157" fmla="*/ 659708 h 4692395"/>
                <a:gd name="csX158" fmla="*/ 3886496 w 4702433"/>
                <a:gd name="csY158" fmla="*/ 602558 h 4692395"/>
                <a:gd name="csX159" fmla="*/ 3892846 w 4702433"/>
                <a:gd name="csY159" fmla="*/ 545408 h 4692395"/>
                <a:gd name="csX160" fmla="*/ 3867446 w 4702433"/>
                <a:gd name="csY160" fmla="*/ 526358 h 4692395"/>
                <a:gd name="csX161" fmla="*/ 3835696 w 4702433"/>
                <a:gd name="csY161" fmla="*/ 450158 h 4692395"/>
                <a:gd name="csX162" fmla="*/ 3867446 w 4702433"/>
                <a:gd name="csY162" fmla="*/ 348558 h 4692395"/>
                <a:gd name="csX163" fmla="*/ 3772196 w 4702433"/>
                <a:gd name="csY163" fmla="*/ 354908 h 4692395"/>
                <a:gd name="csX164" fmla="*/ 3765846 w 4702433"/>
                <a:gd name="csY164" fmla="*/ 424758 h 4692395"/>
                <a:gd name="csX165" fmla="*/ 3676946 w 4702433"/>
                <a:gd name="csY165" fmla="*/ 545408 h 4692395"/>
                <a:gd name="csX166" fmla="*/ 3568996 w 4702433"/>
                <a:gd name="csY166" fmla="*/ 596208 h 4692395"/>
                <a:gd name="csX167" fmla="*/ 3537246 w 4702433"/>
                <a:gd name="csY167" fmla="*/ 513658 h 4692395"/>
                <a:gd name="csX168" fmla="*/ 3549946 w 4702433"/>
                <a:gd name="csY168" fmla="*/ 443808 h 4692395"/>
                <a:gd name="csX169" fmla="*/ 3638846 w 4702433"/>
                <a:gd name="csY169" fmla="*/ 354908 h 4692395"/>
                <a:gd name="csX170" fmla="*/ 3549946 w 4702433"/>
                <a:gd name="csY170" fmla="*/ 329508 h 4692395"/>
                <a:gd name="csX171" fmla="*/ 3467396 w 4702433"/>
                <a:gd name="csY171" fmla="*/ 437458 h 4692395"/>
                <a:gd name="csX172" fmla="*/ 3448346 w 4702433"/>
                <a:gd name="csY172" fmla="*/ 456508 h 4692395"/>
                <a:gd name="csX173" fmla="*/ 3308646 w 4702433"/>
                <a:gd name="csY173" fmla="*/ 399358 h 4692395"/>
                <a:gd name="csX174" fmla="*/ 3238796 w 4702433"/>
                <a:gd name="csY174" fmla="*/ 316808 h 4692395"/>
                <a:gd name="csX175" fmla="*/ 3111796 w 4702433"/>
                <a:gd name="csY175" fmla="*/ 234258 h 4692395"/>
                <a:gd name="csX176" fmla="*/ 3130846 w 4702433"/>
                <a:gd name="csY176" fmla="*/ 100908 h 4692395"/>
                <a:gd name="csX177" fmla="*/ 3048296 w 4702433"/>
                <a:gd name="csY177" fmla="*/ 94558 h 4692395"/>
                <a:gd name="csX178" fmla="*/ 3029246 w 4702433"/>
                <a:gd name="csY178" fmla="*/ 177108 h 4692395"/>
                <a:gd name="csX179" fmla="*/ 2965746 w 4702433"/>
                <a:gd name="csY179" fmla="*/ 158058 h 4692395"/>
                <a:gd name="csX180" fmla="*/ 2851446 w 4702433"/>
                <a:gd name="csY180" fmla="*/ 88208 h 4692395"/>
                <a:gd name="csX181" fmla="*/ 2635546 w 4702433"/>
                <a:gd name="csY181" fmla="*/ 5658 h 4692395"/>
                <a:gd name="csX182" fmla="*/ 2616200 w 4702433"/>
                <a:gd name="csY182" fmla="*/ 7787 h 4692395"/>
                <a:gd name="csX183" fmla="*/ 2040492 w 4702433"/>
                <a:gd name="csY183" fmla="*/ 56462 h 4692395"/>
                <a:gd name="csX0" fmla="*/ 921046 w 4702433"/>
                <a:gd name="csY0" fmla="*/ 697808 h 4692395"/>
                <a:gd name="csX1" fmla="*/ 819446 w 4702433"/>
                <a:gd name="csY1" fmla="*/ 812108 h 4692395"/>
                <a:gd name="csX2" fmla="*/ 762296 w 4702433"/>
                <a:gd name="csY2" fmla="*/ 843858 h 4692395"/>
                <a:gd name="csX3" fmla="*/ 673396 w 4702433"/>
                <a:gd name="csY3" fmla="*/ 850208 h 4692395"/>
                <a:gd name="csX4" fmla="*/ 565446 w 4702433"/>
                <a:gd name="csY4" fmla="*/ 888308 h 4692395"/>
                <a:gd name="csX5" fmla="*/ 457496 w 4702433"/>
                <a:gd name="csY5" fmla="*/ 939108 h 4692395"/>
                <a:gd name="csX6" fmla="*/ 387646 w 4702433"/>
                <a:gd name="csY6" fmla="*/ 951808 h 4692395"/>
                <a:gd name="csX7" fmla="*/ 374946 w 4702433"/>
                <a:gd name="csY7" fmla="*/ 1002608 h 4692395"/>
                <a:gd name="csX8" fmla="*/ 425746 w 4702433"/>
                <a:gd name="csY8" fmla="*/ 1078808 h 4692395"/>
                <a:gd name="csX9" fmla="*/ 432096 w 4702433"/>
                <a:gd name="csY9" fmla="*/ 1097858 h 4692395"/>
                <a:gd name="csX10" fmla="*/ 444796 w 4702433"/>
                <a:gd name="csY10" fmla="*/ 1142308 h 4692395"/>
                <a:gd name="csX11" fmla="*/ 501946 w 4702433"/>
                <a:gd name="csY11" fmla="*/ 1129608 h 4692395"/>
                <a:gd name="csX12" fmla="*/ 527346 w 4702433"/>
                <a:gd name="csY12" fmla="*/ 1072458 h 4692395"/>
                <a:gd name="csX13" fmla="*/ 514646 w 4702433"/>
                <a:gd name="csY13" fmla="*/ 1021658 h 4692395"/>
                <a:gd name="csX14" fmla="*/ 578146 w 4702433"/>
                <a:gd name="csY14" fmla="*/ 1008958 h 4692395"/>
                <a:gd name="csX15" fmla="*/ 622596 w 4702433"/>
                <a:gd name="csY15" fmla="*/ 1034358 h 4692395"/>
                <a:gd name="csX16" fmla="*/ 647996 w 4702433"/>
                <a:gd name="csY16" fmla="*/ 1078808 h 4692395"/>
                <a:gd name="csX17" fmla="*/ 603546 w 4702433"/>
                <a:gd name="csY17" fmla="*/ 1155008 h 4692395"/>
                <a:gd name="csX18" fmla="*/ 533696 w 4702433"/>
                <a:gd name="csY18" fmla="*/ 1218508 h 4692395"/>
                <a:gd name="csX19" fmla="*/ 476546 w 4702433"/>
                <a:gd name="csY19" fmla="*/ 1326458 h 4692395"/>
                <a:gd name="csX20" fmla="*/ 470196 w 4702433"/>
                <a:gd name="csY20" fmla="*/ 1421708 h 4692395"/>
                <a:gd name="csX21" fmla="*/ 393996 w 4702433"/>
                <a:gd name="csY21" fmla="*/ 1536008 h 4692395"/>
                <a:gd name="csX22" fmla="*/ 387646 w 4702433"/>
                <a:gd name="csY22" fmla="*/ 1720158 h 4692395"/>
                <a:gd name="csX23" fmla="*/ 286046 w 4702433"/>
                <a:gd name="csY23" fmla="*/ 1828108 h 4692395"/>
                <a:gd name="csX24" fmla="*/ 222546 w 4702433"/>
                <a:gd name="csY24" fmla="*/ 1840808 h 4692395"/>
                <a:gd name="csX25" fmla="*/ 190796 w 4702433"/>
                <a:gd name="csY25" fmla="*/ 1783658 h 4692395"/>
                <a:gd name="csX26" fmla="*/ 120946 w 4702433"/>
                <a:gd name="csY26" fmla="*/ 1770958 h 4692395"/>
                <a:gd name="csX27" fmla="*/ 101896 w 4702433"/>
                <a:gd name="csY27" fmla="*/ 1853508 h 4692395"/>
                <a:gd name="csX28" fmla="*/ 178096 w 4702433"/>
                <a:gd name="csY28" fmla="*/ 1936058 h 4692395"/>
                <a:gd name="csX29" fmla="*/ 222546 w 4702433"/>
                <a:gd name="csY29" fmla="*/ 1967808 h 4692395"/>
                <a:gd name="csX30" fmla="*/ 146346 w 4702433"/>
                <a:gd name="csY30" fmla="*/ 2329758 h 4692395"/>
                <a:gd name="csX31" fmla="*/ 12996 w 4702433"/>
                <a:gd name="csY31" fmla="*/ 2628208 h 4692395"/>
                <a:gd name="csX32" fmla="*/ 12996 w 4702433"/>
                <a:gd name="csY32" fmla="*/ 2698058 h 4692395"/>
                <a:gd name="csX33" fmla="*/ 82846 w 4702433"/>
                <a:gd name="csY33" fmla="*/ 2818708 h 4692395"/>
                <a:gd name="csX34" fmla="*/ 228896 w 4702433"/>
                <a:gd name="csY34" fmla="*/ 2812358 h 4692395"/>
                <a:gd name="csX35" fmla="*/ 298746 w 4702433"/>
                <a:gd name="csY35" fmla="*/ 2806008 h 4692395"/>
                <a:gd name="csX36" fmla="*/ 241596 w 4702433"/>
                <a:gd name="csY36" fmla="*/ 3021908 h 4692395"/>
                <a:gd name="csX37" fmla="*/ 222546 w 4702433"/>
                <a:gd name="csY37" fmla="*/ 3148908 h 4692395"/>
                <a:gd name="csX38" fmla="*/ 273346 w 4702433"/>
                <a:gd name="csY38" fmla="*/ 3352108 h 4692395"/>
                <a:gd name="csX39" fmla="*/ 393996 w 4702433"/>
                <a:gd name="csY39" fmla="*/ 3447358 h 4692395"/>
                <a:gd name="csX40" fmla="*/ 457496 w 4702433"/>
                <a:gd name="csY40" fmla="*/ 3548958 h 4692395"/>
                <a:gd name="csX41" fmla="*/ 527346 w 4702433"/>
                <a:gd name="csY41" fmla="*/ 3663258 h 4692395"/>
                <a:gd name="csX42" fmla="*/ 514646 w 4702433"/>
                <a:gd name="csY42" fmla="*/ 3707708 h 4692395"/>
                <a:gd name="csX43" fmla="*/ 444796 w 4702433"/>
                <a:gd name="csY43" fmla="*/ 3771208 h 4692395"/>
                <a:gd name="csX44" fmla="*/ 381296 w 4702433"/>
                <a:gd name="csY44" fmla="*/ 3866458 h 4692395"/>
                <a:gd name="csX45" fmla="*/ 476546 w 4702433"/>
                <a:gd name="csY45" fmla="*/ 3942658 h 4692395"/>
                <a:gd name="csX46" fmla="*/ 559096 w 4702433"/>
                <a:gd name="csY46" fmla="*/ 3987108 h 4692395"/>
                <a:gd name="csX47" fmla="*/ 514646 w 4702433"/>
                <a:gd name="csY47" fmla="*/ 4050608 h 4692395"/>
                <a:gd name="csX48" fmla="*/ 438446 w 4702433"/>
                <a:gd name="csY48" fmla="*/ 4101408 h 4692395"/>
                <a:gd name="csX49" fmla="*/ 381296 w 4702433"/>
                <a:gd name="csY49" fmla="*/ 4177608 h 4692395"/>
                <a:gd name="csX50" fmla="*/ 501946 w 4702433"/>
                <a:gd name="csY50" fmla="*/ 4266508 h 4692395"/>
                <a:gd name="csX51" fmla="*/ 717846 w 4702433"/>
                <a:gd name="csY51" fmla="*/ 4126808 h 4692395"/>
                <a:gd name="csX52" fmla="*/ 749596 w 4702433"/>
                <a:gd name="csY52" fmla="*/ 4018858 h 4692395"/>
                <a:gd name="csX53" fmla="*/ 857546 w 4702433"/>
                <a:gd name="csY53" fmla="*/ 4215708 h 4692395"/>
                <a:gd name="csX54" fmla="*/ 825796 w 4702433"/>
                <a:gd name="csY54" fmla="*/ 4310958 h 4692395"/>
                <a:gd name="csX55" fmla="*/ 965496 w 4702433"/>
                <a:gd name="csY55" fmla="*/ 4310958 h 4692395"/>
                <a:gd name="csX56" fmla="*/ 1168696 w 4702433"/>
                <a:gd name="csY56" fmla="*/ 4431608 h 4692395"/>
                <a:gd name="csX57" fmla="*/ 1397296 w 4702433"/>
                <a:gd name="csY57" fmla="*/ 4552258 h 4692395"/>
                <a:gd name="csX58" fmla="*/ 1479846 w 4702433"/>
                <a:gd name="csY58" fmla="*/ 4691958 h 4692395"/>
                <a:gd name="csX59" fmla="*/ 1619546 w 4702433"/>
                <a:gd name="csY59" fmla="*/ 4596708 h 4692395"/>
                <a:gd name="csX60" fmla="*/ 1727496 w 4702433"/>
                <a:gd name="csY60" fmla="*/ 4609408 h 4692395"/>
                <a:gd name="csX61" fmla="*/ 2279946 w 4702433"/>
                <a:gd name="csY61" fmla="*/ 4615758 h 4692395"/>
                <a:gd name="csX62" fmla="*/ 2406946 w 4702433"/>
                <a:gd name="csY62" fmla="*/ 4666558 h 4692395"/>
                <a:gd name="csX63" fmla="*/ 2476796 w 4702433"/>
                <a:gd name="csY63" fmla="*/ 4596708 h 4692395"/>
                <a:gd name="csX64" fmla="*/ 2813346 w 4702433"/>
                <a:gd name="csY64" fmla="*/ 4558608 h 4692395"/>
                <a:gd name="csX65" fmla="*/ 3048296 w 4702433"/>
                <a:gd name="csY65" fmla="*/ 4444308 h 4692395"/>
                <a:gd name="csX66" fmla="*/ 3232446 w 4702433"/>
                <a:gd name="csY66" fmla="*/ 4336358 h 4692395"/>
                <a:gd name="csX67" fmla="*/ 3410246 w 4702433"/>
                <a:gd name="csY67" fmla="*/ 4387158 h 4692395"/>
                <a:gd name="csX68" fmla="*/ 3708696 w 4702433"/>
                <a:gd name="csY68" fmla="*/ 4368108 h 4692395"/>
                <a:gd name="csX69" fmla="*/ 3816646 w 4702433"/>
                <a:gd name="csY69" fmla="*/ 4260158 h 4692395"/>
                <a:gd name="csX70" fmla="*/ 3943646 w 4702433"/>
                <a:gd name="csY70" fmla="*/ 4330008 h 4692395"/>
                <a:gd name="csX71" fmla="*/ 3988096 w 4702433"/>
                <a:gd name="csY71" fmla="*/ 4190308 h 4692395"/>
                <a:gd name="csX72" fmla="*/ 3911896 w 4702433"/>
                <a:gd name="csY72" fmla="*/ 4133158 h 4692395"/>
                <a:gd name="csX73" fmla="*/ 3835696 w 4702433"/>
                <a:gd name="csY73" fmla="*/ 4126808 h 4692395"/>
                <a:gd name="csX74" fmla="*/ 3803946 w 4702433"/>
                <a:gd name="csY74" fmla="*/ 4126808 h 4692395"/>
                <a:gd name="csX75" fmla="*/ 3829346 w 4702433"/>
                <a:gd name="csY75" fmla="*/ 4044258 h 4692395"/>
                <a:gd name="csX76" fmla="*/ 3905546 w 4702433"/>
                <a:gd name="csY76" fmla="*/ 4018858 h 4692395"/>
                <a:gd name="csX77" fmla="*/ 3988096 w 4702433"/>
                <a:gd name="csY77" fmla="*/ 4050608 h 4692395"/>
                <a:gd name="csX78" fmla="*/ 4019846 w 4702433"/>
                <a:gd name="csY78" fmla="*/ 3968058 h 4692395"/>
                <a:gd name="csX79" fmla="*/ 3918246 w 4702433"/>
                <a:gd name="csY79" fmla="*/ 3917258 h 4692395"/>
                <a:gd name="csX80" fmla="*/ 3886496 w 4702433"/>
                <a:gd name="csY80" fmla="*/ 3891858 h 4692395"/>
                <a:gd name="csX81" fmla="*/ 3975396 w 4702433"/>
                <a:gd name="csY81" fmla="*/ 3815658 h 4692395"/>
                <a:gd name="csX82" fmla="*/ 4032546 w 4702433"/>
                <a:gd name="csY82" fmla="*/ 3764858 h 4692395"/>
                <a:gd name="csX83" fmla="*/ 3969046 w 4702433"/>
                <a:gd name="csY83" fmla="*/ 3707708 h 4692395"/>
                <a:gd name="csX84" fmla="*/ 4121446 w 4702433"/>
                <a:gd name="csY84" fmla="*/ 3656908 h 4692395"/>
                <a:gd name="csX85" fmla="*/ 4229396 w 4702433"/>
                <a:gd name="csY85" fmla="*/ 3618808 h 4692395"/>
                <a:gd name="csX86" fmla="*/ 4273846 w 4702433"/>
                <a:gd name="csY86" fmla="*/ 3529908 h 4692395"/>
                <a:gd name="csX87" fmla="*/ 4400846 w 4702433"/>
                <a:gd name="csY87" fmla="*/ 3529908 h 4692395"/>
                <a:gd name="csX88" fmla="*/ 4477046 w 4702433"/>
                <a:gd name="csY88" fmla="*/ 3637858 h 4692395"/>
                <a:gd name="csX89" fmla="*/ 4527846 w 4702433"/>
                <a:gd name="csY89" fmla="*/ 3631508 h 4692395"/>
                <a:gd name="csX90" fmla="*/ 4477046 w 4702433"/>
                <a:gd name="csY90" fmla="*/ 3466408 h 4692395"/>
                <a:gd name="csX91" fmla="*/ 4604046 w 4702433"/>
                <a:gd name="csY91" fmla="*/ 3307658 h 4692395"/>
                <a:gd name="csX92" fmla="*/ 4584996 w 4702433"/>
                <a:gd name="csY92" fmla="*/ 3117158 h 4692395"/>
                <a:gd name="csX93" fmla="*/ 4489746 w 4702433"/>
                <a:gd name="csY93" fmla="*/ 3072708 h 4692395"/>
                <a:gd name="csX94" fmla="*/ 4438946 w 4702433"/>
                <a:gd name="csY94" fmla="*/ 3110808 h 4692395"/>
                <a:gd name="csX95" fmla="*/ 4483396 w 4702433"/>
                <a:gd name="csY95" fmla="*/ 3225108 h 4692395"/>
                <a:gd name="csX96" fmla="*/ 4394496 w 4702433"/>
                <a:gd name="csY96" fmla="*/ 3364808 h 4692395"/>
                <a:gd name="csX97" fmla="*/ 4369096 w 4702433"/>
                <a:gd name="csY97" fmla="*/ 3364808 h 4692395"/>
                <a:gd name="csX98" fmla="*/ 4267496 w 4702433"/>
                <a:gd name="csY98" fmla="*/ 3339408 h 4692395"/>
                <a:gd name="csX99" fmla="*/ 4223046 w 4702433"/>
                <a:gd name="csY99" fmla="*/ 3307658 h 4692395"/>
                <a:gd name="csX100" fmla="*/ 4203996 w 4702433"/>
                <a:gd name="csY100" fmla="*/ 3180658 h 4692395"/>
                <a:gd name="csX101" fmla="*/ 4311946 w 4702433"/>
                <a:gd name="csY101" fmla="*/ 3060008 h 4692395"/>
                <a:gd name="csX102" fmla="*/ 4394496 w 4702433"/>
                <a:gd name="csY102" fmla="*/ 3009208 h 4692395"/>
                <a:gd name="csX103" fmla="*/ 4496096 w 4702433"/>
                <a:gd name="csY103" fmla="*/ 2977458 h 4692395"/>
                <a:gd name="csX104" fmla="*/ 4553246 w 4702433"/>
                <a:gd name="csY104" fmla="*/ 2869508 h 4692395"/>
                <a:gd name="csX105" fmla="*/ 4578646 w 4702433"/>
                <a:gd name="csY105" fmla="*/ 2806008 h 4692395"/>
                <a:gd name="csX106" fmla="*/ 4584996 w 4702433"/>
                <a:gd name="csY106" fmla="*/ 2723458 h 4692395"/>
                <a:gd name="csX107" fmla="*/ 4521496 w 4702433"/>
                <a:gd name="csY107" fmla="*/ 2799658 h 4692395"/>
                <a:gd name="csX108" fmla="*/ 4477046 w 4702433"/>
                <a:gd name="csY108" fmla="*/ 2844108 h 4692395"/>
                <a:gd name="csX109" fmla="*/ 4350046 w 4702433"/>
                <a:gd name="csY109" fmla="*/ 2869508 h 4692395"/>
                <a:gd name="csX110" fmla="*/ 4394496 w 4702433"/>
                <a:gd name="csY110" fmla="*/ 2685358 h 4692395"/>
                <a:gd name="csX111" fmla="*/ 4534196 w 4702433"/>
                <a:gd name="csY111" fmla="*/ 2729808 h 4692395"/>
                <a:gd name="csX112" fmla="*/ 4578646 w 4702433"/>
                <a:gd name="csY112" fmla="*/ 2698058 h 4692395"/>
                <a:gd name="csX113" fmla="*/ 4534196 w 4702433"/>
                <a:gd name="csY113" fmla="*/ 2653608 h 4692395"/>
                <a:gd name="csX114" fmla="*/ 4451646 w 4702433"/>
                <a:gd name="csY114" fmla="*/ 2628208 h 4692395"/>
                <a:gd name="csX115" fmla="*/ 4477046 w 4702433"/>
                <a:gd name="csY115" fmla="*/ 2501208 h 4692395"/>
                <a:gd name="csX116" fmla="*/ 4559596 w 4702433"/>
                <a:gd name="csY116" fmla="*/ 2501208 h 4692395"/>
                <a:gd name="csX117" fmla="*/ 4559596 w 4702433"/>
                <a:gd name="csY117" fmla="*/ 2590108 h 4692395"/>
                <a:gd name="csX118" fmla="*/ 4661196 w 4702433"/>
                <a:gd name="csY118" fmla="*/ 2564708 h 4692395"/>
                <a:gd name="csX119" fmla="*/ 4635796 w 4702433"/>
                <a:gd name="csY119" fmla="*/ 2456758 h 4692395"/>
                <a:gd name="csX120" fmla="*/ 4559596 w 4702433"/>
                <a:gd name="csY120" fmla="*/ 2431358 h 4692395"/>
                <a:gd name="csX121" fmla="*/ 4464346 w 4702433"/>
                <a:gd name="csY121" fmla="*/ 2437708 h 4692395"/>
                <a:gd name="csX122" fmla="*/ 4464346 w 4702433"/>
                <a:gd name="csY122" fmla="*/ 2158308 h 4692395"/>
                <a:gd name="csX123" fmla="*/ 4559596 w 4702433"/>
                <a:gd name="csY123" fmla="*/ 2164658 h 4692395"/>
                <a:gd name="csX124" fmla="*/ 4667546 w 4702433"/>
                <a:gd name="csY124" fmla="*/ 2120208 h 4692395"/>
                <a:gd name="csX125" fmla="*/ 4635796 w 4702433"/>
                <a:gd name="csY125" fmla="*/ 2044008 h 4692395"/>
                <a:gd name="csX126" fmla="*/ 4584996 w 4702433"/>
                <a:gd name="csY126" fmla="*/ 1999558 h 4692395"/>
                <a:gd name="csX127" fmla="*/ 4521496 w 4702433"/>
                <a:gd name="csY127" fmla="*/ 1980508 h 4692395"/>
                <a:gd name="csX128" fmla="*/ 4470696 w 4702433"/>
                <a:gd name="csY128" fmla="*/ 1891608 h 4692395"/>
                <a:gd name="csX129" fmla="*/ 4375446 w 4702433"/>
                <a:gd name="csY129" fmla="*/ 1663008 h 4692395"/>
                <a:gd name="csX130" fmla="*/ 4400846 w 4702433"/>
                <a:gd name="csY130" fmla="*/ 1523308 h 4692395"/>
                <a:gd name="csX131" fmla="*/ 4400846 w 4702433"/>
                <a:gd name="csY131" fmla="*/ 1485208 h 4692395"/>
                <a:gd name="csX132" fmla="*/ 4330996 w 4702433"/>
                <a:gd name="csY132" fmla="*/ 1472508 h 4692395"/>
                <a:gd name="csX133" fmla="*/ 4305596 w 4702433"/>
                <a:gd name="csY133" fmla="*/ 1434408 h 4692395"/>
                <a:gd name="csX134" fmla="*/ 4292896 w 4702433"/>
                <a:gd name="csY134" fmla="*/ 1326458 h 4692395"/>
                <a:gd name="csX135" fmla="*/ 4318296 w 4702433"/>
                <a:gd name="csY135" fmla="*/ 1262958 h 4692395"/>
                <a:gd name="csX136" fmla="*/ 4388146 w 4702433"/>
                <a:gd name="csY136" fmla="*/ 1212158 h 4692395"/>
                <a:gd name="csX137" fmla="*/ 4457996 w 4702433"/>
                <a:gd name="csY137" fmla="*/ 1155008 h 4692395"/>
                <a:gd name="csX138" fmla="*/ 4419896 w 4702433"/>
                <a:gd name="csY138" fmla="*/ 1123258 h 4692395"/>
                <a:gd name="csX139" fmla="*/ 4369096 w 4702433"/>
                <a:gd name="csY139" fmla="*/ 1097858 h 4692395"/>
                <a:gd name="csX140" fmla="*/ 4369096 w 4702433"/>
                <a:gd name="csY140" fmla="*/ 1053408 h 4692395"/>
                <a:gd name="csX141" fmla="*/ 4699296 w 4702433"/>
                <a:gd name="csY141" fmla="*/ 761308 h 4692395"/>
                <a:gd name="csX142" fmla="*/ 4527846 w 4702433"/>
                <a:gd name="csY142" fmla="*/ 780358 h 4692395"/>
                <a:gd name="csX143" fmla="*/ 4400846 w 4702433"/>
                <a:gd name="csY143" fmla="*/ 901008 h 4692395"/>
                <a:gd name="csX144" fmla="*/ 4324646 w 4702433"/>
                <a:gd name="csY144" fmla="*/ 983558 h 4692395"/>
                <a:gd name="csX145" fmla="*/ 4216696 w 4702433"/>
                <a:gd name="csY145" fmla="*/ 951808 h 4692395"/>
                <a:gd name="csX146" fmla="*/ 4242096 w 4702433"/>
                <a:gd name="csY146" fmla="*/ 837508 h 4692395"/>
                <a:gd name="csX147" fmla="*/ 4153196 w 4702433"/>
                <a:gd name="csY147" fmla="*/ 824808 h 4692395"/>
                <a:gd name="csX148" fmla="*/ 4076996 w 4702433"/>
                <a:gd name="csY148" fmla="*/ 818458 h 4692395"/>
                <a:gd name="csX149" fmla="*/ 4013496 w 4702433"/>
                <a:gd name="csY149" fmla="*/ 767658 h 4692395"/>
                <a:gd name="csX150" fmla="*/ 4019846 w 4702433"/>
                <a:gd name="csY150" fmla="*/ 729558 h 4692395"/>
                <a:gd name="csX151" fmla="*/ 4096046 w 4702433"/>
                <a:gd name="csY151" fmla="*/ 729558 h 4692395"/>
                <a:gd name="csX152" fmla="*/ 4102396 w 4702433"/>
                <a:gd name="csY152" fmla="*/ 672408 h 4692395"/>
                <a:gd name="csX153" fmla="*/ 4057946 w 4702433"/>
                <a:gd name="csY153" fmla="*/ 608908 h 4692395"/>
                <a:gd name="csX154" fmla="*/ 3994446 w 4702433"/>
                <a:gd name="csY154" fmla="*/ 608908 h 4692395"/>
                <a:gd name="csX155" fmla="*/ 3918246 w 4702433"/>
                <a:gd name="csY155" fmla="*/ 659708 h 4692395"/>
                <a:gd name="csX156" fmla="*/ 3930946 w 4702433"/>
                <a:gd name="csY156" fmla="*/ 666058 h 4692395"/>
                <a:gd name="csX157" fmla="*/ 3829346 w 4702433"/>
                <a:gd name="csY157" fmla="*/ 659708 h 4692395"/>
                <a:gd name="csX158" fmla="*/ 3886496 w 4702433"/>
                <a:gd name="csY158" fmla="*/ 602558 h 4692395"/>
                <a:gd name="csX159" fmla="*/ 3892846 w 4702433"/>
                <a:gd name="csY159" fmla="*/ 545408 h 4692395"/>
                <a:gd name="csX160" fmla="*/ 3867446 w 4702433"/>
                <a:gd name="csY160" fmla="*/ 526358 h 4692395"/>
                <a:gd name="csX161" fmla="*/ 3835696 w 4702433"/>
                <a:gd name="csY161" fmla="*/ 450158 h 4692395"/>
                <a:gd name="csX162" fmla="*/ 3867446 w 4702433"/>
                <a:gd name="csY162" fmla="*/ 348558 h 4692395"/>
                <a:gd name="csX163" fmla="*/ 3772196 w 4702433"/>
                <a:gd name="csY163" fmla="*/ 354908 h 4692395"/>
                <a:gd name="csX164" fmla="*/ 3765846 w 4702433"/>
                <a:gd name="csY164" fmla="*/ 424758 h 4692395"/>
                <a:gd name="csX165" fmla="*/ 3676946 w 4702433"/>
                <a:gd name="csY165" fmla="*/ 545408 h 4692395"/>
                <a:gd name="csX166" fmla="*/ 3568996 w 4702433"/>
                <a:gd name="csY166" fmla="*/ 596208 h 4692395"/>
                <a:gd name="csX167" fmla="*/ 3537246 w 4702433"/>
                <a:gd name="csY167" fmla="*/ 513658 h 4692395"/>
                <a:gd name="csX168" fmla="*/ 3549946 w 4702433"/>
                <a:gd name="csY168" fmla="*/ 443808 h 4692395"/>
                <a:gd name="csX169" fmla="*/ 3638846 w 4702433"/>
                <a:gd name="csY169" fmla="*/ 354908 h 4692395"/>
                <a:gd name="csX170" fmla="*/ 3549946 w 4702433"/>
                <a:gd name="csY170" fmla="*/ 329508 h 4692395"/>
                <a:gd name="csX171" fmla="*/ 3467396 w 4702433"/>
                <a:gd name="csY171" fmla="*/ 437458 h 4692395"/>
                <a:gd name="csX172" fmla="*/ 3448346 w 4702433"/>
                <a:gd name="csY172" fmla="*/ 456508 h 4692395"/>
                <a:gd name="csX173" fmla="*/ 3308646 w 4702433"/>
                <a:gd name="csY173" fmla="*/ 399358 h 4692395"/>
                <a:gd name="csX174" fmla="*/ 3238796 w 4702433"/>
                <a:gd name="csY174" fmla="*/ 316808 h 4692395"/>
                <a:gd name="csX175" fmla="*/ 3111796 w 4702433"/>
                <a:gd name="csY175" fmla="*/ 234258 h 4692395"/>
                <a:gd name="csX176" fmla="*/ 3130846 w 4702433"/>
                <a:gd name="csY176" fmla="*/ 100908 h 4692395"/>
                <a:gd name="csX177" fmla="*/ 3048296 w 4702433"/>
                <a:gd name="csY177" fmla="*/ 94558 h 4692395"/>
                <a:gd name="csX178" fmla="*/ 3029246 w 4702433"/>
                <a:gd name="csY178" fmla="*/ 177108 h 4692395"/>
                <a:gd name="csX179" fmla="*/ 2965746 w 4702433"/>
                <a:gd name="csY179" fmla="*/ 158058 h 4692395"/>
                <a:gd name="csX180" fmla="*/ 2851446 w 4702433"/>
                <a:gd name="csY180" fmla="*/ 88208 h 4692395"/>
                <a:gd name="csX181" fmla="*/ 2635546 w 4702433"/>
                <a:gd name="csY181" fmla="*/ 5658 h 4692395"/>
                <a:gd name="csX182" fmla="*/ 2616200 w 4702433"/>
                <a:gd name="csY182" fmla="*/ 7787 h 4692395"/>
                <a:gd name="csX183" fmla="*/ 1742026 w 4702433"/>
                <a:gd name="csY183" fmla="*/ 69163 h 4692395"/>
                <a:gd name="csX0" fmla="*/ 921046 w 4702433"/>
                <a:gd name="csY0" fmla="*/ 697808 h 4692395"/>
                <a:gd name="csX1" fmla="*/ 819446 w 4702433"/>
                <a:gd name="csY1" fmla="*/ 812108 h 4692395"/>
                <a:gd name="csX2" fmla="*/ 762296 w 4702433"/>
                <a:gd name="csY2" fmla="*/ 843858 h 4692395"/>
                <a:gd name="csX3" fmla="*/ 673396 w 4702433"/>
                <a:gd name="csY3" fmla="*/ 850208 h 4692395"/>
                <a:gd name="csX4" fmla="*/ 565446 w 4702433"/>
                <a:gd name="csY4" fmla="*/ 888308 h 4692395"/>
                <a:gd name="csX5" fmla="*/ 457496 w 4702433"/>
                <a:gd name="csY5" fmla="*/ 939108 h 4692395"/>
                <a:gd name="csX6" fmla="*/ 387646 w 4702433"/>
                <a:gd name="csY6" fmla="*/ 951808 h 4692395"/>
                <a:gd name="csX7" fmla="*/ 374946 w 4702433"/>
                <a:gd name="csY7" fmla="*/ 1002608 h 4692395"/>
                <a:gd name="csX8" fmla="*/ 425746 w 4702433"/>
                <a:gd name="csY8" fmla="*/ 1078808 h 4692395"/>
                <a:gd name="csX9" fmla="*/ 432096 w 4702433"/>
                <a:gd name="csY9" fmla="*/ 1097858 h 4692395"/>
                <a:gd name="csX10" fmla="*/ 444796 w 4702433"/>
                <a:gd name="csY10" fmla="*/ 1142308 h 4692395"/>
                <a:gd name="csX11" fmla="*/ 501946 w 4702433"/>
                <a:gd name="csY11" fmla="*/ 1129608 h 4692395"/>
                <a:gd name="csX12" fmla="*/ 527346 w 4702433"/>
                <a:gd name="csY12" fmla="*/ 1072458 h 4692395"/>
                <a:gd name="csX13" fmla="*/ 514646 w 4702433"/>
                <a:gd name="csY13" fmla="*/ 1021658 h 4692395"/>
                <a:gd name="csX14" fmla="*/ 578146 w 4702433"/>
                <a:gd name="csY14" fmla="*/ 1008958 h 4692395"/>
                <a:gd name="csX15" fmla="*/ 622596 w 4702433"/>
                <a:gd name="csY15" fmla="*/ 1034358 h 4692395"/>
                <a:gd name="csX16" fmla="*/ 647996 w 4702433"/>
                <a:gd name="csY16" fmla="*/ 1078808 h 4692395"/>
                <a:gd name="csX17" fmla="*/ 603546 w 4702433"/>
                <a:gd name="csY17" fmla="*/ 1155008 h 4692395"/>
                <a:gd name="csX18" fmla="*/ 533696 w 4702433"/>
                <a:gd name="csY18" fmla="*/ 1218508 h 4692395"/>
                <a:gd name="csX19" fmla="*/ 476546 w 4702433"/>
                <a:gd name="csY19" fmla="*/ 1326458 h 4692395"/>
                <a:gd name="csX20" fmla="*/ 470196 w 4702433"/>
                <a:gd name="csY20" fmla="*/ 1421708 h 4692395"/>
                <a:gd name="csX21" fmla="*/ 393996 w 4702433"/>
                <a:gd name="csY21" fmla="*/ 1536008 h 4692395"/>
                <a:gd name="csX22" fmla="*/ 387646 w 4702433"/>
                <a:gd name="csY22" fmla="*/ 1720158 h 4692395"/>
                <a:gd name="csX23" fmla="*/ 286046 w 4702433"/>
                <a:gd name="csY23" fmla="*/ 1828108 h 4692395"/>
                <a:gd name="csX24" fmla="*/ 222546 w 4702433"/>
                <a:gd name="csY24" fmla="*/ 1840808 h 4692395"/>
                <a:gd name="csX25" fmla="*/ 190796 w 4702433"/>
                <a:gd name="csY25" fmla="*/ 1783658 h 4692395"/>
                <a:gd name="csX26" fmla="*/ 120946 w 4702433"/>
                <a:gd name="csY26" fmla="*/ 1770958 h 4692395"/>
                <a:gd name="csX27" fmla="*/ 101896 w 4702433"/>
                <a:gd name="csY27" fmla="*/ 1853508 h 4692395"/>
                <a:gd name="csX28" fmla="*/ 178096 w 4702433"/>
                <a:gd name="csY28" fmla="*/ 1936058 h 4692395"/>
                <a:gd name="csX29" fmla="*/ 222546 w 4702433"/>
                <a:gd name="csY29" fmla="*/ 1967808 h 4692395"/>
                <a:gd name="csX30" fmla="*/ 146346 w 4702433"/>
                <a:gd name="csY30" fmla="*/ 2329758 h 4692395"/>
                <a:gd name="csX31" fmla="*/ 12996 w 4702433"/>
                <a:gd name="csY31" fmla="*/ 2628208 h 4692395"/>
                <a:gd name="csX32" fmla="*/ 12996 w 4702433"/>
                <a:gd name="csY32" fmla="*/ 2698058 h 4692395"/>
                <a:gd name="csX33" fmla="*/ 82846 w 4702433"/>
                <a:gd name="csY33" fmla="*/ 2818708 h 4692395"/>
                <a:gd name="csX34" fmla="*/ 228896 w 4702433"/>
                <a:gd name="csY34" fmla="*/ 2812358 h 4692395"/>
                <a:gd name="csX35" fmla="*/ 298746 w 4702433"/>
                <a:gd name="csY35" fmla="*/ 2806008 h 4692395"/>
                <a:gd name="csX36" fmla="*/ 241596 w 4702433"/>
                <a:gd name="csY36" fmla="*/ 3021908 h 4692395"/>
                <a:gd name="csX37" fmla="*/ 222546 w 4702433"/>
                <a:gd name="csY37" fmla="*/ 3148908 h 4692395"/>
                <a:gd name="csX38" fmla="*/ 273346 w 4702433"/>
                <a:gd name="csY38" fmla="*/ 3352108 h 4692395"/>
                <a:gd name="csX39" fmla="*/ 393996 w 4702433"/>
                <a:gd name="csY39" fmla="*/ 3447358 h 4692395"/>
                <a:gd name="csX40" fmla="*/ 457496 w 4702433"/>
                <a:gd name="csY40" fmla="*/ 3548958 h 4692395"/>
                <a:gd name="csX41" fmla="*/ 527346 w 4702433"/>
                <a:gd name="csY41" fmla="*/ 3663258 h 4692395"/>
                <a:gd name="csX42" fmla="*/ 514646 w 4702433"/>
                <a:gd name="csY42" fmla="*/ 3707708 h 4692395"/>
                <a:gd name="csX43" fmla="*/ 444796 w 4702433"/>
                <a:gd name="csY43" fmla="*/ 3771208 h 4692395"/>
                <a:gd name="csX44" fmla="*/ 381296 w 4702433"/>
                <a:gd name="csY44" fmla="*/ 3866458 h 4692395"/>
                <a:gd name="csX45" fmla="*/ 476546 w 4702433"/>
                <a:gd name="csY45" fmla="*/ 3942658 h 4692395"/>
                <a:gd name="csX46" fmla="*/ 559096 w 4702433"/>
                <a:gd name="csY46" fmla="*/ 3987108 h 4692395"/>
                <a:gd name="csX47" fmla="*/ 514646 w 4702433"/>
                <a:gd name="csY47" fmla="*/ 4050608 h 4692395"/>
                <a:gd name="csX48" fmla="*/ 438446 w 4702433"/>
                <a:gd name="csY48" fmla="*/ 4101408 h 4692395"/>
                <a:gd name="csX49" fmla="*/ 381296 w 4702433"/>
                <a:gd name="csY49" fmla="*/ 4177608 h 4692395"/>
                <a:gd name="csX50" fmla="*/ 501946 w 4702433"/>
                <a:gd name="csY50" fmla="*/ 4266508 h 4692395"/>
                <a:gd name="csX51" fmla="*/ 717846 w 4702433"/>
                <a:gd name="csY51" fmla="*/ 4126808 h 4692395"/>
                <a:gd name="csX52" fmla="*/ 749596 w 4702433"/>
                <a:gd name="csY52" fmla="*/ 4018858 h 4692395"/>
                <a:gd name="csX53" fmla="*/ 857546 w 4702433"/>
                <a:gd name="csY53" fmla="*/ 4215708 h 4692395"/>
                <a:gd name="csX54" fmla="*/ 825796 w 4702433"/>
                <a:gd name="csY54" fmla="*/ 4310958 h 4692395"/>
                <a:gd name="csX55" fmla="*/ 965496 w 4702433"/>
                <a:gd name="csY55" fmla="*/ 4310958 h 4692395"/>
                <a:gd name="csX56" fmla="*/ 1168696 w 4702433"/>
                <a:gd name="csY56" fmla="*/ 4431608 h 4692395"/>
                <a:gd name="csX57" fmla="*/ 1397296 w 4702433"/>
                <a:gd name="csY57" fmla="*/ 4552258 h 4692395"/>
                <a:gd name="csX58" fmla="*/ 1479846 w 4702433"/>
                <a:gd name="csY58" fmla="*/ 4691958 h 4692395"/>
                <a:gd name="csX59" fmla="*/ 1619546 w 4702433"/>
                <a:gd name="csY59" fmla="*/ 4596708 h 4692395"/>
                <a:gd name="csX60" fmla="*/ 1727496 w 4702433"/>
                <a:gd name="csY60" fmla="*/ 4609408 h 4692395"/>
                <a:gd name="csX61" fmla="*/ 2279946 w 4702433"/>
                <a:gd name="csY61" fmla="*/ 4615758 h 4692395"/>
                <a:gd name="csX62" fmla="*/ 2406946 w 4702433"/>
                <a:gd name="csY62" fmla="*/ 4666558 h 4692395"/>
                <a:gd name="csX63" fmla="*/ 2476796 w 4702433"/>
                <a:gd name="csY63" fmla="*/ 4596708 h 4692395"/>
                <a:gd name="csX64" fmla="*/ 2813346 w 4702433"/>
                <a:gd name="csY64" fmla="*/ 4558608 h 4692395"/>
                <a:gd name="csX65" fmla="*/ 3048296 w 4702433"/>
                <a:gd name="csY65" fmla="*/ 4444308 h 4692395"/>
                <a:gd name="csX66" fmla="*/ 3232446 w 4702433"/>
                <a:gd name="csY66" fmla="*/ 4336358 h 4692395"/>
                <a:gd name="csX67" fmla="*/ 3410246 w 4702433"/>
                <a:gd name="csY67" fmla="*/ 4387158 h 4692395"/>
                <a:gd name="csX68" fmla="*/ 3708696 w 4702433"/>
                <a:gd name="csY68" fmla="*/ 4368108 h 4692395"/>
                <a:gd name="csX69" fmla="*/ 3816646 w 4702433"/>
                <a:gd name="csY69" fmla="*/ 4260158 h 4692395"/>
                <a:gd name="csX70" fmla="*/ 3943646 w 4702433"/>
                <a:gd name="csY70" fmla="*/ 4330008 h 4692395"/>
                <a:gd name="csX71" fmla="*/ 3988096 w 4702433"/>
                <a:gd name="csY71" fmla="*/ 4190308 h 4692395"/>
                <a:gd name="csX72" fmla="*/ 3911896 w 4702433"/>
                <a:gd name="csY72" fmla="*/ 4133158 h 4692395"/>
                <a:gd name="csX73" fmla="*/ 3835696 w 4702433"/>
                <a:gd name="csY73" fmla="*/ 4126808 h 4692395"/>
                <a:gd name="csX74" fmla="*/ 3803946 w 4702433"/>
                <a:gd name="csY74" fmla="*/ 4126808 h 4692395"/>
                <a:gd name="csX75" fmla="*/ 3829346 w 4702433"/>
                <a:gd name="csY75" fmla="*/ 4044258 h 4692395"/>
                <a:gd name="csX76" fmla="*/ 3905546 w 4702433"/>
                <a:gd name="csY76" fmla="*/ 4018858 h 4692395"/>
                <a:gd name="csX77" fmla="*/ 3988096 w 4702433"/>
                <a:gd name="csY77" fmla="*/ 4050608 h 4692395"/>
                <a:gd name="csX78" fmla="*/ 4019846 w 4702433"/>
                <a:gd name="csY78" fmla="*/ 3968058 h 4692395"/>
                <a:gd name="csX79" fmla="*/ 3918246 w 4702433"/>
                <a:gd name="csY79" fmla="*/ 3917258 h 4692395"/>
                <a:gd name="csX80" fmla="*/ 3886496 w 4702433"/>
                <a:gd name="csY80" fmla="*/ 3891858 h 4692395"/>
                <a:gd name="csX81" fmla="*/ 3975396 w 4702433"/>
                <a:gd name="csY81" fmla="*/ 3815658 h 4692395"/>
                <a:gd name="csX82" fmla="*/ 4032546 w 4702433"/>
                <a:gd name="csY82" fmla="*/ 3764858 h 4692395"/>
                <a:gd name="csX83" fmla="*/ 3969046 w 4702433"/>
                <a:gd name="csY83" fmla="*/ 3707708 h 4692395"/>
                <a:gd name="csX84" fmla="*/ 4121446 w 4702433"/>
                <a:gd name="csY84" fmla="*/ 3656908 h 4692395"/>
                <a:gd name="csX85" fmla="*/ 4229396 w 4702433"/>
                <a:gd name="csY85" fmla="*/ 3618808 h 4692395"/>
                <a:gd name="csX86" fmla="*/ 4273846 w 4702433"/>
                <a:gd name="csY86" fmla="*/ 3529908 h 4692395"/>
                <a:gd name="csX87" fmla="*/ 4400846 w 4702433"/>
                <a:gd name="csY87" fmla="*/ 3529908 h 4692395"/>
                <a:gd name="csX88" fmla="*/ 4477046 w 4702433"/>
                <a:gd name="csY88" fmla="*/ 3637858 h 4692395"/>
                <a:gd name="csX89" fmla="*/ 4527846 w 4702433"/>
                <a:gd name="csY89" fmla="*/ 3631508 h 4692395"/>
                <a:gd name="csX90" fmla="*/ 4477046 w 4702433"/>
                <a:gd name="csY90" fmla="*/ 3466408 h 4692395"/>
                <a:gd name="csX91" fmla="*/ 4604046 w 4702433"/>
                <a:gd name="csY91" fmla="*/ 3307658 h 4692395"/>
                <a:gd name="csX92" fmla="*/ 4584996 w 4702433"/>
                <a:gd name="csY92" fmla="*/ 3117158 h 4692395"/>
                <a:gd name="csX93" fmla="*/ 4489746 w 4702433"/>
                <a:gd name="csY93" fmla="*/ 3072708 h 4692395"/>
                <a:gd name="csX94" fmla="*/ 4438946 w 4702433"/>
                <a:gd name="csY94" fmla="*/ 3110808 h 4692395"/>
                <a:gd name="csX95" fmla="*/ 4483396 w 4702433"/>
                <a:gd name="csY95" fmla="*/ 3225108 h 4692395"/>
                <a:gd name="csX96" fmla="*/ 4394496 w 4702433"/>
                <a:gd name="csY96" fmla="*/ 3364808 h 4692395"/>
                <a:gd name="csX97" fmla="*/ 4369096 w 4702433"/>
                <a:gd name="csY97" fmla="*/ 3364808 h 4692395"/>
                <a:gd name="csX98" fmla="*/ 4267496 w 4702433"/>
                <a:gd name="csY98" fmla="*/ 3339408 h 4692395"/>
                <a:gd name="csX99" fmla="*/ 4223046 w 4702433"/>
                <a:gd name="csY99" fmla="*/ 3307658 h 4692395"/>
                <a:gd name="csX100" fmla="*/ 4203996 w 4702433"/>
                <a:gd name="csY100" fmla="*/ 3180658 h 4692395"/>
                <a:gd name="csX101" fmla="*/ 4311946 w 4702433"/>
                <a:gd name="csY101" fmla="*/ 3060008 h 4692395"/>
                <a:gd name="csX102" fmla="*/ 4394496 w 4702433"/>
                <a:gd name="csY102" fmla="*/ 3009208 h 4692395"/>
                <a:gd name="csX103" fmla="*/ 4496096 w 4702433"/>
                <a:gd name="csY103" fmla="*/ 2977458 h 4692395"/>
                <a:gd name="csX104" fmla="*/ 4553246 w 4702433"/>
                <a:gd name="csY104" fmla="*/ 2869508 h 4692395"/>
                <a:gd name="csX105" fmla="*/ 4578646 w 4702433"/>
                <a:gd name="csY105" fmla="*/ 2806008 h 4692395"/>
                <a:gd name="csX106" fmla="*/ 4584996 w 4702433"/>
                <a:gd name="csY106" fmla="*/ 2723458 h 4692395"/>
                <a:gd name="csX107" fmla="*/ 4521496 w 4702433"/>
                <a:gd name="csY107" fmla="*/ 2799658 h 4692395"/>
                <a:gd name="csX108" fmla="*/ 4477046 w 4702433"/>
                <a:gd name="csY108" fmla="*/ 2844108 h 4692395"/>
                <a:gd name="csX109" fmla="*/ 4350046 w 4702433"/>
                <a:gd name="csY109" fmla="*/ 2869508 h 4692395"/>
                <a:gd name="csX110" fmla="*/ 4394496 w 4702433"/>
                <a:gd name="csY110" fmla="*/ 2685358 h 4692395"/>
                <a:gd name="csX111" fmla="*/ 4534196 w 4702433"/>
                <a:gd name="csY111" fmla="*/ 2729808 h 4692395"/>
                <a:gd name="csX112" fmla="*/ 4578646 w 4702433"/>
                <a:gd name="csY112" fmla="*/ 2698058 h 4692395"/>
                <a:gd name="csX113" fmla="*/ 4534196 w 4702433"/>
                <a:gd name="csY113" fmla="*/ 2653608 h 4692395"/>
                <a:gd name="csX114" fmla="*/ 4451646 w 4702433"/>
                <a:gd name="csY114" fmla="*/ 2628208 h 4692395"/>
                <a:gd name="csX115" fmla="*/ 4477046 w 4702433"/>
                <a:gd name="csY115" fmla="*/ 2501208 h 4692395"/>
                <a:gd name="csX116" fmla="*/ 4559596 w 4702433"/>
                <a:gd name="csY116" fmla="*/ 2501208 h 4692395"/>
                <a:gd name="csX117" fmla="*/ 4559596 w 4702433"/>
                <a:gd name="csY117" fmla="*/ 2590108 h 4692395"/>
                <a:gd name="csX118" fmla="*/ 4661196 w 4702433"/>
                <a:gd name="csY118" fmla="*/ 2564708 h 4692395"/>
                <a:gd name="csX119" fmla="*/ 4635796 w 4702433"/>
                <a:gd name="csY119" fmla="*/ 2456758 h 4692395"/>
                <a:gd name="csX120" fmla="*/ 4559596 w 4702433"/>
                <a:gd name="csY120" fmla="*/ 2431358 h 4692395"/>
                <a:gd name="csX121" fmla="*/ 4464346 w 4702433"/>
                <a:gd name="csY121" fmla="*/ 2437708 h 4692395"/>
                <a:gd name="csX122" fmla="*/ 4464346 w 4702433"/>
                <a:gd name="csY122" fmla="*/ 2158308 h 4692395"/>
                <a:gd name="csX123" fmla="*/ 4559596 w 4702433"/>
                <a:gd name="csY123" fmla="*/ 2164658 h 4692395"/>
                <a:gd name="csX124" fmla="*/ 4667546 w 4702433"/>
                <a:gd name="csY124" fmla="*/ 2120208 h 4692395"/>
                <a:gd name="csX125" fmla="*/ 4635796 w 4702433"/>
                <a:gd name="csY125" fmla="*/ 2044008 h 4692395"/>
                <a:gd name="csX126" fmla="*/ 4584996 w 4702433"/>
                <a:gd name="csY126" fmla="*/ 1999558 h 4692395"/>
                <a:gd name="csX127" fmla="*/ 4521496 w 4702433"/>
                <a:gd name="csY127" fmla="*/ 1980508 h 4692395"/>
                <a:gd name="csX128" fmla="*/ 4470696 w 4702433"/>
                <a:gd name="csY128" fmla="*/ 1891608 h 4692395"/>
                <a:gd name="csX129" fmla="*/ 4375446 w 4702433"/>
                <a:gd name="csY129" fmla="*/ 1663008 h 4692395"/>
                <a:gd name="csX130" fmla="*/ 4400846 w 4702433"/>
                <a:gd name="csY130" fmla="*/ 1523308 h 4692395"/>
                <a:gd name="csX131" fmla="*/ 4400846 w 4702433"/>
                <a:gd name="csY131" fmla="*/ 1485208 h 4692395"/>
                <a:gd name="csX132" fmla="*/ 4330996 w 4702433"/>
                <a:gd name="csY132" fmla="*/ 1472508 h 4692395"/>
                <a:gd name="csX133" fmla="*/ 4305596 w 4702433"/>
                <a:gd name="csY133" fmla="*/ 1434408 h 4692395"/>
                <a:gd name="csX134" fmla="*/ 4292896 w 4702433"/>
                <a:gd name="csY134" fmla="*/ 1326458 h 4692395"/>
                <a:gd name="csX135" fmla="*/ 4318296 w 4702433"/>
                <a:gd name="csY135" fmla="*/ 1262958 h 4692395"/>
                <a:gd name="csX136" fmla="*/ 4388146 w 4702433"/>
                <a:gd name="csY136" fmla="*/ 1212158 h 4692395"/>
                <a:gd name="csX137" fmla="*/ 4457996 w 4702433"/>
                <a:gd name="csY137" fmla="*/ 1155008 h 4692395"/>
                <a:gd name="csX138" fmla="*/ 4419896 w 4702433"/>
                <a:gd name="csY138" fmla="*/ 1123258 h 4692395"/>
                <a:gd name="csX139" fmla="*/ 4369096 w 4702433"/>
                <a:gd name="csY139" fmla="*/ 1097858 h 4692395"/>
                <a:gd name="csX140" fmla="*/ 4369096 w 4702433"/>
                <a:gd name="csY140" fmla="*/ 1053408 h 4692395"/>
                <a:gd name="csX141" fmla="*/ 4699296 w 4702433"/>
                <a:gd name="csY141" fmla="*/ 761308 h 4692395"/>
                <a:gd name="csX142" fmla="*/ 4527846 w 4702433"/>
                <a:gd name="csY142" fmla="*/ 780358 h 4692395"/>
                <a:gd name="csX143" fmla="*/ 4400846 w 4702433"/>
                <a:gd name="csY143" fmla="*/ 901008 h 4692395"/>
                <a:gd name="csX144" fmla="*/ 4324646 w 4702433"/>
                <a:gd name="csY144" fmla="*/ 983558 h 4692395"/>
                <a:gd name="csX145" fmla="*/ 4216696 w 4702433"/>
                <a:gd name="csY145" fmla="*/ 951808 h 4692395"/>
                <a:gd name="csX146" fmla="*/ 4242096 w 4702433"/>
                <a:gd name="csY146" fmla="*/ 837508 h 4692395"/>
                <a:gd name="csX147" fmla="*/ 4153196 w 4702433"/>
                <a:gd name="csY147" fmla="*/ 824808 h 4692395"/>
                <a:gd name="csX148" fmla="*/ 4076996 w 4702433"/>
                <a:gd name="csY148" fmla="*/ 818458 h 4692395"/>
                <a:gd name="csX149" fmla="*/ 4013496 w 4702433"/>
                <a:gd name="csY149" fmla="*/ 767658 h 4692395"/>
                <a:gd name="csX150" fmla="*/ 4019846 w 4702433"/>
                <a:gd name="csY150" fmla="*/ 729558 h 4692395"/>
                <a:gd name="csX151" fmla="*/ 4096046 w 4702433"/>
                <a:gd name="csY151" fmla="*/ 729558 h 4692395"/>
                <a:gd name="csX152" fmla="*/ 4102396 w 4702433"/>
                <a:gd name="csY152" fmla="*/ 672408 h 4692395"/>
                <a:gd name="csX153" fmla="*/ 4057946 w 4702433"/>
                <a:gd name="csY153" fmla="*/ 608908 h 4692395"/>
                <a:gd name="csX154" fmla="*/ 3994446 w 4702433"/>
                <a:gd name="csY154" fmla="*/ 608908 h 4692395"/>
                <a:gd name="csX155" fmla="*/ 3918246 w 4702433"/>
                <a:gd name="csY155" fmla="*/ 659708 h 4692395"/>
                <a:gd name="csX156" fmla="*/ 3930946 w 4702433"/>
                <a:gd name="csY156" fmla="*/ 666058 h 4692395"/>
                <a:gd name="csX157" fmla="*/ 3829346 w 4702433"/>
                <a:gd name="csY157" fmla="*/ 659708 h 4692395"/>
                <a:gd name="csX158" fmla="*/ 3886496 w 4702433"/>
                <a:gd name="csY158" fmla="*/ 602558 h 4692395"/>
                <a:gd name="csX159" fmla="*/ 3892846 w 4702433"/>
                <a:gd name="csY159" fmla="*/ 545408 h 4692395"/>
                <a:gd name="csX160" fmla="*/ 3867446 w 4702433"/>
                <a:gd name="csY160" fmla="*/ 526358 h 4692395"/>
                <a:gd name="csX161" fmla="*/ 3835696 w 4702433"/>
                <a:gd name="csY161" fmla="*/ 450158 h 4692395"/>
                <a:gd name="csX162" fmla="*/ 3867446 w 4702433"/>
                <a:gd name="csY162" fmla="*/ 348558 h 4692395"/>
                <a:gd name="csX163" fmla="*/ 3772196 w 4702433"/>
                <a:gd name="csY163" fmla="*/ 354908 h 4692395"/>
                <a:gd name="csX164" fmla="*/ 3765846 w 4702433"/>
                <a:gd name="csY164" fmla="*/ 424758 h 4692395"/>
                <a:gd name="csX165" fmla="*/ 3676946 w 4702433"/>
                <a:gd name="csY165" fmla="*/ 545408 h 4692395"/>
                <a:gd name="csX166" fmla="*/ 3568996 w 4702433"/>
                <a:gd name="csY166" fmla="*/ 596208 h 4692395"/>
                <a:gd name="csX167" fmla="*/ 3537246 w 4702433"/>
                <a:gd name="csY167" fmla="*/ 513658 h 4692395"/>
                <a:gd name="csX168" fmla="*/ 3549946 w 4702433"/>
                <a:gd name="csY168" fmla="*/ 443808 h 4692395"/>
                <a:gd name="csX169" fmla="*/ 3638846 w 4702433"/>
                <a:gd name="csY169" fmla="*/ 354908 h 4692395"/>
                <a:gd name="csX170" fmla="*/ 3549946 w 4702433"/>
                <a:gd name="csY170" fmla="*/ 329508 h 4692395"/>
                <a:gd name="csX171" fmla="*/ 3467396 w 4702433"/>
                <a:gd name="csY171" fmla="*/ 437458 h 4692395"/>
                <a:gd name="csX172" fmla="*/ 3448346 w 4702433"/>
                <a:gd name="csY172" fmla="*/ 456508 h 4692395"/>
                <a:gd name="csX173" fmla="*/ 3308646 w 4702433"/>
                <a:gd name="csY173" fmla="*/ 399358 h 4692395"/>
                <a:gd name="csX174" fmla="*/ 3238796 w 4702433"/>
                <a:gd name="csY174" fmla="*/ 316808 h 4692395"/>
                <a:gd name="csX175" fmla="*/ 3111796 w 4702433"/>
                <a:gd name="csY175" fmla="*/ 234258 h 4692395"/>
                <a:gd name="csX176" fmla="*/ 3130846 w 4702433"/>
                <a:gd name="csY176" fmla="*/ 100908 h 4692395"/>
                <a:gd name="csX177" fmla="*/ 3048296 w 4702433"/>
                <a:gd name="csY177" fmla="*/ 94558 h 4692395"/>
                <a:gd name="csX178" fmla="*/ 3029246 w 4702433"/>
                <a:gd name="csY178" fmla="*/ 177108 h 4692395"/>
                <a:gd name="csX179" fmla="*/ 2965746 w 4702433"/>
                <a:gd name="csY179" fmla="*/ 158058 h 4692395"/>
                <a:gd name="csX180" fmla="*/ 2851446 w 4702433"/>
                <a:gd name="csY180" fmla="*/ 88208 h 4692395"/>
                <a:gd name="csX181" fmla="*/ 2635546 w 4702433"/>
                <a:gd name="csY181" fmla="*/ 5658 h 4692395"/>
                <a:gd name="csX182" fmla="*/ 2616200 w 4702433"/>
                <a:gd name="csY182" fmla="*/ 7787 h 4692395"/>
                <a:gd name="csX183" fmla="*/ 1742026 w 4702433"/>
                <a:gd name="csY183" fmla="*/ 69163 h 4692395"/>
                <a:gd name="csX184" fmla="*/ 1746250 w 4702433"/>
                <a:gd name="csY184" fmla="*/ 82550 h 4692395"/>
                <a:gd name="csX0" fmla="*/ 921046 w 4702433"/>
                <a:gd name="csY0" fmla="*/ 698796 h 4693383"/>
                <a:gd name="csX1" fmla="*/ 819446 w 4702433"/>
                <a:gd name="csY1" fmla="*/ 813096 h 4693383"/>
                <a:gd name="csX2" fmla="*/ 762296 w 4702433"/>
                <a:gd name="csY2" fmla="*/ 844846 h 4693383"/>
                <a:gd name="csX3" fmla="*/ 673396 w 4702433"/>
                <a:gd name="csY3" fmla="*/ 851196 h 4693383"/>
                <a:gd name="csX4" fmla="*/ 565446 w 4702433"/>
                <a:gd name="csY4" fmla="*/ 889296 h 4693383"/>
                <a:gd name="csX5" fmla="*/ 457496 w 4702433"/>
                <a:gd name="csY5" fmla="*/ 940096 h 4693383"/>
                <a:gd name="csX6" fmla="*/ 387646 w 4702433"/>
                <a:gd name="csY6" fmla="*/ 952796 h 4693383"/>
                <a:gd name="csX7" fmla="*/ 374946 w 4702433"/>
                <a:gd name="csY7" fmla="*/ 1003596 h 4693383"/>
                <a:gd name="csX8" fmla="*/ 425746 w 4702433"/>
                <a:gd name="csY8" fmla="*/ 1079796 h 4693383"/>
                <a:gd name="csX9" fmla="*/ 432096 w 4702433"/>
                <a:gd name="csY9" fmla="*/ 1098846 h 4693383"/>
                <a:gd name="csX10" fmla="*/ 444796 w 4702433"/>
                <a:gd name="csY10" fmla="*/ 1143296 h 4693383"/>
                <a:gd name="csX11" fmla="*/ 501946 w 4702433"/>
                <a:gd name="csY11" fmla="*/ 1130596 h 4693383"/>
                <a:gd name="csX12" fmla="*/ 527346 w 4702433"/>
                <a:gd name="csY12" fmla="*/ 1073446 h 4693383"/>
                <a:gd name="csX13" fmla="*/ 514646 w 4702433"/>
                <a:gd name="csY13" fmla="*/ 1022646 h 4693383"/>
                <a:gd name="csX14" fmla="*/ 578146 w 4702433"/>
                <a:gd name="csY14" fmla="*/ 1009946 h 4693383"/>
                <a:gd name="csX15" fmla="*/ 622596 w 4702433"/>
                <a:gd name="csY15" fmla="*/ 1035346 h 4693383"/>
                <a:gd name="csX16" fmla="*/ 647996 w 4702433"/>
                <a:gd name="csY16" fmla="*/ 1079796 h 4693383"/>
                <a:gd name="csX17" fmla="*/ 603546 w 4702433"/>
                <a:gd name="csY17" fmla="*/ 1155996 h 4693383"/>
                <a:gd name="csX18" fmla="*/ 533696 w 4702433"/>
                <a:gd name="csY18" fmla="*/ 1219496 h 4693383"/>
                <a:gd name="csX19" fmla="*/ 476546 w 4702433"/>
                <a:gd name="csY19" fmla="*/ 1327446 h 4693383"/>
                <a:gd name="csX20" fmla="*/ 470196 w 4702433"/>
                <a:gd name="csY20" fmla="*/ 1422696 h 4693383"/>
                <a:gd name="csX21" fmla="*/ 393996 w 4702433"/>
                <a:gd name="csY21" fmla="*/ 1536996 h 4693383"/>
                <a:gd name="csX22" fmla="*/ 387646 w 4702433"/>
                <a:gd name="csY22" fmla="*/ 1721146 h 4693383"/>
                <a:gd name="csX23" fmla="*/ 286046 w 4702433"/>
                <a:gd name="csY23" fmla="*/ 1829096 h 4693383"/>
                <a:gd name="csX24" fmla="*/ 222546 w 4702433"/>
                <a:gd name="csY24" fmla="*/ 1841796 h 4693383"/>
                <a:gd name="csX25" fmla="*/ 190796 w 4702433"/>
                <a:gd name="csY25" fmla="*/ 1784646 h 4693383"/>
                <a:gd name="csX26" fmla="*/ 120946 w 4702433"/>
                <a:gd name="csY26" fmla="*/ 1771946 h 4693383"/>
                <a:gd name="csX27" fmla="*/ 101896 w 4702433"/>
                <a:gd name="csY27" fmla="*/ 1854496 h 4693383"/>
                <a:gd name="csX28" fmla="*/ 178096 w 4702433"/>
                <a:gd name="csY28" fmla="*/ 1937046 h 4693383"/>
                <a:gd name="csX29" fmla="*/ 222546 w 4702433"/>
                <a:gd name="csY29" fmla="*/ 1968796 h 4693383"/>
                <a:gd name="csX30" fmla="*/ 146346 w 4702433"/>
                <a:gd name="csY30" fmla="*/ 2330746 h 4693383"/>
                <a:gd name="csX31" fmla="*/ 12996 w 4702433"/>
                <a:gd name="csY31" fmla="*/ 2629196 h 4693383"/>
                <a:gd name="csX32" fmla="*/ 12996 w 4702433"/>
                <a:gd name="csY32" fmla="*/ 2699046 h 4693383"/>
                <a:gd name="csX33" fmla="*/ 82846 w 4702433"/>
                <a:gd name="csY33" fmla="*/ 2819696 h 4693383"/>
                <a:gd name="csX34" fmla="*/ 228896 w 4702433"/>
                <a:gd name="csY34" fmla="*/ 2813346 h 4693383"/>
                <a:gd name="csX35" fmla="*/ 298746 w 4702433"/>
                <a:gd name="csY35" fmla="*/ 2806996 h 4693383"/>
                <a:gd name="csX36" fmla="*/ 241596 w 4702433"/>
                <a:gd name="csY36" fmla="*/ 3022896 h 4693383"/>
                <a:gd name="csX37" fmla="*/ 222546 w 4702433"/>
                <a:gd name="csY37" fmla="*/ 3149896 h 4693383"/>
                <a:gd name="csX38" fmla="*/ 273346 w 4702433"/>
                <a:gd name="csY38" fmla="*/ 3353096 h 4693383"/>
                <a:gd name="csX39" fmla="*/ 393996 w 4702433"/>
                <a:gd name="csY39" fmla="*/ 3448346 h 4693383"/>
                <a:gd name="csX40" fmla="*/ 457496 w 4702433"/>
                <a:gd name="csY40" fmla="*/ 3549946 h 4693383"/>
                <a:gd name="csX41" fmla="*/ 527346 w 4702433"/>
                <a:gd name="csY41" fmla="*/ 3664246 h 4693383"/>
                <a:gd name="csX42" fmla="*/ 514646 w 4702433"/>
                <a:gd name="csY42" fmla="*/ 3708696 h 4693383"/>
                <a:gd name="csX43" fmla="*/ 444796 w 4702433"/>
                <a:gd name="csY43" fmla="*/ 3772196 h 4693383"/>
                <a:gd name="csX44" fmla="*/ 381296 w 4702433"/>
                <a:gd name="csY44" fmla="*/ 3867446 h 4693383"/>
                <a:gd name="csX45" fmla="*/ 476546 w 4702433"/>
                <a:gd name="csY45" fmla="*/ 3943646 h 4693383"/>
                <a:gd name="csX46" fmla="*/ 559096 w 4702433"/>
                <a:gd name="csY46" fmla="*/ 3988096 h 4693383"/>
                <a:gd name="csX47" fmla="*/ 514646 w 4702433"/>
                <a:gd name="csY47" fmla="*/ 4051596 h 4693383"/>
                <a:gd name="csX48" fmla="*/ 438446 w 4702433"/>
                <a:gd name="csY48" fmla="*/ 4102396 h 4693383"/>
                <a:gd name="csX49" fmla="*/ 381296 w 4702433"/>
                <a:gd name="csY49" fmla="*/ 4178596 h 4693383"/>
                <a:gd name="csX50" fmla="*/ 501946 w 4702433"/>
                <a:gd name="csY50" fmla="*/ 4267496 h 4693383"/>
                <a:gd name="csX51" fmla="*/ 717846 w 4702433"/>
                <a:gd name="csY51" fmla="*/ 4127796 h 4693383"/>
                <a:gd name="csX52" fmla="*/ 749596 w 4702433"/>
                <a:gd name="csY52" fmla="*/ 4019846 h 4693383"/>
                <a:gd name="csX53" fmla="*/ 857546 w 4702433"/>
                <a:gd name="csY53" fmla="*/ 4216696 h 4693383"/>
                <a:gd name="csX54" fmla="*/ 825796 w 4702433"/>
                <a:gd name="csY54" fmla="*/ 4311946 h 4693383"/>
                <a:gd name="csX55" fmla="*/ 965496 w 4702433"/>
                <a:gd name="csY55" fmla="*/ 4311946 h 4693383"/>
                <a:gd name="csX56" fmla="*/ 1168696 w 4702433"/>
                <a:gd name="csY56" fmla="*/ 4432596 h 4693383"/>
                <a:gd name="csX57" fmla="*/ 1397296 w 4702433"/>
                <a:gd name="csY57" fmla="*/ 4553246 h 4693383"/>
                <a:gd name="csX58" fmla="*/ 1479846 w 4702433"/>
                <a:gd name="csY58" fmla="*/ 4692946 h 4693383"/>
                <a:gd name="csX59" fmla="*/ 1619546 w 4702433"/>
                <a:gd name="csY59" fmla="*/ 4597696 h 4693383"/>
                <a:gd name="csX60" fmla="*/ 1727496 w 4702433"/>
                <a:gd name="csY60" fmla="*/ 4610396 h 4693383"/>
                <a:gd name="csX61" fmla="*/ 2279946 w 4702433"/>
                <a:gd name="csY61" fmla="*/ 4616746 h 4693383"/>
                <a:gd name="csX62" fmla="*/ 2406946 w 4702433"/>
                <a:gd name="csY62" fmla="*/ 4667546 h 4693383"/>
                <a:gd name="csX63" fmla="*/ 2476796 w 4702433"/>
                <a:gd name="csY63" fmla="*/ 4597696 h 4693383"/>
                <a:gd name="csX64" fmla="*/ 2813346 w 4702433"/>
                <a:gd name="csY64" fmla="*/ 4559596 h 4693383"/>
                <a:gd name="csX65" fmla="*/ 3048296 w 4702433"/>
                <a:gd name="csY65" fmla="*/ 4445296 h 4693383"/>
                <a:gd name="csX66" fmla="*/ 3232446 w 4702433"/>
                <a:gd name="csY66" fmla="*/ 4337346 h 4693383"/>
                <a:gd name="csX67" fmla="*/ 3410246 w 4702433"/>
                <a:gd name="csY67" fmla="*/ 4388146 h 4693383"/>
                <a:gd name="csX68" fmla="*/ 3708696 w 4702433"/>
                <a:gd name="csY68" fmla="*/ 4369096 h 4693383"/>
                <a:gd name="csX69" fmla="*/ 3816646 w 4702433"/>
                <a:gd name="csY69" fmla="*/ 4261146 h 4693383"/>
                <a:gd name="csX70" fmla="*/ 3943646 w 4702433"/>
                <a:gd name="csY70" fmla="*/ 4330996 h 4693383"/>
                <a:gd name="csX71" fmla="*/ 3988096 w 4702433"/>
                <a:gd name="csY71" fmla="*/ 4191296 h 4693383"/>
                <a:gd name="csX72" fmla="*/ 3911896 w 4702433"/>
                <a:gd name="csY72" fmla="*/ 4134146 h 4693383"/>
                <a:gd name="csX73" fmla="*/ 3835696 w 4702433"/>
                <a:gd name="csY73" fmla="*/ 4127796 h 4693383"/>
                <a:gd name="csX74" fmla="*/ 3803946 w 4702433"/>
                <a:gd name="csY74" fmla="*/ 4127796 h 4693383"/>
                <a:gd name="csX75" fmla="*/ 3829346 w 4702433"/>
                <a:gd name="csY75" fmla="*/ 4045246 h 4693383"/>
                <a:gd name="csX76" fmla="*/ 3905546 w 4702433"/>
                <a:gd name="csY76" fmla="*/ 4019846 h 4693383"/>
                <a:gd name="csX77" fmla="*/ 3988096 w 4702433"/>
                <a:gd name="csY77" fmla="*/ 4051596 h 4693383"/>
                <a:gd name="csX78" fmla="*/ 4019846 w 4702433"/>
                <a:gd name="csY78" fmla="*/ 3969046 h 4693383"/>
                <a:gd name="csX79" fmla="*/ 3918246 w 4702433"/>
                <a:gd name="csY79" fmla="*/ 3918246 h 4693383"/>
                <a:gd name="csX80" fmla="*/ 3886496 w 4702433"/>
                <a:gd name="csY80" fmla="*/ 3892846 h 4693383"/>
                <a:gd name="csX81" fmla="*/ 3975396 w 4702433"/>
                <a:gd name="csY81" fmla="*/ 3816646 h 4693383"/>
                <a:gd name="csX82" fmla="*/ 4032546 w 4702433"/>
                <a:gd name="csY82" fmla="*/ 3765846 h 4693383"/>
                <a:gd name="csX83" fmla="*/ 3969046 w 4702433"/>
                <a:gd name="csY83" fmla="*/ 3708696 h 4693383"/>
                <a:gd name="csX84" fmla="*/ 4121446 w 4702433"/>
                <a:gd name="csY84" fmla="*/ 3657896 h 4693383"/>
                <a:gd name="csX85" fmla="*/ 4229396 w 4702433"/>
                <a:gd name="csY85" fmla="*/ 3619796 h 4693383"/>
                <a:gd name="csX86" fmla="*/ 4273846 w 4702433"/>
                <a:gd name="csY86" fmla="*/ 3530896 h 4693383"/>
                <a:gd name="csX87" fmla="*/ 4400846 w 4702433"/>
                <a:gd name="csY87" fmla="*/ 3530896 h 4693383"/>
                <a:gd name="csX88" fmla="*/ 4477046 w 4702433"/>
                <a:gd name="csY88" fmla="*/ 3638846 h 4693383"/>
                <a:gd name="csX89" fmla="*/ 4527846 w 4702433"/>
                <a:gd name="csY89" fmla="*/ 3632496 h 4693383"/>
                <a:gd name="csX90" fmla="*/ 4477046 w 4702433"/>
                <a:gd name="csY90" fmla="*/ 3467396 h 4693383"/>
                <a:gd name="csX91" fmla="*/ 4604046 w 4702433"/>
                <a:gd name="csY91" fmla="*/ 3308646 h 4693383"/>
                <a:gd name="csX92" fmla="*/ 4584996 w 4702433"/>
                <a:gd name="csY92" fmla="*/ 3118146 h 4693383"/>
                <a:gd name="csX93" fmla="*/ 4489746 w 4702433"/>
                <a:gd name="csY93" fmla="*/ 3073696 h 4693383"/>
                <a:gd name="csX94" fmla="*/ 4438946 w 4702433"/>
                <a:gd name="csY94" fmla="*/ 3111796 h 4693383"/>
                <a:gd name="csX95" fmla="*/ 4483396 w 4702433"/>
                <a:gd name="csY95" fmla="*/ 3226096 h 4693383"/>
                <a:gd name="csX96" fmla="*/ 4394496 w 4702433"/>
                <a:gd name="csY96" fmla="*/ 3365796 h 4693383"/>
                <a:gd name="csX97" fmla="*/ 4369096 w 4702433"/>
                <a:gd name="csY97" fmla="*/ 3365796 h 4693383"/>
                <a:gd name="csX98" fmla="*/ 4267496 w 4702433"/>
                <a:gd name="csY98" fmla="*/ 3340396 h 4693383"/>
                <a:gd name="csX99" fmla="*/ 4223046 w 4702433"/>
                <a:gd name="csY99" fmla="*/ 3308646 h 4693383"/>
                <a:gd name="csX100" fmla="*/ 4203996 w 4702433"/>
                <a:gd name="csY100" fmla="*/ 3181646 h 4693383"/>
                <a:gd name="csX101" fmla="*/ 4311946 w 4702433"/>
                <a:gd name="csY101" fmla="*/ 3060996 h 4693383"/>
                <a:gd name="csX102" fmla="*/ 4394496 w 4702433"/>
                <a:gd name="csY102" fmla="*/ 3010196 h 4693383"/>
                <a:gd name="csX103" fmla="*/ 4496096 w 4702433"/>
                <a:gd name="csY103" fmla="*/ 2978446 h 4693383"/>
                <a:gd name="csX104" fmla="*/ 4553246 w 4702433"/>
                <a:gd name="csY104" fmla="*/ 2870496 h 4693383"/>
                <a:gd name="csX105" fmla="*/ 4578646 w 4702433"/>
                <a:gd name="csY105" fmla="*/ 2806996 h 4693383"/>
                <a:gd name="csX106" fmla="*/ 4584996 w 4702433"/>
                <a:gd name="csY106" fmla="*/ 2724446 h 4693383"/>
                <a:gd name="csX107" fmla="*/ 4521496 w 4702433"/>
                <a:gd name="csY107" fmla="*/ 2800646 h 4693383"/>
                <a:gd name="csX108" fmla="*/ 4477046 w 4702433"/>
                <a:gd name="csY108" fmla="*/ 2845096 h 4693383"/>
                <a:gd name="csX109" fmla="*/ 4350046 w 4702433"/>
                <a:gd name="csY109" fmla="*/ 2870496 h 4693383"/>
                <a:gd name="csX110" fmla="*/ 4394496 w 4702433"/>
                <a:gd name="csY110" fmla="*/ 2686346 h 4693383"/>
                <a:gd name="csX111" fmla="*/ 4534196 w 4702433"/>
                <a:gd name="csY111" fmla="*/ 2730796 h 4693383"/>
                <a:gd name="csX112" fmla="*/ 4578646 w 4702433"/>
                <a:gd name="csY112" fmla="*/ 2699046 h 4693383"/>
                <a:gd name="csX113" fmla="*/ 4534196 w 4702433"/>
                <a:gd name="csY113" fmla="*/ 2654596 h 4693383"/>
                <a:gd name="csX114" fmla="*/ 4451646 w 4702433"/>
                <a:gd name="csY114" fmla="*/ 2629196 h 4693383"/>
                <a:gd name="csX115" fmla="*/ 4477046 w 4702433"/>
                <a:gd name="csY115" fmla="*/ 2502196 h 4693383"/>
                <a:gd name="csX116" fmla="*/ 4559596 w 4702433"/>
                <a:gd name="csY116" fmla="*/ 2502196 h 4693383"/>
                <a:gd name="csX117" fmla="*/ 4559596 w 4702433"/>
                <a:gd name="csY117" fmla="*/ 2591096 h 4693383"/>
                <a:gd name="csX118" fmla="*/ 4661196 w 4702433"/>
                <a:gd name="csY118" fmla="*/ 2565696 h 4693383"/>
                <a:gd name="csX119" fmla="*/ 4635796 w 4702433"/>
                <a:gd name="csY119" fmla="*/ 2457746 h 4693383"/>
                <a:gd name="csX120" fmla="*/ 4559596 w 4702433"/>
                <a:gd name="csY120" fmla="*/ 2432346 h 4693383"/>
                <a:gd name="csX121" fmla="*/ 4464346 w 4702433"/>
                <a:gd name="csY121" fmla="*/ 2438696 h 4693383"/>
                <a:gd name="csX122" fmla="*/ 4464346 w 4702433"/>
                <a:gd name="csY122" fmla="*/ 2159296 h 4693383"/>
                <a:gd name="csX123" fmla="*/ 4559596 w 4702433"/>
                <a:gd name="csY123" fmla="*/ 2165646 h 4693383"/>
                <a:gd name="csX124" fmla="*/ 4667546 w 4702433"/>
                <a:gd name="csY124" fmla="*/ 2121196 h 4693383"/>
                <a:gd name="csX125" fmla="*/ 4635796 w 4702433"/>
                <a:gd name="csY125" fmla="*/ 2044996 h 4693383"/>
                <a:gd name="csX126" fmla="*/ 4584996 w 4702433"/>
                <a:gd name="csY126" fmla="*/ 2000546 h 4693383"/>
                <a:gd name="csX127" fmla="*/ 4521496 w 4702433"/>
                <a:gd name="csY127" fmla="*/ 1981496 h 4693383"/>
                <a:gd name="csX128" fmla="*/ 4470696 w 4702433"/>
                <a:gd name="csY128" fmla="*/ 1892596 h 4693383"/>
                <a:gd name="csX129" fmla="*/ 4375446 w 4702433"/>
                <a:gd name="csY129" fmla="*/ 1663996 h 4693383"/>
                <a:gd name="csX130" fmla="*/ 4400846 w 4702433"/>
                <a:gd name="csY130" fmla="*/ 1524296 h 4693383"/>
                <a:gd name="csX131" fmla="*/ 4400846 w 4702433"/>
                <a:gd name="csY131" fmla="*/ 1486196 h 4693383"/>
                <a:gd name="csX132" fmla="*/ 4330996 w 4702433"/>
                <a:gd name="csY132" fmla="*/ 1473496 h 4693383"/>
                <a:gd name="csX133" fmla="*/ 4305596 w 4702433"/>
                <a:gd name="csY133" fmla="*/ 1435396 h 4693383"/>
                <a:gd name="csX134" fmla="*/ 4292896 w 4702433"/>
                <a:gd name="csY134" fmla="*/ 1327446 h 4693383"/>
                <a:gd name="csX135" fmla="*/ 4318296 w 4702433"/>
                <a:gd name="csY135" fmla="*/ 1263946 h 4693383"/>
                <a:gd name="csX136" fmla="*/ 4388146 w 4702433"/>
                <a:gd name="csY136" fmla="*/ 1213146 h 4693383"/>
                <a:gd name="csX137" fmla="*/ 4457996 w 4702433"/>
                <a:gd name="csY137" fmla="*/ 1155996 h 4693383"/>
                <a:gd name="csX138" fmla="*/ 4419896 w 4702433"/>
                <a:gd name="csY138" fmla="*/ 1124246 h 4693383"/>
                <a:gd name="csX139" fmla="*/ 4369096 w 4702433"/>
                <a:gd name="csY139" fmla="*/ 1098846 h 4693383"/>
                <a:gd name="csX140" fmla="*/ 4369096 w 4702433"/>
                <a:gd name="csY140" fmla="*/ 1054396 h 4693383"/>
                <a:gd name="csX141" fmla="*/ 4699296 w 4702433"/>
                <a:gd name="csY141" fmla="*/ 762296 h 4693383"/>
                <a:gd name="csX142" fmla="*/ 4527846 w 4702433"/>
                <a:gd name="csY142" fmla="*/ 781346 h 4693383"/>
                <a:gd name="csX143" fmla="*/ 4400846 w 4702433"/>
                <a:gd name="csY143" fmla="*/ 901996 h 4693383"/>
                <a:gd name="csX144" fmla="*/ 4324646 w 4702433"/>
                <a:gd name="csY144" fmla="*/ 984546 h 4693383"/>
                <a:gd name="csX145" fmla="*/ 4216696 w 4702433"/>
                <a:gd name="csY145" fmla="*/ 952796 h 4693383"/>
                <a:gd name="csX146" fmla="*/ 4242096 w 4702433"/>
                <a:gd name="csY146" fmla="*/ 838496 h 4693383"/>
                <a:gd name="csX147" fmla="*/ 4153196 w 4702433"/>
                <a:gd name="csY147" fmla="*/ 825796 h 4693383"/>
                <a:gd name="csX148" fmla="*/ 4076996 w 4702433"/>
                <a:gd name="csY148" fmla="*/ 819446 h 4693383"/>
                <a:gd name="csX149" fmla="*/ 4013496 w 4702433"/>
                <a:gd name="csY149" fmla="*/ 768646 h 4693383"/>
                <a:gd name="csX150" fmla="*/ 4019846 w 4702433"/>
                <a:gd name="csY150" fmla="*/ 730546 h 4693383"/>
                <a:gd name="csX151" fmla="*/ 4096046 w 4702433"/>
                <a:gd name="csY151" fmla="*/ 730546 h 4693383"/>
                <a:gd name="csX152" fmla="*/ 4102396 w 4702433"/>
                <a:gd name="csY152" fmla="*/ 673396 h 4693383"/>
                <a:gd name="csX153" fmla="*/ 4057946 w 4702433"/>
                <a:gd name="csY153" fmla="*/ 609896 h 4693383"/>
                <a:gd name="csX154" fmla="*/ 3994446 w 4702433"/>
                <a:gd name="csY154" fmla="*/ 609896 h 4693383"/>
                <a:gd name="csX155" fmla="*/ 3918246 w 4702433"/>
                <a:gd name="csY155" fmla="*/ 660696 h 4693383"/>
                <a:gd name="csX156" fmla="*/ 3930946 w 4702433"/>
                <a:gd name="csY156" fmla="*/ 667046 h 4693383"/>
                <a:gd name="csX157" fmla="*/ 3829346 w 4702433"/>
                <a:gd name="csY157" fmla="*/ 660696 h 4693383"/>
                <a:gd name="csX158" fmla="*/ 3886496 w 4702433"/>
                <a:gd name="csY158" fmla="*/ 603546 h 4693383"/>
                <a:gd name="csX159" fmla="*/ 3892846 w 4702433"/>
                <a:gd name="csY159" fmla="*/ 546396 h 4693383"/>
                <a:gd name="csX160" fmla="*/ 3867446 w 4702433"/>
                <a:gd name="csY160" fmla="*/ 527346 h 4693383"/>
                <a:gd name="csX161" fmla="*/ 3835696 w 4702433"/>
                <a:gd name="csY161" fmla="*/ 451146 h 4693383"/>
                <a:gd name="csX162" fmla="*/ 3867446 w 4702433"/>
                <a:gd name="csY162" fmla="*/ 349546 h 4693383"/>
                <a:gd name="csX163" fmla="*/ 3772196 w 4702433"/>
                <a:gd name="csY163" fmla="*/ 355896 h 4693383"/>
                <a:gd name="csX164" fmla="*/ 3765846 w 4702433"/>
                <a:gd name="csY164" fmla="*/ 425746 h 4693383"/>
                <a:gd name="csX165" fmla="*/ 3676946 w 4702433"/>
                <a:gd name="csY165" fmla="*/ 546396 h 4693383"/>
                <a:gd name="csX166" fmla="*/ 3568996 w 4702433"/>
                <a:gd name="csY166" fmla="*/ 597196 h 4693383"/>
                <a:gd name="csX167" fmla="*/ 3537246 w 4702433"/>
                <a:gd name="csY167" fmla="*/ 514646 h 4693383"/>
                <a:gd name="csX168" fmla="*/ 3549946 w 4702433"/>
                <a:gd name="csY168" fmla="*/ 444796 h 4693383"/>
                <a:gd name="csX169" fmla="*/ 3638846 w 4702433"/>
                <a:gd name="csY169" fmla="*/ 355896 h 4693383"/>
                <a:gd name="csX170" fmla="*/ 3549946 w 4702433"/>
                <a:gd name="csY170" fmla="*/ 330496 h 4693383"/>
                <a:gd name="csX171" fmla="*/ 3467396 w 4702433"/>
                <a:gd name="csY171" fmla="*/ 438446 h 4693383"/>
                <a:gd name="csX172" fmla="*/ 3448346 w 4702433"/>
                <a:gd name="csY172" fmla="*/ 457496 h 4693383"/>
                <a:gd name="csX173" fmla="*/ 3308646 w 4702433"/>
                <a:gd name="csY173" fmla="*/ 400346 h 4693383"/>
                <a:gd name="csX174" fmla="*/ 3238796 w 4702433"/>
                <a:gd name="csY174" fmla="*/ 317796 h 4693383"/>
                <a:gd name="csX175" fmla="*/ 3111796 w 4702433"/>
                <a:gd name="csY175" fmla="*/ 235246 h 4693383"/>
                <a:gd name="csX176" fmla="*/ 3130846 w 4702433"/>
                <a:gd name="csY176" fmla="*/ 101896 h 4693383"/>
                <a:gd name="csX177" fmla="*/ 3048296 w 4702433"/>
                <a:gd name="csY177" fmla="*/ 95546 h 4693383"/>
                <a:gd name="csX178" fmla="*/ 3029246 w 4702433"/>
                <a:gd name="csY178" fmla="*/ 178096 h 4693383"/>
                <a:gd name="csX179" fmla="*/ 2965746 w 4702433"/>
                <a:gd name="csY179" fmla="*/ 159046 h 4693383"/>
                <a:gd name="csX180" fmla="*/ 2851446 w 4702433"/>
                <a:gd name="csY180" fmla="*/ 89196 h 4693383"/>
                <a:gd name="csX181" fmla="*/ 2635546 w 4702433"/>
                <a:gd name="csY181" fmla="*/ 6646 h 4693383"/>
                <a:gd name="csX182" fmla="*/ 2616200 w 4702433"/>
                <a:gd name="csY182" fmla="*/ 8775 h 4693383"/>
                <a:gd name="csX183" fmla="*/ 2089150 w 4702433"/>
                <a:gd name="csY183" fmla="*/ 39088 h 4693383"/>
                <a:gd name="csX184" fmla="*/ 1742026 w 4702433"/>
                <a:gd name="csY184" fmla="*/ 70151 h 4693383"/>
                <a:gd name="csX185" fmla="*/ 1746250 w 4702433"/>
                <a:gd name="csY185" fmla="*/ 83538 h 4693383"/>
                <a:gd name="csX0" fmla="*/ 921046 w 4702433"/>
                <a:gd name="csY0" fmla="*/ 698796 h 4693383"/>
                <a:gd name="csX1" fmla="*/ 819446 w 4702433"/>
                <a:gd name="csY1" fmla="*/ 813096 h 4693383"/>
                <a:gd name="csX2" fmla="*/ 762296 w 4702433"/>
                <a:gd name="csY2" fmla="*/ 844846 h 4693383"/>
                <a:gd name="csX3" fmla="*/ 673396 w 4702433"/>
                <a:gd name="csY3" fmla="*/ 851196 h 4693383"/>
                <a:gd name="csX4" fmla="*/ 565446 w 4702433"/>
                <a:gd name="csY4" fmla="*/ 889296 h 4693383"/>
                <a:gd name="csX5" fmla="*/ 457496 w 4702433"/>
                <a:gd name="csY5" fmla="*/ 940096 h 4693383"/>
                <a:gd name="csX6" fmla="*/ 387646 w 4702433"/>
                <a:gd name="csY6" fmla="*/ 952796 h 4693383"/>
                <a:gd name="csX7" fmla="*/ 374946 w 4702433"/>
                <a:gd name="csY7" fmla="*/ 1003596 h 4693383"/>
                <a:gd name="csX8" fmla="*/ 425746 w 4702433"/>
                <a:gd name="csY8" fmla="*/ 1079796 h 4693383"/>
                <a:gd name="csX9" fmla="*/ 432096 w 4702433"/>
                <a:gd name="csY9" fmla="*/ 1098846 h 4693383"/>
                <a:gd name="csX10" fmla="*/ 444796 w 4702433"/>
                <a:gd name="csY10" fmla="*/ 1143296 h 4693383"/>
                <a:gd name="csX11" fmla="*/ 501946 w 4702433"/>
                <a:gd name="csY11" fmla="*/ 1130596 h 4693383"/>
                <a:gd name="csX12" fmla="*/ 527346 w 4702433"/>
                <a:gd name="csY12" fmla="*/ 1073446 h 4693383"/>
                <a:gd name="csX13" fmla="*/ 514646 w 4702433"/>
                <a:gd name="csY13" fmla="*/ 1022646 h 4693383"/>
                <a:gd name="csX14" fmla="*/ 578146 w 4702433"/>
                <a:gd name="csY14" fmla="*/ 1009946 h 4693383"/>
                <a:gd name="csX15" fmla="*/ 622596 w 4702433"/>
                <a:gd name="csY15" fmla="*/ 1035346 h 4693383"/>
                <a:gd name="csX16" fmla="*/ 647996 w 4702433"/>
                <a:gd name="csY16" fmla="*/ 1079796 h 4693383"/>
                <a:gd name="csX17" fmla="*/ 603546 w 4702433"/>
                <a:gd name="csY17" fmla="*/ 1155996 h 4693383"/>
                <a:gd name="csX18" fmla="*/ 533696 w 4702433"/>
                <a:gd name="csY18" fmla="*/ 1219496 h 4693383"/>
                <a:gd name="csX19" fmla="*/ 476546 w 4702433"/>
                <a:gd name="csY19" fmla="*/ 1327446 h 4693383"/>
                <a:gd name="csX20" fmla="*/ 470196 w 4702433"/>
                <a:gd name="csY20" fmla="*/ 1422696 h 4693383"/>
                <a:gd name="csX21" fmla="*/ 393996 w 4702433"/>
                <a:gd name="csY21" fmla="*/ 1536996 h 4693383"/>
                <a:gd name="csX22" fmla="*/ 387646 w 4702433"/>
                <a:gd name="csY22" fmla="*/ 1721146 h 4693383"/>
                <a:gd name="csX23" fmla="*/ 286046 w 4702433"/>
                <a:gd name="csY23" fmla="*/ 1829096 h 4693383"/>
                <a:gd name="csX24" fmla="*/ 222546 w 4702433"/>
                <a:gd name="csY24" fmla="*/ 1841796 h 4693383"/>
                <a:gd name="csX25" fmla="*/ 190796 w 4702433"/>
                <a:gd name="csY25" fmla="*/ 1784646 h 4693383"/>
                <a:gd name="csX26" fmla="*/ 120946 w 4702433"/>
                <a:gd name="csY26" fmla="*/ 1771946 h 4693383"/>
                <a:gd name="csX27" fmla="*/ 101896 w 4702433"/>
                <a:gd name="csY27" fmla="*/ 1854496 h 4693383"/>
                <a:gd name="csX28" fmla="*/ 178096 w 4702433"/>
                <a:gd name="csY28" fmla="*/ 1937046 h 4693383"/>
                <a:gd name="csX29" fmla="*/ 222546 w 4702433"/>
                <a:gd name="csY29" fmla="*/ 1968796 h 4693383"/>
                <a:gd name="csX30" fmla="*/ 146346 w 4702433"/>
                <a:gd name="csY30" fmla="*/ 2330746 h 4693383"/>
                <a:gd name="csX31" fmla="*/ 12996 w 4702433"/>
                <a:gd name="csY31" fmla="*/ 2629196 h 4693383"/>
                <a:gd name="csX32" fmla="*/ 12996 w 4702433"/>
                <a:gd name="csY32" fmla="*/ 2699046 h 4693383"/>
                <a:gd name="csX33" fmla="*/ 82846 w 4702433"/>
                <a:gd name="csY33" fmla="*/ 2819696 h 4693383"/>
                <a:gd name="csX34" fmla="*/ 228896 w 4702433"/>
                <a:gd name="csY34" fmla="*/ 2813346 h 4693383"/>
                <a:gd name="csX35" fmla="*/ 298746 w 4702433"/>
                <a:gd name="csY35" fmla="*/ 2806996 h 4693383"/>
                <a:gd name="csX36" fmla="*/ 241596 w 4702433"/>
                <a:gd name="csY36" fmla="*/ 3022896 h 4693383"/>
                <a:gd name="csX37" fmla="*/ 222546 w 4702433"/>
                <a:gd name="csY37" fmla="*/ 3149896 h 4693383"/>
                <a:gd name="csX38" fmla="*/ 273346 w 4702433"/>
                <a:gd name="csY38" fmla="*/ 3353096 h 4693383"/>
                <a:gd name="csX39" fmla="*/ 393996 w 4702433"/>
                <a:gd name="csY39" fmla="*/ 3448346 h 4693383"/>
                <a:gd name="csX40" fmla="*/ 457496 w 4702433"/>
                <a:gd name="csY40" fmla="*/ 3549946 h 4693383"/>
                <a:gd name="csX41" fmla="*/ 527346 w 4702433"/>
                <a:gd name="csY41" fmla="*/ 3664246 h 4693383"/>
                <a:gd name="csX42" fmla="*/ 514646 w 4702433"/>
                <a:gd name="csY42" fmla="*/ 3708696 h 4693383"/>
                <a:gd name="csX43" fmla="*/ 444796 w 4702433"/>
                <a:gd name="csY43" fmla="*/ 3772196 h 4693383"/>
                <a:gd name="csX44" fmla="*/ 381296 w 4702433"/>
                <a:gd name="csY44" fmla="*/ 3867446 h 4693383"/>
                <a:gd name="csX45" fmla="*/ 476546 w 4702433"/>
                <a:gd name="csY45" fmla="*/ 3943646 h 4693383"/>
                <a:gd name="csX46" fmla="*/ 559096 w 4702433"/>
                <a:gd name="csY46" fmla="*/ 3988096 h 4693383"/>
                <a:gd name="csX47" fmla="*/ 514646 w 4702433"/>
                <a:gd name="csY47" fmla="*/ 4051596 h 4693383"/>
                <a:gd name="csX48" fmla="*/ 438446 w 4702433"/>
                <a:gd name="csY48" fmla="*/ 4102396 h 4693383"/>
                <a:gd name="csX49" fmla="*/ 381296 w 4702433"/>
                <a:gd name="csY49" fmla="*/ 4178596 h 4693383"/>
                <a:gd name="csX50" fmla="*/ 501946 w 4702433"/>
                <a:gd name="csY50" fmla="*/ 4267496 h 4693383"/>
                <a:gd name="csX51" fmla="*/ 717846 w 4702433"/>
                <a:gd name="csY51" fmla="*/ 4127796 h 4693383"/>
                <a:gd name="csX52" fmla="*/ 749596 w 4702433"/>
                <a:gd name="csY52" fmla="*/ 4019846 h 4693383"/>
                <a:gd name="csX53" fmla="*/ 857546 w 4702433"/>
                <a:gd name="csY53" fmla="*/ 4216696 h 4693383"/>
                <a:gd name="csX54" fmla="*/ 825796 w 4702433"/>
                <a:gd name="csY54" fmla="*/ 4311946 h 4693383"/>
                <a:gd name="csX55" fmla="*/ 965496 w 4702433"/>
                <a:gd name="csY55" fmla="*/ 4311946 h 4693383"/>
                <a:gd name="csX56" fmla="*/ 1168696 w 4702433"/>
                <a:gd name="csY56" fmla="*/ 4432596 h 4693383"/>
                <a:gd name="csX57" fmla="*/ 1397296 w 4702433"/>
                <a:gd name="csY57" fmla="*/ 4553246 h 4693383"/>
                <a:gd name="csX58" fmla="*/ 1479846 w 4702433"/>
                <a:gd name="csY58" fmla="*/ 4692946 h 4693383"/>
                <a:gd name="csX59" fmla="*/ 1619546 w 4702433"/>
                <a:gd name="csY59" fmla="*/ 4597696 h 4693383"/>
                <a:gd name="csX60" fmla="*/ 1727496 w 4702433"/>
                <a:gd name="csY60" fmla="*/ 4610396 h 4693383"/>
                <a:gd name="csX61" fmla="*/ 2279946 w 4702433"/>
                <a:gd name="csY61" fmla="*/ 4616746 h 4693383"/>
                <a:gd name="csX62" fmla="*/ 2406946 w 4702433"/>
                <a:gd name="csY62" fmla="*/ 4667546 h 4693383"/>
                <a:gd name="csX63" fmla="*/ 2476796 w 4702433"/>
                <a:gd name="csY63" fmla="*/ 4597696 h 4693383"/>
                <a:gd name="csX64" fmla="*/ 2813346 w 4702433"/>
                <a:gd name="csY64" fmla="*/ 4559596 h 4693383"/>
                <a:gd name="csX65" fmla="*/ 3048296 w 4702433"/>
                <a:gd name="csY65" fmla="*/ 4445296 h 4693383"/>
                <a:gd name="csX66" fmla="*/ 3232446 w 4702433"/>
                <a:gd name="csY66" fmla="*/ 4337346 h 4693383"/>
                <a:gd name="csX67" fmla="*/ 3410246 w 4702433"/>
                <a:gd name="csY67" fmla="*/ 4388146 h 4693383"/>
                <a:gd name="csX68" fmla="*/ 3708696 w 4702433"/>
                <a:gd name="csY68" fmla="*/ 4369096 h 4693383"/>
                <a:gd name="csX69" fmla="*/ 3816646 w 4702433"/>
                <a:gd name="csY69" fmla="*/ 4261146 h 4693383"/>
                <a:gd name="csX70" fmla="*/ 3943646 w 4702433"/>
                <a:gd name="csY70" fmla="*/ 4330996 h 4693383"/>
                <a:gd name="csX71" fmla="*/ 3988096 w 4702433"/>
                <a:gd name="csY71" fmla="*/ 4191296 h 4693383"/>
                <a:gd name="csX72" fmla="*/ 3911896 w 4702433"/>
                <a:gd name="csY72" fmla="*/ 4134146 h 4693383"/>
                <a:gd name="csX73" fmla="*/ 3835696 w 4702433"/>
                <a:gd name="csY73" fmla="*/ 4127796 h 4693383"/>
                <a:gd name="csX74" fmla="*/ 3803946 w 4702433"/>
                <a:gd name="csY74" fmla="*/ 4127796 h 4693383"/>
                <a:gd name="csX75" fmla="*/ 3829346 w 4702433"/>
                <a:gd name="csY75" fmla="*/ 4045246 h 4693383"/>
                <a:gd name="csX76" fmla="*/ 3905546 w 4702433"/>
                <a:gd name="csY76" fmla="*/ 4019846 h 4693383"/>
                <a:gd name="csX77" fmla="*/ 3988096 w 4702433"/>
                <a:gd name="csY77" fmla="*/ 4051596 h 4693383"/>
                <a:gd name="csX78" fmla="*/ 4019846 w 4702433"/>
                <a:gd name="csY78" fmla="*/ 3969046 h 4693383"/>
                <a:gd name="csX79" fmla="*/ 3918246 w 4702433"/>
                <a:gd name="csY79" fmla="*/ 3918246 h 4693383"/>
                <a:gd name="csX80" fmla="*/ 3886496 w 4702433"/>
                <a:gd name="csY80" fmla="*/ 3892846 h 4693383"/>
                <a:gd name="csX81" fmla="*/ 3975396 w 4702433"/>
                <a:gd name="csY81" fmla="*/ 3816646 h 4693383"/>
                <a:gd name="csX82" fmla="*/ 4032546 w 4702433"/>
                <a:gd name="csY82" fmla="*/ 3765846 h 4693383"/>
                <a:gd name="csX83" fmla="*/ 3969046 w 4702433"/>
                <a:gd name="csY83" fmla="*/ 3708696 h 4693383"/>
                <a:gd name="csX84" fmla="*/ 4121446 w 4702433"/>
                <a:gd name="csY84" fmla="*/ 3657896 h 4693383"/>
                <a:gd name="csX85" fmla="*/ 4229396 w 4702433"/>
                <a:gd name="csY85" fmla="*/ 3619796 h 4693383"/>
                <a:gd name="csX86" fmla="*/ 4273846 w 4702433"/>
                <a:gd name="csY86" fmla="*/ 3530896 h 4693383"/>
                <a:gd name="csX87" fmla="*/ 4400846 w 4702433"/>
                <a:gd name="csY87" fmla="*/ 3530896 h 4693383"/>
                <a:gd name="csX88" fmla="*/ 4477046 w 4702433"/>
                <a:gd name="csY88" fmla="*/ 3638846 h 4693383"/>
                <a:gd name="csX89" fmla="*/ 4527846 w 4702433"/>
                <a:gd name="csY89" fmla="*/ 3632496 h 4693383"/>
                <a:gd name="csX90" fmla="*/ 4477046 w 4702433"/>
                <a:gd name="csY90" fmla="*/ 3467396 h 4693383"/>
                <a:gd name="csX91" fmla="*/ 4604046 w 4702433"/>
                <a:gd name="csY91" fmla="*/ 3308646 h 4693383"/>
                <a:gd name="csX92" fmla="*/ 4584996 w 4702433"/>
                <a:gd name="csY92" fmla="*/ 3118146 h 4693383"/>
                <a:gd name="csX93" fmla="*/ 4489746 w 4702433"/>
                <a:gd name="csY93" fmla="*/ 3073696 h 4693383"/>
                <a:gd name="csX94" fmla="*/ 4438946 w 4702433"/>
                <a:gd name="csY94" fmla="*/ 3111796 h 4693383"/>
                <a:gd name="csX95" fmla="*/ 4483396 w 4702433"/>
                <a:gd name="csY95" fmla="*/ 3226096 h 4693383"/>
                <a:gd name="csX96" fmla="*/ 4394496 w 4702433"/>
                <a:gd name="csY96" fmla="*/ 3365796 h 4693383"/>
                <a:gd name="csX97" fmla="*/ 4369096 w 4702433"/>
                <a:gd name="csY97" fmla="*/ 3365796 h 4693383"/>
                <a:gd name="csX98" fmla="*/ 4267496 w 4702433"/>
                <a:gd name="csY98" fmla="*/ 3340396 h 4693383"/>
                <a:gd name="csX99" fmla="*/ 4223046 w 4702433"/>
                <a:gd name="csY99" fmla="*/ 3308646 h 4693383"/>
                <a:gd name="csX100" fmla="*/ 4203996 w 4702433"/>
                <a:gd name="csY100" fmla="*/ 3181646 h 4693383"/>
                <a:gd name="csX101" fmla="*/ 4311946 w 4702433"/>
                <a:gd name="csY101" fmla="*/ 3060996 h 4693383"/>
                <a:gd name="csX102" fmla="*/ 4394496 w 4702433"/>
                <a:gd name="csY102" fmla="*/ 3010196 h 4693383"/>
                <a:gd name="csX103" fmla="*/ 4496096 w 4702433"/>
                <a:gd name="csY103" fmla="*/ 2978446 h 4693383"/>
                <a:gd name="csX104" fmla="*/ 4553246 w 4702433"/>
                <a:gd name="csY104" fmla="*/ 2870496 h 4693383"/>
                <a:gd name="csX105" fmla="*/ 4578646 w 4702433"/>
                <a:gd name="csY105" fmla="*/ 2806996 h 4693383"/>
                <a:gd name="csX106" fmla="*/ 4584996 w 4702433"/>
                <a:gd name="csY106" fmla="*/ 2724446 h 4693383"/>
                <a:gd name="csX107" fmla="*/ 4521496 w 4702433"/>
                <a:gd name="csY107" fmla="*/ 2800646 h 4693383"/>
                <a:gd name="csX108" fmla="*/ 4477046 w 4702433"/>
                <a:gd name="csY108" fmla="*/ 2845096 h 4693383"/>
                <a:gd name="csX109" fmla="*/ 4350046 w 4702433"/>
                <a:gd name="csY109" fmla="*/ 2870496 h 4693383"/>
                <a:gd name="csX110" fmla="*/ 4394496 w 4702433"/>
                <a:gd name="csY110" fmla="*/ 2686346 h 4693383"/>
                <a:gd name="csX111" fmla="*/ 4534196 w 4702433"/>
                <a:gd name="csY111" fmla="*/ 2730796 h 4693383"/>
                <a:gd name="csX112" fmla="*/ 4578646 w 4702433"/>
                <a:gd name="csY112" fmla="*/ 2699046 h 4693383"/>
                <a:gd name="csX113" fmla="*/ 4534196 w 4702433"/>
                <a:gd name="csY113" fmla="*/ 2654596 h 4693383"/>
                <a:gd name="csX114" fmla="*/ 4451646 w 4702433"/>
                <a:gd name="csY114" fmla="*/ 2629196 h 4693383"/>
                <a:gd name="csX115" fmla="*/ 4477046 w 4702433"/>
                <a:gd name="csY115" fmla="*/ 2502196 h 4693383"/>
                <a:gd name="csX116" fmla="*/ 4559596 w 4702433"/>
                <a:gd name="csY116" fmla="*/ 2502196 h 4693383"/>
                <a:gd name="csX117" fmla="*/ 4559596 w 4702433"/>
                <a:gd name="csY117" fmla="*/ 2591096 h 4693383"/>
                <a:gd name="csX118" fmla="*/ 4661196 w 4702433"/>
                <a:gd name="csY118" fmla="*/ 2565696 h 4693383"/>
                <a:gd name="csX119" fmla="*/ 4635796 w 4702433"/>
                <a:gd name="csY119" fmla="*/ 2457746 h 4693383"/>
                <a:gd name="csX120" fmla="*/ 4559596 w 4702433"/>
                <a:gd name="csY120" fmla="*/ 2432346 h 4693383"/>
                <a:gd name="csX121" fmla="*/ 4464346 w 4702433"/>
                <a:gd name="csY121" fmla="*/ 2438696 h 4693383"/>
                <a:gd name="csX122" fmla="*/ 4464346 w 4702433"/>
                <a:gd name="csY122" fmla="*/ 2159296 h 4693383"/>
                <a:gd name="csX123" fmla="*/ 4559596 w 4702433"/>
                <a:gd name="csY123" fmla="*/ 2165646 h 4693383"/>
                <a:gd name="csX124" fmla="*/ 4667546 w 4702433"/>
                <a:gd name="csY124" fmla="*/ 2121196 h 4693383"/>
                <a:gd name="csX125" fmla="*/ 4635796 w 4702433"/>
                <a:gd name="csY125" fmla="*/ 2044996 h 4693383"/>
                <a:gd name="csX126" fmla="*/ 4584996 w 4702433"/>
                <a:gd name="csY126" fmla="*/ 2000546 h 4693383"/>
                <a:gd name="csX127" fmla="*/ 4521496 w 4702433"/>
                <a:gd name="csY127" fmla="*/ 1981496 h 4693383"/>
                <a:gd name="csX128" fmla="*/ 4470696 w 4702433"/>
                <a:gd name="csY128" fmla="*/ 1892596 h 4693383"/>
                <a:gd name="csX129" fmla="*/ 4375446 w 4702433"/>
                <a:gd name="csY129" fmla="*/ 1663996 h 4693383"/>
                <a:gd name="csX130" fmla="*/ 4400846 w 4702433"/>
                <a:gd name="csY130" fmla="*/ 1524296 h 4693383"/>
                <a:gd name="csX131" fmla="*/ 4400846 w 4702433"/>
                <a:gd name="csY131" fmla="*/ 1486196 h 4693383"/>
                <a:gd name="csX132" fmla="*/ 4330996 w 4702433"/>
                <a:gd name="csY132" fmla="*/ 1473496 h 4693383"/>
                <a:gd name="csX133" fmla="*/ 4305596 w 4702433"/>
                <a:gd name="csY133" fmla="*/ 1435396 h 4693383"/>
                <a:gd name="csX134" fmla="*/ 4292896 w 4702433"/>
                <a:gd name="csY134" fmla="*/ 1327446 h 4693383"/>
                <a:gd name="csX135" fmla="*/ 4318296 w 4702433"/>
                <a:gd name="csY135" fmla="*/ 1263946 h 4693383"/>
                <a:gd name="csX136" fmla="*/ 4388146 w 4702433"/>
                <a:gd name="csY136" fmla="*/ 1213146 h 4693383"/>
                <a:gd name="csX137" fmla="*/ 4457996 w 4702433"/>
                <a:gd name="csY137" fmla="*/ 1155996 h 4693383"/>
                <a:gd name="csX138" fmla="*/ 4419896 w 4702433"/>
                <a:gd name="csY138" fmla="*/ 1124246 h 4693383"/>
                <a:gd name="csX139" fmla="*/ 4369096 w 4702433"/>
                <a:gd name="csY139" fmla="*/ 1098846 h 4693383"/>
                <a:gd name="csX140" fmla="*/ 4369096 w 4702433"/>
                <a:gd name="csY140" fmla="*/ 1054396 h 4693383"/>
                <a:gd name="csX141" fmla="*/ 4699296 w 4702433"/>
                <a:gd name="csY141" fmla="*/ 762296 h 4693383"/>
                <a:gd name="csX142" fmla="*/ 4527846 w 4702433"/>
                <a:gd name="csY142" fmla="*/ 781346 h 4693383"/>
                <a:gd name="csX143" fmla="*/ 4400846 w 4702433"/>
                <a:gd name="csY143" fmla="*/ 901996 h 4693383"/>
                <a:gd name="csX144" fmla="*/ 4324646 w 4702433"/>
                <a:gd name="csY144" fmla="*/ 984546 h 4693383"/>
                <a:gd name="csX145" fmla="*/ 4216696 w 4702433"/>
                <a:gd name="csY145" fmla="*/ 952796 h 4693383"/>
                <a:gd name="csX146" fmla="*/ 4242096 w 4702433"/>
                <a:gd name="csY146" fmla="*/ 838496 h 4693383"/>
                <a:gd name="csX147" fmla="*/ 4153196 w 4702433"/>
                <a:gd name="csY147" fmla="*/ 825796 h 4693383"/>
                <a:gd name="csX148" fmla="*/ 4076996 w 4702433"/>
                <a:gd name="csY148" fmla="*/ 819446 h 4693383"/>
                <a:gd name="csX149" fmla="*/ 4013496 w 4702433"/>
                <a:gd name="csY149" fmla="*/ 768646 h 4693383"/>
                <a:gd name="csX150" fmla="*/ 4019846 w 4702433"/>
                <a:gd name="csY150" fmla="*/ 730546 h 4693383"/>
                <a:gd name="csX151" fmla="*/ 4096046 w 4702433"/>
                <a:gd name="csY151" fmla="*/ 730546 h 4693383"/>
                <a:gd name="csX152" fmla="*/ 4102396 w 4702433"/>
                <a:gd name="csY152" fmla="*/ 673396 h 4693383"/>
                <a:gd name="csX153" fmla="*/ 4057946 w 4702433"/>
                <a:gd name="csY153" fmla="*/ 609896 h 4693383"/>
                <a:gd name="csX154" fmla="*/ 3994446 w 4702433"/>
                <a:gd name="csY154" fmla="*/ 609896 h 4693383"/>
                <a:gd name="csX155" fmla="*/ 3918246 w 4702433"/>
                <a:gd name="csY155" fmla="*/ 660696 h 4693383"/>
                <a:gd name="csX156" fmla="*/ 3930946 w 4702433"/>
                <a:gd name="csY156" fmla="*/ 667046 h 4693383"/>
                <a:gd name="csX157" fmla="*/ 3829346 w 4702433"/>
                <a:gd name="csY157" fmla="*/ 660696 h 4693383"/>
                <a:gd name="csX158" fmla="*/ 3886496 w 4702433"/>
                <a:gd name="csY158" fmla="*/ 603546 h 4693383"/>
                <a:gd name="csX159" fmla="*/ 3892846 w 4702433"/>
                <a:gd name="csY159" fmla="*/ 546396 h 4693383"/>
                <a:gd name="csX160" fmla="*/ 3867446 w 4702433"/>
                <a:gd name="csY160" fmla="*/ 527346 h 4693383"/>
                <a:gd name="csX161" fmla="*/ 3835696 w 4702433"/>
                <a:gd name="csY161" fmla="*/ 451146 h 4693383"/>
                <a:gd name="csX162" fmla="*/ 3867446 w 4702433"/>
                <a:gd name="csY162" fmla="*/ 349546 h 4693383"/>
                <a:gd name="csX163" fmla="*/ 3772196 w 4702433"/>
                <a:gd name="csY163" fmla="*/ 355896 h 4693383"/>
                <a:gd name="csX164" fmla="*/ 3765846 w 4702433"/>
                <a:gd name="csY164" fmla="*/ 425746 h 4693383"/>
                <a:gd name="csX165" fmla="*/ 3676946 w 4702433"/>
                <a:gd name="csY165" fmla="*/ 546396 h 4693383"/>
                <a:gd name="csX166" fmla="*/ 3568996 w 4702433"/>
                <a:gd name="csY166" fmla="*/ 597196 h 4693383"/>
                <a:gd name="csX167" fmla="*/ 3537246 w 4702433"/>
                <a:gd name="csY167" fmla="*/ 514646 h 4693383"/>
                <a:gd name="csX168" fmla="*/ 3549946 w 4702433"/>
                <a:gd name="csY168" fmla="*/ 444796 h 4693383"/>
                <a:gd name="csX169" fmla="*/ 3638846 w 4702433"/>
                <a:gd name="csY169" fmla="*/ 355896 h 4693383"/>
                <a:gd name="csX170" fmla="*/ 3549946 w 4702433"/>
                <a:gd name="csY170" fmla="*/ 330496 h 4693383"/>
                <a:gd name="csX171" fmla="*/ 3467396 w 4702433"/>
                <a:gd name="csY171" fmla="*/ 438446 h 4693383"/>
                <a:gd name="csX172" fmla="*/ 3448346 w 4702433"/>
                <a:gd name="csY172" fmla="*/ 457496 h 4693383"/>
                <a:gd name="csX173" fmla="*/ 3308646 w 4702433"/>
                <a:gd name="csY173" fmla="*/ 400346 h 4693383"/>
                <a:gd name="csX174" fmla="*/ 3238796 w 4702433"/>
                <a:gd name="csY174" fmla="*/ 317796 h 4693383"/>
                <a:gd name="csX175" fmla="*/ 3111796 w 4702433"/>
                <a:gd name="csY175" fmla="*/ 235246 h 4693383"/>
                <a:gd name="csX176" fmla="*/ 3130846 w 4702433"/>
                <a:gd name="csY176" fmla="*/ 101896 h 4693383"/>
                <a:gd name="csX177" fmla="*/ 3048296 w 4702433"/>
                <a:gd name="csY177" fmla="*/ 95546 h 4693383"/>
                <a:gd name="csX178" fmla="*/ 3029246 w 4702433"/>
                <a:gd name="csY178" fmla="*/ 178096 h 4693383"/>
                <a:gd name="csX179" fmla="*/ 2965746 w 4702433"/>
                <a:gd name="csY179" fmla="*/ 159046 h 4693383"/>
                <a:gd name="csX180" fmla="*/ 2851446 w 4702433"/>
                <a:gd name="csY180" fmla="*/ 89196 h 4693383"/>
                <a:gd name="csX181" fmla="*/ 2635546 w 4702433"/>
                <a:gd name="csY181" fmla="*/ 6646 h 4693383"/>
                <a:gd name="csX182" fmla="*/ 2616200 w 4702433"/>
                <a:gd name="csY182" fmla="*/ 8775 h 4693383"/>
                <a:gd name="csX183" fmla="*/ 2089150 w 4702433"/>
                <a:gd name="csY183" fmla="*/ 39088 h 4693383"/>
                <a:gd name="csX184" fmla="*/ 1742026 w 4702433"/>
                <a:gd name="csY184" fmla="*/ 70151 h 4693383"/>
                <a:gd name="csX185" fmla="*/ 1314426 w 4702433"/>
                <a:gd name="csY185" fmla="*/ 394694 h 4693383"/>
                <a:gd name="csX0" fmla="*/ 921046 w 4702433"/>
                <a:gd name="csY0" fmla="*/ 698796 h 4693383"/>
                <a:gd name="csX1" fmla="*/ 819446 w 4702433"/>
                <a:gd name="csY1" fmla="*/ 813096 h 4693383"/>
                <a:gd name="csX2" fmla="*/ 762296 w 4702433"/>
                <a:gd name="csY2" fmla="*/ 844846 h 4693383"/>
                <a:gd name="csX3" fmla="*/ 673396 w 4702433"/>
                <a:gd name="csY3" fmla="*/ 851196 h 4693383"/>
                <a:gd name="csX4" fmla="*/ 565446 w 4702433"/>
                <a:gd name="csY4" fmla="*/ 889296 h 4693383"/>
                <a:gd name="csX5" fmla="*/ 457496 w 4702433"/>
                <a:gd name="csY5" fmla="*/ 940096 h 4693383"/>
                <a:gd name="csX6" fmla="*/ 387646 w 4702433"/>
                <a:gd name="csY6" fmla="*/ 952796 h 4693383"/>
                <a:gd name="csX7" fmla="*/ 374946 w 4702433"/>
                <a:gd name="csY7" fmla="*/ 1003596 h 4693383"/>
                <a:gd name="csX8" fmla="*/ 425746 w 4702433"/>
                <a:gd name="csY8" fmla="*/ 1079796 h 4693383"/>
                <a:gd name="csX9" fmla="*/ 432096 w 4702433"/>
                <a:gd name="csY9" fmla="*/ 1098846 h 4693383"/>
                <a:gd name="csX10" fmla="*/ 444796 w 4702433"/>
                <a:gd name="csY10" fmla="*/ 1143296 h 4693383"/>
                <a:gd name="csX11" fmla="*/ 501946 w 4702433"/>
                <a:gd name="csY11" fmla="*/ 1130596 h 4693383"/>
                <a:gd name="csX12" fmla="*/ 527346 w 4702433"/>
                <a:gd name="csY12" fmla="*/ 1073446 h 4693383"/>
                <a:gd name="csX13" fmla="*/ 514646 w 4702433"/>
                <a:gd name="csY13" fmla="*/ 1022646 h 4693383"/>
                <a:gd name="csX14" fmla="*/ 578146 w 4702433"/>
                <a:gd name="csY14" fmla="*/ 1009946 h 4693383"/>
                <a:gd name="csX15" fmla="*/ 622596 w 4702433"/>
                <a:gd name="csY15" fmla="*/ 1035346 h 4693383"/>
                <a:gd name="csX16" fmla="*/ 647996 w 4702433"/>
                <a:gd name="csY16" fmla="*/ 1079796 h 4693383"/>
                <a:gd name="csX17" fmla="*/ 603546 w 4702433"/>
                <a:gd name="csY17" fmla="*/ 1155996 h 4693383"/>
                <a:gd name="csX18" fmla="*/ 533696 w 4702433"/>
                <a:gd name="csY18" fmla="*/ 1219496 h 4693383"/>
                <a:gd name="csX19" fmla="*/ 476546 w 4702433"/>
                <a:gd name="csY19" fmla="*/ 1327446 h 4693383"/>
                <a:gd name="csX20" fmla="*/ 470196 w 4702433"/>
                <a:gd name="csY20" fmla="*/ 1422696 h 4693383"/>
                <a:gd name="csX21" fmla="*/ 393996 w 4702433"/>
                <a:gd name="csY21" fmla="*/ 1536996 h 4693383"/>
                <a:gd name="csX22" fmla="*/ 387646 w 4702433"/>
                <a:gd name="csY22" fmla="*/ 1721146 h 4693383"/>
                <a:gd name="csX23" fmla="*/ 286046 w 4702433"/>
                <a:gd name="csY23" fmla="*/ 1829096 h 4693383"/>
                <a:gd name="csX24" fmla="*/ 222546 w 4702433"/>
                <a:gd name="csY24" fmla="*/ 1841796 h 4693383"/>
                <a:gd name="csX25" fmla="*/ 190796 w 4702433"/>
                <a:gd name="csY25" fmla="*/ 1784646 h 4693383"/>
                <a:gd name="csX26" fmla="*/ 120946 w 4702433"/>
                <a:gd name="csY26" fmla="*/ 1771946 h 4693383"/>
                <a:gd name="csX27" fmla="*/ 101896 w 4702433"/>
                <a:gd name="csY27" fmla="*/ 1854496 h 4693383"/>
                <a:gd name="csX28" fmla="*/ 178096 w 4702433"/>
                <a:gd name="csY28" fmla="*/ 1937046 h 4693383"/>
                <a:gd name="csX29" fmla="*/ 222546 w 4702433"/>
                <a:gd name="csY29" fmla="*/ 1968796 h 4693383"/>
                <a:gd name="csX30" fmla="*/ 146346 w 4702433"/>
                <a:gd name="csY30" fmla="*/ 2330746 h 4693383"/>
                <a:gd name="csX31" fmla="*/ 12996 w 4702433"/>
                <a:gd name="csY31" fmla="*/ 2629196 h 4693383"/>
                <a:gd name="csX32" fmla="*/ 12996 w 4702433"/>
                <a:gd name="csY32" fmla="*/ 2699046 h 4693383"/>
                <a:gd name="csX33" fmla="*/ 82846 w 4702433"/>
                <a:gd name="csY33" fmla="*/ 2819696 h 4693383"/>
                <a:gd name="csX34" fmla="*/ 228896 w 4702433"/>
                <a:gd name="csY34" fmla="*/ 2813346 h 4693383"/>
                <a:gd name="csX35" fmla="*/ 298746 w 4702433"/>
                <a:gd name="csY35" fmla="*/ 2806996 h 4693383"/>
                <a:gd name="csX36" fmla="*/ 241596 w 4702433"/>
                <a:gd name="csY36" fmla="*/ 3022896 h 4693383"/>
                <a:gd name="csX37" fmla="*/ 222546 w 4702433"/>
                <a:gd name="csY37" fmla="*/ 3149896 h 4693383"/>
                <a:gd name="csX38" fmla="*/ 273346 w 4702433"/>
                <a:gd name="csY38" fmla="*/ 3353096 h 4693383"/>
                <a:gd name="csX39" fmla="*/ 393996 w 4702433"/>
                <a:gd name="csY39" fmla="*/ 3448346 h 4693383"/>
                <a:gd name="csX40" fmla="*/ 457496 w 4702433"/>
                <a:gd name="csY40" fmla="*/ 3549946 h 4693383"/>
                <a:gd name="csX41" fmla="*/ 527346 w 4702433"/>
                <a:gd name="csY41" fmla="*/ 3664246 h 4693383"/>
                <a:gd name="csX42" fmla="*/ 514646 w 4702433"/>
                <a:gd name="csY42" fmla="*/ 3708696 h 4693383"/>
                <a:gd name="csX43" fmla="*/ 444796 w 4702433"/>
                <a:gd name="csY43" fmla="*/ 3772196 h 4693383"/>
                <a:gd name="csX44" fmla="*/ 381296 w 4702433"/>
                <a:gd name="csY44" fmla="*/ 3867446 h 4693383"/>
                <a:gd name="csX45" fmla="*/ 476546 w 4702433"/>
                <a:gd name="csY45" fmla="*/ 3943646 h 4693383"/>
                <a:gd name="csX46" fmla="*/ 559096 w 4702433"/>
                <a:gd name="csY46" fmla="*/ 3988096 h 4693383"/>
                <a:gd name="csX47" fmla="*/ 514646 w 4702433"/>
                <a:gd name="csY47" fmla="*/ 4051596 h 4693383"/>
                <a:gd name="csX48" fmla="*/ 438446 w 4702433"/>
                <a:gd name="csY48" fmla="*/ 4102396 h 4693383"/>
                <a:gd name="csX49" fmla="*/ 381296 w 4702433"/>
                <a:gd name="csY49" fmla="*/ 4178596 h 4693383"/>
                <a:gd name="csX50" fmla="*/ 501946 w 4702433"/>
                <a:gd name="csY50" fmla="*/ 4267496 h 4693383"/>
                <a:gd name="csX51" fmla="*/ 717846 w 4702433"/>
                <a:gd name="csY51" fmla="*/ 4127796 h 4693383"/>
                <a:gd name="csX52" fmla="*/ 749596 w 4702433"/>
                <a:gd name="csY52" fmla="*/ 4019846 h 4693383"/>
                <a:gd name="csX53" fmla="*/ 857546 w 4702433"/>
                <a:gd name="csY53" fmla="*/ 4216696 h 4693383"/>
                <a:gd name="csX54" fmla="*/ 825796 w 4702433"/>
                <a:gd name="csY54" fmla="*/ 4311946 h 4693383"/>
                <a:gd name="csX55" fmla="*/ 965496 w 4702433"/>
                <a:gd name="csY55" fmla="*/ 4311946 h 4693383"/>
                <a:gd name="csX56" fmla="*/ 1168696 w 4702433"/>
                <a:gd name="csY56" fmla="*/ 4432596 h 4693383"/>
                <a:gd name="csX57" fmla="*/ 1397296 w 4702433"/>
                <a:gd name="csY57" fmla="*/ 4553246 h 4693383"/>
                <a:gd name="csX58" fmla="*/ 1479846 w 4702433"/>
                <a:gd name="csY58" fmla="*/ 4692946 h 4693383"/>
                <a:gd name="csX59" fmla="*/ 1619546 w 4702433"/>
                <a:gd name="csY59" fmla="*/ 4597696 h 4693383"/>
                <a:gd name="csX60" fmla="*/ 1727496 w 4702433"/>
                <a:gd name="csY60" fmla="*/ 4610396 h 4693383"/>
                <a:gd name="csX61" fmla="*/ 2279946 w 4702433"/>
                <a:gd name="csY61" fmla="*/ 4616746 h 4693383"/>
                <a:gd name="csX62" fmla="*/ 2406946 w 4702433"/>
                <a:gd name="csY62" fmla="*/ 4667546 h 4693383"/>
                <a:gd name="csX63" fmla="*/ 2476796 w 4702433"/>
                <a:gd name="csY63" fmla="*/ 4597696 h 4693383"/>
                <a:gd name="csX64" fmla="*/ 2813346 w 4702433"/>
                <a:gd name="csY64" fmla="*/ 4559596 h 4693383"/>
                <a:gd name="csX65" fmla="*/ 3048296 w 4702433"/>
                <a:gd name="csY65" fmla="*/ 4445296 h 4693383"/>
                <a:gd name="csX66" fmla="*/ 3232446 w 4702433"/>
                <a:gd name="csY66" fmla="*/ 4337346 h 4693383"/>
                <a:gd name="csX67" fmla="*/ 3410246 w 4702433"/>
                <a:gd name="csY67" fmla="*/ 4388146 h 4693383"/>
                <a:gd name="csX68" fmla="*/ 3708696 w 4702433"/>
                <a:gd name="csY68" fmla="*/ 4369096 h 4693383"/>
                <a:gd name="csX69" fmla="*/ 3816646 w 4702433"/>
                <a:gd name="csY69" fmla="*/ 4261146 h 4693383"/>
                <a:gd name="csX70" fmla="*/ 3943646 w 4702433"/>
                <a:gd name="csY70" fmla="*/ 4330996 h 4693383"/>
                <a:gd name="csX71" fmla="*/ 3988096 w 4702433"/>
                <a:gd name="csY71" fmla="*/ 4191296 h 4693383"/>
                <a:gd name="csX72" fmla="*/ 3911896 w 4702433"/>
                <a:gd name="csY72" fmla="*/ 4134146 h 4693383"/>
                <a:gd name="csX73" fmla="*/ 3835696 w 4702433"/>
                <a:gd name="csY73" fmla="*/ 4127796 h 4693383"/>
                <a:gd name="csX74" fmla="*/ 3803946 w 4702433"/>
                <a:gd name="csY74" fmla="*/ 4127796 h 4693383"/>
                <a:gd name="csX75" fmla="*/ 3829346 w 4702433"/>
                <a:gd name="csY75" fmla="*/ 4045246 h 4693383"/>
                <a:gd name="csX76" fmla="*/ 3905546 w 4702433"/>
                <a:gd name="csY76" fmla="*/ 4019846 h 4693383"/>
                <a:gd name="csX77" fmla="*/ 3988096 w 4702433"/>
                <a:gd name="csY77" fmla="*/ 4051596 h 4693383"/>
                <a:gd name="csX78" fmla="*/ 4019846 w 4702433"/>
                <a:gd name="csY78" fmla="*/ 3969046 h 4693383"/>
                <a:gd name="csX79" fmla="*/ 3918246 w 4702433"/>
                <a:gd name="csY79" fmla="*/ 3918246 h 4693383"/>
                <a:gd name="csX80" fmla="*/ 3886496 w 4702433"/>
                <a:gd name="csY80" fmla="*/ 3892846 h 4693383"/>
                <a:gd name="csX81" fmla="*/ 3975396 w 4702433"/>
                <a:gd name="csY81" fmla="*/ 3816646 h 4693383"/>
                <a:gd name="csX82" fmla="*/ 4032546 w 4702433"/>
                <a:gd name="csY82" fmla="*/ 3765846 h 4693383"/>
                <a:gd name="csX83" fmla="*/ 3969046 w 4702433"/>
                <a:gd name="csY83" fmla="*/ 3708696 h 4693383"/>
                <a:gd name="csX84" fmla="*/ 4121446 w 4702433"/>
                <a:gd name="csY84" fmla="*/ 3657896 h 4693383"/>
                <a:gd name="csX85" fmla="*/ 4229396 w 4702433"/>
                <a:gd name="csY85" fmla="*/ 3619796 h 4693383"/>
                <a:gd name="csX86" fmla="*/ 4273846 w 4702433"/>
                <a:gd name="csY86" fmla="*/ 3530896 h 4693383"/>
                <a:gd name="csX87" fmla="*/ 4400846 w 4702433"/>
                <a:gd name="csY87" fmla="*/ 3530896 h 4693383"/>
                <a:gd name="csX88" fmla="*/ 4477046 w 4702433"/>
                <a:gd name="csY88" fmla="*/ 3638846 h 4693383"/>
                <a:gd name="csX89" fmla="*/ 4527846 w 4702433"/>
                <a:gd name="csY89" fmla="*/ 3632496 h 4693383"/>
                <a:gd name="csX90" fmla="*/ 4477046 w 4702433"/>
                <a:gd name="csY90" fmla="*/ 3467396 h 4693383"/>
                <a:gd name="csX91" fmla="*/ 4604046 w 4702433"/>
                <a:gd name="csY91" fmla="*/ 3308646 h 4693383"/>
                <a:gd name="csX92" fmla="*/ 4584996 w 4702433"/>
                <a:gd name="csY92" fmla="*/ 3118146 h 4693383"/>
                <a:gd name="csX93" fmla="*/ 4489746 w 4702433"/>
                <a:gd name="csY93" fmla="*/ 3073696 h 4693383"/>
                <a:gd name="csX94" fmla="*/ 4438946 w 4702433"/>
                <a:gd name="csY94" fmla="*/ 3111796 h 4693383"/>
                <a:gd name="csX95" fmla="*/ 4483396 w 4702433"/>
                <a:gd name="csY95" fmla="*/ 3226096 h 4693383"/>
                <a:gd name="csX96" fmla="*/ 4394496 w 4702433"/>
                <a:gd name="csY96" fmla="*/ 3365796 h 4693383"/>
                <a:gd name="csX97" fmla="*/ 4369096 w 4702433"/>
                <a:gd name="csY97" fmla="*/ 3365796 h 4693383"/>
                <a:gd name="csX98" fmla="*/ 4267496 w 4702433"/>
                <a:gd name="csY98" fmla="*/ 3340396 h 4693383"/>
                <a:gd name="csX99" fmla="*/ 4223046 w 4702433"/>
                <a:gd name="csY99" fmla="*/ 3308646 h 4693383"/>
                <a:gd name="csX100" fmla="*/ 4203996 w 4702433"/>
                <a:gd name="csY100" fmla="*/ 3181646 h 4693383"/>
                <a:gd name="csX101" fmla="*/ 4311946 w 4702433"/>
                <a:gd name="csY101" fmla="*/ 3060996 h 4693383"/>
                <a:gd name="csX102" fmla="*/ 4394496 w 4702433"/>
                <a:gd name="csY102" fmla="*/ 3010196 h 4693383"/>
                <a:gd name="csX103" fmla="*/ 4496096 w 4702433"/>
                <a:gd name="csY103" fmla="*/ 2978446 h 4693383"/>
                <a:gd name="csX104" fmla="*/ 4553246 w 4702433"/>
                <a:gd name="csY104" fmla="*/ 2870496 h 4693383"/>
                <a:gd name="csX105" fmla="*/ 4578646 w 4702433"/>
                <a:gd name="csY105" fmla="*/ 2806996 h 4693383"/>
                <a:gd name="csX106" fmla="*/ 4584996 w 4702433"/>
                <a:gd name="csY106" fmla="*/ 2724446 h 4693383"/>
                <a:gd name="csX107" fmla="*/ 4521496 w 4702433"/>
                <a:gd name="csY107" fmla="*/ 2800646 h 4693383"/>
                <a:gd name="csX108" fmla="*/ 4477046 w 4702433"/>
                <a:gd name="csY108" fmla="*/ 2845096 h 4693383"/>
                <a:gd name="csX109" fmla="*/ 4350046 w 4702433"/>
                <a:gd name="csY109" fmla="*/ 2870496 h 4693383"/>
                <a:gd name="csX110" fmla="*/ 4394496 w 4702433"/>
                <a:gd name="csY110" fmla="*/ 2686346 h 4693383"/>
                <a:gd name="csX111" fmla="*/ 4534196 w 4702433"/>
                <a:gd name="csY111" fmla="*/ 2730796 h 4693383"/>
                <a:gd name="csX112" fmla="*/ 4578646 w 4702433"/>
                <a:gd name="csY112" fmla="*/ 2699046 h 4693383"/>
                <a:gd name="csX113" fmla="*/ 4534196 w 4702433"/>
                <a:gd name="csY113" fmla="*/ 2654596 h 4693383"/>
                <a:gd name="csX114" fmla="*/ 4451646 w 4702433"/>
                <a:gd name="csY114" fmla="*/ 2629196 h 4693383"/>
                <a:gd name="csX115" fmla="*/ 4477046 w 4702433"/>
                <a:gd name="csY115" fmla="*/ 2502196 h 4693383"/>
                <a:gd name="csX116" fmla="*/ 4559596 w 4702433"/>
                <a:gd name="csY116" fmla="*/ 2502196 h 4693383"/>
                <a:gd name="csX117" fmla="*/ 4559596 w 4702433"/>
                <a:gd name="csY117" fmla="*/ 2591096 h 4693383"/>
                <a:gd name="csX118" fmla="*/ 4661196 w 4702433"/>
                <a:gd name="csY118" fmla="*/ 2565696 h 4693383"/>
                <a:gd name="csX119" fmla="*/ 4635796 w 4702433"/>
                <a:gd name="csY119" fmla="*/ 2457746 h 4693383"/>
                <a:gd name="csX120" fmla="*/ 4559596 w 4702433"/>
                <a:gd name="csY120" fmla="*/ 2432346 h 4693383"/>
                <a:gd name="csX121" fmla="*/ 4464346 w 4702433"/>
                <a:gd name="csY121" fmla="*/ 2438696 h 4693383"/>
                <a:gd name="csX122" fmla="*/ 4464346 w 4702433"/>
                <a:gd name="csY122" fmla="*/ 2159296 h 4693383"/>
                <a:gd name="csX123" fmla="*/ 4559596 w 4702433"/>
                <a:gd name="csY123" fmla="*/ 2165646 h 4693383"/>
                <a:gd name="csX124" fmla="*/ 4667546 w 4702433"/>
                <a:gd name="csY124" fmla="*/ 2121196 h 4693383"/>
                <a:gd name="csX125" fmla="*/ 4635796 w 4702433"/>
                <a:gd name="csY125" fmla="*/ 2044996 h 4693383"/>
                <a:gd name="csX126" fmla="*/ 4584996 w 4702433"/>
                <a:gd name="csY126" fmla="*/ 2000546 h 4693383"/>
                <a:gd name="csX127" fmla="*/ 4521496 w 4702433"/>
                <a:gd name="csY127" fmla="*/ 1981496 h 4693383"/>
                <a:gd name="csX128" fmla="*/ 4470696 w 4702433"/>
                <a:gd name="csY128" fmla="*/ 1892596 h 4693383"/>
                <a:gd name="csX129" fmla="*/ 4375446 w 4702433"/>
                <a:gd name="csY129" fmla="*/ 1663996 h 4693383"/>
                <a:gd name="csX130" fmla="*/ 4400846 w 4702433"/>
                <a:gd name="csY130" fmla="*/ 1524296 h 4693383"/>
                <a:gd name="csX131" fmla="*/ 4400846 w 4702433"/>
                <a:gd name="csY131" fmla="*/ 1486196 h 4693383"/>
                <a:gd name="csX132" fmla="*/ 4330996 w 4702433"/>
                <a:gd name="csY132" fmla="*/ 1473496 h 4693383"/>
                <a:gd name="csX133" fmla="*/ 4305596 w 4702433"/>
                <a:gd name="csY133" fmla="*/ 1435396 h 4693383"/>
                <a:gd name="csX134" fmla="*/ 4292896 w 4702433"/>
                <a:gd name="csY134" fmla="*/ 1327446 h 4693383"/>
                <a:gd name="csX135" fmla="*/ 4318296 w 4702433"/>
                <a:gd name="csY135" fmla="*/ 1263946 h 4693383"/>
                <a:gd name="csX136" fmla="*/ 4388146 w 4702433"/>
                <a:gd name="csY136" fmla="*/ 1213146 h 4693383"/>
                <a:gd name="csX137" fmla="*/ 4457996 w 4702433"/>
                <a:gd name="csY137" fmla="*/ 1155996 h 4693383"/>
                <a:gd name="csX138" fmla="*/ 4419896 w 4702433"/>
                <a:gd name="csY138" fmla="*/ 1124246 h 4693383"/>
                <a:gd name="csX139" fmla="*/ 4369096 w 4702433"/>
                <a:gd name="csY139" fmla="*/ 1098846 h 4693383"/>
                <a:gd name="csX140" fmla="*/ 4369096 w 4702433"/>
                <a:gd name="csY140" fmla="*/ 1054396 h 4693383"/>
                <a:gd name="csX141" fmla="*/ 4699296 w 4702433"/>
                <a:gd name="csY141" fmla="*/ 762296 h 4693383"/>
                <a:gd name="csX142" fmla="*/ 4527846 w 4702433"/>
                <a:gd name="csY142" fmla="*/ 781346 h 4693383"/>
                <a:gd name="csX143" fmla="*/ 4400846 w 4702433"/>
                <a:gd name="csY143" fmla="*/ 901996 h 4693383"/>
                <a:gd name="csX144" fmla="*/ 4324646 w 4702433"/>
                <a:gd name="csY144" fmla="*/ 984546 h 4693383"/>
                <a:gd name="csX145" fmla="*/ 4216696 w 4702433"/>
                <a:gd name="csY145" fmla="*/ 952796 h 4693383"/>
                <a:gd name="csX146" fmla="*/ 4242096 w 4702433"/>
                <a:gd name="csY146" fmla="*/ 838496 h 4693383"/>
                <a:gd name="csX147" fmla="*/ 4153196 w 4702433"/>
                <a:gd name="csY147" fmla="*/ 825796 h 4693383"/>
                <a:gd name="csX148" fmla="*/ 4076996 w 4702433"/>
                <a:gd name="csY148" fmla="*/ 819446 h 4693383"/>
                <a:gd name="csX149" fmla="*/ 4013496 w 4702433"/>
                <a:gd name="csY149" fmla="*/ 768646 h 4693383"/>
                <a:gd name="csX150" fmla="*/ 4019846 w 4702433"/>
                <a:gd name="csY150" fmla="*/ 730546 h 4693383"/>
                <a:gd name="csX151" fmla="*/ 4096046 w 4702433"/>
                <a:gd name="csY151" fmla="*/ 730546 h 4693383"/>
                <a:gd name="csX152" fmla="*/ 4102396 w 4702433"/>
                <a:gd name="csY152" fmla="*/ 673396 h 4693383"/>
                <a:gd name="csX153" fmla="*/ 4057946 w 4702433"/>
                <a:gd name="csY153" fmla="*/ 609896 h 4693383"/>
                <a:gd name="csX154" fmla="*/ 3994446 w 4702433"/>
                <a:gd name="csY154" fmla="*/ 609896 h 4693383"/>
                <a:gd name="csX155" fmla="*/ 3918246 w 4702433"/>
                <a:gd name="csY155" fmla="*/ 660696 h 4693383"/>
                <a:gd name="csX156" fmla="*/ 3930946 w 4702433"/>
                <a:gd name="csY156" fmla="*/ 667046 h 4693383"/>
                <a:gd name="csX157" fmla="*/ 3829346 w 4702433"/>
                <a:gd name="csY157" fmla="*/ 660696 h 4693383"/>
                <a:gd name="csX158" fmla="*/ 3886496 w 4702433"/>
                <a:gd name="csY158" fmla="*/ 603546 h 4693383"/>
                <a:gd name="csX159" fmla="*/ 3892846 w 4702433"/>
                <a:gd name="csY159" fmla="*/ 546396 h 4693383"/>
                <a:gd name="csX160" fmla="*/ 3867446 w 4702433"/>
                <a:gd name="csY160" fmla="*/ 527346 h 4693383"/>
                <a:gd name="csX161" fmla="*/ 3835696 w 4702433"/>
                <a:gd name="csY161" fmla="*/ 451146 h 4693383"/>
                <a:gd name="csX162" fmla="*/ 3867446 w 4702433"/>
                <a:gd name="csY162" fmla="*/ 349546 h 4693383"/>
                <a:gd name="csX163" fmla="*/ 3772196 w 4702433"/>
                <a:gd name="csY163" fmla="*/ 355896 h 4693383"/>
                <a:gd name="csX164" fmla="*/ 3765846 w 4702433"/>
                <a:gd name="csY164" fmla="*/ 425746 h 4693383"/>
                <a:gd name="csX165" fmla="*/ 3676946 w 4702433"/>
                <a:gd name="csY165" fmla="*/ 546396 h 4693383"/>
                <a:gd name="csX166" fmla="*/ 3568996 w 4702433"/>
                <a:gd name="csY166" fmla="*/ 597196 h 4693383"/>
                <a:gd name="csX167" fmla="*/ 3537246 w 4702433"/>
                <a:gd name="csY167" fmla="*/ 514646 h 4693383"/>
                <a:gd name="csX168" fmla="*/ 3549946 w 4702433"/>
                <a:gd name="csY168" fmla="*/ 444796 h 4693383"/>
                <a:gd name="csX169" fmla="*/ 3638846 w 4702433"/>
                <a:gd name="csY169" fmla="*/ 355896 h 4693383"/>
                <a:gd name="csX170" fmla="*/ 3549946 w 4702433"/>
                <a:gd name="csY170" fmla="*/ 330496 h 4693383"/>
                <a:gd name="csX171" fmla="*/ 3467396 w 4702433"/>
                <a:gd name="csY171" fmla="*/ 438446 h 4693383"/>
                <a:gd name="csX172" fmla="*/ 3448346 w 4702433"/>
                <a:gd name="csY172" fmla="*/ 457496 h 4693383"/>
                <a:gd name="csX173" fmla="*/ 3308646 w 4702433"/>
                <a:gd name="csY173" fmla="*/ 400346 h 4693383"/>
                <a:gd name="csX174" fmla="*/ 3238796 w 4702433"/>
                <a:gd name="csY174" fmla="*/ 317796 h 4693383"/>
                <a:gd name="csX175" fmla="*/ 3111796 w 4702433"/>
                <a:gd name="csY175" fmla="*/ 235246 h 4693383"/>
                <a:gd name="csX176" fmla="*/ 3130846 w 4702433"/>
                <a:gd name="csY176" fmla="*/ 101896 h 4693383"/>
                <a:gd name="csX177" fmla="*/ 3048296 w 4702433"/>
                <a:gd name="csY177" fmla="*/ 95546 h 4693383"/>
                <a:gd name="csX178" fmla="*/ 3029246 w 4702433"/>
                <a:gd name="csY178" fmla="*/ 178096 h 4693383"/>
                <a:gd name="csX179" fmla="*/ 2965746 w 4702433"/>
                <a:gd name="csY179" fmla="*/ 159046 h 4693383"/>
                <a:gd name="csX180" fmla="*/ 2851446 w 4702433"/>
                <a:gd name="csY180" fmla="*/ 89196 h 4693383"/>
                <a:gd name="csX181" fmla="*/ 2635546 w 4702433"/>
                <a:gd name="csY181" fmla="*/ 6646 h 4693383"/>
                <a:gd name="csX182" fmla="*/ 2616200 w 4702433"/>
                <a:gd name="csY182" fmla="*/ 8775 h 4693383"/>
                <a:gd name="csX183" fmla="*/ 2089150 w 4702433"/>
                <a:gd name="csY183" fmla="*/ 39088 h 4693383"/>
                <a:gd name="csX184" fmla="*/ 1742026 w 4702433"/>
                <a:gd name="csY184" fmla="*/ 70151 h 4693383"/>
                <a:gd name="csX185" fmla="*/ 927055 w 4702433"/>
                <a:gd name="csY185" fmla="*/ 686800 h 4693383"/>
                <a:gd name="csX0" fmla="*/ 921046 w 4702433"/>
                <a:gd name="csY0" fmla="*/ 698796 h 4693383"/>
                <a:gd name="csX1" fmla="*/ 819446 w 4702433"/>
                <a:gd name="csY1" fmla="*/ 813096 h 4693383"/>
                <a:gd name="csX2" fmla="*/ 762296 w 4702433"/>
                <a:gd name="csY2" fmla="*/ 844846 h 4693383"/>
                <a:gd name="csX3" fmla="*/ 673396 w 4702433"/>
                <a:gd name="csY3" fmla="*/ 851196 h 4693383"/>
                <a:gd name="csX4" fmla="*/ 565446 w 4702433"/>
                <a:gd name="csY4" fmla="*/ 889296 h 4693383"/>
                <a:gd name="csX5" fmla="*/ 457496 w 4702433"/>
                <a:gd name="csY5" fmla="*/ 940096 h 4693383"/>
                <a:gd name="csX6" fmla="*/ 387646 w 4702433"/>
                <a:gd name="csY6" fmla="*/ 952796 h 4693383"/>
                <a:gd name="csX7" fmla="*/ 374946 w 4702433"/>
                <a:gd name="csY7" fmla="*/ 1003596 h 4693383"/>
                <a:gd name="csX8" fmla="*/ 425746 w 4702433"/>
                <a:gd name="csY8" fmla="*/ 1079796 h 4693383"/>
                <a:gd name="csX9" fmla="*/ 432096 w 4702433"/>
                <a:gd name="csY9" fmla="*/ 1098846 h 4693383"/>
                <a:gd name="csX10" fmla="*/ 444796 w 4702433"/>
                <a:gd name="csY10" fmla="*/ 1143296 h 4693383"/>
                <a:gd name="csX11" fmla="*/ 501946 w 4702433"/>
                <a:gd name="csY11" fmla="*/ 1130596 h 4693383"/>
                <a:gd name="csX12" fmla="*/ 527346 w 4702433"/>
                <a:gd name="csY12" fmla="*/ 1073446 h 4693383"/>
                <a:gd name="csX13" fmla="*/ 514646 w 4702433"/>
                <a:gd name="csY13" fmla="*/ 1022646 h 4693383"/>
                <a:gd name="csX14" fmla="*/ 578146 w 4702433"/>
                <a:gd name="csY14" fmla="*/ 1009946 h 4693383"/>
                <a:gd name="csX15" fmla="*/ 622596 w 4702433"/>
                <a:gd name="csY15" fmla="*/ 1035346 h 4693383"/>
                <a:gd name="csX16" fmla="*/ 647996 w 4702433"/>
                <a:gd name="csY16" fmla="*/ 1079796 h 4693383"/>
                <a:gd name="csX17" fmla="*/ 603546 w 4702433"/>
                <a:gd name="csY17" fmla="*/ 1155996 h 4693383"/>
                <a:gd name="csX18" fmla="*/ 533696 w 4702433"/>
                <a:gd name="csY18" fmla="*/ 1219496 h 4693383"/>
                <a:gd name="csX19" fmla="*/ 476546 w 4702433"/>
                <a:gd name="csY19" fmla="*/ 1327446 h 4693383"/>
                <a:gd name="csX20" fmla="*/ 985518 w 4702433"/>
                <a:gd name="csY20" fmla="*/ 1436858 h 4693383"/>
                <a:gd name="csX21" fmla="*/ 393996 w 4702433"/>
                <a:gd name="csY21" fmla="*/ 1536996 h 4693383"/>
                <a:gd name="csX22" fmla="*/ 387646 w 4702433"/>
                <a:gd name="csY22" fmla="*/ 1721146 h 4693383"/>
                <a:gd name="csX23" fmla="*/ 286046 w 4702433"/>
                <a:gd name="csY23" fmla="*/ 1829096 h 4693383"/>
                <a:gd name="csX24" fmla="*/ 222546 w 4702433"/>
                <a:gd name="csY24" fmla="*/ 1841796 h 4693383"/>
                <a:gd name="csX25" fmla="*/ 190796 w 4702433"/>
                <a:gd name="csY25" fmla="*/ 1784646 h 4693383"/>
                <a:gd name="csX26" fmla="*/ 120946 w 4702433"/>
                <a:gd name="csY26" fmla="*/ 1771946 h 4693383"/>
                <a:gd name="csX27" fmla="*/ 101896 w 4702433"/>
                <a:gd name="csY27" fmla="*/ 1854496 h 4693383"/>
                <a:gd name="csX28" fmla="*/ 178096 w 4702433"/>
                <a:gd name="csY28" fmla="*/ 1937046 h 4693383"/>
                <a:gd name="csX29" fmla="*/ 222546 w 4702433"/>
                <a:gd name="csY29" fmla="*/ 1968796 h 4693383"/>
                <a:gd name="csX30" fmla="*/ 146346 w 4702433"/>
                <a:gd name="csY30" fmla="*/ 2330746 h 4693383"/>
                <a:gd name="csX31" fmla="*/ 12996 w 4702433"/>
                <a:gd name="csY31" fmla="*/ 2629196 h 4693383"/>
                <a:gd name="csX32" fmla="*/ 12996 w 4702433"/>
                <a:gd name="csY32" fmla="*/ 2699046 h 4693383"/>
                <a:gd name="csX33" fmla="*/ 82846 w 4702433"/>
                <a:gd name="csY33" fmla="*/ 2819696 h 4693383"/>
                <a:gd name="csX34" fmla="*/ 228896 w 4702433"/>
                <a:gd name="csY34" fmla="*/ 2813346 h 4693383"/>
                <a:gd name="csX35" fmla="*/ 298746 w 4702433"/>
                <a:gd name="csY35" fmla="*/ 2806996 h 4693383"/>
                <a:gd name="csX36" fmla="*/ 241596 w 4702433"/>
                <a:gd name="csY36" fmla="*/ 3022896 h 4693383"/>
                <a:gd name="csX37" fmla="*/ 222546 w 4702433"/>
                <a:gd name="csY37" fmla="*/ 3149896 h 4693383"/>
                <a:gd name="csX38" fmla="*/ 273346 w 4702433"/>
                <a:gd name="csY38" fmla="*/ 3353096 h 4693383"/>
                <a:gd name="csX39" fmla="*/ 393996 w 4702433"/>
                <a:gd name="csY39" fmla="*/ 3448346 h 4693383"/>
                <a:gd name="csX40" fmla="*/ 457496 w 4702433"/>
                <a:gd name="csY40" fmla="*/ 3549946 h 4693383"/>
                <a:gd name="csX41" fmla="*/ 527346 w 4702433"/>
                <a:gd name="csY41" fmla="*/ 3664246 h 4693383"/>
                <a:gd name="csX42" fmla="*/ 514646 w 4702433"/>
                <a:gd name="csY42" fmla="*/ 3708696 h 4693383"/>
                <a:gd name="csX43" fmla="*/ 444796 w 4702433"/>
                <a:gd name="csY43" fmla="*/ 3772196 h 4693383"/>
                <a:gd name="csX44" fmla="*/ 381296 w 4702433"/>
                <a:gd name="csY44" fmla="*/ 3867446 h 4693383"/>
                <a:gd name="csX45" fmla="*/ 476546 w 4702433"/>
                <a:gd name="csY45" fmla="*/ 3943646 h 4693383"/>
                <a:gd name="csX46" fmla="*/ 559096 w 4702433"/>
                <a:gd name="csY46" fmla="*/ 3988096 h 4693383"/>
                <a:gd name="csX47" fmla="*/ 514646 w 4702433"/>
                <a:gd name="csY47" fmla="*/ 4051596 h 4693383"/>
                <a:gd name="csX48" fmla="*/ 438446 w 4702433"/>
                <a:gd name="csY48" fmla="*/ 4102396 h 4693383"/>
                <a:gd name="csX49" fmla="*/ 381296 w 4702433"/>
                <a:gd name="csY49" fmla="*/ 4178596 h 4693383"/>
                <a:gd name="csX50" fmla="*/ 501946 w 4702433"/>
                <a:gd name="csY50" fmla="*/ 4267496 h 4693383"/>
                <a:gd name="csX51" fmla="*/ 717846 w 4702433"/>
                <a:gd name="csY51" fmla="*/ 4127796 h 4693383"/>
                <a:gd name="csX52" fmla="*/ 749596 w 4702433"/>
                <a:gd name="csY52" fmla="*/ 4019846 h 4693383"/>
                <a:gd name="csX53" fmla="*/ 857546 w 4702433"/>
                <a:gd name="csY53" fmla="*/ 4216696 h 4693383"/>
                <a:gd name="csX54" fmla="*/ 825796 w 4702433"/>
                <a:gd name="csY54" fmla="*/ 4311946 h 4693383"/>
                <a:gd name="csX55" fmla="*/ 965496 w 4702433"/>
                <a:gd name="csY55" fmla="*/ 4311946 h 4693383"/>
                <a:gd name="csX56" fmla="*/ 1168696 w 4702433"/>
                <a:gd name="csY56" fmla="*/ 4432596 h 4693383"/>
                <a:gd name="csX57" fmla="*/ 1397296 w 4702433"/>
                <a:gd name="csY57" fmla="*/ 4553246 h 4693383"/>
                <a:gd name="csX58" fmla="*/ 1479846 w 4702433"/>
                <a:gd name="csY58" fmla="*/ 4692946 h 4693383"/>
                <a:gd name="csX59" fmla="*/ 1619546 w 4702433"/>
                <a:gd name="csY59" fmla="*/ 4597696 h 4693383"/>
                <a:gd name="csX60" fmla="*/ 1727496 w 4702433"/>
                <a:gd name="csY60" fmla="*/ 4610396 h 4693383"/>
                <a:gd name="csX61" fmla="*/ 2279946 w 4702433"/>
                <a:gd name="csY61" fmla="*/ 4616746 h 4693383"/>
                <a:gd name="csX62" fmla="*/ 2406946 w 4702433"/>
                <a:gd name="csY62" fmla="*/ 4667546 h 4693383"/>
                <a:gd name="csX63" fmla="*/ 2476796 w 4702433"/>
                <a:gd name="csY63" fmla="*/ 4597696 h 4693383"/>
                <a:gd name="csX64" fmla="*/ 2813346 w 4702433"/>
                <a:gd name="csY64" fmla="*/ 4559596 h 4693383"/>
                <a:gd name="csX65" fmla="*/ 3048296 w 4702433"/>
                <a:gd name="csY65" fmla="*/ 4445296 h 4693383"/>
                <a:gd name="csX66" fmla="*/ 3232446 w 4702433"/>
                <a:gd name="csY66" fmla="*/ 4337346 h 4693383"/>
                <a:gd name="csX67" fmla="*/ 3410246 w 4702433"/>
                <a:gd name="csY67" fmla="*/ 4388146 h 4693383"/>
                <a:gd name="csX68" fmla="*/ 3708696 w 4702433"/>
                <a:gd name="csY68" fmla="*/ 4369096 h 4693383"/>
                <a:gd name="csX69" fmla="*/ 3816646 w 4702433"/>
                <a:gd name="csY69" fmla="*/ 4261146 h 4693383"/>
                <a:gd name="csX70" fmla="*/ 3943646 w 4702433"/>
                <a:gd name="csY70" fmla="*/ 4330996 h 4693383"/>
                <a:gd name="csX71" fmla="*/ 3988096 w 4702433"/>
                <a:gd name="csY71" fmla="*/ 4191296 h 4693383"/>
                <a:gd name="csX72" fmla="*/ 3911896 w 4702433"/>
                <a:gd name="csY72" fmla="*/ 4134146 h 4693383"/>
                <a:gd name="csX73" fmla="*/ 3835696 w 4702433"/>
                <a:gd name="csY73" fmla="*/ 4127796 h 4693383"/>
                <a:gd name="csX74" fmla="*/ 3803946 w 4702433"/>
                <a:gd name="csY74" fmla="*/ 4127796 h 4693383"/>
                <a:gd name="csX75" fmla="*/ 3829346 w 4702433"/>
                <a:gd name="csY75" fmla="*/ 4045246 h 4693383"/>
                <a:gd name="csX76" fmla="*/ 3905546 w 4702433"/>
                <a:gd name="csY76" fmla="*/ 4019846 h 4693383"/>
                <a:gd name="csX77" fmla="*/ 3988096 w 4702433"/>
                <a:gd name="csY77" fmla="*/ 4051596 h 4693383"/>
                <a:gd name="csX78" fmla="*/ 4019846 w 4702433"/>
                <a:gd name="csY78" fmla="*/ 3969046 h 4693383"/>
                <a:gd name="csX79" fmla="*/ 3918246 w 4702433"/>
                <a:gd name="csY79" fmla="*/ 3918246 h 4693383"/>
                <a:gd name="csX80" fmla="*/ 3886496 w 4702433"/>
                <a:gd name="csY80" fmla="*/ 3892846 h 4693383"/>
                <a:gd name="csX81" fmla="*/ 3975396 w 4702433"/>
                <a:gd name="csY81" fmla="*/ 3816646 h 4693383"/>
                <a:gd name="csX82" fmla="*/ 4032546 w 4702433"/>
                <a:gd name="csY82" fmla="*/ 3765846 h 4693383"/>
                <a:gd name="csX83" fmla="*/ 3969046 w 4702433"/>
                <a:gd name="csY83" fmla="*/ 3708696 h 4693383"/>
                <a:gd name="csX84" fmla="*/ 4121446 w 4702433"/>
                <a:gd name="csY84" fmla="*/ 3657896 h 4693383"/>
                <a:gd name="csX85" fmla="*/ 4229396 w 4702433"/>
                <a:gd name="csY85" fmla="*/ 3619796 h 4693383"/>
                <a:gd name="csX86" fmla="*/ 4273846 w 4702433"/>
                <a:gd name="csY86" fmla="*/ 3530896 h 4693383"/>
                <a:gd name="csX87" fmla="*/ 4400846 w 4702433"/>
                <a:gd name="csY87" fmla="*/ 3530896 h 4693383"/>
                <a:gd name="csX88" fmla="*/ 4477046 w 4702433"/>
                <a:gd name="csY88" fmla="*/ 3638846 h 4693383"/>
                <a:gd name="csX89" fmla="*/ 4527846 w 4702433"/>
                <a:gd name="csY89" fmla="*/ 3632496 h 4693383"/>
                <a:gd name="csX90" fmla="*/ 4477046 w 4702433"/>
                <a:gd name="csY90" fmla="*/ 3467396 h 4693383"/>
                <a:gd name="csX91" fmla="*/ 4604046 w 4702433"/>
                <a:gd name="csY91" fmla="*/ 3308646 h 4693383"/>
                <a:gd name="csX92" fmla="*/ 4584996 w 4702433"/>
                <a:gd name="csY92" fmla="*/ 3118146 h 4693383"/>
                <a:gd name="csX93" fmla="*/ 4489746 w 4702433"/>
                <a:gd name="csY93" fmla="*/ 3073696 h 4693383"/>
                <a:gd name="csX94" fmla="*/ 4438946 w 4702433"/>
                <a:gd name="csY94" fmla="*/ 3111796 h 4693383"/>
                <a:gd name="csX95" fmla="*/ 4483396 w 4702433"/>
                <a:gd name="csY95" fmla="*/ 3226096 h 4693383"/>
                <a:gd name="csX96" fmla="*/ 4394496 w 4702433"/>
                <a:gd name="csY96" fmla="*/ 3365796 h 4693383"/>
                <a:gd name="csX97" fmla="*/ 4369096 w 4702433"/>
                <a:gd name="csY97" fmla="*/ 3365796 h 4693383"/>
                <a:gd name="csX98" fmla="*/ 4267496 w 4702433"/>
                <a:gd name="csY98" fmla="*/ 3340396 h 4693383"/>
                <a:gd name="csX99" fmla="*/ 4223046 w 4702433"/>
                <a:gd name="csY99" fmla="*/ 3308646 h 4693383"/>
                <a:gd name="csX100" fmla="*/ 4203996 w 4702433"/>
                <a:gd name="csY100" fmla="*/ 3181646 h 4693383"/>
                <a:gd name="csX101" fmla="*/ 4311946 w 4702433"/>
                <a:gd name="csY101" fmla="*/ 3060996 h 4693383"/>
                <a:gd name="csX102" fmla="*/ 4394496 w 4702433"/>
                <a:gd name="csY102" fmla="*/ 3010196 h 4693383"/>
                <a:gd name="csX103" fmla="*/ 4496096 w 4702433"/>
                <a:gd name="csY103" fmla="*/ 2978446 h 4693383"/>
                <a:gd name="csX104" fmla="*/ 4553246 w 4702433"/>
                <a:gd name="csY104" fmla="*/ 2870496 h 4693383"/>
                <a:gd name="csX105" fmla="*/ 4578646 w 4702433"/>
                <a:gd name="csY105" fmla="*/ 2806996 h 4693383"/>
                <a:gd name="csX106" fmla="*/ 4584996 w 4702433"/>
                <a:gd name="csY106" fmla="*/ 2724446 h 4693383"/>
                <a:gd name="csX107" fmla="*/ 4521496 w 4702433"/>
                <a:gd name="csY107" fmla="*/ 2800646 h 4693383"/>
                <a:gd name="csX108" fmla="*/ 4477046 w 4702433"/>
                <a:gd name="csY108" fmla="*/ 2845096 h 4693383"/>
                <a:gd name="csX109" fmla="*/ 4350046 w 4702433"/>
                <a:gd name="csY109" fmla="*/ 2870496 h 4693383"/>
                <a:gd name="csX110" fmla="*/ 4394496 w 4702433"/>
                <a:gd name="csY110" fmla="*/ 2686346 h 4693383"/>
                <a:gd name="csX111" fmla="*/ 4534196 w 4702433"/>
                <a:gd name="csY111" fmla="*/ 2730796 h 4693383"/>
                <a:gd name="csX112" fmla="*/ 4578646 w 4702433"/>
                <a:gd name="csY112" fmla="*/ 2699046 h 4693383"/>
                <a:gd name="csX113" fmla="*/ 4534196 w 4702433"/>
                <a:gd name="csY113" fmla="*/ 2654596 h 4693383"/>
                <a:gd name="csX114" fmla="*/ 4451646 w 4702433"/>
                <a:gd name="csY114" fmla="*/ 2629196 h 4693383"/>
                <a:gd name="csX115" fmla="*/ 4477046 w 4702433"/>
                <a:gd name="csY115" fmla="*/ 2502196 h 4693383"/>
                <a:gd name="csX116" fmla="*/ 4559596 w 4702433"/>
                <a:gd name="csY116" fmla="*/ 2502196 h 4693383"/>
                <a:gd name="csX117" fmla="*/ 4559596 w 4702433"/>
                <a:gd name="csY117" fmla="*/ 2591096 h 4693383"/>
                <a:gd name="csX118" fmla="*/ 4661196 w 4702433"/>
                <a:gd name="csY118" fmla="*/ 2565696 h 4693383"/>
                <a:gd name="csX119" fmla="*/ 4635796 w 4702433"/>
                <a:gd name="csY119" fmla="*/ 2457746 h 4693383"/>
                <a:gd name="csX120" fmla="*/ 4559596 w 4702433"/>
                <a:gd name="csY120" fmla="*/ 2432346 h 4693383"/>
                <a:gd name="csX121" fmla="*/ 4464346 w 4702433"/>
                <a:gd name="csY121" fmla="*/ 2438696 h 4693383"/>
                <a:gd name="csX122" fmla="*/ 4464346 w 4702433"/>
                <a:gd name="csY122" fmla="*/ 2159296 h 4693383"/>
                <a:gd name="csX123" fmla="*/ 4559596 w 4702433"/>
                <a:gd name="csY123" fmla="*/ 2165646 h 4693383"/>
                <a:gd name="csX124" fmla="*/ 4667546 w 4702433"/>
                <a:gd name="csY124" fmla="*/ 2121196 h 4693383"/>
                <a:gd name="csX125" fmla="*/ 4635796 w 4702433"/>
                <a:gd name="csY125" fmla="*/ 2044996 h 4693383"/>
                <a:gd name="csX126" fmla="*/ 4584996 w 4702433"/>
                <a:gd name="csY126" fmla="*/ 2000546 h 4693383"/>
                <a:gd name="csX127" fmla="*/ 4521496 w 4702433"/>
                <a:gd name="csY127" fmla="*/ 1981496 h 4693383"/>
                <a:gd name="csX128" fmla="*/ 4470696 w 4702433"/>
                <a:gd name="csY128" fmla="*/ 1892596 h 4693383"/>
                <a:gd name="csX129" fmla="*/ 4375446 w 4702433"/>
                <a:gd name="csY129" fmla="*/ 1663996 h 4693383"/>
                <a:gd name="csX130" fmla="*/ 4400846 w 4702433"/>
                <a:gd name="csY130" fmla="*/ 1524296 h 4693383"/>
                <a:gd name="csX131" fmla="*/ 4400846 w 4702433"/>
                <a:gd name="csY131" fmla="*/ 1486196 h 4693383"/>
                <a:gd name="csX132" fmla="*/ 4330996 w 4702433"/>
                <a:gd name="csY132" fmla="*/ 1473496 h 4693383"/>
                <a:gd name="csX133" fmla="*/ 4305596 w 4702433"/>
                <a:gd name="csY133" fmla="*/ 1435396 h 4693383"/>
                <a:gd name="csX134" fmla="*/ 4292896 w 4702433"/>
                <a:gd name="csY134" fmla="*/ 1327446 h 4693383"/>
                <a:gd name="csX135" fmla="*/ 4318296 w 4702433"/>
                <a:gd name="csY135" fmla="*/ 1263946 h 4693383"/>
                <a:gd name="csX136" fmla="*/ 4388146 w 4702433"/>
                <a:gd name="csY136" fmla="*/ 1213146 h 4693383"/>
                <a:gd name="csX137" fmla="*/ 4457996 w 4702433"/>
                <a:gd name="csY137" fmla="*/ 1155996 h 4693383"/>
                <a:gd name="csX138" fmla="*/ 4419896 w 4702433"/>
                <a:gd name="csY138" fmla="*/ 1124246 h 4693383"/>
                <a:gd name="csX139" fmla="*/ 4369096 w 4702433"/>
                <a:gd name="csY139" fmla="*/ 1098846 h 4693383"/>
                <a:gd name="csX140" fmla="*/ 4369096 w 4702433"/>
                <a:gd name="csY140" fmla="*/ 1054396 h 4693383"/>
                <a:gd name="csX141" fmla="*/ 4699296 w 4702433"/>
                <a:gd name="csY141" fmla="*/ 762296 h 4693383"/>
                <a:gd name="csX142" fmla="*/ 4527846 w 4702433"/>
                <a:gd name="csY142" fmla="*/ 781346 h 4693383"/>
                <a:gd name="csX143" fmla="*/ 4400846 w 4702433"/>
                <a:gd name="csY143" fmla="*/ 901996 h 4693383"/>
                <a:gd name="csX144" fmla="*/ 4324646 w 4702433"/>
                <a:gd name="csY144" fmla="*/ 984546 h 4693383"/>
                <a:gd name="csX145" fmla="*/ 4216696 w 4702433"/>
                <a:gd name="csY145" fmla="*/ 952796 h 4693383"/>
                <a:gd name="csX146" fmla="*/ 4242096 w 4702433"/>
                <a:gd name="csY146" fmla="*/ 838496 h 4693383"/>
                <a:gd name="csX147" fmla="*/ 4153196 w 4702433"/>
                <a:gd name="csY147" fmla="*/ 825796 h 4693383"/>
                <a:gd name="csX148" fmla="*/ 4076996 w 4702433"/>
                <a:gd name="csY148" fmla="*/ 819446 h 4693383"/>
                <a:gd name="csX149" fmla="*/ 4013496 w 4702433"/>
                <a:gd name="csY149" fmla="*/ 768646 h 4693383"/>
                <a:gd name="csX150" fmla="*/ 4019846 w 4702433"/>
                <a:gd name="csY150" fmla="*/ 730546 h 4693383"/>
                <a:gd name="csX151" fmla="*/ 4096046 w 4702433"/>
                <a:gd name="csY151" fmla="*/ 730546 h 4693383"/>
                <a:gd name="csX152" fmla="*/ 4102396 w 4702433"/>
                <a:gd name="csY152" fmla="*/ 673396 h 4693383"/>
                <a:gd name="csX153" fmla="*/ 4057946 w 4702433"/>
                <a:gd name="csY153" fmla="*/ 609896 h 4693383"/>
                <a:gd name="csX154" fmla="*/ 3994446 w 4702433"/>
                <a:gd name="csY154" fmla="*/ 609896 h 4693383"/>
                <a:gd name="csX155" fmla="*/ 3918246 w 4702433"/>
                <a:gd name="csY155" fmla="*/ 660696 h 4693383"/>
                <a:gd name="csX156" fmla="*/ 3930946 w 4702433"/>
                <a:gd name="csY156" fmla="*/ 667046 h 4693383"/>
                <a:gd name="csX157" fmla="*/ 3829346 w 4702433"/>
                <a:gd name="csY157" fmla="*/ 660696 h 4693383"/>
                <a:gd name="csX158" fmla="*/ 3886496 w 4702433"/>
                <a:gd name="csY158" fmla="*/ 603546 h 4693383"/>
                <a:gd name="csX159" fmla="*/ 3892846 w 4702433"/>
                <a:gd name="csY159" fmla="*/ 546396 h 4693383"/>
                <a:gd name="csX160" fmla="*/ 3867446 w 4702433"/>
                <a:gd name="csY160" fmla="*/ 527346 h 4693383"/>
                <a:gd name="csX161" fmla="*/ 3835696 w 4702433"/>
                <a:gd name="csY161" fmla="*/ 451146 h 4693383"/>
                <a:gd name="csX162" fmla="*/ 3867446 w 4702433"/>
                <a:gd name="csY162" fmla="*/ 349546 h 4693383"/>
                <a:gd name="csX163" fmla="*/ 3772196 w 4702433"/>
                <a:gd name="csY163" fmla="*/ 355896 h 4693383"/>
                <a:gd name="csX164" fmla="*/ 3765846 w 4702433"/>
                <a:gd name="csY164" fmla="*/ 425746 h 4693383"/>
                <a:gd name="csX165" fmla="*/ 3676946 w 4702433"/>
                <a:gd name="csY165" fmla="*/ 546396 h 4693383"/>
                <a:gd name="csX166" fmla="*/ 3568996 w 4702433"/>
                <a:gd name="csY166" fmla="*/ 597196 h 4693383"/>
                <a:gd name="csX167" fmla="*/ 3537246 w 4702433"/>
                <a:gd name="csY167" fmla="*/ 514646 h 4693383"/>
                <a:gd name="csX168" fmla="*/ 3549946 w 4702433"/>
                <a:gd name="csY168" fmla="*/ 444796 h 4693383"/>
                <a:gd name="csX169" fmla="*/ 3638846 w 4702433"/>
                <a:gd name="csY169" fmla="*/ 355896 h 4693383"/>
                <a:gd name="csX170" fmla="*/ 3549946 w 4702433"/>
                <a:gd name="csY170" fmla="*/ 330496 h 4693383"/>
                <a:gd name="csX171" fmla="*/ 3467396 w 4702433"/>
                <a:gd name="csY171" fmla="*/ 438446 h 4693383"/>
                <a:gd name="csX172" fmla="*/ 3448346 w 4702433"/>
                <a:gd name="csY172" fmla="*/ 457496 h 4693383"/>
                <a:gd name="csX173" fmla="*/ 3308646 w 4702433"/>
                <a:gd name="csY173" fmla="*/ 400346 h 4693383"/>
                <a:gd name="csX174" fmla="*/ 3238796 w 4702433"/>
                <a:gd name="csY174" fmla="*/ 317796 h 4693383"/>
                <a:gd name="csX175" fmla="*/ 3111796 w 4702433"/>
                <a:gd name="csY175" fmla="*/ 235246 h 4693383"/>
                <a:gd name="csX176" fmla="*/ 3130846 w 4702433"/>
                <a:gd name="csY176" fmla="*/ 101896 h 4693383"/>
                <a:gd name="csX177" fmla="*/ 3048296 w 4702433"/>
                <a:gd name="csY177" fmla="*/ 95546 h 4693383"/>
                <a:gd name="csX178" fmla="*/ 3029246 w 4702433"/>
                <a:gd name="csY178" fmla="*/ 178096 h 4693383"/>
                <a:gd name="csX179" fmla="*/ 2965746 w 4702433"/>
                <a:gd name="csY179" fmla="*/ 159046 h 4693383"/>
                <a:gd name="csX180" fmla="*/ 2851446 w 4702433"/>
                <a:gd name="csY180" fmla="*/ 89196 h 4693383"/>
                <a:gd name="csX181" fmla="*/ 2635546 w 4702433"/>
                <a:gd name="csY181" fmla="*/ 6646 h 4693383"/>
                <a:gd name="csX182" fmla="*/ 2616200 w 4702433"/>
                <a:gd name="csY182" fmla="*/ 8775 h 4693383"/>
                <a:gd name="csX183" fmla="*/ 2089150 w 4702433"/>
                <a:gd name="csY183" fmla="*/ 39088 h 4693383"/>
                <a:gd name="csX184" fmla="*/ 1742026 w 4702433"/>
                <a:gd name="csY184" fmla="*/ 70151 h 4693383"/>
                <a:gd name="csX185" fmla="*/ 927055 w 4702433"/>
                <a:gd name="csY185" fmla="*/ 686800 h 4693383"/>
                <a:gd name="csX0" fmla="*/ 921046 w 4702433"/>
                <a:gd name="csY0" fmla="*/ 698796 h 4693383"/>
                <a:gd name="csX1" fmla="*/ 819446 w 4702433"/>
                <a:gd name="csY1" fmla="*/ 813096 h 4693383"/>
                <a:gd name="csX2" fmla="*/ 762296 w 4702433"/>
                <a:gd name="csY2" fmla="*/ 844846 h 4693383"/>
                <a:gd name="csX3" fmla="*/ 673396 w 4702433"/>
                <a:gd name="csY3" fmla="*/ 851196 h 4693383"/>
                <a:gd name="csX4" fmla="*/ 565446 w 4702433"/>
                <a:gd name="csY4" fmla="*/ 889296 h 4693383"/>
                <a:gd name="csX5" fmla="*/ 457496 w 4702433"/>
                <a:gd name="csY5" fmla="*/ 940096 h 4693383"/>
                <a:gd name="csX6" fmla="*/ 387646 w 4702433"/>
                <a:gd name="csY6" fmla="*/ 952796 h 4693383"/>
                <a:gd name="csX7" fmla="*/ 374946 w 4702433"/>
                <a:gd name="csY7" fmla="*/ 1003596 h 4693383"/>
                <a:gd name="csX8" fmla="*/ 425746 w 4702433"/>
                <a:gd name="csY8" fmla="*/ 1079796 h 4693383"/>
                <a:gd name="csX9" fmla="*/ 432096 w 4702433"/>
                <a:gd name="csY9" fmla="*/ 1098846 h 4693383"/>
                <a:gd name="csX10" fmla="*/ 444796 w 4702433"/>
                <a:gd name="csY10" fmla="*/ 1143296 h 4693383"/>
                <a:gd name="csX11" fmla="*/ 501946 w 4702433"/>
                <a:gd name="csY11" fmla="*/ 1130596 h 4693383"/>
                <a:gd name="csX12" fmla="*/ 527346 w 4702433"/>
                <a:gd name="csY12" fmla="*/ 1073446 h 4693383"/>
                <a:gd name="csX13" fmla="*/ 514646 w 4702433"/>
                <a:gd name="csY13" fmla="*/ 1022646 h 4693383"/>
                <a:gd name="csX14" fmla="*/ 578146 w 4702433"/>
                <a:gd name="csY14" fmla="*/ 1009946 h 4693383"/>
                <a:gd name="csX15" fmla="*/ 622596 w 4702433"/>
                <a:gd name="csY15" fmla="*/ 1035346 h 4693383"/>
                <a:gd name="csX16" fmla="*/ 647996 w 4702433"/>
                <a:gd name="csY16" fmla="*/ 1079796 h 4693383"/>
                <a:gd name="csX17" fmla="*/ 603546 w 4702433"/>
                <a:gd name="csY17" fmla="*/ 1155996 h 4693383"/>
                <a:gd name="csX18" fmla="*/ 533696 w 4702433"/>
                <a:gd name="csY18" fmla="*/ 1219496 h 4693383"/>
                <a:gd name="csX19" fmla="*/ 476546 w 4702433"/>
                <a:gd name="csY19" fmla="*/ 1327446 h 4693383"/>
                <a:gd name="csX20" fmla="*/ 985518 w 4702433"/>
                <a:gd name="csY20" fmla="*/ 1436858 h 4693383"/>
                <a:gd name="csX21" fmla="*/ 479406 w 4702433"/>
                <a:gd name="csY21" fmla="*/ 2041260 h 4693383"/>
                <a:gd name="csX22" fmla="*/ 387646 w 4702433"/>
                <a:gd name="csY22" fmla="*/ 1721146 h 4693383"/>
                <a:gd name="csX23" fmla="*/ 286046 w 4702433"/>
                <a:gd name="csY23" fmla="*/ 1829096 h 4693383"/>
                <a:gd name="csX24" fmla="*/ 222546 w 4702433"/>
                <a:gd name="csY24" fmla="*/ 1841796 h 4693383"/>
                <a:gd name="csX25" fmla="*/ 190796 w 4702433"/>
                <a:gd name="csY25" fmla="*/ 1784646 h 4693383"/>
                <a:gd name="csX26" fmla="*/ 120946 w 4702433"/>
                <a:gd name="csY26" fmla="*/ 1771946 h 4693383"/>
                <a:gd name="csX27" fmla="*/ 101896 w 4702433"/>
                <a:gd name="csY27" fmla="*/ 1854496 h 4693383"/>
                <a:gd name="csX28" fmla="*/ 178096 w 4702433"/>
                <a:gd name="csY28" fmla="*/ 1937046 h 4693383"/>
                <a:gd name="csX29" fmla="*/ 222546 w 4702433"/>
                <a:gd name="csY29" fmla="*/ 1968796 h 4693383"/>
                <a:gd name="csX30" fmla="*/ 146346 w 4702433"/>
                <a:gd name="csY30" fmla="*/ 2330746 h 4693383"/>
                <a:gd name="csX31" fmla="*/ 12996 w 4702433"/>
                <a:gd name="csY31" fmla="*/ 2629196 h 4693383"/>
                <a:gd name="csX32" fmla="*/ 12996 w 4702433"/>
                <a:gd name="csY32" fmla="*/ 2699046 h 4693383"/>
                <a:gd name="csX33" fmla="*/ 82846 w 4702433"/>
                <a:gd name="csY33" fmla="*/ 2819696 h 4693383"/>
                <a:gd name="csX34" fmla="*/ 228896 w 4702433"/>
                <a:gd name="csY34" fmla="*/ 2813346 h 4693383"/>
                <a:gd name="csX35" fmla="*/ 298746 w 4702433"/>
                <a:gd name="csY35" fmla="*/ 2806996 h 4693383"/>
                <a:gd name="csX36" fmla="*/ 241596 w 4702433"/>
                <a:gd name="csY36" fmla="*/ 3022896 h 4693383"/>
                <a:gd name="csX37" fmla="*/ 222546 w 4702433"/>
                <a:gd name="csY37" fmla="*/ 3149896 h 4693383"/>
                <a:gd name="csX38" fmla="*/ 273346 w 4702433"/>
                <a:gd name="csY38" fmla="*/ 3353096 h 4693383"/>
                <a:gd name="csX39" fmla="*/ 393996 w 4702433"/>
                <a:gd name="csY39" fmla="*/ 3448346 h 4693383"/>
                <a:gd name="csX40" fmla="*/ 457496 w 4702433"/>
                <a:gd name="csY40" fmla="*/ 3549946 h 4693383"/>
                <a:gd name="csX41" fmla="*/ 527346 w 4702433"/>
                <a:gd name="csY41" fmla="*/ 3664246 h 4693383"/>
                <a:gd name="csX42" fmla="*/ 514646 w 4702433"/>
                <a:gd name="csY42" fmla="*/ 3708696 h 4693383"/>
                <a:gd name="csX43" fmla="*/ 444796 w 4702433"/>
                <a:gd name="csY43" fmla="*/ 3772196 h 4693383"/>
                <a:gd name="csX44" fmla="*/ 381296 w 4702433"/>
                <a:gd name="csY44" fmla="*/ 3867446 h 4693383"/>
                <a:gd name="csX45" fmla="*/ 476546 w 4702433"/>
                <a:gd name="csY45" fmla="*/ 3943646 h 4693383"/>
                <a:gd name="csX46" fmla="*/ 559096 w 4702433"/>
                <a:gd name="csY46" fmla="*/ 3988096 h 4693383"/>
                <a:gd name="csX47" fmla="*/ 514646 w 4702433"/>
                <a:gd name="csY47" fmla="*/ 4051596 h 4693383"/>
                <a:gd name="csX48" fmla="*/ 438446 w 4702433"/>
                <a:gd name="csY48" fmla="*/ 4102396 h 4693383"/>
                <a:gd name="csX49" fmla="*/ 381296 w 4702433"/>
                <a:gd name="csY49" fmla="*/ 4178596 h 4693383"/>
                <a:gd name="csX50" fmla="*/ 501946 w 4702433"/>
                <a:gd name="csY50" fmla="*/ 4267496 h 4693383"/>
                <a:gd name="csX51" fmla="*/ 717846 w 4702433"/>
                <a:gd name="csY51" fmla="*/ 4127796 h 4693383"/>
                <a:gd name="csX52" fmla="*/ 749596 w 4702433"/>
                <a:gd name="csY52" fmla="*/ 4019846 h 4693383"/>
                <a:gd name="csX53" fmla="*/ 857546 w 4702433"/>
                <a:gd name="csY53" fmla="*/ 4216696 h 4693383"/>
                <a:gd name="csX54" fmla="*/ 825796 w 4702433"/>
                <a:gd name="csY54" fmla="*/ 4311946 h 4693383"/>
                <a:gd name="csX55" fmla="*/ 965496 w 4702433"/>
                <a:gd name="csY55" fmla="*/ 4311946 h 4693383"/>
                <a:gd name="csX56" fmla="*/ 1168696 w 4702433"/>
                <a:gd name="csY56" fmla="*/ 4432596 h 4693383"/>
                <a:gd name="csX57" fmla="*/ 1397296 w 4702433"/>
                <a:gd name="csY57" fmla="*/ 4553246 h 4693383"/>
                <a:gd name="csX58" fmla="*/ 1479846 w 4702433"/>
                <a:gd name="csY58" fmla="*/ 4692946 h 4693383"/>
                <a:gd name="csX59" fmla="*/ 1619546 w 4702433"/>
                <a:gd name="csY59" fmla="*/ 4597696 h 4693383"/>
                <a:gd name="csX60" fmla="*/ 1727496 w 4702433"/>
                <a:gd name="csY60" fmla="*/ 4610396 h 4693383"/>
                <a:gd name="csX61" fmla="*/ 2279946 w 4702433"/>
                <a:gd name="csY61" fmla="*/ 4616746 h 4693383"/>
                <a:gd name="csX62" fmla="*/ 2406946 w 4702433"/>
                <a:gd name="csY62" fmla="*/ 4667546 h 4693383"/>
                <a:gd name="csX63" fmla="*/ 2476796 w 4702433"/>
                <a:gd name="csY63" fmla="*/ 4597696 h 4693383"/>
                <a:gd name="csX64" fmla="*/ 2813346 w 4702433"/>
                <a:gd name="csY64" fmla="*/ 4559596 h 4693383"/>
                <a:gd name="csX65" fmla="*/ 3048296 w 4702433"/>
                <a:gd name="csY65" fmla="*/ 4445296 h 4693383"/>
                <a:gd name="csX66" fmla="*/ 3232446 w 4702433"/>
                <a:gd name="csY66" fmla="*/ 4337346 h 4693383"/>
                <a:gd name="csX67" fmla="*/ 3410246 w 4702433"/>
                <a:gd name="csY67" fmla="*/ 4388146 h 4693383"/>
                <a:gd name="csX68" fmla="*/ 3708696 w 4702433"/>
                <a:gd name="csY68" fmla="*/ 4369096 h 4693383"/>
                <a:gd name="csX69" fmla="*/ 3816646 w 4702433"/>
                <a:gd name="csY69" fmla="*/ 4261146 h 4693383"/>
                <a:gd name="csX70" fmla="*/ 3943646 w 4702433"/>
                <a:gd name="csY70" fmla="*/ 4330996 h 4693383"/>
                <a:gd name="csX71" fmla="*/ 3988096 w 4702433"/>
                <a:gd name="csY71" fmla="*/ 4191296 h 4693383"/>
                <a:gd name="csX72" fmla="*/ 3911896 w 4702433"/>
                <a:gd name="csY72" fmla="*/ 4134146 h 4693383"/>
                <a:gd name="csX73" fmla="*/ 3835696 w 4702433"/>
                <a:gd name="csY73" fmla="*/ 4127796 h 4693383"/>
                <a:gd name="csX74" fmla="*/ 3803946 w 4702433"/>
                <a:gd name="csY74" fmla="*/ 4127796 h 4693383"/>
                <a:gd name="csX75" fmla="*/ 3829346 w 4702433"/>
                <a:gd name="csY75" fmla="*/ 4045246 h 4693383"/>
                <a:gd name="csX76" fmla="*/ 3905546 w 4702433"/>
                <a:gd name="csY76" fmla="*/ 4019846 h 4693383"/>
                <a:gd name="csX77" fmla="*/ 3988096 w 4702433"/>
                <a:gd name="csY77" fmla="*/ 4051596 h 4693383"/>
                <a:gd name="csX78" fmla="*/ 4019846 w 4702433"/>
                <a:gd name="csY78" fmla="*/ 3969046 h 4693383"/>
                <a:gd name="csX79" fmla="*/ 3918246 w 4702433"/>
                <a:gd name="csY79" fmla="*/ 3918246 h 4693383"/>
                <a:gd name="csX80" fmla="*/ 3886496 w 4702433"/>
                <a:gd name="csY80" fmla="*/ 3892846 h 4693383"/>
                <a:gd name="csX81" fmla="*/ 3975396 w 4702433"/>
                <a:gd name="csY81" fmla="*/ 3816646 h 4693383"/>
                <a:gd name="csX82" fmla="*/ 4032546 w 4702433"/>
                <a:gd name="csY82" fmla="*/ 3765846 h 4693383"/>
                <a:gd name="csX83" fmla="*/ 3969046 w 4702433"/>
                <a:gd name="csY83" fmla="*/ 3708696 h 4693383"/>
                <a:gd name="csX84" fmla="*/ 4121446 w 4702433"/>
                <a:gd name="csY84" fmla="*/ 3657896 h 4693383"/>
                <a:gd name="csX85" fmla="*/ 4229396 w 4702433"/>
                <a:gd name="csY85" fmla="*/ 3619796 h 4693383"/>
                <a:gd name="csX86" fmla="*/ 4273846 w 4702433"/>
                <a:gd name="csY86" fmla="*/ 3530896 h 4693383"/>
                <a:gd name="csX87" fmla="*/ 4400846 w 4702433"/>
                <a:gd name="csY87" fmla="*/ 3530896 h 4693383"/>
                <a:gd name="csX88" fmla="*/ 4477046 w 4702433"/>
                <a:gd name="csY88" fmla="*/ 3638846 h 4693383"/>
                <a:gd name="csX89" fmla="*/ 4527846 w 4702433"/>
                <a:gd name="csY89" fmla="*/ 3632496 h 4693383"/>
                <a:gd name="csX90" fmla="*/ 4477046 w 4702433"/>
                <a:gd name="csY90" fmla="*/ 3467396 h 4693383"/>
                <a:gd name="csX91" fmla="*/ 4604046 w 4702433"/>
                <a:gd name="csY91" fmla="*/ 3308646 h 4693383"/>
                <a:gd name="csX92" fmla="*/ 4584996 w 4702433"/>
                <a:gd name="csY92" fmla="*/ 3118146 h 4693383"/>
                <a:gd name="csX93" fmla="*/ 4489746 w 4702433"/>
                <a:gd name="csY93" fmla="*/ 3073696 h 4693383"/>
                <a:gd name="csX94" fmla="*/ 4438946 w 4702433"/>
                <a:gd name="csY94" fmla="*/ 3111796 h 4693383"/>
                <a:gd name="csX95" fmla="*/ 4483396 w 4702433"/>
                <a:gd name="csY95" fmla="*/ 3226096 h 4693383"/>
                <a:gd name="csX96" fmla="*/ 4394496 w 4702433"/>
                <a:gd name="csY96" fmla="*/ 3365796 h 4693383"/>
                <a:gd name="csX97" fmla="*/ 4369096 w 4702433"/>
                <a:gd name="csY97" fmla="*/ 3365796 h 4693383"/>
                <a:gd name="csX98" fmla="*/ 4267496 w 4702433"/>
                <a:gd name="csY98" fmla="*/ 3340396 h 4693383"/>
                <a:gd name="csX99" fmla="*/ 4223046 w 4702433"/>
                <a:gd name="csY99" fmla="*/ 3308646 h 4693383"/>
                <a:gd name="csX100" fmla="*/ 4203996 w 4702433"/>
                <a:gd name="csY100" fmla="*/ 3181646 h 4693383"/>
                <a:gd name="csX101" fmla="*/ 4311946 w 4702433"/>
                <a:gd name="csY101" fmla="*/ 3060996 h 4693383"/>
                <a:gd name="csX102" fmla="*/ 4394496 w 4702433"/>
                <a:gd name="csY102" fmla="*/ 3010196 h 4693383"/>
                <a:gd name="csX103" fmla="*/ 4496096 w 4702433"/>
                <a:gd name="csY103" fmla="*/ 2978446 h 4693383"/>
                <a:gd name="csX104" fmla="*/ 4553246 w 4702433"/>
                <a:gd name="csY104" fmla="*/ 2870496 h 4693383"/>
                <a:gd name="csX105" fmla="*/ 4578646 w 4702433"/>
                <a:gd name="csY105" fmla="*/ 2806996 h 4693383"/>
                <a:gd name="csX106" fmla="*/ 4584996 w 4702433"/>
                <a:gd name="csY106" fmla="*/ 2724446 h 4693383"/>
                <a:gd name="csX107" fmla="*/ 4521496 w 4702433"/>
                <a:gd name="csY107" fmla="*/ 2800646 h 4693383"/>
                <a:gd name="csX108" fmla="*/ 4477046 w 4702433"/>
                <a:gd name="csY108" fmla="*/ 2845096 h 4693383"/>
                <a:gd name="csX109" fmla="*/ 4350046 w 4702433"/>
                <a:gd name="csY109" fmla="*/ 2870496 h 4693383"/>
                <a:gd name="csX110" fmla="*/ 4394496 w 4702433"/>
                <a:gd name="csY110" fmla="*/ 2686346 h 4693383"/>
                <a:gd name="csX111" fmla="*/ 4534196 w 4702433"/>
                <a:gd name="csY111" fmla="*/ 2730796 h 4693383"/>
                <a:gd name="csX112" fmla="*/ 4578646 w 4702433"/>
                <a:gd name="csY112" fmla="*/ 2699046 h 4693383"/>
                <a:gd name="csX113" fmla="*/ 4534196 w 4702433"/>
                <a:gd name="csY113" fmla="*/ 2654596 h 4693383"/>
                <a:gd name="csX114" fmla="*/ 4451646 w 4702433"/>
                <a:gd name="csY114" fmla="*/ 2629196 h 4693383"/>
                <a:gd name="csX115" fmla="*/ 4477046 w 4702433"/>
                <a:gd name="csY115" fmla="*/ 2502196 h 4693383"/>
                <a:gd name="csX116" fmla="*/ 4559596 w 4702433"/>
                <a:gd name="csY116" fmla="*/ 2502196 h 4693383"/>
                <a:gd name="csX117" fmla="*/ 4559596 w 4702433"/>
                <a:gd name="csY117" fmla="*/ 2591096 h 4693383"/>
                <a:gd name="csX118" fmla="*/ 4661196 w 4702433"/>
                <a:gd name="csY118" fmla="*/ 2565696 h 4693383"/>
                <a:gd name="csX119" fmla="*/ 4635796 w 4702433"/>
                <a:gd name="csY119" fmla="*/ 2457746 h 4693383"/>
                <a:gd name="csX120" fmla="*/ 4559596 w 4702433"/>
                <a:gd name="csY120" fmla="*/ 2432346 h 4693383"/>
                <a:gd name="csX121" fmla="*/ 4464346 w 4702433"/>
                <a:gd name="csY121" fmla="*/ 2438696 h 4693383"/>
                <a:gd name="csX122" fmla="*/ 4464346 w 4702433"/>
                <a:gd name="csY122" fmla="*/ 2159296 h 4693383"/>
                <a:gd name="csX123" fmla="*/ 4559596 w 4702433"/>
                <a:gd name="csY123" fmla="*/ 2165646 h 4693383"/>
                <a:gd name="csX124" fmla="*/ 4667546 w 4702433"/>
                <a:gd name="csY124" fmla="*/ 2121196 h 4693383"/>
                <a:gd name="csX125" fmla="*/ 4635796 w 4702433"/>
                <a:gd name="csY125" fmla="*/ 2044996 h 4693383"/>
                <a:gd name="csX126" fmla="*/ 4584996 w 4702433"/>
                <a:gd name="csY126" fmla="*/ 2000546 h 4693383"/>
                <a:gd name="csX127" fmla="*/ 4521496 w 4702433"/>
                <a:gd name="csY127" fmla="*/ 1981496 h 4693383"/>
                <a:gd name="csX128" fmla="*/ 4470696 w 4702433"/>
                <a:gd name="csY128" fmla="*/ 1892596 h 4693383"/>
                <a:gd name="csX129" fmla="*/ 4375446 w 4702433"/>
                <a:gd name="csY129" fmla="*/ 1663996 h 4693383"/>
                <a:gd name="csX130" fmla="*/ 4400846 w 4702433"/>
                <a:gd name="csY130" fmla="*/ 1524296 h 4693383"/>
                <a:gd name="csX131" fmla="*/ 4400846 w 4702433"/>
                <a:gd name="csY131" fmla="*/ 1486196 h 4693383"/>
                <a:gd name="csX132" fmla="*/ 4330996 w 4702433"/>
                <a:gd name="csY132" fmla="*/ 1473496 h 4693383"/>
                <a:gd name="csX133" fmla="*/ 4305596 w 4702433"/>
                <a:gd name="csY133" fmla="*/ 1435396 h 4693383"/>
                <a:gd name="csX134" fmla="*/ 4292896 w 4702433"/>
                <a:gd name="csY134" fmla="*/ 1327446 h 4693383"/>
                <a:gd name="csX135" fmla="*/ 4318296 w 4702433"/>
                <a:gd name="csY135" fmla="*/ 1263946 h 4693383"/>
                <a:gd name="csX136" fmla="*/ 4388146 w 4702433"/>
                <a:gd name="csY136" fmla="*/ 1213146 h 4693383"/>
                <a:gd name="csX137" fmla="*/ 4457996 w 4702433"/>
                <a:gd name="csY137" fmla="*/ 1155996 h 4693383"/>
                <a:gd name="csX138" fmla="*/ 4419896 w 4702433"/>
                <a:gd name="csY138" fmla="*/ 1124246 h 4693383"/>
                <a:gd name="csX139" fmla="*/ 4369096 w 4702433"/>
                <a:gd name="csY139" fmla="*/ 1098846 h 4693383"/>
                <a:gd name="csX140" fmla="*/ 4369096 w 4702433"/>
                <a:gd name="csY140" fmla="*/ 1054396 h 4693383"/>
                <a:gd name="csX141" fmla="*/ 4699296 w 4702433"/>
                <a:gd name="csY141" fmla="*/ 762296 h 4693383"/>
                <a:gd name="csX142" fmla="*/ 4527846 w 4702433"/>
                <a:gd name="csY142" fmla="*/ 781346 h 4693383"/>
                <a:gd name="csX143" fmla="*/ 4400846 w 4702433"/>
                <a:gd name="csY143" fmla="*/ 901996 h 4693383"/>
                <a:gd name="csX144" fmla="*/ 4324646 w 4702433"/>
                <a:gd name="csY144" fmla="*/ 984546 h 4693383"/>
                <a:gd name="csX145" fmla="*/ 4216696 w 4702433"/>
                <a:gd name="csY145" fmla="*/ 952796 h 4693383"/>
                <a:gd name="csX146" fmla="*/ 4242096 w 4702433"/>
                <a:gd name="csY146" fmla="*/ 838496 h 4693383"/>
                <a:gd name="csX147" fmla="*/ 4153196 w 4702433"/>
                <a:gd name="csY147" fmla="*/ 825796 h 4693383"/>
                <a:gd name="csX148" fmla="*/ 4076996 w 4702433"/>
                <a:gd name="csY148" fmla="*/ 819446 h 4693383"/>
                <a:gd name="csX149" fmla="*/ 4013496 w 4702433"/>
                <a:gd name="csY149" fmla="*/ 768646 h 4693383"/>
                <a:gd name="csX150" fmla="*/ 4019846 w 4702433"/>
                <a:gd name="csY150" fmla="*/ 730546 h 4693383"/>
                <a:gd name="csX151" fmla="*/ 4096046 w 4702433"/>
                <a:gd name="csY151" fmla="*/ 730546 h 4693383"/>
                <a:gd name="csX152" fmla="*/ 4102396 w 4702433"/>
                <a:gd name="csY152" fmla="*/ 673396 h 4693383"/>
                <a:gd name="csX153" fmla="*/ 4057946 w 4702433"/>
                <a:gd name="csY153" fmla="*/ 609896 h 4693383"/>
                <a:gd name="csX154" fmla="*/ 3994446 w 4702433"/>
                <a:gd name="csY154" fmla="*/ 609896 h 4693383"/>
                <a:gd name="csX155" fmla="*/ 3918246 w 4702433"/>
                <a:gd name="csY155" fmla="*/ 660696 h 4693383"/>
                <a:gd name="csX156" fmla="*/ 3930946 w 4702433"/>
                <a:gd name="csY156" fmla="*/ 667046 h 4693383"/>
                <a:gd name="csX157" fmla="*/ 3829346 w 4702433"/>
                <a:gd name="csY157" fmla="*/ 660696 h 4693383"/>
                <a:gd name="csX158" fmla="*/ 3886496 w 4702433"/>
                <a:gd name="csY158" fmla="*/ 603546 h 4693383"/>
                <a:gd name="csX159" fmla="*/ 3892846 w 4702433"/>
                <a:gd name="csY159" fmla="*/ 546396 h 4693383"/>
                <a:gd name="csX160" fmla="*/ 3867446 w 4702433"/>
                <a:gd name="csY160" fmla="*/ 527346 h 4693383"/>
                <a:gd name="csX161" fmla="*/ 3835696 w 4702433"/>
                <a:gd name="csY161" fmla="*/ 451146 h 4693383"/>
                <a:gd name="csX162" fmla="*/ 3867446 w 4702433"/>
                <a:gd name="csY162" fmla="*/ 349546 h 4693383"/>
                <a:gd name="csX163" fmla="*/ 3772196 w 4702433"/>
                <a:gd name="csY163" fmla="*/ 355896 h 4693383"/>
                <a:gd name="csX164" fmla="*/ 3765846 w 4702433"/>
                <a:gd name="csY164" fmla="*/ 425746 h 4693383"/>
                <a:gd name="csX165" fmla="*/ 3676946 w 4702433"/>
                <a:gd name="csY165" fmla="*/ 546396 h 4693383"/>
                <a:gd name="csX166" fmla="*/ 3568996 w 4702433"/>
                <a:gd name="csY166" fmla="*/ 597196 h 4693383"/>
                <a:gd name="csX167" fmla="*/ 3537246 w 4702433"/>
                <a:gd name="csY167" fmla="*/ 514646 h 4693383"/>
                <a:gd name="csX168" fmla="*/ 3549946 w 4702433"/>
                <a:gd name="csY168" fmla="*/ 444796 h 4693383"/>
                <a:gd name="csX169" fmla="*/ 3638846 w 4702433"/>
                <a:gd name="csY169" fmla="*/ 355896 h 4693383"/>
                <a:gd name="csX170" fmla="*/ 3549946 w 4702433"/>
                <a:gd name="csY170" fmla="*/ 330496 h 4693383"/>
                <a:gd name="csX171" fmla="*/ 3467396 w 4702433"/>
                <a:gd name="csY171" fmla="*/ 438446 h 4693383"/>
                <a:gd name="csX172" fmla="*/ 3448346 w 4702433"/>
                <a:gd name="csY172" fmla="*/ 457496 h 4693383"/>
                <a:gd name="csX173" fmla="*/ 3308646 w 4702433"/>
                <a:gd name="csY173" fmla="*/ 400346 h 4693383"/>
                <a:gd name="csX174" fmla="*/ 3238796 w 4702433"/>
                <a:gd name="csY174" fmla="*/ 317796 h 4693383"/>
                <a:gd name="csX175" fmla="*/ 3111796 w 4702433"/>
                <a:gd name="csY175" fmla="*/ 235246 h 4693383"/>
                <a:gd name="csX176" fmla="*/ 3130846 w 4702433"/>
                <a:gd name="csY176" fmla="*/ 101896 h 4693383"/>
                <a:gd name="csX177" fmla="*/ 3048296 w 4702433"/>
                <a:gd name="csY177" fmla="*/ 95546 h 4693383"/>
                <a:gd name="csX178" fmla="*/ 3029246 w 4702433"/>
                <a:gd name="csY178" fmla="*/ 178096 h 4693383"/>
                <a:gd name="csX179" fmla="*/ 2965746 w 4702433"/>
                <a:gd name="csY179" fmla="*/ 159046 h 4693383"/>
                <a:gd name="csX180" fmla="*/ 2851446 w 4702433"/>
                <a:gd name="csY180" fmla="*/ 89196 h 4693383"/>
                <a:gd name="csX181" fmla="*/ 2635546 w 4702433"/>
                <a:gd name="csY181" fmla="*/ 6646 h 4693383"/>
                <a:gd name="csX182" fmla="*/ 2616200 w 4702433"/>
                <a:gd name="csY182" fmla="*/ 8775 h 4693383"/>
                <a:gd name="csX183" fmla="*/ 2089150 w 4702433"/>
                <a:gd name="csY183" fmla="*/ 39088 h 4693383"/>
                <a:gd name="csX184" fmla="*/ 1742026 w 4702433"/>
                <a:gd name="csY184" fmla="*/ 70151 h 4693383"/>
                <a:gd name="csX185" fmla="*/ 927055 w 4702433"/>
                <a:gd name="csY185" fmla="*/ 686800 h 4693383"/>
                <a:gd name="csX0" fmla="*/ 921182 w 4702569"/>
                <a:gd name="csY0" fmla="*/ 698796 h 4693383"/>
                <a:gd name="csX1" fmla="*/ 819582 w 4702569"/>
                <a:gd name="csY1" fmla="*/ 813096 h 4693383"/>
                <a:gd name="csX2" fmla="*/ 762432 w 4702569"/>
                <a:gd name="csY2" fmla="*/ 844846 h 4693383"/>
                <a:gd name="csX3" fmla="*/ 673532 w 4702569"/>
                <a:gd name="csY3" fmla="*/ 851196 h 4693383"/>
                <a:gd name="csX4" fmla="*/ 565582 w 4702569"/>
                <a:gd name="csY4" fmla="*/ 889296 h 4693383"/>
                <a:gd name="csX5" fmla="*/ 457632 w 4702569"/>
                <a:gd name="csY5" fmla="*/ 940096 h 4693383"/>
                <a:gd name="csX6" fmla="*/ 387782 w 4702569"/>
                <a:gd name="csY6" fmla="*/ 952796 h 4693383"/>
                <a:gd name="csX7" fmla="*/ 375082 w 4702569"/>
                <a:gd name="csY7" fmla="*/ 1003596 h 4693383"/>
                <a:gd name="csX8" fmla="*/ 425882 w 4702569"/>
                <a:gd name="csY8" fmla="*/ 1079796 h 4693383"/>
                <a:gd name="csX9" fmla="*/ 432232 w 4702569"/>
                <a:gd name="csY9" fmla="*/ 1098846 h 4693383"/>
                <a:gd name="csX10" fmla="*/ 444932 w 4702569"/>
                <a:gd name="csY10" fmla="*/ 1143296 h 4693383"/>
                <a:gd name="csX11" fmla="*/ 502082 w 4702569"/>
                <a:gd name="csY11" fmla="*/ 1130596 h 4693383"/>
                <a:gd name="csX12" fmla="*/ 527482 w 4702569"/>
                <a:gd name="csY12" fmla="*/ 1073446 h 4693383"/>
                <a:gd name="csX13" fmla="*/ 514782 w 4702569"/>
                <a:gd name="csY13" fmla="*/ 1022646 h 4693383"/>
                <a:gd name="csX14" fmla="*/ 578282 w 4702569"/>
                <a:gd name="csY14" fmla="*/ 1009946 h 4693383"/>
                <a:gd name="csX15" fmla="*/ 622732 w 4702569"/>
                <a:gd name="csY15" fmla="*/ 1035346 h 4693383"/>
                <a:gd name="csX16" fmla="*/ 648132 w 4702569"/>
                <a:gd name="csY16" fmla="*/ 1079796 h 4693383"/>
                <a:gd name="csX17" fmla="*/ 603682 w 4702569"/>
                <a:gd name="csY17" fmla="*/ 1155996 h 4693383"/>
                <a:gd name="csX18" fmla="*/ 533832 w 4702569"/>
                <a:gd name="csY18" fmla="*/ 1219496 h 4693383"/>
                <a:gd name="csX19" fmla="*/ 476682 w 4702569"/>
                <a:gd name="csY19" fmla="*/ 1327446 h 4693383"/>
                <a:gd name="csX20" fmla="*/ 985654 w 4702569"/>
                <a:gd name="csY20" fmla="*/ 1436858 h 4693383"/>
                <a:gd name="csX21" fmla="*/ 479542 w 4702569"/>
                <a:gd name="csY21" fmla="*/ 2041260 h 4693383"/>
                <a:gd name="csX22" fmla="*/ 387782 w 4702569"/>
                <a:gd name="csY22" fmla="*/ 1721146 h 4693383"/>
                <a:gd name="csX23" fmla="*/ 286182 w 4702569"/>
                <a:gd name="csY23" fmla="*/ 1829096 h 4693383"/>
                <a:gd name="csX24" fmla="*/ 222682 w 4702569"/>
                <a:gd name="csY24" fmla="*/ 1841796 h 4693383"/>
                <a:gd name="csX25" fmla="*/ 190932 w 4702569"/>
                <a:gd name="csY25" fmla="*/ 1784646 h 4693383"/>
                <a:gd name="csX26" fmla="*/ 121082 w 4702569"/>
                <a:gd name="csY26" fmla="*/ 1771946 h 4693383"/>
                <a:gd name="csX27" fmla="*/ 102032 w 4702569"/>
                <a:gd name="csY27" fmla="*/ 1854496 h 4693383"/>
                <a:gd name="csX28" fmla="*/ 178232 w 4702569"/>
                <a:gd name="csY28" fmla="*/ 1937046 h 4693383"/>
                <a:gd name="csX29" fmla="*/ 136 w 4702569"/>
                <a:gd name="csY29" fmla="*/ 2172926 h 4693383"/>
                <a:gd name="csX30" fmla="*/ 146482 w 4702569"/>
                <a:gd name="csY30" fmla="*/ 2330746 h 4693383"/>
                <a:gd name="csX31" fmla="*/ 13132 w 4702569"/>
                <a:gd name="csY31" fmla="*/ 2629196 h 4693383"/>
                <a:gd name="csX32" fmla="*/ 13132 w 4702569"/>
                <a:gd name="csY32" fmla="*/ 2699046 h 4693383"/>
                <a:gd name="csX33" fmla="*/ 82982 w 4702569"/>
                <a:gd name="csY33" fmla="*/ 2819696 h 4693383"/>
                <a:gd name="csX34" fmla="*/ 229032 w 4702569"/>
                <a:gd name="csY34" fmla="*/ 2813346 h 4693383"/>
                <a:gd name="csX35" fmla="*/ 298882 w 4702569"/>
                <a:gd name="csY35" fmla="*/ 2806996 h 4693383"/>
                <a:gd name="csX36" fmla="*/ 241732 w 4702569"/>
                <a:gd name="csY36" fmla="*/ 3022896 h 4693383"/>
                <a:gd name="csX37" fmla="*/ 222682 w 4702569"/>
                <a:gd name="csY37" fmla="*/ 3149896 h 4693383"/>
                <a:gd name="csX38" fmla="*/ 273482 w 4702569"/>
                <a:gd name="csY38" fmla="*/ 3353096 h 4693383"/>
                <a:gd name="csX39" fmla="*/ 394132 w 4702569"/>
                <a:gd name="csY39" fmla="*/ 3448346 h 4693383"/>
                <a:gd name="csX40" fmla="*/ 457632 w 4702569"/>
                <a:gd name="csY40" fmla="*/ 3549946 h 4693383"/>
                <a:gd name="csX41" fmla="*/ 527482 w 4702569"/>
                <a:gd name="csY41" fmla="*/ 3664246 h 4693383"/>
                <a:gd name="csX42" fmla="*/ 514782 w 4702569"/>
                <a:gd name="csY42" fmla="*/ 3708696 h 4693383"/>
                <a:gd name="csX43" fmla="*/ 444932 w 4702569"/>
                <a:gd name="csY43" fmla="*/ 3772196 h 4693383"/>
                <a:gd name="csX44" fmla="*/ 381432 w 4702569"/>
                <a:gd name="csY44" fmla="*/ 3867446 h 4693383"/>
                <a:gd name="csX45" fmla="*/ 476682 w 4702569"/>
                <a:gd name="csY45" fmla="*/ 3943646 h 4693383"/>
                <a:gd name="csX46" fmla="*/ 559232 w 4702569"/>
                <a:gd name="csY46" fmla="*/ 3988096 h 4693383"/>
                <a:gd name="csX47" fmla="*/ 514782 w 4702569"/>
                <a:gd name="csY47" fmla="*/ 4051596 h 4693383"/>
                <a:gd name="csX48" fmla="*/ 438582 w 4702569"/>
                <a:gd name="csY48" fmla="*/ 4102396 h 4693383"/>
                <a:gd name="csX49" fmla="*/ 381432 w 4702569"/>
                <a:gd name="csY49" fmla="*/ 4178596 h 4693383"/>
                <a:gd name="csX50" fmla="*/ 502082 w 4702569"/>
                <a:gd name="csY50" fmla="*/ 4267496 h 4693383"/>
                <a:gd name="csX51" fmla="*/ 717982 w 4702569"/>
                <a:gd name="csY51" fmla="*/ 4127796 h 4693383"/>
                <a:gd name="csX52" fmla="*/ 749732 w 4702569"/>
                <a:gd name="csY52" fmla="*/ 4019846 h 4693383"/>
                <a:gd name="csX53" fmla="*/ 857682 w 4702569"/>
                <a:gd name="csY53" fmla="*/ 4216696 h 4693383"/>
                <a:gd name="csX54" fmla="*/ 825932 w 4702569"/>
                <a:gd name="csY54" fmla="*/ 4311946 h 4693383"/>
                <a:gd name="csX55" fmla="*/ 965632 w 4702569"/>
                <a:gd name="csY55" fmla="*/ 4311946 h 4693383"/>
                <a:gd name="csX56" fmla="*/ 1168832 w 4702569"/>
                <a:gd name="csY56" fmla="*/ 4432596 h 4693383"/>
                <a:gd name="csX57" fmla="*/ 1397432 w 4702569"/>
                <a:gd name="csY57" fmla="*/ 4553246 h 4693383"/>
                <a:gd name="csX58" fmla="*/ 1479982 w 4702569"/>
                <a:gd name="csY58" fmla="*/ 4692946 h 4693383"/>
                <a:gd name="csX59" fmla="*/ 1619682 w 4702569"/>
                <a:gd name="csY59" fmla="*/ 4597696 h 4693383"/>
                <a:gd name="csX60" fmla="*/ 1727632 w 4702569"/>
                <a:gd name="csY60" fmla="*/ 4610396 h 4693383"/>
                <a:gd name="csX61" fmla="*/ 2280082 w 4702569"/>
                <a:gd name="csY61" fmla="*/ 4616746 h 4693383"/>
                <a:gd name="csX62" fmla="*/ 2407082 w 4702569"/>
                <a:gd name="csY62" fmla="*/ 4667546 h 4693383"/>
                <a:gd name="csX63" fmla="*/ 2476932 w 4702569"/>
                <a:gd name="csY63" fmla="*/ 4597696 h 4693383"/>
                <a:gd name="csX64" fmla="*/ 2813482 w 4702569"/>
                <a:gd name="csY64" fmla="*/ 4559596 h 4693383"/>
                <a:gd name="csX65" fmla="*/ 3048432 w 4702569"/>
                <a:gd name="csY65" fmla="*/ 4445296 h 4693383"/>
                <a:gd name="csX66" fmla="*/ 3232582 w 4702569"/>
                <a:gd name="csY66" fmla="*/ 4337346 h 4693383"/>
                <a:gd name="csX67" fmla="*/ 3410382 w 4702569"/>
                <a:gd name="csY67" fmla="*/ 4388146 h 4693383"/>
                <a:gd name="csX68" fmla="*/ 3708832 w 4702569"/>
                <a:gd name="csY68" fmla="*/ 4369096 h 4693383"/>
                <a:gd name="csX69" fmla="*/ 3816782 w 4702569"/>
                <a:gd name="csY69" fmla="*/ 4261146 h 4693383"/>
                <a:gd name="csX70" fmla="*/ 3943782 w 4702569"/>
                <a:gd name="csY70" fmla="*/ 4330996 h 4693383"/>
                <a:gd name="csX71" fmla="*/ 3988232 w 4702569"/>
                <a:gd name="csY71" fmla="*/ 4191296 h 4693383"/>
                <a:gd name="csX72" fmla="*/ 3912032 w 4702569"/>
                <a:gd name="csY72" fmla="*/ 4134146 h 4693383"/>
                <a:gd name="csX73" fmla="*/ 3835832 w 4702569"/>
                <a:gd name="csY73" fmla="*/ 4127796 h 4693383"/>
                <a:gd name="csX74" fmla="*/ 3804082 w 4702569"/>
                <a:gd name="csY74" fmla="*/ 4127796 h 4693383"/>
                <a:gd name="csX75" fmla="*/ 3829482 w 4702569"/>
                <a:gd name="csY75" fmla="*/ 4045246 h 4693383"/>
                <a:gd name="csX76" fmla="*/ 3905682 w 4702569"/>
                <a:gd name="csY76" fmla="*/ 4019846 h 4693383"/>
                <a:gd name="csX77" fmla="*/ 3988232 w 4702569"/>
                <a:gd name="csY77" fmla="*/ 4051596 h 4693383"/>
                <a:gd name="csX78" fmla="*/ 4019982 w 4702569"/>
                <a:gd name="csY78" fmla="*/ 3969046 h 4693383"/>
                <a:gd name="csX79" fmla="*/ 3918382 w 4702569"/>
                <a:gd name="csY79" fmla="*/ 3918246 h 4693383"/>
                <a:gd name="csX80" fmla="*/ 3886632 w 4702569"/>
                <a:gd name="csY80" fmla="*/ 3892846 h 4693383"/>
                <a:gd name="csX81" fmla="*/ 3975532 w 4702569"/>
                <a:gd name="csY81" fmla="*/ 3816646 h 4693383"/>
                <a:gd name="csX82" fmla="*/ 4032682 w 4702569"/>
                <a:gd name="csY82" fmla="*/ 3765846 h 4693383"/>
                <a:gd name="csX83" fmla="*/ 3969182 w 4702569"/>
                <a:gd name="csY83" fmla="*/ 3708696 h 4693383"/>
                <a:gd name="csX84" fmla="*/ 4121582 w 4702569"/>
                <a:gd name="csY84" fmla="*/ 3657896 h 4693383"/>
                <a:gd name="csX85" fmla="*/ 4229532 w 4702569"/>
                <a:gd name="csY85" fmla="*/ 3619796 h 4693383"/>
                <a:gd name="csX86" fmla="*/ 4273982 w 4702569"/>
                <a:gd name="csY86" fmla="*/ 3530896 h 4693383"/>
                <a:gd name="csX87" fmla="*/ 4400982 w 4702569"/>
                <a:gd name="csY87" fmla="*/ 3530896 h 4693383"/>
                <a:gd name="csX88" fmla="*/ 4477182 w 4702569"/>
                <a:gd name="csY88" fmla="*/ 3638846 h 4693383"/>
                <a:gd name="csX89" fmla="*/ 4527982 w 4702569"/>
                <a:gd name="csY89" fmla="*/ 3632496 h 4693383"/>
                <a:gd name="csX90" fmla="*/ 4477182 w 4702569"/>
                <a:gd name="csY90" fmla="*/ 3467396 h 4693383"/>
                <a:gd name="csX91" fmla="*/ 4604182 w 4702569"/>
                <a:gd name="csY91" fmla="*/ 3308646 h 4693383"/>
                <a:gd name="csX92" fmla="*/ 4585132 w 4702569"/>
                <a:gd name="csY92" fmla="*/ 3118146 h 4693383"/>
                <a:gd name="csX93" fmla="*/ 4489882 w 4702569"/>
                <a:gd name="csY93" fmla="*/ 3073696 h 4693383"/>
                <a:gd name="csX94" fmla="*/ 4439082 w 4702569"/>
                <a:gd name="csY94" fmla="*/ 3111796 h 4693383"/>
                <a:gd name="csX95" fmla="*/ 4483532 w 4702569"/>
                <a:gd name="csY95" fmla="*/ 3226096 h 4693383"/>
                <a:gd name="csX96" fmla="*/ 4394632 w 4702569"/>
                <a:gd name="csY96" fmla="*/ 3365796 h 4693383"/>
                <a:gd name="csX97" fmla="*/ 4369232 w 4702569"/>
                <a:gd name="csY97" fmla="*/ 3365796 h 4693383"/>
                <a:gd name="csX98" fmla="*/ 4267632 w 4702569"/>
                <a:gd name="csY98" fmla="*/ 3340396 h 4693383"/>
                <a:gd name="csX99" fmla="*/ 4223182 w 4702569"/>
                <a:gd name="csY99" fmla="*/ 3308646 h 4693383"/>
                <a:gd name="csX100" fmla="*/ 4204132 w 4702569"/>
                <a:gd name="csY100" fmla="*/ 3181646 h 4693383"/>
                <a:gd name="csX101" fmla="*/ 4312082 w 4702569"/>
                <a:gd name="csY101" fmla="*/ 3060996 h 4693383"/>
                <a:gd name="csX102" fmla="*/ 4394632 w 4702569"/>
                <a:gd name="csY102" fmla="*/ 3010196 h 4693383"/>
                <a:gd name="csX103" fmla="*/ 4496232 w 4702569"/>
                <a:gd name="csY103" fmla="*/ 2978446 h 4693383"/>
                <a:gd name="csX104" fmla="*/ 4553382 w 4702569"/>
                <a:gd name="csY104" fmla="*/ 2870496 h 4693383"/>
                <a:gd name="csX105" fmla="*/ 4578782 w 4702569"/>
                <a:gd name="csY105" fmla="*/ 2806996 h 4693383"/>
                <a:gd name="csX106" fmla="*/ 4585132 w 4702569"/>
                <a:gd name="csY106" fmla="*/ 2724446 h 4693383"/>
                <a:gd name="csX107" fmla="*/ 4521632 w 4702569"/>
                <a:gd name="csY107" fmla="*/ 2800646 h 4693383"/>
                <a:gd name="csX108" fmla="*/ 4477182 w 4702569"/>
                <a:gd name="csY108" fmla="*/ 2845096 h 4693383"/>
                <a:gd name="csX109" fmla="*/ 4350182 w 4702569"/>
                <a:gd name="csY109" fmla="*/ 2870496 h 4693383"/>
                <a:gd name="csX110" fmla="*/ 4394632 w 4702569"/>
                <a:gd name="csY110" fmla="*/ 2686346 h 4693383"/>
                <a:gd name="csX111" fmla="*/ 4534332 w 4702569"/>
                <a:gd name="csY111" fmla="*/ 2730796 h 4693383"/>
                <a:gd name="csX112" fmla="*/ 4578782 w 4702569"/>
                <a:gd name="csY112" fmla="*/ 2699046 h 4693383"/>
                <a:gd name="csX113" fmla="*/ 4534332 w 4702569"/>
                <a:gd name="csY113" fmla="*/ 2654596 h 4693383"/>
                <a:gd name="csX114" fmla="*/ 4451782 w 4702569"/>
                <a:gd name="csY114" fmla="*/ 2629196 h 4693383"/>
                <a:gd name="csX115" fmla="*/ 4477182 w 4702569"/>
                <a:gd name="csY115" fmla="*/ 2502196 h 4693383"/>
                <a:gd name="csX116" fmla="*/ 4559732 w 4702569"/>
                <a:gd name="csY116" fmla="*/ 2502196 h 4693383"/>
                <a:gd name="csX117" fmla="*/ 4559732 w 4702569"/>
                <a:gd name="csY117" fmla="*/ 2591096 h 4693383"/>
                <a:gd name="csX118" fmla="*/ 4661332 w 4702569"/>
                <a:gd name="csY118" fmla="*/ 2565696 h 4693383"/>
                <a:gd name="csX119" fmla="*/ 4635932 w 4702569"/>
                <a:gd name="csY119" fmla="*/ 2457746 h 4693383"/>
                <a:gd name="csX120" fmla="*/ 4559732 w 4702569"/>
                <a:gd name="csY120" fmla="*/ 2432346 h 4693383"/>
                <a:gd name="csX121" fmla="*/ 4464482 w 4702569"/>
                <a:gd name="csY121" fmla="*/ 2438696 h 4693383"/>
                <a:gd name="csX122" fmla="*/ 4464482 w 4702569"/>
                <a:gd name="csY122" fmla="*/ 2159296 h 4693383"/>
                <a:gd name="csX123" fmla="*/ 4559732 w 4702569"/>
                <a:gd name="csY123" fmla="*/ 2165646 h 4693383"/>
                <a:gd name="csX124" fmla="*/ 4667682 w 4702569"/>
                <a:gd name="csY124" fmla="*/ 2121196 h 4693383"/>
                <a:gd name="csX125" fmla="*/ 4635932 w 4702569"/>
                <a:gd name="csY125" fmla="*/ 2044996 h 4693383"/>
                <a:gd name="csX126" fmla="*/ 4585132 w 4702569"/>
                <a:gd name="csY126" fmla="*/ 2000546 h 4693383"/>
                <a:gd name="csX127" fmla="*/ 4521632 w 4702569"/>
                <a:gd name="csY127" fmla="*/ 1981496 h 4693383"/>
                <a:gd name="csX128" fmla="*/ 4470832 w 4702569"/>
                <a:gd name="csY128" fmla="*/ 1892596 h 4693383"/>
                <a:gd name="csX129" fmla="*/ 4375582 w 4702569"/>
                <a:gd name="csY129" fmla="*/ 1663996 h 4693383"/>
                <a:gd name="csX130" fmla="*/ 4400982 w 4702569"/>
                <a:gd name="csY130" fmla="*/ 1524296 h 4693383"/>
                <a:gd name="csX131" fmla="*/ 4400982 w 4702569"/>
                <a:gd name="csY131" fmla="*/ 1486196 h 4693383"/>
                <a:gd name="csX132" fmla="*/ 4331132 w 4702569"/>
                <a:gd name="csY132" fmla="*/ 1473496 h 4693383"/>
                <a:gd name="csX133" fmla="*/ 4305732 w 4702569"/>
                <a:gd name="csY133" fmla="*/ 1435396 h 4693383"/>
                <a:gd name="csX134" fmla="*/ 4293032 w 4702569"/>
                <a:gd name="csY134" fmla="*/ 1327446 h 4693383"/>
                <a:gd name="csX135" fmla="*/ 4318432 w 4702569"/>
                <a:gd name="csY135" fmla="*/ 1263946 h 4693383"/>
                <a:gd name="csX136" fmla="*/ 4388282 w 4702569"/>
                <a:gd name="csY136" fmla="*/ 1213146 h 4693383"/>
                <a:gd name="csX137" fmla="*/ 4458132 w 4702569"/>
                <a:gd name="csY137" fmla="*/ 1155996 h 4693383"/>
                <a:gd name="csX138" fmla="*/ 4420032 w 4702569"/>
                <a:gd name="csY138" fmla="*/ 1124246 h 4693383"/>
                <a:gd name="csX139" fmla="*/ 4369232 w 4702569"/>
                <a:gd name="csY139" fmla="*/ 1098846 h 4693383"/>
                <a:gd name="csX140" fmla="*/ 4369232 w 4702569"/>
                <a:gd name="csY140" fmla="*/ 1054396 h 4693383"/>
                <a:gd name="csX141" fmla="*/ 4699432 w 4702569"/>
                <a:gd name="csY141" fmla="*/ 762296 h 4693383"/>
                <a:gd name="csX142" fmla="*/ 4527982 w 4702569"/>
                <a:gd name="csY142" fmla="*/ 781346 h 4693383"/>
                <a:gd name="csX143" fmla="*/ 4400982 w 4702569"/>
                <a:gd name="csY143" fmla="*/ 901996 h 4693383"/>
                <a:gd name="csX144" fmla="*/ 4324782 w 4702569"/>
                <a:gd name="csY144" fmla="*/ 984546 h 4693383"/>
                <a:gd name="csX145" fmla="*/ 4216832 w 4702569"/>
                <a:gd name="csY145" fmla="*/ 952796 h 4693383"/>
                <a:gd name="csX146" fmla="*/ 4242232 w 4702569"/>
                <a:gd name="csY146" fmla="*/ 838496 h 4693383"/>
                <a:gd name="csX147" fmla="*/ 4153332 w 4702569"/>
                <a:gd name="csY147" fmla="*/ 825796 h 4693383"/>
                <a:gd name="csX148" fmla="*/ 4077132 w 4702569"/>
                <a:gd name="csY148" fmla="*/ 819446 h 4693383"/>
                <a:gd name="csX149" fmla="*/ 4013632 w 4702569"/>
                <a:gd name="csY149" fmla="*/ 768646 h 4693383"/>
                <a:gd name="csX150" fmla="*/ 4019982 w 4702569"/>
                <a:gd name="csY150" fmla="*/ 730546 h 4693383"/>
                <a:gd name="csX151" fmla="*/ 4096182 w 4702569"/>
                <a:gd name="csY151" fmla="*/ 730546 h 4693383"/>
                <a:gd name="csX152" fmla="*/ 4102532 w 4702569"/>
                <a:gd name="csY152" fmla="*/ 673396 h 4693383"/>
                <a:gd name="csX153" fmla="*/ 4058082 w 4702569"/>
                <a:gd name="csY153" fmla="*/ 609896 h 4693383"/>
                <a:gd name="csX154" fmla="*/ 3994582 w 4702569"/>
                <a:gd name="csY154" fmla="*/ 609896 h 4693383"/>
                <a:gd name="csX155" fmla="*/ 3918382 w 4702569"/>
                <a:gd name="csY155" fmla="*/ 660696 h 4693383"/>
                <a:gd name="csX156" fmla="*/ 3931082 w 4702569"/>
                <a:gd name="csY156" fmla="*/ 667046 h 4693383"/>
                <a:gd name="csX157" fmla="*/ 3829482 w 4702569"/>
                <a:gd name="csY157" fmla="*/ 660696 h 4693383"/>
                <a:gd name="csX158" fmla="*/ 3886632 w 4702569"/>
                <a:gd name="csY158" fmla="*/ 603546 h 4693383"/>
                <a:gd name="csX159" fmla="*/ 3892982 w 4702569"/>
                <a:gd name="csY159" fmla="*/ 546396 h 4693383"/>
                <a:gd name="csX160" fmla="*/ 3867582 w 4702569"/>
                <a:gd name="csY160" fmla="*/ 527346 h 4693383"/>
                <a:gd name="csX161" fmla="*/ 3835832 w 4702569"/>
                <a:gd name="csY161" fmla="*/ 451146 h 4693383"/>
                <a:gd name="csX162" fmla="*/ 3867582 w 4702569"/>
                <a:gd name="csY162" fmla="*/ 349546 h 4693383"/>
                <a:gd name="csX163" fmla="*/ 3772332 w 4702569"/>
                <a:gd name="csY163" fmla="*/ 355896 h 4693383"/>
                <a:gd name="csX164" fmla="*/ 3765982 w 4702569"/>
                <a:gd name="csY164" fmla="*/ 425746 h 4693383"/>
                <a:gd name="csX165" fmla="*/ 3677082 w 4702569"/>
                <a:gd name="csY165" fmla="*/ 546396 h 4693383"/>
                <a:gd name="csX166" fmla="*/ 3569132 w 4702569"/>
                <a:gd name="csY166" fmla="*/ 597196 h 4693383"/>
                <a:gd name="csX167" fmla="*/ 3537382 w 4702569"/>
                <a:gd name="csY167" fmla="*/ 514646 h 4693383"/>
                <a:gd name="csX168" fmla="*/ 3550082 w 4702569"/>
                <a:gd name="csY168" fmla="*/ 444796 h 4693383"/>
                <a:gd name="csX169" fmla="*/ 3638982 w 4702569"/>
                <a:gd name="csY169" fmla="*/ 355896 h 4693383"/>
                <a:gd name="csX170" fmla="*/ 3550082 w 4702569"/>
                <a:gd name="csY170" fmla="*/ 330496 h 4693383"/>
                <a:gd name="csX171" fmla="*/ 3467532 w 4702569"/>
                <a:gd name="csY171" fmla="*/ 438446 h 4693383"/>
                <a:gd name="csX172" fmla="*/ 3448482 w 4702569"/>
                <a:gd name="csY172" fmla="*/ 457496 h 4693383"/>
                <a:gd name="csX173" fmla="*/ 3308782 w 4702569"/>
                <a:gd name="csY173" fmla="*/ 400346 h 4693383"/>
                <a:gd name="csX174" fmla="*/ 3238932 w 4702569"/>
                <a:gd name="csY174" fmla="*/ 317796 h 4693383"/>
                <a:gd name="csX175" fmla="*/ 3111932 w 4702569"/>
                <a:gd name="csY175" fmla="*/ 235246 h 4693383"/>
                <a:gd name="csX176" fmla="*/ 3130982 w 4702569"/>
                <a:gd name="csY176" fmla="*/ 101896 h 4693383"/>
                <a:gd name="csX177" fmla="*/ 3048432 w 4702569"/>
                <a:gd name="csY177" fmla="*/ 95546 h 4693383"/>
                <a:gd name="csX178" fmla="*/ 3029382 w 4702569"/>
                <a:gd name="csY178" fmla="*/ 178096 h 4693383"/>
                <a:gd name="csX179" fmla="*/ 2965882 w 4702569"/>
                <a:gd name="csY179" fmla="*/ 159046 h 4693383"/>
                <a:gd name="csX180" fmla="*/ 2851582 w 4702569"/>
                <a:gd name="csY180" fmla="*/ 89196 h 4693383"/>
                <a:gd name="csX181" fmla="*/ 2635682 w 4702569"/>
                <a:gd name="csY181" fmla="*/ 6646 h 4693383"/>
                <a:gd name="csX182" fmla="*/ 2616336 w 4702569"/>
                <a:gd name="csY182" fmla="*/ 8775 h 4693383"/>
                <a:gd name="csX183" fmla="*/ 2089286 w 4702569"/>
                <a:gd name="csY183" fmla="*/ 39088 h 4693383"/>
                <a:gd name="csX184" fmla="*/ 1742162 w 4702569"/>
                <a:gd name="csY184" fmla="*/ 70151 h 4693383"/>
                <a:gd name="csX185" fmla="*/ 927191 w 4702569"/>
                <a:gd name="csY185" fmla="*/ 686800 h 4693383"/>
                <a:gd name="csX0" fmla="*/ 921184 w 4702571"/>
                <a:gd name="csY0" fmla="*/ 698796 h 4693383"/>
                <a:gd name="csX1" fmla="*/ 819584 w 4702571"/>
                <a:gd name="csY1" fmla="*/ 813096 h 4693383"/>
                <a:gd name="csX2" fmla="*/ 762434 w 4702571"/>
                <a:gd name="csY2" fmla="*/ 844846 h 4693383"/>
                <a:gd name="csX3" fmla="*/ 673534 w 4702571"/>
                <a:gd name="csY3" fmla="*/ 851196 h 4693383"/>
                <a:gd name="csX4" fmla="*/ 565584 w 4702571"/>
                <a:gd name="csY4" fmla="*/ 889296 h 4693383"/>
                <a:gd name="csX5" fmla="*/ 457634 w 4702571"/>
                <a:gd name="csY5" fmla="*/ 940096 h 4693383"/>
                <a:gd name="csX6" fmla="*/ 387784 w 4702571"/>
                <a:gd name="csY6" fmla="*/ 952796 h 4693383"/>
                <a:gd name="csX7" fmla="*/ 375084 w 4702571"/>
                <a:gd name="csY7" fmla="*/ 1003596 h 4693383"/>
                <a:gd name="csX8" fmla="*/ 425884 w 4702571"/>
                <a:gd name="csY8" fmla="*/ 1079796 h 4693383"/>
                <a:gd name="csX9" fmla="*/ 432234 w 4702571"/>
                <a:gd name="csY9" fmla="*/ 1098846 h 4693383"/>
                <a:gd name="csX10" fmla="*/ 444934 w 4702571"/>
                <a:gd name="csY10" fmla="*/ 1143296 h 4693383"/>
                <a:gd name="csX11" fmla="*/ 502084 w 4702571"/>
                <a:gd name="csY11" fmla="*/ 1130596 h 4693383"/>
                <a:gd name="csX12" fmla="*/ 527484 w 4702571"/>
                <a:gd name="csY12" fmla="*/ 1073446 h 4693383"/>
                <a:gd name="csX13" fmla="*/ 514784 w 4702571"/>
                <a:gd name="csY13" fmla="*/ 1022646 h 4693383"/>
                <a:gd name="csX14" fmla="*/ 578284 w 4702571"/>
                <a:gd name="csY14" fmla="*/ 1009946 h 4693383"/>
                <a:gd name="csX15" fmla="*/ 622734 w 4702571"/>
                <a:gd name="csY15" fmla="*/ 1035346 h 4693383"/>
                <a:gd name="csX16" fmla="*/ 648134 w 4702571"/>
                <a:gd name="csY16" fmla="*/ 1079796 h 4693383"/>
                <a:gd name="csX17" fmla="*/ 603684 w 4702571"/>
                <a:gd name="csY17" fmla="*/ 1155996 h 4693383"/>
                <a:gd name="csX18" fmla="*/ 533834 w 4702571"/>
                <a:gd name="csY18" fmla="*/ 1219496 h 4693383"/>
                <a:gd name="csX19" fmla="*/ 476684 w 4702571"/>
                <a:gd name="csY19" fmla="*/ 1327446 h 4693383"/>
                <a:gd name="csX20" fmla="*/ 985656 w 4702571"/>
                <a:gd name="csY20" fmla="*/ 1436858 h 4693383"/>
                <a:gd name="csX21" fmla="*/ 479544 w 4702571"/>
                <a:gd name="csY21" fmla="*/ 2041260 h 4693383"/>
                <a:gd name="csX22" fmla="*/ 387784 w 4702571"/>
                <a:gd name="csY22" fmla="*/ 1990208 h 4693383"/>
                <a:gd name="csX23" fmla="*/ 286184 w 4702571"/>
                <a:gd name="csY23" fmla="*/ 1829096 h 4693383"/>
                <a:gd name="csX24" fmla="*/ 222684 w 4702571"/>
                <a:gd name="csY24" fmla="*/ 1841796 h 4693383"/>
                <a:gd name="csX25" fmla="*/ 190934 w 4702571"/>
                <a:gd name="csY25" fmla="*/ 1784646 h 4693383"/>
                <a:gd name="csX26" fmla="*/ 121084 w 4702571"/>
                <a:gd name="csY26" fmla="*/ 1771946 h 4693383"/>
                <a:gd name="csX27" fmla="*/ 102034 w 4702571"/>
                <a:gd name="csY27" fmla="*/ 1854496 h 4693383"/>
                <a:gd name="csX28" fmla="*/ 178234 w 4702571"/>
                <a:gd name="csY28" fmla="*/ 1937046 h 4693383"/>
                <a:gd name="csX29" fmla="*/ 138 w 4702571"/>
                <a:gd name="csY29" fmla="*/ 2172926 h 4693383"/>
                <a:gd name="csX30" fmla="*/ 146484 w 4702571"/>
                <a:gd name="csY30" fmla="*/ 2330746 h 4693383"/>
                <a:gd name="csX31" fmla="*/ 13134 w 4702571"/>
                <a:gd name="csY31" fmla="*/ 2629196 h 4693383"/>
                <a:gd name="csX32" fmla="*/ 13134 w 4702571"/>
                <a:gd name="csY32" fmla="*/ 2699046 h 4693383"/>
                <a:gd name="csX33" fmla="*/ 82984 w 4702571"/>
                <a:gd name="csY33" fmla="*/ 2819696 h 4693383"/>
                <a:gd name="csX34" fmla="*/ 229034 w 4702571"/>
                <a:gd name="csY34" fmla="*/ 2813346 h 4693383"/>
                <a:gd name="csX35" fmla="*/ 298884 w 4702571"/>
                <a:gd name="csY35" fmla="*/ 2806996 h 4693383"/>
                <a:gd name="csX36" fmla="*/ 241734 w 4702571"/>
                <a:gd name="csY36" fmla="*/ 3022896 h 4693383"/>
                <a:gd name="csX37" fmla="*/ 222684 w 4702571"/>
                <a:gd name="csY37" fmla="*/ 3149896 h 4693383"/>
                <a:gd name="csX38" fmla="*/ 273484 w 4702571"/>
                <a:gd name="csY38" fmla="*/ 3353096 h 4693383"/>
                <a:gd name="csX39" fmla="*/ 394134 w 4702571"/>
                <a:gd name="csY39" fmla="*/ 3448346 h 4693383"/>
                <a:gd name="csX40" fmla="*/ 457634 w 4702571"/>
                <a:gd name="csY40" fmla="*/ 3549946 h 4693383"/>
                <a:gd name="csX41" fmla="*/ 527484 w 4702571"/>
                <a:gd name="csY41" fmla="*/ 3664246 h 4693383"/>
                <a:gd name="csX42" fmla="*/ 514784 w 4702571"/>
                <a:gd name="csY42" fmla="*/ 3708696 h 4693383"/>
                <a:gd name="csX43" fmla="*/ 444934 w 4702571"/>
                <a:gd name="csY43" fmla="*/ 3772196 h 4693383"/>
                <a:gd name="csX44" fmla="*/ 381434 w 4702571"/>
                <a:gd name="csY44" fmla="*/ 3867446 h 4693383"/>
                <a:gd name="csX45" fmla="*/ 476684 w 4702571"/>
                <a:gd name="csY45" fmla="*/ 3943646 h 4693383"/>
                <a:gd name="csX46" fmla="*/ 559234 w 4702571"/>
                <a:gd name="csY46" fmla="*/ 3988096 h 4693383"/>
                <a:gd name="csX47" fmla="*/ 514784 w 4702571"/>
                <a:gd name="csY47" fmla="*/ 4051596 h 4693383"/>
                <a:gd name="csX48" fmla="*/ 438584 w 4702571"/>
                <a:gd name="csY48" fmla="*/ 4102396 h 4693383"/>
                <a:gd name="csX49" fmla="*/ 381434 w 4702571"/>
                <a:gd name="csY49" fmla="*/ 4178596 h 4693383"/>
                <a:gd name="csX50" fmla="*/ 502084 w 4702571"/>
                <a:gd name="csY50" fmla="*/ 4267496 h 4693383"/>
                <a:gd name="csX51" fmla="*/ 717984 w 4702571"/>
                <a:gd name="csY51" fmla="*/ 4127796 h 4693383"/>
                <a:gd name="csX52" fmla="*/ 749734 w 4702571"/>
                <a:gd name="csY52" fmla="*/ 4019846 h 4693383"/>
                <a:gd name="csX53" fmla="*/ 857684 w 4702571"/>
                <a:gd name="csY53" fmla="*/ 4216696 h 4693383"/>
                <a:gd name="csX54" fmla="*/ 825934 w 4702571"/>
                <a:gd name="csY54" fmla="*/ 4311946 h 4693383"/>
                <a:gd name="csX55" fmla="*/ 965634 w 4702571"/>
                <a:gd name="csY55" fmla="*/ 4311946 h 4693383"/>
                <a:gd name="csX56" fmla="*/ 1168834 w 4702571"/>
                <a:gd name="csY56" fmla="*/ 4432596 h 4693383"/>
                <a:gd name="csX57" fmla="*/ 1397434 w 4702571"/>
                <a:gd name="csY57" fmla="*/ 4553246 h 4693383"/>
                <a:gd name="csX58" fmla="*/ 1479984 w 4702571"/>
                <a:gd name="csY58" fmla="*/ 4692946 h 4693383"/>
                <a:gd name="csX59" fmla="*/ 1619684 w 4702571"/>
                <a:gd name="csY59" fmla="*/ 4597696 h 4693383"/>
                <a:gd name="csX60" fmla="*/ 1727634 w 4702571"/>
                <a:gd name="csY60" fmla="*/ 4610396 h 4693383"/>
                <a:gd name="csX61" fmla="*/ 2280084 w 4702571"/>
                <a:gd name="csY61" fmla="*/ 4616746 h 4693383"/>
                <a:gd name="csX62" fmla="*/ 2407084 w 4702571"/>
                <a:gd name="csY62" fmla="*/ 4667546 h 4693383"/>
                <a:gd name="csX63" fmla="*/ 2476934 w 4702571"/>
                <a:gd name="csY63" fmla="*/ 4597696 h 4693383"/>
                <a:gd name="csX64" fmla="*/ 2813484 w 4702571"/>
                <a:gd name="csY64" fmla="*/ 4559596 h 4693383"/>
                <a:gd name="csX65" fmla="*/ 3048434 w 4702571"/>
                <a:gd name="csY65" fmla="*/ 4445296 h 4693383"/>
                <a:gd name="csX66" fmla="*/ 3232584 w 4702571"/>
                <a:gd name="csY66" fmla="*/ 4337346 h 4693383"/>
                <a:gd name="csX67" fmla="*/ 3410384 w 4702571"/>
                <a:gd name="csY67" fmla="*/ 4388146 h 4693383"/>
                <a:gd name="csX68" fmla="*/ 3708834 w 4702571"/>
                <a:gd name="csY68" fmla="*/ 4369096 h 4693383"/>
                <a:gd name="csX69" fmla="*/ 3816784 w 4702571"/>
                <a:gd name="csY69" fmla="*/ 4261146 h 4693383"/>
                <a:gd name="csX70" fmla="*/ 3943784 w 4702571"/>
                <a:gd name="csY70" fmla="*/ 4330996 h 4693383"/>
                <a:gd name="csX71" fmla="*/ 3988234 w 4702571"/>
                <a:gd name="csY71" fmla="*/ 4191296 h 4693383"/>
                <a:gd name="csX72" fmla="*/ 3912034 w 4702571"/>
                <a:gd name="csY72" fmla="*/ 4134146 h 4693383"/>
                <a:gd name="csX73" fmla="*/ 3835834 w 4702571"/>
                <a:gd name="csY73" fmla="*/ 4127796 h 4693383"/>
                <a:gd name="csX74" fmla="*/ 3804084 w 4702571"/>
                <a:gd name="csY74" fmla="*/ 4127796 h 4693383"/>
                <a:gd name="csX75" fmla="*/ 3829484 w 4702571"/>
                <a:gd name="csY75" fmla="*/ 4045246 h 4693383"/>
                <a:gd name="csX76" fmla="*/ 3905684 w 4702571"/>
                <a:gd name="csY76" fmla="*/ 4019846 h 4693383"/>
                <a:gd name="csX77" fmla="*/ 3988234 w 4702571"/>
                <a:gd name="csY77" fmla="*/ 4051596 h 4693383"/>
                <a:gd name="csX78" fmla="*/ 4019984 w 4702571"/>
                <a:gd name="csY78" fmla="*/ 3969046 h 4693383"/>
                <a:gd name="csX79" fmla="*/ 3918384 w 4702571"/>
                <a:gd name="csY79" fmla="*/ 3918246 h 4693383"/>
                <a:gd name="csX80" fmla="*/ 3886634 w 4702571"/>
                <a:gd name="csY80" fmla="*/ 3892846 h 4693383"/>
                <a:gd name="csX81" fmla="*/ 3975534 w 4702571"/>
                <a:gd name="csY81" fmla="*/ 3816646 h 4693383"/>
                <a:gd name="csX82" fmla="*/ 4032684 w 4702571"/>
                <a:gd name="csY82" fmla="*/ 3765846 h 4693383"/>
                <a:gd name="csX83" fmla="*/ 3969184 w 4702571"/>
                <a:gd name="csY83" fmla="*/ 3708696 h 4693383"/>
                <a:gd name="csX84" fmla="*/ 4121584 w 4702571"/>
                <a:gd name="csY84" fmla="*/ 3657896 h 4693383"/>
                <a:gd name="csX85" fmla="*/ 4229534 w 4702571"/>
                <a:gd name="csY85" fmla="*/ 3619796 h 4693383"/>
                <a:gd name="csX86" fmla="*/ 4273984 w 4702571"/>
                <a:gd name="csY86" fmla="*/ 3530896 h 4693383"/>
                <a:gd name="csX87" fmla="*/ 4400984 w 4702571"/>
                <a:gd name="csY87" fmla="*/ 3530896 h 4693383"/>
                <a:gd name="csX88" fmla="*/ 4477184 w 4702571"/>
                <a:gd name="csY88" fmla="*/ 3638846 h 4693383"/>
                <a:gd name="csX89" fmla="*/ 4527984 w 4702571"/>
                <a:gd name="csY89" fmla="*/ 3632496 h 4693383"/>
                <a:gd name="csX90" fmla="*/ 4477184 w 4702571"/>
                <a:gd name="csY90" fmla="*/ 3467396 h 4693383"/>
                <a:gd name="csX91" fmla="*/ 4604184 w 4702571"/>
                <a:gd name="csY91" fmla="*/ 3308646 h 4693383"/>
                <a:gd name="csX92" fmla="*/ 4585134 w 4702571"/>
                <a:gd name="csY92" fmla="*/ 3118146 h 4693383"/>
                <a:gd name="csX93" fmla="*/ 4489884 w 4702571"/>
                <a:gd name="csY93" fmla="*/ 3073696 h 4693383"/>
                <a:gd name="csX94" fmla="*/ 4439084 w 4702571"/>
                <a:gd name="csY94" fmla="*/ 3111796 h 4693383"/>
                <a:gd name="csX95" fmla="*/ 4483534 w 4702571"/>
                <a:gd name="csY95" fmla="*/ 3226096 h 4693383"/>
                <a:gd name="csX96" fmla="*/ 4394634 w 4702571"/>
                <a:gd name="csY96" fmla="*/ 3365796 h 4693383"/>
                <a:gd name="csX97" fmla="*/ 4369234 w 4702571"/>
                <a:gd name="csY97" fmla="*/ 3365796 h 4693383"/>
                <a:gd name="csX98" fmla="*/ 4267634 w 4702571"/>
                <a:gd name="csY98" fmla="*/ 3340396 h 4693383"/>
                <a:gd name="csX99" fmla="*/ 4223184 w 4702571"/>
                <a:gd name="csY99" fmla="*/ 3308646 h 4693383"/>
                <a:gd name="csX100" fmla="*/ 4204134 w 4702571"/>
                <a:gd name="csY100" fmla="*/ 3181646 h 4693383"/>
                <a:gd name="csX101" fmla="*/ 4312084 w 4702571"/>
                <a:gd name="csY101" fmla="*/ 3060996 h 4693383"/>
                <a:gd name="csX102" fmla="*/ 4394634 w 4702571"/>
                <a:gd name="csY102" fmla="*/ 3010196 h 4693383"/>
                <a:gd name="csX103" fmla="*/ 4496234 w 4702571"/>
                <a:gd name="csY103" fmla="*/ 2978446 h 4693383"/>
                <a:gd name="csX104" fmla="*/ 4553384 w 4702571"/>
                <a:gd name="csY104" fmla="*/ 2870496 h 4693383"/>
                <a:gd name="csX105" fmla="*/ 4578784 w 4702571"/>
                <a:gd name="csY105" fmla="*/ 2806996 h 4693383"/>
                <a:gd name="csX106" fmla="*/ 4585134 w 4702571"/>
                <a:gd name="csY106" fmla="*/ 2724446 h 4693383"/>
                <a:gd name="csX107" fmla="*/ 4521634 w 4702571"/>
                <a:gd name="csY107" fmla="*/ 2800646 h 4693383"/>
                <a:gd name="csX108" fmla="*/ 4477184 w 4702571"/>
                <a:gd name="csY108" fmla="*/ 2845096 h 4693383"/>
                <a:gd name="csX109" fmla="*/ 4350184 w 4702571"/>
                <a:gd name="csY109" fmla="*/ 2870496 h 4693383"/>
                <a:gd name="csX110" fmla="*/ 4394634 w 4702571"/>
                <a:gd name="csY110" fmla="*/ 2686346 h 4693383"/>
                <a:gd name="csX111" fmla="*/ 4534334 w 4702571"/>
                <a:gd name="csY111" fmla="*/ 2730796 h 4693383"/>
                <a:gd name="csX112" fmla="*/ 4578784 w 4702571"/>
                <a:gd name="csY112" fmla="*/ 2699046 h 4693383"/>
                <a:gd name="csX113" fmla="*/ 4534334 w 4702571"/>
                <a:gd name="csY113" fmla="*/ 2654596 h 4693383"/>
                <a:gd name="csX114" fmla="*/ 4451784 w 4702571"/>
                <a:gd name="csY114" fmla="*/ 2629196 h 4693383"/>
                <a:gd name="csX115" fmla="*/ 4477184 w 4702571"/>
                <a:gd name="csY115" fmla="*/ 2502196 h 4693383"/>
                <a:gd name="csX116" fmla="*/ 4559734 w 4702571"/>
                <a:gd name="csY116" fmla="*/ 2502196 h 4693383"/>
                <a:gd name="csX117" fmla="*/ 4559734 w 4702571"/>
                <a:gd name="csY117" fmla="*/ 2591096 h 4693383"/>
                <a:gd name="csX118" fmla="*/ 4661334 w 4702571"/>
                <a:gd name="csY118" fmla="*/ 2565696 h 4693383"/>
                <a:gd name="csX119" fmla="*/ 4635934 w 4702571"/>
                <a:gd name="csY119" fmla="*/ 2457746 h 4693383"/>
                <a:gd name="csX120" fmla="*/ 4559734 w 4702571"/>
                <a:gd name="csY120" fmla="*/ 2432346 h 4693383"/>
                <a:gd name="csX121" fmla="*/ 4464484 w 4702571"/>
                <a:gd name="csY121" fmla="*/ 2438696 h 4693383"/>
                <a:gd name="csX122" fmla="*/ 4464484 w 4702571"/>
                <a:gd name="csY122" fmla="*/ 2159296 h 4693383"/>
                <a:gd name="csX123" fmla="*/ 4559734 w 4702571"/>
                <a:gd name="csY123" fmla="*/ 2165646 h 4693383"/>
                <a:gd name="csX124" fmla="*/ 4667684 w 4702571"/>
                <a:gd name="csY124" fmla="*/ 2121196 h 4693383"/>
                <a:gd name="csX125" fmla="*/ 4635934 w 4702571"/>
                <a:gd name="csY125" fmla="*/ 2044996 h 4693383"/>
                <a:gd name="csX126" fmla="*/ 4585134 w 4702571"/>
                <a:gd name="csY126" fmla="*/ 2000546 h 4693383"/>
                <a:gd name="csX127" fmla="*/ 4521634 w 4702571"/>
                <a:gd name="csY127" fmla="*/ 1981496 h 4693383"/>
                <a:gd name="csX128" fmla="*/ 4470834 w 4702571"/>
                <a:gd name="csY128" fmla="*/ 1892596 h 4693383"/>
                <a:gd name="csX129" fmla="*/ 4375584 w 4702571"/>
                <a:gd name="csY129" fmla="*/ 1663996 h 4693383"/>
                <a:gd name="csX130" fmla="*/ 4400984 w 4702571"/>
                <a:gd name="csY130" fmla="*/ 1524296 h 4693383"/>
                <a:gd name="csX131" fmla="*/ 4400984 w 4702571"/>
                <a:gd name="csY131" fmla="*/ 1486196 h 4693383"/>
                <a:gd name="csX132" fmla="*/ 4331134 w 4702571"/>
                <a:gd name="csY132" fmla="*/ 1473496 h 4693383"/>
                <a:gd name="csX133" fmla="*/ 4305734 w 4702571"/>
                <a:gd name="csY133" fmla="*/ 1435396 h 4693383"/>
                <a:gd name="csX134" fmla="*/ 4293034 w 4702571"/>
                <a:gd name="csY134" fmla="*/ 1327446 h 4693383"/>
                <a:gd name="csX135" fmla="*/ 4318434 w 4702571"/>
                <a:gd name="csY135" fmla="*/ 1263946 h 4693383"/>
                <a:gd name="csX136" fmla="*/ 4388284 w 4702571"/>
                <a:gd name="csY136" fmla="*/ 1213146 h 4693383"/>
                <a:gd name="csX137" fmla="*/ 4458134 w 4702571"/>
                <a:gd name="csY137" fmla="*/ 1155996 h 4693383"/>
                <a:gd name="csX138" fmla="*/ 4420034 w 4702571"/>
                <a:gd name="csY138" fmla="*/ 1124246 h 4693383"/>
                <a:gd name="csX139" fmla="*/ 4369234 w 4702571"/>
                <a:gd name="csY139" fmla="*/ 1098846 h 4693383"/>
                <a:gd name="csX140" fmla="*/ 4369234 w 4702571"/>
                <a:gd name="csY140" fmla="*/ 1054396 h 4693383"/>
                <a:gd name="csX141" fmla="*/ 4699434 w 4702571"/>
                <a:gd name="csY141" fmla="*/ 762296 h 4693383"/>
                <a:gd name="csX142" fmla="*/ 4527984 w 4702571"/>
                <a:gd name="csY142" fmla="*/ 781346 h 4693383"/>
                <a:gd name="csX143" fmla="*/ 4400984 w 4702571"/>
                <a:gd name="csY143" fmla="*/ 901996 h 4693383"/>
                <a:gd name="csX144" fmla="*/ 4324784 w 4702571"/>
                <a:gd name="csY144" fmla="*/ 984546 h 4693383"/>
                <a:gd name="csX145" fmla="*/ 4216834 w 4702571"/>
                <a:gd name="csY145" fmla="*/ 952796 h 4693383"/>
                <a:gd name="csX146" fmla="*/ 4242234 w 4702571"/>
                <a:gd name="csY146" fmla="*/ 838496 h 4693383"/>
                <a:gd name="csX147" fmla="*/ 4153334 w 4702571"/>
                <a:gd name="csY147" fmla="*/ 825796 h 4693383"/>
                <a:gd name="csX148" fmla="*/ 4077134 w 4702571"/>
                <a:gd name="csY148" fmla="*/ 819446 h 4693383"/>
                <a:gd name="csX149" fmla="*/ 4013634 w 4702571"/>
                <a:gd name="csY149" fmla="*/ 768646 h 4693383"/>
                <a:gd name="csX150" fmla="*/ 4019984 w 4702571"/>
                <a:gd name="csY150" fmla="*/ 730546 h 4693383"/>
                <a:gd name="csX151" fmla="*/ 4096184 w 4702571"/>
                <a:gd name="csY151" fmla="*/ 730546 h 4693383"/>
                <a:gd name="csX152" fmla="*/ 4102534 w 4702571"/>
                <a:gd name="csY152" fmla="*/ 673396 h 4693383"/>
                <a:gd name="csX153" fmla="*/ 4058084 w 4702571"/>
                <a:gd name="csY153" fmla="*/ 609896 h 4693383"/>
                <a:gd name="csX154" fmla="*/ 3994584 w 4702571"/>
                <a:gd name="csY154" fmla="*/ 609896 h 4693383"/>
                <a:gd name="csX155" fmla="*/ 3918384 w 4702571"/>
                <a:gd name="csY155" fmla="*/ 660696 h 4693383"/>
                <a:gd name="csX156" fmla="*/ 3931084 w 4702571"/>
                <a:gd name="csY156" fmla="*/ 667046 h 4693383"/>
                <a:gd name="csX157" fmla="*/ 3829484 w 4702571"/>
                <a:gd name="csY157" fmla="*/ 660696 h 4693383"/>
                <a:gd name="csX158" fmla="*/ 3886634 w 4702571"/>
                <a:gd name="csY158" fmla="*/ 603546 h 4693383"/>
                <a:gd name="csX159" fmla="*/ 3892984 w 4702571"/>
                <a:gd name="csY159" fmla="*/ 546396 h 4693383"/>
                <a:gd name="csX160" fmla="*/ 3867584 w 4702571"/>
                <a:gd name="csY160" fmla="*/ 527346 h 4693383"/>
                <a:gd name="csX161" fmla="*/ 3835834 w 4702571"/>
                <a:gd name="csY161" fmla="*/ 451146 h 4693383"/>
                <a:gd name="csX162" fmla="*/ 3867584 w 4702571"/>
                <a:gd name="csY162" fmla="*/ 349546 h 4693383"/>
                <a:gd name="csX163" fmla="*/ 3772334 w 4702571"/>
                <a:gd name="csY163" fmla="*/ 355896 h 4693383"/>
                <a:gd name="csX164" fmla="*/ 3765984 w 4702571"/>
                <a:gd name="csY164" fmla="*/ 425746 h 4693383"/>
                <a:gd name="csX165" fmla="*/ 3677084 w 4702571"/>
                <a:gd name="csY165" fmla="*/ 546396 h 4693383"/>
                <a:gd name="csX166" fmla="*/ 3569134 w 4702571"/>
                <a:gd name="csY166" fmla="*/ 597196 h 4693383"/>
                <a:gd name="csX167" fmla="*/ 3537384 w 4702571"/>
                <a:gd name="csY167" fmla="*/ 514646 h 4693383"/>
                <a:gd name="csX168" fmla="*/ 3550084 w 4702571"/>
                <a:gd name="csY168" fmla="*/ 444796 h 4693383"/>
                <a:gd name="csX169" fmla="*/ 3638984 w 4702571"/>
                <a:gd name="csY169" fmla="*/ 355896 h 4693383"/>
                <a:gd name="csX170" fmla="*/ 3550084 w 4702571"/>
                <a:gd name="csY170" fmla="*/ 330496 h 4693383"/>
                <a:gd name="csX171" fmla="*/ 3467534 w 4702571"/>
                <a:gd name="csY171" fmla="*/ 438446 h 4693383"/>
                <a:gd name="csX172" fmla="*/ 3448484 w 4702571"/>
                <a:gd name="csY172" fmla="*/ 457496 h 4693383"/>
                <a:gd name="csX173" fmla="*/ 3308784 w 4702571"/>
                <a:gd name="csY173" fmla="*/ 400346 h 4693383"/>
                <a:gd name="csX174" fmla="*/ 3238934 w 4702571"/>
                <a:gd name="csY174" fmla="*/ 317796 h 4693383"/>
                <a:gd name="csX175" fmla="*/ 3111934 w 4702571"/>
                <a:gd name="csY175" fmla="*/ 235246 h 4693383"/>
                <a:gd name="csX176" fmla="*/ 3130984 w 4702571"/>
                <a:gd name="csY176" fmla="*/ 101896 h 4693383"/>
                <a:gd name="csX177" fmla="*/ 3048434 w 4702571"/>
                <a:gd name="csY177" fmla="*/ 95546 h 4693383"/>
                <a:gd name="csX178" fmla="*/ 3029384 w 4702571"/>
                <a:gd name="csY178" fmla="*/ 178096 h 4693383"/>
                <a:gd name="csX179" fmla="*/ 2965884 w 4702571"/>
                <a:gd name="csY179" fmla="*/ 159046 h 4693383"/>
                <a:gd name="csX180" fmla="*/ 2851584 w 4702571"/>
                <a:gd name="csY180" fmla="*/ 89196 h 4693383"/>
                <a:gd name="csX181" fmla="*/ 2635684 w 4702571"/>
                <a:gd name="csY181" fmla="*/ 6646 h 4693383"/>
                <a:gd name="csX182" fmla="*/ 2616338 w 4702571"/>
                <a:gd name="csY182" fmla="*/ 8775 h 4693383"/>
                <a:gd name="csX183" fmla="*/ 2089288 w 4702571"/>
                <a:gd name="csY183" fmla="*/ 39088 h 4693383"/>
                <a:gd name="csX184" fmla="*/ 1742164 w 4702571"/>
                <a:gd name="csY184" fmla="*/ 70151 h 4693383"/>
                <a:gd name="csX185" fmla="*/ 927193 w 4702571"/>
                <a:gd name="csY185" fmla="*/ 686800 h 4693383"/>
                <a:gd name="csX0" fmla="*/ 921184 w 4702571"/>
                <a:gd name="csY0" fmla="*/ 698796 h 4693383"/>
                <a:gd name="csX1" fmla="*/ 819584 w 4702571"/>
                <a:gd name="csY1" fmla="*/ 813096 h 4693383"/>
                <a:gd name="csX2" fmla="*/ 762434 w 4702571"/>
                <a:gd name="csY2" fmla="*/ 844846 h 4693383"/>
                <a:gd name="csX3" fmla="*/ 673534 w 4702571"/>
                <a:gd name="csY3" fmla="*/ 851196 h 4693383"/>
                <a:gd name="csX4" fmla="*/ 565584 w 4702571"/>
                <a:gd name="csY4" fmla="*/ 889296 h 4693383"/>
                <a:gd name="csX5" fmla="*/ 457634 w 4702571"/>
                <a:gd name="csY5" fmla="*/ 940096 h 4693383"/>
                <a:gd name="csX6" fmla="*/ 387784 w 4702571"/>
                <a:gd name="csY6" fmla="*/ 952796 h 4693383"/>
                <a:gd name="csX7" fmla="*/ 375084 w 4702571"/>
                <a:gd name="csY7" fmla="*/ 1003596 h 4693383"/>
                <a:gd name="csX8" fmla="*/ 425884 w 4702571"/>
                <a:gd name="csY8" fmla="*/ 1079796 h 4693383"/>
                <a:gd name="csX9" fmla="*/ 432234 w 4702571"/>
                <a:gd name="csY9" fmla="*/ 1098846 h 4693383"/>
                <a:gd name="csX10" fmla="*/ 444934 w 4702571"/>
                <a:gd name="csY10" fmla="*/ 1143296 h 4693383"/>
                <a:gd name="csX11" fmla="*/ 502084 w 4702571"/>
                <a:gd name="csY11" fmla="*/ 1130596 h 4693383"/>
                <a:gd name="csX12" fmla="*/ 527484 w 4702571"/>
                <a:gd name="csY12" fmla="*/ 1073446 h 4693383"/>
                <a:gd name="csX13" fmla="*/ 514784 w 4702571"/>
                <a:gd name="csY13" fmla="*/ 1022646 h 4693383"/>
                <a:gd name="csX14" fmla="*/ 578284 w 4702571"/>
                <a:gd name="csY14" fmla="*/ 1009946 h 4693383"/>
                <a:gd name="csX15" fmla="*/ 622734 w 4702571"/>
                <a:gd name="csY15" fmla="*/ 1035346 h 4693383"/>
                <a:gd name="csX16" fmla="*/ 648134 w 4702571"/>
                <a:gd name="csY16" fmla="*/ 1079796 h 4693383"/>
                <a:gd name="csX17" fmla="*/ 603684 w 4702571"/>
                <a:gd name="csY17" fmla="*/ 1155996 h 4693383"/>
                <a:gd name="csX18" fmla="*/ 533834 w 4702571"/>
                <a:gd name="csY18" fmla="*/ 1219496 h 4693383"/>
                <a:gd name="csX19" fmla="*/ 476684 w 4702571"/>
                <a:gd name="csY19" fmla="*/ 1327446 h 4693383"/>
                <a:gd name="csX20" fmla="*/ 985656 w 4702571"/>
                <a:gd name="csY20" fmla="*/ 1436858 h 4693383"/>
                <a:gd name="csX21" fmla="*/ 479544 w 4702571"/>
                <a:gd name="csY21" fmla="*/ 2041260 h 4693383"/>
                <a:gd name="csX22" fmla="*/ 665546 w 4702571"/>
                <a:gd name="csY22" fmla="*/ 2046853 h 4693383"/>
                <a:gd name="csX23" fmla="*/ 286184 w 4702571"/>
                <a:gd name="csY23" fmla="*/ 1829096 h 4693383"/>
                <a:gd name="csX24" fmla="*/ 222684 w 4702571"/>
                <a:gd name="csY24" fmla="*/ 1841796 h 4693383"/>
                <a:gd name="csX25" fmla="*/ 190934 w 4702571"/>
                <a:gd name="csY25" fmla="*/ 1784646 h 4693383"/>
                <a:gd name="csX26" fmla="*/ 121084 w 4702571"/>
                <a:gd name="csY26" fmla="*/ 1771946 h 4693383"/>
                <a:gd name="csX27" fmla="*/ 102034 w 4702571"/>
                <a:gd name="csY27" fmla="*/ 1854496 h 4693383"/>
                <a:gd name="csX28" fmla="*/ 178234 w 4702571"/>
                <a:gd name="csY28" fmla="*/ 1937046 h 4693383"/>
                <a:gd name="csX29" fmla="*/ 138 w 4702571"/>
                <a:gd name="csY29" fmla="*/ 2172926 h 4693383"/>
                <a:gd name="csX30" fmla="*/ 146484 w 4702571"/>
                <a:gd name="csY30" fmla="*/ 2330746 h 4693383"/>
                <a:gd name="csX31" fmla="*/ 13134 w 4702571"/>
                <a:gd name="csY31" fmla="*/ 2629196 h 4693383"/>
                <a:gd name="csX32" fmla="*/ 13134 w 4702571"/>
                <a:gd name="csY32" fmla="*/ 2699046 h 4693383"/>
                <a:gd name="csX33" fmla="*/ 82984 w 4702571"/>
                <a:gd name="csY33" fmla="*/ 2819696 h 4693383"/>
                <a:gd name="csX34" fmla="*/ 229034 w 4702571"/>
                <a:gd name="csY34" fmla="*/ 2813346 h 4693383"/>
                <a:gd name="csX35" fmla="*/ 298884 w 4702571"/>
                <a:gd name="csY35" fmla="*/ 2806996 h 4693383"/>
                <a:gd name="csX36" fmla="*/ 241734 w 4702571"/>
                <a:gd name="csY36" fmla="*/ 3022896 h 4693383"/>
                <a:gd name="csX37" fmla="*/ 222684 w 4702571"/>
                <a:gd name="csY37" fmla="*/ 3149896 h 4693383"/>
                <a:gd name="csX38" fmla="*/ 273484 w 4702571"/>
                <a:gd name="csY38" fmla="*/ 3353096 h 4693383"/>
                <a:gd name="csX39" fmla="*/ 394134 w 4702571"/>
                <a:gd name="csY39" fmla="*/ 3448346 h 4693383"/>
                <a:gd name="csX40" fmla="*/ 457634 w 4702571"/>
                <a:gd name="csY40" fmla="*/ 3549946 h 4693383"/>
                <a:gd name="csX41" fmla="*/ 527484 w 4702571"/>
                <a:gd name="csY41" fmla="*/ 3664246 h 4693383"/>
                <a:gd name="csX42" fmla="*/ 514784 w 4702571"/>
                <a:gd name="csY42" fmla="*/ 3708696 h 4693383"/>
                <a:gd name="csX43" fmla="*/ 444934 w 4702571"/>
                <a:gd name="csY43" fmla="*/ 3772196 h 4693383"/>
                <a:gd name="csX44" fmla="*/ 381434 w 4702571"/>
                <a:gd name="csY44" fmla="*/ 3867446 h 4693383"/>
                <a:gd name="csX45" fmla="*/ 476684 w 4702571"/>
                <a:gd name="csY45" fmla="*/ 3943646 h 4693383"/>
                <a:gd name="csX46" fmla="*/ 559234 w 4702571"/>
                <a:gd name="csY46" fmla="*/ 3988096 h 4693383"/>
                <a:gd name="csX47" fmla="*/ 514784 w 4702571"/>
                <a:gd name="csY47" fmla="*/ 4051596 h 4693383"/>
                <a:gd name="csX48" fmla="*/ 438584 w 4702571"/>
                <a:gd name="csY48" fmla="*/ 4102396 h 4693383"/>
                <a:gd name="csX49" fmla="*/ 381434 w 4702571"/>
                <a:gd name="csY49" fmla="*/ 4178596 h 4693383"/>
                <a:gd name="csX50" fmla="*/ 502084 w 4702571"/>
                <a:gd name="csY50" fmla="*/ 4267496 h 4693383"/>
                <a:gd name="csX51" fmla="*/ 717984 w 4702571"/>
                <a:gd name="csY51" fmla="*/ 4127796 h 4693383"/>
                <a:gd name="csX52" fmla="*/ 749734 w 4702571"/>
                <a:gd name="csY52" fmla="*/ 4019846 h 4693383"/>
                <a:gd name="csX53" fmla="*/ 857684 w 4702571"/>
                <a:gd name="csY53" fmla="*/ 4216696 h 4693383"/>
                <a:gd name="csX54" fmla="*/ 825934 w 4702571"/>
                <a:gd name="csY54" fmla="*/ 4311946 h 4693383"/>
                <a:gd name="csX55" fmla="*/ 965634 w 4702571"/>
                <a:gd name="csY55" fmla="*/ 4311946 h 4693383"/>
                <a:gd name="csX56" fmla="*/ 1168834 w 4702571"/>
                <a:gd name="csY56" fmla="*/ 4432596 h 4693383"/>
                <a:gd name="csX57" fmla="*/ 1397434 w 4702571"/>
                <a:gd name="csY57" fmla="*/ 4553246 h 4693383"/>
                <a:gd name="csX58" fmla="*/ 1479984 w 4702571"/>
                <a:gd name="csY58" fmla="*/ 4692946 h 4693383"/>
                <a:gd name="csX59" fmla="*/ 1619684 w 4702571"/>
                <a:gd name="csY59" fmla="*/ 4597696 h 4693383"/>
                <a:gd name="csX60" fmla="*/ 1727634 w 4702571"/>
                <a:gd name="csY60" fmla="*/ 4610396 h 4693383"/>
                <a:gd name="csX61" fmla="*/ 2280084 w 4702571"/>
                <a:gd name="csY61" fmla="*/ 4616746 h 4693383"/>
                <a:gd name="csX62" fmla="*/ 2407084 w 4702571"/>
                <a:gd name="csY62" fmla="*/ 4667546 h 4693383"/>
                <a:gd name="csX63" fmla="*/ 2476934 w 4702571"/>
                <a:gd name="csY63" fmla="*/ 4597696 h 4693383"/>
                <a:gd name="csX64" fmla="*/ 2813484 w 4702571"/>
                <a:gd name="csY64" fmla="*/ 4559596 h 4693383"/>
                <a:gd name="csX65" fmla="*/ 3048434 w 4702571"/>
                <a:gd name="csY65" fmla="*/ 4445296 h 4693383"/>
                <a:gd name="csX66" fmla="*/ 3232584 w 4702571"/>
                <a:gd name="csY66" fmla="*/ 4337346 h 4693383"/>
                <a:gd name="csX67" fmla="*/ 3410384 w 4702571"/>
                <a:gd name="csY67" fmla="*/ 4388146 h 4693383"/>
                <a:gd name="csX68" fmla="*/ 3708834 w 4702571"/>
                <a:gd name="csY68" fmla="*/ 4369096 h 4693383"/>
                <a:gd name="csX69" fmla="*/ 3816784 w 4702571"/>
                <a:gd name="csY69" fmla="*/ 4261146 h 4693383"/>
                <a:gd name="csX70" fmla="*/ 3943784 w 4702571"/>
                <a:gd name="csY70" fmla="*/ 4330996 h 4693383"/>
                <a:gd name="csX71" fmla="*/ 3988234 w 4702571"/>
                <a:gd name="csY71" fmla="*/ 4191296 h 4693383"/>
                <a:gd name="csX72" fmla="*/ 3912034 w 4702571"/>
                <a:gd name="csY72" fmla="*/ 4134146 h 4693383"/>
                <a:gd name="csX73" fmla="*/ 3835834 w 4702571"/>
                <a:gd name="csY73" fmla="*/ 4127796 h 4693383"/>
                <a:gd name="csX74" fmla="*/ 3804084 w 4702571"/>
                <a:gd name="csY74" fmla="*/ 4127796 h 4693383"/>
                <a:gd name="csX75" fmla="*/ 3829484 w 4702571"/>
                <a:gd name="csY75" fmla="*/ 4045246 h 4693383"/>
                <a:gd name="csX76" fmla="*/ 3905684 w 4702571"/>
                <a:gd name="csY76" fmla="*/ 4019846 h 4693383"/>
                <a:gd name="csX77" fmla="*/ 3988234 w 4702571"/>
                <a:gd name="csY77" fmla="*/ 4051596 h 4693383"/>
                <a:gd name="csX78" fmla="*/ 4019984 w 4702571"/>
                <a:gd name="csY78" fmla="*/ 3969046 h 4693383"/>
                <a:gd name="csX79" fmla="*/ 3918384 w 4702571"/>
                <a:gd name="csY79" fmla="*/ 3918246 h 4693383"/>
                <a:gd name="csX80" fmla="*/ 3886634 w 4702571"/>
                <a:gd name="csY80" fmla="*/ 3892846 h 4693383"/>
                <a:gd name="csX81" fmla="*/ 3975534 w 4702571"/>
                <a:gd name="csY81" fmla="*/ 3816646 h 4693383"/>
                <a:gd name="csX82" fmla="*/ 4032684 w 4702571"/>
                <a:gd name="csY82" fmla="*/ 3765846 h 4693383"/>
                <a:gd name="csX83" fmla="*/ 3969184 w 4702571"/>
                <a:gd name="csY83" fmla="*/ 3708696 h 4693383"/>
                <a:gd name="csX84" fmla="*/ 4121584 w 4702571"/>
                <a:gd name="csY84" fmla="*/ 3657896 h 4693383"/>
                <a:gd name="csX85" fmla="*/ 4229534 w 4702571"/>
                <a:gd name="csY85" fmla="*/ 3619796 h 4693383"/>
                <a:gd name="csX86" fmla="*/ 4273984 w 4702571"/>
                <a:gd name="csY86" fmla="*/ 3530896 h 4693383"/>
                <a:gd name="csX87" fmla="*/ 4400984 w 4702571"/>
                <a:gd name="csY87" fmla="*/ 3530896 h 4693383"/>
                <a:gd name="csX88" fmla="*/ 4477184 w 4702571"/>
                <a:gd name="csY88" fmla="*/ 3638846 h 4693383"/>
                <a:gd name="csX89" fmla="*/ 4527984 w 4702571"/>
                <a:gd name="csY89" fmla="*/ 3632496 h 4693383"/>
                <a:gd name="csX90" fmla="*/ 4477184 w 4702571"/>
                <a:gd name="csY90" fmla="*/ 3467396 h 4693383"/>
                <a:gd name="csX91" fmla="*/ 4604184 w 4702571"/>
                <a:gd name="csY91" fmla="*/ 3308646 h 4693383"/>
                <a:gd name="csX92" fmla="*/ 4585134 w 4702571"/>
                <a:gd name="csY92" fmla="*/ 3118146 h 4693383"/>
                <a:gd name="csX93" fmla="*/ 4489884 w 4702571"/>
                <a:gd name="csY93" fmla="*/ 3073696 h 4693383"/>
                <a:gd name="csX94" fmla="*/ 4439084 w 4702571"/>
                <a:gd name="csY94" fmla="*/ 3111796 h 4693383"/>
                <a:gd name="csX95" fmla="*/ 4483534 w 4702571"/>
                <a:gd name="csY95" fmla="*/ 3226096 h 4693383"/>
                <a:gd name="csX96" fmla="*/ 4394634 w 4702571"/>
                <a:gd name="csY96" fmla="*/ 3365796 h 4693383"/>
                <a:gd name="csX97" fmla="*/ 4369234 w 4702571"/>
                <a:gd name="csY97" fmla="*/ 3365796 h 4693383"/>
                <a:gd name="csX98" fmla="*/ 4267634 w 4702571"/>
                <a:gd name="csY98" fmla="*/ 3340396 h 4693383"/>
                <a:gd name="csX99" fmla="*/ 4223184 w 4702571"/>
                <a:gd name="csY99" fmla="*/ 3308646 h 4693383"/>
                <a:gd name="csX100" fmla="*/ 4204134 w 4702571"/>
                <a:gd name="csY100" fmla="*/ 3181646 h 4693383"/>
                <a:gd name="csX101" fmla="*/ 4312084 w 4702571"/>
                <a:gd name="csY101" fmla="*/ 3060996 h 4693383"/>
                <a:gd name="csX102" fmla="*/ 4394634 w 4702571"/>
                <a:gd name="csY102" fmla="*/ 3010196 h 4693383"/>
                <a:gd name="csX103" fmla="*/ 4496234 w 4702571"/>
                <a:gd name="csY103" fmla="*/ 2978446 h 4693383"/>
                <a:gd name="csX104" fmla="*/ 4553384 w 4702571"/>
                <a:gd name="csY104" fmla="*/ 2870496 h 4693383"/>
                <a:gd name="csX105" fmla="*/ 4578784 w 4702571"/>
                <a:gd name="csY105" fmla="*/ 2806996 h 4693383"/>
                <a:gd name="csX106" fmla="*/ 4585134 w 4702571"/>
                <a:gd name="csY106" fmla="*/ 2724446 h 4693383"/>
                <a:gd name="csX107" fmla="*/ 4521634 w 4702571"/>
                <a:gd name="csY107" fmla="*/ 2800646 h 4693383"/>
                <a:gd name="csX108" fmla="*/ 4477184 w 4702571"/>
                <a:gd name="csY108" fmla="*/ 2845096 h 4693383"/>
                <a:gd name="csX109" fmla="*/ 4350184 w 4702571"/>
                <a:gd name="csY109" fmla="*/ 2870496 h 4693383"/>
                <a:gd name="csX110" fmla="*/ 4394634 w 4702571"/>
                <a:gd name="csY110" fmla="*/ 2686346 h 4693383"/>
                <a:gd name="csX111" fmla="*/ 4534334 w 4702571"/>
                <a:gd name="csY111" fmla="*/ 2730796 h 4693383"/>
                <a:gd name="csX112" fmla="*/ 4578784 w 4702571"/>
                <a:gd name="csY112" fmla="*/ 2699046 h 4693383"/>
                <a:gd name="csX113" fmla="*/ 4534334 w 4702571"/>
                <a:gd name="csY113" fmla="*/ 2654596 h 4693383"/>
                <a:gd name="csX114" fmla="*/ 4451784 w 4702571"/>
                <a:gd name="csY114" fmla="*/ 2629196 h 4693383"/>
                <a:gd name="csX115" fmla="*/ 4477184 w 4702571"/>
                <a:gd name="csY115" fmla="*/ 2502196 h 4693383"/>
                <a:gd name="csX116" fmla="*/ 4559734 w 4702571"/>
                <a:gd name="csY116" fmla="*/ 2502196 h 4693383"/>
                <a:gd name="csX117" fmla="*/ 4559734 w 4702571"/>
                <a:gd name="csY117" fmla="*/ 2591096 h 4693383"/>
                <a:gd name="csX118" fmla="*/ 4661334 w 4702571"/>
                <a:gd name="csY118" fmla="*/ 2565696 h 4693383"/>
                <a:gd name="csX119" fmla="*/ 4635934 w 4702571"/>
                <a:gd name="csY119" fmla="*/ 2457746 h 4693383"/>
                <a:gd name="csX120" fmla="*/ 4559734 w 4702571"/>
                <a:gd name="csY120" fmla="*/ 2432346 h 4693383"/>
                <a:gd name="csX121" fmla="*/ 4464484 w 4702571"/>
                <a:gd name="csY121" fmla="*/ 2438696 h 4693383"/>
                <a:gd name="csX122" fmla="*/ 4464484 w 4702571"/>
                <a:gd name="csY122" fmla="*/ 2159296 h 4693383"/>
                <a:gd name="csX123" fmla="*/ 4559734 w 4702571"/>
                <a:gd name="csY123" fmla="*/ 2165646 h 4693383"/>
                <a:gd name="csX124" fmla="*/ 4667684 w 4702571"/>
                <a:gd name="csY124" fmla="*/ 2121196 h 4693383"/>
                <a:gd name="csX125" fmla="*/ 4635934 w 4702571"/>
                <a:gd name="csY125" fmla="*/ 2044996 h 4693383"/>
                <a:gd name="csX126" fmla="*/ 4585134 w 4702571"/>
                <a:gd name="csY126" fmla="*/ 2000546 h 4693383"/>
                <a:gd name="csX127" fmla="*/ 4521634 w 4702571"/>
                <a:gd name="csY127" fmla="*/ 1981496 h 4693383"/>
                <a:gd name="csX128" fmla="*/ 4470834 w 4702571"/>
                <a:gd name="csY128" fmla="*/ 1892596 h 4693383"/>
                <a:gd name="csX129" fmla="*/ 4375584 w 4702571"/>
                <a:gd name="csY129" fmla="*/ 1663996 h 4693383"/>
                <a:gd name="csX130" fmla="*/ 4400984 w 4702571"/>
                <a:gd name="csY130" fmla="*/ 1524296 h 4693383"/>
                <a:gd name="csX131" fmla="*/ 4400984 w 4702571"/>
                <a:gd name="csY131" fmla="*/ 1486196 h 4693383"/>
                <a:gd name="csX132" fmla="*/ 4331134 w 4702571"/>
                <a:gd name="csY132" fmla="*/ 1473496 h 4693383"/>
                <a:gd name="csX133" fmla="*/ 4305734 w 4702571"/>
                <a:gd name="csY133" fmla="*/ 1435396 h 4693383"/>
                <a:gd name="csX134" fmla="*/ 4293034 w 4702571"/>
                <a:gd name="csY134" fmla="*/ 1327446 h 4693383"/>
                <a:gd name="csX135" fmla="*/ 4318434 w 4702571"/>
                <a:gd name="csY135" fmla="*/ 1263946 h 4693383"/>
                <a:gd name="csX136" fmla="*/ 4388284 w 4702571"/>
                <a:gd name="csY136" fmla="*/ 1213146 h 4693383"/>
                <a:gd name="csX137" fmla="*/ 4458134 w 4702571"/>
                <a:gd name="csY137" fmla="*/ 1155996 h 4693383"/>
                <a:gd name="csX138" fmla="*/ 4420034 w 4702571"/>
                <a:gd name="csY138" fmla="*/ 1124246 h 4693383"/>
                <a:gd name="csX139" fmla="*/ 4369234 w 4702571"/>
                <a:gd name="csY139" fmla="*/ 1098846 h 4693383"/>
                <a:gd name="csX140" fmla="*/ 4369234 w 4702571"/>
                <a:gd name="csY140" fmla="*/ 1054396 h 4693383"/>
                <a:gd name="csX141" fmla="*/ 4699434 w 4702571"/>
                <a:gd name="csY141" fmla="*/ 762296 h 4693383"/>
                <a:gd name="csX142" fmla="*/ 4527984 w 4702571"/>
                <a:gd name="csY142" fmla="*/ 781346 h 4693383"/>
                <a:gd name="csX143" fmla="*/ 4400984 w 4702571"/>
                <a:gd name="csY143" fmla="*/ 901996 h 4693383"/>
                <a:gd name="csX144" fmla="*/ 4324784 w 4702571"/>
                <a:gd name="csY144" fmla="*/ 984546 h 4693383"/>
                <a:gd name="csX145" fmla="*/ 4216834 w 4702571"/>
                <a:gd name="csY145" fmla="*/ 952796 h 4693383"/>
                <a:gd name="csX146" fmla="*/ 4242234 w 4702571"/>
                <a:gd name="csY146" fmla="*/ 838496 h 4693383"/>
                <a:gd name="csX147" fmla="*/ 4153334 w 4702571"/>
                <a:gd name="csY147" fmla="*/ 825796 h 4693383"/>
                <a:gd name="csX148" fmla="*/ 4077134 w 4702571"/>
                <a:gd name="csY148" fmla="*/ 819446 h 4693383"/>
                <a:gd name="csX149" fmla="*/ 4013634 w 4702571"/>
                <a:gd name="csY149" fmla="*/ 768646 h 4693383"/>
                <a:gd name="csX150" fmla="*/ 4019984 w 4702571"/>
                <a:gd name="csY150" fmla="*/ 730546 h 4693383"/>
                <a:gd name="csX151" fmla="*/ 4096184 w 4702571"/>
                <a:gd name="csY151" fmla="*/ 730546 h 4693383"/>
                <a:gd name="csX152" fmla="*/ 4102534 w 4702571"/>
                <a:gd name="csY152" fmla="*/ 673396 h 4693383"/>
                <a:gd name="csX153" fmla="*/ 4058084 w 4702571"/>
                <a:gd name="csY153" fmla="*/ 609896 h 4693383"/>
                <a:gd name="csX154" fmla="*/ 3994584 w 4702571"/>
                <a:gd name="csY154" fmla="*/ 609896 h 4693383"/>
                <a:gd name="csX155" fmla="*/ 3918384 w 4702571"/>
                <a:gd name="csY155" fmla="*/ 660696 h 4693383"/>
                <a:gd name="csX156" fmla="*/ 3931084 w 4702571"/>
                <a:gd name="csY156" fmla="*/ 667046 h 4693383"/>
                <a:gd name="csX157" fmla="*/ 3829484 w 4702571"/>
                <a:gd name="csY157" fmla="*/ 660696 h 4693383"/>
                <a:gd name="csX158" fmla="*/ 3886634 w 4702571"/>
                <a:gd name="csY158" fmla="*/ 603546 h 4693383"/>
                <a:gd name="csX159" fmla="*/ 3892984 w 4702571"/>
                <a:gd name="csY159" fmla="*/ 546396 h 4693383"/>
                <a:gd name="csX160" fmla="*/ 3867584 w 4702571"/>
                <a:gd name="csY160" fmla="*/ 527346 h 4693383"/>
                <a:gd name="csX161" fmla="*/ 3835834 w 4702571"/>
                <a:gd name="csY161" fmla="*/ 451146 h 4693383"/>
                <a:gd name="csX162" fmla="*/ 3867584 w 4702571"/>
                <a:gd name="csY162" fmla="*/ 349546 h 4693383"/>
                <a:gd name="csX163" fmla="*/ 3772334 w 4702571"/>
                <a:gd name="csY163" fmla="*/ 355896 h 4693383"/>
                <a:gd name="csX164" fmla="*/ 3765984 w 4702571"/>
                <a:gd name="csY164" fmla="*/ 425746 h 4693383"/>
                <a:gd name="csX165" fmla="*/ 3677084 w 4702571"/>
                <a:gd name="csY165" fmla="*/ 546396 h 4693383"/>
                <a:gd name="csX166" fmla="*/ 3569134 w 4702571"/>
                <a:gd name="csY166" fmla="*/ 597196 h 4693383"/>
                <a:gd name="csX167" fmla="*/ 3537384 w 4702571"/>
                <a:gd name="csY167" fmla="*/ 514646 h 4693383"/>
                <a:gd name="csX168" fmla="*/ 3550084 w 4702571"/>
                <a:gd name="csY168" fmla="*/ 444796 h 4693383"/>
                <a:gd name="csX169" fmla="*/ 3638984 w 4702571"/>
                <a:gd name="csY169" fmla="*/ 355896 h 4693383"/>
                <a:gd name="csX170" fmla="*/ 3550084 w 4702571"/>
                <a:gd name="csY170" fmla="*/ 330496 h 4693383"/>
                <a:gd name="csX171" fmla="*/ 3467534 w 4702571"/>
                <a:gd name="csY171" fmla="*/ 438446 h 4693383"/>
                <a:gd name="csX172" fmla="*/ 3448484 w 4702571"/>
                <a:gd name="csY172" fmla="*/ 457496 h 4693383"/>
                <a:gd name="csX173" fmla="*/ 3308784 w 4702571"/>
                <a:gd name="csY173" fmla="*/ 400346 h 4693383"/>
                <a:gd name="csX174" fmla="*/ 3238934 w 4702571"/>
                <a:gd name="csY174" fmla="*/ 317796 h 4693383"/>
                <a:gd name="csX175" fmla="*/ 3111934 w 4702571"/>
                <a:gd name="csY175" fmla="*/ 235246 h 4693383"/>
                <a:gd name="csX176" fmla="*/ 3130984 w 4702571"/>
                <a:gd name="csY176" fmla="*/ 101896 h 4693383"/>
                <a:gd name="csX177" fmla="*/ 3048434 w 4702571"/>
                <a:gd name="csY177" fmla="*/ 95546 h 4693383"/>
                <a:gd name="csX178" fmla="*/ 3029384 w 4702571"/>
                <a:gd name="csY178" fmla="*/ 178096 h 4693383"/>
                <a:gd name="csX179" fmla="*/ 2965884 w 4702571"/>
                <a:gd name="csY179" fmla="*/ 159046 h 4693383"/>
                <a:gd name="csX180" fmla="*/ 2851584 w 4702571"/>
                <a:gd name="csY180" fmla="*/ 89196 h 4693383"/>
                <a:gd name="csX181" fmla="*/ 2635684 w 4702571"/>
                <a:gd name="csY181" fmla="*/ 6646 h 4693383"/>
                <a:gd name="csX182" fmla="*/ 2616338 w 4702571"/>
                <a:gd name="csY182" fmla="*/ 8775 h 4693383"/>
                <a:gd name="csX183" fmla="*/ 2089288 w 4702571"/>
                <a:gd name="csY183" fmla="*/ 39088 h 4693383"/>
                <a:gd name="csX184" fmla="*/ 1742164 w 4702571"/>
                <a:gd name="csY184" fmla="*/ 70151 h 4693383"/>
                <a:gd name="csX185" fmla="*/ 927193 w 4702571"/>
                <a:gd name="csY185" fmla="*/ 686800 h 4693383"/>
                <a:gd name="csX0" fmla="*/ 921184 w 4702571"/>
                <a:gd name="csY0" fmla="*/ 698796 h 4693383"/>
                <a:gd name="csX1" fmla="*/ 819584 w 4702571"/>
                <a:gd name="csY1" fmla="*/ 813096 h 4693383"/>
                <a:gd name="csX2" fmla="*/ 762434 w 4702571"/>
                <a:gd name="csY2" fmla="*/ 844846 h 4693383"/>
                <a:gd name="csX3" fmla="*/ 673534 w 4702571"/>
                <a:gd name="csY3" fmla="*/ 851196 h 4693383"/>
                <a:gd name="csX4" fmla="*/ 565584 w 4702571"/>
                <a:gd name="csY4" fmla="*/ 889296 h 4693383"/>
                <a:gd name="csX5" fmla="*/ 457634 w 4702571"/>
                <a:gd name="csY5" fmla="*/ 940096 h 4693383"/>
                <a:gd name="csX6" fmla="*/ 387784 w 4702571"/>
                <a:gd name="csY6" fmla="*/ 952796 h 4693383"/>
                <a:gd name="csX7" fmla="*/ 375084 w 4702571"/>
                <a:gd name="csY7" fmla="*/ 1003596 h 4693383"/>
                <a:gd name="csX8" fmla="*/ 425884 w 4702571"/>
                <a:gd name="csY8" fmla="*/ 1079796 h 4693383"/>
                <a:gd name="csX9" fmla="*/ 432234 w 4702571"/>
                <a:gd name="csY9" fmla="*/ 1098846 h 4693383"/>
                <a:gd name="csX10" fmla="*/ 444934 w 4702571"/>
                <a:gd name="csY10" fmla="*/ 1143296 h 4693383"/>
                <a:gd name="csX11" fmla="*/ 502084 w 4702571"/>
                <a:gd name="csY11" fmla="*/ 1130596 h 4693383"/>
                <a:gd name="csX12" fmla="*/ 527484 w 4702571"/>
                <a:gd name="csY12" fmla="*/ 1073446 h 4693383"/>
                <a:gd name="csX13" fmla="*/ 514784 w 4702571"/>
                <a:gd name="csY13" fmla="*/ 1022646 h 4693383"/>
                <a:gd name="csX14" fmla="*/ 578284 w 4702571"/>
                <a:gd name="csY14" fmla="*/ 1009946 h 4693383"/>
                <a:gd name="csX15" fmla="*/ 622734 w 4702571"/>
                <a:gd name="csY15" fmla="*/ 1035346 h 4693383"/>
                <a:gd name="csX16" fmla="*/ 648134 w 4702571"/>
                <a:gd name="csY16" fmla="*/ 1079796 h 4693383"/>
                <a:gd name="csX17" fmla="*/ 603684 w 4702571"/>
                <a:gd name="csY17" fmla="*/ 1155996 h 4693383"/>
                <a:gd name="csX18" fmla="*/ 533834 w 4702571"/>
                <a:gd name="csY18" fmla="*/ 1219496 h 4693383"/>
                <a:gd name="csX19" fmla="*/ 476684 w 4702571"/>
                <a:gd name="csY19" fmla="*/ 1327446 h 4693383"/>
                <a:gd name="csX20" fmla="*/ 1014893 w 4702571"/>
                <a:gd name="csY20" fmla="*/ 1720082 h 4693383"/>
                <a:gd name="csX21" fmla="*/ 479544 w 4702571"/>
                <a:gd name="csY21" fmla="*/ 2041260 h 4693383"/>
                <a:gd name="csX22" fmla="*/ 665546 w 4702571"/>
                <a:gd name="csY22" fmla="*/ 2046853 h 4693383"/>
                <a:gd name="csX23" fmla="*/ 286184 w 4702571"/>
                <a:gd name="csY23" fmla="*/ 1829096 h 4693383"/>
                <a:gd name="csX24" fmla="*/ 222684 w 4702571"/>
                <a:gd name="csY24" fmla="*/ 1841796 h 4693383"/>
                <a:gd name="csX25" fmla="*/ 190934 w 4702571"/>
                <a:gd name="csY25" fmla="*/ 1784646 h 4693383"/>
                <a:gd name="csX26" fmla="*/ 121084 w 4702571"/>
                <a:gd name="csY26" fmla="*/ 1771946 h 4693383"/>
                <a:gd name="csX27" fmla="*/ 102034 w 4702571"/>
                <a:gd name="csY27" fmla="*/ 1854496 h 4693383"/>
                <a:gd name="csX28" fmla="*/ 178234 w 4702571"/>
                <a:gd name="csY28" fmla="*/ 1937046 h 4693383"/>
                <a:gd name="csX29" fmla="*/ 138 w 4702571"/>
                <a:gd name="csY29" fmla="*/ 2172926 h 4693383"/>
                <a:gd name="csX30" fmla="*/ 146484 w 4702571"/>
                <a:gd name="csY30" fmla="*/ 2330746 h 4693383"/>
                <a:gd name="csX31" fmla="*/ 13134 w 4702571"/>
                <a:gd name="csY31" fmla="*/ 2629196 h 4693383"/>
                <a:gd name="csX32" fmla="*/ 13134 w 4702571"/>
                <a:gd name="csY32" fmla="*/ 2699046 h 4693383"/>
                <a:gd name="csX33" fmla="*/ 82984 w 4702571"/>
                <a:gd name="csY33" fmla="*/ 2819696 h 4693383"/>
                <a:gd name="csX34" fmla="*/ 229034 w 4702571"/>
                <a:gd name="csY34" fmla="*/ 2813346 h 4693383"/>
                <a:gd name="csX35" fmla="*/ 298884 w 4702571"/>
                <a:gd name="csY35" fmla="*/ 2806996 h 4693383"/>
                <a:gd name="csX36" fmla="*/ 241734 w 4702571"/>
                <a:gd name="csY36" fmla="*/ 3022896 h 4693383"/>
                <a:gd name="csX37" fmla="*/ 222684 w 4702571"/>
                <a:gd name="csY37" fmla="*/ 3149896 h 4693383"/>
                <a:gd name="csX38" fmla="*/ 273484 w 4702571"/>
                <a:gd name="csY38" fmla="*/ 3353096 h 4693383"/>
                <a:gd name="csX39" fmla="*/ 394134 w 4702571"/>
                <a:gd name="csY39" fmla="*/ 3448346 h 4693383"/>
                <a:gd name="csX40" fmla="*/ 457634 w 4702571"/>
                <a:gd name="csY40" fmla="*/ 3549946 h 4693383"/>
                <a:gd name="csX41" fmla="*/ 527484 w 4702571"/>
                <a:gd name="csY41" fmla="*/ 3664246 h 4693383"/>
                <a:gd name="csX42" fmla="*/ 514784 w 4702571"/>
                <a:gd name="csY42" fmla="*/ 3708696 h 4693383"/>
                <a:gd name="csX43" fmla="*/ 444934 w 4702571"/>
                <a:gd name="csY43" fmla="*/ 3772196 h 4693383"/>
                <a:gd name="csX44" fmla="*/ 381434 w 4702571"/>
                <a:gd name="csY44" fmla="*/ 3867446 h 4693383"/>
                <a:gd name="csX45" fmla="*/ 476684 w 4702571"/>
                <a:gd name="csY45" fmla="*/ 3943646 h 4693383"/>
                <a:gd name="csX46" fmla="*/ 559234 w 4702571"/>
                <a:gd name="csY46" fmla="*/ 3988096 h 4693383"/>
                <a:gd name="csX47" fmla="*/ 514784 w 4702571"/>
                <a:gd name="csY47" fmla="*/ 4051596 h 4693383"/>
                <a:gd name="csX48" fmla="*/ 438584 w 4702571"/>
                <a:gd name="csY48" fmla="*/ 4102396 h 4693383"/>
                <a:gd name="csX49" fmla="*/ 381434 w 4702571"/>
                <a:gd name="csY49" fmla="*/ 4178596 h 4693383"/>
                <a:gd name="csX50" fmla="*/ 502084 w 4702571"/>
                <a:gd name="csY50" fmla="*/ 4267496 h 4693383"/>
                <a:gd name="csX51" fmla="*/ 717984 w 4702571"/>
                <a:gd name="csY51" fmla="*/ 4127796 h 4693383"/>
                <a:gd name="csX52" fmla="*/ 749734 w 4702571"/>
                <a:gd name="csY52" fmla="*/ 4019846 h 4693383"/>
                <a:gd name="csX53" fmla="*/ 857684 w 4702571"/>
                <a:gd name="csY53" fmla="*/ 4216696 h 4693383"/>
                <a:gd name="csX54" fmla="*/ 825934 w 4702571"/>
                <a:gd name="csY54" fmla="*/ 4311946 h 4693383"/>
                <a:gd name="csX55" fmla="*/ 965634 w 4702571"/>
                <a:gd name="csY55" fmla="*/ 4311946 h 4693383"/>
                <a:gd name="csX56" fmla="*/ 1168834 w 4702571"/>
                <a:gd name="csY56" fmla="*/ 4432596 h 4693383"/>
                <a:gd name="csX57" fmla="*/ 1397434 w 4702571"/>
                <a:gd name="csY57" fmla="*/ 4553246 h 4693383"/>
                <a:gd name="csX58" fmla="*/ 1479984 w 4702571"/>
                <a:gd name="csY58" fmla="*/ 4692946 h 4693383"/>
                <a:gd name="csX59" fmla="*/ 1619684 w 4702571"/>
                <a:gd name="csY59" fmla="*/ 4597696 h 4693383"/>
                <a:gd name="csX60" fmla="*/ 1727634 w 4702571"/>
                <a:gd name="csY60" fmla="*/ 4610396 h 4693383"/>
                <a:gd name="csX61" fmla="*/ 2280084 w 4702571"/>
                <a:gd name="csY61" fmla="*/ 4616746 h 4693383"/>
                <a:gd name="csX62" fmla="*/ 2407084 w 4702571"/>
                <a:gd name="csY62" fmla="*/ 4667546 h 4693383"/>
                <a:gd name="csX63" fmla="*/ 2476934 w 4702571"/>
                <a:gd name="csY63" fmla="*/ 4597696 h 4693383"/>
                <a:gd name="csX64" fmla="*/ 2813484 w 4702571"/>
                <a:gd name="csY64" fmla="*/ 4559596 h 4693383"/>
                <a:gd name="csX65" fmla="*/ 3048434 w 4702571"/>
                <a:gd name="csY65" fmla="*/ 4445296 h 4693383"/>
                <a:gd name="csX66" fmla="*/ 3232584 w 4702571"/>
                <a:gd name="csY66" fmla="*/ 4337346 h 4693383"/>
                <a:gd name="csX67" fmla="*/ 3410384 w 4702571"/>
                <a:gd name="csY67" fmla="*/ 4388146 h 4693383"/>
                <a:gd name="csX68" fmla="*/ 3708834 w 4702571"/>
                <a:gd name="csY68" fmla="*/ 4369096 h 4693383"/>
                <a:gd name="csX69" fmla="*/ 3816784 w 4702571"/>
                <a:gd name="csY69" fmla="*/ 4261146 h 4693383"/>
                <a:gd name="csX70" fmla="*/ 3943784 w 4702571"/>
                <a:gd name="csY70" fmla="*/ 4330996 h 4693383"/>
                <a:gd name="csX71" fmla="*/ 3988234 w 4702571"/>
                <a:gd name="csY71" fmla="*/ 4191296 h 4693383"/>
                <a:gd name="csX72" fmla="*/ 3912034 w 4702571"/>
                <a:gd name="csY72" fmla="*/ 4134146 h 4693383"/>
                <a:gd name="csX73" fmla="*/ 3835834 w 4702571"/>
                <a:gd name="csY73" fmla="*/ 4127796 h 4693383"/>
                <a:gd name="csX74" fmla="*/ 3804084 w 4702571"/>
                <a:gd name="csY74" fmla="*/ 4127796 h 4693383"/>
                <a:gd name="csX75" fmla="*/ 3829484 w 4702571"/>
                <a:gd name="csY75" fmla="*/ 4045246 h 4693383"/>
                <a:gd name="csX76" fmla="*/ 3905684 w 4702571"/>
                <a:gd name="csY76" fmla="*/ 4019846 h 4693383"/>
                <a:gd name="csX77" fmla="*/ 3988234 w 4702571"/>
                <a:gd name="csY77" fmla="*/ 4051596 h 4693383"/>
                <a:gd name="csX78" fmla="*/ 4019984 w 4702571"/>
                <a:gd name="csY78" fmla="*/ 3969046 h 4693383"/>
                <a:gd name="csX79" fmla="*/ 3918384 w 4702571"/>
                <a:gd name="csY79" fmla="*/ 3918246 h 4693383"/>
                <a:gd name="csX80" fmla="*/ 3886634 w 4702571"/>
                <a:gd name="csY80" fmla="*/ 3892846 h 4693383"/>
                <a:gd name="csX81" fmla="*/ 3975534 w 4702571"/>
                <a:gd name="csY81" fmla="*/ 3816646 h 4693383"/>
                <a:gd name="csX82" fmla="*/ 4032684 w 4702571"/>
                <a:gd name="csY82" fmla="*/ 3765846 h 4693383"/>
                <a:gd name="csX83" fmla="*/ 3969184 w 4702571"/>
                <a:gd name="csY83" fmla="*/ 3708696 h 4693383"/>
                <a:gd name="csX84" fmla="*/ 4121584 w 4702571"/>
                <a:gd name="csY84" fmla="*/ 3657896 h 4693383"/>
                <a:gd name="csX85" fmla="*/ 4229534 w 4702571"/>
                <a:gd name="csY85" fmla="*/ 3619796 h 4693383"/>
                <a:gd name="csX86" fmla="*/ 4273984 w 4702571"/>
                <a:gd name="csY86" fmla="*/ 3530896 h 4693383"/>
                <a:gd name="csX87" fmla="*/ 4400984 w 4702571"/>
                <a:gd name="csY87" fmla="*/ 3530896 h 4693383"/>
                <a:gd name="csX88" fmla="*/ 4477184 w 4702571"/>
                <a:gd name="csY88" fmla="*/ 3638846 h 4693383"/>
                <a:gd name="csX89" fmla="*/ 4527984 w 4702571"/>
                <a:gd name="csY89" fmla="*/ 3632496 h 4693383"/>
                <a:gd name="csX90" fmla="*/ 4477184 w 4702571"/>
                <a:gd name="csY90" fmla="*/ 3467396 h 4693383"/>
                <a:gd name="csX91" fmla="*/ 4604184 w 4702571"/>
                <a:gd name="csY91" fmla="*/ 3308646 h 4693383"/>
                <a:gd name="csX92" fmla="*/ 4585134 w 4702571"/>
                <a:gd name="csY92" fmla="*/ 3118146 h 4693383"/>
                <a:gd name="csX93" fmla="*/ 4489884 w 4702571"/>
                <a:gd name="csY93" fmla="*/ 3073696 h 4693383"/>
                <a:gd name="csX94" fmla="*/ 4439084 w 4702571"/>
                <a:gd name="csY94" fmla="*/ 3111796 h 4693383"/>
                <a:gd name="csX95" fmla="*/ 4483534 w 4702571"/>
                <a:gd name="csY95" fmla="*/ 3226096 h 4693383"/>
                <a:gd name="csX96" fmla="*/ 4394634 w 4702571"/>
                <a:gd name="csY96" fmla="*/ 3365796 h 4693383"/>
                <a:gd name="csX97" fmla="*/ 4369234 w 4702571"/>
                <a:gd name="csY97" fmla="*/ 3365796 h 4693383"/>
                <a:gd name="csX98" fmla="*/ 4267634 w 4702571"/>
                <a:gd name="csY98" fmla="*/ 3340396 h 4693383"/>
                <a:gd name="csX99" fmla="*/ 4223184 w 4702571"/>
                <a:gd name="csY99" fmla="*/ 3308646 h 4693383"/>
                <a:gd name="csX100" fmla="*/ 4204134 w 4702571"/>
                <a:gd name="csY100" fmla="*/ 3181646 h 4693383"/>
                <a:gd name="csX101" fmla="*/ 4312084 w 4702571"/>
                <a:gd name="csY101" fmla="*/ 3060996 h 4693383"/>
                <a:gd name="csX102" fmla="*/ 4394634 w 4702571"/>
                <a:gd name="csY102" fmla="*/ 3010196 h 4693383"/>
                <a:gd name="csX103" fmla="*/ 4496234 w 4702571"/>
                <a:gd name="csY103" fmla="*/ 2978446 h 4693383"/>
                <a:gd name="csX104" fmla="*/ 4553384 w 4702571"/>
                <a:gd name="csY104" fmla="*/ 2870496 h 4693383"/>
                <a:gd name="csX105" fmla="*/ 4578784 w 4702571"/>
                <a:gd name="csY105" fmla="*/ 2806996 h 4693383"/>
                <a:gd name="csX106" fmla="*/ 4585134 w 4702571"/>
                <a:gd name="csY106" fmla="*/ 2724446 h 4693383"/>
                <a:gd name="csX107" fmla="*/ 4521634 w 4702571"/>
                <a:gd name="csY107" fmla="*/ 2800646 h 4693383"/>
                <a:gd name="csX108" fmla="*/ 4477184 w 4702571"/>
                <a:gd name="csY108" fmla="*/ 2845096 h 4693383"/>
                <a:gd name="csX109" fmla="*/ 4350184 w 4702571"/>
                <a:gd name="csY109" fmla="*/ 2870496 h 4693383"/>
                <a:gd name="csX110" fmla="*/ 4394634 w 4702571"/>
                <a:gd name="csY110" fmla="*/ 2686346 h 4693383"/>
                <a:gd name="csX111" fmla="*/ 4534334 w 4702571"/>
                <a:gd name="csY111" fmla="*/ 2730796 h 4693383"/>
                <a:gd name="csX112" fmla="*/ 4578784 w 4702571"/>
                <a:gd name="csY112" fmla="*/ 2699046 h 4693383"/>
                <a:gd name="csX113" fmla="*/ 4534334 w 4702571"/>
                <a:gd name="csY113" fmla="*/ 2654596 h 4693383"/>
                <a:gd name="csX114" fmla="*/ 4451784 w 4702571"/>
                <a:gd name="csY114" fmla="*/ 2629196 h 4693383"/>
                <a:gd name="csX115" fmla="*/ 4477184 w 4702571"/>
                <a:gd name="csY115" fmla="*/ 2502196 h 4693383"/>
                <a:gd name="csX116" fmla="*/ 4559734 w 4702571"/>
                <a:gd name="csY116" fmla="*/ 2502196 h 4693383"/>
                <a:gd name="csX117" fmla="*/ 4559734 w 4702571"/>
                <a:gd name="csY117" fmla="*/ 2591096 h 4693383"/>
                <a:gd name="csX118" fmla="*/ 4661334 w 4702571"/>
                <a:gd name="csY118" fmla="*/ 2565696 h 4693383"/>
                <a:gd name="csX119" fmla="*/ 4635934 w 4702571"/>
                <a:gd name="csY119" fmla="*/ 2457746 h 4693383"/>
                <a:gd name="csX120" fmla="*/ 4559734 w 4702571"/>
                <a:gd name="csY120" fmla="*/ 2432346 h 4693383"/>
                <a:gd name="csX121" fmla="*/ 4464484 w 4702571"/>
                <a:gd name="csY121" fmla="*/ 2438696 h 4693383"/>
                <a:gd name="csX122" fmla="*/ 4464484 w 4702571"/>
                <a:gd name="csY122" fmla="*/ 2159296 h 4693383"/>
                <a:gd name="csX123" fmla="*/ 4559734 w 4702571"/>
                <a:gd name="csY123" fmla="*/ 2165646 h 4693383"/>
                <a:gd name="csX124" fmla="*/ 4667684 w 4702571"/>
                <a:gd name="csY124" fmla="*/ 2121196 h 4693383"/>
                <a:gd name="csX125" fmla="*/ 4635934 w 4702571"/>
                <a:gd name="csY125" fmla="*/ 2044996 h 4693383"/>
                <a:gd name="csX126" fmla="*/ 4585134 w 4702571"/>
                <a:gd name="csY126" fmla="*/ 2000546 h 4693383"/>
                <a:gd name="csX127" fmla="*/ 4521634 w 4702571"/>
                <a:gd name="csY127" fmla="*/ 1981496 h 4693383"/>
                <a:gd name="csX128" fmla="*/ 4470834 w 4702571"/>
                <a:gd name="csY128" fmla="*/ 1892596 h 4693383"/>
                <a:gd name="csX129" fmla="*/ 4375584 w 4702571"/>
                <a:gd name="csY129" fmla="*/ 1663996 h 4693383"/>
                <a:gd name="csX130" fmla="*/ 4400984 w 4702571"/>
                <a:gd name="csY130" fmla="*/ 1524296 h 4693383"/>
                <a:gd name="csX131" fmla="*/ 4400984 w 4702571"/>
                <a:gd name="csY131" fmla="*/ 1486196 h 4693383"/>
                <a:gd name="csX132" fmla="*/ 4331134 w 4702571"/>
                <a:gd name="csY132" fmla="*/ 1473496 h 4693383"/>
                <a:gd name="csX133" fmla="*/ 4305734 w 4702571"/>
                <a:gd name="csY133" fmla="*/ 1435396 h 4693383"/>
                <a:gd name="csX134" fmla="*/ 4293034 w 4702571"/>
                <a:gd name="csY134" fmla="*/ 1327446 h 4693383"/>
                <a:gd name="csX135" fmla="*/ 4318434 w 4702571"/>
                <a:gd name="csY135" fmla="*/ 1263946 h 4693383"/>
                <a:gd name="csX136" fmla="*/ 4388284 w 4702571"/>
                <a:gd name="csY136" fmla="*/ 1213146 h 4693383"/>
                <a:gd name="csX137" fmla="*/ 4458134 w 4702571"/>
                <a:gd name="csY137" fmla="*/ 1155996 h 4693383"/>
                <a:gd name="csX138" fmla="*/ 4420034 w 4702571"/>
                <a:gd name="csY138" fmla="*/ 1124246 h 4693383"/>
                <a:gd name="csX139" fmla="*/ 4369234 w 4702571"/>
                <a:gd name="csY139" fmla="*/ 1098846 h 4693383"/>
                <a:gd name="csX140" fmla="*/ 4369234 w 4702571"/>
                <a:gd name="csY140" fmla="*/ 1054396 h 4693383"/>
                <a:gd name="csX141" fmla="*/ 4699434 w 4702571"/>
                <a:gd name="csY141" fmla="*/ 762296 h 4693383"/>
                <a:gd name="csX142" fmla="*/ 4527984 w 4702571"/>
                <a:gd name="csY142" fmla="*/ 781346 h 4693383"/>
                <a:gd name="csX143" fmla="*/ 4400984 w 4702571"/>
                <a:gd name="csY143" fmla="*/ 901996 h 4693383"/>
                <a:gd name="csX144" fmla="*/ 4324784 w 4702571"/>
                <a:gd name="csY144" fmla="*/ 984546 h 4693383"/>
                <a:gd name="csX145" fmla="*/ 4216834 w 4702571"/>
                <a:gd name="csY145" fmla="*/ 952796 h 4693383"/>
                <a:gd name="csX146" fmla="*/ 4242234 w 4702571"/>
                <a:gd name="csY146" fmla="*/ 838496 h 4693383"/>
                <a:gd name="csX147" fmla="*/ 4153334 w 4702571"/>
                <a:gd name="csY147" fmla="*/ 825796 h 4693383"/>
                <a:gd name="csX148" fmla="*/ 4077134 w 4702571"/>
                <a:gd name="csY148" fmla="*/ 819446 h 4693383"/>
                <a:gd name="csX149" fmla="*/ 4013634 w 4702571"/>
                <a:gd name="csY149" fmla="*/ 768646 h 4693383"/>
                <a:gd name="csX150" fmla="*/ 4019984 w 4702571"/>
                <a:gd name="csY150" fmla="*/ 730546 h 4693383"/>
                <a:gd name="csX151" fmla="*/ 4096184 w 4702571"/>
                <a:gd name="csY151" fmla="*/ 730546 h 4693383"/>
                <a:gd name="csX152" fmla="*/ 4102534 w 4702571"/>
                <a:gd name="csY152" fmla="*/ 673396 h 4693383"/>
                <a:gd name="csX153" fmla="*/ 4058084 w 4702571"/>
                <a:gd name="csY153" fmla="*/ 609896 h 4693383"/>
                <a:gd name="csX154" fmla="*/ 3994584 w 4702571"/>
                <a:gd name="csY154" fmla="*/ 609896 h 4693383"/>
                <a:gd name="csX155" fmla="*/ 3918384 w 4702571"/>
                <a:gd name="csY155" fmla="*/ 660696 h 4693383"/>
                <a:gd name="csX156" fmla="*/ 3931084 w 4702571"/>
                <a:gd name="csY156" fmla="*/ 667046 h 4693383"/>
                <a:gd name="csX157" fmla="*/ 3829484 w 4702571"/>
                <a:gd name="csY157" fmla="*/ 660696 h 4693383"/>
                <a:gd name="csX158" fmla="*/ 3886634 w 4702571"/>
                <a:gd name="csY158" fmla="*/ 603546 h 4693383"/>
                <a:gd name="csX159" fmla="*/ 3892984 w 4702571"/>
                <a:gd name="csY159" fmla="*/ 546396 h 4693383"/>
                <a:gd name="csX160" fmla="*/ 3867584 w 4702571"/>
                <a:gd name="csY160" fmla="*/ 527346 h 4693383"/>
                <a:gd name="csX161" fmla="*/ 3835834 w 4702571"/>
                <a:gd name="csY161" fmla="*/ 451146 h 4693383"/>
                <a:gd name="csX162" fmla="*/ 3867584 w 4702571"/>
                <a:gd name="csY162" fmla="*/ 349546 h 4693383"/>
                <a:gd name="csX163" fmla="*/ 3772334 w 4702571"/>
                <a:gd name="csY163" fmla="*/ 355896 h 4693383"/>
                <a:gd name="csX164" fmla="*/ 3765984 w 4702571"/>
                <a:gd name="csY164" fmla="*/ 425746 h 4693383"/>
                <a:gd name="csX165" fmla="*/ 3677084 w 4702571"/>
                <a:gd name="csY165" fmla="*/ 546396 h 4693383"/>
                <a:gd name="csX166" fmla="*/ 3569134 w 4702571"/>
                <a:gd name="csY166" fmla="*/ 597196 h 4693383"/>
                <a:gd name="csX167" fmla="*/ 3537384 w 4702571"/>
                <a:gd name="csY167" fmla="*/ 514646 h 4693383"/>
                <a:gd name="csX168" fmla="*/ 3550084 w 4702571"/>
                <a:gd name="csY168" fmla="*/ 444796 h 4693383"/>
                <a:gd name="csX169" fmla="*/ 3638984 w 4702571"/>
                <a:gd name="csY169" fmla="*/ 355896 h 4693383"/>
                <a:gd name="csX170" fmla="*/ 3550084 w 4702571"/>
                <a:gd name="csY170" fmla="*/ 330496 h 4693383"/>
                <a:gd name="csX171" fmla="*/ 3467534 w 4702571"/>
                <a:gd name="csY171" fmla="*/ 438446 h 4693383"/>
                <a:gd name="csX172" fmla="*/ 3448484 w 4702571"/>
                <a:gd name="csY172" fmla="*/ 457496 h 4693383"/>
                <a:gd name="csX173" fmla="*/ 3308784 w 4702571"/>
                <a:gd name="csY173" fmla="*/ 400346 h 4693383"/>
                <a:gd name="csX174" fmla="*/ 3238934 w 4702571"/>
                <a:gd name="csY174" fmla="*/ 317796 h 4693383"/>
                <a:gd name="csX175" fmla="*/ 3111934 w 4702571"/>
                <a:gd name="csY175" fmla="*/ 235246 h 4693383"/>
                <a:gd name="csX176" fmla="*/ 3130984 w 4702571"/>
                <a:gd name="csY176" fmla="*/ 101896 h 4693383"/>
                <a:gd name="csX177" fmla="*/ 3048434 w 4702571"/>
                <a:gd name="csY177" fmla="*/ 95546 h 4693383"/>
                <a:gd name="csX178" fmla="*/ 3029384 w 4702571"/>
                <a:gd name="csY178" fmla="*/ 178096 h 4693383"/>
                <a:gd name="csX179" fmla="*/ 2965884 w 4702571"/>
                <a:gd name="csY179" fmla="*/ 159046 h 4693383"/>
                <a:gd name="csX180" fmla="*/ 2851584 w 4702571"/>
                <a:gd name="csY180" fmla="*/ 89196 h 4693383"/>
                <a:gd name="csX181" fmla="*/ 2635684 w 4702571"/>
                <a:gd name="csY181" fmla="*/ 6646 h 4693383"/>
                <a:gd name="csX182" fmla="*/ 2616338 w 4702571"/>
                <a:gd name="csY182" fmla="*/ 8775 h 4693383"/>
                <a:gd name="csX183" fmla="*/ 2089288 w 4702571"/>
                <a:gd name="csY183" fmla="*/ 39088 h 4693383"/>
                <a:gd name="csX184" fmla="*/ 1742164 w 4702571"/>
                <a:gd name="csY184" fmla="*/ 70151 h 4693383"/>
                <a:gd name="csX185" fmla="*/ 927193 w 4702571"/>
                <a:gd name="csY185" fmla="*/ 686800 h 4693383"/>
                <a:gd name="csX0" fmla="*/ 921184 w 4702571"/>
                <a:gd name="csY0" fmla="*/ 698796 h 4693383"/>
                <a:gd name="csX1" fmla="*/ 819584 w 4702571"/>
                <a:gd name="csY1" fmla="*/ 813096 h 4693383"/>
                <a:gd name="csX2" fmla="*/ 762434 w 4702571"/>
                <a:gd name="csY2" fmla="*/ 844846 h 4693383"/>
                <a:gd name="csX3" fmla="*/ 673534 w 4702571"/>
                <a:gd name="csY3" fmla="*/ 851196 h 4693383"/>
                <a:gd name="csX4" fmla="*/ 565584 w 4702571"/>
                <a:gd name="csY4" fmla="*/ 889296 h 4693383"/>
                <a:gd name="csX5" fmla="*/ 457634 w 4702571"/>
                <a:gd name="csY5" fmla="*/ 940096 h 4693383"/>
                <a:gd name="csX6" fmla="*/ 387784 w 4702571"/>
                <a:gd name="csY6" fmla="*/ 952796 h 4693383"/>
                <a:gd name="csX7" fmla="*/ 375084 w 4702571"/>
                <a:gd name="csY7" fmla="*/ 1003596 h 4693383"/>
                <a:gd name="csX8" fmla="*/ 425884 w 4702571"/>
                <a:gd name="csY8" fmla="*/ 1079796 h 4693383"/>
                <a:gd name="csX9" fmla="*/ 432234 w 4702571"/>
                <a:gd name="csY9" fmla="*/ 1098846 h 4693383"/>
                <a:gd name="csX10" fmla="*/ 444934 w 4702571"/>
                <a:gd name="csY10" fmla="*/ 1143296 h 4693383"/>
                <a:gd name="csX11" fmla="*/ 502084 w 4702571"/>
                <a:gd name="csY11" fmla="*/ 1130596 h 4693383"/>
                <a:gd name="csX12" fmla="*/ 527484 w 4702571"/>
                <a:gd name="csY12" fmla="*/ 1073446 h 4693383"/>
                <a:gd name="csX13" fmla="*/ 514784 w 4702571"/>
                <a:gd name="csY13" fmla="*/ 1022646 h 4693383"/>
                <a:gd name="csX14" fmla="*/ 578284 w 4702571"/>
                <a:gd name="csY14" fmla="*/ 1009946 h 4693383"/>
                <a:gd name="csX15" fmla="*/ 622734 w 4702571"/>
                <a:gd name="csY15" fmla="*/ 1035346 h 4693383"/>
                <a:gd name="csX16" fmla="*/ 648134 w 4702571"/>
                <a:gd name="csY16" fmla="*/ 1079796 h 4693383"/>
                <a:gd name="csX17" fmla="*/ 603684 w 4702571"/>
                <a:gd name="csY17" fmla="*/ 1155996 h 4693383"/>
                <a:gd name="csX18" fmla="*/ 533834 w 4702571"/>
                <a:gd name="csY18" fmla="*/ 1219496 h 4693383"/>
                <a:gd name="csX19" fmla="*/ 476684 w 4702571"/>
                <a:gd name="csY19" fmla="*/ 1327446 h 4693383"/>
                <a:gd name="csX20" fmla="*/ 1014893 w 4702571"/>
                <a:gd name="csY20" fmla="*/ 1720082 h 4693383"/>
                <a:gd name="csX21" fmla="*/ 479544 w 4702571"/>
                <a:gd name="csY21" fmla="*/ 2041260 h 4693383"/>
                <a:gd name="csX22" fmla="*/ 665546 w 4702571"/>
                <a:gd name="csY22" fmla="*/ 2046853 h 4693383"/>
                <a:gd name="csX23" fmla="*/ 286184 w 4702571"/>
                <a:gd name="csY23" fmla="*/ 1829096 h 4693383"/>
                <a:gd name="csX24" fmla="*/ 222684 w 4702571"/>
                <a:gd name="csY24" fmla="*/ 1841796 h 4693383"/>
                <a:gd name="csX25" fmla="*/ 190934 w 4702571"/>
                <a:gd name="csY25" fmla="*/ 1784646 h 4693383"/>
                <a:gd name="csX26" fmla="*/ 121084 w 4702571"/>
                <a:gd name="csY26" fmla="*/ 1771946 h 4693383"/>
                <a:gd name="csX27" fmla="*/ 102034 w 4702571"/>
                <a:gd name="csY27" fmla="*/ 1854496 h 4693383"/>
                <a:gd name="csX28" fmla="*/ 178234 w 4702571"/>
                <a:gd name="csY28" fmla="*/ 1937046 h 4693383"/>
                <a:gd name="csX29" fmla="*/ 138 w 4702571"/>
                <a:gd name="csY29" fmla="*/ 2172926 h 4693383"/>
                <a:gd name="csX30" fmla="*/ 146484 w 4702571"/>
                <a:gd name="csY30" fmla="*/ 2330746 h 4693383"/>
                <a:gd name="csX31" fmla="*/ 13134 w 4702571"/>
                <a:gd name="csY31" fmla="*/ 2629196 h 4693383"/>
                <a:gd name="csX32" fmla="*/ 13134 w 4702571"/>
                <a:gd name="csY32" fmla="*/ 2699046 h 4693383"/>
                <a:gd name="csX33" fmla="*/ 82984 w 4702571"/>
                <a:gd name="csY33" fmla="*/ 2819696 h 4693383"/>
                <a:gd name="csX34" fmla="*/ 229034 w 4702571"/>
                <a:gd name="csY34" fmla="*/ 2813346 h 4693383"/>
                <a:gd name="csX35" fmla="*/ 298884 w 4702571"/>
                <a:gd name="csY35" fmla="*/ 2806996 h 4693383"/>
                <a:gd name="csX36" fmla="*/ 241734 w 4702571"/>
                <a:gd name="csY36" fmla="*/ 3022896 h 4693383"/>
                <a:gd name="csX37" fmla="*/ 222684 w 4702571"/>
                <a:gd name="csY37" fmla="*/ 3149896 h 4693383"/>
                <a:gd name="csX38" fmla="*/ 273484 w 4702571"/>
                <a:gd name="csY38" fmla="*/ 3353096 h 4693383"/>
                <a:gd name="csX39" fmla="*/ 394134 w 4702571"/>
                <a:gd name="csY39" fmla="*/ 3448346 h 4693383"/>
                <a:gd name="csX40" fmla="*/ 457634 w 4702571"/>
                <a:gd name="csY40" fmla="*/ 3549946 h 4693383"/>
                <a:gd name="csX41" fmla="*/ 527484 w 4702571"/>
                <a:gd name="csY41" fmla="*/ 3664246 h 4693383"/>
                <a:gd name="csX42" fmla="*/ 514784 w 4702571"/>
                <a:gd name="csY42" fmla="*/ 3708696 h 4693383"/>
                <a:gd name="csX43" fmla="*/ 444934 w 4702571"/>
                <a:gd name="csY43" fmla="*/ 3772196 h 4693383"/>
                <a:gd name="csX44" fmla="*/ 381434 w 4702571"/>
                <a:gd name="csY44" fmla="*/ 3867446 h 4693383"/>
                <a:gd name="csX45" fmla="*/ 476684 w 4702571"/>
                <a:gd name="csY45" fmla="*/ 3943646 h 4693383"/>
                <a:gd name="csX46" fmla="*/ 559234 w 4702571"/>
                <a:gd name="csY46" fmla="*/ 3988096 h 4693383"/>
                <a:gd name="csX47" fmla="*/ 514784 w 4702571"/>
                <a:gd name="csY47" fmla="*/ 4051596 h 4693383"/>
                <a:gd name="csX48" fmla="*/ 438584 w 4702571"/>
                <a:gd name="csY48" fmla="*/ 4102396 h 4693383"/>
                <a:gd name="csX49" fmla="*/ 381434 w 4702571"/>
                <a:gd name="csY49" fmla="*/ 4178596 h 4693383"/>
                <a:gd name="csX50" fmla="*/ 502084 w 4702571"/>
                <a:gd name="csY50" fmla="*/ 4267496 h 4693383"/>
                <a:gd name="csX51" fmla="*/ 717984 w 4702571"/>
                <a:gd name="csY51" fmla="*/ 4127796 h 4693383"/>
                <a:gd name="csX52" fmla="*/ 749734 w 4702571"/>
                <a:gd name="csY52" fmla="*/ 4019846 h 4693383"/>
                <a:gd name="csX53" fmla="*/ 857684 w 4702571"/>
                <a:gd name="csY53" fmla="*/ 4216696 h 4693383"/>
                <a:gd name="csX54" fmla="*/ 825934 w 4702571"/>
                <a:gd name="csY54" fmla="*/ 4311946 h 4693383"/>
                <a:gd name="csX55" fmla="*/ 965634 w 4702571"/>
                <a:gd name="csY55" fmla="*/ 4311946 h 4693383"/>
                <a:gd name="csX56" fmla="*/ 1168834 w 4702571"/>
                <a:gd name="csY56" fmla="*/ 4432596 h 4693383"/>
                <a:gd name="csX57" fmla="*/ 1397434 w 4702571"/>
                <a:gd name="csY57" fmla="*/ 4553246 h 4693383"/>
                <a:gd name="csX58" fmla="*/ 1479984 w 4702571"/>
                <a:gd name="csY58" fmla="*/ 4692946 h 4693383"/>
                <a:gd name="csX59" fmla="*/ 1619684 w 4702571"/>
                <a:gd name="csY59" fmla="*/ 4597696 h 4693383"/>
                <a:gd name="csX60" fmla="*/ 1727634 w 4702571"/>
                <a:gd name="csY60" fmla="*/ 4610396 h 4693383"/>
                <a:gd name="csX61" fmla="*/ 2280084 w 4702571"/>
                <a:gd name="csY61" fmla="*/ 4616746 h 4693383"/>
                <a:gd name="csX62" fmla="*/ 2407084 w 4702571"/>
                <a:gd name="csY62" fmla="*/ 4667546 h 4693383"/>
                <a:gd name="csX63" fmla="*/ 2476934 w 4702571"/>
                <a:gd name="csY63" fmla="*/ 4597696 h 4693383"/>
                <a:gd name="csX64" fmla="*/ 2813484 w 4702571"/>
                <a:gd name="csY64" fmla="*/ 4559596 h 4693383"/>
                <a:gd name="csX65" fmla="*/ 3048434 w 4702571"/>
                <a:gd name="csY65" fmla="*/ 4445296 h 4693383"/>
                <a:gd name="csX66" fmla="*/ 3232584 w 4702571"/>
                <a:gd name="csY66" fmla="*/ 4337346 h 4693383"/>
                <a:gd name="csX67" fmla="*/ 3410384 w 4702571"/>
                <a:gd name="csY67" fmla="*/ 4388146 h 4693383"/>
                <a:gd name="csX68" fmla="*/ 3708834 w 4702571"/>
                <a:gd name="csY68" fmla="*/ 4369096 h 4693383"/>
                <a:gd name="csX69" fmla="*/ 3816784 w 4702571"/>
                <a:gd name="csY69" fmla="*/ 4261146 h 4693383"/>
                <a:gd name="csX70" fmla="*/ 3943784 w 4702571"/>
                <a:gd name="csY70" fmla="*/ 4330996 h 4693383"/>
                <a:gd name="csX71" fmla="*/ 3988234 w 4702571"/>
                <a:gd name="csY71" fmla="*/ 4191296 h 4693383"/>
                <a:gd name="csX72" fmla="*/ 3912034 w 4702571"/>
                <a:gd name="csY72" fmla="*/ 4134146 h 4693383"/>
                <a:gd name="csX73" fmla="*/ 3835834 w 4702571"/>
                <a:gd name="csY73" fmla="*/ 4127796 h 4693383"/>
                <a:gd name="csX74" fmla="*/ 3804084 w 4702571"/>
                <a:gd name="csY74" fmla="*/ 4127796 h 4693383"/>
                <a:gd name="csX75" fmla="*/ 3829484 w 4702571"/>
                <a:gd name="csY75" fmla="*/ 4045246 h 4693383"/>
                <a:gd name="csX76" fmla="*/ 3905684 w 4702571"/>
                <a:gd name="csY76" fmla="*/ 4019846 h 4693383"/>
                <a:gd name="csX77" fmla="*/ 3988234 w 4702571"/>
                <a:gd name="csY77" fmla="*/ 4051596 h 4693383"/>
                <a:gd name="csX78" fmla="*/ 4019984 w 4702571"/>
                <a:gd name="csY78" fmla="*/ 3969046 h 4693383"/>
                <a:gd name="csX79" fmla="*/ 3918384 w 4702571"/>
                <a:gd name="csY79" fmla="*/ 3918246 h 4693383"/>
                <a:gd name="csX80" fmla="*/ 3886634 w 4702571"/>
                <a:gd name="csY80" fmla="*/ 3892846 h 4693383"/>
                <a:gd name="csX81" fmla="*/ 3975534 w 4702571"/>
                <a:gd name="csY81" fmla="*/ 3816646 h 4693383"/>
                <a:gd name="csX82" fmla="*/ 4032684 w 4702571"/>
                <a:gd name="csY82" fmla="*/ 3765846 h 4693383"/>
                <a:gd name="csX83" fmla="*/ 3969184 w 4702571"/>
                <a:gd name="csY83" fmla="*/ 3708696 h 4693383"/>
                <a:gd name="csX84" fmla="*/ 4121584 w 4702571"/>
                <a:gd name="csY84" fmla="*/ 3657896 h 4693383"/>
                <a:gd name="csX85" fmla="*/ 4229534 w 4702571"/>
                <a:gd name="csY85" fmla="*/ 3619796 h 4693383"/>
                <a:gd name="csX86" fmla="*/ 4273984 w 4702571"/>
                <a:gd name="csY86" fmla="*/ 3530896 h 4693383"/>
                <a:gd name="csX87" fmla="*/ 4400984 w 4702571"/>
                <a:gd name="csY87" fmla="*/ 3530896 h 4693383"/>
                <a:gd name="csX88" fmla="*/ 4477184 w 4702571"/>
                <a:gd name="csY88" fmla="*/ 3638846 h 4693383"/>
                <a:gd name="csX89" fmla="*/ 4527984 w 4702571"/>
                <a:gd name="csY89" fmla="*/ 3632496 h 4693383"/>
                <a:gd name="csX90" fmla="*/ 4477184 w 4702571"/>
                <a:gd name="csY90" fmla="*/ 3467396 h 4693383"/>
                <a:gd name="csX91" fmla="*/ 4604184 w 4702571"/>
                <a:gd name="csY91" fmla="*/ 3308646 h 4693383"/>
                <a:gd name="csX92" fmla="*/ 4585134 w 4702571"/>
                <a:gd name="csY92" fmla="*/ 3118146 h 4693383"/>
                <a:gd name="csX93" fmla="*/ 4489884 w 4702571"/>
                <a:gd name="csY93" fmla="*/ 3073696 h 4693383"/>
                <a:gd name="csX94" fmla="*/ 4439084 w 4702571"/>
                <a:gd name="csY94" fmla="*/ 3111796 h 4693383"/>
                <a:gd name="csX95" fmla="*/ 4483534 w 4702571"/>
                <a:gd name="csY95" fmla="*/ 3226096 h 4693383"/>
                <a:gd name="csX96" fmla="*/ 4394634 w 4702571"/>
                <a:gd name="csY96" fmla="*/ 3365796 h 4693383"/>
                <a:gd name="csX97" fmla="*/ 4369234 w 4702571"/>
                <a:gd name="csY97" fmla="*/ 3365796 h 4693383"/>
                <a:gd name="csX98" fmla="*/ 4267634 w 4702571"/>
                <a:gd name="csY98" fmla="*/ 3340396 h 4693383"/>
                <a:gd name="csX99" fmla="*/ 4223184 w 4702571"/>
                <a:gd name="csY99" fmla="*/ 3308646 h 4693383"/>
                <a:gd name="csX100" fmla="*/ 4204134 w 4702571"/>
                <a:gd name="csY100" fmla="*/ 3181646 h 4693383"/>
                <a:gd name="csX101" fmla="*/ 4312084 w 4702571"/>
                <a:gd name="csY101" fmla="*/ 3060996 h 4693383"/>
                <a:gd name="csX102" fmla="*/ 4394634 w 4702571"/>
                <a:gd name="csY102" fmla="*/ 3010196 h 4693383"/>
                <a:gd name="csX103" fmla="*/ 4496234 w 4702571"/>
                <a:gd name="csY103" fmla="*/ 2978446 h 4693383"/>
                <a:gd name="csX104" fmla="*/ 4553384 w 4702571"/>
                <a:gd name="csY104" fmla="*/ 2870496 h 4693383"/>
                <a:gd name="csX105" fmla="*/ 4578784 w 4702571"/>
                <a:gd name="csY105" fmla="*/ 2806996 h 4693383"/>
                <a:gd name="csX106" fmla="*/ 4585134 w 4702571"/>
                <a:gd name="csY106" fmla="*/ 2724446 h 4693383"/>
                <a:gd name="csX107" fmla="*/ 4521634 w 4702571"/>
                <a:gd name="csY107" fmla="*/ 2800646 h 4693383"/>
                <a:gd name="csX108" fmla="*/ 4477184 w 4702571"/>
                <a:gd name="csY108" fmla="*/ 2845096 h 4693383"/>
                <a:gd name="csX109" fmla="*/ 4350184 w 4702571"/>
                <a:gd name="csY109" fmla="*/ 2870496 h 4693383"/>
                <a:gd name="csX110" fmla="*/ 4394634 w 4702571"/>
                <a:gd name="csY110" fmla="*/ 2686346 h 4693383"/>
                <a:gd name="csX111" fmla="*/ 4534334 w 4702571"/>
                <a:gd name="csY111" fmla="*/ 2730796 h 4693383"/>
                <a:gd name="csX112" fmla="*/ 4578784 w 4702571"/>
                <a:gd name="csY112" fmla="*/ 2699046 h 4693383"/>
                <a:gd name="csX113" fmla="*/ 4534334 w 4702571"/>
                <a:gd name="csY113" fmla="*/ 2654596 h 4693383"/>
                <a:gd name="csX114" fmla="*/ 4451784 w 4702571"/>
                <a:gd name="csY114" fmla="*/ 2629196 h 4693383"/>
                <a:gd name="csX115" fmla="*/ 4477184 w 4702571"/>
                <a:gd name="csY115" fmla="*/ 2502196 h 4693383"/>
                <a:gd name="csX116" fmla="*/ 4559734 w 4702571"/>
                <a:gd name="csY116" fmla="*/ 2502196 h 4693383"/>
                <a:gd name="csX117" fmla="*/ 4559734 w 4702571"/>
                <a:gd name="csY117" fmla="*/ 2591096 h 4693383"/>
                <a:gd name="csX118" fmla="*/ 4661334 w 4702571"/>
                <a:gd name="csY118" fmla="*/ 2565696 h 4693383"/>
                <a:gd name="csX119" fmla="*/ 4635934 w 4702571"/>
                <a:gd name="csY119" fmla="*/ 2457746 h 4693383"/>
                <a:gd name="csX120" fmla="*/ 4559734 w 4702571"/>
                <a:gd name="csY120" fmla="*/ 2432346 h 4693383"/>
                <a:gd name="csX121" fmla="*/ 4464484 w 4702571"/>
                <a:gd name="csY121" fmla="*/ 2438696 h 4693383"/>
                <a:gd name="csX122" fmla="*/ 4464484 w 4702571"/>
                <a:gd name="csY122" fmla="*/ 2159296 h 4693383"/>
                <a:gd name="csX123" fmla="*/ 4559734 w 4702571"/>
                <a:gd name="csY123" fmla="*/ 2165646 h 4693383"/>
                <a:gd name="csX124" fmla="*/ 4667684 w 4702571"/>
                <a:gd name="csY124" fmla="*/ 2121196 h 4693383"/>
                <a:gd name="csX125" fmla="*/ 4635934 w 4702571"/>
                <a:gd name="csY125" fmla="*/ 2044996 h 4693383"/>
                <a:gd name="csX126" fmla="*/ 4585134 w 4702571"/>
                <a:gd name="csY126" fmla="*/ 2000546 h 4693383"/>
                <a:gd name="csX127" fmla="*/ 4521634 w 4702571"/>
                <a:gd name="csY127" fmla="*/ 1981496 h 4693383"/>
                <a:gd name="csX128" fmla="*/ 4470834 w 4702571"/>
                <a:gd name="csY128" fmla="*/ 1892596 h 4693383"/>
                <a:gd name="csX129" fmla="*/ 4375584 w 4702571"/>
                <a:gd name="csY129" fmla="*/ 1663996 h 4693383"/>
                <a:gd name="csX130" fmla="*/ 4400984 w 4702571"/>
                <a:gd name="csY130" fmla="*/ 1524296 h 4693383"/>
                <a:gd name="csX131" fmla="*/ 4400984 w 4702571"/>
                <a:gd name="csY131" fmla="*/ 1486196 h 4693383"/>
                <a:gd name="csX132" fmla="*/ 4331134 w 4702571"/>
                <a:gd name="csY132" fmla="*/ 1473496 h 4693383"/>
                <a:gd name="csX133" fmla="*/ 4305734 w 4702571"/>
                <a:gd name="csY133" fmla="*/ 1435396 h 4693383"/>
                <a:gd name="csX134" fmla="*/ 4293034 w 4702571"/>
                <a:gd name="csY134" fmla="*/ 1327446 h 4693383"/>
                <a:gd name="csX135" fmla="*/ 4318434 w 4702571"/>
                <a:gd name="csY135" fmla="*/ 1263946 h 4693383"/>
                <a:gd name="csX136" fmla="*/ 4388284 w 4702571"/>
                <a:gd name="csY136" fmla="*/ 1213146 h 4693383"/>
                <a:gd name="csX137" fmla="*/ 4458134 w 4702571"/>
                <a:gd name="csY137" fmla="*/ 1155996 h 4693383"/>
                <a:gd name="csX138" fmla="*/ 4420034 w 4702571"/>
                <a:gd name="csY138" fmla="*/ 1124246 h 4693383"/>
                <a:gd name="csX139" fmla="*/ 4369234 w 4702571"/>
                <a:gd name="csY139" fmla="*/ 1098846 h 4693383"/>
                <a:gd name="csX140" fmla="*/ 4369234 w 4702571"/>
                <a:gd name="csY140" fmla="*/ 1054396 h 4693383"/>
                <a:gd name="csX141" fmla="*/ 4699434 w 4702571"/>
                <a:gd name="csY141" fmla="*/ 762296 h 4693383"/>
                <a:gd name="csX142" fmla="*/ 4527984 w 4702571"/>
                <a:gd name="csY142" fmla="*/ 781346 h 4693383"/>
                <a:gd name="csX143" fmla="*/ 4400984 w 4702571"/>
                <a:gd name="csY143" fmla="*/ 901996 h 4693383"/>
                <a:gd name="csX144" fmla="*/ 4324784 w 4702571"/>
                <a:gd name="csY144" fmla="*/ 984546 h 4693383"/>
                <a:gd name="csX145" fmla="*/ 4216834 w 4702571"/>
                <a:gd name="csY145" fmla="*/ 952796 h 4693383"/>
                <a:gd name="csX146" fmla="*/ 4242234 w 4702571"/>
                <a:gd name="csY146" fmla="*/ 838496 h 4693383"/>
                <a:gd name="csX147" fmla="*/ 4153334 w 4702571"/>
                <a:gd name="csY147" fmla="*/ 825796 h 4693383"/>
                <a:gd name="csX148" fmla="*/ 4077134 w 4702571"/>
                <a:gd name="csY148" fmla="*/ 819446 h 4693383"/>
                <a:gd name="csX149" fmla="*/ 4013634 w 4702571"/>
                <a:gd name="csY149" fmla="*/ 768646 h 4693383"/>
                <a:gd name="csX150" fmla="*/ 4019984 w 4702571"/>
                <a:gd name="csY150" fmla="*/ 730546 h 4693383"/>
                <a:gd name="csX151" fmla="*/ 4096184 w 4702571"/>
                <a:gd name="csY151" fmla="*/ 730546 h 4693383"/>
                <a:gd name="csX152" fmla="*/ 4102534 w 4702571"/>
                <a:gd name="csY152" fmla="*/ 673396 h 4693383"/>
                <a:gd name="csX153" fmla="*/ 4058084 w 4702571"/>
                <a:gd name="csY153" fmla="*/ 609896 h 4693383"/>
                <a:gd name="csX154" fmla="*/ 3994584 w 4702571"/>
                <a:gd name="csY154" fmla="*/ 609896 h 4693383"/>
                <a:gd name="csX155" fmla="*/ 3918384 w 4702571"/>
                <a:gd name="csY155" fmla="*/ 660696 h 4693383"/>
                <a:gd name="csX156" fmla="*/ 3931084 w 4702571"/>
                <a:gd name="csY156" fmla="*/ 667046 h 4693383"/>
                <a:gd name="csX157" fmla="*/ 3829484 w 4702571"/>
                <a:gd name="csY157" fmla="*/ 660696 h 4693383"/>
                <a:gd name="csX158" fmla="*/ 3886634 w 4702571"/>
                <a:gd name="csY158" fmla="*/ 603546 h 4693383"/>
                <a:gd name="csX159" fmla="*/ 3892984 w 4702571"/>
                <a:gd name="csY159" fmla="*/ 546396 h 4693383"/>
                <a:gd name="csX160" fmla="*/ 3867584 w 4702571"/>
                <a:gd name="csY160" fmla="*/ 527346 h 4693383"/>
                <a:gd name="csX161" fmla="*/ 3835834 w 4702571"/>
                <a:gd name="csY161" fmla="*/ 451146 h 4693383"/>
                <a:gd name="csX162" fmla="*/ 3867584 w 4702571"/>
                <a:gd name="csY162" fmla="*/ 349546 h 4693383"/>
                <a:gd name="csX163" fmla="*/ 3772334 w 4702571"/>
                <a:gd name="csY163" fmla="*/ 355896 h 4693383"/>
                <a:gd name="csX164" fmla="*/ 3765984 w 4702571"/>
                <a:gd name="csY164" fmla="*/ 425746 h 4693383"/>
                <a:gd name="csX165" fmla="*/ 3677084 w 4702571"/>
                <a:gd name="csY165" fmla="*/ 546396 h 4693383"/>
                <a:gd name="csX166" fmla="*/ 3569134 w 4702571"/>
                <a:gd name="csY166" fmla="*/ 597196 h 4693383"/>
                <a:gd name="csX167" fmla="*/ 3537384 w 4702571"/>
                <a:gd name="csY167" fmla="*/ 514646 h 4693383"/>
                <a:gd name="csX168" fmla="*/ 3550084 w 4702571"/>
                <a:gd name="csY168" fmla="*/ 444796 h 4693383"/>
                <a:gd name="csX169" fmla="*/ 3638984 w 4702571"/>
                <a:gd name="csY169" fmla="*/ 355896 h 4693383"/>
                <a:gd name="csX170" fmla="*/ 3550084 w 4702571"/>
                <a:gd name="csY170" fmla="*/ 330496 h 4693383"/>
                <a:gd name="csX171" fmla="*/ 3467534 w 4702571"/>
                <a:gd name="csY171" fmla="*/ 438446 h 4693383"/>
                <a:gd name="csX172" fmla="*/ 3448484 w 4702571"/>
                <a:gd name="csY172" fmla="*/ 457496 h 4693383"/>
                <a:gd name="csX173" fmla="*/ 3308784 w 4702571"/>
                <a:gd name="csY173" fmla="*/ 400346 h 4693383"/>
                <a:gd name="csX174" fmla="*/ 3238934 w 4702571"/>
                <a:gd name="csY174" fmla="*/ 317796 h 4693383"/>
                <a:gd name="csX175" fmla="*/ 3111934 w 4702571"/>
                <a:gd name="csY175" fmla="*/ 235246 h 4693383"/>
                <a:gd name="csX176" fmla="*/ 3130984 w 4702571"/>
                <a:gd name="csY176" fmla="*/ 101896 h 4693383"/>
                <a:gd name="csX177" fmla="*/ 3048434 w 4702571"/>
                <a:gd name="csY177" fmla="*/ 95546 h 4693383"/>
                <a:gd name="csX178" fmla="*/ 3029384 w 4702571"/>
                <a:gd name="csY178" fmla="*/ 178096 h 4693383"/>
                <a:gd name="csX179" fmla="*/ 2965884 w 4702571"/>
                <a:gd name="csY179" fmla="*/ 159046 h 4693383"/>
                <a:gd name="csX180" fmla="*/ 2851584 w 4702571"/>
                <a:gd name="csY180" fmla="*/ 89196 h 4693383"/>
                <a:gd name="csX181" fmla="*/ 2635684 w 4702571"/>
                <a:gd name="csY181" fmla="*/ 6646 h 4693383"/>
                <a:gd name="csX182" fmla="*/ 2616338 w 4702571"/>
                <a:gd name="csY182" fmla="*/ 8775 h 4693383"/>
                <a:gd name="csX183" fmla="*/ 2089288 w 4702571"/>
                <a:gd name="csY183" fmla="*/ 39088 h 4693383"/>
                <a:gd name="csX184" fmla="*/ 1742164 w 4702571"/>
                <a:gd name="csY184" fmla="*/ 70151 h 4693383"/>
                <a:gd name="csX185" fmla="*/ 927193 w 4702571"/>
                <a:gd name="csY185" fmla="*/ 686800 h 4693383"/>
                <a:gd name="csX0" fmla="*/ 921184 w 4702571"/>
                <a:gd name="csY0" fmla="*/ 698796 h 4693383"/>
                <a:gd name="csX1" fmla="*/ 819584 w 4702571"/>
                <a:gd name="csY1" fmla="*/ 813096 h 4693383"/>
                <a:gd name="csX2" fmla="*/ 762434 w 4702571"/>
                <a:gd name="csY2" fmla="*/ 844846 h 4693383"/>
                <a:gd name="csX3" fmla="*/ 673534 w 4702571"/>
                <a:gd name="csY3" fmla="*/ 851196 h 4693383"/>
                <a:gd name="csX4" fmla="*/ 565584 w 4702571"/>
                <a:gd name="csY4" fmla="*/ 889296 h 4693383"/>
                <a:gd name="csX5" fmla="*/ 457634 w 4702571"/>
                <a:gd name="csY5" fmla="*/ 940096 h 4693383"/>
                <a:gd name="csX6" fmla="*/ 387784 w 4702571"/>
                <a:gd name="csY6" fmla="*/ 952796 h 4693383"/>
                <a:gd name="csX7" fmla="*/ 375084 w 4702571"/>
                <a:gd name="csY7" fmla="*/ 1003596 h 4693383"/>
                <a:gd name="csX8" fmla="*/ 425884 w 4702571"/>
                <a:gd name="csY8" fmla="*/ 1079796 h 4693383"/>
                <a:gd name="csX9" fmla="*/ 432234 w 4702571"/>
                <a:gd name="csY9" fmla="*/ 1098846 h 4693383"/>
                <a:gd name="csX10" fmla="*/ 444934 w 4702571"/>
                <a:gd name="csY10" fmla="*/ 1143296 h 4693383"/>
                <a:gd name="csX11" fmla="*/ 502084 w 4702571"/>
                <a:gd name="csY11" fmla="*/ 1130596 h 4693383"/>
                <a:gd name="csX12" fmla="*/ 527484 w 4702571"/>
                <a:gd name="csY12" fmla="*/ 1073446 h 4693383"/>
                <a:gd name="csX13" fmla="*/ 514784 w 4702571"/>
                <a:gd name="csY13" fmla="*/ 1022646 h 4693383"/>
                <a:gd name="csX14" fmla="*/ 578284 w 4702571"/>
                <a:gd name="csY14" fmla="*/ 1009946 h 4693383"/>
                <a:gd name="csX15" fmla="*/ 622734 w 4702571"/>
                <a:gd name="csY15" fmla="*/ 1035346 h 4693383"/>
                <a:gd name="csX16" fmla="*/ 648134 w 4702571"/>
                <a:gd name="csY16" fmla="*/ 1079796 h 4693383"/>
                <a:gd name="csX17" fmla="*/ 603684 w 4702571"/>
                <a:gd name="csY17" fmla="*/ 1155996 h 4693383"/>
                <a:gd name="csX18" fmla="*/ 533834 w 4702571"/>
                <a:gd name="csY18" fmla="*/ 1219496 h 4693383"/>
                <a:gd name="csX19" fmla="*/ 476684 w 4702571"/>
                <a:gd name="csY19" fmla="*/ 1327446 h 4693383"/>
                <a:gd name="csX20" fmla="*/ 1014893 w 4702571"/>
                <a:gd name="csY20" fmla="*/ 1720082 h 4693383"/>
                <a:gd name="csX21" fmla="*/ 479544 w 4702571"/>
                <a:gd name="csY21" fmla="*/ 2041260 h 4693383"/>
                <a:gd name="csX22" fmla="*/ 680166 w 4702571"/>
                <a:gd name="csY22" fmla="*/ 1891078 h 4693383"/>
                <a:gd name="csX23" fmla="*/ 286184 w 4702571"/>
                <a:gd name="csY23" fmla="*/ 1829096 h 4693383"/>
                <a:gd name="csX24" fmla="*/ 222684 w 4702571"/>
                <a:gd name="csY24" fmla="*/ 1841796 h 4693383"/>
                <a:gd name="csX25" fmla="*/ 190934 w 4702571"/>
                <a:gd name="csY25" fmla="*/ 1784646 h 4693383"/>
                <a:gd name="csX26" fmla="*/ 121084 w 4702571"/>
                <a:gd name="csY26" fmla="*/ 1771946 h 4693383"/>
                <a:gd name="csX27" fmla="*/ 102034 w 4702571"/>
                <a:gd name="csY27" fmla="*/ 1854496 h 4693383"/>
                <a:gd name="csX28" fmla="*/ 178234 w 4702571"/>
                <a:gd name="csY28" fmla="*/ 1937046 h 4693383"/>
                <a:gd name="csX29" fmla="*/ 138 w 4702571"/>
                <a:gd name="csY29" fmla="*/ 2172926 h 4693383"/>
                <a:gd name="csX30" fmla="*/ 146484 w 4702571"/>
                <a:gd name="csY30" fmla="*/ 2330746 h 4693383"/>
                <a:gd name="csX31" fmla="*/ 13134 w 4702571"/>
                <a:gd name="csY31" fmla="*/ 2629196 h 4693383"/>
                <a:gd name="csX32" fmla="*/ 13134 w 4702571"/>
                <a:gd name="csY32" fmla="*/ 2699046 h 4693383"/>
                <a:gd name="csX33" fmla="*/ 82984 w 4702571"/>
                <a:gd name="csY33" fmla="*/ 2819696 h 4693383"/>
                <a:gd name="csX34" fmla="*/ 229034 w 4702571"/>
                <a:gd name="csY34" fmla="*/ 2813346 h 4693383"/>
                <a:gd name="csX35" fmla="*/ 298884 w 4702571"/>
                <a:gd name="csY35" fmla="*/ 2806996 h 4693383"/>
                <a:gd name="csX36" fmla="*/ 241734 w 4702571"/>
                <a:gd name="csY36" fmla="*/ 3022896 h 4693383"/>
                <a:gd name="csX37" fmla="*/ 222684 w 4702571"/>
                <a:gd name="csY37" fmla="*/ 3149896 h 4693383"/>
                <a:gd name="csX38" fmla="*/ 273484 w 4702571"/>
                <a:gd name="csY38" fmla="*/ 3353096 h 4693383"/>
                <a:gd name="csX39" fmla="*/ 394134 w 4702571"/>
                <a:gd name="csY39" fmla="*/ 3448346 h 4693383"/>
                <a:gd name="csX40" fmla="*/ 457634 w 4702571"/>
                <a:gd name="csY40" fmla="*/ 3549946 h 4693383"/>
                <a:gd name="csX41" fmla="*/ 527484 w 4702571"/>
                <a:gd name="csY41" fmla="*/ 3664246 h 4693383"/>
                <a:gd name="csX42" fmla="*/ 514784 w 4702571"/>
                <a:gd name="csY42" fmla="*/ 3708696 h 4693383"/>
                <a:gd name="csX43" fmla="*/ 444934 w 4702571"/>
                <a:gd name="csY43" fmla="*/ 3772196 h 4693383"/>
                <a:gd name="csX44" fmla="*/ 381434 w 4702571"/>
                <a:gd name="csY44" fmla="*/ 3867446 h 4693383"/>
                <a:gd name="csX45" fmla="*/ 476684 w 4702571"/>
                <a:gd name="csY45" fmla="*/ 3943646 h 4693383"/>
                <a:gd name="csX46" fmla="*/ 559234 w 4702571"/>
                <a:gd name="csY46" fmla="*/ 3988096 h 4693383"/>
                <a:gd name="csX47" fmla="*/ 514784 w 4702571"/>
                <a:gd name="csY47" fmla="*/ 4051596 h 4693383"/>
                <a:gd name="csX48" fmla="*/ 438584 w 4702571"/>
                <a:gd name="csY48" fmla="*/ 4102396 h 4693383"/>
                <a:gd name="csX49" fmla="*/ 381434 w 4702571"/>
                <a:gd name="csY49" fmla="*/ 4178596 h 4693383"/>
                <a:gd name="csX50" fmla="*/ 502084 w 4702571"/>
                <a:gd name="csY50" fmla="*/ 4267496 h 4693383"/>
                <a:gd name="csX51" fmla="*/ 717984 w 4702571"/>
                <a:gd name="csY51" fmla="*/ 4127796 h 4693383"/>
                <a:gd name="csX52" fmla="*/ 749734 w 4702571"/>
                <a:gd name="csY52" fmla="*/ 4019846 h 4693383"/>
                <a:gd name="csX53" fmla="*/ 857684 w 4702571"/>
                <a:gd name="csY53" fmla="*/ 4216696 h 4693383"/>
                <a:gd name="csX54" fmla="*/ 825934 w 4702571"/>
                <a:gd name="csY54" fmla="*/ 4311946 h 4693383"/>
                <a:gd name="csX55" fmla="*/ 965634 w 4702571"/>
                <a:gd name="csY55" fmla="*/ 4311946 h 4693383"/>
                <a:gd name="csX56" fmla="*/ 1168834 w 4702571"/>
                <a:gd name="csY56" fmla="*/ 4432596 h 4693383"/>
                <a:gd name="csX57" fmla="*/ 1397434 w 4702571"/>
                <a:gd name="csY57" fmla="*/ 4553246 h 4693383"/>
                <a:gd name="csX58" fmla="*/ 1479984 w 4702571"/>
                <a:gd name="csY58" fmla="*/ 4692946 h 4693383"/>
                <a:gd name="csX59" fmla="*/ 1619684 w 4702571"/>
                <a:gd name="csY59" fmla="*/ 4597696 h 4693383"/>
                <a:gd name="csX60" fmla="*/ 1727634 w 4702571"/>
                <a:gd name="csY60" fmla="*/ 4610396 h 4693383"/>
                <a:gd name="csX61" fmla="*/ 2280084 w 4702571"/>
                <a:gd name="csY61" fmla="*/ 4616746 h 4693383"/>
                <a:gd name="csX62" fmla="*/ 2407084 w 4702571"/>
                <a:gd name="csY62" fmla="*/ 4667546 h 4693383"/>
                <a:gd name="csX63" fmla="*/ 2476934 w 4702571"/>
                <a:gd name="csY63" fmla="*/ 4597696 h 4693383"/>
                <a:gd name="csX64" fmla="*/ 2813484 w 4702571"/>
                <a:gd name="csY64" fmla="*/ 4559596 h 4693383"/>
                <a:gd name="csX65" fmla="*/ 3048434 w 4702571"/>
                <a:gd name="csY65" fmla="*/ 4445296 h 4693383"/>
                <a:gd name="csX66" fmla="*/ 3232584 w 4702571"/>
                <a:gd name="csY66" fmla="*/ 4337346 h 4693383"/>
                <a:gd name="csX67" fmla="*/ 3410384 w 4702571"/>
                <a:gd name="csY67" fmla="*/ 4388146 h 4693383"/>
                <a:gd name="csX68" fmla="*/ 3708834 w 4702571"/>
                <a:gd name="csY68" fmla="*/ 4369096 h 4693383"/>
                <a:gd name="csX69" fmla="*/ 3816784 w 4702571"/>
                <a:gd name="csY69" fmla="*/ 4261146 h 4693383"/>
                <a:gd name="csX70" fmla="*/ 3943784 w 4702571"/>
                <a:gd name="csY70" fmla="*/ 4330996 h 4693383"/>
                <a:gd name="csX71" fmla="*/ 3988234 w 4702571"/>
                <a:gd name="csY71" fmla="*/ 4191296 h 4693383"/>
                <a:gd name="csX72" fmla="*/ 3912034 w 4702571"/>
                <a:gd name="csY72" fmla="*/ 4134146 h 4693383"/>
                <a:gd name="csX73" fmla="*/ 3835834 w 4702571"/>
                <a:gd name="csY73" fmla="*/ 4127796 h 4693383"/>
                <a:gd name="csX74" fmla="*/ 3804084 w 4702571"/>
                <a:gd name="csY74" fmla="*/ 4127796 h 4693383"/>
                <a:gd name="csX75" fmla="*/ 3829484 w 4702571"/>
                <a:gd name="csY75" fmla="*/ 4045246 h 4693383"/>
                <a:gd name="csX76" fmla="*/ 3905684 w 4702571"/>
                <a:gd name="csY76" fmla="*/ 4019846 h 4693383"/>
                <a:gd name="csX77" fmla="*/ 3988234 w 4702571"/>
                <a:gd name="csY77" fmla="*/ 4051596 h 4693383"/>
                <a:gd name="csX78" fmla="*/ 4019984 w 4702571"/>
                <a:gd name="csY78" fmla="*/ 3969046 h 4693383"/>
                <a:gd name="csX79" fmla="*/ 3918384 w 4702571"/>
                <a:gd name="csY79" fmla="*/ 3918246 h 4693383"/>
                <a:gd name="csX80" fmla="*/ 3886634 w 4702571"/>
                <a:gd name="csY80" fmla="*/ 3892846 h 4693383"/>
                <a:gd name="csX81" fmla="*/ 3975534 w 4702571"/>
                <a:gd name="csY81" fmla="*/ 3816646 h 4693383"/>
                <a:gd name="csX82" fmla="*/ 4032684 w 4702571"/>
                <a:gd name="csY82" fmla="*/ 3765846 h 4693383"/>
                <a:gd name="csX83" fmla="*/ 3969184 w 4702571"/>
                <a:gd name="csY83" fmla="*/ 3708696 h 4693383"/>
                <a:gd name="csX84" fmla="*/ 4121584 w 4702571"/>
                <a:gd name="csY84" fmla="*/ 3657896 h 4693383"/>
                <a:gd name="csX85" fmla="*/ 4229534 w 4702571"/>
                <a:gd name="csY85" fmla="*/ 3619796 h 4693383"/>
                <a:gd name="csX86" fmla="*/ 4273984 w 4702571"/>
                <a:gd name="csY86" fmla="*/ 3530896 h 4693383"/>
                <a:gd name="csX87" fmla="*/ 4400984 w 4702571"/>
                <a:gd name="csY87" fmla="*/ 3530896 h 4693383"/>
                <a:gd name="csX88" fmla="*/ 4477184 w 4702571"/>
                <a:gd name="csY88" fmla="*/ 3638846 h 4693383"/>
                <a:gd name="csX89" fmla="*/ 4527984 w 4702571"/>
                <a:gd name="csY89" fmla="*/ 3632496 h 4693383"/>
                <a:gd name="csX90" fmla="*/ 4477184 w 4702571"/>
                <a:gd name="csY90" fmla="*/ 3467396 h 4693383"/>
                <a:gd name="csX91" fmla="*/ 4604184 w 4702571"/>
                <a:gd name="csY91" fmla="*/ 3308646 h 4693383"/>
                <a:gd name="csX92" fmla="*/ 4585134 w 4702571"/>
                <a:gd name="csY92" fmla="*/ 3118146 h 4693383"/>
                <a:gd name="csX93" fmla="*/ 4489884 w 4702571"/>
                <a:gd name="csY93" fmla="*/ 3073696 h 4693383"/>
                <a:gd name="csX94" fmla="*/ 4439084 w 4702571"/>
                <a:gd name="csY94" fmla="*/ 3111796 h 4693383"/>
                <a:gd name="csX95" fmla="*/ 4483534 w 4702571"/>
                <a:gd name="csY95" fmla="*/ 3226096 h 4693383"/>
                <a:gd name="csX96" fmla="*/ 4394634 w 4702571"/>
                <a:gd name="csY96" fmla="*/ 3365796 h 4693383"/>
                <a:gd name="csX97" fmla="*/ 4369234 w 4702571"/>
                <a:gd name="csY97" fmla="*/ 3365796 h 4693383"/>
                <a:gd name="csX98" fmla="*/ 4267634 w 4702571"/>
                <a:gd name="csY98" fmla="*/ 3340396 h 4693383"/>
                <a:gd name="csX99" fmla="*/ 4223184 w 4702571"/>
                <a:gd name="csY99" fmla="*/ 3308646 h 4693383"/>
                <a:gd name="csX100" fmla="*/ 4204134 w 4702571"/>
                <a:gd name="csY100" fmla="*/ 3181646 h 4693383"/>
                <a:gd name="csX101" fmla="*/ 4312084 w 4702571"/>
                <a:gd name="csY101" fmla="*/ 3060996 h 4693383"/>
                <a:gd name="csX102" fmla="*/ 4394634 w 4702571"/>
                <a:gd name="csY102" fmla="*/ 3010196 h 4693383"/>
                <a:gd name="csX103" fmla="*/ 4496234 w 4702571"/>
                <a:gd name="csY103" fmla="*/ 2978446 h 4693383"/>
                <a:gd name="csX104" fmla="*/ 4553384 w 4702571"/>
                <a:gd name="csY104" fmla="*/ 2870496 h 4693383"/>
                <a:gd name="csX105" fmla="*/ 4578784 w 4702571"/>
                <a:gd name="csY105" fmla="*/ 2806996 h 4693383"/>
                <a:gd name="csX106" fmla="*/ 4585134 w 4702571"/>
                <a:gd name="csY106" fmla="*/ 2724446 h 4693383"/>
                <a:gd name="csX107" fmla="*/ 4521634 w 4702571"/>
                <a:gd name="csY107" fmla="*/ 2800646 h 4693383"/>
                <a:gd name="csX108" fmla="*/ 4477184 w 4702571"/>
                <a:gd name="csY108" fmla="*/ 2845096 h 4693383"/>
                <a:gd name="csX109" fmla="*/ 4350184 w 4702571"/>
                <a:gd name="csY109" fmla="*/ 2870496 h 4693383"/>
                <a:gd name="csX110" fmla="*/ 4394634 w 4702571"/>
                <a:gd name="csY110" fmla="*/ 2686346 h 4693383"/>
                <a:gd name="csX111" fmla="*/ 4534334 w 4702571"/>
                <a:gd name="csY111" fmla="*/ 2730796 h 4693383"/>
                <a:gd name="csX112" fmla="*/ 4578784 w 4702571"/>
                <a:gd name="csY112" fmla="*/ 2699046 h 4693383"/>
                <a:gd name="csX113" fmla="*/ 4534334 w 4702571"/>
                <a:gd name="csY113" fmla="*/ 2654596 h 4693383"/>
                <a:gd name="csX114" fmla="*/ 4451784 w 4702571"/>
                <a:gd name="csY114" fmla="*/ 2629196 h 4693383"/>
                <a:gd name="csX115" fmla="*/ 4477184 w 4702571"/>
                <a:gd name="csY115" fmla="*/ 2502196 h 4693383"/>
                <a:gd name="csX116" fmla="*/ 4559734 w 4702571"/>
                <a:gd name="csY116" fmla="*/ 2502196 h 4693383"/>
                <a:gd name="csX117" fmla="*/ 4559734 w 4702571"/>
                <a:gd name="csY117" fmla="*/ 2591096 h 4693383"/>
                <a:gd name="csX118" fmla="*/ 4661334 w 4702571"/>
                <a:gd name="csY118" fmla="*/ 2565696 h 4693383"/>
                <a:gd name="csX119" fmla="*/ 4635934 w 4702571"/>
                <a:gd name="csY119" fmla="*/ 2457746 h 4693383"/>
                <a:gd name="csX120" fmla="*/ 4559734 w 4702571"/>
                <a:gd name="csY120" fmla="*/ 2432346 h 4693383"/>
                <a:gd name="csX121" fmla="*/ 4464484 w 4702571"/>
                <a:gd name="csY121" fmla="*/ 2438696 h 4693383"/>
                <a:gd name="csX122" fmla="*/ 4464484 w 4702571"/>
                <a:gd name="csY122" fmla="*/ 2159296 h 4693383"/>
                <a:gd name="csX123" fmla="*/ 4559734 w 4702571"/>
                <a:gd name="csY123" fmla="*/ 2165646 h 4693383"/>
                <a:gd name="csX124" fmla="*/ 4667684 w 4702571"/>
                <a:gd name="csY124" fmla="*/ 2121196 h 4693383"/>
                <a:gd name="csX125" fmla="*/ 4635934 w 4702571"/>
                <a:gd name="csY125" fmla="*/ 2044996 h 4693383"/>
                <a:gd name="csX126" fmla="*/ 4585134 w 4702571"/>
                <a:gd name="csY126" fmla="*/ 2000546 h 4693383"/>
                <a:gd name="csX127" fmla="*/ 4521634 w 4702571"/>
                <a:gd name="csY127" fmla="*/ 1981496 h 4693383"/>
                <a:gd name="csX128" fmla="*/ 4470834 w 4702571"/>
                <a:gd name="csY128" fmla="*/ 1892596 h 4693383"/>
                <a:gd name="csX129" fmla="*/ 4375584 w 4702571"/>
                <a:gd name="csY129" fmla="*/ 1663996 h 4693383"/>
                <a:gd name="csX130" fmla="*/ 4400984 w 4702571"/>
                <a:gd name="csY130" fmla="*/ 1524296 h 4693383"/>
                <a:gd name="csX131" fmla="*/ 4400984 w 4702571"/>
                <a:gd name="csY131" fmla="*/ 1486196 h 4693383"/>
                <a:gd name="csX132" fmla="*/ 4331134 w 4702571"/>
                <a:gd name="csY132" fmla="*/ 1473496 h 4693383"/>
                <a:gd name="csX133" fmla="*/ 4305734 w 4702571"/>
                <a:gd name="csY133" fmla="*/ 1435396 h 4693383"/>
                <a:gd name="csX134" fmla="*/ 4293034 w 4702571"/>
                <a:gd name="csY134" fmla="*/ 1327446 h 4693383"/>
                <a:gd name="csX135" fmla="*/ 4318434 w 4702571"/>
                <a:gd name="csY135" fmla="*/ 1263946 h 4693383"/>
                <a:gd name="csX136" fmla="*/ 4388284 w 4702571"/>
                <a:gd name="csY136" fmla="*/ 1213146 h 4693383"/>
                <a:gd name="csX137" fmla="*/ 4458134 w 4702571"/>
                <a:gd name="csY137" fmla="*/ 1155996 h 4693383"/>
                <a:gd name="csX138" fmla="*/ 4420034 w 4702571"/>
                <a:gd name="csY138" fmla="*/ 1124246 h 4693383"/>
                <a:gd name="csX139" fmla="*/ 4369234 w 4702571"/>
                <a:gd name="csY139" fmla="*/ 1098846 h 4693383"/>
                <a:gd name="csX140" fmla="*/ 4369234 w 4702571"/>
                <a:gd name="csY140" fmla="*/ 1054396 h 4693383"/>
                <a:gd name="csX141" fmla="*/ 4699434 w 4702571"/>
                <a:gd name="csY141" fmla="*/ 762296 h 4693383"/>
                <a:gd name="csX142" fmla="*/ 4527984 w 4702571"/>
                <a:gd name="csY142" fmla="*/ 781346 h 4693383"/>
                <a:gd name="csX143" fmla="*/ 4400984 w 4702571"/>
                <a:gd name="csY143" fmla="*/ 901996 h 4693383"/>
                <a:gd name="csX144" fmla="*/ 4324784 w 4702571"/>
                <a:gd name="csY144" fmla="*/ 984546 h 4693383"/>
                <a:gd name="csX145" fmla="*/ 4216834 w 4702571"/>
                <a:gd name="csY145" fmla="*/ 952796 h 4693383"/>
                <a:gd name="csX146" fmla="*/ 4242234 w 4702571"/>
                <a:gd name="csY146" fmla="*/ 838496 h 4693383"/>
                <a:gd name="csX147" fmla="*/ 4153334 w 4702571"/>
                <a:gd name="csY147" fmla="*/ 825796 h 4693383"/>
                <a:gd name="csX148" fmla="*/ 4077134 w 4702571"/>
                <a:gd name="csY148" fmla="*/ 819446 h 4693383"/>
                <a:gd name="csX149" fmla="*/ 4013634 w 4702571"/>
                <a:gd name="csY149" fmla="*/ 768646 h 4693383"/>
                <a:gd name="csX150" fmla="*/ 4019984 w 4702571"/>
                <a:gd name="csY150" fmla="*/ 730546 h 4693383"/>
                <a:gd name="csX151" fmla="*/ 4096184 w 4702571"/>
                <a:gd name="csY151" fmla="*/ 730546 h 4693383"/>
                <a:gd name="csX152" fmla="*/ 4102534 w 4702571"/>
                <a:gd name="csY152" fmla="*/ 673396 h 4693383"/>
                <a:gd name="csX153" fmla="*/ 4058084 w 4702571"/>
                <a:gd name="csY153" fmla="*/ 609896 h 4693383"/>
                <a:gd name="csX154" fmla="*/ 3994584 w 4702571"/>
                <a:gd name="csY154" fmla="*/ 609896 h 4693383"/>
                <a:gd name="csX155" fmla="*/ 3918384 w 4702571"/>
                <a:gd name="csY155" fmla="*/ 660696 h 4693383"/>
                <a:gd name="csX156" fmla="*/ 3931084 w 4702571"/>
                <a:gd name="csY156" fmla="*/ 667046 h 4693383"/>
                <a:gd name="csX157" fmla="*/ 3829484 w 4702571"/>
                <a:gd name="csY157" fmla="*/ 660696 h 4693383"/>
                <a:gd name="csX158" fmla="*/ 3886634 w 4702571"/>
                <a:gd name="csY158" fmla="*/ 603546 h 4693383"/>
                <a:gd name="csX159" fmla="*/ 3892984 w 4702571"/>
                <a:gd name="csY159" fmla="*/ 546396 h 4693383"/>
                <a:gd name="csX160" fmla="*/ 3867584 w 4702571"/>
                <a:gd name="csY160" fmla="*/ 527346 h 4693383"/>
                <a:gd name="csX161" fmla="*/ 3835834 w 4702571"/>
                <a:gd name="csY161" fmla="*/ 451146 h 4693383"/>
                <a:gd name="csX162" fmla="*/ 3867584 w 4702571"/>
                <a:gd name="csY162" fmla="*/ 349546 h 4693383"/>
                <a:gd name="csX163" fmla="*/ 3772334 w 4702571"/>
                <a:gd name="csY163" fmla="*/ 355896 h 4693383"/>
                <a:gd name="csX164" fmla="*/ 3765984 w 4702571"/>
                <a:gd name="csY164" fmla="*/ 425746 h 4693383"/>
                <a:gd name="csX165" fmla="*/ 3677084 w 4702571"/>
                <a:gd name="csY165" fmla="*/ 546396 h 4693383"/>
                <a:gd name="csX166" fmla="*/ 3569134 w 4702571"/>
                <a:gd name="csY166" fmla="*/ 597196 h 4693383"/>
                <a:gd name="csX167" fmla="*/ 3537384 w 4702571"/>
                <a:gd name="csY167" fmla="*/ 514646 h 4693383"/>
                <a:gd name="csX168" fmla="*/ 3550084 w 4702571"/>
                <a:gd name="csY168" fmla="*/ 444796 h 4693383"/>
                <a:gd name="csX169" fmla="*/ 3638984 w 4702571"/>
                <a:gd name="csY169" fmla="*/ 355896 h 4693383"/>
                <a:gd name="csX170" fmla="*/ 3550084 w 4702571"/>
                <a:gd name="csY170" fmla="*/ 330496 h 4693383"/>
                <a:gd name="csX171" fmla="*/ 3467534 w 4702571"/>
                <a:gd name="csY171" fmla="*/ 438446 h 4693383"/>
                <a:gd name="csX172" fmla="*/ 3448484 w 4702571"/>
                <a:gd name="csY172" fmla="*/ 457496 h 4693383"/>
                <a:gd name="csX173" fmla="*/ 3308784 w 4702571"/>
                <a:gd name="csY173" fmla="*/ 400346 h 4693383"/>
                <a:gd name="csX174" fmla="*/ 3238934 w 4702571"/>
                <a:gd name="csY174" fmla="*/ 317796 h 4693383"/>
                <a:gd name="csX175" fmla="*/ 3111934 w 4702571"/>
                <a:gd name="csY175" fmla="*/ 235246 h 4693383"/>
                <a:gd name="csX176" fmla="*/ 3130984 w 4702571"/>
                <a:gd name="csY176" fmla="*/ 101896 h 4693383"/>
                <a:gd name="csX177" fmla="*/ 3048434 w 4702571"/>
                <a:gd name="csY177" fmla="*/ 95546 h 4693383"/>
                <a:gd name="csX178" fmla="*/ 3029384 w 4702571"/>
                <a:gd name="csY178" fmla="*/ 178096 h 4693383"/>
                <a:gd name="csX179" fmla="*/ 2965884 w 4702571"/>
                <a:gd name="csY179" fmla="*/ 159046 h 4693383"/>
                <a:gd name="csX180" fmla="*/ 2851584 w 4702571"/>
                <a:gd name="csY180" fmla="*/ 89196 h 4693383"/>
                <a:gd name="csX181" fmla="*/ 2635684 w 4702571"/>
                <a:gd name="csY181" fmla="*/ 6646 h 4693383"/>
                <a:gd name="csX182" fmla="*/ 2616338 w 4702571"/>
                <a:gd name="csY182" fmla="*/ 8775 h 4693383"/>
                <a:gd name="csX183" fmla="*/ 2089288 w 4702571"/>
                <a:gd name="csY183" fmla="*/ 39088 h 4693383"/>
                <a:gd name="csX184" fmla="*/ 1742164 w 4702571"/>
                <a:gd name="csY184" fmla="*/ 70151 h 4693383"/>
                <a:gd name="csX185" fmla="*/ 927193 w 4702571"/>
                <a:gd name="csY185" fmla="*/ 686800 h 4693383"/>
                <a:gd name="csX0" fmla="*/ 921184 w 4702571"/>
                <a:gd name="csY0" fmla="*/ 698796 h 4693383"/>
                <a:gd name="csX1" fmla="*/ 819584 w 4702571"/>
                <a:gd name="csY1" fmla="*/ 813096 h 4693383"/>
                <a:gd name="csX2" fmla="*/ 762434 w 4702571"/>
                <a:gd name="csY2" fmla="*/ 844846 h 4693383"/>
                <a:gd name="csX3" fmla="*/ 673534 w 4702571"/>
                <a:gd name="csY3" fmla="*/ 851196 h 4693383"/>
                <a:gd name="csX4" fmla="*/ 565584 w 4702571"/>
                <a:gd name="csY4" fmla="*/ 889296 h 4693383"/>
                <a:gd name="csX5" fmla="*/ 457634 w 4702571"/>
                <a:gd name="csY5" fmla="*/ 940096 h 4693383"/>
                <a:gd name="csX6" fmla="*/ 387784 w 4702571"/>
                <a:gd name="csY6" fmla="*/ 952796 h 4693383"/>
                <a:gd name="csX7" fmla="*/ 375084 w 4702571"/>
                <a:gd name="csY7" fmla="*/ 1003596 h 4693383"/>
                <a:gd name="csX8" fmla="*/ 425884 w 4702571"/>
                <a:gd name="csY8" fmla="*/ 1079796 h 4693383"/>
                <a:gd name="csX9" fmla="*/ 432234 w 4702571"/>
                <a:gd name="csY9" fmla="*/ 1098846 h 4693383"/>
                <a:gd name="csX10" fmla="*/ 444934 w 4702571"/>
                <a:gd name="csY10" fmla="*/ 1143296 h 4693383"/>
                <a:gd name="csX11" fmla="*/ 502084 w 4702571"/>
                <a:gd name="csY11" fmla="*/ 1130596 h 4693383"/>
                <a:gd name="csX12" fmla="*/ 527484 w 4702571"/>
                <a:gd name="csY12" fmla="*/ 1073446 h 4693383"/>
                <a:gd name="csX13" fmla="*/ 514784 w 4702571"/>
                <a:gd name="csY13" fmla="*/ 1022646 h 4693383"/>
                <a:gd name="csX14" fmla="*/ 578284 w 4702571"/>
                <a:gd name="csY14" fmla="*/ 1009946 h 4693383"/>
                <a:gd name="csX15" fmla="*/ 622734 w 4702571"/>
                <a:gd name="csY15" fmla="*/ 1035346 h 4693383"/>
                <a:gd name="csX16" fmla="*/ 648134 w 4702571"/>
                <a:gd name="csY16" fmla="*/ 1079796 h 4693383"/>
                <a:gd name="csX17" fmla="*/ 603684 w 4702571"/>
                <a:gd name="csY17" fmla="*/ 1155996 h 4693383"/>
                <a:gd name="csX18" fmla="*/ 533834 w 4702571"/>
                <a:gd name="csY18" fmla="*/ 1219496 h 4693383"/>
                <a:gd name="csX19" fmla="*/ 476684 w 4702571"/>
                <a:gd name="csY19" fmla="*/ 1327446 h 4693383"/>
                <a:gd name="csX20" fmla="*/ 1014893 w 4702571"/>
                <a:gd name="csY20" fmla="*/ 1720082 h 4693383"/>
                <a:gd name="csX21" fmla="*/ 479544 w 4702571"/>
                <a:gd name="csY21" fmla="*/ 2041260 h 4693383"/>
                <a:gd name="csX22" fmla="*/ 709403 w 4702571"/>
                <a:gd name="csY22" fmla="*/ 1990208 h 4693383"/>
                <a:gd name="csX23" fmla="*/ 286184 w 4702571"/>
                <a:gd name="csY23" fmla="*/ 1829096 h 4693383"/>
                <a:gd name="csX24" fmla="*/ 222684 w 4702571"/>
                <a:gd name="csY24" fmla="*/ 1841796 h 4693383"/>
                <a:gd name="csX25" fmla="*/ 190934 w 4702571"/>
                <a:gd name="csY25" fmla="*/ 1784646 h 4693383"/>
                <a:gd name="csX26" fmla="*/ 121084 w 4702571"/>
                <a:gd name="csY26" fmla="*/ 1771946 h 4693383"/>
                <a:gd name="csX27" fmla="*/ 102034 w 4702571"/>
                <a:gd name="csY27" fmla="*/ 1854496 h 4693383"/>
                <a:gd name="csX28" fmla="*/ 178234 w 4702571"/>
                <a:gd name="csY28" fmla="*/ 1937046 h 4693383"/>
                <a:gd name="csX29" fmla="*/ 138 w 4702571"/>
                <a:gd name="csY29" fmla="*/ 2172926 h 4693383"/>
                <a:gd name="csX30" fmla="*/ 146484 w 4702571"/>
                <a:gd name="csY30" fmla="*/ 2330746 h 4693383"/>
                <a:gd name="csX31" fmla="*/ 13134 w 4702571"/>
                <a:gd name="csY31" fmla="*/ 2629196 h 4693383"/>
                <a:gd name="csX32" fmla="*/ 13134 w 4702571"/>
                <a:gd name="csY32" fmla="*/ 2699046 h 4693383"/>
                <a:gd name="csX33" fmla="*/ 82984 w 4702571"/>
                <a:gd name="csY33" fmla="*/ 2819696 h 4693383"/>
                <a:gd name="csX34" fmla="*/ 229034 w 4702571"/>
                <a:gd name="csY34" fmla="*/ 2813346 h 4693383"/>
                <a:gd name="csX35" fmla="*/ 298884 w 4702571"/>
                <a:gd name="csY35" fmla="*/ 2806996 h 4693383"/>
                <a:gd name="csX36" fmla="*/ 241734 w 4702571"/>
                <a:gd name="csY36" fmla="*/ 3022896 h 4693383"/>
                <a:gd name="csX37" fmla="*/ 222684 w 4702571"/>
                <a:gd name="csY37" fmla="*/ 3149896 h 4693383"/>
                <a:gd name="csX38" fmla="*/ 273484 w 4702571"/>
                <a:gd name="csY38" fmla="*/ 3353096 h 4693383"/>
                <a:gd name="csX39" fmla="*/ 394134 w 4702571"/>
                <a:gd name="csY39" fmla="*/ 3448346 h 4693383"/>
                <a:gd name="csX40" fmla="*/ 457634 w 4702571"/>
                <a:gd name="csY40" fmla="*/ 3549946 h 4693383"/>
                <a:gd name="csX41" fmla="*/ 527484 w 4702571"/>
                <a:gd name="csY41" fmla="*/ 3664246 h 4693383"/>
                <a:gd name="csX42" fmla="*/ 514784 w 4702571"/>
                <a:gd name="csY42" fmla="*/ 3708696 h 4693383"/>
                <a:gd name="csX43" fmla="*/ 444934 w 4702571"/>
                <a:gd name="csY43" fmla="*/ 3772196 h 4693383"/>
                <a:gd name="csX44" fmla="*/ 381434 w 4702571"/>
                <a:gd name="csY44" fmla="*/ 3867446 h 4693383"/>
                <a:gd name="csX45" fmla="*/ 476684 w 4702571"/>
                <a:gd name="csY45" fmla="*/ 3943646 h 4693383"/>
                <a:gd name="csX46" fmla="*/ 559234 w 4702571"/>
                <a:gd name="csY46" fmla="*/ 3988096 h 4693383"/>
                <a:gd name="csX47" fmla="*/ 514784 w 4702571"/>
                <a:gd name="csY47" fmla="*/ 4051596 h 4693383"/>
                <a:gd name="csX48" fmla="*/ 438584 w 4702571"/>
                <a:gd name="csY48" fmla="*/ 4102396 h 4693383"/>
                <a:gd name="csX49" fmla="*/ 381434 w 4702571"/>
                <a:gd name="csY49" fmla="*/ 4178596 h 4693383"/>
                <a:gd name="csX50" fmla="*/ 502084 w 4702571"/>
                <a:gd name="csY50" fmla="*/ 4267496 h 4693383"/>
                <a:gd name="csX51" fmla="*/ 717984 w 4702571"/>
                <a:gd name="csY51" fmla="*/ 4127796 h 4693383"/>
                <a:gd name="csX52" fmla="*/ 749734 w 4702571"/>
                <a:gd name="csY52" fmla="*/ 4019846 h 4693383"/>
                <a:gd name="csX53" fmla="*/ 857684 w 4702571"/>
                <a:gd name="csY53" fmla="*/ 4216696 h 4693383"/>
                <a:gd name="csX54" fmla="*/ 825934 w 4702571"/>
                <a:gd name="csY54" fmla="*/ 4311946 h 4693383"/>
                <a:gd name="csX55" fmla="*/ 965634 w 4702571"/>
                <a:gd name="csY55" fmla="*/ 4311946 h 4693383"/>
                <a:gd name="csX56" fmla="*/ 1168834 w 4702571"/>
                <a:gd name="csY56" fmla="*/ 4432596 h 4693383"/>
                <a:gd name="csX57" fmla="*/ 1397434 w 4702571"/>
                <a:gd name="csY57" fmla="*/ 4553246 h 4693383"/>
                <a:gd name="csX58" fmla="*/ 1479984 w 4702571"/>
                <a:gd name="csY58" fmla="*/ 4692946 h 4693383"/>
                <a:gd name="csX59" fmla="*/ 1619684 w 4702571"/>
                <a:gd name="csY59" fmla="*/ 4597696 h 4693383"/>
                <a:gd name="csX60" fmla="*/ 1727634 w 4702571"/>
                <a:gd name="csY60" fmla="*/ 4610396 h 4693383"/>
                <a:gd name="csX61" fmla="*/ 2280084 w 4702571"/>
                <a:gd name="csY61" fmla="*/ 4616746 h 4693383"/>
                <a:gd name="csX62" fmla="*/ 2407084 w 4702571"/>
                <a:gd name="csY62" fmla="*/ 4667546 h 4693383"/>
                <a:gd name="csX63" fmla="*/ 2476934 w 4702571"/>
                <a:gd name="csY63" fmla="*/ 4597696 h 4693383"/>
                <a:gd name="csX64" fmla="*/ 2813484 w 4702571"/>
                <a:gd name="csY64" fmla="*/ 4559596 h 4693383"/>
                <a:gd name="csX65" fmla="*/ 3048434 w 4702571"/>
                <a:gd name="csY65" fmla="*/ 4445296 h 4693383"/>
                <a:gd name="csX66" fmla="*/ 3232584 w 4702571"/>
                <a:gd name="csY66" fmla="*/ 4337346 h 4693383"/>
                <a:gd name="csX67" fmla="*/ 3410384 w 4702571"/>
                <a:gd name="csY67" fmla="*/ 4388146 h 4693383"/>
                <a:gd name="csX68" fmla="*/ 3708834 w 4702571"/>
                <a:gd name="csY68" fmla="*/ 4369096 h 4693383"/>
                <a:gd name="csX69" fmla="*/ 3816784 w 4702571"/>
                <a:gd name="csY69" fmla="*/ 4261146 h 4693383"/>
                <a:gd name="csX70" fmla="*/ 3943784 w 4702571"/>
                <a:gd name="csY70" fmla="*/ 4330996 h 4693383"/>
                <a:gd name="csX71" fmla="*/ 3988234 w 4702571"/>
                <a:gd name="csY71" fmla="*/ 4191296 h 4693383"/>
                <a:gd name="csX72" fmla="*/ 3912034 w 4702571"/>
                <a:gd name="csY72" fmla="*/ 4134146 h 4693383"/>
                <a:gd name="csX73" fmla="*/ 3835834 w 4702571"/>
                <a:gd name="csY73" fmla="*/ 4127796 h 4693383"/>
                <a:gd name="csX74" fmla="*/ 3804084 w 4702571"/>
                <a:gd name="csY74" fmla="*/ 4127796 h 4693383"/>
                <a:gd name="csX75" fmla="*/ 3829484 w 4702571"/>
                <a:gd name="csY75" fmla="*/ 4045246 h 4693383"/>
                <a:gd name="csX76" fmla="*/ 3905684 w 4702571"/>
                <a:gd name="csY76" fmla="*/ 4019846 h 4693383"/>
                <a:gd name="csX77" fmla="*/ 3988234 w 4702571"/>
                <a:gd name="csY77" fmla="*/ 4051596 h 4693383"/>
                <a:gd name="csX78" fmla="*/ 4019984 w 4702571"/>
                <a:gd name="csY78" fmla="*/ 3969046 h 4693383"/>
                <a:gd name="csX79" fmla="*/ 3918384 w 4702571"/>
                <a:gd name="csY79" fmla="*/ 3918246 h 4693383"/>
                <a:gd name="csX80" fmla="*/ 3886634 w 4702571"/>
                <a:gd name="csY80" fmla="*/ 3892846 h 4693383"/>
                <a:gd name="csX81" fmla="*/ 3975534 w 4702571"/>
                <a:gd name="csY81" fmla="*/ 3816646 h 4693383"/>
                <a:gd name="csX82" fmla="*/ 4032684 w 4702571"/>
                <a:gd name="csY82" fmla="*/ 3765846 h 4693383"/>
                <a:gd name="csX83" fmla="*/ 3969184 w 4702571"/>
                <a:gd name="csY83" fmla="*/ 3708696 h 4693383"/>
                <a:gd name="csX84" fmla="*/ 4121584 w 4702571"/>
                <a:gd name="csY84" fmla="*/ 3657896 h 4693383"/>
                <a:gd name="csX85" fmla="*/ 4229534 w 4702571"/>
                <a:gd name="csY85" fmla="*/ 3619796 h 4693383"/>
                <a:gd name="csX86" fmla="*/ 4273984 w 4702571"/>
                <a:gd name="csY86" fmla="*/ 3530896 h 4693383"/>
                <a:gd name="csX87" fmla="*/ 4400984 w 4702571"/>
                <a:gd name="csY87" fmla="*/ 3530896 h 4693383"/>
                <a:gd name="csX88" fmla="*/ 4477184 w 4702571"/>
                <a:gd name="csY88" fmla="*/ 3638846 h 4693383"/>
                <a:gd name="csX89" fmla="*/ 4527984 w 4702571"/>
                <a:gd name="csY89" fmla="*/ 3632496 h 4693383"/>
                <a:gd name="csX90" fmla="*/ 4477184 w 4702571"/>
                <a:gd name="csY90" fmla="*/ 3467396 h 4693383"/>
                <a:gd name="csX91" fmla="*/ 4604184 w 4702571"/>
                <a:gd name="csY91" fmla="*/ 3308646 h 4693383"/>
                <a:gd name="csX92" fmla="*/ 4585134 w 4702571"/>
                <a:gd name="csY92" fmla="*/ 3118146 h 4693383"/>
                <a:gd name="csX93" fmla="*/ 4489884 w 4702571"/>
                <a:gd name="csY93" fmla="*/ 3073696 h 4693383"/>
                <a:gd name="csX94" fmla="*/ 4439084 w 4702571"/>
                <a:gd name="csY94" fmla="*/ 3111796 h 4693383"/>
                <a:gd name="csX95" fmla="*/ 4483534 w 4702571"/>
                <a:gd name="csY95" fmla="*/ 3226096 h 4693383"/>
                <a:gd name="csX96" fmla="*/ 4394634 w 4702571"/>
                <a:gd name="csY96" fmla="*/ 3365796 h 4693383"/>
                <a:gd name="csX97" fmla="*/ 4369234 w 4702571"/>
                <a:gd name="csY97" fmla="*/ 3365796 h 4693383"/>
                <a:gd name="csX98" fmla="*/ 4267634 w 4702571"/>
                <a:gd name="csY98" fmla="*/ 3340396 h 4693383"/>
                <a:gd name="csX99" fmla="*/ 4223184 w 4702571"/>
                <a:gd name="csY99" fmla="*/ 3308646 h 4693383"/>
                <a:gd name="csX100" fmla="*/ 4204134 w 4702571"/>
                <a:gd name="csY100" fmla="*/ 3181646 h 4693383"/>
                <a:gd name="csX101" fmla="*/ 4312084 w 4702571"/>
                <a:gd name="csY101" fmla="*/ 3060996 h 4693383"/>
                <a:gd name="csX102" fmla="*/ 4394634 w 4702571"/>
                <a:gd name="csY102" fmla="*/ 3010196 h 4693383"/>
                <a:gd name="csX103" fmla="*/ 4496234 w 4702571"/>
                <a:gd name="csY103" fmla="*/ 2978446 h 4693383"/>
                <a:gd name="csX104" fmla="*/ 4553384 w 4702571"/>
                <a:gd name="csY104" fmla="*/ 2870496 h 4693383"/>
                <a:gd name="csX105" fmla="*/ 4578784 w 4702571"/>
                <a:gd name="csY105" fmla="*/ 2806996 h 4693383"/>
                <a:gd name="csX106" fmla="*/ 4585134 w 4702571"/>
                <a:gd name="csY106" fmla="*/ 2724446 h 4693383"/>
                <a:gd name="csX107" fmla="*/ 4521634 w 4702571"/>
                <a:gd name="csY107" fmla="*/ 2800646 h 4693383"/>
                <a:gd name="csX108" fmla="*/ 4477184 w 4702571"/>
                <a:gd name="csY108" fmla="*/ 2845096 h 4693383"/>
                <a:gd name="csX109" fmla="*/ 4350184 w 4702571"/>
                <a:gd name="csY109" fmla="*/ 2870496 h 4693383"/>
                <a:gd name="csX110" fmla="*/ 4394634 w 4702571"/>
                <a:gd name="csY110" fmla="*/ 2686346 h 4693383"/>
                <a:gd name="csX111" fmla="*/ 4534334 w 4702571"/>
                <a:gd name="csY111" fmla="*/ 2730796 h 4693383"/>
                <a:gd name="csX112" fmla="*/ 4578784 w 4702571"/>
                <a:gd name="csY112" fmla="*/ 2699046 h 4693383"/>
                <a:gd name="csX113" fmla="*/ 4534334 w 4702571"/>
                <a:gd name="csY113" fmla="*/ 2654596 h 4693383"/>
                <a:gd name="csX114" fmla="*/ 4451784 w 4702571"/>
                <a:gd name="csY114" fmla="*/ 2629196 h 4693383"/>
                <a:gd name="csX115" fmla="*/ 4477184 w 4702571"/>
                <a:gd name="csY115" fmla="*/ 2502196 h 4693383"/>
                <a:gd name="csX116" fmla="*/ 4559734 w 4702571"/>
                <a:gd name="csY116" fmla="*/ 2502196 h 4693383"/>
                <a:gd name="csX117" fmla="*/ 4559734 w 4702571"/>
                <a:gd name="csY117" fmla="*/ 2591096 h 4693383"/>
                <a:gd name="csX118" fmla="*/ 4661334 w 4702571"/>
                <a:gd name="csY118" fmla="*/ 2565696 h 4693383"/>
                <a:gd name="csX119" fmla="*/ 4635934 w 4702571"/>
                <a:gd name="csY119" fmla="*/ 2457746 h 4693383"/>
                <a:gd name="csX120" fmla="*/ 4559734 w 4702571"/>
                <a:gd name="csY120" fmla="*/ 2432346 h 4693383"/>
                <a:gd name="csX121" fmla="*/ 4464484 w 4702571"/>
                <a:gd name="csY121" fmla="*/ 2438696 h 4693383"/>
                <a:gd name="csX122" fmla="*/ 4464484 w 4702571"/>
                <a:gd name="csY122" fmla="*/ 2159296 h 4693383"/>
                <a:gd name="csX123" fmla="*/ 4559734 w 4702571"/>
                <a:gd name="csY123" fmla="*/ 2165646 h 4693383"/>
                <a:gd name="csX124" fmla="*/ 4667684 w 4702571"/>
                <a:gd name="csY124" fmla="*/ 2121196 h 4693383"/>
                <a:gd name="csX125" fmla="*/ 4635934 w 4702571"/>
                <a:gd name="csY125" fmla="*/ 2044996 h 4693383"/>
                <a:gd name="csX126" fmla="*/ 4585134 w 4702571"/>
                <a:gd name="csY126" fmla="*/ 2000546 h 4693383"/>
                <a:gd name="csX127" fmla="*/ 4521634 w 4702571"/>
                <a:gd name="csY127" fmla="*/ 1981496 h 4693383"/>
                <a:gd name="csX128" fmla="*/ 4470834 w 4702571"/>
                <a:gd name="csY128" fmla="*/ 1892596 h 4693383"/>
                <a:gd name="csX129" fmla="*/ 4375584 w 4702571"/>
                <a:gd name="csY129" fmla="*/ 1663996 h 4693383"/>
                <a:gd name="csX130" fmla="*/ 4400984 w 4702571"/>
                <a:gd name="csY130" fmla="*/ 1524296 h 4693383"/>
                <a:gd name="csX131" fmla="*/ 4400984 w 4702571"/>
                <a:gd name="csY131" fmla="*/ 1486196 h 4693383"/>
                <a:gd name="csX132" fmla="*/ 4331134 w 4702571"/>
                <a:gd name="csY132" fmla="*/ 1473496 h 4693383"/>
                <a:gd name="csX133" fmla="*/ 4305734 w 4702571"/>
                <a:gd name="csY133" fmla="*/ 1435396 h 4693383"/>
                <a:gd name="csX134" fmla="*/ 4293034 w 4702571"/>
                <a:gd name="csY134" fmla="*/ 1327446 h 4693383"/>
                <a:gd name="csX135" fmla="*/ 4318434 w 4702571"/>
                <a:gd name="csY135" fmla="*/ 1263946 h 4693383"/>
                <a:gd name="csX136" fmla="*/ 4388284 w 4702571"/>
                <a:gd name="csY136" fmla="*/ 1213146 h 4693383"/>
                <a:gd name="csX137" fmla="*/ 4458134 w 4702571"/>
                <a:gd name="csY137" fmla="*/ 1155996 h 4693383"/>
                <a:gd name="csX138" fmla="*/ 4420034 w 4702571"/>
                <a:gd name="csY138" fmla="*/ 1124246 h 4693383"/>
                <a:gd name="csX139" fmla="*/ 4369234 w 4702571"/>
                <a:gd name="csY139" fmla="*/ 1098846 h 4693383"/>
                <a:gd name="csX140" fmla="*/ 4369234 w 4702571"/>
                <a:gd name="csY140" fmla="*/ 1054396 h 4693383"/>
                <a:gd name="csX141" fmla="*/ 4699434 w 4702571"/>
                <a:gd name="csY141" fmla="*/ 762296 h 4693383"/>
                <a:gd name="csX142" fmla="*/ 4527984 w 4702571"/>
                <a:gd name="csY142" fmla="*/ 781346 h 4693383"/>
                <a:gd name="csX143" fmla="*/ 4400984 w 4702571"/>
                <a:gd name="csY143" fmla="*/ 901996 h 4693383"/>
                <a:gd name="csX144" fmla="*/ 4324784 w 4702571"/>
                <a:gd name="csY144" fmla="*/ 984546 h 4693383"/>
                <a:gd name="csX145" fmla="*/ 4216834 w 4702571"/>
                <a:gd name="csY145" fmla="*/ 952796 h 4693383"/>
                <a:gd name="csX146" fmla="*/ 4242234 w 4702571"/>
                <a:gd name="csY146" fmla="*/ 838496 h 4693383"/>
                <a:gd name="csX147" fmla="*/ 4153334 w 4702571"/>
                <a:gd name="csY147" fmla="*/ 825796 h 4693383"/>
                <a:gd name="csX148" fmla="*/ 4077134 w 4702571"/>
                <a:gd name="csY148" fmla="*/ 819446 h 4693383"/>
                <a:gd name="csX149" fmla="*/ 4013634 w 4702571"/>
                <a:gd name="csY149" fmla="*/ 768646 h 4693383"/>
                <a:gd name="csX150" fmla="*/ 4019984 w 4702571"/>
                <a:gd name="csY150" fmla="*/ 730546 h 4693383"/>
                <a:gd name="csX151" fmla="*/ 4096184 w 4702571"/>
                <a:gd name="csY151" fmla="*/ 730546 h 4693383"/>
                <a:gd name="csX152" fmla="*/ 4102534 w 4702571"/>
                <a:gd name="csY152" fmla="*/ 673396 h 4693383"/>
                <a:gd name="csX153" fmla="*/ 4058084 w 4702571"/>
                <a:gd name="csY153" fmla="*/ 609896 h 4693383"/>
                <a:gd name="csX154" fmla="*/ 3994584 w 4702571"/>
                <a:gd name="csY154" fmla="*/ 609896 h 4693383"/>
                <a:gd name="csX155" fmla="*/ 3918384 w 4702571"/>
                <a:gd name="csY155" fmla="*/ 660696 h 4693383"/>
                <a:gd name="csX156" fmla="*/ 3931084 w 4702571"/>
                <a:gd name="csY156" fmla="*/ 667046 h 4693383"/>
                <a:gd name="csX157" fmla="*/ 3829484 w 4702571"/>
                <a:gd name="csY157" fmla="*/ 660696 h 4693383"/>
                <a:gd name="csX158" fmla="*/ 3886634 w 4702571"/>
                <a:gd name="csY158" fmla="*/ 603546 h 4693383"/>
                <a:gd name="csX159" fmla="*/ 3892984 w 4702571"/>
                <a:gd name="csY159" fmla="*/ 546396 h 4693383"/>
                <a:gd name="csX160" fmla="*/ 3867584 w 4702571"/>
                <a:gd name="csY160" fmla="*/ 527346 h 4693383"/>
                <a:gd name="csX161" fmla="*/ 3835834 w 4702571"/>
                <a:gd name="csY161" fmla="*/ 451146 h 4693383"/>
                <a:gd name="csX162" fmla="*/ 3867584 w 4702571"/>
                <a:gd name="csY162" fmla="*/ 349546 h 4693383"/>
                <a:gd name="csX163" fmla="*/ 3772334 w 4702571"/>
                <a:gd name="csY163" fmla="*/ 355896 h 4693383"/>
                <a:gd name="csX164" fmla="*/ 3765984 w 4702571"/>
                <a:gd name="csY164" fmla="*/ 425746 h 4693383"/>
                <a:gd name="csX165" fmla="*/ 3677084 w 4702571"/>
                <a:gd name="csY165" fmla="*/ 546396 h 4693383"/>
                <a:gd name="csX166" fmla="*/ 3569134 w 4702571"/>
                <a:gd name="csY166" fmla="*/ 597196 h 4693383"/>
                <a:gd name="csX167" fmla="*/ 3537384 w 4702571"/>
                <a:gd name="csY167" fmla="*/ 514646 h 4693383"/>
                <a:gd name="csX168" fmla="*/ 3550084 w 4702571"/>
                <a:gd name="csY168" fmla="*/ 444796 h 4693383"/>
                <a:gd name="csX169" fmla="*/ 3638984 w 4702571"/>
                <a:gd name="csY169" fmla="*/ 355896 h 4693383"/>
                <a:gd name="csX170" fmla="*/ 3550084 w 4702571"/>
                <a:gd name="csY170" fmla="*/ 330496 h 4693383"/>
                <a:gd name="csX171" fmla="*/ 3467534 w 4702571"/>
                <a:gd name="csY171" fmla="*/ 438446 h 4693383"/>
                <a:gd name="csX172" fmla="*/ 3448484 w 4702571"/>
                <a:gd name="csY172" fmla="*/ 457496 h 4693383"/>
                <a:gd name="csX173" fmla="*/ 3308784 w 4702571"/>
                <a:gd name="csY173" fmla="*/ 400346 h 4693383"/>
                <a:gd name="csX174" fmla="*/ 3238934 w 4702571"/>
                <a:gd name="csY174" fmla="*/ 317796 h 4693383"/>
                <a:gd name="csX175" fmla="*/ 3111934 w 4702571"/>
                <a:gd name="csY175" fmla="*/ 235246 h 4693383"/>
                <a:gd name="csX176" fmla="*/ 3130984 w 4702571"/>
                <a:gd name="csY176" fmla="*/ 101896 h 4693383"/>
                <a:gd name="csX177" fmla="*/ 3048434 w 4702571"/>
                <a:gd name="csY177" fmla="*/ 95546 h 4693383"/>
                <a:gd name="csX178" fmla="*/ 3029384 w 4702571"/>
                <a:gd name="csY178" fmla="*/ 178096 h 4693383"/>
                <a:gd name="csX179" fmla="*/ 2965884 w 4702571"/>
                <a:gd name="csY179" fmla="*/ 159046 h 4693383"/>
                <a:gd name="csX180" fmla="*/ 2851584 w 4702571"/>
                <a:gd name="csY180" fmla="*/ 89196 h 4693383"/>
                <a:gd name="csX181" fmla="*/ 2635684 w 4702571"/>
                <a:gd name="csY181" fmla="*/ 6646 h 4693383"/>
                <a:gd name="csX182" fmla="*/ 2616338 w 4702571"/>
                <a:gd name="csY182" fmla="*/ 8775 h 4693383"/>
                <a:gd name="csX183" fmla="*/ 2089288 w 4702571"/>
                <a:gd name="csY183" fmla="*/ 39088 h 4693383"/>
                <a:gd name="csX184" fmla="*/ 1742164 w 4702571"/>
                <a:gd name="csY184" fmla="*/ 70151 h 4693383"/>
                <a:gd name="csX185" fmla="*/ 927193 w 4702571"/>
                <a:gd name="csY185" fmla="*/ 686800 h 4693383"/>
                <a:gd name="csX0" fmla="*/ 921184 w 4702571"/>
                <a:gd name="csY0" fmla="*/ 698796 h 4693383"/>
                <a:gd name="csX1" fmla="*/ 819584 w 4702571"/>
                <a:gd name="csY1" fmla="*/ 813096 h 4693383"/>
                <a:gd name="csX2" fmla="*/ 762434 w 4702571"/>
                <a:gd name="csY2" fmla="*/ 844846 h 4693383"/>
                <a:gd name="csX3" fmla="*/ 673534 w 4702571"/>
                <a:gd name="csY3" fmla="*/ 851196 h 4693383"/>
                <a:gd name="csX4" fmla="*/ 565584 w 4702571"/>
                <a:gd name="csY4" fmla="*/ 889296 h 4693383"/>
                <a:gd name="csX5" fmla="*/ 457634 w 4702571"/>
                <a:gd name="csY5" fmla="*/ 940096 h 4693383"/>
                <a:gd name="csX6" fmla="*/ 387784 w 4702571"/>
                <a:gd name="csY6" fmla="*/ 952796 h 4693383"/>
                <a:gd name="csX7" fmla="*/ 375084 w 4702571"/>
                <a:gd name="csY7" fmla="*/ 1003596 h 4693383"/>
                <a:gd name="csX8" fmla="*/ 425884 w 4702571"/>
                <a:gd name="csY8" fmla="*/ 1079796 h 4693383"/>
                <a:gd name="csX9" fmla="*/ 432234 w 4702571"/>
                <a:gd name="csY9" fmla="*/ 1098846 h 4693383"/>
                <a:gd name="csX10" fmla="*/ 444934 w 4702571"/>
                <a:gd name="csY10" fmla="*/ 1143296 h 4693383"/>
                <a:gd name="csX11" fmla="*/ 502084 w 4702571"/>
                <a:gd name="csY11" fmla="*/ 1130596 h 4693383"/>
                <a:gd name="csX12" fmla="*/ 527484 w 4702571"/>
                <a:gd name="csY12" fmla="*/ 1073446 h 4693383"/>
                <a:gd name="csX13" fmla="*/ 514784 w 4702571"/>
                <a:gd name="csY13" fmla="*/ 1022646 h 4693383"/>
                <a:gd name="csX14" fmla="*/ 578284 w 4702571"/>
                <a:gd name="csY14" fmla="*/ 1009946 h 4693383"/>
                <a:gd name="csX15" fmla="*/ 622734 w 4702571"/>
                <a:gd name="csY15" fmla="*/ 1035346 h 4693383"/>
                <a:gd name="csX16" fmla="*/ 648134 w 4702571"/>
                <a:gd name="csY16" fmla="*/ 1079796 h 4693383"/>
                <a:gd name="csX17" fmla="*/ 603684 w 4702571"/>
                <a:gd name="csY17" fmla="*/ 1155996 h 4693383"/>
                <a:gd name="csX18" fmla="*/ 533834 w 4702571"/>
                <a:gd name="csY18" fmla="*/ 1219496 h 4693383"/>
                <a:gd name="csX19" fmla="*/ 476684 w 4702571"/>
                <a:gd name="csY19" fmla="*/ 1327446 h 4693383"/>
                <a:gd name="csX20" fmla="*/ 1014893 w 4702571"/>
                <a:gd name="csY20" fmla="*/ 1720082 h 4693383"/>
                <a:gd name="csX21" fmla="*/ 479544 w 4702571"/>
                <a:gd name="csY21" fmla="*/ 2041260 h 4693383"/>
                <a:gd name="csX22" fmla="*/ 286184 w 4702571"/>
                <a:gd name="csY22" fmla="*/ 1829096 h 4693383"/>
                <a:gd name="csX23" fmla="*/ 222684 w 4702571"/>
                <a:gd name="csY23" fmla="*/ 1841796 h 4693383"/>
                <a:gd name="csX24" fmla="*/ 190934 w 4702571"/>
                <a:gd name="csY24" fmla="*/ 1784646 h 4693383"/>
                <a:gd name="csX25" fmla="*/ 121084 w 4702571"/>
                <a:gd name="csY25" fmla="*/ 1771946 h 4693383"/>
                <a:gd name="csX26" fmla="*/ 102034 w 4702571"/>
                <a:gd name="csY26" fmla="*/ 1854496 h 4693383"/>
                <a:gd name="csX27" fmla="*/ 178234 w 4702571"/>
                <a:gd name="csY27" fmla="*/ 1937046 h 4693383"/>
                <a:gd name="csX28" fmla="*/ 138 w 4702571"/>
                <a:gd name="csY28" fmla="*/ 2172926 h 4693383"/>
                <a:gd name="csX29" fmla="*/ 146484 w 4702571"/>
                <a:gd name="csY29" fmla="*/ 2330746 h 4693383"/>
                <a:gd name="csX30" fmla="*/ 13134 w 4702571"/>
                <a:gd name="csY30" fmla="*/ 2629196 h 4693383"/>
                <a:gd name="csX31" fmla="*/ 13134 w 4702571"/>
                <a:gd name="csY31" fmla="*/ 2699046 h 4693383"/>
                <a:gd name="csX32" fmla="*/ 82984 w 4702571"/>
                <a:gd name="csY32" fmla="*/ 2819696 h 4693383"/>
                <a:gd name="csX33" fmla="*/ 229034 w 4702571"/>
                <a:gd name="csY33" fmla="*/ 2813346 h 4693383"/>
                <a:gd name="csX34" fmla="*/ 298884 w 4702571"/>
                <a:gd name="csY34" fmla="*/ 2806996 h 4693383"/>
                <a:gd name="csX35" fmla="*/ 241734 w 4702571"/>
                <a:gd name="csY35" fmla="*/ 3022896 h 4693383"/>
                <a:gd name="csX36" fmla="*/ 222684 w 4702571"/>
                <a:gd name="csY36" fmla="*/ 3149896 h 4693383"/>
                <a:gd name="csX37" fmla="*/ 273484 w 4702571"/>
                <a:gd name="csY37" fmla="*/ 3353096 h 4693383"/>
                <a:gd name="csX38" fmla="*/ 394134 w 4702571"/>
                <a:gd name="csY38" fmla="*/ 3448346 h 4693383"/>
                <a:gd name="csX39" fmla="*/ 457634 w 4702571"/>
                <a:gd name="csY39" fmla="*/ 3549946 h 4693383"/>
                <a:gd name="csX40" fmla="*/ 527484 w 4702571"/>
                <a:gd name="csY40" fmla="*/ 3664246 h 4693383"/>
                <a:gd name="csX41" fmla="*/ 514784 w 4702571"/>
                <a:gd name="csY41" fmla="*/ 3708696 h 4693383"/>
                <a:gd name="csX42" fmla="*/ 444934 w 4702571"/>
                <a:gd name="csY42" fmla="*/ 3772196 h 4693383"/>
                <a:gd name="csX43" fmla="*/ 381434 w 4702571"/>
                <a:gd name="csY43" fmla="*/ 3867446 h 4693383"/>
                <a:gd name="csX44" fmla="*/ 476684 w 4702571"/>
                <a:gd name="csY44" fmla="*/ 3943646 h 4693383"/>
                <a:gd name="csX45" fmla="*/ 559234 w 4702571"/>
                <a:gd name="csY45" fmla="*/ 3988096 h 4693383"/>
                <a:gd name="csX46" fmla="*/ 514784 w 4702571"/>
                <a:gd name="csY46" fmla="*/ 4051596 h 4693383"/>
                <a:gd name="csX47" fmla="*/ 438584 w 4702571"/>
                <a:gd name="csY47" fmla="*/ 4102396 h 4693383"/>
                <a:gd name="csX48" fmla="*/ 381434 w 4702571"/>
                <a:gd name="csY48" fmla="*/ 4178596 h 4693383"/>
                <a:gd name="csX49" fmla="*/ 502084 w 4702571"/>
                <a:gd name="csY49" fmla="*/ 4267496 h 4693383"/>
                <a:gd name="csX50" fmla="*/ 717984 w 4702571"/>
                <a:gd name="csY50" fmla="*/ 4127796 h 4693383"/>
                <a:gd name="csX51" fmla="*/ 749734 w 4702571"/>
                <a:gd name="csY51" fmla="*/ 4019846 h 4693383"/>
                <a:gd name="csX52" fmla="*/ 857684 w 4702571"/>
                <a:gd name="csY52" fmla="*/ 4216696 h 4693383"/>
                <a:gd name="csX53" fmla="*/ 825934 w 4702571"/>
                <a:gd name="csY53" fmla="*/ 4311946 h 4693383"/>
                <a:gd name="csX54" fmla="*/ 965634 w 4702571"/>
                <a:gd name="csY54" fmla="*/ 4311946 h 4693383"/>
                <a:gd name="csX55" fmla="*/ 1168834 w 4702571"/>
                <a:gd name="csY55" fmla="*/ 4432596 h 4693383"/>
                <a:gd name="csX56" fmla="*/ 1397434 w 4702571"/>
                <a:gd name="csY56" fmla="*/ 4553246 h 4693383"/>
                <a:gd name="csX57" fmla="*/ 1479984 w 4702571"/>
                <a:gd name="csY57" fmla="*/ 4692946 h 4693383"/>
                <a:gd name="csX58" fmla="*/ 1619684 w 4702571"/>
                <a:gd name="csY58" fmla="*/ 4597696 h 4693383"/>
                <a:gd name="csX59" fmla="*/ 1727634 w 4702571"/>
                <a:gd name="csY59" fmla="*/ 4610396 h 4693383"/>
                <a:gd name="csX60" fmla="*/ 2280084 w 4702571"/>
                <a:gd name="csY60" fmla="*/ 4616746 h 4693383"/>
                <a:gd name="csX61" fmla="*/ 2407084 w 4702571"/>
                <a:gd name="csY61" fmla="*/ 4667546 h 4693383"/>
                <a:gd name="csX62" fmla="*/ 2476934 w 4702571"/>
                <a:gd name="csY62" fmla="*/ 4597696 h 4693383"/>
                <a:gd name="csX63" fmla="*/ 2813484 w 4702571"/>
                <a:gd name="csY63" fmla="*/ 4559596 h 4693383"/>
                <a:gd name="csX64" fmla="*/ 3048434 w 4702571"/>
                <a:gd name="csY64" fmla="*/ 4445296 h 4693383"/>
                <a:gd name="csX65" fmla="*/ 3232584 w 4702571"/>
                <a:gd name="csY65" fmla="*/ 4337346 h 4693383"/>
                <a:gd name="csX66" fmla="*/ 3410384 w 4702571"/>
                <a:gd name="csY66" fmla="*/ 4388146 h 4693383"/>
                <a:gd name="csX67" fmla="*/ 3708834 w 4702571"/>
                <a:gd name="csY67" fmla="*/ 4369096 h 4693383"/>
                <a:gd name="csX68" fmla="*/ 3816784 w 4702571"/>
                <a:gd name="csY68" fmla="*/ 4261146 h 4693383"/>
                <a:gd name="csX69" fmla="*/ 3943784 w 4702571"/>
                <a:gd name="csY69" fmla="*/ 4330996 h 4693383"/>
                <a:gd name="csX70" fmla="*/ 3988234 w 4702571"/>
                <a:gd name="csY70" fmla="*/ 4191296 h 4693383"/>
                <a:gd name="csX71" fmla="*/ 3912034 w 4702571"/>
                <a:gd name="csY71" fmla="*/ 4134146 h 4693383"/>
                <a:gd name="csX72" fmla="*/ 3835834 w 4702571"/>
                <a:gd name="csY72" fmla="*/ 4127796 h 4693383"/>
                <a:gd name="csX73" fmla="*/ 3804084 w 4702571"/>
                <a:gd name="csY73" fmla="*/ 4127796 h 4693383"/>
                <a:gd name="csX74" fmla="*/ 3829484 w 4702571"/>
                <a:gd name="csY74" fmla="*/ 4045246 h 4693383"/>
                <a:gd name="csX75" fmla="*/ 3905684 w 4702571"/>
                <a:gd name="csY75" fmla="*/ 4019846 h 4693383"/>
                <a:gd name="csX76" fmla="*/ 3988234 w 4702571"/>
                <a:gd name="csY76" fmla="*/ 4051596 h 4693383"/>
                <a:gd name="csX77" fmla="*/ 4019984 w 4702571"/>
                <a:gd name="csY77" fmla="*/ 3969046 h 4693383"/>
                <a:gd name="csX78" fmla="*/ 3918384 w 4702571"/>
                <a:gd name="csY78" fmla="*/ 3918246 h 4693383"/>
                <a:gd name="csX79" fmla="*/ 3886634 w 4702571"/>
                <a:gd name="csY79" fmla="*/ 3892846 h 4693383"/>
                <a:gd name="csX80" fmla="*/ 3975534 w 4702571"/>
                <a:gd name="csY80" fmla="*/ 3816646 h 4693383"/>
                <a:gd name="csX81" fmla="*/ 4032684 w 4702571"/>
                <a:gd name="csY81" fmla="*/ 3765846 h 4693383"/>
                <a:gd name="csX82" fmla="*/ 3969184 w 4702571"/>
                <a:gd name="csY82" fmla="*/ 3708696 h 4693383"/>
                <a:gd name="csX83" fmla="*/ 4121584 w 4702571"/>
                <a:gd name="csY83" fmla="*/ 3657896 h 4693383"/>
                <a:gd name="csX84" fmla="*/ 4229534 w 4702571"/>
                <a:gd name="csY84" fmla="*/ 3619796 h 4693383"/>
                <a:gd name="csX85" fmla="*/ 4273984 w 4702571"/>
                <a:gd name="csY85" fmla="*/ 3530896 h 4693383"/>
                <a:gd name="csX86" fmla="*/ 4400984 w 4702571"/>
                <a:gd name="csY86" fmla="*/ 3530896 h 4693383"/>
                <a:gd name="csX87" fmla="*/ 4477184 w 4702571"/>
                <a:gd name="csY87" fmla="*/ 3638846 h 4693383"/>
                <a:gd name="csX88" fmla="*/ 4527984 w 4702571"/>
                <a:gd name="csY88" fmla="*/ 3632496 h 4693383"/>
                <a:gd name="csX89" fmla="*/ 4477184 w 4702571"/>
                <a:gd name="csY89" fmla="*/ 3467396 h 4693383"/>
                <a:gd name="csX90" fmla="*/ 4604184 w 4702571"/>
                <a:gd name="csY90" fmla="*/ 3308646 h 4693383"/>
                <a:gd name="csX91" fmla="*/ 4585134 w 4702571"/>
                <a:gd name="csY91" fmla="*/ 3118146 h 4693383"/>
                <a:gd name="csX92" fmla="*/ 4489884 w 4702571"/>
                <a:gd name="csY92" fmla="*/ 3073696 h 4693383"/>
                <a:gd name="csX93" fmla="*/ 4439084 w 4702571"/>
                <a:gd name="csY93" fmla="*/ 3111796 h 4693383"/>
                <a:gd name="csX94" fmla="*/ 4483534 w 4702571"/>
                <a:gd name="csY94" fmla="*/ 3226096 h 4693383"/>
                <a:gd name="csX95" fmla="*/ 4394634 w 4702571"/>
                <a:gd name="csY95" fmla="*/ 3365796 h 4693383"/>
                <a:gd name="csX96" fmla="*/ 4369234 w 4702571"/>
                <a:gd name="csY96" fmla="*/ 3365796 h 4693383"/>
                <a:gd name="csX97" fmla="*/ 4267634 w 4702571"/>
                <a:gd name="csY97" fmla="*/ 3340396 h 4693383"/>
                <a:gd name="csX98" fmla="*/ 4223184 w 4702571"/>
                <a:gd name="csY98" fmla="*/ 3308646 h 4693383"/>
                <a:gd name="csX99" fmla="*/ 4204134 w 4702571"/>
                <a:gd name="csY99" fmla="*/ 3181646 h 4693383"/>
                <a:gd name="csX100" fmla="*/ 4312084 w 4702571"/>
                <a:gd name="csY100" fmla="*/ 3060996 h 4693383"/>
                <a:gd name="csX101" fmla="*/ 4394634 w 4702571"/>
                <a:gd name="csY101" fmla="*/ 3010196 h 4693383"/>
                <a:gd name="csX102" fmla="*/ 4496234 w 4702571"/>
                <a:gd name="csY102" fmla="*/ 2978446 h 4693383"/>
                <a:gd name="csX103" fmla="*/ 4553384 w 4702571"/>
                <a:gd name="csY103" fmla="*/ 2870496 h 4693383"/>
                <a:gd name="csX104" fmla="*/ 4578784 w 4702571"/>
                <a:gd name="csY104" fmla="*/ 2806996 h 4693383"/>
                <a:gd name="csX105" fmla="*/ 4585134 w 4702571"/>
                <a:gd name="csY105" fmla="*/ 2724446 h 4693383"/>
                <a:gd name="csX106" fmla="*/ 4521634 w 4702571"/>
                <a:gd name="csY106" fmla="*/ 2800646 h 4693383"/>
                <a:gd name="csX107" fmla="*/ 4477184 w 4702571"/>
                <a:gd name="csY107" fmla="*/ 2845096 h 4693383"/>
                <a:gd name="csX108" fmla="*/ 4350184 w 4702571"/>
                <a:gd name="csY108" fmla="*/ 2870496 h 4693383"/>
                <a:gd name="csX109" fmla="*/ 4394634 w 4702571"/>
                <a:gd name="csY109" fmla="*/ 2686346 h 4693383"/>
                <a:gd name="csX110" fmla="*/ 4534334 w 4702571"/>
                <a:gd name="csY110" fmla="*/ 2730796 h 4693383"/>
                <a:gd name="csX111" fmla="*/ 4578784 w 4702571"/>
                <a:gd name="csY111" fmla="*/ 2699046 h 4693383"/>
                <a:gd name="csX112" fmla="*/ 4534334 w 4702571"/>
                <a:gd name="csY112" fmla="*/ 2654596 h 4693383"/>
                <a:gd name="csX113" fmla="*/ 4451784 w 4702571"/>
                <a:gd name="csY113" fmla="*/ 2629196 h 4693383"/>
                <a:gd name="csX114" fmla="*/ 4477184 w 4702571"/>
                <a:gd name="csY114" fmla="*/ 2502196 h 4693383"/>
                <a:gd name="csX115" fmla="*/ 4559734 w 4702571"/>
                <a:gd name="csY115" fmla="*/ 2502196 h 4693383"/>
                <a:gd name="csX116" fmla="*/ 4559734 w 4702571"/>
                <a:gd name="csY116" fmla="*/ 2591096 h 4693383"/>
                <a:gd name="csX117" fmla="*/ 4661334 w 4702571"/>
                <a:gd name="csY117" fmla="*/ 2565696 h 4693383"/>
                <a:gd name="csX118" fmla="*/ 4635934 w 4702571"/>
                <a:gd name="csY118" fmla="*/ 2457746 h 4693383"/>
                <a:gd name="csX119" fmla="*/ 4559734 w 4702571"/>
                <a:gd name="csY119" fmla="*/ 2432346 h 4693383"/>
                <a:gd name="csX120" fmla="*/ 4464484 w 4702571"/>
                <a:gd name="csY120" fmla="*/ 2438696 h 4693383"/>
                <a:gd name="csX121" fmla="*/ 4464484 w 4702571"/>
                <a:gd name="csY121" fmla="*/ 2159296 h 4693383"/>
                <a:gd name="csX122" fmla="*/ 4559734 w 4702571"/>
                <a:gd name="csY122" fmla="*/ 2165646 h 4693383"/>
                <a:gd name="csX123" fmla="*/ 4667684 w 4702571"/>
                <a:gd name="csY123" fmla="*/ 2121196 h 4693383"/>
                <a:gd name="csX124" fmla="*/ 4635934 w 4702571"/>
                <a:gd name="csY124" fmla="*/ 2044996 h 4693383"/>
                <a:gd name="csX125" fmla="*/ 4585134 w 4702571"/>
                <a:gd name="csY125" fmla="*/ 2000546 h 4693383"/>
                <a:gd name="csX126" fmla="*/ 4521634 w 4702571"/>
                <a:gd name="csY126" fmla="*/ 1981496 h 4693383"/>
                <a:gd name="csX127" fmla="*/ 4470834 w 4702571"/>
                <a:gd name="csY127" fmla="*/ 1892596 h 4693383"/>
                <a:gd name="csX128" fmla="*/ 4375584 w 4702571"/>
                <a:gd name="csY128" fmla="*/ 1663996 h 4693383"/>
                <a:gd name="csX129" fmla="*/ 4400984 w 4702571"/>
                <a:gd name="csY129" fmla="*/ 1524296 h 4693383"/>
                <a:gd name="csX130" fmla="*/ 4400984 w 4702571"/>
                <a:gd name="csY130" fmla="*/ 1486196 h 4693383"/>
                <a:gd name="csX131" fmla="*/ 4331134 w 4702571"/>
                <a:gd name="csY131" fmla="*/ 1473496 h 4693383"/>
                <a:gd name="csX132" fmla="*/ 4305734 w 4702571"/>
                <a:gd name="csY132" fmla="*/ 1435396 h 4693383"/>
                <a:gd name="csX133" fmla="*/ 4293034 w 4702571"/>
                <a:gd name="csY133" fmla="*/ 1327446 h 4693383"/>
                <a:gd name="csX134" fmla="*/ 4318434 w 4702571"/>
                <a:gd name="csY134" fmla="*/ 1263946 h 4693383"/>
                <a:gd name="csX135" fmla="*/ 4388284 w 4702571"/>
                <a:gd name="csY135" fmla="*/ 1213146 h 4693383"/>
                <a:gd name="csX136" fmla="*/ 4458134 w 4702571"/>
                <a:gd name="csY136" fmla="*/ 1155996 h 4693383"/>
                <a:gd name="csX137" fmla="*/ 4420034 w 4702571"/>
                <a:gd name="csY137" fmla="*/ 1124246 h 4693383"/>
                <a:gd name="csX138" fmla="*/ 4369234 w 4702571"/>
                <a:gd name="csY138" fmla="*/ 1098846 h 4693383"/>
                <a:gd name="csX139" fmla="*/ 4369234 w 4702571"/>
                <a:gd name="csY139" fmla="*/ 1054396 h 4693383"/>
                <a:gd name="csX140" fmla="*/ 4699434 w 4702571"/>
                <a:gd name="csY140" fmla="*/ 762296 h 4693383"/>
                <a:gd name="csX141" fmla="*/ 4527984 w 4702571"/>
                <a:gd name="csY141" fmla="*/ 781346 h 4693383"/>
                <a:gd name="csX142" fmla="*/ 4400984 w 4702571"/>
                <a:gd name="csY142" fmla="*/ 901996 h 4693383"/>
                <a:gd name="csX143" fmla="*/ 4324784 w 4702571"/>
                <a:gd name="csY143" fmla="*/ 984546 h 4693383"/>
                <a:gd name="csX144" fmla="*/ 4216834 w 4702571"/>
                <a:gd name="csY144" fmla="*/ 952796 h 4693383"/>
                <a:gd name="csX145" fmla="*/ 4242234 w 4702571"/>
                <a:gd name="csY145" fmla="*/ 838496 h 4693383"/>
                <a:gd name="csX146" fmla="*/ 4153334 w 4702571"/>
                <a:gd name="csY146" fmla="*/ 825796 h 4693383"/>
                <a:gd name="csX147" fmla="*/ 4077134 w 4702571"/>
                <a:gd name="csY147" fmla="*/ 819446 h 4693383"/>
                <a:gd name="csX148" fmla="*/ 4013634 w 4702571"/>
                <a:gd name="csY148" fmla="*/ 768646 h 4693383"/>
                <a:gd name="csX149" fmla="*/ 4019984 w 4702571"/>
                <a:gd name="csY149" fmla="*/ 730546 h 4693383"/>
                <a:gd name="csX150" fmla="*/ 4096184 w 4702571"/>
                <a:gd name="csY150" fmla="*/ 730546 h 4693383"/>
                <a:gd name="csX151" fmla="*/ 4102534 w 4702571"/>
                <a:gd name="csY151" fmla="*/ 673396 h 4693383"/>
                <a:gd name="csX152" fmla="*/ 4058084 w 4702571"/>
                <a:gd name="csY152" fmla="*/ 609896 h 4693383"/>
                <a:gd name="csX153" fmla="*/ 3994584 w 4702571"/>
                <a:gd name="csY153" fmla="*/ 609896 h 4693383"/>
                <a:gd name="csX154" fmla="*/ 3918384 w 4702571"/>
                <a:gd name="csY154" fmla="*/ 660696 h 4693383"/>
                <a:gd name="csX155" fmla="*/ 3931084 w 4702571"/>
                <a:gd name="csY155" fmla="*/ 667046 h 4693383"/>
                <a:gd name="csX156" fmla="*/ 3829484 w 4702571"/>
                <a:gd name="csY156" fmla="*/ 660696 h 4693383"/>
                <a:gd name="csX157" fmla="*/ 3886634 w 4702571"/>
                <a:gd name="csY157" fmla="*/ 603546 h 4693383"/>
                <a:gd name="csX158" fmla="*/ 3892984 w 4702571"/>
                <a:gd name="csY158" fmla="*/ 546396 h 4693383"/>
                <a:gd name="csX159" fmla="*/ 3867584 w 4702571"/>
                <a:gd name="csY159" fmla="*/ 527346 h 4693383"/>
                <a:gd name="csX160" fmla="*/ 3835834 w 4702571"/>
                <a:gd name="csY160" fmla="*/ 451146 h 4693383"/>
                <a:gd name="csX161" fmla="*/ 3867584 w 4702571"/>
                <a:gd name="csY161" fmla="*/ 349546 h 4693383"/>
                <a:gd name="csX162" fmla="*/ 3772334 w 4702571"/>
                <a:gd name="csY162" fmla="*/ 355896 h 4693383"/>
                <a:gd name="csX163" fmla="*/ 3765984 w 4702571"/>
                <a:gd name="csY163" fmla="*/ 425746 h 4693383"/>
                <a:gd name="csX164" fmla="*/ 3677084 w 4702571"/>
                <a:gd name="csY164" fmla="*/ 546396 h 4693383"/>
                <a:gd name="csX165" fmla="*/ 3569134 w 4702571"/>
                <a:gd name="csY165" fmla="*/ 597196 h 4693383"/>
                <a:gd name="csX166" fmla="*/ 3537384 w 4702571"/>
                <a:gd name="csY166" fmla="*/ 514646 h 4693383"/>
                <a:gd name="csX167" fmla="*/ 3550084 w 4702571"/>
                <a:gd name="csY167" fmla="*/ 444796 h 4693383"/>
                <a:gd name="csX168" fmla="*/ 3638984 w 4702571"/>
                <a:gd name="csY168" fmla="*/ 355896 h 4693383"/>
                <a:gd name="csX169" fmla="*/ 3550084 w 4702571"/>
                <a:gd name="csY169" fmla="*/ 330496 h 4693383"/>
                <a:gd name="csX170" fmla="*/ 3467534 w 4702571"/>
                <a:gd name="csY170" fmla="*/ 438446 h 4693383"/>
                <a:gd name="csX171" fmla="*/ 3448484 w 4702571"/>
                <a:gd name="csY171" fmla="*/ 457496 h 4693383"/>
                <a:gd name="csX172" fmla="*/ 3308784 w 4702571"/>
                <a:gd name="csY172" fmla="*/ 400346 h 4693383"/>
                <a:gd name="csX173" fmla="*/ 3238934 w 4702571"/>
                <a:gd name="csY173" fmla="*/ 317796 h 4693383"/>
                <a:gd name="csX174" fmla="*/ 3111934 w 4702571"/>
                <a:gd name="csY174" fmla="*/ 235246 h 4693383"/>
                <a:gd name="csX175" fmla="*/ 3130984 w 4702571"/>
                <a:gd name="csY175" fmla="*/ 101896 h 4693383"/>
                <a:gd name="csX176" fmla="*/ 3048434 w 4702571"/>
                <a:gd name="csY176" fmla="*/ 95546 h 4693383"/>
                <a:gd name="csX177" fmla="*/ 3029384 w 4702571"/>
                <a:gd name="csY177" fmla="*/ 178096 h 4693383"/>
                <a:gd name="csX178" fmla="*/ 2965884 w 4702571"/>
                <a:gd name="csY178" fmla="*/ 159046 h 4693383"/>
                <a:gd name="csX179" fmla="*/ 2851584 w 4702571"/>
                <a:gd name="csY179" fmla="*/ 89196 h 4693383"/>
                <a:gd name="csX180" fmla="*/ 2635684 w 4702571"/>
                <a:gd name="csY180" fmla="*/ 6646 h 4693383"/>
                <a:gd name="csX181" fmla="*/ 2616338 w 4702571"/>
                <a:gd name="csY181" fmla="*/ 8775 h 4693383"/>
                <a:gd name="csX182" fmla="*/ 2089288 w 4702571"/>
                <a:gd name="csY182" fmla="*/ 39088 h 4693383"/>
                <a:gd name="csX183" fmla="*/ 1742164 w 4702571"/>
                <a:gd name="csY183" fmla="*/ 70151 h 4693383"/>
                <a:gd name="csX184" fmla="*/ 927193 w 4702571"/>
                <a:gd name="csY184"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527984 w 4670698"/>
                <a:gd name="csY140" fmla="*/ 781346 h 4693383"/>
                <a:gd name="csX141" fmla="*/ 4400984 w 4670698"/>
                <a:gd name="csY141" fmla="*/ 901996 h 4693383"/>
                <a:gd name="csX142" fmla="*/ 4324784 w 4670698"/>
                <a:gd name="csY142" fmla="*/ 984546 h 4693383"/>
                <a:gd name="csX143" fmla="*/ 4216834 w 4670698"/>
                <a:gd name="csY143" fmla="*/ 952796 h 4693383"/>
                <a:gd name="csX144" fmla="*/ 4242234 w 4670698"/>
                <a:gd name="csY144" fmla="*/ 838496 h 4693383"/>
                <a:gd name="csX145" fmla="*/ 4153334 w 4670698"/>
                <a:gd name="csY145" fmla="*/ 825796 h 4693383"/>
                <a:gd name="csX146" fmla="*/ 4077134 w 4670698"/>
                <a:gd name="csY146" fmla="*/ 819446 h 4693383"/>
                <a:gd name="csX147" fmla="*/ 4013634 w 4670698"/>
                <a:gd name="csY147" fmla="*/ 768646 h 4693383"/>
                <a:gd name="csX148" fmla="*/ 4019984 w 4670698"/>
                <a:gd name="csY148" fmla="*/ 730546 h 4693383"/>
                <a:gd name="csX149" fmla="*/ 4096184 w 4670698"/>
                <a:gd name="csY149" fmla="*/ 730546 h 4693383"/>
                <a:gd name="csX150" fmla="*/ 4102534 w 4670698"/>
                <a:gd name="csY150" fmla="*/ 673396 h 4693383"/>
                <a:gd name="csX151" fmla="*/ 4058084 w 4670698"/>
                <a:gd name="csY151" fmla="*/ 609896 h 4693383"/>
                <a:gd name="csX152" fmla="*/ 3994584 w 4670698"/>
                <a:gd name="csY152" fmla="*/ 609896 h 4693383"/>
                <a:gd name="csX153" fmla="*/ 3918384 w 4670698"/>
                <a:gd name="csY153" fmla="*/ 660696 h 4693383"/>
                <a:gd name="csX154" fmla="*/ 3931084 w 4670698"/>
                <a:gd name="csY154" fmla="*/ 667046 h 4693383"/>
                <a:gd name="csX155" fmla="*/ 3829484 w 4670698"/>
                <a:gd name="csY155" fmla="*/ 660696 h 4693383"/>
                <a:gd name="csX156" fmla="*/ 3886634 w 4670698"/>
                <a:gd name="csY156" fmla="*/ 603546 h 4693383"/>
                <a:gd name="csX157" fmla="*/ 3892984 w 4670698"/>
                <a:gd name="csY157" fmla="*/ 546396 h 4693383"/>
                <a:gd name="csX158" fmla="*/ 3867584 w 4670698"/>
                <a:gd name="csY158" fmla="*/ 527346 h 4693383"/>
                <a:gd name="csX159" fmla="*/ 3835834 w 4670698"/>
                <a:gd name="csY159" fmla="*/ 451146 h 4693383"/>
                <a:gd name="csX160" fmla="*/ 3867584 w 4670698"/>
                <a:gd name="csY160" fmla="*/ 349546 h 4693383"/>
                <a:gd name="csX161" fmla="*/ 3772334 w 4670698"/>
                <a:gd name="csY161" fmla="*/ 355896 h 4693383"/>
                <a:gd name="csX162" fmla="*/ 3765984 w 4670698"/>
                <a:gd name="csY162" fmla="*/ 425746 h 4693383"/>
                <a:gd name="csX163" fmla="*/ 3677084 w 4670698"/>
                <a:gd name="csY163" fmla="*/ 546396 h 4693383"/>
                <a:gd name="csX164" fmla="*/ 3569134 w 4670698"/>
                <a:gd name="csY164" fmla="*/ 597196 h 4693383"/>
                <a:gd name="csX165" fmla="*/ 3537384 w 4670698"/>
                <a:gd name="csY165" fmla="*/ 514646 h 4693383"/>
                <a:gd name="csX166" fmla="*/ 3550084 w 4670698"/>
                <a:gd name="csY166" fmla="*/ 444796 h 4693383"/>
                <a:gd name="csX167" fmla="*/ 3638984 w 4670698"/>
                <a:gd name="csY167" fmla="*/ 355896 h 4693383"/>
                <a:gd name="csX168" fmla="*/ 3550084 w 4670698"/>
                <a:gd name="csY168" fmla="*/ 330496 h 4693383"/>
                <a:gd name="csX169" fmla="*/ 3467534 w 4670698"/>
                <a:gd name="csY169" fmla="*/ 438446 h 4693383"/>
                <a:gd name="csX170" fmla="*/ 3448484 w 4670698"/>
                <a:gd name="csY170" fmla="*/ 457496 h 4693383"/>
                <a:gd name="csX171" fmla="*/ 3308784 w 4670698"/>
                <a:gd name="csY171" fmla="*/ 400346 h 4693383"/>
                <a:gd name="csX172" fmla="*/ 3238934 w 4670698"/>
                <a:gd name="csY172" fmla="*/ 317796 h 4693383"/>
                <a:gd name="csX173" fmla="*/ 3111934 w 4670698"/>
                <a:gd name="csY173" fmla="*/ 235246 h 4693383"/>
                <a:gd name="csX174" fmla="*/ 3130984 w 4670698"/>
                <a:gd name="csY174" fmla="*/ 101896 h 4693383"/>
                <a:gd name="csX175" fmla="*/ 3048434 w 4670698"/>
                <a:gd name="csY175" fmla="*/ 95546 h 4693383"/>
                <a:gd name="csX176" fmla="*/ 3029384 w 4670698"/>
                <a:gd name="csY176" fmla="*/ 178096 h 4693383"/>
                <a:gd name="csX177" fmla="*/ 2965884 w 4670698"/>
                <a:gd name="csY177" fmla="*/ 159046 h 4693383"/>
                <a:gd name="csX178" fmla="*/ 2851584 w 4670698"/>
                <a:gd name="csY178" fmla="*/ 89196 h 4693383"/>
                <a:gd name="csX179" fmla="*/ 2635684 w 4670698"/>
                <a:gd name="csY179" fmla="*/ 6646 h 4693383"/>
                <a:gd name="csX180" fmla="*/ 2616338 w 4670698"/>
                <a:gd name="csY180" fmla="*/ 8775 h 4693383"/>
                <a:gd name="csX181" fmla="*/ 2089288 w 4670698"/>
                <a:gd name="csY181" fmla="*/ 39088 h 4693383"/>
                <a:gd name="csX182" fmla="*/ 1742164 w 4670698"/>
                <a:gd name="csY182" fmla="*/ 70151 h 4693383"/>
                <a:gd name="csX183" fmla="*/ 927193 w 4670698"/>
                <a:gd name="csY183"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324784 w 4670698"/>
                <a:gd name="csY141" fmla="*/ 984546 h 4693383"/>
                <a:gd name="csX142" fmla="*/ 4216834 w 4670698"/>
                <a:gd name="csY142" fmla="*/ 952796 h 4693383"/>
                <a:gd name="csX143" fmla="*/ 4242234 w 4670698"/>
                <a:gd name="csY143" fmla="*/ 838496 h 4693383"/>
                <a:gd name="csX144" fmla="*/ 4153334 w 4670698"/>
                <a:gd name="csY144" fmla="*/ 825796 h 4693383"/>
                <a:gd name="csX145" fmla="*/ 4077134 w 4670698"/>
                <a:gd name="csY145" fmla="*/ 819446 h 4693383"/>
                <a:gd name="csX146" fmla="*/ 4013634 w 4670698"/>
                <a:gd name="csY146" fmla="*/ 768646 h 4693383"/>
                <a:gd name="csX147" fmla="*/ 4019984 w 4670698"/>
                <a:gd name="csY147" fmla="*/ 730546 h 4693383"/>
                <a:gd name="csX148" fmla="*/ 4096184 w 4670698"/>
                <a:gd name="csY148" fmla="*/ 730546 h 4693383"/>
                <a:gd name="csX149" fmla="*/ 4102534 w 4670698"/>
                <a:gd name="csY149" fmla="*/ 673396 h 4693383"/>
                <a:gd name="csX150" fmla="*/ 4058084 w 4670698"/>
                <a:gd name="csY150" fmla="*/ 609896 h 4693383"/>
                <a:gd name="csX151" fmla="*/ 3994584 w 4670698"/>
                <a:gd name="csY151" fmla="*/ 609896 h 4693383"/>
                <a:gd name="csX152" fmla="*/ 3918384 w 4670698"/>
                <a:gd name="csY152" fmla="*/ 660696 h 4693383"/>
                <a:gd name="csX153" fmla="*/ 3931084 w 4670698"/>
                <a:gd name="csY153" fmla="*/ 667046 h 4693383"/>
                <a:gd name="csX154" fmla="*/ 3829484 w 4670698"/>
                <a:gd name="csY154" fmla="*/ 660696 h 4693383"/>
                <a:gd name="csX155" fmla="*/ 3886634 w 4670698"/>
                <a:gd name="csY155" fmla="*/ 603546 h 4693383"/>
                <a:gd name="csX156" fmla="*/ 3892984 w 4670698"/>
                <a:gd name="csY156" fmla="*/ 546396 h 4693383"/>
                <a:gd name="csX157" fmla="*/ 3867584 w 4670698"/>
                <a:gd name="csY157" fmla="*/ 527346 h 4693383"/>
                <a:gd name="csX158" fmla="*/ 3835834 w 4670698"/>
                <a:gd name="csY158" fmla="*/ 451146 h 4693383"/>
                <a:gd name="csX159" fmla="*/ 3867584 w 4670698"/>
                <a:gd name="csY159" fmla="*/ 349546 h 4693383"/>
                <a:gd name="csX160" fmla="*/ 3772334 w 4670698"/>
                <a:gd name="csY160" fmla="*/ 355896 h 4693383"/>
                <a:gd name="csX161" fmla="*/ 3765984 w 4670698"/>
                <a:gd name="csY161" fmla="*/ 425746 h 4693383"/>
                <a:gd name="csX162" fmla="*/ 3677084 w 4670698"/>
                <a:gd name="csY162" fmla="*/ 546396 h 4693383"/>
                <a:gd name="csX163" fmla="*/ 3569134 w 4670698"/>
                <a:gd name="csY163" fmla="*/ 597196 h 4693383"/>
                <a:gd name="csX164" fmla="*/ 3537384 w 4670698"/>
                <a:gd name="csY164" fmla="*/ 514646 h 4693383"/>
                <a:gd name="csX165" fmla="*/ 3550084 w 4670698"/>
                <a:gd name="csY165" fmla="*/ 444796 h 4693383"/>
                <a:gd name="csX166" fmla="*/ 3638984 w 4670698"/>
                <a:gd name="csY166" fmla="*/ 355896 h 4693383"/>
                <a:gd name="csX167" fmla="*/ 3550084 w 4670698"/>
                <a:gd name="csY167" fmla="*/ 330496 h 4693383"/>
                <a:gd name="csX168" fmla="*/ 3467534 w 4670698"/>
                <a:gd name="csY168" fmla="*/ 438446 h 4693383"/>
                <a:gd name="csX169" fmla="*/ 3448484 w 4670698"/>
                <a:gd name="csY169" fmla="*/ 457496 h 4693383"/>
                <a:gd name="csX170" fmla="*/ 3308784 w 4670698"/>
                <a:gd name="csY170" fmla="*/ 400346 h 4693383"/>
                <a:gd name="csX171" fmla="*/ 3238934 w 4670698"/>
                <a:gd name="csY171" fmla="*/ 317796 h 4693383"/>
                <a:gd name="csX172" fmla="*/ 3111934 w 4670698"/>
                <a:gd name="csY172" fmla="*/ 235246 h 4693383"/>
                <a:gd name="csX173" fmla="*/ 3130984 w 4670698"/>
                <a:gd name="csY173" fmla="*/ 101896 h 4693383"/>
                <a:gd name="csX174" fmla="*/ 3048434 w 4670698"/>
                <a:gd name="csY174" fmla="*/ 95546 h 4693383"/>
                <a:gd name="csX175" fmla="*/ 3029384 w 4670698"/>
                <a:gd name="csY175" fmla="*/ 178096 h 4693383"/>
                <a:gd name="csX176" fmla="*/ 2965884 w 4670698"/>
                <a:gd name="csY176" fmla="*/ 159046 h 4693383"/>
                <a:gd name="csX177" fmla="*/ 2851584 w 4670698"/>
                <a:gd name="csY177" fmla="*/ 89196 h 4693383"/>
                <a:gd name="csX178" fmla="*/ 2635684 w 4670698"/>
                <a:gd name="csY178" fmla="*/ 6646 h 4693383"/>
                <a:gd name="csX179" fmla="*/ 2616338 w 4670698"/>
                <a:gd name="csY179" fmla="*/ 8775 h 4693383"/>
                <a:gd name="csX180" fmla="*/ 2089288 w 4670698"/>
                <a:gd name="csY180" fmla="*/ 39088 h 4693383"/>
                <a:gd name="csX181" fmla="*/ 1742164 w 4670698"/>
                <a:gd name="csY181" fmla="*/ 70151 h 4693383"/>
                <a:gd name="csX182" fmla="*/ 927193 w 4670698"/>
                <a:gd name="csY182"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242234 w 4670698"/>
                <a:gd name="csY142" fmla="*/ 838496 h 4693383"/>
                <a:gd name="csX143" fmla="*/ 4153334 w 4670698"/>
                <a:gd name="csY143" fmla="*/ 825796 h 4693383"/>
                <a:gd name="csX144" fmla="*/ 4077134 w 4670698"/>
                <a:gd name="csY144" fmla="*/ 819446 h 4693383"/>
                <a:gd name="csX145" fmla="*/ 4013634 w 4670698"/>
                <a:gd name="csY145" fmla="*/ 768646 h 4693383"/>
                <a:gd name="csX146" fmla="*/ 4019984 w 4670698"/>
                <a:gd name="csY146" fmla="*/ 730546 h 4693383"/>
                <a:gd name="csX147" fmla="*/ 4096184 w 4670698"/>
                <a:gd name="csY147" fmla="*/ 730546 h 4693383"/>
                <a:gd name="csX148" fmla="*/ 4102534 w 4670698"/>
                <a:gd name="csY148" fmla="*/ 673396 h 4693383"/>
                <a:gd name="csX149" fmla="*/ 4058084 w 4670698"/>
                <a:gd name="csY149" fmla="*/ 609896 h 4693383"/>
                <a:gd name="csX150" fmla="*/ 3994584 w 4670698"/>
                <a:gd name="csY150" fmla="*/ 609896 h 4693383"/>
                <a:gd name="csX151" fmla="*/ 3918384 w 4670698"/>
                <a:gd name="csY151" fmla="*/ 660696 h 4693383"/>
                <a:gd name="csX152" fmla="*/ 3931084 w 4670698"/>
                <a:gd name="csY152" fmla="*/ 667046 h 4693383"/>
                <a:gd name="csX153" fmla="*/ 3829484 w 4670698"/>
                <a:gd name="csY153" fmla="*/ 660696 h 4693383"/>
                <a:gd name="csX154" fmla="*/ 3886634 w 4670698"/>
                <a:gd name="csY154" fmla="*/ 603546 h 4693383"/>
                <a:gd name="csX155" fmla="*/ 3892984 w 4670698"/>
                <a:gd name="csY155" fmla="*/ 546396 h 4693383"/>
                <a:gd name="csX156" fmla="*/ 3867584 w 4670698"/>
                <a:gd name="csY156" fmla="*/ 527346 h 4693383"/>
                <a:gd name="csX157" fmla="*/ 3835834 w 4670698"/>
                <a:gd name="csY157" fmla="*/ 451146 h 4693383"/>
                <a:gd name="csX158" fmla="*/ 3867584 w 4670698"/>
                <a:gd name="csY158" fmla="*/ 349546 h 4693383"/>
                <a:gd name="csX159" fmla="*/ 3772334 w 4670698"/>
                <a:gd name="csY159" fmla="*/ 355896 h 4693383"/>
                <a:gd name="csX160" fmla="*/ 3765984 w 4670698"/>
                <a:gd name="csY160" fmla="*/ 425746 h 4693383"/>
                <a:gd name="csX161" fmla="*/ 3677084 w 4670698"/>
                <a:gd name="csY161" fmla="*/ 546396 h 4693383"/>
                <a:gd name="csX162" fmla="*/ 3569134 w 4670698"/>
                <a:gd name="csY162" fmla="*/ 597196 h 4693383"/>
                <a:gd name="csX163" fmla="*/ 3537384 w 4670698"/>
                <a:gd name="csY163" fmla="*/ 514646 h 4693383"/>
                <a:gd name="csX164" fmla="*/ 3550084 w 4670698"/>
                <a:gd name="csY164" fmla="*/ 444796 h 4693383"/>
                <a:gd name="csX165" fmla="*/ 3638984 w 4670698"/>
                <a:gd name="csY165" fmla="*/ 355896 h 4693383"/>
                <a:gd name="csX166" fmla="*/ 3550084 w 4670698"/>
                <a:gd name="csY166" fmla="*/ 330496 h 4693383"/>
                <a:gd name="csX167" fmla="*/ 3467534 w 4670698"/>
                <a:gd name="csY167" fmla="*/ 438446 h 4693383"/>
                <a:gd name="csX168" fmla="*/ 3448484 w 4670698"/>
                <a:gd name="csY168" fmla="*/ 457496 h 4693383"/>
                <a:gd name="csX169" fmla="*/ 3308784 w 4670698"/>
                <a:gd name="csY169" fmla="*/ 400346 h 4693383"/>
                <a:gd name="csX170" fmla="*/ 3238934 w 4670698"/>
                <a:gd name="csY170" fmla="*/ 317796 h 4693383"/>
                <a:gd name="csX171" fmla="*/ 3111934 w 4670698"/>
                <a:gd name="csY171" fmla="*/ 235246 h 4693383"/>
                <a:gd name="csX172" fmla="*/ 3130984 w 4670698"/>
                <a:gd name="csY172" fmla="*/ 101896 h 4693383"/>
                <a:gd name="csX173" fmla="*/ 3048434 w 4670698"/>
                <a:gd name="csY173" fmla="*/ 95546 h 4693383"/>
                <a:gd name="csX174" fmla="*/ 3029384 w 4670698"/>
                <a:gd name="csY174" fmla="*/ 178096 h 4693383"/>
                <a:gd name="csX175" fmla="*/ 2965884 w 4670698"/>
                <a:gd name="csY175" fmla="*/ 159046 h 4693383"/>
                <a:gd name="csX176" fmla="*/ 2851584 w 4670698"/>
                <a:gd name="csY176" fmla="*/ 89196 h 4693383"/>
                <a:gd name="csX177" fmla="*/ 2635684 w 4670698"/>
                <a:gd name="csY177" fmla="*/ 6646 h 4693383"/>
                <a:gd name="csX178" fmla="*/ 2616338 w 4670698"/>
                <a:gd name="csY178" fmla="*/ 8775 h 4693383"/>
                <a:gd name="csX179" fmla="*/ 2089288 w 4670698"/>
                <a:gd name="csY179" fmla="*/ 39088 h 4693383"/>
                <a:gd name="csX180" fmla="*/ 1742164 w 4670698"/>
                <a:gd name="csY180" fmla="*/ 70151 h 4693383"/>
                <a:gd name="csX181" fmla="*/ 927193 w 4670698"/>
                <a:gd name="csY181"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242234 w 4670698"/>
                <a:gd name="csY142" fmla="*/ 838496 h 4693383"/>
                <a:gd name="csX143" fmla="*/ 4153334 w 4670698"/>
                <a:gd name="csY143" fmla="*/ 825796 h 4693383"/>
                <a:gd name="csX144" fmla="*/ 4077134 w 4670698"/>
                <a:gd name="csY144" fmla="*/ 819446 h 4693383"/>
                <a:gd name="csX145" fmla="*/ 4013634 w 4670698"/>
                <a:gd name="csY145" fmla="*/ 768646 h 4693383"/>
                <a:gd name="csX146" fmla="*/ 4019984 w 4670698"/>
                <a:gd name="csY146" fmla="*/ 730546 h 4693383"/>
                <a:gd name="csX147" fmla="*/ 4096184 w 4670698"/>
                <a:gd name="csY147" fmla="*/ 730546 h 4693383"/>
                <a:gd name="csX148" fmla="*/ 4102534 w 4670698"/>
                <a:gd name="csY148" fmla="*/ 673396 h 4693383"/>
                <a:gd name="csX149" fmla="*/ 4058084 w 4670698"/>
                <a:gd name="csY149" fmla="*/ 609896 h 4693383"/>
                <a:gd name="csX150" fmla="*/ 3994584 w 4670698"/>
                <a:gd name="csY150" fmla="*/ 609896 h 4693383"/>
                <a:gd name="csX151" fmla="*/ 3918384 w 4670698"/>
                <a:gd name="csY151" fmla="*/ 660696 h 4693383"/>
                <a:gd name="csX152" fmla="*/ 3931084 w 4670698"/>
                <a:gd name="csY152" fmla="*/ 667046 h 4693383"/>
                <a:gd name="csX153" fmla="*/ 3829484 w 4670698"/>
                <a:gd name="csY153" fmla="*/ 660696 h 4693383"/>
                <a:gd name="csX154" fmla="*/ 3886634 w 4670698"/>
                <a:gd name="csY154" fmla="*/ 603546 h 4693383"/>
                <a:gd name="csX155" fmla="*/ 3892984 w 4670698"/>
                <a:gd name="csY155" fmla="*/ 546396 h 4693383"/>
                <a:gd name="csX156" fmla="*/ 3867584 w 4670698"/>
                <a:gd name="csY156" fmla="*/ 527346 h 4693383"/>
                <a:gd name="csX157" fmla="*/ 3835834 w 4670698"/>
                <a:gd name="csY157" fmla="*/ 451146 h 4693383"/>
                <a:gd name="csX158" fmla="*/ 3772334 w 4670698"/>
                <a:gd name="csY158" fmla="*/ 355896 h 4693383"/>
                <a:gd name="csX159" fmla="*/ 3765984 w 4670698"/>
                <a:gd name="csY159" fmla="*/ 425746 h 4693383"/>
                <a:gd name="csX160" fmla="*/ 3677084 w 4670698"/>
                <a:gd name="csY160" fmla="*/ 546396 h 4693383"/>
                <a:gd name="csX161" fmla="*/ 3569134 w 4670698"/>
                <a:gd name="csY161" fmla="*/ 597196 h 4693383"/>
                <a:gd name="csX162" fmla="*/ 3537384 w 4670698"/>
                <a:gd name="csY162" fmla="*/ 514646 h 4693383"/>
                <a:gd name="csX163" fmla="*/ 3550084 w 4670698"/>
                <a:gd name="csY163" fmla="*/ 444796 h 4693383"/>
                <a:gd name="csX164" fmla="*/ 3638984 w 4670698"/>
                <a:gd name="csY164" fmla="*/ 355896 h 4693383"/>
                <a:gd name="csX165" fmla="*/ 3550084 w 4670698"/>
                <a:gd name="csY165" fmla="*/ 330496 h 4693383"/>
                <a:gd name="csX166" fmla="*/ 3467534 w 4670698"/>
                <a:gd name="csY166" fmla="*/ 438446 h 4693383"/>
                <a:gd name="csX167" fmla="*/ 3448484 w 4670698"/>
                <a:gd name="csY167" fmla="*/ 457496 h 4693383"/>
                <a:gd name="csX168" fmla="*/ 3308784 w 4670698"/>
                <a:gd name="csY168" fmla="*/ 400346 h 4693383"/>
                <a:gd name="csX169" fmla="*/ 3238934 w 4670698"/>
                <a:gd name="csY169" fmla="*/ 317796 h 4693383"/>
                <a:gd name="csX170" fmla="*/ 3111934 w 4670698"/>
                <a:gd name="csY170" fmla="*/ 235246 h 4693383"/>
                <a:gd name="csX171" fmla="*/ 3130984 w 4670698"/>
                <a:gd name="csY171" fmla="*/ 101896 h 4693383"/>
                <a:gd name="csX172" fmla="*/ 3048434 w 4670698"/>
                <a:gd name="csY172" fmla="*/ 95546 h 4693383"/>
                <a:gd name="csX173" fmla="*/ 3029384 w 4670698"/>
                <a:gd name="csY173" fmla="*/ 178096 h 4693383"/>
                <a:gd name="csX174" fmla="*/ 2965884 w 4670698"/>
                <a:gd name="csY174" fmla="*/ 159046 h 4693383"/>
                <a:gd name="csX175" fmla="*/ 2851584 w 4670698"/>
                <a:gd name="csY175" fmla="*/ 89196 h 4693383"/>
                <a:gd name="csX176" fmla="*/ 2635684 w 4670698"/>
                <a:gd name="csY176" fmla="*/ 6646 h 4693383"/>
                <a:gd name="csX177" fmla="*/ 2616338 w 4670698"/>
                <a:gd name="csY177" fmla="*/ 8775 h 4693383"/>
                <a:gd name="csX178" fmla="*/ 2089288 w 4670698"/>
                <a:gd name="csY178" fmla="*/ 39088 h 4693383"/>
                <a:gd name="csX179" fmla="*/ 1742164 w 4670698"/>
                <a:gd name="csY179" fmla="*/ 70151 h 4693383"/>
                <a:gd name="csX180" fmla="*/ 927193 w 4670698"/>
                <a:gd name="csY180"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242234 w 4670698"/>
                <a:gd name="csY142" fmla="*/ 838496 h 4693383"/>
                <a:gd name="csX143" fmla="*/ 4153334 w 4670698"/>
                <a:gd name="csY143" fmla="*/ 825796 h 4693383"/>
                <a:gd name="csX144" fmla="*/ 4077134 w 4670698"/>
                <a:gd name="csY144" fmla="*/ 819446 h 4693383"/>
                <a:gd name="csX145" fmla="*/ 4013634 w 4670698"/>
                <a:gd name="csY145" fmla="*/ 768646 h 4693383"/>
                <a:gd name="csX146" fmla="*/ 4019984 w 4670698"/>
                <a:gd name="csY146" fmla="*/ 730546 h 4693383"/>
                <a:gd name="csX147" fmla="*/ 4096184 w 4670698"/>
                <a:gd name="csY147" fmla="*/ 730546 h 4693383"/>
                <a:gd name="csX148" fmla="*/ 4058084 w 4670698"/>
                <a:gd name="csY148" fmla="*/ 609896 h 4693383"/>
                <a:gd name="csX149" fmla="*/ 3994584 w 4670698"/>
                <a:gd name="csY149" fmla="*/ 609896 h 4693383"/>
                <a:gd name="csX150" fmla="*/ 3918384 w 4670698"/>
                <a:gd name="csY150" fmla="*/ 660696 h 4693383"/>
                <a:gd name="csX151" fmla="*/ 3931084 w 4670698"/>
                <a:gd name="csY151" fmla="*/ 667046 h 4693383"/>
                <a:gd name="csX152" fmla="*/ 3829484 w 4670698"/>
                <a:gd name="csY152" fmla="*/ 660696 h 4693383"/>
                <a:gd name="csX153" fmla="*/ 3886634 w 4670698"/>
                <a:gd name="csY153" fmla="*/ 603546 h 4693383"/>
                <a:gd name="csX154" fmla="*/ 3892984 w 4670698"/>
                <a:gd name="csY154" fmla="*/ 546396 h 4693383"/>
                <a:gd name="csX155" fmla="*/ 3867584 w 4670698"/>
                <a:gd name="csY155" fmla="*/ 527346 h 4693383"/>
                <a:gd name="csX156" fmla="*/ 3835834 w 4670698"/>
                <a:gd name="csY156" fmla="*/ 451146 h 4693383"/>
                <a:gd name="csX157" fmla="*/ 3772334 w 4670698"/>
                <a:gd name="csY157" fmla="*/ 355896 h 4693383"/>
                <a:gd name="csX158" fmla="*/ 3765984 w 4670698"/>
                <a:gd name="csY158" fmla="*/ 425746 h 4693383"/>
                <a:gd name="csX159" fmla="*/ 3677084 w 4670698"/>
                <a:gd name="csY159" fmla="*/ 546396 h 4693383"/>
                <a:gd name="csX160" fmla="*/ 3569134 w 4670698"/>
                <a:gd name="csY160" fmla="*/ 597196 h 4693383"/>
                <a:gd name="csX161" fmla="*/ 3537384 w 4670698"/>
                <a:gd name="csY161" fmla="*/ 514646 h 4693383"/>
                <a:gd name="csX162" fmla="*/ 3550084 w 4670698"/>
                <a:gd name="csY162" fmla="*/ 444796 h 4693383"/>
                <a:gd name="csX163" fmla="*/ 3638984 w 4670698"/>
                <a:gd name="csY163" fmla="*/ 355896 h 4693383"/>
                <a:gd name="csX164" fmla="*/ 3550084 w 4670698"/>
                <a:gd name="csY164" fmla="*/ 330496 h 4693383"/>
                <a:gd name="csX165" fmla="*/ 3467534 w 4670698"/>
                <a:gd name="csY165" fmla="*/ 438446 h 4693383"/>
                <a:gd name="csX166" fmla="*/ 3448484 w 4670698"/>
                <a:gd name="csY166" fmla="*/ 457496 h 4693383"/>
                <a:gd name="csX167" fmla="*/ 3308784 w 4670698"/>
                <a:gd name="csY167" fmla="*/ 400346 h 4693383"/>
                <a:gd name="csX168" fmla="*/ 3238934 w 4670698"/>
                <a:gd name="csY168" fmla="*/ 317796 h 4693383"/>
                <a:gd name="csX169" fmla="*/ 3111934 w 4670698"/>
                <a:gd name="csY169" fmla="*/ 235246 h 4693383"/>
                <a:gd name="csX170" fmla="*/ 3130984 w 4670698"/>
                <a:gd name="csY170" fmla="*/ 101896 h 4693383"/>
                <a:gd name="csX171" fmla="*/ 3048434 w 4670698"/>
                <a:gd name="csY171" fmla="*/ 95546 h 4693383"/>
                <a:gd name="csX172" fmla="*/ 3029384 w 4670698"/>
                <a:gd name="csY172" fmla="*/ 178096 h 4693383"/>
                <a:gd name="csX173" fmla="*/ 2965884 w 4670698"/>
                <a:gd name="csY173" fmla="*/ 159046 h 4693383"/>
                <a:gd name="csX174" fmla="*/ 2851584 w 4670698"/>
                <a:gd name="csY174" fmla="*/ 89196 h 4693383"/>
                <a:gd name="csX175" fmla="*/ 2635684 w 4670698"/>
                <a:gd name="csY175" fmla="*/ 6646 h 4693383"/>
                <a:gd name="csX176" fmla="*/ 2616338 w 4670698"/>
                <a:gd name="csY176" fmla="*/ 8775 h 4693383"/>
                <a:gd name="csX177" fmla="*/ 2089288 w 4670698"/>
                <a:gd name="csY177" fmla="*/ 39088 h 4693383"/>
                <a:gd name="csX178" fmla="*/ 1742164 w 4670698"/>
                <a:gd name="csY178" fmla="*/ 70151 h 4693383"/>
                <a:gd name="csX179" fmla="*/ 927193 w 4670698"/>
                <a:gd name="csY179"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96184 w 4670698"/>
                <a:gd name="csY146" fmla="*/ 730546 h 4693383"/>
                <a:gd name="csX147" fmla="*/ 4058084 w 4670698"/>
                <a:gd name="csY147" fmla="*/ 609896 h 4693383"/>
                <a:gd name="csX148" fmla="*/ 3994584 w 4670698"/>
                <a:gd name="csY148" fmla="*/ 609896 h 4693383"/>
                <a:gd name="csX149" fmla="*/ 3918384 w 4670698"/>
                <a:gd name="csY149" fmla="*/ 660696 h 4693383"/>
                <a:gd name="csX150" fmla="*/ 3931084 w 4670698"/>
                <a:gd name="csY150" fmla="*/ 667046 h 4693383"/>
                <a:gd name="csX151" fmla="*/ 3829484 w 4670698"/>
                <a:gd name="csY151" fmla="*/ 660696 h 4693383"/>
                <a:gd name="csX152" fmla="*/ 3886634 w 4670698"/>
                <a:gd name="csY152" fmla="*/ 603546 h 4693383"/>
                <a:gd name="csX153" fmla="*/ 3892984 w 4670698"/>
                <a:gd name="csY153" fmla="*/ 546396 h 4693383"/>
                <a:gd name="csX154" fmla="*/ 3867584 w 4670698"/>
                <a:gd name="csY154" fmla="*/ 527346 h 4693383"/>
                <a:gd name="csX155" fmla="*/ 3835834 w 4670698"/>
                <a:gd name="csY155" fmla="*/ 451146 h 4693383"/>
                <a:gd name="csX156" fmla="*/ 3772334 w 4670698"/>
                <a:gd name="csY156" fmla="*/ 355896 h 4693383"/>
                <a:gd name="csX157" fmla="*/ 3765984 w 4670698"/>
                <a:gd name="csY157" fmla="*/ 425746 h 4693383"/>
                <a:gd name="csX158" fmla="*/ 3677084 w 4670698"/>
                <a:gd name="csY158" fmla="*/ 546396 h 4693383"/>
                <a:gd name="csX159" fmla="*/ 3569134 w 4670698"/>
                <a:gd name="csY159" fmla="*/ 597196 h 4693383"/>
                <a:gd name="csX160" fmla="*/ 3537384 w 4670698"/>
                <a:gd name="csY160" fmla="*/ 514646 h 4693383"/>
                <a:gd name="csX161" fmla="*/ 3550084 w 4670698"/>
                <a:gd name="csY161" fmla="*/ 444796 h 4693383"/>
                <a:gd name="csX162" fmla="*/ 3638984 w 4670698"/>
                <a:gd name="csY162" fmla="*/ 355896 h 4693383"/>
                <a:gd name="csX163" fmla="*/ 3550084 w 4670698"/>
                <a:gd name="csY163" fmla="*/ 330496 h 4693383"/>
                <a:gd name="csX164" fmla="*/ 3467534 w 4670698"/>
                <a:gd name="csY164" fmla="*/ 438446 h 4693383"/>
                <a:gd name="csX165" fmla="*/ 3448484 w 4670698"/>
                <a:gd name="csY165" fmla="*/ 457496 h 4693383"/>
                <a:gd name="csX166" fmla="*/ 3308784 w 4670698"/>
                <a:gd name="csY166" fmla="*/ 400346 h 4693383"/>
                <a:gd name="csX167" fmla="*/ 3238934 w 4670698"/>
                <a:gd name="csY167" fmla="*/ 317796 h 4693383"/>
                <a:gd name="csX168" fmla="*/ 3111934 w 4670698"/>
                <a:gd name="csY168" fmla="*/ 235246 h 4693383"/>
                <a:gd name="csX169" fmla="*/ 3130984 w 4670698"/>
                <a:gd name="csY169" fmla="*/ 101896 h 4693383"/>
                <a:gd name="csX170" fmla="*/ 3048434 w 4670698"/>
                <a:gd name="csY170" fmla="*/ 95546 h 4693383"/>
                <a:gd name="csX171" fmla="*/ 3029384 w 4670698"/>
                <a:gd name="csY171" fmla="*/ 178096 h 4693383"/>
                <a:gd name="csX172" fmla="*/ 2965884 w 4670698"/>
                <a:gd name="csY172" fmla="*/ 159046 h 4693383"/>
                <a:gd name="csX173" fmla="*/ 2851584 w 4670698"/>
                <a:gd name="csY173" fmla="*/ 89196 h 4693383"/>
                <a:gd name="csX174" fmla="*/ 2635684 w 4670698"/>
                <a:gd name="csY174" fmla="*/ 6646 h 4693383"/>
                <a:gd name="csX175" fmla="*/ 2616338 w 4670698"/>
                <a:gd name="csY175" fmla="*/ 8775 h 4693383"/>
                <a:gd name="csX176" fmla="*/ 2089288 w 4670698"/>
                <a:gd name="csY176" fmla="*/ 39088 h 4693383"/>
                <a:gd name="csX177" fmla="*/ 1742164 w 4670698"/>
                <a:gd name="csY177" fmla="*/ 70151 h 4693383"/>
                <a:gd name="csX178" fmla="*/ 927193 w 4670698"/>
                <a:gd name="csY178"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58084 w 4670698"/>
                <a:gd name="csY146" fmla="*/ 609896 h 4693383"/>
                <a:gd name="csX147" fmla="*/ 3994584 w 4670698"/>
                <a:gd name="csY147" fmla="*/ 609896 h 4693383"/>
                <a:gd name="csX148" fmla="*/ 3918384 w 4670698"/>
                <a:gd name="csY148" fmla="*/ 660696 h 4693383"/>
                <a:gd name="csX149" fmla="*/ 3931084 w 4670698"/>
                <a:gd name="csY149" fmla="*/ 667046 h 4693383"/>
                <a:gd name="csX150" fmla="*/ 3829484 w 4670698"/>
                <a:gd name="csY150" fmla="*/ 660696 h 4693383"/>
                <a:gd name="csX151" fmla="*/ 3886634 w 4670698"/>
                <a:gd name="csY151" fmla="*/ 603546 h 4693383"/>
                <a:gd name="csX152" fmla="*/ 3892984 w 4670698"/>
                <a:gd name="csY152" fmla="*/ 546396 h 4693383"/>
                <a:gd name="csX153" fmla="*/ 3867584 w 4670698"/>
                <a:gd name="csY153" fmla="*/ 527346 h 4693383"/>
                <a:gd name="csX154" fmla="*/ 3835834 w 4670698"/>
                <a:gd name="csY154" fmla="*/ 451146 h 4693383"/>
                <a:gd name="csX155" fmla="*/ 3772334 w 4670698"/>
                <a:gd name="csY155" fmla="*/ 355896 h 4693383"/>
                <a:gd name="csX156" fmla="*/ 3765984 w 4670698"/>
                <a:gd name="csY156" fmla="*/ 425746 h 4693383"/>
                <a:gd name="csX157" fmla="*/ 3677084 w 4670698"/>
                <a:gd name="csY157" fmla="*/ 546396 h 4693383"/>
                <a:gd name="csX158" fmla="*/ 3569134 w 4670698"/>
                <a:gd name="csY158" fmla="*/ 597196 h 4693383"/>
                <a:gd name="csX159" fmla="*/ 3537384 w 4670698"/>
                <a:gd name="csY159" fmla="*/ 514646 h 4693383"/>
                <a:gd name="csX160" fmla="*/ 3550084 w 4670698"/>
                <a:gd name="csY160" fmla="*/ 444796 h 4693383"/>
                <a:gd name="csX161" fmla="*/ 3638984 w 4670698"/>
                <a:gd name="csY161" fmla="*/ 355896 h 4693383"/>
                <a:gd name="csX162" fmla="*/ 3550084 w 4670698"/>
                <a:gd name="csY162" fmla="*/ 330496 h 4693383"/>
                <a:gd name="csX163" fmla="*/ 3467534 w 4670698"/>
                <a:gd name="csY163" fmla="*/ 438446 h 4693383"/>
                <a:gd name="csX164" fmla="*/ 3448484 w 4670698"/>
                <a:gd name="csY164" fmla="*/ 457496 h 4693383"/>
                <a:gd name="csX165" fmla="*/ 3308784 w 4670698"/>
                <a:gd name="csY165" fmla="*/ 400346 h 4693383"/>
                <a:gd name="csX166" fmla="*/ 3238934 w 4670698"/>
                <a:gd name="csY166" fmla="*/ 317796 h 4693383"/>
                <a:gd name="csX167" fmla="*/ 3111934 w 4670698"/>
                <a:gd name="csY167" fmla="*/ 235246 h 4693383"/>
                <a:gd name="csX168" fmla="*/ 3130984 w 4670698"/>
                <a:gd name="csY168" fmla="*/ 101896 h 4693383"/>
                <a:gd name="csX169" fmla="*/ 3048434 w 4670698"/>
                <a:gd name="csY169" fmla="*/ 95546 h 4693383"/>
                <a:gd name="csX170" fmla="*/ 3029384 w 4670698"/>
                <a:gd name="csY170" fmla="*/ 178096 h 4693383"/>
                <a:gd name="csX171" fmla="*/ 2965884 w 4670698"/>
                <a:gd name="csY171" fmla="*/ 159046 h 4693383"/>
                <a:gd name="csX172" fmla="*/ 2851584 w 4670698"/>
                <a:gd name="csY172" fmla="*/ 89196 h 4693383"/>
                <a:gd name="csX173" fmla="*/ 2635684 w 4670698"/>
                <a:gd name="csY173" fmla="*/ 6646 h 4693383"/>
                <a:gd name="csX174" fmla="*/ 2616338 w 4670698"/>
                <a:gd name="csY174" fmla="*/ 8775 h 4693383"/>
                <a:gd name="csX175" fmla="*/ 2089288 w 4670698"/>
                <a:gd name="csY175" fmla="*/ 39088 h 4693383"/>
                <a:gd name="csX176" fmla="*/ 1742164 w 4670698"/>
                <a:gd name="csY176" fmla="*/ 70151 h 4693383"/>
                <a:gd name="csX177" fmla="*/ 927193 w 4670698"/>
                <a:gd name="csY177"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58084 w 4670698"/>
                <a:gd name="csY146" fmla="*/ 609896 h 4693383"/>
                <a:gd name="csX147" fmla="*/ 3994584 w 4670698"/>
                <a:gd name="csY147" fmla="*/ 609896 h 4693383"/>
                <a:gd name="csX148" fmla="*/ 3918384 w 4670698"/>
                <a:gd name="csY148" fmla="*/ 660696 h 4693383"/>
                <a:gd name="csX149" fmla="*/ 3931084 w 4670698"/>
                <a:gd name="csY149" fmla="*/ 667046 h 4693383"/>
                <a:gd name="csX150" fmla="*/ 3829484 w 4670698"/>
                <a:gd name="csY150" fmla="*/ 660696 h 4693383"/>
                <a:gd name="csX151" fmla="*/ 3886634 w 4670698"/>
                <a:gd name="csY151" fmla="*/ 603546 h 4693383"/>
                <a:gd name="csX152" fmla="*/ 3867584 w 4670698"/>
                <a:gd name="csY152" fmla="*/ 527346 h 4693383"/>
                <a:gd name="csX153" fmla="*/ 3835834 w 4670698"/>
                <a:gd name="csY153" fmla="*/ 451146 h 4693383"/>
                <a:gd name="csX154" fmla="*/ 3772334 w 4670698"/>
                <a:gd name="csY154" fmla="*/ 355896 h 4693383"/>
                <a:gd name="csX155" fmla="*/ 3765984 w 4670698"/>
                <a:gd name="csY155" fmla="*/ 425746 h 4693383"/>
                <a:gd name="csX156" fmla="*/ 3677084 w 4670698"/>
                <a:gd name="csY156" fmla="*/ 546396 h 4693383"/>
                <a:gd name="csX157" fmla="*/ 3569134 w 4670698"/>
                <a:gd name="csY157" fmla="*/ 597196 h 4693383"/>
                <a:gd name="csX158" fmla="*/ 3537384 w 4670698"/>
                <a:gd name="csY158" fmla="*/ 514646 h 4693383"/>
                <a:gd name="csX159" fmla="*/ 3550084 w 4670698"/>
                <a:gd name="csY159" fmla="*/ 444796 h 4693383"/>
                <a:gd name="csX160" fmla="*/ 3638984 w 4670698"/>
                <a:gd name="csY160" fmla="*/ 355896 h 4693383"/>
                <a:gd name="csX161" fmla="*/ 3550084 w 4670698"/>
                <a:gd name="csY161" fmla="*/ 330496 h 4693383"/>
                <a:gd name="csX162" fmla="*/ 3467534 w 4670698"/>
                <a:gd name="csY162" fmla="*/ 438446 h 4693383"/>
                <a:gd name="csX163" fmla="*/ 3448484 w 4670698"/>
                <a:gd name="csY163" fmla="*/ 457496 h 4693383"/>
                <a:gd name="csX164" fmla="*/ 3308784 w 4670698"/>
                <a:gd name="csY164" fmla="*/ 400346 h 4693383"/>
                <a:gd name="csX165" fmla="*/ 3238934 w 4670698"/>
                <a:gd name="csY165" fmla="*/ 317796 h 4693383"/>
                <a:gd name="csX166" fmla="*/ 3111934 w 4670698"/>
                <a:gd name="csY166" fmla="*/ 235246 h 4693383"/>
                <a:gd name="csX167" fmla="*/ 3130984 w 4670698"/>
                <a:gd name="csY167" fmla="*/ 101896 h 4693383"/>
                <a:gd name="csX168" fmla="*/ 3048434 w 4670698"/>
                <a:gd name="csY168" fmla="*/ 95546 h 4693383"/>
                <a:gd name="csX169" fmla="*/ 3029384 w 4670698"/>
                <a:gd name="csY169" fmla="*/ 178096 h 4693383"/>
                <a:gd name="csX170" fmla="*/ 2965884 w 4670698"/>
                <a:gd name="csY170" fmla="*/ 159046 h 4693383"/>
                <a:gd name="csX171" fmla="*/ 2851584 w 4670698"/>
                <a:gd name="csY171" fmla="*/ 89196 h 4693383"/>
                <a:gd name="csX172" fmla="*/ 2635684 w 4670698"/>
                <a:gd name="csY172" fmla="*/ 6646 h 4693383"/>
                <a:gd name="csX173" fmla="*/ 2616338 w 4670698"/>
                <a:gd name="csY173" fmla="*/ 8775 h 4693383"/>
                <a:gd name="csX174" fmla="*/ 2089288 w 4670698"/>
                <a:gd name="csY174" fmla="*/ 39088 h 4693383"/>
                <a:gd name="csX175" fmla="*/ 1742164 w 4670698"/>
                <a:gd name="csY175" fmla="*/ 70151 h 4693383"/>
                <a:gd name="csX176" fmla="*/ 927193 w 4670698"/>
                <a:gd name="csY176"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58084 w 4670698"/>
                <a:gd name="csY146" fmla="*/ 609896 h 4693383"/>
                <a:gd name="csX147" fmla="*/ 3994584 w 4670698"/>
                <a:gd name="csY147" fmla="*/ 609896 h 4693383"/>
                <a:gd name="csX148" fmla="*/ 3918384 w 4670698"/>
                <a:gd name="csY148" fmla="*/ 660696 h 4693383"/>
                <a:gd name="csX149" fmla="*/ 3931084 w 4670698"/>
                <a:gd name="csY149" fmla="*/ 667046 h 4693383"/>
                <a:gd name="csX150" fmla="*/ 3829484 w 4670698"/>
                <a:gd name="csY150" fmla="*/ 660696 h 4693383"/>
                <a:gd name="csX151" fmla="*/ 3886634 w 4670698"/>
                <a:gd name="csY151" fmla="*/ 603546 h 4693383"/>
                <a:gd name="csX152" fmla="*/ 3867584 w 4670698"/>
                <a:gd name="csY152" fmla="*/ 527346 h 4693383"/>
                <a:gd name="csX153" fmla="*/ 3835834 w 4670698"/>
                <a:gd name="csY153" fmla="*/ 451146 h 4693383"/>
                <a:gd name="csX154" fmla="*/ 3772334 w 4670698"/>
                <a:gd name="csY154" fmla="*/ 355896 h 4693383"/>
                <a:gd name="csX155" fmla="*/ 3677084 w 4670698"/>
                <a:gd name="csY155" fmla="*/ 546396 h 4693383"/>
                <a:gd name="csX156" fmla="*/ 3569134 w 4670698"/>
                <a:gd name="csY156" fmla="*/ 597196 h 4693383"/>
                <a:gd name="csX157" fmla="*/ 3537384 w 4670698"/>
                <a:gd name="csY157" fmla="*/ 514646 h 4693383"/>
                <a:gd name="csX158" fmla="*/ 3550084 w 4670698"/>
                <a:gd name="csY158" fmla="*/ 444796 h 4693383"/>
                <a:gd name="csX159" fmla="*/ 3638984 w 4670698"/>
                <a:gd name="csY159" fmla="*/ 355896 h 4693383"/>
                <a:gd name="csX160" fmla="*/ 3550084 w 4670698"/>
                <a:gd name="csY160" fmla="*/ 330496 h 4693383"/>
                <a:gd name="csX161" fmla="*/ 3467534 w 4670698"/>
                <a:gd name="csY161" fmla="*/ 438446 h 4693383"/>
                <a:gd name="csX162" fmla="*/ 3448484 w 4670698"/>
                <a:gd name="csY162" fmla="*/ 457496 h 4693383"/>
                <a:gd name="csX163" fmla="*/ 3308784 w 4670698"/>
                <a:gd name="csY163" fmla="*/ 400346 h 4693383"/>
                <a:gd name="csX164" fmla="*/ 3238934 w 4670698"/>
                <a:gd name="csY164" fmla="*/ 317796 h 4693383"/>
                <a:gd name="csX165" fmla="*/ 3111934 w 4670698"/>
                <a:gd name="csY165" fmla="*/ 235246 h 4693383"/>
                <a:gd name="csX166" fmla="*/ 3130984 w 4670698"/>
                <a:gd name="csY166" fmla="*/ 101896 h 4693383"/>
                <a:gd name="csX167" fmla="*/ 3048434 w 4670698"/>
                <a:gd name="csY167" fmla="*/ 95546 h 4693383"/>
                <a:gd name="csX168" fmla="*/ 3029384 w 4670698"/>
                <a:gd name="csY168" fmla="*/ 178096 h 4693383"/>
                <a:gd name="csX169" fmla="*/ 2965884 w 4670698"/>
                <a:gd name="csY169" fmla="*/ 159046 h 4693383"/>
                <a:gd name="csX170" fmla="*/ 2851584 w 4670698"/>
                <a:gd name="csY170" fmla="*/ 89196 h 4693383"/>
                <a:gd name="csX171" fmla="*/ 2635684 w 4670698"/>
                <a:gd name="csY171" fmla="*/ 6646 h 4693383"/>
                <a:gd name="csX172" fmla="*/ 2616338 w 4670698"/>
                <a:gd name="csY172" fmla="*/ 8775 h 4693383"/>
                <a:gd name="csX173" fmla="*/ 2089288 w 4670698"/>
                <a:gd name="csY173" fmla="*/ 39088 h 4693383"/>
                <a:gd name="csX174" fmla="*/ 1742164 w 4670698"/>
                <a:gd name="csY174" fmla="*/ 70151 h 4693383"/>
                <a:gd name="csX175" fmla="*/ 927193 w 4670698"/>
                <a:gd name="csY175"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58084 w 4670698"/>
                <a:gd name="csY146" fmla="*/ 609896 h 4693383"/>
                <a:gd name="csX147" fmla="*/ 3994584 w 4670698"/>
                <a:gd name="csY147" fmla="*/ 609896 h 4693383"/>
                <a:gd name="csX148" fmla="*/ 3918384 w 4670698"/>
                <a:gd name="csY148" fmla="*/ 660696 h 4693383"/>
                <a:gd name="csX149" fmla="*/ 3931084 w 4670698"/>
                <a:gd name="csY149" fmla="*/ 667046 h 4693383"/>
                <a:gd name="csX150" fmla="*/ 3829484 w 4670698"/>
                <a:gd name="csY150" fmla="*/ 660696 h 4693383"/>
                <a:gd name="csX151" fmla="*/ 3886634 w 4670698"/>
                <a:gd name="csY151" fmla="*/ 603546 h 4693383"/>
                <a:gd name="csX152" fmla="*/ 3867584 w 4670698"/>
                <a:gd name="csY152" fmla="*/ 527346 h 4693383"/>
                <a:gd name="csX153" fmla="*/ 3835834 w 4670698"/>
                <a:gd name="csY153" fmla="*/ 451146 h 4693383"/>
                <a:gd name="csX154" fmla="*/ 3772334 w 4670698"/>
                <a:gd name="csY154" fmla="*/ 355896 h 4693383"/>
                <a:gd name="csX155" fmla="*/ 3677084 w 4670698"/>
                <a:gd name="csY155" fmla="*/ 546396 h 4693383"/>
                <a:gd name="csX156" fmla="*/ 3569134 w 4670698"/>
                <a:gd name="csY156" fmla="*/ 597196 h 4693383"/>
                <a:gd name="csX157" fmla="*/ 3537384 w 4670698"/>
                <a:gd name="csY157" fmla="*/ 514646 h 4693383"/>
                <a:gd name="csX158" fmla="*/ 3550084 w 4670698"/>
                <a:gd name="csY158" fmla="*/ 444796 h 4693383"/>
                <a:gd name="csX159" fmla="*/ 3638984 w 4670698"/>
                <a:gd name="csY159" fmla="*/ 355896 h 4693383"/>
                <a:gd name="csX160" fmla="*/ 3467534 w 4670698"/>
                <a:gd name="csY160" fmla="*/ 438446 h 4693383"/>
                <a:gd name="csX161" fmla="*/ 3448484 w 4670698"/>
                <a:gd name="csY161" fmla="*/ 457496 h 4693383"/>
                <a:gd name="csX162" fmla="*/ 3308784 w 4670698"/>
                <a:gd name="csY162" fmla="*/ 400346 h 4693383"/>
                <a:gd name="csX163" fmla="*/ 3238934 w 4670698"/>
                <a:gd name="csY163" fmla="*/ 317796 h 4693383"/>
                <a:gd name="csX164" fmla="*/ 3111934 w 4670698"/>
                <a:gd name="csY164" fmla="*/ 235246 h 4693383"/>
                <a:gd name="csX165" fmla="*/ 3130984 w 4670698"/>
                <a:gd name="csY165" fmla="*/ 101896 h 4693383"/>
                <a:gd name="csX166" fmla="*/ 3048434 w 4670698"/>
                <a:gd name="csY166" fmla="*/ 95546 h 4693383"/>
                <a:gd name="csX167" fmla="*/ 3029384 w 4670698"/>
                <a:gd name="csY167" fmla="*/ 178096 h 4693383"/>
                <a:gd name="csX168" fmla="*/ 2965884 w 4670698"/>
                <a:gd name="csY168" fmla="*/ 159046 h 4693383"/>
                <a:gd name="csX169" fmla="*/ 2851584 w 4670698"/>
                <a:gd name="csY169" fmla="*/ 89196 h 4693383"/>
                <a:gd name="csX170" fmla="*/ 2635684 w 4670698"/>
                <a:gd name="csY170" fmla="*/ 6646 h 4693383"/>
                <a:gd name="csX171" fmla="*/ 2616338 w 4670698"/>
                <a:gd name="csY171" fmla="*/ 8775 h 4693383"/>
                <a:gd name="csX172" fmla="*/ 2089288 w 4670698"/>
                <a:gd name="csY172" fmla="*/ 39088 h 4693383"/>
                <a:gd name="csX173" fmla="*/ 1742164 w 4670698"/>
                <a:gd name="csY173" fmla="*/ 70151 h 4693383"/>
                <a:gd name="csX174" fmla="*/ 927193 w 4670698"/>
                <a:gd name="csY174"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58084 w 4670698"/>
                <a:gd name="csY146" fmla="*/ 609896 h 4693383"/>
                <a:gd name="csX147" fmla="*/ 3994584 w 4670698"/>
                <a:gd name="csY147" fmla="*/ 609896 h 4693383"/>
                <a:gd name="csX148" fmla="*/ 3918384 w 4670698"/>
                <a:gd name="csY148" fmla="*/ 660696 h 4693383"/>
                <a:gd name="csX149" fmla="*/ 3931084 w 4670698"/>
                <a:gd name="csY149" fmla="*/ 667046 h 4693383"/>
                <a:gd name="csX150" fmla="*/ 3829484 w 4670698"/>
                <a:gd name="csY150" fmla="*/ 660696 h 4693383"/>
                <a:gd name="csX151" fmla="*/ 3886634 w 4670698"/>
                <a:gd name="csY151" fmla="*/ 603546 h 4693383"/>
                <a:gd name="csX152" fmla="*/ 3867584 w 4670698"/>
                <a:gd name="csY152" fmla="*/ 527346 h 4693383"/>
                <a:gd name="csX153" fmla="*/ 3835834 w 4670698"/>
                <a:gd name="csY153" fmla="*/ 451146 h 4693383"/>
                <a:gd name="csX154" fmla="*/ 3677084 w 4670698"/>
                <a:gd name="csY154" fmla="*/ 546396 h 4693383"/>
                <a:gd name="csX155" fmla="*/ 3569134 w 4670698"/>
                <a:gd name="csY155" fmla="*/ 597196 h 4693383"/>
                <a:gd name="csX156" fmla="*/ 3537384 w 4670698"/>
                <a:gd name="csY156" fmla="*/ 514646 h 4693383"/>
                <a:gd name="csX157" fmla="*/ 3550084 w 4670698"/>
                <a:gd name="csY157" fmla="*/ 444796 h 4693383"/>
                <a:gd name="csX158" fmla="*/ 3638984 w 4670698"/>
                <a:gd name="csY158" fmla="*/ 355896 h 4693383"/>
                <a:gd name="csX159" fmla="*/ 3467534 w 4670698"/>
                <a:gd name="csY159" fmla="*/ 438446 h 4693383"/>
                <a:gd name="csX160" fmla="*/ 3448484 w 4670698"/>
                <a:gd name="csY160" fmla="*/ 457496 h 4693383"/>
                <a:gd name="csX161" fmla="*/ 3308784 w 4670698"/>
                <a:gd name="csY161" fmla="*/ 400346 h 4693383"/>
                <a:gd name="csX162" fmla="*/ 3238934 w 4670698"/>
                <a:gd name="csY162" fmla="*/ 317796 h 4693383"/>
                <a:gd name="csX163" fmla="*/ 3111934 w 4670698"/>
                <a:gd name="csY163" fmla="*/ 235246 h 4693383"/>
                <a:gd name="csX164" fmla="*/ 3130984 w 4670698"/>
                <a:gd name="csY164" fmla="*/ 101896 h 4693383"/>
                <a:gd name="csX165" fmla="*/ 3048434 w 4670698"/>
                <a:gd name="csY165" fmla="*/ 95546 h 4693383"/>
                <a:gd name="csX166" fmla="*/ 3029384 w 4670698"/>
                <a:gd name="csY166" fmla="*/ 178096 h 4693383"/>
                <a:gd name="csX167" fmla="*/ 2965884 w 4670698"/>
                <a:gd name="csY167" fmla="*/ 159046 h 4693383"/>
                <a:gd name="csX168" fmla="*/ 2851584 w 4670698"/>
                <a:gd name="csY168" fmla="*/ 89196 h 4693383"/>
                <a:gd name="csX169" fmla="*/ 2635684 w 4670698"/>
                <a:gd name="csY169" fmla="*/ 6646 h 4693383"/>
                <a:gd name="csX170" fmla="*/ 2616338 w 4670698"/>
                <a:gd name="csY170" fmla="*/ 8775 h 4693383"/>
                <a:gd name="csX171" fmla="*/ 2089288 w 4670698"/>
                <a:gd name="csY171" fmla="*/ 39088 h 4693383"/>
                <a:gd name="csX172" fmla="*/ 1742164 w 4670698"/>
                <a:gd name="csY172" fmla="*/ 70151 h 4693383"/>
                <a:gd name="csX173" fmla="*/ 927193 w 4670698"/>
                <a:gd name="csY173"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58084 w 4670698"/>
                <a:gd name="csY146" fmla="*/ 609896 h 4693383"/>
                <a:gd name="csX147" fmla="*/ 3994584 w 4670698"/>
                <a:gd name="csY147" fmla="*/ 609896 h 4693383"/>
                <a:gd name="csX148" fmla="*/ 3918384 w 4670698"/>
                <a:gd name="csY148" fmla="*/ 660696 h 4693383"/>
                <a:gd name="csX149" fmla="*/ 3931084 w 4670698"/>
                <a:gd name="csY149" fmla="*/ 667046 h 4693383"/>
                <a:gd name="csX150" fmla="*/ 3829484 w 4670698"/>
                <a:gd name="csY150" fmla="*/ 660696 h 4693383"/>
                <a:gd name="csX151" fmla="*/ 3886634 w 4670698"/>
                <a:gd name="csY151" fmla="*/ 603546 h 4693383"/>
                <a:gd name="csX152" fmla="*/ 3867584 w 4670698"/>
                <a:gd name="csY152" fmla="*/ 527346 h 4693383"/>
                <a:gd name="csX153" fmla="*/ 3835834 w 4670698"/>
                <a:gd name="csY153" fmla="*/ 451146 h 4693383"/>
                <a:gd name="csX154" fmla="*/ 3677084 w 4670698"/>
                <a:gd name="csY154" fmla="*/ 546396 h 4693383"/>
                <a:gd name="csX155" fmla="*/ 3569134 w 4670698"/>
                <a:gd name="csY155" fmla="*/ 597196 h 4693383"/>
                <a:gd name="csX156" fmla="*/ 3537384 w 4670698"/>
                <a:gd name="csY156" fmla="*/ 514646 h 4693383"/>
                <a:gd name="csX157" fmla="*/ 3550084 w 4670698"/>
                <a:gd name="csY157" fmla="*/ 444796 h 4693383"/>
                <a:gd name="csX158" fmla="*/ 3467534 w 4670698"/>
                <a:gd name="csY158" fmla="*/ 438446 h 4693383"/>
                <a:gd name="csX159" fmla="*/ 3448484 w 4670698"/>
                <a:gd name="csY159" fmla="*/ 457496 h 4693383"/>
                <a:gd name="csX160" fmla="*/ 3308784 w 4670698"/>
                <a:gd name="csY160" fmla="*/ 400346 h 4693383"/>
                <a:gd name="csX161" fmla="*/ 3238934 w 4670698"/>
                <a:gd name="csY161" fmla="*/ 317796 h 4693383"/>
                <a:gd name="csX162" fmla="*/ 3111934 w 4670698"/>
                <a:gd name="csY162" fmla="*/ 235246 h 4693383"/>
                <a:gd name="csX163" fmla="*/ 3130984 w 4670698"/>
                <a:gd name="csY163" fmla="*/ 101896 h 4693383"/>
                <a:gd name="csX164" fmla="*/ 3048434 w 4670698"/>
                <a:gd name="csY164" fmla="*/ 95546 h 4693383"/>
                <a:gd name="csX165" fmla="*/ 3029384 w 4670698"/>
                <a:gd name="csY165" fmla="*/ 178096 h 4693383"/>
                <a:gd name="csX166" fmla="*/ 2965884 w 4670698"/>
                <a:gd name="csY166" fmla="*/ 159046 h 4693383"/>
                <a:gd name="csX167" fmla="*/ 2851584 w 4670698"/>
                <a:gd name="csY167" fmla="*/ 89196 h 4693383"/>
                <a:gd name="csX168" fmla="*/ 2635684 w 4670698"/>
                <a:gd name="csY168" fmla="*/ 6646 h 4693383"/>
                <a:gd name="csX169" fmla="*/ 2616338 w 4670698"/>
                <a:gd name="csY169" fmla="*/ 8775 h 4693383"/>
                <a:gd name="csX170" fmla="*/ 2089288 w 4670698"/>
                <a:gd name="csY170" fmla="*/ 39088 h 4693383"/>
                <a:gd name="csX171" fmla="*/ 1742164 w 4670698"/>
                <a:gd name="csY171" fmla="*/ 70151 h 4693383"/>
                <a:gd name="csX172" fmla="*/ 927193 w 4670698"/>
                <a:gd name="csY172"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58084 w 4670698"/>
                <a:gd name="csY146" fmla="*/ 609896 h 4693383"/>
                <a:gd name="csX147" fmla="*/ 3994584 w 4670698"/>
                <a:gd name="csY147" fmla="*/ 609896 h 4693383"/>
                <a:gd name="csX148" fmla="*/ 3918384 w 4670698"/>
                <a:gd name="csY148" fmla="*/ 660696 h 4693383"/>
                <a:gd name="csX149" fmla="*/ 3931084 w 4670698"/>
                <a:gd name="csY149" fmla="*/ 667046 h 4693383"/>
                <a:gd name="csX150" fmla="*/ 3829484 w 4670698"/>
                <a:gd name="csY150" fmla="*/ 660696 h 4693383"/>
                <a:gd name="csX151" fmla="*/ 3886634 w 4670698"/>
                <a:gd name="csY151" fmla="*/ 603546 h 4693383"/>
                <a:gd name="csX152" fmla="*/ 3867584 w 4670698"/>
                <a:gd name="csY152" fmla="*/ 527346 h 4693383"/>
                <a:gd name="csX153" fmla="*/ 3835834 w 4670698"/>
                <a:gd name="csY153" fmla="*/ 451146 h 4693383"/>
                <a:gd name="csX154" fmla="*/ 3677084 w 4670698"/>
                <a:gd name="csY154" fmla="*/ 546396 h 4693383"/>
                <a:gd name="csX155" fmla="*/ 3569134 w 4670698"/>
                <a:gd name="csY155" fmla="*/ 597196 h 4693383"/>
                <a:gd name="csX156" fmla="*/ 3537384 w 4670698"/>
                <a:gd name="csY156" fmla="*/ 514646 h 4693383"/>
                <a:gd name="csX157" fmla="*/ 3550084 w 4670698"/>
                <a:gd name="csY157" fmla="*/ 444796 h 4693383"/>
                <a:gd name="csX158" fmla="*/ 3467534 w 4670698"/>
                <a:gd name="csY158" fmla="*/ 438446 h 4693383"/>
                <a:gd name="csX159" fmla="*/ 3448484 w 4670698"/>
                <a:gd name="csY159" fmla="*/ 457496 h 4693383"/>
                <a:gd name="csX160" fmla="*/ 3308784 w 4670698"/>
                <a:gd name="csY160" fmla="*/ 400346 h 4693383"/>
                <a:gd name="csX161" fmla="*/ 3238934 w 4670698"/>
                <a:gd name="csY161" fmla="*/ 317796 h 4693383"/>
                <a:gd name="csX162" fmla="*/ 3111934 w 4670698"/>
                <a:gd name="csY162" fmla="*/ 235246 h 4693383"/>
                <a:gd name="csX163" fmla="*/ 3048434 w 4670698"/>
                <a:gd name="csY163" fmla="*/ 95546 h 4693383"/>
                <a:gd name="csX164" fmla="*/ 3029384 w 4670698"/>
                <a:gd name="csY164" fmla="*/ 178096 h 4693383"/>
                <a:gd name="csX165" fmla="*/ 2965884 w 4670698"/>
                <a:gd name="csY165" fmla="*/ 159046 h 4693383"/>
                <a:gd name="csX166" fmla="*/ 2851584 w 4670698"/>
                <a:gd name="csY166" fmla="*/ 89196 h 4693383"/>
                <a:gd name="csX167" fmla="*/ 2635684 w 4670698"/>
                <a:gd name="csY167" fmla="*/ 6646 h 4693383"/>
                <a:gd name="csX168" fmla="*/ 2616338 w 4670698"/>
                <a:gd name="csY168" fmla="*/ 8775 h 4693383"/>
                <a:gd name="csX169" fmla="*/ 2089288 w 4670698"/>
                <a:gd name="csY169" fmla="*/ 39088 h 4693383"/>
                <a:gd name="csX170" fmla="*/ 1742164 w 4670698"/>
                <a:gd name="csY170" fmla="*/ 70151 h 4693383"/>
                <a:gd name="csX171" fmla="*/ 927193 w 4670698"/>
                <a:gd name="csY171"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58084 w 4670698"/>
                <a:gd name="csY146" fmla="*/ 609896 h 4693383"/>
                <a:gd name="csX147" fmla="*/ 3994584 w 4670698"/>
                <a:gd name="csY147" fmla="*/ 609896 h 4693383"/>
                <a:gd name="csX148" fmla="*/ 3918384 w 4670698"/>
                <a:gd name="csY148" fmla="*/ 660696 h 4693383"/>
                <a:gd name="csX149" fmla="*/ 3931084 w 4670698"/>
                <a:gd name="csY149" fmla="*/ 667046 h 4693383"/>
                <a:gd name="csX150" fmla="*/ 3829484 w 4670698"/>
                <a:gd name="csY150" fmla="*/ 660696 h 4693383"/>
                <a:gd name="csX151" fmla="*/ 3886634 w 4670698"/>
                <a:gd name="csY151" fmla="*/ 603546 h 4693383"/>
                <a:gd name="csX152" fmla="*/ 3867584 w 4670698"/>
                <a:gd name="csY152" fmla="*/ 527346 h 4693383"/>
                <a:gd name="csX153" fmla="*/ 3835834 w 4670698"/>
                <a:gd name="csY153" fmla="*/ 451146 h 4693383"/>
                <a:gd name="csX154" fmla="*/ 3677084 w 4670698"/>
                <a:gd name="csY154" fmla="*/ 546396 h 4693383"/>
                <a:gd name="csX155" fmla="*/ 3569134 w 4670698"/>
                <a:gd name="csY155" fmla="*/ 597196 h 4693383"/>
                <a:gd name="csX156" fmla="*/ 3537384 w 4670698"/>
                <a:gd name="csY156" fmla="*/ 514646 h 4693383"/>
                <a:gd name="csX157" fmla="*/ 3550084 w 4670698"/>
                <a:gd name="csY157" fmla="*/ 444796 h 4693383"/>
                <a:gd name="csX158" fmla="*/ 3467534 w 4670698"/>
                <a:gd name="csY158" fmla="*/ 438446 h 4693383"/>
                <a:gd name="csX159" fmla="*/ 3448484 w 4670698"/>
                <a:gd name="csY159" fmla="*/ 457496 h 4693383"/>
                <a:gd name="csX160" fmla="*/ 3308784 w 4670698"/>
                <a:gd name="csY160" fmla="*/ 400346 h 4693383"/>
                <a:gd name="csX161" fmla="*/ 3238934 w 4670698"/>
                <a:gd name="csY161" fmla="*/ 317796 h 4693383"/>
                <a:gd name="csX162" fmla="*/ 3111934 w 4670698"/>
                <a:gd name="csY162" fmla="*/ 235246 h 4693383"/>
                <a:gd name="csX163" fmla="*/ 3048434 w 4670698"/>
                <a:gd name="csY163" fmla="*/ 95546 h 4693383"/>
                <a:gd name="csX164" fmla="*/ 3029384 w 4670698"/>
                <a:gd name="csY164" fmla="*/ 178096 h 4693383"/>
                <a:gd name="csX165" fmla="*/ 2851584 w 4670698"/>
                <a:gd name="csY165" fmla="*/ 89196 h 4693383"/>
                <a:gd name="csX166" fmla="*/ 2635684 w 4670698"/>
                <a:gd name="csY166" fmla="*/ 6646 h 4693383"/>
                <a:gd name="csX167" fmla="*/ 2616338 w 4670698"/>
                <a:gd name="csY167" fmla="*/ 8775 h 4693383"/>
                <a:gd name="csX168" fmla="*/ 2089288 w 4670698"/>
                <a:gd name="csY168" fmla="*/ 39088 h 4693383"/>
                <a:gd name="csX169" fmla="*/ 1742164 w 4670698"/>
                <a:gd name="csY169" fmla="*/ 70151 h 4693383"/>
                <a:gd name="csX170" fmla="*/ 927193 w 4670698"/>
                <a:gd name="csY170"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400984 w 4670698"/>
                <a:gd name="csY140" fmla="*/ 901996 h 4693383"/>
                <a:gd name="csX141" fmla="*/ 4216834 w 4670698"/>
                <a:gd name="csY141" fmla="*/ 952796 h 4693383"/>
                <a:gd name="csX142" fmla="*/ 4153334 w 4670698"/>
                <a:gd name="csY142" fmla="*/ 825796 h 4693383"/>
                <a:gd name="csX143" fmla="*/ 4077134 w 4670698"/>
                <a:gd name="csY143" fmla="*/ 819446 h 4693383"/>
                <a:gd name="csX144" fmla="*/ 4013634 w 4670698"/>
                <a:gd name="csY144" fmla="*/ 768646 h 4693383"/>
                <a:gd name="csX145" fmla="*/ 4019984 w 4670698"/>
                <a:gd name="csY145" fmla="*/ 730546 h 4693383"/>
                <a:gd name="csX146" fmla="*/ 4058084 w 4670698"/>
                <a:gd name="csY146" fmla="*/ 609896 h 4693383"/>
                <a:gd name="csX147" fmla="*/ 3994584 w 4670698"/>
                <a:gd name="csY147" fmla="*/ 609896 h 4693383"/>
                <a:gd name="csX148" fmla="*/ 3918384 w 4670698"/>
                <a:gd name="csY148" fmla="*/ 660696 h 4693383"/>
                <a:gd name="csX149" fmla="*/ 3931084 w 4670698"/>
                <a:gd name="csY149" fmla="*/ 667046 h 4693383"/>
                <a:gd name="csX150" fmla="*/ 3829484 w 4670698"/>
                <a:gd name="csY150" fmla="*/ 660696 h 4693383"/>
                <a:gd name="csX151" fmla="*/ 3886634 w 4670698"/>
                <a:gd name="csY151" fmla="*/ 603546 h 4693383"/>
                <a:gd name="csX152" fmla="*/ 3867584 w 4670698"/>
                <a:gd name="csY152" fmla="*/ 527346 h 4693383"/>
                <a:gd name="csX153" fmla="*/ 3677084 w 4670698"/>
                <a:gd name="csY153" fmla="*/ 546396 h 4693383"/>
                <a:gd name="csX154" fmla="*/ 3569134 w 4670698"/>
                <a:gd name="csY154" fmla="*/ 597196 h 4693383"/>
                <a:gd name="csX155" fmla="*/ 3537384 w 4670698"/>
                <a:gd name="csY155" fmla="*/ 514646 h 4693383"/>
                <a:gd name="csX156" fmla="*/ 3550084 w 4670698"/>
                <a:gd name="csY156" fmla="*/ 444796 h 4693383"/>
                <a:gd name="csX157" fmla="*/ 3467534 w 4670698"/>
                <a:gd name="csY157" fmla="*/ 438446 h 4693383"/>
                <a:gd name="csX158" fmla="*/ 3448484 w 4670698"/>
                <a:gd name="csY158" fmla="*/ 457496 h 4693383"/>
                <a:gd name="csX159" fmla="*/ 3308784 w 4670698"/>
                <a:gd name="csY159" fmla="*/ 400346 h 4693383"/>
                <a:gd name="csX160" fmla="*/ 3238934 w 4670698"/>
                <a:gd name="csY160" fmla="*/ 317796 h 4693383"/>
                <a:gd name="csX161" fmla="*/ 3111934 w 4670698"/>
                <a:gd name="csY161" fmla="*/ 235246 h 4693383"/>
                <a:gd name="csX162" fmla="*/ 3048434 w 4670698"/>
                <a:gd name="csY162" fmla="*/ 95546 h 4693383"/>
                <a:gd name="csX163" fmla="*/ 3029384 w 4670698"/>
                <a:gd name="csY163" fmla="*/ 178096 h 4693383"/>
                <a:gd name="csX164" fmla="*/ 2851584 w 4670698"/>
                <a:gd name="csY164" fmla="*/ 89196 h 4693383"/>
                <a:gd name="csX165" fmla="*/ 2635684 w 4670698"/>
                <a:gd name="csY165" fmla="*/ 6646 h 4693383"/>
                <a:gd name="csX166" fmla="*/ 2616338 w 4670698"/>
                <a:gd name="csY166" fmla="*/ 8775 h 4693383"/>
                <a:gd name="csX167" fmla="*/ 2089288 w 4670698"/>
                <a:gd name="csY167" fmla="*/ 39088 h 4693383"/>
                <a:gd name="csX168" fmla="*/ 1742164 w 4670698"/>
                <a:gd name="csY168" fmla="*/ 70151 h 4693383"/>
                <a:gd name="csX169" fmla="*/ 927193 w 4670698"/>
                <a:gd name="csY169"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369234 w 4670698"/>
                <a:gd name="csY139" fmla="*/ 1054396 h 4693383"/>
                <a:gd name="csX140" fmla="*/ 4216834 w 4670698"/>
                <a:gd name="csY140" fmla="*/ 952796 h 4693383"/>
                <a:gd name="csX141" fmla="*/ 4153334 w 4670698"/>
                <a:gd name="csY141" fmla="*/ 825796 h 4693383"/>
                <a:gd name="csX142" fmla="*/ 4077134 w 4670698"/>
                <a:gd name="csY142" fmla="*/ 819446 h 4693383"/>
                <a:gd name="csX143" fmla="*/ 4013634 w 4670698"/>
                <a:gd name="csY143" fmla="*/ 768646 h 4693383"/>
                <a:gd name="csX144" fmla="*/ 4019984 w 4670698"/>
                <a:gd name="csY144" fmla="*/ 730546 h 4693383"/>
                <a:gd name="csX145" fmla="*/ 4058084 w 4670698"/>
                <a:gd name="csY145" fmla="*/ 609896 h 4693383"/>
                <a:gd name="csX146" fmla="*/ 3994584 w 4670698"/>
                <a:gd name="csY146" fmla="*/ 609896 h 4693383"/>
                <a:gd name="csX147" fmla="*/ 3918384 w 4670698"/>
                <a:gd name="csY147" fmla="*/ 660696 h 4693383"/>
                <a:gd name="csX148" fmla="*/ 3931084 w 4670698"/>
                <a:gd name="csY148" fmla="*/ 667046 h 4693383"/>
                <a:gd name="csX149" fmla="*/ 3829484 w 4670698"/>
                <a:gd name="csY149" fmla="*/ 660696 h 4693383"/>
                <a:gd name="csX150" fmla="*/ 3886634 w 4670698"/>
                <a:gd name="csY150" fmla="*/ 603546 h 4693383"/>
                <a:gd name="csX151" fmla="*/ 3867584 w 4670698"/>
                <a:gd name="csY151" fmla="*/ 527346 h 4693383"/>
                <a:gd name="csX152" fmla="*/ 3677084 w 4670698"/>
                <a:gd name="csY152" fmla="*/ 546396 h 4693383"/>
                <a:gd name="csX153" fmla="*/ 3569134 w 4670698"/>
                <a:gd name="csY153" fmla="*/ 597196 h 4693383"/>
                <a:gd name="csX154" fmla="*/ 3537384 w 4670698"/>
                <a:gd name="csY154" fmla="*/ 514646 h 4693383"/>
                <a:gd name="csX155" fmla="*/ 3550084 w 4670698"/>
                <a:gd name="csY155" fmla="*/ 444796 h 4693383"/>
                <a:gd name="csX156" fmla="*/ 3467534 w 4670698"/>
                <a:gd name="csY156" fmla="*/ 438446 h 4693383"/>
                <a:gd name="csX157" fmla="*/ 3448484 w 4670698"/>
                <a:gd name="csY157" fmla="*/ 457496 h 4693383"/>
                <a:gd name="csX158" fmla="*/ 3308784 w 4670698"/>
                <a:gd name="csY158" fmla="*/ 400346 h 4693383"/>
                <a:gd name="csX159" fmla="*/ 3238934 w 4670698"/>
                <a:gd name="csY159" fmla="*/ 317796 h 4693383"/>
                <a:gd name="csX160" fmla="*/ 3111934 w 4670698"/>
                <a:gd name="csY160" fmla="*/ 235246 h 4693383"/>
                <a:gd name="csX161" fmla="*/ 3048434 w 4670698"/>
                <a:gd name="csY161" fmla="*/ 95546 h 4693383"/>
                <a:gd name="csX162" fmla="*/ 3029384 w 4670698"/>
                <a:gd name="csY162" fmla="*/ 178096 h 4693383"/>
                <a:gd name="csX163" fmla="*/ 2851584 w 4670698"/>
                <a:gd name="csY163" fmla="*/ 89196 h 4693383"/>
                <a:gd name="csX164" fmla="*/ 2635684 w 4670698"/>
                <a:gd name="csY164" fmla="*/ 6646 h 4693383"/>
                <a:gd name="csX165" fmla="*/ 2616338 w 4670698"/>
                <a:gd name="csY165" fmla="*/ 8775 h 4693383"/>
                <a:gd name="csX166" fmla="*/ 2089288 w 4670698"/>
                <a:gd name="csY166" fmla="*/ 39088 h 4693383"/>
                <a:gd name="csX167" fmla="*/ 1742164 w 4670698"/>
                <a:gd name="csY167" fmla="*/ 70151 h 4693383"/>
                <a:gd name="csX168" fmla="*/ 927193 w 4670698"/>
                <a:gd name="csY168"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420034 w 4670698"/>
                <a:gd name="csY137" fmla="*/ 1124246 h 4693383"/>
                <a:gd name="csX138" fmla="*/ 4369234 w 4670698"/>
                <a:gd name="csY138" fmla="*/ 1098846 h 4693383"/>
                <a:gd name="csX139" fmla="*/ 4216834 w 4670698"/>
                <a:gd name="csY139" fmla="*/ 952796 h 4693383"/>
                <a:gd name="csX140" fmla="*/ 4153334 w 4670698"/>
                <a:gd name="csY140" fmla="*/ 825796 h 4693383"/>
                <a:gd name="csX141" fmla="*/ 4077134 w 4670698"/>
                <a:gd name="csY141" fmla="*/ 819446 h 4693383"/>
                <a:gd name="csX142" fmla="*/ 4013634 w 4670698"/>
                <a:gd name="csY142" fmla="*/ 768646 h 4693383"/>
                <a:gd name="csX143" fmla="*/ 4019984 w 4670698"/>
                <a:gd name="csY143" fmla="*/ 730546 h 4693383"/>
                <a:gd name="csX144" fmla="*/ 4058084 w 4670698"/>
                <a:gd name="csY144" fmla="*/ 609896 h 4693383"/>
                <a:gd name="csX145" fmla="*/ 3994584 w 4670698"/>
                <a:gd name="csY145" fmla="*/ 609896 h 4693383"/>
                <a:gd name="csX146" fmla="*/ 3918384 w 4670698"/>
                <a:gd name="csY146" fmla="*/ 660696 h 4693383"/>
                <a:gd name="csX147" fmla="*/ 3931084 w 4670698"/>
                <a:gd name="csY147" fmla="*/ 667046 h 4693383"/>
                <a:gd name="csX148" fmla="*/ 3829484 w 4670698"/>
                <a:gd name="csY148" fmla="*/ 660696 h 4693383"/>
                <a:gd name="csX149" fmla="*/ 3886634 w 4670698"/>
                <a:gd name="csY149" fmla="*/ 603546 h 4693383"/>
                <a:gd name="csX150" fmla="*/ 3867584 w 4670698"/>
                <a:gd name="csY150" fmla="*/ 527346 h 4693383"/>
                <a:gd name="csX151" fmla="*/ 3677084 w 4670698"/>
                <a:gd name="csY151" fmla="*/ 546396 h 4693383"/>
                <a:gd name="csX152" fmla="*/ 3569134 w 4670698"/>
                <a:gd name="csY152" fmla="*/ 597196 h 4693383"/>
                <a:gd name="csX153" fmla="*/ 3537384 w 4670698"/>
                <a:gd name="csY153" fmla="*/ 514646 h 4693383"/>
                <a:gd name="csX154" fmla="*/ 3550084 w 4670698"/>
                <a:gd name="csY154" fmla="*/ 444796 h 4693383"/>
                <a:gd name="csX155" fmla="*/ 3467534 w 4670698"/>
                <a:gd name="csY155" fmla="*/ 438446 h 4693383"/>
                <a:gd name="csX156" fmla="*/ 3448484 w 4670698"/>
                <a:gd name="csY156" fmla="*/ 457496 h 4693383"/>
                <a:gd name="csX157" fmla="*/ 3308784 w 4670698"/>
                <a:gd name="csY157" fmla="*/ 400346 h 4693383"/>
                <a:gd name="csX158" fmla="*/ 3238934 w 4670698"/>
                <a:gd name="csY158" fmla="*/ 317796 h 4693383"/>
                <a:gd name="csX159" fmla="*/ 3111934 w 4670698"/>
                <a:gd name="csY159" fmla="*/ 235246 h 4693383"/>
                <a:gd name="csX160" fmla="*/ 3048434 w 4670698"/>
                <a:gd name="csY160" fmla="*/ 95546 h 4693383"/>
                <a:gd name="csX161" fmla="*/ 3029384 w 4670698"/>
                <a:gd name="csY161" fmla="*/ 178096 h 4693383"/>
                <a:gd name="csX162" fmla="*/ 2851584 w 4670698"/>
                <a:gd name="csY162" fmla="*/ 89196 h 4693383"/>
                <a:gd name="csX163" fmla="*/ 2635684 w 4670698"/>
                <a:gd name="csY163" fmla="*/ 6646 h 4693383"/>
                <a:gd name="csX164" fmla="*/ 2616338 w 4670698"/>
                <a:gd name="csY164" fmla="*/ 8775 h 4693383"/>
                <a:gd name="csX165" fmla="*/ 2089288 w 4670698"/>
                <a:gd name="csY165" fmla="*/ 39088 h 4693383"/>
                <a:gd name="csX166" fmla="*/ 1742164 w 4670698"/>
                <a:gd name="csY166" fmla="*/ 70151 h 4693383"/>
                <a:gd name="csX167" fmla="*/ 927193 w 4670698"/>
                <a:gd name="csY167"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559734 w 4670698"/>
                <a:gd name="csY116" fmla="*/ 2591096 h 4693383"/>
                <a:gd name="csX117" fmla="*/ 4661334 w 4670698"/>
                <a:gd name="csY117" fmla="*/ 2565696 h 4693383"/>
                <a:gd name="csX118" fmla="*/ 4635934 w 4670698"/>
                <a:gd name="csY118" fmla="*/ 2457746 h 4693383"/>
                <a:gd name="csX119" fmla="*/ 4559734 w 4670698"/>
                <a:gd name="csY119" fmla="*/ 2432346 h 4693383"/>
                <a:gd name="csX120" fmla="*/ 4464484 w 4670698"/>
                <a:gd name="csY120" fmla="*/ 2438696 h 4693383"/>
                <a:gd name="csX121" fmla="*/ 4464484 w 4670698"/>
                <a:gd name="csY121" fmla="*/ 2159296 h 4693383"/>
                <a:gd name="csX122" fmla="*/ 4559734 w 4670698"/>
                <a:gd name="csY122" fmla="*/ 2165646 h 4693383"/>
                <a:gd name="csX123" fmla="*/ 4667684 w 4670698"/>
                <a:gd name="csY123" fmla="*/ 2121196 h 4693383"/>
                <a:gd name="csX124" fmla="*/ 4635934 w 4670698"/>
                <a:gd name="csY124" fmla="*/ 2044996 h 4693383"/>
                <a:gd name="csX125" fmla="*/ 4585134 w 4670698"/>
                <a:gd name="csY125" fmla="*/ 2000546 h 4693383"/>
                <a:gd name="csX126" fmla="*/ 4521634 w 4670698"/>
                <a:gd name="csY126" fmla="*/ 1981496 h 4693383"/>
                <a:gd name="csX127" fmla="*/ 4470834 w 4670698"/>
                <a:gd name="csY127" fmla="*/ 1892596 h 4693383"/>
                <a:gd name="csX128" fmla="*/ 4375584 w 4670698"/>
                <a:gd name="csY128" fmla="*/ 1663996 h 4693383"/>
                <a:gd name="csX129" fmla="*/ 4400984 w 4670698"/>
                <a:gd name="csY129" fmla="*/ 1524296 h 4693383"/>
                <a:gd name="csX130" fmla="*/ 4400984 w 4670698"/>
                <a:gd name="csY130" fmla="*/ 1486196 h 4693383"/>
                <a:gd name="csX131" fmla="*/ 4331134 w 4670698"/>
                <a:gd name="csY131" fmla="*/ 1473496 h 4693383"/>
                <a:gd name="csX132" fmla="*/ 4305734 w 4670698"/>
                <a:gd name="csY132" fmla="*/ 1435396 h 4693383"/>
                <a:gd name="csX133" fmla="*/ 4293034 w 4670698"/>
                <a:gd name="csY133" fmla="*/ 1327446 h 4693383"/>
                <a:gd name="csX134" fmla="*/ 4318434 w 4670698"/>
                <a:gd name="csY134" fmla="*/ 1263946 h 4693383"/>
                <a:gd name="csX135" fmla="*/ 4388284 w 4670698"/>
                <a:gd name="csY135" fmla="*/ 1213146 h 4693383"/>
                <a:gd name="csX136" fmla="*/ 4458134 w 4670698"/>
                <a:gd name="csY136" fmla="*/ 1155996 h 4693383"/>
                <a:gd name="csX137" fmla="*/ 4369234 w 4670698"/>
                <a:gd name="csY137" fmla="*/ 1098846 h 4693383"/>
                <a:gd name="csX138" fmla="*/ 4216834 w 4670698"/>
                <a:gd name="csY138" fmla="*/ 952796 h 4693383"/>
                <a:gd name="csX139" fmla="*/ 4153334 w 4670698"/>
                <a:gd name="csY139" fmla="*/ 825796 h 4693383"/>
                <a:gd name="csX140" fmla="*/ 4077134 w 4670698"/>
                <a:gd name="csY140" fmla="*/ 819446 h 4693383"/>
                <a:gd name="csX141" fmla="*/ 4013634 w 4670698"/>
                <a:gd name="csY141" fmla="*/ 768646 h 4693383"/>
                <a:gd name="csX142" fmla="*/ 4019984 w 4670698"/>
                <a:gd name="csY142" fmla="*/ 730546 h 4693383"/>
                <a:gd name="csX143" fmla="*/ 4058084 w 4670698"/>
                <a:gd name="csY143" fmla="*/ 609896 h 4693383"/>
                <a:gd name="csX144" fmla="*/ 3994584 w 4670698"/>
                <a:gd name="csY144" fmla="*/ 609896 h 4693383"/>
                <a:gd name="csX145" fmla="*/ 3918384 w 4670698"/>
                <a:gd name="csY145" fmla="*/ 660696 h 4693383"/>
                <a:gd name="csX146" fmla="*/ 3931084 w 4670698"/>
                <a:gd name="csY146" fmla="*/ 667046 h 4693383"/>
                <a:gd name="csX147" fmla="*/ 3829484 w 4670698"/>
                <a:gd name="csY147" fmla="*/ 660696 h 4693383"/>
                <a:gd name="csX148" fmla="*/ 3886634 w 4670698"/>
                <a:gd name="csY148" fmla="*/ 603546 h 4693383"/>
                <a:gd name="csX149" fmla="*/ 3867584 w 4670698"/>
                <a:gd name="csY149" fmla="*/ 527346 h 4693383"/>
                <a:gd name="csX150" fmla="*/ 3677084 w 4670698"/>
                <a:gd name="csY150" fmla="*/ 546396 h 4693383"/>
                <a:gd name="csX151" fmla="*/ 3569134 w 4670698"/>
                <a:gd name="csY151" fmla="*/ 597196 h 4693383"/>
                <a:gd name="csX152" fmla="*/ 3537384 w 4670698"/>
                <a:gd name="csY152" fmla="*/ 514646 h 4693383"/>
                <a:gd name="csX153" fmla="*/ 3550084 w 4670698"/>
                <a:gd name="csY153" fmla="*/ 444796 h 4693383"/>
                <a:gd name="csX154" fmla="*/ 3467534 w 4670698"/>
                <a:gd name="csY154" fmla="*/ 438446 h 4693383"/>
                <a:gd name="csX155" fmla="*/ 3448484 w 4670698"/>
                <a:gd name="csY155" fmla="*/ 457496 h 4693383"/>
                <a:gd name="csX156" fmla="*/ 3308784 w 4670698"/>
                <a:gd name="csY156" fmla="*/ 400346 h 4693383"/>
                <a:gd name="csX157" fmla="*/ 3238934 w 4670698"/>
                <a:gd name="csY157" fmla="*/ 317796 h 4693383"/>
                <a:gd name="csX158" fmla="*/ 3111934 w 4670698"/>
                <a:gd name="csY158" fmla="*/ 235246 h 4693383"/>
                <a:gd name="csX159" fmla="*/ 3048434 w 4670698"/>
                <a:gd name="csY159" fmla="*/ 95546 h 4693383"/>
                <a:gd name="csX160" fmla="*/ 3029384 w 4670698"/>
                <a:gd name="csY160" fmla="*/ 178096 h 4693383"/>
                <a:gd name="csX161" fmla="*/ 2851584 w 4670698"/>
                <a:gd name="csY161" fmla="*/ 89196 h 4693383"/>
                <a:gd name="csX162" fmla="*/ 2635684 w 4670698"/>
                <a:gd name="csY162" fmla="*/ 6646 h 4693383"/>
                <a:gd name="csX163" fmla="*/ 2616338 w 4670698"/>
                <a:gd name="csY163" fmla="*/ 8775 h 4693383"/>
                <a:gd name="csX164" fmla="*/ 2089288 w 4670698"/>
                <a:gd name="csY164" fmla="*/ 39088 h 4693383"/>
                <a:gd name="csX165" fmla="*/ 1742164 w 4670698"/>
                <a:gd name="csY165" fmla="*/ 70151 h 4693383"/>
                <a:gd name="csX166" fmla="*/ 927193 w 4670698"/>
                <a:gd name="csY166"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496234 w 4670698"/>
                <a:gd name="csY102" fmla="*/ 2978446 h 4693383"/>
                <a:gd name="csX103" fmla="*/ 4553384 w 4670698"/>
                <a:gd name="csY103" fmla="*/ 2870496 h 4693383"/>
                <a:gd name="csX104" fmla="*/ 4578784 w 4670698"/>
                <a:gd name="csY104" fmla="*/ 2806996 h 4693383"/>
                <a:gd name="csX105" fmla="*/ 4585134 w 4670698"/>
                <a:gd name="csY105" fmla="*/ 2724446 h 4693383"/>
                <a:gd name="csX106" fmla="*/ 4521634 w 4670698"/>
                <a:gd name="csY106" fmla="*/ 2800646 h 4693383"/>
                <a:gd name="csX107" fmla="*/ 4477184 w 4670698"/>
                <a:gd name="csY107" fmla="*/ 2845096 h 4693383"/>
                <a:gd name="csX108" fmla="*/ 4350184 w 4670698"/>
                <a:gd name="csY108" fmla="*/ 2870496 h 4693383"/>
                <a:gd name="csX109" fmla="*/ 4394634 w 4670698"/>
                <a:gd name="csY109" fmla="*/ 2686346 h 4693383"/>
                <a:gd name="csX110" fmla="*/ 4534334 w 4670698"/>
                <a:gd name="csY110" fmla="*/ 2730796 h 4693383"/>
                <a:gd name="csX111" fmla="*/ 4578784 w 4670698"/>
                <a:gd name="csY111" fmla="*/ 2699046 h 4693383"/>
                <a:gd name="csX112" fmla="*/ 4534334 w 4670698"/>
                <a:gd name="csY112" fmla="*/ 2654596 h 4693383"/>
                <a:gd name="csX113" fmla="*/ 4451784 w 4670698"/>
                <a:gd name="csY113" fmla="*/ 2629196 h 4693383"/>
                <a:gd name="csX114" fmla="*/ 4477184 w 4670698"/>
                <a:gd name="csY114" fmla="*/ 2502196 h 4693383"/>
                <a:gd name="csX115" fmla="*/ 4559734 w 4670698"/>
                <a:gd name="csY115" fmla="*/ 2502196 h 4693383"/>
                <a:gd name="csX116" fmla="*/ 4661334 w 4670698"/>
                <a:gd name="csY116" fmla="*/ 2565696 h 4693383"/>
                <a:gd name="csX117" fmla="*/ 4635934 w 4670698"/>
                <a:gd name="csY117" fmla="*/ 2457746 h 4693383"/>
                <a:gd name="csX118" fmla="*/ 4559734 w 4670698"/>
                <a:gd name="csY118" fmla="*/ 2432346 h 4693383"/>
                <a:gd name="csX119" fmla="*/ 4464484 w 4670698"/>
                <a:gd name="csY119" fmla="*/ 2438696 h 4693383"/>
                <a:gd name="csX120" fmla="*/ 4464484 w 4670698"/>
                <a:gd name="csY120" fmla="*/ 2159296 h 4693383"/>
                <a:gd name="csX121" fmla="*/ 4559734 w 4670698"/>
                <a:gd name="csY121" fmla="*/ 2165646 h 4693383"/>
                <a:gd name="csX122" fmla="*/ 4667684 w 4670698"/>
                <a:gd name="csY122" fmla="*/ 2121196 h 4693383"/>
                <a:gd name="csX123" fmla="*/ 4635934 w 4670698"/>
                <a:gd name="csY123" fmla="*/ 2044996 h 4693383"/>
                <a:gd name="csX124" fmla="*/ 4585134 w 4670698"/>
                <a:gd name="csY124" fmla="*/ 2000546 h 4693383"/>
                <a:gd name="csX125" fmla="*/ 4521634 w 4670698"/>
                <a:gd name="csY125" fmla="*/ 1981496 h 4693383"/>
                <a:gd name="csX126" fmla="*/ 4470834 w 4670698"/>
                <a:gd name="csY126" fmla="*/ 1892596 h 4693383"/>
                <a:gd name="csX127" fmla="*/ 4375584 w 4670698"/>
                <a:gd name="csY127" fmla="*/ 1663996 h 4693383"/>
                <a:gd name="csX128" fmla="*/ 4400984 w 4670698"/>
                <a:gd name="csY128" fmla="*/ 1524296 h 4693383"/>
                <a:gd name="csX129" fmla="*/ 4400984 w 4670698"/>
                <a:gd name="csY129" fmla="*/ 1486196 h 4693383"/>
                <a:gd name="csX130" fmla="*/ 4331134 w 4670698"/>
                <a:gd name="csY130" fmla="*/ 1473496 h 4693383"/>
                <a:gd name="csX131" fmla="*/ 4305734 w 4670698"/>
                <a:gd name="csY131" fmla="*/ 1435396 h 4693383"/>
                <a:gd name="csX132" fmla="*/ 4293034 w 4670698"/>
                <a:gd name="csY132" fmla="*/ 1327446 h 4693383"/>
                <a:gd name="csX133" fmla="*/ 4318434 w 4670698"/>
                <a:gd name="csY133" fmla="*/ 1263946 h 4693383"/>
                <a:gd name="csX134" fmla="*/ 4388284 w 4670698"/>
                <a:gd name="csY134" fmla="*/ 1213146 h 4693383"/>
                <a:gd name="csX135" fmla="*/ 4458134 w 4670698"/>
                <a:gd name="csY135" fmla="*/ 1155996 h 4693383"/>
                <a:gd name="csX136" fmla="*/ 4369234 w 4670698"/>
                <a:gd name="csY136" fmla="*/ 1098846 h 4693383"/>
                <a:gd name="csX137" fmla="*/ 4216834 w 4670698"/>
                <a:gd name="csY137" fmla="*/ 952796 h 4693383"/>
                <a:gd name="csX138" fmla="*/ 4153334 w 4670698"/>
                <a:gd name="csY138" fmla="*/ 825796 h 4693383"/>
                <a:gd name="csX139" fmla="*/ 4077134 w 4670698"/>
                <a:gd name="csY139" fmla="*/ 819446 h 4693383"/>
                <a:gd name="csX140" fmla="*/ 4013634 w 4670698"/>
                <a:gd name="csY140" fmla="*/ 768646 h 4693383"/>
                <a:gd name="csX141" fmla="*/ 4019984 w 4670698"/>
                <a:gd name="csY141" fmla="*/ 730546 h 4693383"/>
                <a:gd name="csX142" fmla="*/ 4058084 w 4670698"/>
                <a:gd name="csY142" fmla="*/ 609896 h 4693383"/>
                <a:gd name="csX143" fmla="*/ 3994584 w 4670698"/>
                <a:gd name="csY143" fmla="*/ 609896 h 4693383"/>
                <a:gd name="csX144" fmla="*/ 3918384 w 4670698"/>
                <a:gd name="csY144" fmla="*/ 660696 h 4693383"/>
                <a:gd name="csX145" fmla="*/ 3931084 w 4670698"/>
                <a:gd name="csY145" fmla="*/ 667046 h 4693383"/>
                <a:gd name="csX146" fmla="*/ 3829484 w 4670698"/>
                <a:gd name="csY146" fmla="*/ 660696 h 4693383"/>
                <a:gd name="csX147" fmla="*/ 3886634 w 4670698"/>
                <a:gd name="csY147" fmla="*/ 603546 h 4693383"/>
                <a:gd name="csX148" fmla="*/ 3867584 w 4670698"/>
                <a:gd name="csY148" fmla="*/ 527346 h 4693383"/>
                <a:gd name="csX149" fmla="*/ 3677084 w 4670698"/>
                <a:gd name="csY149" fmla="*/ 546396 h 4693383"/>
                <a:gd name="csX150" fmla="*/ 3569134 w 4670698"/>
                <a:gd name="csY150" fmla="*/ 597196 h 4693383"/>
                <a:gd name="csX151" fmla="*/ 3537384 w 4670698"/>
                <a:gd name="csY151" fmla="*/ 514646 h 4693383"/>
                <a:gd name="csX152" fmla="*/ 3550084 w 4670698"/>
                <a:gd name="csY152" fmla="*/ 444796 h 4693383"/>
                <a:gd name="csX153" fmla="*/ 3467534 w 4670698"/>
                <a:gd name="csY153" fmla="*/ 438446 h 4693383"/>
                <a:gd name="csX154" fmla="*/ 3448484 w 4670698"/>
                <a:gd name="csY154" fmla="*/ 457496 h 4693383"/>
                <a:gd name="csX155" fmla="*/ 3308784 w 4670698"/>
                <a:gd name="csY155" fmla="*/ 400346 h 4693383"/>
                <a:gd name="csX156" fmla="*/ 3238934 w 4670698"/>
                <a:gd name="csY156" fmla="*/ 317796 h 4693383"/>
                <a:gd name="csX157" fmla="*/ 3111934 w 4670698"/>
                <a:gd name="csY157" fmla="*/ 235246 h 4693383"/>
                <a:gd name="csX158" fmla="*/ 3048434 w 4670698"/>
                <a:gd name="csY158" fmla="*/ 95546 h 4693383"/>
                <a:gd name="csX159" fmla="*/ 3029384 w 4670698"/>
                <a:gd name="csY159" fmla="*/ 178096 h 4693383"/>
                <a:gd name="csX160" fmla="*/ 2851584 w 4670698"/>
                <a:gd name="csY160" fmla="*/ 89196 h 4693383"/>
                <a:gd name="csX161" fmla="*/ 2635684 w 4670698"/>
                <a:gd name="csY161" fmla="*/ 6646 h 4693383"/>
                <a:gd name="csX162" fmla="*/ 2616338 w 4670698"/>
                <a:gd name="csY162" fmla="*/ 8775 h 4693383"/>
                <a:gd name="csX163" fmla="*/ 2089288 w 4670698"/>
                <a:gd name="csY163" fmla="*/ 39088 h 4693383"/>
                <a:gd name="csX164" fmla="*/ 1742164 w 4670698"/>
                <a:gd name="csY164" fmla="*/ 70151 h 4693383"/>
                <a:gd name="csX165" fmla="*/ 927193 w 4670698"/>
                <a:gd name="csY165"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483534 w 4670698"/>
                <a:gd name="csY94" fmla="*/ 3226096 h 4693383"/>
                <a:gd name="csX95" fmla="*/ 4394634 w 4670698"/>
                <a:gd name="csY95" fmla="*/ 3365796 h 4693383"/>
                <a:gd name="csX96" fmla="*/ 4369234 w 4670698"/>
                <a:gd name="csY96" fmla="*/ 3365796 h 4693383"/>
                <a:gd name="csX97" fmla="*/ 4267634 w 4670698"/>
                <a:gd name="csY97" fmla="*/ 3340396 h 4693383"/>
                <a:gd name="csX98" fmla="*/ 4223184 w 4670698"/>
                <a:gd name="csY98" fmla="*/ 3308646 h 4693383"/>
                <a:gd name="csX99" fmla="*/ 4204134 w 4670698"/>
                <a:gd name="csY99" fmla="*/ 3181646 h 4693383"/>
                <a:gd name="csX100" fmla="*/ 4312084 w 4670698"/>
                <a:gd name="csY100" fmla="*/ 3060996 h 4693383"/>
                <a:gd name="csX101" fmla="*/ 4394634 w 4670698"/>
                <a:gd name="csY101" fmla="*/ 3010196 h 4693383"/>
                <a:gd name="csX102" fmla="*/ 4553384 w 4670698"/>
                <a:gd name="csY102" fmla="*/ 2870496 h 4693383"/>
                <a:gd name="csX103" fmla="*/ 4578784 w 4670698"/>
                <a:gd name="csY103" fmla="*/ 2806996 h 4693383"/>
                <a:gd name="csX104" fmla="*/ 4585134 w 4670698"/>
                <a:gd name="csY104" fmla="*/ 2724446 h 4693383"/>
                <a:gd name="csX105" fmla="*/ 4521634 w 4670698"/>
                <a:gd name="csY105" fmla="*/ 2800646 h 4693383"/>
                <a:gd name="csX106" fmla="*/ 4477184 w 4670698"/>
                <a:gd name="csY106" fmla="*/ 2845096 h 4693383"/>
                <a:gd name="csX107" fmla="*/ 4350184 w 4670698"/>
                <a:gd name="csY107" fmla="*/ 2870496 h 4693383"/>
                <a:gd name="csX108" fmla="*/ 4394634 w 4670698"/>
                <a:gd name="csY108" fmla="*/ 2686346 h 4693383"/>
                <a:gd name="csX109" fmla="*/ 4534334 w 4670698"/>
                <a:gd name="csY109" fmla="*/ 2730796 h 4693383"/>
                <a:gd name="csX110" fmla="*/ 4578784 w 4670698"/>
                <a:gd name="csY110" fmla="*/ 2699046 h 4693383"/>
                <a:gd name="csX111" fmla="*/ 4534334 w 4670698"/>
                <a:gd name="csY111" fmla="*/ 2654596 h 4693383"/>
                <a:gd name="csX112" fmla="*/ 4451784 w 4670698"/>
                <a:gd name="csY112" fmla="*/ 2629196 h 4693383"/>
                <a:gd name="csX113" fmla="*/ 4477184 w 4670698"/>
                <a:gd name="csY113" fmla="*/ 2502196 h 4693383"/>
                <a:gd name="csX114" fmla="*/ 4559734 w 4670698"/>
                <a:gd name="csY114" fmla="*/ 2502196 h 4693383"/>
                <a:gd name="csX115" fmla="*/ 4661334 w 4670698"/>
                <a:gd name="csY115" fmla="*/ 2565696 h 4693383"/>
                <a:gd name="csX116" fmla="*/ 4635934 w 4670698"/>
                <a:gd name="csY116" fmla="*/ 2457746 h 4693383"/>
                <a:gd name="csX117" fmla="*/ 4559734 w 4670698"/>
                <a:gd name="csY117" fmla="*/ 2432346 h 4693383"/>
                <a:gd name="csX118" fmla="*/ 4464484 w 4670698"/>
                <a:gd name="csY118" fmla="*/ 2438696 h 4693383"/>
                <a:gd name="csX119" fmla="*/ 4464484 w 4670698"/>
                <a:gd name="csY119" fmla="*/ 2159296 h 4693383"/>
                <a:gd name="csX120" fmla="*/ 4559734 w 4670698"/>
                <a:gd name="csY120" fmla="*/ 2165646 h 4693383"/>
                <a:gd name="csX121" fmla="*/ 4667684 w 4670698"/>
                <a:gd name="csY121" fmla="*/ 2121196 h 4693383"/>
                <a:gd name="csX122" fmla="*/ 4635934 w 4670698"/>
                <a:gd name="csY122" fmla="*/ 2044996 h 4693383"/>
                <a:gd name="csX123" fmla="*/ 4585134 w 4670698"/>
                <a:gd name="csY123" fmla="*/ 2000546 h 4693383"/>
                <a:gd name="csX124" fmla="*/ 4521634 w 4670698"/>
                <a:gd name="csY124" fmla="*/ 1981496 h 4693383"/>
                <a:gd name="csX125" fmla="*/ 4470834 w 4670698"/>
                <a:gd name="csY125" fmla="*/ 1892596 h 4693383"/>
                <a:gd name="csX126" fmla="*/ 4375584 w 4670698"/>
                <a:gd name="csY126" fmla="*/ 1663996 h 4693383"/>
                <a:gd name="csX127" fmla="*/ 4400984 w 4670698"/>
                <a:gd name="csY127" fmla="*/ 1524296 h 4693383"/>
                <a:gd name="csX128" fmla="*/ 4400984 w 4670698"/>
                <a:gd name="csY128" fmla="*/ 1486196 h 4693383"/>
                <a:gd name="csX129" fmla="*/ 4331134 w 4670698"/>
                <a:gd name="csY129" fmla="*/ 1473496 h 4693383"/>
                <a:gd name="csX130" fmla="*/ 4305734 w 4670698"/>
                <a:gd name="csY130" fmla="*/ 1435396 h 4693383"/>
                <a:gd name="csX131" fmla="*/ 4293034 w 4670698"/>
                <a:gd name="csY131" fmla="*/ 1327446 h 4693383"/>
                <a:gd name="csX132" fmla="*/ 4318434 w 4670698"/>
                <a:gd name="csY132" fmla="*/ 1263946 h 4693383"/>
                <a:gd name="csX133" fmla="*/ 4388284 w 4670698"/>
                <a:gd name="csY133" fmla="*/ 1213146 h 4693383"/>
                <a:gd name="csX134" fmla="*/ 4458134 w 4670698"/>
                <a:gd name="csY134" fmla="*/ 1155996 h 4693383"/>
                <a:gd name="csX135" fmla="*/ 4369234 w 4670698"/>
                <a:gd name="csY135" fmla="*/ 1098846 h 4693383"/>
                <a:gd name="csX136" fmla="*/ 4216834 w 4670698"/>
                <a:gd name="csY136" fmla="*/ 952796 h 4693383"/>
                <a:gd name="csX137" fmla="*/ 4153334 w 4670698"/>
                <a:gd name="csY137" fmla="*/ 825796 h 4693383"/>
                <a:gd name="csX138" fmla="*/ 4077134 w 4670698"/>
                <a:gd name="csY138" fmla="*/ 819446 h 4693383"/>
                <a:gd name="csX139" fmla="*/ 4013634 w 4670698"/>
                <a:gd name="csY139" fmla="*/ 768646 h 4693383"/>
                <a:gd name="csX140" fmla="*/ 4019984 w 4670698"/>
                <a:gd name="csY140" fmla="*/ 730546 h 4693383"/>
                <a:gd name="csX141" fmla="*/ 4058084 w 4670698"/>
                <a:gd name="csY141" fmla="*/ 609896 h 4693383"/>
                <a:gd name="csX142" fmla="*/ 3994584 w 4670698"/>
                <a:gd name="csY142" fmla="*/ 609896 h 4693383"/>
                <a:gd name="csX143" fmla="*/ 3918384 w 4670698"/>
                <a:gd name="csY143" fmla="*/ 660696 h 4693383"/>
                <a:gd name="csX144" fmla="*/ 3931084 w 4670698"/>
                <a:gd name="csY144" fmla="*/ 667046 h 4693383"/>
                <a:gd name="csX145" fmla="*/ 3829484 w 4670698"/>
                <a:gd name="csY145" fmla="*/ 660696 h 4693383"/>
                <a:gd name="csX146" fmla="*/ 3886634 w 4670698"/>
                <a:gd name="csY146" fmla="*/ 603546 h 4693383"/>
                <a:gd name="csX147" fmla="*/ 3867584 w 4670698"/>
                <a:gd name="csY147" fmla="*/ 527346 h 4693383"/>
                <a:gd name="csX148" fmla="*/ 3677084 w 4670698"/>
                <a:gd name="csY148" fmla="*/ 546396 h 4693383"/>
                <a:gd name="csX149" fmla="*/ 3569134 w 4670698"/>
                <a:gd name="csY149" fmla="*/ 597196 h 4693383"/>
                <a:gd name="csX150" fmla="*/ 3537384 w 4670698"/>
                <a:gd name="csY150" fmla="*/ 514646 h 4693383"/>
                <a:gd name="csX151" fmla="*/ 3550084 w 4670698"/>
                <a:gd name="csY151" fmla="*/ 444796 h 4693383"/>
                <a:gd name="csX152" fmla="*/ 3467534 w 4670698"/>
                <a:gd name="csY152" fmla="*/ 438446 h 4693383"/>
                <a:gd name="csX153" fmla="*/ 3448484 w 4670698"/>
                <a:gd name="csY153" fmla="*/ 457496 h 4693383"/>
                <a:gd name="csX154" fmla="*/ 3308784 w 4670698"/>
                <a:gd name="csY154" fmla="*/ 400346 h 4693383"/>
                <a:gd name="csX155" fmla="*/ 3238934 w 4670698"/>
                <a:gd name="csY155" fmla="*/ 317796 h 4693383"/>
                <a:gd name="csX156" fmla="*/ 3111934 w 4670698"/>
                <a:gd name="csY156" fmla="*/ 235246 h 4693383"/>
                <a:gd name="csX157" fmla="*/ 3048434 w 4670698"/>
                <a:gd name="csY157" fmla="*/ 95546 h 4693383"/>
                <a:gd name="csX158" fmla="*/ 3029384 w 4670698"/>
                <a:gd name="csY158" fmla="*/ 178096 h 4693383"/>
                <a:gd name="csX159" fmla="*/ 2851584 w 4670698"/>
                <a:gd name="csY159" fmla="*/ 89196 h 4693383"/>
                <a:gd name="csX160" fmla="*/ 2635684 w 4670698"/>
                <a:gd name="csY160" fmla="*/ 6646 h 4693383"/>
                <a:gd name="csX161" fmla="*/ 2616338 w 4670698"/>
                <a:gd name="csY161" fmla="*/ 8775 h 4693383"/>
                <a:gd name="csX162" fmla="*/ 2089288 w 4670698"/>
                <a:gd name="csY162" fmla="*/ 39088 h 4693383"/>
                <a:gd name="csX163" fmla="*/ 1742164 w 4670698"/>
                <a:gd name="csY163" fmla="*/ 70151 h 4693383"/>
                <a:gd name="csX164" fmla="*/ 927193 w 4670698"/>
                <a:gd name="csY164"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585134 w 4670698"/>
                <a:gd name="csY91" fmla="*/ 3118146 h 4693383"/>
                <a:gd name="csX92" fmla="*/ 4489884 w 4670698"/>
                <a:gd name="csY92" fmla="*/ 3073696 h 4693383"/>
                <a:gd name="csX93" fmla="*/ 4439084 w 4670698"/>
                <a:gd name="csY93" fmla="*/ 3111796 h 4693383"/>
                <a:gd name="csX94" fmla="*/ 4394634 w 4670698"/>
                <a:gd name="csY94" fmla="*/ 3365796 h 4693383"/>
                <a:gd name="csX95" fmla="*/ 4369234 w 4670698"/>
                <a:gd name="csY95" fmla="*/ 3365796 h 4693383"/>
                <a:gd name="csX96" fmla="*/ 4267634 w 4670698"/>
                <a:gd name="csY96" fmla="*/ 3340396 h 4693383"/>
                <a:gd name="csX97" fmla="*/ 4223184 w 4670698"/>
                <a:gd name="csY97" fmla="*/ 3308646 h 4693383"/>
                <a:gd name="csX98" fmla="*/ 4204134 w 4670698"/>
                <a:gd name="csY98" fmla="*/ 3181646 h 4693383"/>
                <a:gd name="csX99" fmla="*/ 4312084 w 4670698"/>
                <a:gd name="csY99" fmla="*/ 3060996 h 4693383"/>
                <a:gd name="csX100" fmla="*/ 4394634 w 4670698"/>
                <a:gd name="csY100" fmla="*/ 3010196 h 4693383"/>
                <a:gd name="csX101" fmla="*/ 4553384 w 4670698"/>
                <a:gd name="csY101" fmla="*/ 2870496 h 4693383"/>
                <a:gd name="csX102" fmla="*/ 4578784 w 4670698"/>
                <a:gd name="csY102" fmla="*/ 2806996 h 4693383"/>
                <a:gd name="csX103" fmla="*/ 4585134 w 4670698"/>
                <a:gd name="csY103" fmla="*/ 2724446 h 4693383"/>
                <a:gd name="csX104" fmla="*/ 4521634 w 4670698"/>
                <a:gd name="csY104" fmla="*/ 2800646 h 4693383"/>
                <a:gd name="csX105" fmla="*/ 4477184 w 4670698"/>
                <a:gd name="csY105" fmla="*/ 2845096 h 4693383"/>
                <a:gd name="csX106" fmla="*/ 4350184 w 4670698"/>
                <a:gd name="csY106" fmla="*/ 2870496 h 4693383"/>
                <a:gd name="csX107" fmla="*/ 4394634 w 4670698"/>
                <a:gd name="csY107" fmla="*/ 2686346 h 4693383"/>
                <a:gd name="csX108" fmla="*/ 4534334 w 4670698"/>
                <a:gd name="csY108" fmla="*/ 2730796 h 4693383"/>
                <a:gd name="csX109" fmla="*/ 4578784 w 4670698"/>
                <a:gd name="csY109" fmla="*/ 2699046 h 4693383"/>
                <a:gd name="csX110" fmla="*/ 4534334 w 4670698"/>
                <a:gd name="csY110" fmla="*/ 2654596 h 4693383"/>
                <a:gd name="csX111" fmla="*/ 4451784 w 4670698"/>
                <a:gd name="csY111" fmla="*/ 2629196 h 4693383"/>
                <a:gd name="csX112" fmla="*/ 4477184 w 4670698"/>
                <a:gd name="csY112" fmla="*/ 2502196 h 4693383"/>
                <a:gd name="csX113" fmla="*/ 4559734 w 4670698"/>
                <a:gd name="csY113" fmla="*/ 2502196 h 4693383"/>
                <a:gd name="csX114" fmla="*/ 4661334 w 4670698"/>
                <a:gd name="csY114" fmla="*/ 2565696 h 4693383"/>
                <a:gd name="csX115" fmla="*/ 4635934 w 4670698"/>
                <a:gd name="csY115" fmla="*/ 2457746 h 4693383"/>
                <a:gd name="csX116" fmla="*/ 4559734 w 4670698"/>
                <a:gd name="csY116" fmla="*/ 2432346 h 4693383"/>
                <a:gd name="csX117" fmla="*/ 4464484 w 4670698"/>
                <a:gd name="csY117" fmla="*/ 2438696 h 4693383"/>
                <a:gd name="csX118" fmla="*/ 4464484 w 4670698"/>
                <a:gd name="csY118" fmla="*/ 2159296 h 4693383"/>
                <a:gd name="csX119" fmla="*/ 4559734 w 4670698"/>
                <a:gd name="csY119" fmla="*/ 2165646 h 4693383"/>
                <a:gd name="csX120" fmla="*/ 4667684 w 4670698"/>
                <a:gd name="csY120" fmla="*/ 2121196 h 4693383"/>
                <a:gd name="csX121" fmla="*/ 4635934 w 4670698"/>
                <a:gd name="csY121" fmla="*/ 2044996 h 4693383"/>
                <a:gd name="csX122" fmla="*/ 4585134 w 4670698"/>
                <a:gd name="csY122" fmla="*/ 2000546 h 4693383"/>
                <a:gd name="csX123" fmla="*/ 4521634 w 4670698"/>
                <a:gd name="csY123" fmla="*/ 1981496 h 4693383"/>
                <a:gd name="csX124" fmla="*/ 4470834 w 4670698"/>
                <a:gd name="csY124" fmla="*/ 1892596 h 4693383"/>
                <a:gd name="csX125" fmla="*/ 4375584 w 4670698"/>
                <a:gd name="csY125" fmla="*/ 1663996 h 4693383"/>
                <a:gd name="csX126" fmla="*/ 4400984 w 4670698"/>
                <a:gd name="csY126" fmla="*/ 1524296 h 4693383"/>
                <a:gd name="csX127" fmla="*/ 4400984 w 4670698"/>
                <a:gd name="csY127" fmla="*/ 1486196 h 4693383"/>
                <a:gd name="csX128" fmla="*/ 4331134 w 4670698"/>
                <a:gd name="csY128" fmla="*/ 1473496 h 4693383"/>
                <a:gd name="csX129" fmla="*/ 4305734 w 4670698"/>
                <a:gd name="csY129" fmla="*/ 1435396 h 4693383"/>
                <a:gd name="csX130" fmla="*/ 4293034 w 4670698"/>
                <a:gd name="csY130" fmla="*/ 1327446 h 4693383"/>
                <a:gd name="csX131" fmla="*/ 4318434 w 4670698"/>
                <a:gd name="csY131" fmla="*/ 1263946 h 4693383"/>
                <a:gd name="csX132" fmla="*/ 4388284 w 4670698"/>
                <a:gd name="csY132" fmla="*/ 1213146 h 4693383"/>
                <a:gd name="csX133" fmla="*/ 4458134 w 4670698"/>
                <a:gd name="csY133" fmla="*/ 1155996 h 4693383"/>
                <a:gd name="csX134" fmla="*/ 4369234 w 4670698"/>
                <a:gd name="csY134" fmla="*/ 1098846 h 4693383"/>
                <a:gd name="csX135" fmla="*/ 4216834 w 4670698"/>
                <a:gd name="csY135" fmla="*/ 952796 h 4693383"/>
                <a:gd name="csX136" fmla="*/ 4153334 w 4670698"/>
                <a:gd name="csY136" fmla="*/ 825796 h 4693383"/>
                <a:gd name="csX137" fmla="*/ 4077134 w 4670698"/>
                <a:gd name="csY137" fmla="*/ 819446 h 4693383"/>
                <a:gd name="csX138" fmla="*/ 4013634 w 4670698"/>
                <a:gd name="csY138" fmla="*/ 768646 h 4693383"/>
                <a:gd name="csX139" fmla="*/ 4019984 w 4670698"/>
                <a:gd name="csY139" fmla="*/ 730546 h 4693383"/>
                <a:gd name="csX140" fmla="*/ 4058084 w 4670698"/>
                <a:gd name="csY140" fmla="*/ 609896 h 4693383"/>
                <a:gd name="csX141" fmla="*/ 3994584 w 4670698"/>
                <a:gd name="csY141" fmla="*/ 609896 h 4693383"/>
                <a:gd name="csX142" fmla="*/ 3918384 w 4670698"/>
                <a:gd name="csY142" fmla="*/ 660696 h 4693383"/>
                <a:gd name="csX143" fmla="*/ 3931084 w 4670698"/>
                <a:gd name="csY143" fmla="*/ 667046 h 4693383"/>
                <a:gd name="csX144" fmla="*/ 3829484 w 4670698"/>
                <a:gd name="csY144" fmla="*/ 660696 h 4693383"/>
                <a:gd name="csX145" fmla="*/ 3886634 w 4670698"/>
                <a:gd name="csY145" fmla="*/ 603546 h 4693383"/>
                <a:gd name="csX146" fmla="*/ 3867584 w 4670698"/>
                <a:gd name="csY146" fmla="*/ 527346 h 4693383"/>
                <a:gd name="csX147" fmla="*/ 3677084 w 4670698"/>
                <a:gd name="csY147" fmla="*/ 546396 h 4693383"/>
                <a:gd name="csX148" fmla="*/ 3569134 w 4670698"/>
                <a:gd name="csY148" fmla="*/ 597196 h 4693383"/>
                <a:gd name="csX149" fmla="*/ 3537384 w 4670698"/>
                <a:gd name="csY149" fmla="*/ 514646 h 4693383"/>
                <a:gd name="csX150" fmla="*/ 3550084 w 4670698"/>
                <a:gd name="csY150" fmla="*/ 444796 h 4693383"/>
                <a:gd name="csX151" fmla="*/ 3467534 w 4670698"/>
                <a:gd name="csY151" fmla="*/ 438446 h 4693383"/>
                <a:gd name="csX152" fmla="*/ 3448484 w 4670698"/>
                <a:gd name="csY152" fmla="*/ 457496 h 4693383"/>
                <a:gd name="csX153" fmla="*/ 3308784 w 4670698"/>
                <a:gd name="csY153" fmla="*/ 400346 h 4693383"/>
                <a:gd name="csX154" fmla="*/ 3238934 w 4670698"/>
                <a:gd name="csY154" fmla="*/ 317796 h 4693383"/>
                <a:gd name="csX155" fmla="*/ 3111934 w 4670698"/>
                <a:gd name="csY155" fmla="*/ 235246 h 4693383"/>
                <a:gd name="csX156" fmla="*/ 3048434 w 4670698"/>
                <a:gd name="csY156" fmla="*/ 95546 h 4693383"/>
                <a:gd name="csX157" fmla="*/ 3029384 w 4670698"/>
                <a:gd name="csY157" fmla="*/ 178096 h 4693383"/>
                <a:gd name="csX158" fmla="*/ 2851584 w 4670698"/>
                <a:gd name="csY158" fmla="*/ 89196 h 4693383"/>
                <a:gd name="csX159" fmla="*/ 2635684 w 4670698"/>
                <a:gd name="csY159" fmla="*/ 6646 h 4693383"/>
                <a:gd name="csX160" fmla="*/ 2616338 w 4670698"/>
                <a:gd name="csY160" fmla="*/ 8775 h 4693383"/>
                <a:gd name="csX161" fmla="*/ 2089288 w 4670698"/>
                <a:gd name="csY161" fmla="*/ 39088 h 4693383"/>
                <a:gd name="csX162" fmla="*/ 1742164 w 4670698"/>
                <a:gd name="csY162" fmla="*/ 70151 h 4693383"/>
                <a:gd name="csX163" fmla="*/ 927193 w 4670698"/>
                <a:gd name="csY163"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604184 w 4670698"/>
                <a:gd name="csY90" fmla="*/ 3308646 h 4693383"/>
                <a:gd name="csX91" fmla="*/ 4489884 w 4670698"/>
                <a:gd name="csY91" fmla="*/ 3073696 h 4693383"/>
                <a:gd name="csX92" fmla="*/ 4439084 w 4670698"/>
                <a:gd name="csY92" fmla="*/ 3111796 h 4693383"/>
                <a:gd name="csX93" fmla="*/ 4394634 w 4670698"/>
                <a:gd name="csY93" fmla="*/ 3365796 h 4693383"/>
                <a:gd name="csX94" fmla="*/ 4369234 w 4670698"/>
                <a:gd name="csY94" fmla="*/ 3365796 h 4693383"/>
                <a:gd name="csX95" fmla="*/ 4267634 w 4670698"/>
                <a:gd name="csY95" fmla="*/ 3340396 h 4693383"/>
                <a:gd name="csX96" fmla="*/ 4223184 w 4670698"/>
                <a:gd name="csY96" fmla="*/ 3308646 h 4693383"/>
                <a:gd name="csX97" fmla="*/ 4204134 w 4670698"/>
                <a:gd name="csY97" fmla="*/ 3181646 h 4693383"/>
                <a:gd name="csX98" fmla="*/ 4312084 w 4670698"/>
                <a:gd name="csY98" fmla="*/ 3060996 h 4693383"/>
                <a:gd name="csX99" fmla="*/ 4394634 w 4670698"/>
                <a:gd name="csY99" fmla="*/ 3010196 h 4693383"/>
                <a:gd name="csX100" fmla="*/ 4553384 w 4670698"/>
                <a:gd name="csY100" fmla="*/ 2870496 h 4693383"/>
                <a:gd name="csX101" fmla="*/ 4578784 w 4670698"/>
                <a:gd name="csY101" fmla="*/ 2806996 h 4693383"/>
                <a:gd name="csX102" fmla="*/ 4585134 w 4670698"/>
                <a:gd name="csY102" fmla="*/ 2724446 h 4693383"/>
                <a:gd name="csX103" fmla="*/ 4521634 w 4670698"/>
                <a:gd name="csY103" fmla="*/ 2800646 h 4693383"/>
                <a:gd name="csX104" fmla="*/ 4477184 w 4670698"/>
                <a:gd name="csY104" fmla="*/ 2845096 h 4693383"/>
                <a:gd name="csX105" fmla="*/ 4350184 w 4670698"/>
                <a:gd name="csY105" fmla="*/ 2870496 h 4693383"/>
                <a:gd name="csX106" fmla="*/ 4394634 w 4670698"/>
                <a:gd name="csY106" fmla="*/ 2686346 h 4693383"/>
                <a:gd name="csX107" fmla="*/ 4534334 w 4670698"/>
                <a:gd name="csY107" fmla="*/ 2730796 h 4693383"/>
                <a:gd name="csX108" fmla="*/ 4578784 w 4670698"/>
                <a:gd name="csY108" fmla="*/ 2699046 h 4693383"/>
                <a:gd name="csX109" fmla="*/ 4534334 w 4670698"/>
                <a:gd name="csY109" fmla="*/ 2654596 h 4693383"/>
                <a:gd name="csX110" fmla="*/ 4451784 w 4670698"/>
                <a:gd name="csY110" fmla="*/ 2629196 h 4693383"/>
                <a:gd name="csX111" fmla="*/ 4477184 w 4670698"/>
                <a:gd name="csY111" fmla="*/ 2502196 h 4693383"/>
                <a:gd name="csX112" fmla="*/ 4559734 w 4670698"/>
                <a:gd name="csY112" fmla="*/ 2502196 h 4693383"/>
                <a:gd name="csX113" fmla="*/ 4661334 w 4670698"/>
                <a:gd name="csY113" fmla="*/ 2565696 h 4693383"/>
                <a:gd name="csX114" fmla="*/ 4635934 w 4670698"/>
                <a:gd name="csY114" fmla="*/ 2457746 h 4693383"/>
                <a:gd name="csX115" fmla="*/ 4559734 w 4670698"/>
                <a:gd name="csY115" fmla="*/ 2432346 h 4693383"/>
                <a:gd name="csX116" fmla="*/ 4464484 w 4670698"/>
                <a:gd name="csY116" fmla="*/ 2438696 h 4693383"/>
                <a:gd name="csX117" fmla="*/ 4464484 w 4670698"/>
                <a:gd name="csY117" fmla="*/ 2159296 h 4693383"/>
                <a:gd name="csX118" fmla="*/ 4559734 w 4670698"/>
                <a:gd name="csY118" fmla="*/ 2165646 h 4693383"/>
                <a:gd name="csX119" fmla="*/ 4667684 w 4670698"/>
                <a:gd name="csY119" fmla="*/ 2121196 h 4693383"/>
                <a:gd name="csX120" fmla="*/ 4635934 w 4670698"/>
                <a:gd name="csY120" fmla="*/ 2044996 h 4693383"/>
                <a:gd name="csX121" fmla="*/ 4585134 w 4670698"/>
                <a:gd name="csY121" fmla="*/ 2000546 h 4693383"/>
                <a:gd name="csX122" fmla="*/ 4521634 w 4670698"/>
                <a:gd name="csY122" fmla="*/ 1981496 h 4693383"/>
                <a:gd name="csX123" fmla="*/ 4470834 w 4670698"/>
                <a:gd name="csY123" fmla="*/ 1892596 h 4693383"/>
                <a:gd name="csX124" fmla="*/ 4375584 w 4670698"/>
                <a:gd name="csY124" fmla="*/ 1663996 h 4693383"/>
                <a:gd name="csX125" fmla="*/ 4400984 w 4670698"/>
                <a:gd name="csY125" fmla="*/ 1524296 h 4693383"/>
                <a:gd name="csX126" fmla="*/ 4400984 w 4670698"/>
                <a:gd name="csY126" fmla="*/ 1486196 h 4693383"/>
                <a:gd name="csX127" fmla="*/ 4331134 w 4670698"/>
                <a:gd name="csY127" fmla="*/ 1473496 h 4693383"/>
                <a:gd name="csX128" fmla="*/ 4305734 w 4670698"/>
                <a:gd name="csY128" fmla="*/ 1435396 h 4693383"/>
                <a:gd name="csX129" fmla="*/ 4293034 w 4670698"/>
                <a:gd name="csY129" fmla="*/ 1327446 h 4693383"/>
                <a:gd name="csX130" fmla="*/ 4318434 w 4670698"/>
                <a:gd name="csY130" fmla="*/ 1263946 h 4693383"/>
                <a:gd name="csX131" fmla="*/ 4388284 w 4670698"/>
                <a:gd name="csY131" fmla="*/ 1213146 h 4693383"/>
                <a:gd name="csX132" fmla="*/ 4458134 w 4670698"/>
                <a:gd name="csY132" fmla="*/ 1155996 h 4693383"/>
                <a:gd name="csX133" fmla="*/ 4369234 w 4670698"/>
                <a:gd name="csY133" fmla="*/ 1098846 h 4693383"/>
                <a:gd name="csX134" fmla="*/ 4216834 w 4670698"/>
                <a:gd name="csY134" fmla="*/ 952796 h 4693383"/>
                <a:gd name="csX135" fmla="*/ 4153334 w 4670698"/>
                <a:gd name="csY135" fmla="*/ 825796 h 4693383"/>
                <a:gd name="csX136" fmla="*/ 4077134 w 4670698"/>
                <a:gd name="csY136" fmla="*/ 819446 h 4693383"/>
                <a:gd name="csX137" fmla="*/ 4013634 w 4670698"/>
                <a:gd name="csY137" fmla="*/ 768646 h 4693383"/>
                <a:gd name="csX138" fmla="*/ 4019984 w 4670698"/>
                <a:gd name="csY138" fmla="*/ 730546 h 4693383"/>
                <a:gd name="csX139" fmla="*/ 4058084 w 4670698"/>
                <a:gd name="csY139" fmla="*/ 609896 h 4693383"/>
                <a:gd name="csX140" fmla="*/ 3994584 w 4670698"/>
                <a:gd name="csY140" fmla="*/ 609896 h 4693383"/>
                <a:gd name="csX141" fmla="*/ 3918384 w 4670698"/>
                <a:gd name="csY141" fmla="*/ 660696 h 4693383"/>
                <a:gd name="csX142" fmla="*/ 3931084 w 4670698"/>
                <a:gd name="csY142" fmla="*/ 667046 h 4693383"/>
                <a:gd name="csX143" fmla="*/ 3829484 w 4670698"/>
                <a:gd name="csY143" fmla="*/ 660696 h 4693383"/>
                <a:gd name="csX144" fmla="*/ 3886634 w 4670698"/>
                <a:gd name="csY144" fmla="*/ 603546 h 4693383"/>
                <a:gd name="csX145" fmla="*/ 3867584 w 4670698"/>
                <a:gd name="csY145" fmla="*/ 527346 h 4693383"/>
                <a:gd name="csX146" fmla="*/ 3677084 w 4670698"/>
                <a:gd name="csY146" fmla="*/ 546396 h 4693383"/>
                <a:gd name="csX147" fmla="*/ 3569134 w 4670698"/>
                <a:gd name="csY147" fmla="*/ 597196 h 4693383"/>
                <a:gd name="csX148" fmla="*/ 3537384 w 4670698"/>
                <a:gd name="csY148" fmla="*/ 514646 h 4693383"/>
                <a:gd name="csX149" fmla="*/ 3550084 w 4670698"/>
                <a:gd name="csY149" fmla="*/ 444796 h 4693383"/>
                <a:gd name="csX150" fmla="*/ 3467534 w 4670698"/>
                <a:gd name="csY150" fmla="*/ 438446 h 4693383"/>
                <a:gd name="csX151" fmla="*/ 3448484 w 4670698"/>
                <a:gd name="csY151" fmla="*/ 457496 h 4693383"/>
                <a:gd name="csX152" fmla="*/ 3308784 w 4670698"/>
                <a:gd name="csY152" fmla="*/ 400346 h 4693383"/>
                <a:gd name="csX153" fmla="*/ 3238934 w 4670698"/>
                <a:gd name="csY153" fmla="*/ 317796 h 4693383"/>
                <a:gd name="csX154" fmla="*/ 3111934 w 4670698"/>
                <a:gd name="csY154" fmla="*/ 235246 h 4693383"/>
                <a:gd name="csX155" fmla="*/ 3048434 w 4670698"/>
                <a:gd name="csY155" fmla="*/ 95546 h 4693383"/>
                <a:gd name="csX156" fmla="*/ 3029384 w 4670698"/>
                <a:gd name="csY156" fmla="*/ 178096 h 4693383"/>
                <a:gd name="csX157" fmla="*/ 2851584 w 4670698"/>
                <a:gd name="csY157" fmla="*/ 89196 h 4693383"/>
                <a:gd name="csX158" fmla="*/ 2635684 w 4670698"/>
                <a:gd name="csY158" fmla="*/ 6646 h 4693383"/>
                <a:gd name="csX159" fmla="*/ 2616338 w 4670698"/>
                <a:gd name="csY159" fmla="*/ 8775 h 4693383"/>
                <a:gd name="csX160" fmla="*/ 2089288 w 4670698"/>
                <a:gd name="csY160" fmla="*/ 39088 h 4693383"/>
                <a:gd name="csX161" fmla="*/ 1742164 w 4670698"/>
                <a:gd name="csY161" fmla="*/ 70151 h 4693383"/>
                <a:gd name="csX162" fmla="*/ 927193 w 4670698"/>
                <a:gd name="csY162"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489884 w 4670698"/>
                <a:gd name="csY90" fmla="*/ 3073696 h 4693383"/>
                <a:gd name="csX91" fmla="*/ 4439084 w 4670698"/>
                <a:gd name="csY91" fmla="*/ 3111796 h 4693383"/>
                <a:gd name="csX92" fmla="*/ 4394634 w 4670698"/>
                <a:gd name="csY92" fmla="*/ 3365796 h 4693383"/>
                <a:gd name="csX93" fmla="*/ 4369234 w 4670698"/>
                <a:gd name="csY93" fmla="*/ 3365796 h 4693383"/>
                <a:gd name="csX94" fmla="*/ 4267634 w 4670698"/>
                <a:gd name="csY94" fmla="*/ 3340396 h 4693383"/>
                <a:gd name="csX95" fmla="*/ 4223184 w 4670698"/>
                <a:gd name="csY95" fmla="*/ 3308646 h 4693383"/>
                <a:gd name="csX96" fmla="*/ 4204134 w 4670698"/>
                <a:gd name="csY96" fmla="*/ 3181646 h 4693383"/>
                <a:gd name="csX97" fmla="*/ 4312084 w 4670698"/>
                <a:gd name="csY97" fmla="*/ 3060996 h 4693383"/>
                <a:gd name="csX98" fmla="*/ 4394634 w 4670698"/>
                <a:gd name="csY98" fmla="*/ 3010196 h 4693383"/>
                <a:gd name="csX99" fmla="*/ 4553384 w 4670698"/>
                <a:gd name="csY99" fmla="*/ 2870496 h 4693383"/>
                <a:gd name="csX100" fmla="*/ 4578784 w 4670698"/>
                <a:gd name="csY100" fmla="*/ 2806996 h 4693383"/>
                <a:gd name="csX101" fmla="*/ 4585134 w 4670698"/>
                <a:gd name="csY101" fmla="*/ 2724446 h 4693383"/>
                <a:gd name="csX102" fmla="*/ 4521634 w 4670698"/>
                <a:gd name="csY102" fmla="*/ 2800646 h 4693383"/>
                <a:gd name="csX103" fmla="*/ 4477184 w 4670698"/>
                <a:gd name="csY103" fmla="*/ 2845096 h 4693383"/>
                <a:gd name="csX104" fmla="*/ 4350184 w 4670698"/>
                <a:gd name="csY104" fmla="*/ 2870496 h 4693383"/>
                <a:gd name="csX105" fmla="*/ 4394634 w 4670698"/>
                <a:gd name="csY105" fmla="*/ 2686346 h 4693383"/>
                <a:gd name="csX106" fmla="*/ 4534334 w 4670698"/>
                <a:gd name="csY106" fmla="*/ 2730796 h 4693383"/>
                <a:gd name="csX107" fmla="*/ 4578784 w 4670698"/>
                <a:gd name="csY107" fmla="*/ 2699046 h 4693383"/>
                <a:gd name="csX108" fmla="*/ 4534334 w 4670698"/>
                <a:gd name="csY108" fmla="*/ 2654596 h 4693383"/>
                <a:gd name="csX109" fmla="*/ 4451784 w 4670698"/>
                <a:gd name="csY109" fmla="*/ 2629196 h 4693383"/>
                <a:gd name="csX110" fmla="*/ 4477184 w 4670698"/>
                <a:gd name="csY110" fmla="*/ 2502196 h 4693383"/>
                <a:gd name="csX111" fmla="*/ 4559734 w 4670698"/>
                <a:gd name="csY111" fmla="*/ 2502196 h 4693383"/>
                <a:gd name="csX112" fmla="*/ 4661334 w 4670698"/>
                <a:gd name="csY112" fmla="*/ 2565696 h 4693383"/>
                <a:gd name="csX113" fmla="*/ 4635934 w 4670698"/>
                <a:gd name="csY113" fmla="*/ 2457746 h 4693383"/>
                <a:gd name="csX114" fmla="*/ 4559734 w 4670698"/>
                <a:gd name="csY114" fmla="*/ 2432346 h 4693383"/>
                <a:gd name="csX115" fmla="*/ 4464484 w 4670698"/>
                <a:gd name="csY115" fmla="*/ 2438696 h 4693383"/>
                <a:gd name="csX116" fmla="*/ 4464484 w 4670698"/>
                <a:gd name="csY116" fmla="*/ 2159296 h 4693383"/>
                <a:gd name="csX117" fmla="*/ 4559734 w 4670698"/>
                <a:gd name="csY117" fmla="*/ 2165646 h 4693383"/>
                <a:gd name="csX118" fmla="*/ 4667684 w 4670698"/>
                <a:gd name="csY118" fmla="*/ 2121196 h 4693383"/>
                <a:gd name="csX119" fmla="*/ 4635934 w 4670698"/>
                <a:gd name="csY119" fmla="*/ 2044996 h 4693383"/>
                <a:gd name="csX120" fmla="*/ 4585134 w 4670698"/>
                <a:gd name="csY120" fmla="*/ 2000546 h 4693383"/>
                <a:gd name="csX121" fmla="*/ 4521634 w 4670698"/>
                <a:gd name="csY121" fmla="*/ 1981496 h 4693383"/>
                <a:gd name="csX122" fmla="*/ 4470834 w 4670698"/>
                <a:gd name="csY122" fmla="*/ 1892596 h 4693383"/>
                <a:gd name="csX123" fmla="*/ 4375584 w 4670698"/>
                <a:gd name="csY123" fmla="*/ 1663996 h 4693383"/>
                <a:gd name="csX124" fmla="*/ 4400984 w 4670698"/>
                <a:gd name="csY124" fmla="*/ 1524296 h 4693383"/>
                <a:gd name="csX125" fmla="*/ 4400984 w 4670698"/>
                <a:gd name="csY125" fmla="*/ 1486196 h 4693383"/>
                <a:gd name="csX126" fmla="*/ 4331134 w 4670698"/>
                <a:gd name="csY126" fmla="*/ 1473496 h 4693383"/>
                <a:gd name="csX127" fmla="*/ 4305734 w 4670698"/>
                <a:gd name="csY127" fmla="*/ 1435396 h 4693383"/>
                <a:gd name="csX128" fmla="*/ 4293034 w 4670698"/>
                <a:gd name="csY128" fmla="*/ 1327446 h 4693383"/>
                <a:gd name="csX129" fmla="*/ 4318434 w 4670698"/>
                <a:gd name="csY129" fmla="*/ 1263946 h 4693383"/>
                <a:gd name="csX130" fmla="*/ 4388284 w 4670698"/>
                <a:gd name="csY130" fmla="*/ 1213146 h 4693383"/>
                <a:gd name="csX131" fmla="*/ 4458134 w 4670698"/>
                <a:gd name="csY131" fmla="*/ 1155996 h 4693383"/>
                <a:gd name="csX132" fmla="*/ 4369234 w 4670698"/>
                <a:gd name="csY132" fmla="*/ 1098846 h 4693383"/>
                <a:gd name="csX133" fmla="*/ 4216834 w 4670698"/>
                <a:gd name="csY133" fmla="*/ 952796 h 4693383"/>
                <a:gd name="csX134" fmla="*/ 4153334 w 4670698"/>
                <a:gd name="csY134" fmla="*/ 825796 h 4693383"/>
                <a:gd name="csX135" fmla="*/ 4077134 w 4670698"/>
                <a:gd name="csY135" fmla="*/ 819446 h 4693383"/>
                <a:gd name="csX136" fmla="*/ 4013634 w 4670698"/>
                <a:gd name="csY136" fmla="*/ 768646 h 4693383"/>
                <a:gd name="csX137" fmla="*/ 4019984 w 4670698"/>
                <a:gd name="csY137" fmla="*/ 730546 h 4693383"/>
                <a:gd name="csX138" fmla="*/ 4058084 w 4670698"/>
                <a:gd name="csY138" fmla="*/ 609896 h 4693383"/>
                <a:gd name="csX139" fmla="*/ 3994584 w 4670698"/>
                <a:gd name="csY139" fmla="*/ 609896 h 4693383"/>
                <a:gd name="csX140" fmla="*/ 3918384 w 4670698"/>
                <a:gd name="csY140" fmla="*/ 660696 h 4693383"/>
                <a:gd name="csX141" fmla="*/ 3931084 w 4670698"/>
                <a:gd name="csY141" fmla="*/ 667046 h 4693383"/>
                <a:gd name="csX142" fmla="*/ 3829484 w 4670698"/>
                <a:gd name="csY142" fmla="*/ 660696 h 4693383"/>
                <a:gd name="csX143" fmla="*/ 3886634 w 4670698"/>
                <a:gd name="csY143" fmla="*/ 603546 h 4693383"/>
                <a:gd name="csX144" fmla="*/ 3867584 w 4670698"/>
                <a:gd name="csY144" fmla="*/ 527346 h 4693383"/>
                <a:gd name="csX145" fmla="*/ 3677084 w 4670698"/>
                <a:gd name="csY145" fmla="*/ 546396 h 4693383"/>
                <a:gd name="csX146" fmla="*/ 3569134 w 4670698"/>
                <a:gd name="csY146" fmla="*/ 597196 h 4693383"/>
                <a:gd name="csX147" fmla="*/ 3537384 w 4670698"/>
                <a:gd name="csY147" fmla="*/ 514646 h 4693383"/>
                <a:gd name="csX148" fmla="*/ 3550084 w 4670698"/>
                <a:gd name="csY148" fmla="*/ 444796 h 4693383"/>
                <a:gd name="csX149" fmla="*/ 3467534 w 4670698"/>
                <a:gd name="csY149" fmla="*/ 438446 h 4693383"/>
                <a:gd name="csX150" fmla="*/ 3448484 w 4670698"/>
                <a:gd name="csY150" fmla="*/ 457496 h 4693383"/>
                <a:gd name="csX151" fmla="*/ 3308784 w 4670698"/>
                <a:gd name="csY151" fmla="*/ 400346 h 4693383"/>
                <a:gd name="csX152" fmla="*/ 3238934 w 4670698"/>
                <a:gd name="csY152" fmla="*/ 317796 h 4693383"/>
                <a:gd name="csX153" fmla="*/ 3111934 w 4670698"/>
                <a:gd name="csY153" fmla="*/ 235246 h 4693383"/>
                <a:gd name="csX154" fmla="*/ 3048434 w 4670698"/>
                <a:gd name="csY154" fmla="*/ 95546 h 4693383"/>
                <a:gd name="csX155" fmla="*/ 3029384 w 4670698"/>
                <a:gd name="csY155" fmla="*/ 178096 h 4693383"/>
                <a:gd name="csX156" fmla="*/ 2851584 w 4670698"/>
                <a:gd name="csY156" fmla="*/ 89196 h 4693383"/>
                <a:gd name="csX157" fmla="*/ 2635684 w 4670698"/>
                <a:gd name="csY157" fmla="*/ 6646 h 4693383"/>
                <a:gd name="csX158" fmla="*/ 2616338 w 4670698"/>
                <a:gd name="csY158" fmla="*/ 8775 h 4693383"/>
                <a:gd name="csX159" fmla="*/ 2089288 w 4670698"/>
                <a:gd name="csY159" fmla="*/ 39088 h 4693383"/>
                <a:gd name="csX160" fmla="*/ 1742164 w 4670698"/>
                <a:gd name="csY160" fmla="*/ 70151 h 4693383"/>
                <a:gd name="csX161" fmla="*/ 927193 w 4670698"/>
                <a:gd name="csY161"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489884 w 4670698"/>
                <a:gd name="csY90" fmla="*/ 3073696 h 4693383"/>
                <a:gd name="csX91" fmla="*/ 4439084 w 4670698"/>
                <a:gd name="csY91" fmla="*/ 3111796 h 4693383"/>
                <a:gd name="csX92" fmla="*/ 4394634 w 4670698"/>
                <a:gd name="csY92" fmla="*/ 3365796 h 4693383"/>
                <a:gd name="csX93" fmla="*/ 4369234 w 4670698"/>
                <a:gd name="csY93" fmla="*/ 3365796 h 4693383"/>
                <a:gd name="csX94" fmla="*/ 4267634 w 4670698"/>
                <a:gd name="csY94" fmla="*/ 3340396 h 4693383"/>
                <a:gd name="csX95" fmla="*/ 4223184 w 4670698"/>
                <a:gd name="csY95" fmla="*/ 3308646 h 4693383"/>
                <a:gd name="csX96" fmla="*/ 4204134 w 4670698"/>
                <a:gd name="csY96" fmla="*/ 3181646 h 4693383"/>
                <a:gd name="csX97" fmla="*/ 4312084 w 4670698"/>
                <a:gd name="csY97" fmla="*/ 3060996 h 4693383"/>
                <a:gd name="csX98" fmla="*/ 4553384 w 4670698"/>
                <a:gd name="csY98" fmla="*/ 2870496 h 4693383"/>
                <a:gd name="csX99" fmla="*/ 4578784 w 4670698"/>
                <a:gd name="csY99" fmla="*/ 2806996 h 4693383"/>
                <a:gd name="csX100" fmla="*/ 4585134 w 4670698"/>
                <a:gd name="csY100" fmla="*/ 2724446 h 4693383"/>
                <a:gd name="csX101" fmla="*/ 4521634 w 4670698"/>
                <a:gd name="csY101" fmla="*/ 2800646 h 4693383"/>
                <a:gd name="csX102" fmla="*/ 4477184 w 4670698"/>
                <a:gd name="csY102" fmla="*/ 2845096 h 4693383"/>
                <a:gd name="csX103" fmla="*/ 4350184 w 4670698"/>
                <a:gd name="csY103" fmla="*/ 2870496 h 4693383"/>
                <a:gd name="csX104" fmla="*/ 4394634 w 4670698"/>
                <a:gd name="csY104" fmla="*/ 2686346 h 4693383"/>
                <a:gd name="csX105" fmla="*/ 4534334 w 4670698"/>
                <a:gd name="csY105" fmla="*/ 2730796 h 4693383"/>
                <a:gd name="csX106" fmla="*/ 4578784 w 4670698"/>
                <a:gd name="csY106" fmla="*/ 2699046 h 4693383"/>
                <a:gd name="csX107" fmla="*/ 4534334 w 4670698"/>
                <a:gd name="csY107" fmla="*/ 2654596 h 4693383"/>
                <a:gd name="csX108" fmla="*/ 4451784 w 4670698"/>
                <a:gd name="csY108" fmla="*/ 2629196 h 4693383"/>
                <a:gd name="csX109" fmla="*/ 4477184 w 4670698"/>
                <a:gd name="csY109" fmla="*/ 2502196 h 4693383"/>
                <a:gd name="csX110" fmla="*/ 4559734 w 4670698"/>
                <a:gd name="csY110" fmla="*/ 2502196 h 4693383"/>
                <a:gd name="csX111" fmla="*/ 4661334 w 4670698"/>
                <a:gd name="csY111" fmla="*/ 2565696 h 4693383"/>
                <a:gd name="csX112" fmla="*/ 4635934 w 4670698"/>
                <a:gd name="csY112" fmla="*/ 2457746 h 4693383"/>
                <a:gd name="csX113" fmla="*/ 4559734 w 4670698"/>
                <a:gd name="csY113" fmla="*/ 2432346 h 4693383"/>
                <a:gd name="csX114" fmla="*/ 4464484 w 4670698"/>
                <a:gd name="csY114" fmla="*/ 2438696 h 4693383"/>
                <a:gd name="csX115" fmla="*/ 4464484 w 4670698"/>
                <a:gd name="csY115" fmla="*/ 2159296 h 4693383"/>
                <a:gd name="csX116" fmla="*/ 4559734 w 4670698"/>
                <a:gd name="csY116" fmla="*/ 2165646 h 4693383"/>
                <a:gd name="csX117" fmla="*/ 4667684 w 4670698"/>
                <a:gd name="csY117" fmla="*/ 2121196 h 4693383"/>
                <a:gd name="csX118" fmla="*/ 4635934 w 4670698"/>
                <a:gd name="csY118" fmla="*/ 2044996 h 4693383"/>
                <a:gd name="csX119" fmla="*/ 4585134 w 4670698"/>
                <a:gd name="csY119" fmla="*/ 2000546 h 4693383"/>
                <a:gd name="csX120" fmla="*/ 4521634 w 4670698"/>
                <a:gd name="csY120" fmla="*/ 1981496 h 4693383"/>
                <a:gd name="csX121" fmla="*/ 4470834 w 4670698"/>
                <a:gd name="csY121" fmla="*/ 1892596 h 4693383"/>
                <a:gd name="csX122" fmla="*/ 4375584 w 4670698"/>
                <a:gd name="csY122" fmla="*/ 1663996 h 4693383"/>
                <a:gd name="csX123" fmla="*/ 4400984 w 4670698"/>
                <a:gd name="csY123" fmla="*/ 1524296 h 4693383"/>
                <a:gd name="csX124" fmla="*/ 4400984 w 4670698"/>
                <a:gd name="csY124" fmla="*/ 1486196 h 4693383"/>
                <a:gd name="csX125" fmla="*/ 4331134 w 4670698"/>
                <a:gd name="csY125" fmla="*/ 1473496 h 4693383"/>
                <a:gd name="csX126" fmla="*/ 4305734 w 4670698"/>
                <a:gd name="csY126" fmla="*/ 1435396 h 4693383"/>
                <a:gd name="csX127" fmla="*/ 4293034 w 4670698"/>
                <a:gd name="csY127" fmla="*/ 1327446 h 4693383"/>
                <a:gd name="csX128" fmla="*/ 4318434 w 4670698"/>
                <a:gd name="csY128" fmla="*/ 1263946 h 4693383"/>
                <a:gd name="csX129" fmla="*/ 4388284 w 4670698"/>
                <a:gd name="csY129" fmla="*/ 1213146 h 4693383"/>
                <a:gd name="csX130" fmla="*/ 4458134 w 4670698"/>
                <a:gd name="csY130" fmla="*/ 1155996 h 4693383"/>
                <a:gd name="csX131" fmla="*/ 4369234 w 4670698"/>
                <a:gd name="csY131" fmla="*/ 1098846 h 4693383"/>
                <a:gd name="csX132" fmla="*/ 4216834 w 4670698"/>
                <a:gd name="csY132" fmla="*/ 952796 h 4693383"/>
                <a:gd name="csX133" fmla="*/ 4153334 w 4670698"/>
                <a:gd name="csY133" fmla="*/ 825796 h 4693383"/>
                <a:gd name="csX134" fmla="*/ 4077134 w 4670698"/>
                <a:gd name="csY134" fmla="*/ 819446 h 4693383"/>
                <a:gd name="csX135" fmla="*/ 4013634 w 4670698"/>
                <a:gd name="csY135" fmla="*/ 768646 h 4693383"/>
                <a:gd name="csX136" fmla="*/ 4019984 w 4670698"/>
                <a:gd name="csY136" fmla="*/ 730546 h 4693383"/>
                <a:gd name="csX137" fmla="*/ 4058084 w 4670698"/>
                <a:gd name="csY137" fmla="*/ 609896 h 4693383"/>
                <a:gd name="csX138" fmla="*/ 3994584 w 4670698"/>
                <a:gd name="csY138" fmla="*/ 609896 h 4693383"/>
                <a:gd name="csX139" fmla="*/ 3918384 w 4670698"/>
                <a:gd name="csY139" fmla="*/ 660696 h 4693383"/>
                <a:gd name="csX140" fmla="*/ 3931084 w 4670698"/>
                <a:gd name="csY140" fmla="*/ 667046 h 4693383"/>
                <a:gd name="csX141" fmla="*/ 3829484 w 4670698"/>
                <a:gd name="csY141" fmla="*/ 660696 h 4693383"/>
                <a:gd name="csX142" fmla="*/ 3886634 w 4670698"/>
                <a:gd name="csY142" fmla="*/ 603546 h 4693383"/>
                <a:gd name="csX143" fmla="*/ 3867584 w 4670698"/>
                <a:gd name="csY143" fmla="*/ 527346 h 4693383"/>
                <a:gd name="csX144" fmla="*/ 3677084 w 4670698"/>
                <a:gd name="csY144" fmla="*/ 546396 h 4693383"/>
                <a:gd name="csX145" fmla="*/ 3569134 w 4670698"/>
                <a:gd name="csY145" fmla="*/ 597196 h 4693383"/>
                <a:gd name="csX146" fmla="*/ 3537384 w 4670698"/>
                <a:gd name="csY146" fmla="*/ 514646 h 4693383"/>
                <a:gd name="csX147" fmla="*/ 3550084 w 4670698"/>
                <a:gd name="csY147" fmla="*/ 444796 h 4693383"/>
                <a:gd name="csX148" fmla="*/ 3467534 w 4670698"/>
                <a:gd name="csY148" fmla="*/ 438446 h 4693383"/>
                <a:gd name="csX149" fmla="*/ 3448484 w 4670698"/>
                <a:gd name="csY149" fmla="*/ 457496 h 4693383"/>
                <a:gd name="csX150" fmla="*/ 3308784 w 4670698"/>
                <a:gd name="csY150" fmla="*/ 400346 h 4693383"/>
                <a:gd name="csX151" fmla="*/ 3238934 w 4670698"/>
                <a:gd name="csY151" fmla="*/ 317796 h 4693383"/>
                <a:gd name="csX152" fmla="*/ 3111934 w 4670698"/>
                <a:gd name="csY152" fmla="*/ 235246 h 4693383"/>
                <a:gd name="csX153" fmla="*/ 3048434 w 4670698"/>
                <a:gd name="csY153" fmla="*/ 95546 h 4693383"/>
                <a:gd name="csX154" fmla="*/ 3029384 w 4670698"/>
                <a:gd name="csY154" fmla="*/ 178096 h 4693383"/>
                <a:gd name="csX155" fmla="*/ 2851584 w 4670698"/>
                <a:gd name="csY155" fmla="*/ 89196 h 4693383"/>
                <a:gd name="csX156" fmla="*/ 2635684 w 4670698"/>
                <a:gd name="csY156" fmla="*/ 6646 h 4693383"/>
                <a:gd name="csX157" fmla="*/ 2616338 w 4670698"/>
                <a:gd name="csY157" fmla="*/ 8775 h 4693383"/>
                <a:gd name="csX158" fmla="*/ 2089288 w 4670698"/>
                <a:gd name="csY158" fmla="*/ 39088 h 4693383"/>
                <a:gd name="csX159" fmla="*/ 1742164 w 4670698"/>
                <a:gd name="csY159" fmla="*/ 70151 h 4693383"/>
                <a:gd name="csX160" fmla="*/ 927193 w 4670698"/>
                <a:gd name="csY160"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489884 w 4670698"/>
                <a:gd name="csY90" fmla="*/ 3073696 h 4693383"/>
                <a:gd name="csX91" fmla="*/ 4394634 w 4670698"/>
                <a:gd name="csY91" fmla="*/ 3365796 h 4693383"/>
                <a:gd name="csX92" fmla="*/ 4369234 w 4670698"/>
                <a:gd name="csY92" fmla="*/ 3365796 h 4693383"/>
                <a:gd name="csX93" fmla="*/ 4267634 w 4670698"/>
                <a:gd name="csY93" fmla="*/ 3340396 h 4693383"/>
                <a:gd name="csX94" fmla="*/ 4223184 w 4670698"/>
                <a:gd name="csY94" fmla="*/ 3308646 h 4693383"/>
                <a:gd name="csX95" fmla="*/ 4204134 w 4670698"/>
                <a:gd name="csY95" fmla="*/ 3181646 h 4693383"/>
                <a:gd name="csX96" fmla="*/ 4312084 w 4670698"/>
                <a:gd name="csY96" fmla="*/ 3060996 h 4693383"/>
                <a:gd name="csX97" fmla="*/ 4553384 w 4670698"/>
                <a:gd name="csY97" fmla="*/ 2870496 h 4693383"/>
                <a:gd name="csX98" fmla="*/ 4578784 w 4670698"/>
                <a:gd name="csY98" fmla="*/ 2806996 h 4693383"/>
                <a:gd name="csX99" fmla="*/ 4585134 w 4670698"/>
                <a:gd name="csY99" fmla="*/ 2724446 h 4693383"/>
                <a:gd name="csX100" fmla="*/ 4521634 w 4670698"/>
                <a:gd name="csY100" fmla="*/ 2800646 h 4693383"/>
                <a:gd name="csX101" fmla="*/ 4477184 w 4670698"/>
                <a:gd name="csY101" fmla="*/ 2845096 h 4693383"/>
                <a:gd name="csX102" fmla="*/ 4350184 w 4670698"/>
                <a:gd name="csY102" fmla="*/ 2870496 h 4693383"/>
                <a:gd name="csX103" fmla="*/ 4394634 w 4670698"/>
                <a:gd name="csY103" fmla="*/ 2686346 h 4693383"/>
                <a:gd name="csX104" fmla="*/ 4534334 w 4670698"/>
                <a:gd name="csY104" fmla="*/ 2730796 h 4693383"/>
                <a:gd name="csX105" fmla="*/ 4578784 w 4670698"/>
                <a:gd name="csY105" fmla="*/ 2699046 h 4693383"/>
                <a:gd name="csX106" fmla="*/ 4534334 w 4670698"/>
                <a:gd name="csY106" fmla="*/ 2654596 h 4693383"/>
                <a:gd name="csX107" fmla="*/ 4451784 w 4670698"/>
                <a:gd name="csY107" fmla="*/ 2629196 h 4693383"/>
                <a:gd name="csX108" fmla="*/ 4477184 w 4670698"/>
                <a:gd name="csY108" fmla="*/ 2502196 h 4693383"/>
                <a:gd name="csX109" fmla="*/ 4559734 w 4670698"/>
                <a:gd name="csY109" fmla="*/ 2502196 h 4693383"/>
                <a:gd name="csX110" fmla="*/ 4661334 w 4670698"/>
                <a:gd name="csY110" fmla="*/ 2565696 h 4693383"/>
                <a:gd name="csX111" fmla="*/ 4635934 w 4670698"/>
                <a:gd name="csY111" fmla="*/ 2457746 h 4693383"/>
                <a:gd name="csX112" fmla="*/ 4559734 w 4670698"/>
                <a:gd name="csY112" fmla="*/ 2432346 h 4693383"/>
                <a:gd name="csX113" fmla="*/ 4464484 w 4670698"/>
                <a:gd name="csY113" fmla="*/ 2438696 h 4693383"/>
                <a:gd name="csX114" fmla="*/ 4464484 w 4670698"/>
                <a:gd name="csY114" fmla="*/ 2159296 h 4693383"/>
                <a:gd name="csX115" fmla="*/ 4559734 w 4670698"/>
                <a:gd name="csY115" fmla="*/ 2165646 h 4693383"/>
                <a:gd name="csX116" fmla="*/ 4667684 w 4670698"/>
                <a:gd name="csY116" fmla="*/ 2121196 h 4693383"/>
                <a:gd name="csX117" fmla="*/ 4635934 w 4670698"/>
                <a:gd name="csY117" fmla="*/ 2044996 h 4693383"/>
                <a:gd name="csX118" fmla="*/ 4585134 w 4670698"/>
                <a:gd name="csY118" fmla="*/ 2000546 h 4693383"/>
                <a:gd name="csX119" fmla="*/ 4521634 w 4670698"/>
                <a:gd name="csY119" fmla="*/ 1981496 h 4693383"/>
                <a:gd name="csX120" fmla="*/ 4470834 w 4670698"/>
                <a:gd name="csY120" fmla="*/ 1892596 h 4693383"/>
                <a:gd name="csX121" fmla="*/ 4375584 w 4670698"/>
                <a:gd name="csY121" fmla="*/ 1663996 h 4693383"/>
                <a:gd name="csX122" fmla="*/ 4400984 w 4670698"/>
                <a:gd name="csY122" fmla="*/ 1524296 h 4693383"/>
                <a:gd name="csX123" fmla="*/ 4400984 w 4670698"/>
                <a:gd name="csY123" fmla="*/ 1486196 h 4693383"/>
                <a:gd name="csX124" fmla="*/ 4331134 w 4670698"/>
                <a:gd name="csY124" fmla="*/ 1473496 h 4693383"/>
                <a:gd name="csX125" fmla="*/ 4305734 w 4670698"/>
                <a:gd name="csY125" fmla="*/ 1435396 h 4693383"/>
                <a:gd name="csX126" fmla="*/ 4293034 w 4670698"/>
                <a:gd name="csY126" fmla="*/ 1327446 h 4693383"/>
                <a:gd name="csX127" fmla="*/ 4318434 w 4670698"/>
                <a:gd name="csY127" fmla="*/ 1263946 h 4693383"/>
                <a:gd name="csX128" fmla="*/ 4388284 w 4670698"/>
                <a:gd name="csY128" fmla="*/ 1213146 h 4693383"/>
                <a:gd name="csX129" fmla="*/ 4458134 w 4670698"/>
                <a:gd name="csY129" fmla="*/ 1155996 h 4693383"/>
                <a:gd name="csX130" fmla="*/ 4369234 w 4670698"/>
                <a:gd name="csY130" fmla="*/ 1098846 h 4693383"/>
                <a:gd name="csX131" fmla="*/ 4216834 w 4670698"/>
                <a:gd name="csY131" fmla="*/ 952796 h 4693383"/>
                <a:gd name="csX132" fmla="*/ 4153334 w 4670698"/>
                <a:gd name="csY132" fmla="*/ 825796 h 4693383"/>
                <a:gd name="csX133" fmla="*/ 4077134 w 4670698"/>
                <a:gd name="csY133" fmla="*/ 819446 h 4693383"/>
                <a:gd name="csX134" fmla="*/ 4013634 w 4670698"/>
                <a:gd name="csY134" fmla="*/ 768646 h 4693383"/>
                <a:gd name="csX135" fmla="*/ 4019984 w 4670698"/>
                <a:gd name="csY135" fmla="*/ 730546 h 4693383"/>
                <a:gd name="csX136" fmla="*/ 4058084 w 4670698"/>
                <a:gd name="csY136" fmla="*/ 609896 h 4693383"/>
                <a:gd name="csX137" fmla="*/ 3994584 w 4670698"/>
                <a:gd name="csY137" fmla="*/ 609896 h 4693383"/>
                <a:gd name="csX138" fmla="*/ 3918384 w 4670698"/>
                <a:gd name="csY138" fmla="*/ 660696 h 4693383"/>
                <a:gd name="csX139" fmla="*/ 3931084 w 4670698"/>
                <a:gd name="csY139" fmla="*/ 667046 h 4693383"/>
                <a:gd name="csX140" fmla="*/ 3829484 w 4670698"/>
                <a:gd name="csY140" fmla="*/ 660696 h 4693383"/>
                <a:gd name="csX141" fmla="*/ 3886634 w 4670698"/>
                <a:gd name="csY141" fmla="*/ 603546 h 4693383"/>
                <a:gd name="csX142" fmla="*/ 3867584 w 4670698"/>
                <a:gd name="csY142" fmla="*/ 527346 h 4693383"/>
                <a:gd name="csX143" fmla="*/ 3677084 w 4670698"/>
                <a:gd name="csY143" fmla="*/ 546396 h 4693383"/>
                <a:gd name="csX144" fmla="*/ 3569134 w 4670698"/>
                <a:gd name="csY144" fmla="*/ 597196 h 4693383"/>
                <a:gd name="csX145" fmla="*/ 3537384 w 4670698"/>
                <a:gd name="csY145" fmla="*/ 514646 h 4693383"/>
                <a:gd name="csX146" fmla="*/ 3550084 w 4670698"/>
                <a:gd name="csY146" fmla="*/ 444796 h 4693383"/>
                <a:gd name="csX147" fmla="*/ 3467534 w 4670698"/>
                <a:gd name="csY147" fmla="*/ 438446 h 4693383"/>
                <a:gd name="csX148" fmla="*/ 3448484 w 4670698"/>
                <a:gd name="csY148" fmla="*/ 457496 h 4693383"/>
                <a:gd name="csX149" fmla="*/ 3308784 w 4670698"/>
                <a:gd name="csY149" fmla="*/ 400346 h 4693383"/>
                <a:gd name="csX150" fmla="*/ 3238934 w 4670698"/>
                <a:gd name="csY150" fmla="*/ 317796 h 4693383"/>
                <a:gd name="csX151" fmla="*/ 3111934 w 4670698"/>
                <a:gd name="csY151" fmla="*/ 235246 h 4693383"/>
                <a:gd name="csX152" fmla="*/ 3048434 w 4670698"/>
                <a:gd name="csY152" fmla="*/ 95546 h 4693383"/>
                <a:gd name="csX153" fmla="*/ 3029384 w 4670698"/>
                <a:gd name="csY153" fmla="*/ 178096 h 4693383"/>
                <a:gd name="csX154" fmla="*/ 2851584 w 4670698"/>
                <a:gd name="csY154" fmla="*/ 89196 h 4693383"/>
                <a:gd name="csX155" fmla="*/ 2635684 w 4670698"/>
                <a:gd name="csY155" fmla="*/ 6646 h 4693383"/>
                <a:gd name="csX156" fmla="*/ 2616338 w 4670698"/>
                <a:gd name="csY156" fmla="*/ 8775 h 4693383"/>
                <a:gd name="csX157" fmla="*/ 2089288 w 4670698"/>
                <a:gd name="csY157" fmla="*/ 39088 h 4693383"/>
                <a:gd name="csX158" fmla="*/ 1742164 w 4670698"/>
                <a:gd name="csY158" fmla="*/ 70151 h 4693383"/>
                <a:gd name="csX159" fmla="*/ 927193 w 4670698"/>
                <a:gd name="csY159"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527984 w 4670698"/>
                <a:gd name="csY88" fmla="*/ 3632496 h 4693383"/>
                <a:gd name="csX89" fmla="*/ 4477184 w 4670698"/>
                <a:gd name="csY89" fmla="*/ 3467396 h 4693383"/>
                <a:gd name="csX90" fmla="*/ 4394634 w 4670698"/>
                <a:gd name="csY90" fmla="*/ 3365796 h 4693383"/>
                <a:gd name="csX91" fmla="*/ 4369234 w 4670698"/>
                <a:gd name="csY91" fmla="*/ 3365796 h 4693383"/>
                <a:gd name="csX92" fmla="*/ 4267634 w 4670698"/>
                <a:gd name="csY92" fmla="*/ 3340396 h 4693383"/>
                <a:gd name="csX93" fmla="*/ 4223184 w 4670698"/>
                <a:gd name="csY93" fmla="*/ 3308646 h 4693383"/>
                <a:gd name="csX94" fmla="*/ 4204134 w 4670698"/>
                <a:gd name="csY94" fmla="*/ 3181646 h 4693383"/>
                <a:gd name="csX95" fmla="*/ 4312084 w 4670698"/>
                <a:gd name="csY95" fmla="*/ 3060996 h 4693383"/>
                <a:gd name="csX96" fmla="*/ 4553384 w 4670698"/>
                <a:gd name="csY96" fmla="*/ 2870496 h 4693383"/>
                <a:gd name="csX97" fmla="*/ 4578784 w 4670698"/>
                <a:gd name="csY97" fmla="*/ 2806996 h 4693383"/>
                <a:gd name="csX98" fmla="*/ 4585134 w 4670698"/>
                <a:gd name="csY98" fmla="*/ 2724446 h 4693383"/>
                <a:gd name="csX99" fmla="*/ 4521634 w 4670698"/>
                <a:gd name="csY99" fmla="*/ 2800646 h 4693383"/>
                <a:gd name="csX100" fmla="*/ 4477184 w 4670698"/>
                <a:gd name="csY100" fmla="*/ 2845096 h 4693383"/>
                <a:gd name="csX101" fmla="*/ 4350184 w 4670698"/>
                <a:gd name="csY101" fmla="*/ 2870496 h 4693383"/>
                <a:gd name="csX102" fmla="*/ 4394634 w 4670698"/>
                <a:gd name="csY102" fmla="*/ 2686346 h 4693383"/>
                <a:gd name="csX103" fmla="*/ 4534334 w 4670698"/>
                <a:gd name="csY103" fmla="*/ 2730796 h 4693383"/>
                <a:gd name="csX104" fmla="*/ 4578784 w 4670698"/>
                <a:gd name="csY104" fmla="*/ 2699046 h 4693383"/>
                <a:gd name="csX105" fmla="*/ 4534334 w 4670698"/>
                <a:gd name="csY105" fmla="*/ 2654596 h 4693383"/>
                <a:gd name="csX106" fmla="*/ 4451784 w 4670698"/>
                <a:gd name="csY106" fmla="*/ 2629196 h 4693383"/>
                <a:gd name="csX107" fmla="*/ 4477184 w 4670698"/>
                <a:gd name="csY107" fmla="*/ 2502196 h 4693383"/>
                <a:gd name="csX108" fmla="*/ 4559734 w 4670698"/>
                <a:gd name="csY108" fmla="*/ 2502196 h 4693383"/>
                <a:gd name="csX109" fmla="*/ 4661334 w 4670698"/>
                <a:gd name="csY109" fmla="*/ 2565696 h 4693383"/>
                <a:gd name="csX110" fmla="*/ 4635934 w 4670698"/>
                <a:gd name="csY110" fmla="*/ 2457746 h 4693383"/>
                <a:gd name="csX111" fmla="*/ 4559734 w 4670698"/>
                <a:gd name="csY111" fmla="*/ 2432346 h 4693383"/>
                <a:gd name="csX112" fmla="*/ 4464484 w 4670698"/>
                <a:gd name="csY112" fmla="*/ 2438696 h 4693383"/>
                <a:gd name="csX113" fmla="*/ 4464484 w 4670698"/>
                <a:gd name="csY113" fmla="*/ 2159296 h 4693383"/>
                <a:gd name="csX114" fmla="*/ 4559734 w 4670698"/>
                <a:gd name="csY114" fmla="*/ 2165646 h 4693383"/>
                <a:gd name="csX115" fmla="*/ 4667684 w 4670698"/>
                <a:gd name="csY115" fmla="*/ 2121196 h 4693383"/>
                <a:gd name="csX116" fmla="*/ 4635934 w 4670698"/>
                <a:gd name="csY116" fmla="*/ 2044996 h 4693383"/>
                <a:gd name="csX117" fmla="*/ 4585134 w 4670698"/>
                <a:gd name="csY117" fmla="*/ 2000546 h 4693383"/>
                <a:gd name="csX118" fmla="*/ 4521634 w 4670698"/>
                <a:gd name="csY118" fmla="*/ 1981496 h 4693383"/>
                <a:gd name="csX119" fmla="*/ 4470834 w 4670698"/>
                <a:gd name="csY119" fmla="*/ 1892596 h 4693383"/>
                <a:gd name="csX120" fmla="*/ 4375584 w 4670698"/>
                <a:gd name="csY120" fmla="*/ 1663996 h 4693383"/>
                <a:gd name="csX121" fmla="*/ 4400984 w 4670698"/>
                <a:gd name="csY121" fmla="*/ 1524296 h 4693383"/>
                <a:gd name="csX122" fmla="*/ 4400984 w 4670698"/>
                <a:gd name="csY122" fmla="*/ 1486196 h 4693383"/>
                <a:gd name="csX123" fmla="*/ 4331134 w 4670698"/>
                <a:gd name="csY123" fmla="*/ 1473496 h 4693383"/>
                <a:gd name="csX124" fmla="*/ 4305734 w 4670698"/>
                <a:gd name="csY124" fmla="*/ 1435396 h 4693383"/>
                <a:gd name="csX125" fmla="*/ 4293034 w 4670698"/>
                <a:gd name="csY125" fmla="*/ 1327446 h 4693383"/>
                <a:gd name="csX126" fmla="*/ 4318434 w 4670698"/>
                <a:gd name="csY126" fmla="*/ 1263946 h 4693383"/>
                <a:gd name="csX127" fmla="*/ 4388284 w 4670698"/>
                <a:gd name="csY127" fmla="*/ 1213146 h 4693383"/>
                <a:gd name="csX128" fmla="*/ 4458134 w 4670698"/>
                <a:gd name="csY128" fmla="*/ 1155996 h 4693383"/>
                <a:gd name="csX129" fmla="*/ 4369234 w 4670698"/>
                <a:gd name="csY129" fmla="*/ 1098846 h 4693383"/>
                <a:gd name="csX130" fmla="*/ 4216834 w 4670698"/>
                <a:gd name="csY130" fmla="*/ 952796 h 4693383"/>
                <a:gd name="csX131" fmla="*/ 4153334 w 4670698"/>
                <a:gd name="csY131" fmla="*/ 825796 h 4693383"/>
                <a:gd name="csX132" fmla="*/ 4077134 w 4670698"/>
                <a:gd name="csY132" fmla="*/ 819446 h 4693383"/>
                <a:gd name="csX133" fmla="*/ 4013634 w 4670698"/>
                <a:gd name="csY133" fmla="*/ 768646 h 4693383"/>
                <a:gd name="csX134" fmla="*/ 4019984 w 4670698"/>
                <a:gd name="csY134" fmla="*/ 730546 h 4693383"/>
                <a:gd name="csX135" fmla="*/ 4058084 w 4670698"/>
                <a:gd name="csY135" fmla="*/ 609896 h 4693383"/>
                <a:gd name="csX136" fmla="*/ 3994584 w 4670698"/>
                <a:gd name="csY136" fmla="*/ 609896 h 4693383"/>
                <a:gd name="csX137" fmla="*/ 3918384 w 4670698"/>
                <a:gd name="csY137" fmla="*/ 660696 h 4693383"/>
                <a:gd name="csX138" fmla="*/ 3931084 w 4670698"/>
                <a:gd name="csY138" fmla="*/ 667046 h 4693383"/>
                <a:gd name="csX139" fmla="*/ 3829484 w 4670698"/>
                <a:gd name="csY139" fmla="*/ 660696 h 4693383"/>
                <a:gd name="csX140" fmla="*/ 3886634 w 4670698"/>
                <a:gd name="csY140" fmla="*/ 603546 h 4693383"/>
                <a:gd name="csX141" fmla="*/ 3867584 w 4670698"/>
                <a:gd name="csY141" fmla="*/ 527346 h 4693383"/>
                <a:gd name="csX142" fmla="*/ 3677084 w 4670698"/>
                <a:gd name="csY142" fmla="*/ 546396 h 4693383"/>
                <a:gd name="csX143" fmla="*/ 3569134 w 4670698"/>
                <a:gd name="csY143" fmla="*/ 597196 h 4693383"/>
                <a:gd name="csX144" fmla="*/ 3537384 w 4670698"/>
                <a:gd name="csY144" fmla="*/ 514646 h 4693383"/>
                <a:gd name="csX145" fmla="*/ 3550084 w 4670698"/>
                <a:gd name="csY145" fmla="*/ 444796 h 4693383"/>
                <a:gd name="csX146" fmla="*/ 3467534 w 4670698"/>
                <a:gd name="csY146" fmla="*/ 438446 h 4693383"/>
                <a:gd name="csX147" fmla="*/ 3448484 w 4670698"/>
                <a:gd name="csY147" fmla="*/ 457496 h 4693383"/>
                <a:gd name="csX148" fmla="*/ 3308784 w 4670698"/>
                <a:gd name="csY148" fmla="*/ 400346 h 4693383"/>
                <a:gd name="csX149" fmla="*/ 3238934 w 4670698"/>
                <a:gd name="csY149" fmla="*/ 317796 h 4693383"/>
                <a:gd name="csX150" fmla="*/ 3111934 w 4670698"/>
                <a:gd name="csY150" fmla="*/ 235246 h 4693383"/>
                <a:gd name="csX151" fmla="*/ 3048434 w 4670698"/>
                <a:gd name="csY151" fmla="*/ 95546 h 4693383"/>
                <a:gd name="csX152" fmla="*/ 3029384 w 4670698"/>
                <a:gd name="csY152" fmla="*/ 178096 h 4693383"/>
                <a:gd name="csX153" fmla="*/ 2851584 w 4670698"/>
                <a:gd name="csY153" fmla="*/ 89196 h 4693383"/>
                <a:gd name="csX154" fmla="*/ 2635684 w 4670698"/>
                <a:gd name="csY154" fmla="*/ 6646 h 4693383"/>
                <a:gd name="csX155" fmla="*/ 2616338 w 4670698"/>
                <a:gd name="csY155" fmla="*/ 8775 h 4693383"/>
                <a:gd name="csX156" fmla="*/ 2089288 w 4670698"/>
                <a:gd name="csY156" fmla="*/ 39088 h 4693383"/>
                <a:gd name="csX157" fmla="*/ 1742164 w 4670698"/>
                <a:gd name="csY157" fmla="*/ 70151 h 4693383"/>
                <a:gd name="csX158" fmla="*/ 927193 w 4670698"/>
                <a:gd name="csY158"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00984 w 4670698"/>
                <a:gd name="csY86" fmla="*/ 3530896 h 4693383"/>
                <a:gd name="csX87" fmla="*/ 4477184 w 4670698"/>
                <a:gd name="csY87" fmla="*/ 3638846 h 4693383"/>
                <a:gd name="csX88" fmla="*/ 4477184 w 4670698"/>
                <a:gd name="csY88" fmla="*/ 3467396 h 4693383"/>
                <a:gd name="csX89" fmla="*/ 4394634 w 4670698"/>
                <a:gd name="csY89" fmla="*/ 3365796 h 4693383"/>
                <a:gd name="csX90" fmla="*/ 4369234 w 4670698"/>
                <a:gd name="csY90" fmla="*/ 3365796 h 4693383"/>
                <a:gd name="csX91" fmla="*/ 4267634 w 4670698"/>
                <a:gd name="csY91" fmla="*/ 3340396 h 4693383"/>
                <a:gd name="csX92" fmla="*/ 4223184 w 4670698"/>
                <a:gd name="csY92" fmla="*/ 3308646 h 4693383"/>
                <a:gd name="csX93" fmla="*/ 4204134 w 4670698"/>
                <a:gd name="csY93" fmla="*/ 3181646 h 4693383"/>
                <a:gd name="csX94" fmla="*/ 4312084 w 4670698"/>
                <a:gd name="csY94" fmla="*/ 3060996 h 4693383"/>
                <a:gd name="csX95" fmla="*/ 4553384 w 4670698"/>
                <a:gd name="csY95" fmla="*/ 2870496 h 4693383"/>
                <a:gd name="csX96" fmla="*/ 4578784 w 4670698"/>
                <a:gd name="csY96" fmla="*/ 2806996 h 4693383"/>
                <a:gd name="csX97" fmla="*/ 4585134 w 4670698"/>
                <a:gd name="csY97" fmla="*/ 2724446 h 4693383"/>
                <a:gd name="csX98" fmla="*/ 4521634 w 4670698"/>
                <a:gd name="csY98" fmla="*/ 2800646 h 4693383"/>
                <a:gd name="csX99" fmla="*/ 4477184 w 4670698"/>
                <a:gd name="csY99" fmla="*/ 2845096 h 4693383"/>
                <a:gd name="csX100" fmla="*/ 4350184 w 4670698"/>
                <a:gd name="csY100" fmla="*/ 2870496 h 4693383"/>
                <a:gd name="csX101" fmla="*/ 4394634 w 4670698"/>
                <a:gd name="csY101" fmla="*/ 2686346 h 4693383"/>
                <a:gd name="csX102" fmla="*/ 4534334 w 4670698"/>
                <a:gd name="csY102" fmla="*/ 2730796 h 4693383"/>
                <a:gd name="csX103" fmla="*/ 4578784 w 4670698"/>
                <a:gd name="csY103" fmla="*/ 2699046 h 4693383"/>
                <a:gd name="csX104" fmla="*/ 4534334 w 4670698"/>
                <a:gd name="csY104" fmla="*/ 2654596 h 4693383"/>
                <a:gd name="csX105" fmla="*/ 4451784 w 4670698"/>
                <a:gd name="csY105" fmla="*/ 2629196 h 4693383"/>
                <a:gd name="csX106" fmla="*/ 4477184 w 4670698"/>
                <a:gd name="csY106" fmla="*/ 2502196 h 4693383"/>
                <a:gd name="csX107" fmla="*/ 4559734 w 4670698"/>
                <a:gd name="csY107" fmla="*/ 2502196 h 4693383"/>
                <a:gd name="csX108" fmla="*/ 4661334 w 4670698"/>
                <a:gd name="csY108" fmla="*/ 2565696 h 4693383"/>
                <a:gd name="csX109" fmla="*/ 4635934 w 4670698"/>
                <a:gd name="csY109" fmla="*/ 2457746 h 4693383"/>
                <a:gd name="csX110" fmla="*/ 4559734 w 4670698"/>
                <a:gd name="csY110" fmla="*/ 2432346 h 4693383"/>
                <a:gd name="csX111" fmla="*/ 4464484 w 4670698"/>
                <a:gd name="csY111" fmla="*/ 2438696 h 4693383"/>
                <a:gd name="csX112" fmla="*/ 4464484 w 4670698"/>
                <a:gd name="csY112" fmla="*/ 2159296 h 4693383"/>
                <a:gd name="csX113" fmla="*/ 4559734 w 4670698"/>
                <a:gd name="csY113" fmla="*/ 2165646 h 4693383"/>
                <a:gd name="csX114" fmla="*/ 4667684 w 4670698"/>
                <a:gd name="csY114" fmla="*/ 2121196 h 4693383"/>
                <a:gd name="csX115" fmla="*/ 4635934 w 4670698"/>
                <a:gd name="csY115" fmla="*/ 2044996 h 4693383"/>
                <a:gd name="csX116" fmla="*/ 4585134 w 4670698"/>
                <a:gd name="csY116" fmla="*/ 2000546 h 4693383"/>
                <a:gd name="csX117" fmla="*/ 4521634 w 4670698"/>
                <a:gd name="csY117" fmla="*/ 1981496 h 4693383"/>
                <a:gd name="csX118" fmla="*/ 4470834 w 4670698"/>
                <a:gd name="csY118" fmla="*/ 1892596 h 4693383"/>
                <a:gd name="csX119" fmla="*/ 4375584 w 4670698"/>
                <a:gd name="csY119" fmla="*/ 1663996 h 4693383"/>
                <a:gd name="csX120" fmla="*/ 4400984 w 4670698"/>
                <a:gd name="csY120" fmla="*/ 1524296 h 4693383"/>
                <a:gd name="csX121" fmla="*/ 4400984 w 4670698"/>
                <a:gd name="csY121" fmla="*/ 1486196 h 4693383"/>
                <a:gd name="csX122" fmla="*/ 4331134 w 4670698"/>
                <a:gd name="csY122" fmla="*/ 1473496 h 4693383"/>
                <a:gd name="csX123" fmla="*/ 4305734 w 4670698"/>
                <a:gd name="csY123" fmla="*/ 1435396 h 4693383"/>
                <a:gd name="csX124" fmla="*/ 4293034 w 4670698"/>
                <a:gd name="csY124" fmla="*/ 1327446 h 4693383"/>
                <a:gd name="csX125" fmla="*/ 4318434 w 4670698"/>
                <a:gd name="csY125" fmla="*/ 1263946 h 4693383"/>
                <a:gd name="csX126" fmla="*/ 4388284 w 4670698"/>
                <a:gd name="csY126" fmla="*/ 1213146 h 4693383"/>
                <a:gd name="csX127" fmla="*/ 4458134 w 4670698"/>
                <a:gd name="csY127" fmla="*/ 1155996 h 4693383"/>
                <a:gd name="csX128" fmla="*/ 4369234 w 4670698"/>
                <a:gd name="csY128" fmla="*/ 1098846 h 4693383"/>
                <a:gd name="csX129" fmla="*/ 4216834 w 4670698"/>
                <a:gd name="csY129" fmla="*/ 952796 h 4693383"/>
                <a:gd name="csX130" fmla="*/ 4153334 w 4670698"/>
                <a:gd name="csY130" fmla="*/ 825796 h 4693383"/>
                <a:gd name="csX131" fmla="*/ 4077134 w 4670698"/>
                <a:gd name="csY131" fmla="*/ 819446 h 4693383"/>
                <a:gd name="csX132" fmla="*/ 4013634 w 4670698"/>
                <a:gd name="csY132" fmla="*/ 768646 h 4693383"/>
                <a:gd name="csX133" fmla="*/ 4019984 w 4670698"/>
                <a:gd name="csY133" fmla="*/ 730546 h 4693383"/>
                <a:gd name="csX134" fmla="*/ 4058084 w 4670698"/>
                <a:gd name="csY134" fmla="*/ 609896 h 4693383"/>
                <a:gd name="csX135" fmla="*/ 3994584 w 4670698"/>
                <a:gd name="csY135" fmla="*/ 609896 h 4693383"/>
                <a:gd name="csX136" fmla="*/ 3918384 w 4670698"/>
                <a:gd name="csY136" fmla="*/ 660696 h 4693383"/>
                <a:gd name="csX137" fmla="*/ 3931084 w 4670698"/>
                <a:gd name="csY137" fmla="*/ 667046 h 4693383"/>
                <a:gd name="csX138" fmla="*/ 3829484 w 4670698"/>
                <a:gd name="csY138" fmla="*/ 660696 h 4693383"/>
                <a:gd name="csX139" fmla="*/ 3886634 w 4670698"/>
                <a:gd name="csY139" fmla="*/ 603546 h 4693383"/>
                <a:gd name="csX140" fmla="*/ 3867584 w 4670698"/>
                <a:gd name="csY140" fmla="*/ 527346 h 4693383"/>
                <a:gd name="csX141" fmla="*/ 3677084 w 4670698"/>
                <a:gd name="csY141" fmla="*/ 546396 h 4693383"/>
                <a:gd name="csX142" fmla="*/ 3569134 w 4670698"/>
                <a:gd name="csY142" fmla="*/ 597196 h 4693383"/>
                <a:gd name="csX143" fmla="*/ 3537384 w 4670698"/>
                <a:gd name="csY143" fmla="*/ 514646 h 4693383"/>
                <a:gd name="csX144" fmla="*/ 3550084 w 4670698"/>
                <a:gd name="csY144" fmla="*/ 444796 h 4693383"/>
                <a:gd name="csX145" fmla="*/ 3467534 w 4670698"/>
                <a:gd name="csY145" fmla="*/ 438446 h 4693383"/>
                <a:gd name="csX146" fmla="*/ 3448484 w 4670698"/>
                <a:gd name="csY146" fmla="*/ 457496 h 4693383"/>
                <a:gd name="csX147" fmla="*/ 3308784 w 4670698"/>
                <a:gd name="csY147" fmla="*/ 400346 h 4693383"/>
                <a:gd name="csX148" fmla="*/ 3238934 w 4670698"/>
                <a:gd name="csY148" fmla="*/ 317796 h 4693383"/>
                <a:gd name="csX149" fmla="*/ 3111934 w 4670698"/>
                <a:gd name="csY149" fmla="*/ 235246 h 4693383"/>
                <a:gd name="csX150" fmla="*/ 3048434 w 4670698"/>
                <a:gd name="csY150" fmla="*/ 95546 h 4693383"/>
                <a:gd name="csX151" fmla="*/ 3029384 w 4670698"/>
                <a:gd name="csY151" fmla="*/ 178096 h 4693383"/>
                <a:gd name="csX152" fmla="*/ 2851584 w 4670698"/>
                <a:gd name="csY152" fmla="*/ 89196 h 4693383"/>
                <a:gd name="csX153" fmla="*/ 2635684 w 4670698"/>
                <a:gd name="csY153" fmla="*/ 6646 h 4693383"/>
                <a:gd name="csX154" fmla="*/ 2616338 w 4670698"/>
                <a:gd name="csY154" fmla="*/ 8775 h 4693383"/>
                <a:gd name="csX155" fmla="*/ 2089288 w 4670698"/>
                <a:gd name="csY155" fmla="*/ 39088 h 4693383"/>
                <a:gd name="csX156" fmla="*/ 1742164 w 4670698"/>
                <a:gd name="csY156" fmla="*/ 70151 h 4693383"/>
                <a:gd name="csX157" fmla="*/ 927193 w 4670698"/>
                <a:gd name="csY157"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77184 w 4670698"/>
                <a:gd name="csY86" fmla="*/ 3638846 h 4693383"/>
                <a:gd name="csX87" fmla="*/ 4477184 w 4670698"/>
                <a:gd name="csY87" fmla="*/ 3467396 h 4693383"/>
                <a:gd name="csX88" fmla="*/ 4394634 w 4670698"/>
                <a:gd name="csY88" fmla="*/ 3365796 h 4693383"/>
                <a:gd name="csX89" fmla="*/ 4369234 w 4670698"/>
                <a:gd name="csY89" fmla="*/ 3365796 h 4693383"/>
                <a:gd name="csX90" fmla="*/ 4267634 w 4670698"/>
                <a:gd name="csY90" fmla="*/ 3340396 h 4693383"/>
                <a:gd name="csX91" fmla="*/ 4223184 w 4670698"/>
                <a:gd name="csY91" fmla="*/ 3308646 h 4693383"/>
                <a:gd name="csX92" fmla="*/ 4204134 w 4670698"/>
                <a:gd name="csY92" fmla="*/ 3181646 h 4693383"/>
                <a:gd name="csX93" fmla="*/ 4312084 w 4670698"/>
                <a:gd name="csY93" fmla="*/ 3060996 h 4693383"/>
                <a:gd name="csX94" fmla="*/ 4553384 w 4670698"/>
                <a:gd name="csY94" fmla="*/ 2870496 h 4693383"/>
                <a:gd name="csX95" fmla="*/ 4578784 w 4670698"/>
                <a:gd name="csY95" fmla="*/ 2806996 h 4693383"/>
                <a:gd name="csX96" fmla="*/ 4585134 w 4670698"/>
                <a:gd name="csY96" fmla="*/ 2724446 h 4693383"/>
                <a:gd name="csX97" fmla="*/ 4521634 w 4670698"/>
                <a:gd name="csY97" fmla="*/ 2800646 h 4693383"/>
                <a:gd name="csX98" fmla="*/ 4477184 w 4670698"/>
                <a:gd name="csY98" fmla="*/ 2845096 h 4693383"/>
                <a:gd name="csX99" fmla="*/ 4350184 w 4670698"/>
                <a:gd name="csY99" fmla="*/ 2870496 h 4693383"/>
                <a:gd name="csX100" fmla="*/ 4394634 w 4670698"/>
                <a:gd name="csY100" fmla="*/ 2686346 h 4693383"/>
                <a:gd name="csX101" fmla="*/ 4534334 w 4670698"/>
                <a:gd name="csY101" fmla="*/ 2730796 h 4693383"/>
                <a:gd name="csX102" fmla="*/ 4578784 w 4670698"/>
                <a:gd name="csY102" fmla="*/ 2699046 h 4693383"/>
                <a:gd name="csX103" fmla="*/ 4534334 w 4670698"/>
                <a:gd name="csY103" fmla="*/ 2654596 h 4693383"/>
                <a:gd name="csX104" fmla="*/ 4451784 w 4670698"/>
                <a:gd name="csY104" fmla="*/ 2629196 h 4693383"/>
                <a:gd name="csX105" fmla="*/ 4477184 w 4670698"/>
                <a:gd name="csY105" fmla="*/ 2502196 h 4693383"/>
                <a:gd name="csX106" fmla="*/ 4559734 w 4670698"/>
                <a:gd name="csY106" fmla="*/ 2502196 h 4693383"/>
                <a:gd name="csX107" fmla="*/ 4661334 w 4670698"/>
                <a:gd name="csY107" fmla="*/ 2565696 h 4693383"/>
                <a:gd name="csX108" fmla="*/ 4635934 w 4670698"/>
                <a:gd name="csY108" fmla="*/ 2457746 h 4693383"/>
                <a:gd name="csX109" fmla="*/ 4559734 w 4670698"/>
                <a:gd name="csY109" fmla="*/ 2432346 h 4693383"/>
                <a:gd name="csX110" fmla="*/ 4464484 w 4670698"/>
                <a:gd name="csY110" fmla="*/ 2438696 h 4693383"/>
                <a:gd name="csX111" fmla="*/ 4464484 w 4670698"/>
                <a:gd name="csY111" fmla="*/ 2159296 h 4693383"/>
                <a:gd name="csX112" fmla="*/ 4559734 w 4670698"/>
                <a:gd name="csY112" fmla="*/ 2165646 h 4693383"/>
                <a:gd name="csX113" fmla="*/ 4667684 w 4670698"/>
                <a:gd name="csY113" fmla="*/ 2121196 h 4693383"/>
                <a:gd name="csX114" fmla="*/ 4635934 w 4670698"/>
                <a:gd name="csY114" fmla="*/ 2044996 h 4693383"/>
                <a:gd name="csX115" fmla="*/ 4585134 w 4670698"/>
                <a:gd name="csY115" fmla="*/ 2000546 h 4693383"/>
                <a:gd name="csX116" fmla="*/ 4521634 w 4670698"/>
                <a:gd name="csY116" fmla="*/ 1981496 h 4693383"/>
                <a:gd name="csX117" fmla="*/ 4470834 w 4670698"/>
                <a:gd name="csY117" fmla="*/ 1892596 h 4693383"/>
                <a:gd name="csX118" fmla="*/ 4375584 w 4670698"/>
                <a:gd name="csY118" fmla="*/ 1663996 h 4693383"/>
                <a:gd name="csX119" fmla="*/ 4400984 w 4670698"/>
                <a:gd name="csY119" fmla="*/ 1524296 h 4693383"/>
                <a:gd name="csX120" fmla="*/ 4400984 w 4670698"/>
                <a:gd name="csY120" fmla="*/ 1486196 h 4693383"/>
                <a:gd name="csX121" fmla="*/ 4331134 w 4670698"/>
                <a:gd name="csY121" fmla="*/ 1473496 h 4693383"/>
                <a:gd name="csX122" fmla="*/ 4305734 w 4670698"/>
                <a:gd name="csY122" fmla="*/ 1435396 h 4693383"/>
                <a:gd name="csX123" fmla="*/ 4293034 w 4670698"/>
                <a:gd name="csY123" fmla="*/ 1327446 h 4693383"/>
                <a:gd name="csX124" fmla="*/ 4318434 w 4670698"/>
                <a:gd name="csY124" fmla="*/ 1263946 h 4693383"/>
                <a:gd name="csX125" fmla="*/ 4388284 w 4670698"/>
                <a:gd name="csY125" fmla="*/ 1213146 h 4693383"/>
                <a:gd name="csX126" fmla="*/ 4458134 w 4670698"/>
                <a:gd name="csY126" fmla="*/ 1155996 h 4693383"/>
                <a:gd name="csX127" fmla="*/ 4369234 w 4670698"/>
                <a:gd name="csY127" fmla="*/ 1098846 h 4693383"/>
                <a:gd name="csX128" fmla="*/ 4216834 w 4670698"/>
                <a:gd name="csY128" fmla="*/ 952796 h 4693383"/>
                <a:gd name="csX129" fmla="*/ 4153334 w 4670698"/>
                <a:gd name="csY129" fmla="*/ 825796 h 4693383"/>
                <a:gd name="csX130" fmla="*/ 4077134 w 4670698"/>
                <a:gd name="csY130" fmla="*/ 819446 h 4693383"/>
                <a:gd name="csX131" fmla="*/ 4013634 w 4670698"/>
                <a:gd name="csY131" fmla="*/ 768646 h 4693383"/>
                <a:gd name="csX132" fmla="*/ 4019984 w 4670698"/>
                <a:gd name="csY132" fmla="*/ 730546 h 4693383"/>
                <a:gd name="csX133" fmla="*/ 4058084 w 4670698"/>
                <a:gd name="csY133" fmla="*/ 609896 h 4693383"/>
                <a:gd name="csX134" fmla="*/ 3994584 w 4670698"/>
                <a:gd name="csY134" fmla="*/ 609896 h 4693383"/>
                <a:gd name="csX135" fmla="*/ 3918384 w 4670698"/>
                <a:gd name="csY135" fmla="*/ 660696 h 4693383"/>
                <a:gd name="csX136" fmla="*/ 3931084 w 4670698"/>
                <a:gd name="csY136" fmla="*/ 667046 h 4693383"/>
                <a:gd name="csX137" fmla="*/ 3829484 w 4670698"/>
                <a:gd name="csY137" fmla="*/ 660696 h 4693383"/>
                <a:gd name="csX138" fmla="*/ 3886634 w 4670698"/>
                <a:gd name="csY138" fmla="*/ 603546 h 4693383"/>
                <a:gd name="csX139" fmla="*/ 3867584 w 4670698"/>
                <a:gd name="csY139" fmla="*/ 527346 h 4693383"/>
                <a:gd name="csX140" fmla="*/ 3677084 w 4670698"/>
                <a:gd name="csY140" fmla="*/ 546396 h 4693383"/>
                <a:gd name="csX141" fmla="*/ 3569134 w 4670698"/>
                <a:gd name="csY141" fmla="*/ 597196 h 4693383"/>
                <a:gd name="csX142" fmla="*/ 3537384 w 4670698"/>
                <a:gd name="csY142" fmla="*/ 514646 h 4693383"/>
                <a:gd name="csX143" fmla="*/ 3550084 w 4670698"/>
                <a:gd name="csY143" fmla="*/ 444796 h 4693383"/>
                <a:gd name="csX144" fmla="*/ 3467534 w 4670698"/>
                <a:gd name="csY144" fmla="*/ 438446 h 4693383"/>
                <a:gd name="csX145" fmla="*/ 3448484 w 4670698"/>
                <a:gd name="csY145" fmla="*/ 457496 h 4693383"/>
                <a:gd name="csX146" fmla="*/ 3308784 w 4670698"/>
                <a:gd name="csY146" fmla="*/ 400346 h 4693383"/>
                <a:gd name="csX147" fmla="*/ 3238934 w 4670698"/>
                <a:gd name="csY147" fmla="*/ 317796 h 4693383"/>
                <a:gd name="csX148" fmla="*/ 3111934 w 4670698"/>
                <a:gd name="csY148" fmla="*/ 235246 h 4693383"/>
                <a:gd name="csX149" fmla="*/ 3048434 w 4670698"/>
                <a:gd name="csY149" fmla="*/ 95546 h 4693383"/>
                <a:gd name="csX150" fmla="*/ 3029384 w 4670698"/>
                <a:gd name="csY150" fmla="*/ 178096 h 4693383"/>
                <a:gd name="csX151" fmla="*/ 2851584 w 4670698"/>
                <a:gd name="csY151" fmla="*/ 89196 h 4693383"/>
                <a:gd name="csX152" fmla="*/ 2635684 w 4670698"/>
                <a:gd name="csY152" fmla="*/ 6646 h 4693383"/>
                <a:gd name="csX153" fmla="*/ 2616338 w 4670698"/>
                <a:gd name="csY153" fmla="*/ 8775 h 4693383"/>
                <a:gd name="csX154" fmla="*/ 2089288 w 4670698"/>
                <a:gd name="csY154" fmla="*/ 39088 h 4693383"/>
                <a:gd name="csX155" fmla="*/ 1742164 w 4670698"/>
                <a:gd name="csY155" fmla="*/ 70151 h 4693383"/>
                <a:gd name="csX156" fmla="*/ 927193 w 4670698"/>
                <a:gd name="csY156"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476684 w 4670698"/>
                <a:gd name="csY44" fmla="*/ 3943646 h 4693383"/>
                <a:gd name="csX45" fmla="*/ 559234 w 4670698"/>
                <a:gd name="csY45" fmla="*/ 3988096 h 4693383"/>
                <a:gd name="csX46" fmla="*/ 514784 w 4670698"/>
                <a:gd name="csY46" fmla="*/ 4051596 h 4693383"/>
                <a:gd name="csX47" fmla="*/ 438584 w 4670698"/>
                <a:gd name="csY47" fmla="*/ 4102396 h 4693383"/>
                <a:gd name="csX48" fmla="*/ 381434 w 4670698"/>
                <a:gd name="csY48" fmla="*/ 4178596 h 4693383"/>
                <a:gd name="csX49" fmla="*/ 502084 w 4670698"/>
                <a:gd name="csY49" fmla="*/ 4267496 h 4693383"/>
                <a:gd name="csX50" fmla="*/ 717984 w 4670698"/>
                <a:gd name="csY50" fmla="*/ 4127796 h 4693383"/>
                <a:gd name="csX51" fmla="*/ 749734 w 4670698"/>
                <a:gd name="csY51" fmla="*/ 4019846 h 4693383"/>
                <a:gd name="csX52" fmla="*/ 857684 w 4670698"/>
                <a:gd name="csY52" fmla="*/ 4216696 h 4693383"/>
                <a:gd name="csX53" fmla="*/ 825934 w 4670698"/>
                <a:gd name="csY53" fmla="*/ 4311946 h 4693383"/>
                <a:gd name="csX54" fmla="*/ 965634 w 4670698"/>
                <a:gd name="csY54" fmla="*/ 4311946 h 4693383"/>
                <a:gd name="csX55" fmla="*/ 1168834 w 4670698"/>
                <a:gd name="csY55" fmla="*/ 4432596 h 4693383"/>
                <a:gd name="csX56" fmla="*/ 1397434 w 4670698"/>
                <a:gd name="csY56" fmla="*/ 4553246 h 4693383"/>
                <a:gd name="csX57" fmla="*/ 1479984 w 4670698"/>
                <a:gd name="csY57" fmla="*/ 4692946 h 4693383"/>
                <a:gd name="csX58" fmla="*/ 1619684 w 4670698"/>
                <a:gd name="csY58" fmla="*/ 4597696 h 4693383"/>
                <a:gd name="csX59" fmla="*/ 1727634 w 4670698"/>
                <a:gd name="csY59" fmla="*/ 4610396 h 4693383"/>
                <a:gd name="csX60" fmla="*/ 2280084 w 4670698"/>
                <a:gd name="csY60" fmla="*/ 4616746 h 4693383"/>
                <a:gd name="csX61" fmla="*/ 2407084 w 4670698"/>
                <a:gd name="csY61" fmla="*/ 4667546 h 4693383"/>
                <a:gd name="csX62" fmla="*/ 2476934 w 4670698"/>
                <a:gd name="csY62" fmla="*/ 4597696 h 4693383"/>
                <a:gd name="csX63" fmla="*/ 2813484 w 4670698"/>
                <a:gd name="csY63" fmla="*/ 4559596 h 4693383"/>
                <a:gd name="csX64" fmla="*/ 3048434 w 4670698"/>
                <a:gd name="csY64" fmla="*/ 4445296 h 4693383"/>
                <a:gd name="csX65" fmla="*/ 3232584 w 4670698"/>
                <a:gd name="csY65" fmla="*/ 4337346 h 4693383"/>
                <a:gd name="csX66" fmla="*/ 3410384 w 4670698"/>
                <a:gd name="csY66" fmla="*/ 4388146 h 4693383"/>
                <a:gd name="csX67" fmla="*/ 3708834 w 4670698"/>
                <a:gd name="csY67" fmla="*/ 4369096 h 4693383"/>
                <a:gd name="csX68" fmla="*/ 3816784 w 4670698"/>
                <a:gd name="csY68" fmla="*/ 4261146 h 4693383"/>
                <a:gd name="csX69" fmla="*/ 3943784 w 4670698"/>
                <a:gd name="csY69" fmla="*/ 4330996 h 4693383"/>
                <a:gd name="csX70" fmla="*/ 3988234 w 4670698"/>
                <a:gd name="csY70" fmla="*/ 4191296 h 4693383"/>
                <a:gd name="csX71" fmla="*/ 3912034 w 4670698"/>
                <a:gd name="csY71" fmla="*/ 4134146 h 4693383"/>
                <a:gd name="csX72" fmla="*/ 3835834 w 4670698"/>
                <a:gd name="csY72" fmla="*/ 4127796 h 4693383"/>
                <a:gd name="csX73" fmla="*/ 3804084 w 4670698"/>
                <a:gd name="csY73" fmla="*/ 4127796 h 4693383"/>
                <a:gd name="csX74" fmla="*/ 3829484 w 4670698"/>
                <a:gd name="csY74" fmla="*/ 4045246 h 4693383"/>
                <a:gd name="csX75" fmla="*/ 3905684 w 4670698"/>
                <a:gd name="csY75" fmla="*/ 4019846 h 4693383"/>
                <a:gd name="csX76" fmla="*/ 3988234 w 4670698"/>
                <a:gd name="csY76" fmla="*/ 4051596 h 4693383"/>
                <a:gd name="csX77" fmla="*/ 4019984 w 4670698"/>
                <a:gd name="csY77" fmla="*/ 3969046 h 4693383"/>
                <a:gd name="csX78" fmla="*/ 3918384 w 4670698"/>
                <a:gd name="csY78" fmla="*/ 3918246 h 4693383"/>
                <a:gd name="csX79" fmla="*/ 3886634 w 4670698"/>
                <a:gd name="csY79" fmla="*/ 3892846 h 4693383"/>
                <a:gd name="csX80" fmla="*/ 3975534 w 4670698"/>
                <a:gd name="csY80" fmla="*/ 3816646 h 4693383"/>
                <a:gd name="csX81" fmla="*/ 4032684 w 4670698"/>
                <a:gd name="csY81" fmla="*/ 3765846 h 4693383"/>
                <a:gd name="csX82" fmla="*/ 3969184 w 4670698"/>
                <a:gd name="csY82" fmla="*/ 3708696 h 4693383"/>
                <a:gd name="csX83" fmla="*/ 4121584 w 4670698"/>
                <a:gd name="csY83" fmla="*/ 3657896 h 4693383"/>
                <a:gd name="csX84" fmla="*/ 4229534 w 4670698"/>
                <a:gd name="csY84" fmla="*/ 3619796 h 4693383"/>
                <a:gd name="csX85" fmla="*/ 4273984 w 4670698"/>
                <a:gd name="csY85" fmla="*/ 3530896 h 4693383"/>
                <a:gd name="csX86" fmla="*/ 4477184 w 4670698"/>
                <a:gd name="csY86" fmla="*/ 3467396 h 4693383"/>
                <a:gd name="csX87" fmla="*/ 4394634 w 4670698"/>
                <a:gd name="csY87" fmla="*/ 3365796 h 4693383"/>
                <a:gd name="csX88" fmla="*/ 4369234 w 4670698"/>
                <a:gd name="csY88" fmla="*/ 3365796 h 4693383"/>
                <a:gd name="csX89" fmla="*/ 4267634 w 4670698"/>
                <a:gd name="csY89" fmla="*/ 3340396 h 4693383"/>
                <a:gd name="csX90" fmla="*/ 4223184 w 4670698"/>
                <a:gd name="csY90" fmla="*/ 3308646 h 4693383"/>
                <a:gd name="csX91" fmla="*/ 4204134 w 4670698"/>
                <a:gd name="csY91" fmla="*/ 3181646 h 4693383"/>
                <a:gd name="csX92" fmla="*/ 4312084 w 4670698"/>
                <a:gd name="csY92" fmla="*/ 3060996 h 4693383"/>
                <a:gd name="csX93" fmla="*/ 4553384 w 4670698"/>
                <a:gd name="csY93" fmla="*/ 2870496 h 4693383"/>
                <a:gd name="csX94" fmla="*/ 4578784 w 4670698"/>
                <a:gd name="csY94" fmla="*/ 2806996 h 4693383"/>
                <a:gd name="csX95" fmla="*/ 4585134 w 4670698"/>
                <a:gd name="csY95" fmla="*/ 2724446 h 4693383"/>
                <a:gd name="csX96" fmla="*/ 4521634 w 4670698"/>
                <a:gd name="csY96" fmla="*/ 2800646 h 4693383"/>
                <a:gd name="csX97" fmla="*/ 4477184 w 4670698"/>
                <a:gd name="csY97" fmla="*/ 2845096 h 4693383"/>
                <a:gd name="csX98" fmla="*/ 4350184 w 4670698"/>
                <a:gd name="csY98" fmla="*/ 2870496 h 4693383"/>
                <a:gd name="csX99" fmla="*/ 4394634 w 4670698"/>
                <a:gd name="csY99" fmla="*/ 2686346 h 4693383"/>
                <a:gd name="csX100" fmla="*/ 4534334 w 4670698"/>
                <a:gd name="csY100" fmla="*/ 2730796 h 4693383"/>
                <a:gd name="csX101" fmla="*/ 4578784 w 4670698"/>
                <a:gd name="csY101" fmla="*/ 2699046 h 4693383"/>
                <a:gd name="csX102" fmla="*/ 4534334 w 4670698"/>
                <a:gd name="csY102" fmla="*/ 2654596 h 4693383"/>
                <a:gd name="csX103" fmla="*/ 4451784 w 4670698"/>
                <a:gd name="csY103" fmla="*/ 2629196 h 4693383"/>
                <a:gd name="csX104" fmla="*/ 4477184 w 4670698"/>
                <a:gd name="csY104" fmla="*/ 2502196 h 4693383"/>
                <a:gd name="csX105" fmla="*/ 4559734 w 4670698"/>
                <a:gd name="csY105" fmla="*/ 2502196 h 4693383"/>
                <a:gd name="csX106" fmla="*/ 4661334 w 4670698"/>
                <a:gd name="csY106" fmla="*/ 2565696 h 4693383"/>
                <a:gd name="csX107" fmla="*/ 4635934 w 4670698"/>
                <a:gd name="csY107" fmla="*/ 2457746 h 4693383"/>
                <a:gd name="csX108" fmla="*/ 4559734 w 4670698"/>
                <a:gd name="csY108" fmla="*/ 2432346 h 4693383"/>
                <a:gd name="csX109" fmla="*/ 4464484 w 4670698"/>
                <a:gd name="csY109" fmla="*/ 2438696 h 4693383"/>
                <a:gd name="csX110" fmla="*/ 4464484 w 4670698"/>
                <a:gd name="csY110" fmla="*/ 2159296 h 4693383"/>
                <a:gd name="csX111" fmla="*/ 4559734 w 4670698"/>
                <a:gd name="csY111" fmla="*/ 2165646 h 4693383"/>
                <a:gd name="csX112" fmla="*/ 4667684 w 4670698"/>
                <a:gd name="csY112" fmla="*/ 2121196 h 4693383"/>
                <a:gd name="csX113" fmla="*/ 4635934 w 4670698"/>
                <a:gd name="csY113" fmla="*/ 2044996 h 4693383"/>
                <a:gd name="csX114" fmla="*/ 4585134 w 4670698"/>
                <a:gd name="csY114" fmla="*/ 2000546 h 4693383"/>
                <a:gd name="csX115" fmla="*/ 4521634 w 4670698"/>
                <a:gd name="csY115" fmla="*/ 1981496 h 4693383"/>
                <a:gd name="csX116" fmla="*/ 4470834 w 4670698"/>
                <a:gd name="csY116" fmla="*/ 1892596 h 4693383"/>
                <a:gd name="csX117" fmla="*/ 4375584 w 4670698"/>
                <a:gd name="csY117" fmla="*/ 1663996 h 4693383"/>
                <a:gd name="csX118" fmla="*/ 4400984 w 4670698"/>
                <a:gd name="csY118" fmla="*/ 1524296 h 4693383"/>
                <a:gd name="csX119" fmla="*/ 4400984 w 4670698"/>
                <a:gd name="csY119" fmla="*/ 1486196 h 4693383"/>
                <a:gd name="csX120" fmla="*/ 4331134 w 4670698"/>
                <a:gd name="csY120" fmla="*/ 1473496 h 4693383"/>
                <a:gd name="csX121" fmla="*/ 4305734 w 4670698"/>
                <a:gd name="csY121" fmla="*/ 1435396 h 4693383"/>
                <a:gd name="csX122" fmla="*/ 4293034 w 4670698"/>
                <a:gd name="csY122" fmla="*/ 1327446 h 4693383"/>
                <a:gd name="csX123" fmla="*/ 4318434 w 4670698"/>
                <a:gd name="csY123" fmla="*/ 1263946 h 4693383"/>
                <a:gd name="csX124" fmla="*/ 4388284 w 4670698"/>
                <a:gd name="csY124" fmla="*/ 1213146 h 4693383"/>
                <a:gd name="csX125" fmla="*/ 4458134 w 4670698"/>
                <a:gd name="csY125" fmla="*/ 1155996 h 4693383"/>
                <a:gd name="csX126" fmla="*/ 4369234 w 4670698"/>
                <a:gd name="csY126" fmla="*/ 1098846 h 4693383"/>
                <a:gd name="csX127" fmla="*/ 4216834 w 4670698"/>
                <a:gd name="csY127" fmla="*/ 952796 h 4693383"/>
                <a:gd name="csX128" fmla="*/ 4153334 w 4670698"/>
                <a:gd name="csY128" fmla="*/ 825796 h 4693383"/>
                <a:gd name="csX129" fmla="*/ 4077134 w 4670698"/>
                <a:gd name="csY129" fmla="*/ 819446 h 4693383"/>
                <a:gd name="csX130" fmla="*/ 4013634 w 4670698"/>
                <a:gd name="csY130" fmla="*/ 768646 h 4693383"/>
                <a:gd name="csX131" fmla="*/ 4019984 w 4670698"/>
                <a:gd name="csY131" fmla="*/ 730546 h 4693383"/>
                <a:gd name="csX132" fmla="*/ 4058084 w 4670698"/>
                <a:gd name="csY132" fmla="*/ 609896 h 4693383"/>
                <a:gd name="csX133" fmla="*/ 3994584 w 4670698"/>
                <a:gd name="csY133" fmla="*/ 609896 h 4693383"/>
                <a:gd name="csX134" fmla="*/ 3918384 w 4670698"/>
                <a:gd name="csY134" fmla="*/ 660696 h 4693383"/>
                <a:gd name="csX135" fmla="*/ 3931084 w 4670698"/>
                <a:gd name="csY135" fmla="*/ 667046 h 4693383"/>
                <a:gd name="csX136" fmla="*/ 3829484 w 4670698"/>
                <a:gd name="csY136" fmla="*/ 660696 h 4693383"/>
                <a:gd name="csX137" fmla="*/ 3886634 w 4670698"/>
                <a:gd name="csY137" fmla="*/ 603546 h 4693383"/>
                <a:gd name="csX138" fmla="*/ 3867584 w 4670698"/>
                <a:gd name="csY138" fmla="*/ 527346 h 4693383"/>
                <a:gd name="csX139" fmla="*/ 3677084 w 4670698"/>
                <a:gd name="csY139" fmla="*/ 546396 h 4693383"/>
                <a:gd name="csX140" fmla="*/ 3569134 w 4670698"/>
                <a:gd name="csY140" fmla="*/ 597196 h 4693383"/>
                <a:gd name="csX141" fmla="*/ 3537384 w 4670698"/>
                <a:gd name="csY141" fmla="*/ 514646 h 4693383"/>
                <a:gd name="csX142" fmla="*/ 3550084 w 4670698"/>
                <a:gd name="csY142" fmla="*/ 444796 h 4693383"/>
                <a:gd name="csX143" fmla="*/ 3467534 w 4670698"/>
                <a:gd name="csY143" fmla="*/ 438446 h 4693383"/>
                <a:gd name="csX144" fmla="*/ 3448484 w 4670698"/>
                <a:gd name="csY144" fmla="*/ 457496 h 4693383"/>
                <a:gd name="csX145" fmla="*/ 3308784 w 4670698"/>
                <a:gd name="csY145" fmla="*/ 400346 h 4693383"/>
                <a:gd name="csX146" fmla="*/ 3238934 w 4670698"/>
                <a:gd name="csY146" fmla="*/ 317796 h 4693383"/>
                <a:gd name="csX147" fmla="*/ 3111934 w 4670698"/>
                <a:gd name="csY147" fmla="*/ 235246 h 4693383"/>
                <a:gd name="csX148" fmla="*/ 3048434 w 4670698"/>
                <a:gd name="csY148" fmla="*/ 95546 h 4693383"/>
                <a:gd name="csX149" fmla="*/ 3029384 w 4670698"/>
                <a:gd name="csY149" fmla="*/ 178096 h 4693383"/>
                <a:gd name="csX150" fmla="*/ 2851584 w 4670698"/>
                <a:gd name="csY150" fmla="*/ 89196 h 4693383"/>
                <a:gd name="csX151" fmla="*/ 2635684 w 4670698"/>
                <a:gd name="csY151" fmla="*/ 6646 h 4693383"/>
                <a:gd name="csX152" fmla="*/ 2616338 w 4670698"/>
                <a:gd name="csY152" fmla="*/ 8775 h 4693383"/>
                <a:gd name="csX153" fmla="*/ 2089288 w 4670698"/>
                <a:gd name="csY153" fmla="*/ 39088 h 4693383"/>
                <a:gd name="csX154" fmla="*/ 1742164 w 4670698"/>
                <a:gd name="csY154" fmla="*/ 70151 h 4693383"/>
                <a:gd name="csX155" fmla="*/ 927193 w 4670698"/>
                <a:gd name="csY155"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749734 w 4670698"/>
                <a:gd name="csY50" fmla="*/ 4019846 h 4693383"/>
                <a:gd name="csX51" fmla="*/ 857684 w 4670698"/>
                <a:gd name="csY51" fmla="*/ 4216696 h 4693383"/>
                <a:gd name="csX52" fmla="*/ 825934 w 4670698"/>
                <a:gd name="csY52" fmla="*/ 4311946 h 4693383"/>
                <a:gd name="csX53" fmla="*/ 965634 w 4670698"/>
                <a:gd name="csY53" fmla="*/ 4311946 h 4693383"/>
                <a:gd name="csX54" fmla="*/ 1168834 w 4670698"/>
                <a:gd name="csY54" fmla="*/ 4432596 h 4693383"/>
                <a:gd name="csX55" fmla="*/ 1397434 w 4670698"/>
                <a:gd name="csY55" fmla="*/ 4553246 h 4693383"/>
                <a:gd name="csX56" fmla="*/ 1479984 w 4670698"/>
                <a:gd name="csY56" fmla="*/ 4692946 h 4693383"/>
                <a:gd name="csX57" fmla="*/ 1619684 w 4670698"/>
                <a:gd name="csY57" fmla="*/ 4597696 h 4693383"/>
                <a:gd name="csX58" fmla="*/ 1727634 w 4670698"/>
                <a:gd name="csY58" fmla="*/ 4610396 h 4693383"/>
                <a:gd name="csX59" fmla="*/ 2280084 w 4670698"/>
                <a:gd name="csY59" fmla="*/ 4616746 h 4693383"/>
                <a:gd name="csX60" fmla="*/ 2407084 w 4670698"/>
                <a:gd name="csY60" fmla="*/ 4667546 h 4693383"/>
                <a:gd name="csX61" fmla="*/ 2476934 w 4670698"/>
                <a:gd name="csY61" fmla="*/ 4597696 h 4693383"/>
                <a:gd name="csX62" fmla="*/ 2813484 w 4670698"/>
                <a:gd name="csY62" fmla="*/ 4559596 h 4693383"/>
                <a:gd name="csX63" fmla="*/ 3048434 w 4670698"/>
                <a:gd name="csY63" fmla="*/ 4445296 h 4693383"/>
                <a:gd name="csX64" fmla="*/ 3232584 w 4670698"/>
                <a:gd name="csY64" fmla="*/ 4337346 h 4693383"/>
                <a:gd name="csX65" fmla="*/ 3410384 w 4670698"/>
                <a:gd name="csY65" fmla="*/ 4388146 h 4693383"/>
                <a:gd name="csX66" fmla="*/ 3708834 w 4670698"/>
                <a:gd name="csY66" fmla="*/ 4369096 h 4693383"/>
                <a:gd name="csX67" fmla="*/ 3816784 w 4670698"/>
                <a:gd name="csY67" fmla="*/ 4261146 h 4693383"/>
                <a:gd name="csX68" fmla="*/ 3943784 w 4670698"/>
                <a:gd name="csY68" fmla="*/ 4330996 h 4693383"/>
                <a:gd name="csX69" fmla="*/ 3988234 w 4670698"/>
                <a:gd name="csY69" fmla="*/ 4191296 h 4693383"/>
                <a:gd name="csX70" fmla="*/ 3912034 w 4670698"/>
                <a:gd name="csY70" fmla="*/ 4134146 h 4693383"/>
                <a:gd name="csX71" fmla="*/ 3835834 w 4670698"/>
                <a:gd name="csY71" fmla="*/ 4127796 h 4693383"/>
                <a:gd name="csX72" fmla="*/ 3804084 w 4670698"/>
                <a:gd name="csY72" fmla="*/ 4127796 h 4693383"/>
                <a:gd name="csX73" fmla="*/ 3829484 w 4670698"/>
                <a:gd name="csY73" fmla="*/ 4045246 h 4693383"/>
                <a:gd name="csX74" fmla="*/ 3905684 w 4670698"/>
                <a:gd name="csY74" fmla="*/ 4019846 h 4693383"/>
                <a:gd name="csX75" fmla="*/ 3988234 w 4670698"/>
                <a:gd name="csY75" fmla="*/ 4051596 h 4693383"/>
                <a:gd name="csX76" fmla="*/ 4019984 w 4670698"/>
                <a:gd name="csY76" fmla="*/ 3969046 h 4693383"/>
                <a:gd name="csX77" fmla="*/ 3918384 w 4670698"/>
                <a:gd name="csY77" fmla="*/ 3918246 h 4693383"/>
                <a:gd name="csX78" fmla="*/ 3886634 w 4670698"/>
                <a:gd name="csY78" fmla="*/ 3892846 h 4693383"/>
                <a:gd name="csX79" fmla="*/ 3975534 w 4670698"/>
                <a:gd name="csY79" fmla="*/ 3816646 h 4693383"/>
                <a:gd name="csX80" fmla="*/ 4032684 w 4670698"/>
                <a:gd name="csY80" fmla="*/ 3765846 h 4693383"/>
                <a:gd name="csX81" fmla="*/ 3969184 w 4670698"/>
                <a:gd name="csY81" fmla="*/ 3708696 h 4693383"/>
                <a:gd name="csX82" fmla="*/ 4121584 w 4670698"/>
                <a:gd name="csY82" fmla="*/ 3657896 h 4693383"/>
                <a:gd name="csX83" fmla="*/ 4229534 w 4670698"/>
                <a:gd name="csY83" fmla="*/ 3619796 h 4693383"/>
                <a:gd name="csX84" fmla="*/ 4273984 w 4670698"/>
                <a:gd name="csY84" fmla="*/ 3530896 h 4693383"/>
                <a:gd name="csX85" fmla="*/ 4477184 w 4670698"/>
                <a:gd name="csY85" fmla="*/ 3467396 h 4693383"/>
                <a:gd name="csX86" fmla="*/ 4394634 w 4670698"/>
                <a:gd name="csY86" fmla="*/ 3365796 h 4693383"/>
                <a:gd name="csX87" fmla="*/ 4369234 w 4670698"/>
                <a:gd name="csY87" fmla="*/ 3365796 h 4693383"/>
                <a:gd name="csX88" fmla="*/ 4267634 w 4670698"/>
                <a:gd name="csY88" fmla="*/ 3340396 h 4693383"/>
                <a:gd name="csX89" fmla="*/ 4223184 w 4670698"/>
                <a:gd name="csY89" fmla="*/ 3308646 h 4693383"/>
                <a:gd name="csX90" fmla="*/ 4204134 w 4670698"/>
                <a:gd name="csY90" fmla="*/ 3181646 h 4693383"/>
                <a:gd name="csX91" fmla="*/ 4312084 w 4670698"/>
                <a:gd name="csY91" fmla="*/ 3060996 h 4693383"/>
                <a:gd name="csX92" fmla="*/ 4553384 w 4670698"/>
                <a:gd name="csY92" fmla="*/ 2870496 h 4693383"/>
                <a:gd name="csX93" fmla="*/ 4578784 w 4670698"/>
                <a:gd name="csY93" fmla="*/ 2806996 h 4693383"/>
                <a:gd name="csX94" fmla="*/ 4585134 w 4670698"/>
                <a:gd name="csY94" fmla="*/ 2724446 h 4693383"/>
                <a:gd name="csX95" fmla="*/ 4521634 w 4670698"/>
                <a:gd name="csY95" fmla="*/ 2800646 h 4693383"/>
                <a:gd name="csX96" fmla="*/ 4477184 w 4670698"/>
                <a:gd name="csY96" fmla="*/ 2845096 h 4693383"/>
                <a:gd name="csX97" fmla="*/ 4350184 w 4670698"/>
                <a:gd name="csY97" fmla="*/ 2870496 h 4693383"/>
                <a:gd name="csX98" fmla="*/ 4394634 w 4670698"/>
                <a:gd name="csY98" fmla="*/ 2686346 h 4693383"/>
                <a:gd name="csX99" fmla="*/ 4534334 w 4670698"/>
                <a:gd name="csY99" fmla="*/ 2730796 h 4693383"/>
                <a:gd name="csX100" fmla="*/ 4578784 w 4670698"/>
                <a:gd name="csY100" fmla="*/ 2699046 h 4693383"/>
                <a:gd name="csX101" fmla="*/ 4534334 w 4670698"/>
                <a:gd name="csY101" fmla="*/ 2654596 h 4693383"/>
                <a:gd name="csX102" fmla="*/ 4451784 w 4670698"/>
                <a:gd name="csY102" fmla="*/ 2629196 h 4693383"/>
                <a:gd name="csX103" fmla="*/ 4477184 w 4670698"/>
                <a:gd name="csY103" fmla="*/ 2502196 h 4693383"/>
                <a:gd name="csX104" fmla="*/ 4559734 w 4670698"/>
                <a:gd name="csY104" fmla="*/ 2502196 h 4693383"/>
                <a:gd name="csX105" fmla="*/ 4661334 w 4670698"/>
                <a:gd name="csY105" fmla="*/ 2565696 h 4693383"/>
                <a:gd name="csX106" fmla="*/ 4635934 w 4670698"/>
                <a:gd name="csY106" fmla="*/ 2457746 h 4693383"/>
                <a:gd name="csX107" fmla="*/ 4559734 w 4670698"/>
                <a:gd name="csY107" fmla="*/ 2432346 h 4693383"/>
                <a:gd name="csX108" fmla="*/ 4464484 w 4670698"/>
                <a:gd name="csY108" fmla="*/ 2438696 h 4693383"/>
                <a:gd name="csX109" fmla="*/ 4464484 w 4670698"/>
                <a:gd name="csY109" fmla="*/ 2159296 h 4693383"/>
                <a:gd name="csX110" fmla="*/ 4559734 w 4670698"/>
                <a:gd name="csY110" fmla="*/ 2165646 h 4693383"/>
                <a:gd name="csX111" fmla="*/ 4667684 w 4670698"/>
                <a:gd name="csY111" fmla="*/ 2121196 h 4693383"/>
                <a:gd name="csX112" fmla="*/ 4635934 w 4670698"/>
                <a:gd name="csY112" fmla="*/ 2044996 h 4693383"/>
                <a:gd name="csX113" fmla="*/ 4585134 w 4670698"/>
                <a:gd name="csY113" fmla="*/ 2000546 h 4693383"/>
                <a:gd name="csX114" fmla="*/ 4521634 w 4670698"/>
                <a:gd name="csY114" fmla="*/ 1981496 h 4693383"/>
                <a:gd name="csX115" fmla="*/ 4470834 w 4670698"/>
                <a:gd name="csY115" fmla="*/ 1892596 h 4693383"/>
                <a:gd name="csX116" fmla="*/ 4375584 w 4670698"/>
                <a:gd name="csY116" fmla="*/ 1663996 h 4693383"/>
                <a:gd name="csX117" fmla="*/ 4400984 w 4670698"/>
                <a:gd name="csY117" fmla="*/ 1524296 h 4693383"/>
                <a:gd name="csX118" fmla="*/ 4400984 w 4670698"/>
                <a:gd name="csY118" fmla="*/ 1486196 h 4693383"/>
                <a:gd name="csX119" fmla="*/ 4331134 w 4670698"/>
                <a:gd name="csY119" fmla="*/ 1473496 h 4693383"/>
                <a:gd name="csX120" fmla="*/ 4305734 w 4670698"/>
                <a:gd name="csY120" fmla="*/ 1435396 h 4693383"/>
                <a:gd name="csX121" fmla="*/ 4293034 w 4670698"/>
                <a:gd name="csY121" fmla="*/ 1327446 h 4693383"/>
                <a:gd name="csX122" fmla="*/ 4318434 w 4670698"/>
                <a:gd name="csY122" fmla="*/ 1263946 h 4693383"/>
                <a:gd name="csX123" fmla="*/ 4388284 w 4670698"/>
                <a:gd name="csY123" fmla="*/ 1213146 h 4693383"/>
                <a:gd name="csX124" fmla="*/ 4458134 w 4670698"/>
                <a:gd name="csY124" fmla="*/ 1155996 h 4693383"/>
                <a:gd name="csX125" fmla="*/ 4369234 w 4670698"/>
                <a:gd name="csY125" fmla="*/ 1098846 h 4693383"/>
                <a:gd name="csX126" fmla="*/ 4216834 w 4670698"/>
                <a:gd name="csY126" fmla="*/ 952796 h 4693383"/>
                <a:gd name="csX127" fmla="*/ 4153334 w 4670698"/>
                <a:gd name="csY127" fmla="*/ 825796 h 4693383"/>
                <a:gd name="csX128" fmla="*/ 4077134 w 4670698"/>
                <a:gd name="csY128" fmla="*/ 819446 h 4693383"/>
                <a:gd name="csX129" fmla="*/ 4013634 w 4670698"/>
                <a:gd name="csY129" fmla="*/ 768646 h 4693383"/>
                <a:gd name="csX130" fmla="*/ 4019984 w 4670698"/>
                <a:gd name="csY130" fmla="*/ 730546 h 4693383"/>
                <a:gd name="csX131" fmla="*/ 4058084 w 4670698"/>
                <a:gd name="csY131" fmla="*/ 609896 h 4693383"/>
                <a:gd name="csX132" fmla="*/ 3994584 w 4670698"/>
                <a:gd name="csY132" fmla="*/ 609896 h 4693383"/>
                <a:gd name="csX133" fmla="*/ 3918384 w 4670698"/>
                <a:gd name="csY133" fmla="*/ 660696 h 4693383"/>
                <a:gd name="csX134" fmla="*/ 3931084 w 4670698"/>
                <a:gd name="csY134" fmla="*/ 667046 h 4693383"/>
                <a:gd name="csX135" fmla="*/ 3829484 w 4670698"/>
                <a:gd name="csY135" fmla="*/ 660696 h 4693383"/>
                <a:gd name="csX136" fmla="*/ 3886634 w 4670698"/>
                <a:gd name="csY136" fmla="*/ 603546 h 4693383"/>
                <a:gd name="csX137" fmla="*/ 3867584 w 4670698"/>
                <a:gd name="csY137" fmla="*/ 527346 h 4693383"/>
                <a:gd name="csX138" fmla="*/ 3677084 w 4670698"/>
                <a:gd name="csY138" fmla="*/ 546396 h 4693383"/>
                <a:gd name="csX139" fmla="*/ 3569134 w 4670698"/>
                <a:gd name="csY139" fmla="*/ 597196 h 4693383"/>
                <a:gd name="csX140" fmla="*/ 3537384 w 4670698"/>
                <a:gd name="csY140" fmla="*/ 514646 h 4693383"/>
                <a:gd name="csX141" fmla="*/ 3550084 w 4670698"/>
                <a:gd name="csY141" fmla="*/ 444796 h 4693383"/>
                <a:gd name="csX142" fmla="*/ 3467534 w 4670698"/>
                <a:gd name="csY142" fmla="*/ 438446 h 4693383"/>
                <a:gd name="csX143" fmla="*/ 3448484 w 4670698"/>
                <a:gd name="csY143" fmla="*/ 457496 h 4693383"/>
                <a:gd name="csX144" fmla="*/ 3308784 w 4670698"/>
                <a:gd name="csY144" fmla="*/ 400346 h 4693383"/>
                <a:gd name="csX145" fmla="*/ 3238934 w 4670698"/>
                <a:gd name="csY145" fmla="*/ 317796 h 4693383"/>
                <a:gd name="csX146" fmla="*/ 3111934 w 4670698"/>
                <a:gd name="csY146" fmla="*/ 235246 h 4693383"/>
                <a:gd name="csX147" fmla="*/ 3048434 w 4670698"/>
                <a:gd name="csY147" fmla="*/ 95546 h 4693383"/>
                <a:gd name="csX148" fmla="*/ 3029384 w 4670698"/>
                <a:gd name="csY148" fmla="*/ 178096 h 4693383"/>
                <a:gd name="csX149" fmla="*/ 2851584 w 4670698"/>
                <a:gd name="csY149" fmla="*/ 89196 h 4693383"/>
                <a:gd name="csX150" fmla="*/ 2635684 w 4670698"/>
                <a:gd name="csY150" fmla="*/ 6646 h 4693383"/>
                <a:gd name="csX151" fmla="*/ 2616338 w 4670698"/>
                <a:gd name="csY151" fmla="*/ 8775 h 4693383"/>
                <a:gd name="csX152" fmla="*/ 2089288 w 4670698"/>
                <a:gd name="csY152" fmla="*/ 39088 h 4693383"/>
                <a:gd name="csX153" fmla="*/ 1742164 w 4670698"/>
                <a:gd name="csY153" fmla="*/ 70151 h 4693383"/>
                <a:gd name="csX154" fmla="*/ 927193 w 4670698"/>
                <a:gd name="csY154"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816784 w 4670698"/>
                <a:gd name="csY66" fmla="*/ 4261146 h 4693383"/>
                <a:gd name="csX67" fmla="*/ 3943784 w 4670698"/>
                <a:gd name="csY67" fmla="*/ 4330996 h 4693383"/>
                <a:gd name="csX68" fmla="*/ 3988234 w 4670698"/>
                <a:gd name="csY68" fmla="*/ 4191296 h 4693383"/>
                <a:gd name="csX69" fmla="*/ 3912034 w 4670698"/>
                <a:gd name="csY69" fmla="*/ 4134146 h 4693383"/>
                <a:gd name="csX70" fmla="*/ 3835834 w 4670698"/>
                <a:gd name="csY70" fmla="*/ 4127796 h 4693383"/>
                <a:gd name="csX71" fmla="*/ 3804084 w 4670698"/>
                <a:gd name="csY71" fmla="*/ 4127796 h 4693383"/>
                <a:gd name="csX72" fmla="*/ 3829484 w 4670698"/>
                <a:gd name="csY72" fmla="*/ 4045246 h 4693383"/>
                <a:gd name="csX73" fmla="*/ 3905684 w 4670698"/>
                <a:gd name="csY73" fmla="*/ 4019846 h 4693383"/>
                <a:gd name="csX74" fmla="*/ 3988234 w 4670698"/>
                <a:gd name="csY74" fmla="*/ 4051596 h 4693383"/>
                <a:gd name="csX75" fmla="*/ 4019984 w 4670698"/>
                <a:gd name="csY75" fmla="*/ 3969046 h 4693383"/>
                <a:gd name="csX76" fmla="*/ 3918384 w 4670698"/>
                <a:gd name="csY76" fmla="*/ 3918246 h 4693383"/>
                <a:gd name="csX77" fmla="*/ 3886634 w 4670698"/>
                <a:gd name="csY77" fmla="*/ 3892846 h 4693383"/>
                <a:gd name="csX78" fmla="*/ 3975534 w 4670698"/>
                <a:gd name="csY78" fmla="*/ 3816646 h 4693383"/>
                <a:gd name="csX79" fmla="*/ 4032684 w 4670698"/>
                <a:gd name="csY79" fmla="*/ 3765846 h 4693383"/>
                <a:gd name="csX80" fmla="*/ 3969184 w 4670698"/>
                <a:gd name="csY80" fmla="*/ 3708696 h 4693383"/>
                <a:gd name="csX81" fmla="*/ 4121584 w 4670698"/>
                <a:gd name="csY81" fmla="*/ 3657896 h 4693383"/>
                <a:gd name="csX82" fmla="*/ 4229534 w 4670698"/>
                <a:gd name="csY82" fmla="*/ 3619796 h 4693383"/>
                <a:gd name="csX83" fmla="*/ 4273984 w 4670698"/>
                <a:gd name="csY83" fmla="*/ 3530896 h 4693383"/>
                <a:gd name="csX84" fmla="*/ 4477184 w 4670698"/>
                <a:gd name="csY84" fmla="*/ 3467396 h 4693383"/>
                <a:gd name="csX85" fmla="*/ 4394634 w 4670698"/>
                <a:gd name="csY85" fmla="*/ 3365796 h 4693383"/>
                <a:gd name="csX86" fmla="*/ 4369234 w 4670698"/>
                <a:gd name="csY86" fmla="*/ 3365796 h 4693383"/>
                <a:gd name="csX87" fmla="*/ 4267634 w 4670698"/>
                <a:gd name="csY87" fmla="*/ 3340396 h 4693383"/>
                <a:gd name="csX88" fmla="*/ 4223184 w 4670698"/>
                <a:gd name="csY88" fmla="*/ 3308646 h 4693383"/>
                <a:gd name="csX89" fmla="*/ 4204134 w 4670698"/>
                <a:gd name="csY89" fmla="*/ 3181646 h 4693383"/>
                <a:gd name="csX90" fmla="*/ 4312084 w 4670698"/>
                <a:gd name="csY90" fmla="*/ 3060996 h 4693383"/>
                <a:gd name="csX91" fmla="*/ 4553384 w 4670698"/>
                <a:gd name="csY91" fmla="*/ 2870496 h 4693383"/>
                <a:gd name="csX92" fmla="*/ 4578784 w 4670698"/>
                <a:gd name="csY92" fmla="*/ 2806996 h 4693383"/>
                <a:gd name="csX93" fmla="*/ 4585134 w 4670698"/>
                <a:gd name="csY93" fmla="*/ 2724446 h 4693383"/>
                <a:gd name="csX94" fmla="*/ 4521634 w 4670698"/>
                <a:gd name="csY94" fmla="*/ 2800646 h 4693383"/>
                <a:gd name="csX95" fmla="*/ 4477184 w 4670698"/>
                <a:gd name="csY95" fmla="*/ 2845096 h 4693383"/>
                <a:gd name="csX96" fmla="*/ 4350184 w 4670698"/>
                <a:gd name="csY96" fmla="*/ 2870496 h 4693383"/>
                <a:gd name="csX97" fmla="*/ 4394634 w 4670698"/>
                <a:gd name="csY97" fmla="*/ 2686346 h 4693383"/>
                <a:gd name="csX98" fmla="*/ 4534334 w 4670698"/>
                <a:gd name="csY98" fmla="*/ 2730796 h 4693383"/>
                <a:gd name="csX99" fmla="*/ 4578784 w 4670698"/>
                <a:gd name="csY99" fmla="*/ 2699046 h 4693383"/>
                <a:gd name="csX100" fmla="*/ 4534334 w 4670698"/>
                <a:gd name="csY100" fmla="*/ 2654596 h 4693383"/>
                <a:gd name="csX101" fmla="*/ 4451784 w 4670698"/>
                <a:gd name="csY101" fmla="*/ 2629196 h 4693383"/>
                <a:gd name="csX102" fmla="*/ 4477184 w 4670698"/>
                <a:gd name="csY102" fmla="*/ 2502196 h 4693383"/>
                <a:gd name="csX103" fmla="*/ 4559734 w 4670698"/>
                <a:gd name="csY103" fmla="*/ 2502196 h 4693383"/>
                <a:gd name="csX104" fmla="*/ 4661334 w 4670698"/>
                <a:gd name="csY104" fmla="*/ 2565696 h 4693383"/>
                <a:gd name="csX105" fmla="*/ 4635934 w 4670698"/>
                <a:gd name="csY105" fmla="*/ 2457746 h 4693383"/>
                <a:gd name="csX106" fmla="*/ 4559734 w 4670698"/>
                <a:gd name="csY106" fmla="*/ 2432346 h 4693383"/>
                <a:gd name="csX107" fmla="*/ 4464484 w 4670698"/>
                <a:gd name="csY107" fmla="*/ 2438696 h 4693383"/>
                <a:gd name="csX108" fmla="*/ 4464484 w 4670698"/>
                <a:gd name="csY108" fmla="*/ 2159296 h 4693383"/>
                <a:gd name="csX109" fmla="*/ 4559734 w 4670698"/>
                <a:gd name="csY109" fmla="*/ 2165646 h 4693383"/>
                <a:gd name="csX110" fmla="*/ 4667684 w 4670698"/>
                <a:gd name="csY110" fmla="*/ 2121196 h 4693383"/>
                <a:gd name="csX111" fmla="*/ 4635934 w 4670698"/>
                <a:gd name="csY111" fmla="*/ 2044996 h 4693383"/>
                <a:gd name="csX112" fmla="*/ 4585134 w 4670698"/>
                <a:gd name="csY112" fmla="*/ 2000546 h 4693383"/>
                <a:gd name="csX113" fmla="*/ 4521634 w 4670698"/>
                <a:gd name="csY113" fmla="*/ 1981496 h 4693383"/>
                <a:gd name="csX114" fmla="*/ 4470834 w 4670698"/>
                <a:gd name="csY114" fmla="*/ 1892596 h 4693383"/>
                <a:gd name="csX115" fmla="*/ 4375584 w 4670698"/>
                <a:gd name="csY115" fmla="*/ 1663996 h 4693383"/>
                <a:gd name="csX116" fmla="*/ 4400984 w 4670698"/>
                <a:gd name="csY116" fmla="*/ 1524296 h 4693383"/>
                <a:gd name="csX117" fmla="*/ 4400984 w 4670698"/>
                <a:gd name="csY117" fmla="*/ 1486196 h 4693383"/>
                <a:gd name="csX118" fmla="*/ 4331134 w 4670698"/>
                <a:gd name="csY118" fmla="*/ 1473496 h 4693383"/>
                <a:gd name="csX119" fmla="*/ 4305734 w 4670698"/>
                <a:gd name="csY119" fmla="*/ 1435396 h 4693383"/>
                <a:gd name="csX120" fmla="*/ 4293034 w 4670698"/>
                <a:gd name="csY120" fmla="*/ 1327446 h 4693383"/>
                <a:gd name="csX121" fmla="*/ 4318434 w 4670698"/>
                <a:gd name="csY121" fmla="*/ 1263946 h 4693383"/>
                <a:gd name="csX122" fmla="*/ 4388284 w 4670698"/>
                <a:gd name="csY122" fmla="*/ 1213146 h 4693383"/>
                <a:gd name="csX123" fmla="*/ 4458134 w 4670698"/>
                <a:gd name="csY123" fmla="*/ 1155996 h 4693383"/>
                <a:gd name="csX124" fmla="*/ 4369234 w 4670698"/>
                <a:gd name="csY124" fmla="*/ 1098846 h 4693383"/>
                <a:gd name="csX125" fmla="*/ 4216834 w 4670698"/>
                <a:gd name="csY125" fmla="*/ 952796 h 4693383"/>
                <a:gd name="csX126" fmla="*/ 4153334 w 4670698"/>
                <a:gd name="csY126" fmla="*/ 825796 h 4693383"/>
                <a:gd name="csX127" fmla="*/ 4077134 w 4670698"/>
                <a:gd name="csY127" fmla="*/ 819446 h 4693383"/>
                <a:gd name="csX128" fmla="*/ 4013634 w 4670698"/>
                <a:gd name="csY128" fmla="*/ 768646 h 4693383"/>
                <a:gd name="csX129" fmla="*/ 4019984 w 4670698"/>
                <a:gd name="csY129" fmla="*/ 730546 h 4693383"/>
                <a:gd name="csX130" fmla="*/ 4058084 w 4670698"/>
                <a:gd name="csY130" fmla="*/ 609896 h 4693383"/>
                <a:gd name="csX131" fmla="*/ 3994584 w 4670698"/>
                <a:gd name="csY131" fmla="*/ 609896 h 4693383"/>
                <a:gd name="csX132" fmla="*/ 3918384 w 4670698"/>
                <a:gd name="csY132" fmla="*/ 660696 h 4693383"/>
                <a:gd name="csX133" fmla="*/ 3931084 w 4670698"/>
                <a:gd name="csY133" fmla="*/ 667046 h 4693383"/>
                <a:gd name="csX134" fmla="*/ 3829484 w 4670698"/>
                <a:gd name="csY134" fmla="*/ 660696 h 4693383"/>
                <a:gd name="csX135" fmla="*/ 3886634 w 4670698"/>
                <a:gd name="csY135" fmla="*/ 603546 h 4693383"/>
                <a:gd name="csX136" fmla="*/ 3867584 w 4670698"/>
                <a:gd name="csY136" fmla="*/ 527346 h 4693383"/>
                <a:gd name="csX137" fmla="*/ 3677084 w 4670698"/>
                <a:gd name="csY137" fmla="*/ 546396 h 4693383"/>
                <a:gd name="csX138" fmla="*/ 3569134 w 4670698"/>
                <a:gd name="csY138" fmla="*/ 597196 h 4693383"/>
                <a:gd name="csX139" fmla="*/ 3537384 w 4670698"/>
                <a:gd name="csY139" fmla="*/ 514646 h 4693383"/>
                <a:gd name="csX140" fmla="*/ 3550084 w 4670698"/>
                <a:gd name="csY140" fmla="*/ 444796 h 4693383"/>
                <a:gd name="csX141" fmla="*/ 3467534 w 4670698"/>
                <a:gd name="csY141" fmla="*/ 438446 h 4693383"/>
                <a:gd name="csX142" fmla="*/ 3448484 w 4670698"/>
                <a:gd name="csY142" fmla="*/ 457496 h 4693383"/>
                <a:gd name="csX143" fmla="*/ 3308784 w 4670698"/>
                <a:gd name="csY143" fmla="*/ 400346 h 4693383"/>
                <a:gd name="csX144" fmla="*/ 3238934 w 4670698"/>
                <a:gd name="csY144" fmla="*/ 317796 h 4693383"/>
                <a:gd name="csX145" fmla="*/ 3111934 w 4670698"/>
                <a:gd name="csY145" fmla="*/ 235246 h 4693383"/>
                <a:gd name="csX146" fmla="*/ 3048434 w 4670698"/>
                <a:gd name="csY146" fmla="*/ 95546 h 4693383"/>
                <a:gd name="csX147" fmla="*/ 3029384 w 4670698"/>
                <a:gd name="csY147" fmla="*/ 178096 h 4693383"/>
                <a:gd name="csX148" fmla="*/ 2851584 w 4670698"/>
                <a:gd name="csY148" fmla="*/ 89196 h 4693383"/>
                <a:gd name="csX149" fmla="*/ 2635684 w 4670698"/>
                <a:gd name="csY149" fmla="*/ 6646 h 4693383"/>
                <a:gd name="csX150" fmla="*/ 2616338 w 4670698"/>
                <a:gd name="csY150" fmla="*/ 8775 h 4693383"/>
                <a:gd name="csX151" fmla="*/ 2089288 w 4670698"/>
                <a:gd name="csY151" fmla="*/ 39088 h 4693383"/>
                <a:gd name="csX152" fmla="*/ 1742164 w 4670698"/>
                <a:gd name="csY152" fmla="*/ 70151 h 4693383"/>
                <a:gd name="csX153" fmla="*/ 927193 w 4670698"/>
                <a:gd name="csY153"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816784 w 4670698"/>
                <a:gd name="csY66" fmla="*/ 4261146 h 4693383"/>
                <a:gd name="csX67" fmla="*/ 3943784 w 4670698"/>
                <a:gd name="csY67" fmla="*/ 4330996 h 4693383"/>
                <a:gd name="csX68" fmla="*/ 3988234 w 4670698"/>
                <a:gd name="csY68" fmla="*/ 4191296 h 4693383"/>
                <a:gd name="csX69" fmla="*/ 3912034 w 4670698"/>
                <a:gd name="csY69" fmla="*/ 4134146 h 4693383"/>
                <a:gd name="csX70" fmla="*/ 3835834 w 4670698"/>
                <a:gd name="csY70" fmla="*/ 4127796 h 4693383"/>
                <a:gd name="csX71" fmla="*/ 3804084 w 4670698"/>
                <a:gd name="csY71" fmla="*/ 4127796 h 4693383"/>
                <a:gd name="csX72" fmla="*/ 3829484 w 4670698"/>
                <a:gd name="csY72" fmla="*/ 4045246 h 4693383"/>
                <a:gd name="csX73" fmla="*/ 3905684 w 4670698"/>
                <a:gd name="csY73" fmla="*/ 4019846 h 4693383"/>
                <a:gd name="csX74" fmla="*/ 3988234 w 4670698"/>
                <a:gd name="csY74" fmla="*/ 4051596 h 4693383"/>
                <a:gd name="csX75" fmla="*/ 4019984 w 4670698"/>
                <a:gd name="csY75" fmla="*/ 3969046 h 4693383"/>
                <a:gd name="csX76" fmla="*/ 3918384 w 4670698"/>
                <a:gd name="csY76" fmla="*/ 3918246 h 4693383"/>
                <a:gd name="csX77" fmla="*/ 3886634 w 4670698"/>
                <a:gd name="csY77" fmla="*/ 3892846 h 4693383"/>
                <a:gd name="csX78" fmla="*/ 3975534 w 4670698"/>
                <a:gd name="csY78" fmla="*/ 3816646 h 4693383"/>
                <a:gd name="csX79" fmla="*/ 4032684 w 4670698"/>
                <a:gd name="csY79" fmla="*/ 3765846 h 4693383"/>
                <a:gd name="csX80" fmla="*/ 3969184 w 4670698"/>
                <a:gd name="csY80" fmla="*/ 3708696 h 4693383"/>
                <a:gd name="csX81" fmla="*/ 4121584 w 4670698"/>
                <a:gd name="csY81" fmla="*/ 3657896 h 4693383"/>
                <a:gd name="csX82" fmla="*/ 4229534 w 4670698"/>
                <a:gd name="csY82" fmla="*/ 3619796 h 4693383"/>
                <a:gd name="csX83" fmla="*/ 4273984 w 4670698"/>
                <a:gd name="csY83" fmla="*/ 3530896 h 4693383"/>
                <a:gd name="csX84" fmla="*/ 4394634 w 4670698"/>
                <a:gd name="csY84" fmla="*/ 3365796 h 4693383"/>
                <a:gd name="csX85" fmla="*/ 4369234 w 4670698"/>
                <a:gd name="csY85" fmla="*/ 3365796 h 4693383"/>
                <a:gd name="csX86" fmla="*/ 4267634 w 4670698"/>
                <a:gd name="csY86" fmla="*/ 3340396 h 4693383"/>
                <a:gd name="csX87" fmla="*/ 4223184 w 4670698"/>
                <a:gd name="csY87" fmla="*/ 3308646 h 4693383"/>
                <a:gd name="csX88" fmla="*/ 4204134 w 4670698"/>
                <a:gd name="csY88" fmla="*/ 3181646 h 4693383"/>
                <a:gd name="csX89" fmla="*/ 4312084 w 4670698"/>
                <a:gd name="csY89" fmla="*/ 3060996 h 4693383"/>
                <a:gd name="csX90" fmla="*/ 4553384 w 4670698"/>
                <a:gd name="csY90" fmla="*/ 2870496 h 4693383"/>
                <a:gd name="csX91" fmla="*/ 4578784 w 4670698"/>
                <a:gd name="csY91" fmla="*/ 2806996 h 4693383"/>
                <a:gd name="csX92" fmla="*/ 4585134 w 4670698"/>
                <a:gd name="csY92" fmla="*/ 2724446 h 4693383"/>
                <a:gd name="csX93" fmla="*/ 4521634 w 4670698"/>
                <a:gd name="csY93" fmla="*/ 2800646 h 4693383"/>
                <a:gd name="csX94" fmla="*/ 4477184 w 4670698"/>
                <a:gd name="csY94" fmla="*/ 2845096 h 4693383"/>
                <a:gd name="csX95" fmla="*/ 4350184 w 4670698"/>
                <a:gd name="csY95" fmla="*/ 2870496 h 4693383"/>
                <a:gd name="csX96" fmla="*/ 4394634 w 4670698"/>
                <a:gd name="csY96" fmla="*/ 2686346 h 4693383"/>
                <a:gd name="csX97" fmla="*/ 4534334 w 4670698"/>
                <a:gd name="csY97" fmla="*/ 2730796 h 4693383"/>
                <a:gd name="csX98" fmla="*/ 4578784 w 4670698"/>
                <a:gd name="csY98" fmla="*/ 2699046 h 4693383"/>
                <a:gd name="csX99" fmla="*/ 4534334 w 4670698"/>
                <a:gd name="csY99" fmla="*/ 2654596 h 4693383"/>
                <a:gd name="csX100" fmla="*/ 4451784 w 4670698"/>
                <a:gd name="csY100" fmla="*/ 2629196 h 4693383"/>
                <a:gd name="csX101" fmla="*/ 4477184 w 4670698"/>
                <a:gd name="csY101" fmla="*/ 2502196 h 4693383"/>
                <a:gd name="csX102" fmla="*/ 4559734 w 4670698"/>
                <a:gd name="csY102" fmla="*/ 2502196 h 4693383"/>
                <a:gd name="csX103" fmla="*/ 4661334 w 4670698"/>
                <a:gd name="csY103" fmla="*/ 2565696 h 4693383"/>
                <a:gd name="csX104" fmla="*/ 4635934 w 4670698"/>
                <a:gd name="csY104" fmla="*/ 2457746 h 4693383"/>
                <a:gd name="csX105" fmla="*/ 4559734 w 4670698"/>
                <a:gd name="csY105" fmla="*/ 2432346 h 4693383"/>
                <a:gd name="csX106" fmla="*/ 4464484 w 4670698"/>
                <a:gd name="csY106" fmla="*/ 2438696 h 4693383"/>
                <a:gd name="csX107" fmla="*/ 4464484 w 4670698"/>
                <a:gd name="csY107" fmla="*/ 2159296 h 4693383"/>
                <a:gd name="csX108" fmla="*/ 4559734 w 4670698"/>
                <a:gd name="csY108" fmla="*/ 2165646 h 4693383"/>
                <a:gd name="csX109" fmla="*/ 4667684 w 4670698"/>
                <a:gd name="csY109" fmla="*/ 2121196 h 4693383"/>
                <a:gd name="csX110" fmla="*/ 4635934 w 4670698"/>
                <a:gd name="csY110" fmla="*/ 2044996 h 4693383"/>
                <a:gd name="csX111" fmla="*/ 4585134 w 4670698"/>
                <a:gd name="csY111" fmla="*/ 2000546 h 4693383"/>
                <a:gd name="csX112" fmla="*/ 4521634 w 4670698"/>
                <a:gd name="csY112" fmla="*/ 1981496 h 4693383"/>
                <a:gd name="csX113" fmla="*/ 4470834 w 4670698"/>
                <a:gd name="csY113" fmla="*/ 1892596 h 4693383"/>
                <a:gd name="csX114" fmla="*/ 4375584 w 4670698"/>
                <a:gd name="csY114" fmla="*/ 1663996 h 4693383"/>
                <a:gd name="csX115" fmla="*/ 4400984 w 4670698"/>
                <a:gd name="csY115" fmla="*/ 1524296 h 4693383"/>
                <a:gd name="csX116" fmla="*/ 4400984 w 4670698"/>
                <a:gd name="csY116" fmla="*/ 1486196 h 4693383"/>
                <a:gd name="csX117" fmla="*/ 4331134 w 4670698"/>
                <a:gd name="csY117" fmla="*/ 1473496 h 4693383"/>
                <a:gd name="csX118" fmla="*/ 4305734 w 4670698"/>
                <a:gd name="csY118" fmla="*/ 1435396 h 4693383"/>
                <a:gd name="csX119" fmla="*/ 4293034 w 4670698"/>
                <a:gd name="csY119" fmla="*/ 1327446 h 4693383"/>
                <a:gd name="csX120" fmla="*/ 4318434 w 4670698"/>
                <a:gd name="csY120" fmla="*/ 1263946 h 4693383"/>
                <a:gd name="csX121" fmla="*/ 4388284 w 4670698"/>
                <a:gd name="csY121" fmla="*/ 1213146 h 4693383"/>
                <a:gd name="csX122" fmla="*/ 4458134 w 4670698"/>
                <a:gd name="csY122" fmla="*/ 1155996 h 4693383"/>
                <a:gd name="csX123" fmla="*/ 4369234 w 4670698"/>
                <a:gd name="csY123" fmla="*/ 1098846 h 4693383"/>
                <a:gd name="csX124" fmla="*/ 4216834 w 4670698"/>
                <a:gd name="csY124" fmla="*/ 952796 h 4693383"/>
                <a:gd name="csX125" fmla="*/ 4153334 w 4670698"/>
                <a:gd name="csY125" fmla="*/ 825796 h 4693383"/>
                <a:gd name="csX126" fmla="*/ 4077134 w 4670698"/>
                <a:gd name="csY126" fmla="*/ 819446 h 4693383"/>
                <a:gd name="csX127" fmla="*/ 4013634 w 4670698"/>
                <a:gd name="csY127" fmla="*/ 768646 h 4693383"/>
                <a:gd name="csX128" fmla="*/ 4019984 w 4670698"/>
                <a:gd name="csY128" fmla="*/ 730546 h 4693383"/>
                <a:gd name="csX129" fmla="*/ 4058084 w 4670698"/>
                <a:gd name="csY129" fmla="*/ 609896 h 4693383"/>
                <a:gd name="csX130" fmla="*/ 3994584 w 4670698"/>
                <a:gd name="csY130" fmla="*/ 609896 h 4693383"/>
                <a:gd name="csX131" fmla="*/ 3918384 w 4670698"/>
                <a:gd name="csY131" fmla="*/ 660696 h 4693383"/>
                <a:gd name="csX132" fmla="*/ 3931084 w 4670698"/>
                <a:gd name="csY132" fmla="*/ 667046 h 4693383"/>
                <a:gd name="csX133" fmla="*/ 3829484 w 4670698"/>
                <a:gd name="csY133" fmla="*/ 660696 h 4693383"/>
                <a:gd name="csX134" fmla="*/ 3886634 w 4670698"/>
                <a:gd name="csY134" fmla="*/ 603546 h 4693383"/>
                <a:gd name="csX135" fmla="*/ 3867584 w 4670698"/>
                <a:gd name="csY135" fmla="*/ 527346 h 4693383"/>
                <a:gd name="csX136" fmla="*/ 3677084 w 4670698"/>
                <a:gd name="csY136" fmla="*/ 546396 h 4693383"/>
                <a:gd name="csX137" fmla="*/ 3569134 w 4670698"/>
                <a:gd name="csY137" fmla="*/ 597196 h 4693383"/>
                <a:gd name="csX138" fmla="*/ 3537384 w 4670698"/>
                <a:gd name="csY138" fmla="*/ 514646 h 4693383"/>
                <a:gd name="csX139" fmla="*/ 3550084 w 4670698"/>
                <a:gd name="csY139" fmla="*/ 444796 h 4693383"/>
                <a:gd name="csX140" fmla="*/ 3467534 w 4670698"/>
                <a:gd name="csY140" fmla="*/ 438446 h 4693383"/>
                <a:gd name="csX141" fmla="*/ 3448484 w 4670698"/>
                <a:gd name="csY141" fmla="*/ 457496 h 4693383"/>
                <a:gd name="csX142" fmla="*/ 3308784 w 4670698"/>
                <a:gd name="csY142" fmla="*/ 400346 h 4693383"/>
                <a:gd name="csX143" fmla="*/ 3238934 w 4670698"/>
                <a:gd name="csY143" fmla="*/ 317796 h 4693383"/>
                <a:gd name="csX144" fmla="*/ 3111934 w 4670698"/>
                <a:gd name="csY144" fmla="*/ 235246 h 4693383"/>
                <a:gd name="csX145" fmla="*/ 3048434 w 4670698"/>
                <a:gd name="csY145" fmla="*/ 95546 h 4693383"/>
                <a:gd name="csX146" fmla="*/ 3029384 w 4670698"/>
                <a:gd name="csY146" fmla="*/ 178096 h 4693383"/>
                <a:gd name="csX147" fmla="*/ 2851584 w 4670698"/>
                <a:gd name="csY147" fmla="*/ 89196 h 4693383"/>
                <a:gd name="csX148" fmla="*/ 2635684 w 4670698"/>
                <a:gd name="csY148" fmla="*/ 6646 h 4693383"/>
                <a:gd name="csX149" fmla="*/ 2616338 w 4670698"/>
                <a:gd name="csY149" fmla="*/ 8775 h 4693383"/>
                <a:gd name="csX150" fmla="*/ 2089288 w 4670698"/>
                <a:gd name="csY150" fmla="*/ 39088 h 4693383"/>
                <a:gd name="csX151" fmla="*/ 1742164 w 4670698"/>
                <a:gd name="csY151" fmla="*/ 70151 h 4693383"/>
                <a:gd name="csX152" fmla="*/ 927193 w 4670698"/>
                <a:gd name="csY152"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816784 w 4670698"/>
                <a:gd name="csY66" fmla="*/ 4261146 h 4693383"/>
                <a:gd name="csX67" fmla="*/ 3943784 w 4670698"/>
                <a:gd name="csY67" fmla="*/ 4330996 h 4693383"/>
                <a:gd name="csX68" fmla="*/ 3988234 w 4670698"/>
                <a:gd name="csY68" fmla="*/ 4191296 h 4693383"/>
                <a:gd name="csX69" fmla="*/ 3912034 w 4670698"/>
                <a:gd name="csY69" fmla="*/ 4134146 h 4693383"/>
                <a:gd name="csX70" fmla="*/ 3835834 w 4670698"/>
                <a:gd name="csY70" fmla="*/ 4127796 h 4693383"/>
                <a:gd name="csX71" fmla="*/ 3804084 w 4670698"/>
                <a:gd name="csY71" fmla="*/ 4127796 h 4693383"/>
                <a:gd name="csX72" fmla="*/ 3829484 w 4670698"/>
                <a:gd name="csY72" fmla="*/ 4045246 h 4693383"/>
                <a:gd name="csX73" fmla="*/ 3988234 w 4670698"/>
                <a:gd name="csY73" fmla="*/ 4051596 h 4693383"/>
                <a:gd name="csX74" fmla="*/ 4019984 w 4670698"/>
                <a:gd name="csY74" fmla="*/ 3969046 h 4693383"/>
                <a:gd name="csX75" fmla="*/ 3918384 w 4670698"/>
                <a:gd name="csY75" fmla="*/ 3918246 h 4693383"/>
                <a:gd name="csX76" fmla="*/ 3886634 w 4670698"/>
                <a:gd name="csY76" fmla="*/ 3892846 h 4693383"/>
                <a:gd name="csX77" fmla="*/ 3975534 w 4670698"/>
                <a:gd name="csY77" fmla="*/ 3816646 h 4693383"/>
                <a:gd name="csX78" fmla="*/ 4032684 w 4670698"/>
                <a:gd name="csY78" fmla="*/ 3765846 h 4693383"/>
                <a:gd name="csX79" fmla="*/ 3969184 w 4670698"/>
                <a:gd name="csY79" fmla="*/ 3708696 h 4693383"/>
                <a:gd name="csX80" fmla="*/ 4121584 w 4670698"/>
                <a:gd name="csY80" fmla="*/ 3657896 h 4693383"/>
                <a:gd name="csX81" fmla="*/ 4229534 w 4670698"/>
                <a:gd name="csY81" fmla="*/ 3619796 h 4693383"/>
                <a:gd name="csX82" fmla="*/ 4273984 w 4670698"/>
                <a:gd name="csY82" fmla="*/ 3530896 h 4693383"/>
                <a:gd name="csX83" fmla="*/ 4394634 w 4670698"/>
                <a:gd name="csY83" fmla="*/ 3365796 h 4693383"/>
                <a:gd name="csX84" fmla="*/ 4369234 w 4670698"/>
                <a:gd name="csY84" fmla="*/ 3365796 h 4693383"/>
                <a:gd name="csX85" fmla="*/ 4267634 w 4670698"/>
                <a:gd name="csY85" fmla="*/ 3340396 h 4693383"/>
                <a:gd name="csX86" fmla="*/ 4223184 w 4670698"/>
                <a:gd name="csY86" fmla="*/ 3308646 h 4693383"/>
                <a:gd name="csX87" fmla="*/ 4204134 w 4670698"/>
                <a:gd name="csY87" fmla="*/ 3181646 h 4693383"/>
                <a:gd name="csX88" fmla="*/ 4312084 w 4670698"/>
                <a:gd name="csY88" fmla="*/ 3060996 h 4693383"/>
                <a:gd name="csX89" fmla="*/ 4553384 w 4670698"/>
                <a:gd name="csY89" fmla="*/ 2870496 h 4693383"/>
                <a:gd name="csX90" fmla="*/ 4578784 w 4670698"/>
                <a:gd name="csY90" fmla="*/ 2806996 h 4693383"/>
                <a:gd name="csX91" fmla="*/ 4585134 w 4670698"/>
                <a:gd name="csY91" fmla="*/ 2724446 h 4693383"/>
                <a:gd name="csX92" fmla="*/ 4521634 w 4670698"/>
                <a:gd name="csY92" fmla="*/ 2800646 h 4693383"/>
                <a:gd name="csX93" fmla="*/ 4477184 w 4670698"/>
                <a:gd name="csY93" fmla="*/ 2845096 h 4693383"/>
                <a:gd name="csX94" fmla="*/ 4350184 w 4670698"/>
                <a:gd name="csY94" fmla="*/ 2870496 h 4693383"/>
                <a:gd name="csX95" fmla="*/ 4394634 w 4670698"/>
                <a:gd name="csY95" fmla="*/ 2686346 h 4693383"/>
                <a:gd name="csX96" fmla="*/ 4534334 w 4670698"/>
                <a:gd name="csY96" fmla="*/ 2730796 h 4693383"/>
                <a:gd name="csX97" fmla="*/ 4578784 w 4670698"/>
                <a:gd name="csY97" fmla="*/ 2699046 h 4693383"/>
                <a:gd name="csX98" fmla="*/ 4534334 w 4670698"/>
                <a:gd name="csY98" fmla="*/ 2654596 h 4693383"/>
                <a:gd name="csX99" fmla="*/ 4451784 w 4670698"/>
                <a:gd name="csY99" fmla="*/ 2629196 h 4693383"/>
                <a:gd name="csX100" fmla="*/ 4477184 w 4670698"/>
                <a:gd name="csY100" fmla="*/ 2502196 h 4693383"/>
                <a:gd name="csX101" fmla="*/ 4559734 w 4670698"/>
                <a:gd name="csY101" fmla="*/ 2502196 h 4693383"/>
                <a:gd name="csX102" fmla="*/ 4661334 w 4670698"/>
                <a:gd name="csY102" fmla="*/ 2565696 h 4693383"/>
                <a:gd name="csX103" fmla="*/ 4635934 w 4670698"/>
                <a:gd name="csY103" fmla="*/ 2457746 h 4693383"/>
                <a:gd name="csX104" fmla="*/ 4559734 w 4670698"/>
                <a:gd name="csY104" fmla="*/ 2432346 h 4693383"/>
                <a:gd name="csX105" fmla="*/ 4464484 w 4670698"/>
                <a:gd name="csY105" fmla="*/ 2438696 h 4693383"/>
                <a:gd name="csX106" fmla="*/ 4464484 w 4670698"/>
                <a:gd name="csY106" fmla="*/ 2159296 h 4693383"/>
                <a:gd name="csX107" fmla="*/ 4559734 w 4670698"/>
                <a:gd name="csY107" fmla="*/ 2165646 h 4693383"/>
                <a:gd name="csX108" fmla="*/ 4667684 w 4670698"/>
                <a:gd name="csY108" fmla="*/ 2121196 h 4693383"/>
                <a:gd name="csX109" fmla="*/ 4635934 w 4670698"/>
                <a:gd name="csY109" fmla="*/ 2044996 h 4693383"/>
                <a:gd name="csX110" fmla="*/ 4585134 w 4670698"/>
                <a:gd name="csY110" fmla="*/ 2000546 h 4693383"/>
                <a:gd name="csX111" fmla="*/ 4521634 w 4670698"/>
                <a:gd name="csY111" fmla="*/ 1981496 h 4693383"/>
                <a:gd name="csX112" fmla="*/ 4470834 w 4670698"/>
                <a:gd name="csY112" fmla="*/ 1892596 h 4693383"/>
                <a:gd name="csX113" fmla="*/ 4375584 w 4670698"/>
                <a:gd name="csY113" fmla="*/ 1663996 h 4693383"/>
                <a:gd name="csX114" fmla="*/ 4400984 w 4670698"/>
                <a:gd name="csY114" fmla="*/ 1524296 h 4693383"/>
                <a:gd name="csX115" fmla="*/ 4400984 w 4670698"/>
                <a:gd name="csY115" fmla="*/ 1486196 h 4693383"/>
                <a:gd name="csX116" fmla="*/ 4331134 w 4670698"/>
                <a:gd name="csY116" fmla="*/ 1473496 h 4693383"/>
                <a:gd name="csX117" fmla="*/ 4305734 w 4670698"/>
                <a:gd name="csY117" fmla="*/ 1435396 h 4693383"/>
                <a:gd name="csX118" fmla="*/ 4293034 w 4670698"/>
                <a:gd name="csY118" fmla="*/ 1327446 h 4693383"/>
                <a:gd name="csX119" fmla="*/ 4318434 w 4670698"/>
                <a:gd name="csY119" fmla="*/ 1263946 h 4693383"/>
                <a:gd name="csX120" fmla="*/ 4388284 w 4670698"/>
                <a:gd name="csY120" fmla="*/ 1213146 h 4693383"/>
                <a:gd name="csX121" fmla="*/ 4458134 w 4670698"/>
                <a:gd name="csY121" fmla="*/ 1155996 h 4693383"/>
                <a:gd name="csX122" fmla="*/ 4369234 w 4670698"/>
                <a:gd name="csY122" fmla="*/ 1098846 h 4693383"/>
                <a:gd name="csX123" fmla="*/ 4216834 w 4670698"/>
                <a:gd name="csY123" fmla="*/ 952796 h 4693383"/>
                <a:gd name="csX124" fmla="*/ 4153334 w 4670698"/>
                <a:gd name="csY124" fmla="*/ 825796 h 4693383"/>
                <a:gd name="csX125" fmla="*/ 4077134 w 4670698"/>
                <a:gd name="csY125" fmla="*/ 819446 h 4693383"/>
                <a:gd name="csX126" fmla="*/ 4013634 w 4670698"/>
                <a:gd name="csY126" fmla="*/ 768646 h 4693383"/>
                <a:gd name="csX127" fmla="*/ 4019984 w 4670698"/>
                <a:gd name="csY127" fmla="*/ 730546 h 4693383"/>
                <a:gd name="csX128" fmla="*/ 4058084 w 4670698"/>
                <a:gd name="csY128" fmla="*/ 609896 h 4693383"/>
                <a:gd name="csX129" fmla="*/ 3994584 w 4670698"/>
                <a:gd name="csY129" fmla="*/ 609896 h 4693383"/>
                <a:gd name="csX130" fmla="*/ 3918384 w 4670698"/>
                <a:gd name="csY130" fmla="*/ 660696 h 4693383"/>
                <a:gd name="csX131" fmla="*/ 3931084 w 4670698"/>
                <a:gd name="csY131" fmla="*/ 667046 h 4693383"/>
                <a:gd name="csX132" fmla="*/ 3829484 w 4670698"/>
                <a:gd name="csY132" fmla="*/ 660696 h 4693383"/>
                <a:gd name="csX133" fmla="*/ 3886634 w 4670698"/>
                <a:gd name="csY133" fmla="*/ 603546 h 4693383"/>
                <a:gd name="csX134" fmla="*/ 3867584 w 4670698"/>
                <a:gd name="csY134" fmla="*/ 527346 h 4693383"/>
                <a:gd name="csX135" fmla="*/ 3677084 w 4670698"/>
                <a:gd name="csY135" fmla="*/ 546396 h 4693383"/>
                <a:gd name="csX136" fmla="*/ 3569134 w 4670698"/>
                <a:gd name="csY136" fmla="*/ 597196 h 4693383"/>
                <a:gd name="csX137" fmla="*/ 3537384 w 4670698"/>
                <a:gd name="csY137" fmla="*/ 514646 h 4693383"/>
                <a:gd name="csX138" fmla="*/ 3550084 w 4670698"/>
                <a:gd name="csY138" fmla="*/ 444796 h 4693383"/>
                <a:gd name="csX139" fmla="*/ 3467534 w 4670698"/>
                <a:gd name="csY139" fmla="*/ 438446 h 4693383"/>
                <a:gd name="csX140" fmla="*/ 3448484 w 4670698"/>
                <a:gd name="csY140" fmla="*/ 457496 h 4693383"/>
                <a:gd name="csX141" fmla="*/ 3308784 w 4670698"/>
                <a:gd name="csY141" fmla="*/ 400346 h 4693383"/>
                <a:gd name="csX142" fmla="*/ 3238934 w 4670698"/>
                <a:gd name="csY142" fmla="*/ 317796 h 4693383"/>
                <a:gd name="csX143" fmla="*/ 3111934 w 4670698"/>
                <a:gd name="csY143" fmla="*/ 235246 h 4693383"/>
                <a:gd name="csX144" fmla="*/ 3048434 w 4670698"/>
                <a:gd name="csY144" fmla="*/ 95546 h 4693383"/>
                <a:gd name="csX145" fmla="*/ 3029384 w 4670698"/>
                <a:gd name="csY145" fmla="*/ 178096 h 4693383"/>
                <a:gd name="csX146" fmla="*/ 2851584 w 4670698"/>
                <a:gd name="csY146" fmla="*/ 89196 h 4693383"/>
                <a:gd name="csX147" fmla="*/ 2635684 w 4670698"/>
                <a:gd name="csY147" fmla="*/ 6646 h 4693383"/>
                <a:gd name="csX148" fmla="*/ 2616338 w 4670698"/>
                <a:gd name="csY148" fmla="*/ 8775 h 4693383"/>
                <a:gd name="csX149" fmla="*/ 2089288 w 4670698"/>
                <a:gd name="csY149" fmla="*/ 39088 h 4693383"/>
                <a:gd name="csX150" fmla="*/ 1742164 w 4670698"/>
                <a:gd name="csY150" fmla="*/ 70151 h 4693383"/>
                <a:gd name="csX151" fmla="*/ 927193 w 4670698"/>
                <a:gd name="csY151"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912034 w 4670698"/>
                <a:gd name="csY68" fmla="*/ 4134146 h 4693383"/>
                <a:gd name="csX69" fmla="*/ 3835834 w 4670698"/>
                <a:gd name="csY69" fmla="*/ 4127796 h 4693383"/>
                <a:gd name="csX70" fmla="*/ 3804084 w 4670698"/>
                <a:gd name="csY70" fmla="*/ 4127796 h 4693383"/>
                <a:gd name="csX71" fmla="*/ 3829484 w 4670698"/>
                <a:gd name="csY71" fmla="*/ 4045246 h 4693383"/>
                <a:gd name="csX72" fmla="*/ 3988234 w 4670698"/>
                <a:gd name="csY72" fmla="*/ 4051596 h 4693383"/>
                <a:gd name="csX73" fmla="*/ 4019984 w 4670698"/>
                <a:gd name="csY73" fmla="*/ 3969046 h 4693383"/>
                <a:gd name="csX74" fmla="*/ 3918384 w 4670698"/>
                <a:gd name="csY74" fmla="*/ 3918246 h 4693383"/>
                <a:gd name="csX75" fmla="*/ 3886634 w 4670698"/>
                <a:gd name="csY75" fmla="*/ 3892846 h 4693383"/>
                <a:gd name="csX76" fmla="*/ 3975534 w 4670698"/>
                <a:gd name="csY76" fmla="*/ 3816646 h 4693383"/>
                <a:gd name="csX77" fmla="*/ 4032684 w 4670698"/>
                <a:gd name="csY77" fmla="*/ 3765846 h 4693383"/>
                <a:gd name="csX78" fmla="*/ 3969184 w 4670698"/>
                <a:gd name="csY78" fmla="*/ 3708696 h 4693383"/>
                <a:gd name="csX79" fmla="*/ 4121584 w 4670698"/>
                <a:gd name="csY79" fmla="*/ 3657896 h 4693383"/>
                <a:gd name="csX80" fmla="*/ 4229534 w 4670698"/>
                <a:gd name="csY80" fmla="*/ 3619796 h 4693383"/>
                <a:gd name="csX81" fmla="*/ 4273984 w 4670698"/>
                <a:gd name="csY81" fmla="*/ 3530896 h 4693383"/>
                <a:gd name="csX82" fmla="*/ 4394634 w 4670698"/>
                <a:gd name="csY82" fmla="*/ 3365796 h 4693383"/>
                <a:gd name="csX83" fmla="*/ 4369234 w 4670698"/>
                <a:gd name="csY83" fmla="*/ 3365796 h 4693383"/>
                <a:gd name="csX84" fmla="*/ 4267634 w 4670698"/>
                <a:gd name="csY84" fmla="*/ 3340396 h 4693383"/>
                <a:gd name="csX85" fmla="*/ 4223184 w 4670698"/>
                <a:gd name="csY85" fmla="*/ 3308646 h 4693383"/>
                <a:gd name="csX86" fmla="*/ 4204134 w 4670698"/>
                <a:gd name="csY86" fmla="*/ 3181646 h 4693383"/>
                <a:gd name="csX87" fmla="*/ 4312084 w 4670698"/>
                <a:gd name="csY87" fmla="*/ 3060996 h 4693383"/>
                <a:gd name="csX88" fmla="*/ 4553384 w 4670698"/>
                <a:gd name="csY88" fmla="*/ 2870496 h 4693383"/>
                <a:gd name="csX89" fmla="*/ 4578784 w 4670698"/>
                <a:gd name="csY89" fmla="*/ 2806996 h 4693383"/>
                <a:gd name="csX90" fmla="*/ 4585134 w 4670698"/>
                <a:gd name="csY90" fmla="*/ 2724446 h 4693383"/>
                <a:gd name="csX91" fmla="*/ 4521634 w 4670698"/>
                <a:gd name="csY91" fmla="*/ 2800646 h 4693383"/>
                <a:gd name="csX92" fmla="*/ 4477184 w 4670698"/>
                <a:gd name="csY92" fmla="*/ 2845096 h 4693383"/>
                <a:gd name="csX93" fmla="*/ 4350184 w 4670698"/>
                <a:gd name="csY93" fmla="*/ 2870496 h 4693383"/>
                <a:gd name="csX94" fmla="*/ 4394634 w 4670698"/>
                <a:gd name="csY94" fmla="*/ 2686346 h 4693383"/>
                <a:gd name="csX95" fmla="*/ 4534334 w 4670698"/>
                <a:gd name="csY95" fmla="*/ 2730796 h 4693383"/>
                <a:gd name="csX96" fmla="*/ 4578784 w 4670698"/>
                <a:gd name="csY96" fmla="*/ 2699046 h 4693383"/>
                <a:gd name="csX97" fmla="*/ 4534334 w 4670698"/>
                <a:gd name="csY97" fmla="*/ 2654596 h 4693383"/>
                <a:gd name="csX98" fmla="*/ 4451784 w 4670698"/>
                <a:gd name="csY98" fmla="*/ 2629196 h 4693383"/>
                <a:gd name="csX99" fmla="*/ 4477184 w 4670698"/>
                <a:gd name="csY99" fmla="*/ 2502196 h 4693383"/>
                <a:gd name="csX100" fmla="*/ 4559734 w 4670698"/>
                <a:gd name="csY100" fmla="*/ 2502196 h 4693383"/>
                <a:gd name="csX101" fmla="*/ 4661334 w 4670698"/>
                <a:gd name="csY101" fmla="*/ 2565696 h 4693383"/>
                <a:gd name="csX102" fmla="*/ 4635934 w 4670698"/>
                <a:gd name="csY102" fmla="*/ 2457746 h 4693383"/>
                <a:gd name="csX103" fmla="*/ 4559734 w 4670698"/>
                <a:gd name="csY103" fmla="*/ 2432346 h 4693383"/>
                <a:gd name="csX104" fmla="*/ 4464484 w 4670698"/>
                <a:gd name="csY104" fmla="*/ 2438696 h 4693383"/>
                <a:gd name="csX105" fmla="*/ 4464484 w 4670698"/>
                <a:gd name="csY105" fmla="*/ 2159296 h 4693383"/>
                <a:gd name="csX106" fmla="*/ 4559734 w 4670698"/>
                <a:gd name="csY106" fmla="*/ 2165646 h 4693383"/>
                <a:gd name="csX107" fmla="*/ 4667684 w 4670698"/>
                <a:gd name="csY107" fmla="*/ 2121196 h 4693383"/>
                <a:gd name="csX108" fmla="*/ 4635934 w 4670698"/>
                <a:gd name="csY108" fmla="*/ 2044996 h 4693383"/>
                <a:gd name="csX109" fmla="*/ 4585134 w 4670698"/>
                <a:gd name="csY109" fmla="*/ 2000546 h 4693383"/>
                <a:gd name="csX110" fmla="*/ 4521634 w 4670698"/>
                <a:gd name="csY110" fmla="*/ 1981496 h 4693383"/>
                <a:gd name="csX111" fmla="*/ 4470834 w 4670698"/>
                <a:gd name="csY111" fmla="*/ 1892596 h 4693383"/>
                <a:gd name="csX112" fmla="*/ 4375584 w 4670698"/>
                <a:gd name="csY112" fmla="*/ 1663996 h 4693383"/>
                <a:gd name="csX113" fmla="*/ 4400984 w 4670698"/>
                <a:gd name="csY113" fmla="*/ 1524296 h 4693383"/>
                <a:gd name="csX114" fmla="*/ 4400984 w 4670698"/>
                <a:gd name="csY114" fmla="*/ 1486196 h 4693383"/>
                <a:gd name="csX115" fmla="*/ 4331134 w 4670698"/>
                <a:gd name="csY115" fmla="*/ 1473496 h 4693383"/>
                <a:gd name="csX116" fmla="*/ 4305734 w 4670698"/>
                <a:gd name="csY116" fmla="*/ 1435396 h 4693383"/>
                <a:gd name="csX117" fmla="*/ 4293034 w 4670698"/>
                <a:gd name="csY117" fmla="*/ 1327446 h 4693383"/>
                <a:gd name="csX118" fmla="*/ 4318434 w 4670698"/>
                <a:gd name="csY118" fmla="*/ 1263946 h 4693383"/>
                <a:gd name="csX119" fmla="*/ 4388284 w 4670698"/>
                <a:gd name="csY119" fmla="*/ 1213146 h 4693383"/>
                <a:gd name="csX120" fmla="*/ 4458134 w 4670698"/>
                <a:gd name="csY120" fmla="*/ 1155996 h 4693383"/>
                <a:gd name="csX121" fmla="*/ 4369234 w 4670698"/>
                <a:gd name="csY121" fmla="*/ 1098846 h 4693383"/>
                <a:gd name="csX122" fmla="*/ 4216834 w 4670698"/>
                <a:gd name="csY122" fmla="*/ 952796 h 4693383"/>
                <a:gd name="csX123" fmla="*/ 4153334 w 4670698"/>
                <a:gd name="csY123" fmla="*/ 825796 h 4693383"/>
                <a:gd name="csX124" fmla="*/ 4077134 w 4670698"/>
                <a:gd name="csY124" fmla="*/ 819446 h 4693383"/>
                <a:gd name="csX125" fmla="*/ 4013634 w 4670698"/>
                <a:gd name="csY125" fmla="*/ 768646 h 4693383"/>
                <a:gd name="csX126" fmla="*/ 4019984 w 4670698"/>
                <a:gd name="csY126" fmla="*/ 730546 h 4693383"/>
                <a:gd name="csX127" fmla="*/ 4058084 w 4670698"/>
                <a:gd name="csY127" fmla="*/ 609896 h 4693383"/>
                <a:gd name="csX128" fmla="*/ 3994584 w 4670698"/>
                <a:gd name="csY128" fmla="*/ 609896 h 4693383"/>
                <a:gd name="csX129" fmla="*/ 3918384 w 4670698"/>
                <a:gd name="csY129" fmla="*/ 660696 h 4693383"/>
                <a:gd name="csX130" fmla="*/ 3931084 w 4670698"/>
                <a:gd name="csY130" fmla="*/ 667046 h 4693383"/>
                <a:gd name="csX131" fmla="*/ 3829484 w 4670698"/>
                <a:gd name="csY131" fmla="*/ 660696 h 4693383"/>
                <a:gd name="csX132" fmla="*/ 3886634 w 4670698"/>
                <a:gd name="csY132" fmla="*/ 603546 h 4693383"/>
                <a:gd name="csX133" fmla="*/ 3867584 w 4670698"/>
                <a:gd name="csY133" fmla="*/ 527346 h 4693383"/>
                <a:gd name="csX134" fmla="*/ 3677084 w 4670698"/>
                <a:gd name="csY134" fmla="*/ 546396 h 4693383"/>
                <a:gd name="csX135" fmla="*/ 3569134 w 4670698"/>
                <a:gd name="csY135" fmla="*/ 597196 h 4693383"/>
                <a:gd name="csX136" fmla="*/ 3537384 w 4670698"/>
                <a:gd name="csY136" fmla="*/ 514646 h 4693383"/>
                <a:gd name="csX137" fmla="*/ 3550084 w 4670698"/>
                <a:gd name="csY137" fmla="*/ 444796 h 4693383"/>
                <a:gd name="csX138" fmla="*/ 3467534 w 4670698"/>
                <a:gd name="csY138" fmla="*/ 438446 h 4693383"/>
                <a:gd name="csX139" fmla="*/ 3448484 w 4670698"/>
                <a:gd name="csY139" fmla="*/ 457496 h 4693383"/>
                <a:gd name="csX140" fmla="*/ 3308784 w 4670698"/>
                <a:gd name="csY140" fmla="*/ 400346 h 4693383"/>
                <a:gd name="csX141" fmla="*/ 3238934 w 4670698"/>
                <a:gd name="csY141" fmla="*/ 317796 h 4693383"/>
                <a:gd name="csX142" fmla="*/ 3111934 w 4670698"/>
                <a:gd name="csY142" fmla="*/ 235246 h 4693383"/>
                <a:gd name="csX143" fmla="*/ 3048434 w 4670698"/>
                <a:gd name="csY143" fmla="*/ 95546 h 4693383"/>
                <a:gd name="csX144" fmla="*/ 3029384 w 4670698"/>
                <a:gd name="csY144" fmla="*/ 178096 h 4693383"/>
                <a:gd name="csX145" fmla="*/ 2851584 w 4670698"/>
                <a:gd name="csY145" fmla="*/ 89196 h 4693383"/>
                <a:gd name="csX146" fmla="*/ 2635684 w 4670698"/>
                <a:gd name="csY146" fmla="*/ 6646 h 4693383"/>
                <a:gd name="csX147" fmla="*/ 2616338 w 4670698"/>
                <a:gd name="csY147" fmla="*/ 8775 h 4693383"/>
                <a:gd name="csX148" fmla="*/ 2089288 w 4670698"/>
                <a:gd name="csY148" fmla="*/ 39088 h 4693383"/>
                <a:gd name="csX149" fmla="*/ 1742164 w 4670698"/>
                <a:gd name="csY149" fmla="*/ 70151 h 4693383"/>
                <a:gd name="csX150" fmla="*/ 927193 w 4670698"/>
                <a:gd name="csY150"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912034 w 4670698"/>
                <a:gd name="csY68" fmla="*/ 4134146 h 4693383"/>
                <a:gd name="csX69" fmla="*/ 3804084 w 4670698"/>
                <a:gd name="csY69" fmla="*/ 4127796 h 4693383"/>
                <a:gd name="csX70" fmla="*/ 3829484 w 4670698"/>
                <a:gd name="csY70" fmla="*/ 4045246 h 4693383"/>
                <a:gd name="csX71" fmla="*/ 3988234 w 4670698"/>
                <a:gd name="csY71" fmla="*/ 4051596 h 4693383"/>
                <a:gd name="csX72" fmla="*/ 4019984 w 4670698"/>
                <a:gd name="csY72" fmla="*/ 3969046 h 4693383"/>
                <a:gd name="csX73" fmla="*/ 3918384 w 4670698"/>
                <a:gd name="csY73" fmla="*/ 3918246 h 4693383"/>
                <a:gd name="csX74" fmla="*/ 3886634 w 4670698"/>
                <a:gd name="csY74" fmla="*/ 3892846 h 4693383"/>
                <a:gd name="csX75" fmla="*/ 3975534 w 4670698"/>
                <a:gd name="csY75" fmla="*/ 3816646 h 4693383"/>
                <a:gd name="csX76" fmla="*/ 4032684 w 4670698"/>
                <a:gd name="csY76" fmla="*/ 3765846 h 4693383"/>
                <a:gd name="csX77" fmla="*/ 3969184 w 4670698"/>
                <a:gd name="csY77" fmla="*/ 3708696 h 4693383"/>
                <a:gd name="csX78" fmla="*/ 4121584 w 4670698"/>
                <a:gd name="csY78" fmla="*/ 3657896 h 4693383"/>
                <a:gd name="csX79" fmla="*/ 4229534 w 4670698"/>
                <a:gd name="csY79" fmla="*/ 3619796 h 4693383"/>
                <a:gd name="csX80" fmla="*/ 4273984 w 4670698"/>
                <a:gd name="csY80" fmla="*/ 3530896 h 4693383"/>
                <a:gd name="csX81" fmla="*/ 4394634 w 4670698"/>
                <a:gd name="csY81" fmla="*/ 3365796 h 4693383"/>
                <a:gd name="csX82" fmla="*/ 4369234 w 4670698"/>
                <a:gd name="csY82" fmla="*/ 3365796 h 4693383"/>
                <a:gd name="csX83" fmla="*/ 4267634 w 4670698"/>
                <a:gd name="csY83" fmla="*/ 3340396 h 4693383"/>
                <a:gd name="csX84" fmla="*/ 4223184 w 4670698"/>
                <a:gd name="csY84" fmla="*/ 3308646 h 4693383"/>
                <a:gd name="csX85" fmla="*/ 4204134 w 4670698"/>
                <a:gd name="csY85" fmla="*/ 3181646 h 4693383"/>
                <a:gd name="csX86" fmla="*/ 4312084 w 4670698"/>
                <a:gd name="csY86" fmla="*/ 3060996 h 4693383"/>
                <a:gd name="csX87" fmla="*/ 4553384 w 4670698"/>
                <a:gd name="csY87" fmla="*/ 2870496 h 4693383"/>
                <a:gd name="csX88" fmla="*/ 4578784 w 4670698"/>
                <a:gd name="csY88" fmla="*/ 2806996 h 4693383"/>
                <a:gd name="csX89" fmla="*/ 4585134 w 4670698"/>
                <a:gd name="csY89" fmla="*/ 2724446 h 4693383"/>
                <a:gd name="csX90" fmla="*/ 4521634 w 4670698"/>
                <a:gd name="csY90" fmla="*/ 2800646 h 4693383"/>
                <a:gd name="csX91" fmla="*/ 4477184 w 4670698"/>
                <a:gd name="csY91" fmla="*/ 2845096 h 4693383"/>
                <a:gd name="csX92" fmla="*/ 4350184 w 4670698"/>
                <a:gd name="csY92" fmla="*/ 2870496 h 4693383"/>
                <a:gd name="csX93" fmla="*/ 4394634 w 4670698"/>
                <a:gd name="csY93" fmla="*/ 2686346 h 4693383"/>
                <a:gd name="csX94" fmla="*/ 4534334 w 4670698"/>
                <a:gd name="csY94" fmla="*/ 2730796 h 4693383"/>
                <a:gd name="csX95" fmla="*/ 4578784 w 4670698"/>
                <a:gd name="csY95" fmla="*/ 2699046 h 4693383"/>
                <a:gd name="csX96" fmla="*/ 4534334 w 4670698"/>
                <a:gd name="csY96" fmla="*/ 2654596 h 4693383"/>
                <a:gd name="csX97" fmla="*/ 4451784 w 4670698"/>
                <a:gd name="csY97" fmla="*/ 2629196 h 4693383"/>
                <a:gd name="csX98" fmla="*/ 4477184 w 4670698"/>
                <a:gd name="csY98" fmla="*/ 2502196 h 4693383"/>
                <a:gd name="csX99" fmla="*/ 4559734 w 4670698"/>
                <a:gd name="csY99" fmla="*/ 2502196 h 4693383"/>
                <a:gd name="csX100" fmla="*/ 4661334 w 4670698"/>
                <a:gd name="csY100" fmla="*/ 2565696 h 4693383"/>
                <a:gd name="csX101" fmla="*/ 4635934 w 4670698"/>
                <a:gd name="csY101" fmla="*/ 2457746 h 4693383"/>
                <a:gd name="csX102" fmla="*/ 4559734 w 4670698"/>
                <a:gd name="csY102" fmla="*/ 2432346 h 4693383"/>
                <a:gd name="csX103" fmla="*/ 4464484 w 4670698"/>
                <a:gd name="csY103" fmla="*/ 2438696 h 4693383"/>
                <a:gd name="csX104" fmla="*/ 4464484 w 4670698"/>
                <a:gd name="csY104" fmla="*/ 2159296 h 4693383"/>
                <a:gd name="csX105" fmla="*/ 4559734 w 4670698"/>
                <a:gd name="csY105" fmla="*/ 2165646 h 4693383"/>
                <a:gd name="csX106" fmla="*/ 4667684 w 4670698"/>
                <a:gd name="csY106" fmla="*/ 2121196 h 4693383"/>
                <a:gd name="csX107" fmla="*/ 4635934 w 4670698"/>
                <a:gd name="csY107" fmla="*/ 2044996 h 4693383"/>
                <a:gd name="csX108" fmla="*/ 4585134 w 4670698"/>
                <a:gd name="csY108" fmla="*/ 2000546 h 4693383"/>
                <a:gd name="csX109" fmla="*/ 4521634 w 4670698"/>
                <a:gd name="csY109" fmla="*/ 1981496 h 4693383"/>
                <a:gd name="csX110" fmla="*/ 4470834 w 4670698"/>
                <a:gd name="csY110" fmla="*/ 1892596 h 4693383"/>
                <a:gd name="csX111" fmla="*/ 4375584 w 4670698"/>
                <a:gd name="csY111" fmla="*/ 1663996 h 4693383"/>
                <a:gd name="csX112" fmla="*/ 4400984 w 4670698"/>
                <a:gd name="csY112" fmla="*/ 1524296 h 4693383"/>
                <a:gd name="csX113" fmla="*/ 4400984 w 4670698"/>
                <a:gd name="csY113" fmla="*/ 1486196 h 4693383"/>
                <a:gd name="csX114" fmla="*/ 4331134 w 4670698"/>
                <a:gd name="csY114" fmla="*/ 1473496 h 4693383"/>
                <a:gd name="csX115" fmla="*/ 4305734 w 4670698"/>
                <a:gd name="csY115" fmla="*/ 1435396 h 4693383"/>
                <a:gd name="csX116" fmla="*/ 4293034 w 4670698"/>
                <a:gd name="csY116" fmla="*/ 1327446 h 4693383"/>
                <a:gd name="csX117" fmla="*/ 4318434 w 4670698"/>
                <a:gd name="csY117" fmla="*/ 1263946 h 4693383"/>
                <a:gd name="csX118" fmla="*/ 4388284 w 4670698"/>
                <a:gd name="csY118" fmla="*/ 1213146 h 4693383"/>
                <a:gd name="csX119" fmla="*/ 4458134 w 4670698"/>
                <a:gd name="csY119" fmla="*/ 1155996 h 4693383"/>
                <a:gd name="csX120" fmla="*/ 4369234 w 4670698"/>
                <a:gd name="csY120" fmla="*/ 1098846 h 4693383"/>
                <a:gd name="csX121" fmla="*/ 4216834 w 4670698"/>
                <a:gd name="csY121" fmla="*/ 952796 h 4693383"/>
                <a:gd name="csX122" fmla="*/ 4153334 w 4670698"/>
                <a:gd name="csY122" fmla="*/ 825796 h 4693383"/>
                <a:gd name="csX123" fmla="*/ 4077134 w 4670698"/>
                <a:gd name="csY123" fmla="*/ 819446 h 4693383"/>
                <a:gd name="csX124" fmla="*/ 4013634 w 4670698"/>
                <a:gd name="csY124" fmla="*/ 768646 h 4693383"/>
                <a:gd name="csX125" fmla="*/ 4019984 w 4670698"/>
                <a:gd name="csY125" fmla="*/ 730546 h 4693383"/>
                <a:gd name="csX126" fmla="*/ 4058084 w 4670698"/>
                <a:gd name="csY126" fmla="*/ 609896 h 4693383"/>
                <a:gd name="csX127" fmla="*/ 3994584 w 4670698"/>
                <a:gd name="csY127" fmla="*/ 609896 h 4693383"/>
                <a:gd name="csX128" fmla="*/ 3918384 w 4670698"/>
                <a:gd name="csY128" fmla="*/ 660696 h 4693383"/>
                <a:gd name="csX129" fmla="*/ 3931084 w 4670698"/>
                <a:gd name="csY129" fmla="*/ 667046 h 4693383"/>
                <a:gd name="csX130" fmla="*/ 3829484 w 4670698"/>
                <a:gd name="csY130" fmla="*/ 660696 h 4693383"/>
                <a:gd name="csX131" fmla="*/ 3886634 w 4670698"/>
                <a:gd name="csY131" fmla="*/ 603546 h 4693383"/>
                <a:gd name="csX132" fmla="*/ 3867584 w 4670698"/>
                <a:gd name="csY132" fmla="*/ 527346 h 4693383"/>
                <a:gd name="csX133" fmla="*/ 3677084 w 4670698"/>
                <a:gd name="csY133" fmla="*/ 546396 h 4693383"/>
                <a:gd name="csX134" fmla="*/ 3569134 w 4670698"/>
                <a:gd name="csY134" fmla="*/ 597196 h 4693383"/>
                <a:gd name="csX135" fmla="*/ 3537384 w 4670698"/>
                <a:gd name="csY135" fmla="*/ 514646 h 4693383"/>
                <a:gd name="csX136" fmla="*/ 3550084 w 4670698"/>
                <a:gd name="csY136" fmla="*/ 444796 h 4693383"/>
                <a:gd name="csX137" fmla="*/ 3467534 w 4670698"/>
                <a:gd name="csY137" fmla="*/ 438446 h 4693383"/>
                <a:gd name="csX138" fmla="*/ 3448484 w 4670698"/>
                <a:gd name="csY138" fmla="*/ 457496 h 4693383"/>
                <a:gd name="csX139" fmla="*/ 3308784 w 4670698"/>
                <a:gd name="csY139" fmla="*/ 400346 h 4693383"/>
                <a:gd name="csX140" fmla="*/ 3238934 w 4670698"/>
                <a:gd name="csY140" fmla="*/ 317796 h 4693383"/>
                <a:gd name="csX141" fmla="*/ 3111934 w 4670698"/>
                <a:gd name="csY141" fmla="*/ 235246 h 4693383"/>
                <a:gd name="csX142" fmla="*/ 3048434 w 4670698"/>
                <a:gd name="csY142" fmla="*/ 95546 h 4693383"/>
                <a:gd name="csX143" fmla="*/ 3029384 w 4670698"/>
                <a:gd name="csY143" fmla="*/ 178096 h 4693383"/>
                <a:gd name="csX144" fmla="*/ 2851584 w 4670698"/>
                <a:gd name="csY144" fmla="*/ 89196 h 4693383"/>
                <a:gd name="csX145" fmla="*/ 2635684 w 4670698"/>
                <a:gd name="csY145" fmla="*/ 6646 h 4693383"/>
                <a:gd name="csX146" fmla="*/ 2616338 w 4670698"/>
                <a:gd name="csY146" fmla="*/ 8775 h 4693383"/>
                <a:gd name="csX147" fmla="*/ 2089288 w 4670698"/>
                <a:gd name="csY147" fmla="*/ 39088 h 4693383"/>
                <a:gd name="csX148" fmla="*/ 1742164 w 4670698"/>
                <a:gd name="csY148" fmla="*/ 70151 h 4693383"/>
                <a:gd name="csX149" fmla="*/ 927193 w 4670698"/>
                <a:gd name="csY149"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988234 w 4670698"/>
                <a:gd name="csY70" fmla="*/ 4051596 h 4693383"/>
                <a:gd name="csX71" fmla="*/ 4019984 w 4670698"/>
                <a:gd name="csY71" fmla="*/ 3969046 h 4693383"/>
                <a:gd name="csX72" fmla="*/ 3918384 w 4670698"/>
                <a:gd name="csY72" fmla="*/ 3918246 h 4693383"/>
                <a:gd name="csX73" fmla="*/ 3886634 w 4670698"/>
                <a:gd name="csY73" fmla="*/ 3892846 h 4693383"/>
                <a:gd name="csX74" fmla="*/ 3975534 w 4670698"/>
                <a:gd name="csY74" fmla="*/ 3816646 h 4693383"/>
                <a:gd name="csX75" fmla="*/ 4032684 w 4670698"/>
                <a:gd name="csY75" fmla="*/ 3765846 h 4693383"/>
                <a:gd name="csX76" fmla="*/ 3969184 w 4670698"/>
                <a:gd name="csY76" fmla="*/ 3708696 h 4693383"/>
                <a:gd name="csX77" fmla="*/ 4121584 w 4670698"/>
                <a:gd name="csY77" fmla="*/ 3657896 h 4693383"/>
                <a:gd name="csX78" fmla="*/ 4229534 w 4670698"/>
                <a:gd name="csY78" fmla="*/ 3619796 h 4693383"/>
                <a:gd name="csX79" fmla="*/ 4273984 w 4670698"/>
                <a:gd name="csY79" fmla="*/ 3530896 h 4693383"/>
                <a:gd name="csX80" fmla="*/ 4394634 w 4670698"/>
                <a:gd name="csY80" fmla="*/ 3365796 h 4693383"/>
                <a:gd name="csX81" fmla="*/ 4369234 w 4670698"/>
                <a:gd name="csY81" fmla="*/ 3365796 h 4693383"/>
                <a:gd name="csX82" fmla="*/ 4267634 w 4670698"/>
                <a:gd name="csY82" fmla="*/ 3340396 h 4693383"/>
                <a:gd name="csX83" fmla="*/ 4223184 w 4670698"/>
                <a:gd name="csY83" fmla="*/ 3308646 h 4693383"/>
                <a:gd name="csX84" fmla="*/ 4204134 w 4670698"/>
                <a:gd name="csY84" fmla="*/ 3181646 h 4693383"/>
                <a:gd name="csX85" fmla="*/ 4312084 w 4670698"/>
                <a:gd name="csY85" fmla="*/ 3060996 h 4693383"/>
                <a:gd name="csX86" fmla="*/ 4553384 w 4670698"/>
                <a:gd name="csY86" fmla="*/ 2870496 h 4693383"/>
                <a:gd name="csX87" fmla="*/ 4578784 w 4670698"/>
                <a:gd name="csY87" fmla="*/ 2806996 h 4693383"/>
                <a:gd name="csX88" fmla="*/ 4585134 w 4670698"/>
                <a:gd name="csY88" fmla="*/ 2724446 h 4693383"/>
                <a:gd name="csX89" fmla="*/ 4521634 w 4670698"/>
                <a:gd name="csY89" fmla="*/ 2800646 h 4693383"/>
                <a:gd name="csX90" fmla="*/ 4477184 w 4670698"/>
                <a:gd name="csY90" fmla="*/ 2845096 h 4693383"/>
                <a:gd name="csX91" fmla="*/ 4350184 w 4670698"/>
                <a:gd name="csY91" fmla="*/ 2870496 h 4693383"/>
                <a:gd name="csX92" fmla="*/ 4394634 w 4670698"/>
                <a:gd name="csY92" fmla="*/ 2686346 h 4693383"/>
                <a:gd name="csX93" fmla="*/ 4534334 w 4670698"/>
                <a:gd name="csY93" fmla="*/ 2730796 h 4693383"/>
                <a:gd name="csX94" fmla="*/ 4578784 w 4670698"/>
                <a:gd name="csY94" fmla="*/ 2699046 h 4693383"/>
                <a:gd name="csX95" fmla="*/ 4534334 w 4670698"/>
                <a:gd name="csY95" fmla="*/ 2654596 h 4693383"/>
                <a:gd name="csX96" fmla="*/ 4451784 w 4670698"/>
                <a:gd name="csY96" fmla="*/ 2629196 h 4693383"/>
                <a:gd name="csX97" fmla="*/ 4477184 w 4670698"/>
                <a:gd name="csY97" fmla="*/ 2502196 h 4693383"/>
                <a:gd name="csX98" fmla="*/ 4559734 w 4670698"/>
                <a:gd name="csY98" fmla="*/ 2502196 h 4693383"/>
                <a:gd name="csX99" fmla="*/ 4661334 w 4670698"/>
                <a:gd name="csY99" fmla="*/ 2565696 h 4693383"/>
                <a:gd name="csX100" fmla="*/ 4635934 w 4670698"/>
                <a:gd name="csY100" fmla="*/ 2457746 h 4693383"/>
                <a:gd name="csX101" fmla="*/ 4559734 w 4670698"/>
                <a:gd name="csY101" fmla="*/ 2432346 h 4693383"/>
                <a:gd name="csX102" fmla="*/ 4464484 w 4670698"/>
                <a:gd name="csY102" fmla="*/ 2438696 h 4693383"/>
                <a:gd name="csX103" fmla="*/ 4464484 w 4670698"/>
                <a:gd name="csY103" fmla="*/ 2159296 h 4693383"/>
                <a:gd name="csX104" fmla="*/ 4559734 w 4670698"/>
                <a:gd name="csY104" fmla="*/ 2165646 h 4693383"/>
                <a:gd name="csX105" fmla="*/ 4667684 w 4670698"/>
                <a:gd name="csY105" fmla="*/ 2121196 h 4693383"/>
                <a:gd name="csX106" fmla="*/ 4635934 w 4670698"/>
                <a:gd name="csY106" fmla="*/ 2044996 h 4693383"/>
                <a:gd name="csX107" fmla="*/ 4585134 w 4670698"/>
                <a:gd name="csY107" fmla="*/ 2000546 h 4693383"/>
                <a:gd name="csX108" fmla="*/ 4521634 w 4670698"/>
                <a:gd name="csY108" fmla="*/ 1981496 h 4693383"/>
                <a:gd name="csX109" fmla="*/ 4470834 w 4670698"/>
                <a:gd name="csY109" fmla="*/ 1892596 h 4693383"/>
                <a:gd name="csX110" fmla="*/ 4375584 w 4670698"/>
                <a:gd name="csY110" fmla="*/ 1663996 h 4693383"/>
                <a:gd name="csX111" fmla="*/ 4400984 w 4670698"/>
                <a:gd name="csY111" fmla="*/ 1524296 h 4693383"/>
                <a:gd name="csX112" fmla="*/ 4400984 w 4670698"/>
                <a:gd name="csY112" fmla="*/ 1486196 h 4693383"/>
                <a:gd name="csX113" fmla="*/ 4331134 w 4670698"/>
                <a:gd name="csY113" fmla="*/ 1473496 h 4693383"/>
                <a:gd name="csX114" fmla="*/ 4305734 w 4670698"/>
                <a:gd name="csY114" fmla="*/ 1435396 h 4693383"/>
                <a:gd name="csX115" fmla="*/ 4293034 w 4670698"/>
                <a:gd name="csY115" fmla="*/ 1327446 h 4693383"/>
                <a:gd name="csX116" fmla="*/ 4318434 w 4670698"/>
                <a:gd name="csY116" fmla="*/ 1263946 h 4693383"/>
                <a:gd name="csX117" fmla="*/ 4388284 w 4670698"/>
                <a:gd name="csY117" fmla="*/ 1213146 h 4693383"/>
                <a:gd name="csX118" fmla="*/ 4458134 w 4670698"/>
                <a:gd name="csY118" fmla="*/ 1155996 h 4693383"/>
                <a:gd name="csX119" fmla="*/ 4369234 w 4670698"/>
                <a:gd name="csY119" fmla="*/ 1098846 h 4693383"/>
                <a:gd name="csX120" fmla="*/ 4216834 w 4670698"/>
                <a:gd name="csY120" fmla="*/ 952796 h 4693383"/>
                <a:gd name="csX121" fmla="*/ 4153334 w 4670698"/>
                <a:gd name="csY121" fmla="*/ 825796 h 4693383"/>
                <a:gd name="csX122" fmla="*/ 4077134 w 4670698"/>
                <a:gd name="csY122" fmla="*/ 819446 h 4693383"/>
                <a:gd name="csX123" fmla="*/ 4013634 w 4670698"/>
                <a:gd name="csY123" fmla="*/ 768646 h 4693383"/>
                <a:gd name="csX124" fmla="*/ 4019984 w 4670698"/>
                <a:gd name="csY124" fmla="*/ 730546 h 4693383"/>
                <a:gd name="csX125" fmla="*/ 4058084 w 4670698"/>
                <a:gd name="csY125" fmla="*/ 609896 h 4693383"/>
                <a:gd name="csX126" fmla="*/ 3994584 w 4670698"/>
                <a:gd name="csY126" fmla="*/ 609896 h 4693383"/>
                <a:gd name="csX127" fmla="*/ 3918384 w 4670698"/>
                <a:gd name="csY127" fmla="*/ 660696 h 4693383"/>
                <a:gd name="csX128" fmla="*/ 3931084 w 4670698"/>
                <a:gd name="csY128" fmla="*/ 667046 h 4693383"/>
                <a:gd name="csX129" fmla="*/ 3829484 w 4670698"/>
                <a:gd name="csY129" fmla="*/ 660696 h 4693383"/>
                <a:gd name="csX130" fmla="*/ 3886634 w 4670698"/>
                <a:gd name="csY130" fmla="*/ 603546 h 4693383"/>
                <a:gd name="csX131" fmla="*/ 3867584 w 4670698"/>
                <a:gd name="csY131" fmla="*/ 527346 h 4693383"/>
                <a:gd name="csX132" fmla="*/ 3677084 w 4670698"/>
                <a:gd name="csY132" fmla="*/ 546396 h 4693383"/>
                <a:gd name="csX133" fmla="*/ 3569134 w 4670698"/>
                <a:gd name="csY133" fmla="*/ 597196 h 4693383"/>
                <a:gd name="csX134" fmla="*/ 3537384 w 4670698"/>
                <a:gd name="csY134" fmla="*/ 514646 h 4693383"/>
                <a:gd name="csX135" fmla="*/ 3550084 w 4670698"/>
                <a:gd name="csY135" fmla="*/ 444796 h 4693383"/>
                <a:gd name="csX136" fmla="*/ 3467534 w 4670698"/>
                <a:gd name="csY136" fmla="*/ 438446 h 4693383"/>
                <a:gd name="csX137" fmla="*/ 3448484 w 4670698"/>
                <a:gd name="csY137" fmla="*/ 457496 h 4693383"/>
                <a:gd name="csX138" fmla="*/ 3308784 w 4670698"/>
                <a:gd name="csY138" fmla="*/ 400346 h 4693383"/>
                <a:gd name="csX139" fmla="*/ 3238934 w 4670698"/>
                <a:gd name="csY139" fmla="*/ 317796 h 4693383"/>
                <a:gd name="csX140" fmla="*/ 3111934 w 4670698"/>
                <a:gd name="csY140" fmla="*/ 235246 h 4693383"/>
                <a:gd name="csX141" fmla="*/ 3048434 w 4670698"/>
                <a:gd name="csY141" fmla="*/ 95546 h 4693383"/>
                <a:gd name="csX142" fmla="*/ 3029384 w 4670698"/>
                <a:gd name="csY142" fmla="*/ 178096 h 4693383"/>
                <a:gd name="csX143" fmla="*/ 2851584 w 4670698"/>
                <a:gd name="csY143" fmla="*/ 89196 h 4693383"/>
                <a:gd name="csX144" fmla="*/ 2635684 w 4670698"/>
                <a:gd name="csY144" fmla="*/ 6646 h 4693383"/>
                <a:gd name="csX145" fmla="*/ 2616338 w 4670698"/>
                <a:gd name="csY145" fmla="*/ 8775 h 4693383"/>
                <a:gd name="csX146" fmla="*/ 2089288 w 4670698"/>
                <a:gd name="csY146" fmla="*/ 39088 h 4693383"/>
                <a:gd name="csX147" fmla="*/ 1742164 w 4670698"/>
                <a:gd name="csY147" fmla="*/ 70151 h 4693383"/>
                <a:gd name="csX148" fmla="*/ 927193 w 4670698"/>
                <a:gd name="csY148"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988234 w 4670698"/>
                <a:gd name="csY70" fmla="*/ 4051596 h 4693383"/>
                <a:gd name="csX71" fmla="*/ 4019984 w 4670698"/>
                <a:gd name="csY71" fmla="*/ 3969046 h 4693383"/>
                <a:gd name="csX72" fmla="*/ 3886634 w 4670698"/>
                <a:gd name="csY72" fmla="*/ 3892846 h 4693383"/>
                <a:gd name="csX73" fmla="*/ 3975534 w 4670698"/>
                <a:gd name="csY73" fmla="*/ 3816646 h 4693383"/>
                <a:gd name="csX74" fmla="*/ 4032684 w 4670698"/>
                <a:gd name="csY74" fmla="*/ 3765846 h 4693383"/>
                <a:gd name="csX75" fmla="*/ 3969184 w 4670698"/>
                <a:gd name="csY75" fmla="*/ 3708696 h 4693383"/>
                <a:gd name="csX76" fmla="*/ 4121584 w 4670698"/>
                <a:gd name="csY76" fmla="*/ 3657896 h 4693383"/>
                <a:gd name="csX77" fmla="*/ 4229534 w 4670698"/>
                <a:gd name="csY77" fmla="*/ 3619796 h 4693383"/>
                <a:gd name="csX78" fmla="*/ 4273984 w 4670698"/>
                <a:gd name="csY78" fmla="*/ 3530896 h 4693383"/>
                <a:gd name="csX79" fmla="*/ 4394634 w 4670698"/>
                <a:gd name="csY79" fmla="*/ 3365796 h 4693383"/>
                <a:gd name="csX80" fmla="*/ 4369234 w 4670698"/>
                <a:gd name="csY80" fmla="*/ 3365796 h 4693383"/>
                <a:gd name="csX81" fmla="*/ 4267634 w 4670698"/>
                <a:gd name="csY81" fmla="*/ 3340396 h 4693383"/>
                <a:gd name="csX82" fmla="*/ 4223184 w 4670698"/>
                <a:gd name="csY82" fmla="*/ 3308646 h 4693383"/>
                <a:gd name="csX83" fmla="*/ 4204134 w 4670698"/>
                <a:gd name="csY83" fmla="*/ 3181646 h 4693383"/>
                <a:gd name="csX84" fmla="*/ 4312084 w 4670698"/>
                <a:gd name="csY84" fmla="*/ 3060996 h 4693383"/>
                <a:gd name="csX85" fmla="*/ 4553384 w 4670698"/>
                <a:gd name="csY85" fmla="*/ 2870496 h 4693383"/>
                <a:gd name="csX86" fmla="*/ 4578784 w 4670698"/>
                <a:gd name="csY86" fmla="*/ 2806996 h 4693383"/>
                <a:gd name="csX87" fmla="*/ 4585134 w 4670698"/>
                <a:gd name="csY87" fmla="*/ 2724446 h 4693383"/>
                <a:gd name="csX88" fmla="*/ 4521634 w 4670698"/>
                <a:gd name="csY88" fmla="*/ 2800646 h 4693383"/>
                <a:gd name="csX89" fmla="*/ 4477184 w 4670698"/>
                <a:gd name="csY89" fmla="*/ 2845096 h 4693383"/>
                <a:gd name="csX90" fmla="*/ 4350184 w 4670698"/>
                <a:gd name="csY90" fmla="*/ 2870496 h 4693383"/>
                <a:gd name="csX91" fmla="*/ 4394634 w 4670698"/>
                <a:gd name="csY91" fmla="*/ 2686346 h 4693383"/>
                <a:gd name="csX92" fmla="*/ 4534334 w 4670698"/>
                <a:gd name="csY92" fmla="*/ 2730796 h 4693383"/>
                <a:gd name="csX93" fmla="*/ 4578784 w 4670698"/>
                <a:gd name="csY93" fmla="*/ 2699046 h 4693383"/>
                <a:gd name="csX94" fmla="*/ 4534334 w 4670698"/>
                <a:gd name="csY94" fmla="*/ 2654596 h 4693383"/>
                <a:gd name="csX95" fmla="*/ 4451784 w 4670698"/>
                <a:gd name="csY95" fmla="*/ 2629196 h 4693383"/>
                <a:gd name="csX96" fmla="*/ 4477184 w 4670698"/>
                <a:gd name="csY96" fmla="*/ 2502196 h 4693383"/>
                <a:gd name="csX97" fmla="*/ 4559734 w 4670698"/>
                <a:gd name="csY97" fmla="*/ 2502196 h 4693383"/>
                <a:gd name="csX98" fmla="*/ 4661334 w 4670698"/>
                <a:gd name="csY98" fmla="*/ 2565696 h 4693383"/>
                <a:gd name="csX99" fmla="*/ 4635934 w 4670698"/>
                <a:gd name="csY99" fmla="*/ 2457746 h 4693383"/>
                <a:gd name="csX100" fmla="*/ 4559734 w 4670698"/>
                <a:gd name="csY100" fmla="*/ 2432346 h 4693383"/>
                <a:gd name="csX101" fmla="*/ 4464484 w 4670698"/>
                <a:gd name="csY101" fmla="*/ 2438696 h 4693383"/>
                <a:gd name="csX102" fmla="*/ 4464484 w 4670698"/>
                <a:gd name="csY102" fmla="*/ 2159296 h 4693383"/>
                <a:gd name="csX103" fmla="*/ 4559734 w 4670698"/>
                <a:gd name="csY103" fmla="*/ 2165646 h 4693383"/>
                <a:gd name="csX104" fmla="*/ 4667684 w 4670698"/>
                <a:gd name="csY104" fmla="*/ 2121196 h 4693383"/>
                <a:gd name="csX105" fmla="*/ 4635934 w 4670698"/>
                <a:gd name="csY105" fmla="*/ 2044996 h 4693383"/>
                <a:gd name="csX106" fmla="*/ 4585134 w 4670698"/>
                <a:gd name="csY106" fmla="*/ 2000546 h 4693383"/>
                <a:gd name="csX107" fmla="*/ 4521634 w 4670698"/>
                <a:gd name="csY107" fmla="*/ 1981496 h 4693383"/>
                <a:gd name="csX108" fmla="*/ 4470834 w 4670698"/>
                <a:gd name="csY108" fmla="*/ 1892596 h 4693383"/>
                <a:gd name="csX109" fmla="*/ 4375584 w 4670698"/>
                <a:gd name="csY109" fmla="*/ 1663996 h 4693383"/>
                <a:gd name="csX110" fmla="*/ 4400984 w 4670698"/>
                <a:gd name="csY110" fmla="*/ 1524296 h 4693383"/>
                <a:gd name="csX111" fmla="*/ 4400984 w 4670698"/>
                <a:gd name="csY111" fmla="*/ 1486196 h 4693383"/>
                <a:gd name="csX112" fmla="*/ 4331134 w 4670698"/>
                <a:gd name="csY112" fmla="*/ 1473496 h 4693383"/>
                <a:gd name="csX113" fmla="*/ 4305734 w 4670698"/>
                <a:gd name="csY113" fmla="*/ 1435396 h 4693383"/>
                <a:gd name="csX114" fmla="*/ 4293034 w 4670698"/>
                <a:gd name="csY114" fmla="*/ 1327446 h 4693383"/>
                <a:gd name="csX115" fmla="*/ 4318434 w 4670698"/>
                <a:gd name="csY115" fmla="*/ 1263946 h 4693383"/>
                <a:gd name="csX116" fmla="*/ 4388284 w 4670698"/>
                <a:gd name="csY116" fmla="*/ 1213146 h 4693383"/>
                <a:gd name="csX117" fmla="*/ 4458134 w 4670698"/>
                <a:gd name="csY117" fmla="*/ 1155996 h 4693383"/>
                <a:gd name="csX118" fmla="*/ 4369234 w 4670698"/>
                <a:gd name="csY118" fmla="*/ 1098846 h 4693383"/>
                <a:gd name="csX119" fmla="*/ 4216834 w 4670698"/>
                <a:gd name="csY119" fmla="*/ 952796 h 4693383"/>
                <a:gd name="csX120" fmla="*/ 4153334 w 4670698"/>
                <a:gd name="csY120" fmla="*/ 825796 h 4693383"/>
                <a:gd name="csX121" fmla="*/ 4077134 w 4670698"/>
                <a:gd name="csY121" fmla="*/ 819446 h 4693383"/>
                <a:gd name="csX122" fmla="*/ 4013634 w 4670698"/>
                <a:gd name="csY122" fmla="*/ 768646 h 4693383"/>
                <a:gd name="csX123" fmla="*/ 4019984 w 4670698"/>
                <a:gd name="csY123" fmla="*/ 730546 h 4693383"/>
                <a:gd name="csX124" fmla="*/ 4058084 w 4670698"/>
                <a:gd name="csY124" fmla="*/ 609896 h 4693383"/>
                <a:gd name="csX125" fmla="*/ 3994584 w 4670698"/>
                <a:gd name="csY125" fmla="*/ 609896 h 4693383"/>
                <a:gd name="csX126" fmla="*/ 3918384 w 4670698"/>
                <a:gd name="csY126" fmla="*/ 660696 h 4693383"/>
                <a:gd name="csX127" fmla="*/ 3931084 w 4670698"/>
                <a:gd name="csY127" fmla="*/ 667046 h 4693383"/>
                <a:gd name="csX128" fmla="*/ 3829484 w 4670698"/>
                <a:gd name="csY128" fmla="*/ 660696 h 4693383"/>
                <a:gd name="csX129" fmla="*/ 3886634 w 4670698"/>
                <a:gd name="csY129" fmla="*/ 603546 h 4693383"/>
                <a:gd name="csX130" fmla="*/ 3867584 w 4670698"/>
                <a:gd name="csY130" fmla="*/ 527346 h 4693383"/>
                <a:gd name="csX131" fmla="*/ 3677084 w 4670698"/>
                <a:gd name="csY131" fmla="*/ 546396 h 4693383"/>
                <a:gd name="csX132" fmla="*/ 3569134 w 4670698"/>
                <a:gd name="csY132" fmla="*/ 597196 h 4693383"/>
                <a:gd name="csX133" fmla="*/ 3537384 w 4670698"/>
                <a:gd name="csY133" fmla="*/ 514646 h 4693383"/>
                <a:gd name="csX134" fmla="*/ 3550084 w 4670698"/>
                <a:gd name="csY134" fmla="*/ 444796 h 4693383"/>
                <a:gd name="csX135" fmla="*/ 3467534 w 4670698"/>
                <a:gd name="csY135" fmla="*/ 438446 h 4693383"/>
                <a:gd name="csX136" fmla="*/ 3448484 w 4670698"/>
                <a:gd name="csY136" fmla="*/ 457496 h 4693383"/>
                <a:gd name="csX137" fmla="*/ 3308784 w 4670698"/>
                <a:gd name="csY137" fmla="*/ 400346 h 4693383"/>
                <a:gd name="csX138" fmla="*/ 3238934 w 4670698"/>
                <a:gd name="csY138" fmla="*/ 317796 h 4693383"/>
                <a:gd name="csX139" fmla="*/ 3111934 w 4670698"/>
                <a:gd name="csY139" fmla="*/ 235246 h 4693383"/>
                <a:gd name="csX140" fmla="*/ 3048434 w 4670698"/>
                <a:gd name="csY140" fmla="*/ 95546 h 4693383"/>
                <a:gd name="csX141" fmla="*/ 3029384 w 4670698"/>
                <a:gd name="csY141" fmla="*/ 178096 h 4693383"/>
                <a:gd name="csX142" fmla="*/ 2851584 w 4670698"/>
                <a:gd name="csY142" fmla="*/ 89196 h 4693383"/>
                <a:gd name="csX143" fmla="*/ 2635684 w 4670698"/>
                <a:gd name="csY143" fmla="*/ 6646 h 4693383"/>
                <a:gd name="csX144" fmla="*/ 2616338 w 4670698"/>
                <a:gd name="csY144" fmla="*/ 8775 h 4693383"/>
                <a:gd name="csX145" fmla="*/ 2089288 w 4670698"/>
                <a:gd name="csY145" fmla="*/ 39088 h 4693383"/>
                <a:gd name="csX146" fmla="*/ 1742164 w 4670698"/>
                <a:gd name="csY146" fmla="*/ 70151 h 4693383"/>
                <a:gd name="csX147" fmla="*/ 927193 w 4670698"/>
                <a:gd name="csY147"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988234 w 4670698"/>
                <a:gd name="csY70" fmla="*/ 4051596 h 4693383"/>
                <a:gd name="csX71" fmla="*/ 4019984 w 4670698"/>
                <a:gd name="csY71" fmla="*/ 3969046 h 4693383"/>
                <a:gd name="csX72" fmla="*/ 3886634 w 4670698"/>
                <a:gd name="csY72" fmla="*/ 3892846 h 4693383"/>
                <a:gd name="csX73" fmla="*/ 3975534 w 4670698"/>
                <a:gd name="csY73" fmla="*/ 3816646 h 4693383"/>
                <a:gd name="csX74" fmla="*/ 4032684 w 4670698"/>
                <a:gd name="csY74" fmla="*/ 3765846 h 4693383"/>
                <a:gd name="csX75" fmla="*/ 4121584 w 4670698"/>
                <a:gd name="csY75" fmla="*/ 3657896 h 4693383"/>
                <a:gd name="csX76" fmla="*/ 4229534 w 4670698"/>
                <a:gd name="csY76" fmla="*/ 3619796 h 4693383"/>
                <a:gd name="csX77" fmla="*/ 4273984 w 4670698"/>
                <a:gd name="csY77" fmla="*/ 3530896 h 4693383"/>
                <a:gd name="csX78" fmla="*/ 4394634 w 4670698"/>
                <a:gd name="csY78" fmla="*/ 3365796 h 4693383"/>
                <a:gd name="csX79" fmla="*/ 4369234 w 4670698"/>
                <a:gd name="csY79" fmla="*/ 3365796 h 4693383"/>
                <a:gd name="csX80" fmla="*/ 4267634 w 4670698"/>
                <a:gd name="csY80" fmla="*/ 3340396 h 4693383"/>
                <a:gd name="csX81" fmla="*/ 4223184 w 4670698"/>
                <a:gd name="csY81" fmla="*/ 3308646 h 4693383"/>
                <a:gd name="csX82" fmla="*/ 4204134 w 4670698"/>
                <a:gd name="csY82" fmla="*/ 3181646 h 4693383"/>
                <a:gd name="csX83" fmla="*/ 4312084 w 4670698"/>
                <a:gd name="csY83" fmla="*/ 3060996 h 4693383"/>
                <a:gd name="csX84" fmla="*/ 4553384 w 4670698"/>
                <a:gd name="csY84" fmla="*/ 2870496 h 4693383"/>
                <a:gd name="csX85" fmla="*/ 4578784 w 4670698"/>
                <a:gd name="csY85" fmla="*/ 2806996 h 4693383"/>
                <a:gd name="csX86" fmla="*/ 4585134 w 4670698"/>
                <a:gd name="csY86" fmla="*/ 2724446 h 4693383"/>
                <a:gd name="csX87" fmla="*/ 4521634 w 4670698"/>
                <a:gd name="csY87" fmla="*/ 2800646 h 4693383"/>
                <a:gd name="csX88" fmla="*/ 4477184 w 4670698"/>
                <a:gd name="csY88" fmla="*/ 2845096 h 4693383"/>
                <a:gd name="csX89" fmla="*/ 4350184 w 4670698"/>
                <a:gd name="csY89" fmla="*/ 2870496 h 4693383"/>
                <a:gd name="csX90" fmla="*/ 4394634 w 4670698"/>
                <a:gd name="csY90" fmla="*/ 2686346 h 4693383"/>
                <a:gd name="csX91" fmla="*/ 4534334 w 4670698"/>
                <a:gd name="csY91" fmla="*/ 2730796 h 4693383"/>
                <a:gd name="csX92" fmla="*/ 4578784 w 4670698"/>
                <a:gd name="csY92" fmla="*/ 2699046 h 4693383"/>
                <a:gd name="csX93" fmla="*/ 4534334 w 4670698"/>
                <a:gd name="csY93" fmla="*/ 2654596 h 4693383"/>
                <a:gd name="csX94" fmla="*/ 4451784 w 4670698"/>
                <a:gd name="csY94" fmla="*/ 2629196 h 4693383"/>
                <a:gd name="csX95" fmla="*/ 4477184 w 4670698"/>
                <a:gd name="csY95" fmla="*/ 2502196 h 4693383"/>
                <a:gd name="csX96" fmla="*/ 4559734 w 4670698"/>
                <a:gd name="csY96" fmla="*/ 2502196 h 4693383"/>
                <a:gd name="csX97" fmla="*/ 4661334 w 4670698"/>
                <a:gd name="csY97" fmla="*/ 2565696 h 4693383"/>
                <a:gd name="csX98" fmla="*/ 4635934 w 4670698"/>
                <a:gd name="csY98" fmla="*/ 2457746 h 4693383"/>
                <a:gd name="csX99" fmla="*/ 4559734 w 4670698"/>
                <a:gd name="csY99" fmla="*/ 2432346 h 4693383"/>
                <a:gd name="csX100" fmla="*/ 4464484 w 4670698"/>
                <a:gd name="csY100" fmla="*/ 2438696 h 4693383"/>
                <a:gd name="csX101" fmla="*/ 4464484 w 4670698"/>
                <a:gd name="csY101" fmla="*/ 2159296 h 4693383"/>
                <a:gd name="csX102" fmla="*/ 4559734 w 4670698"/>
                <a:gd name="csY102" fmla="*/ 2165646 h 4693383"/>
                <a:gd name="csX103" fmla="*/ 4667684 w 4670698"/>
                <a:gd name="csY103" fmla="*/ 2121196 h 4693383"/>
                <a:gd name="csX104" fmla="*/ 4635934 w 4670698"/>
                <a:gd name="csY104" fmla="*/ 2044996 h 4693383"/>
                <a:gd name="csX105" fmla="*/ 4585134 w 4670698"/>
                <a:gd name="csY105" fmla="*/ 2000546 h 4693383"/>
                <a:gd name="csX106" fmla="*/ 4521634 w 4670698"/>
                <a:gd name="csY106" fmla="*/ 1981496 h 4693383"/>
                <a:gd name="csX107" fmla="*/ 4470834 w 4670698"/>
                <a:gd name="csY107" fmla="*/ 1892596 h 4693383"/>
                <a:gd name="csX108" fmla="*/ 4375584 w 4670698"/>
                <a:gd name="csY108" fmla="*/ 1663996 h 4693383"/>
                <a:gd name="csX109" fmla="*/ 4400984 w 4670698"/>
                <a:gd name="csY109" fmla="*/ 1524296 h 4693383"/>
                <a:gd name="csX110" fmla="*/ 4400984 w 4670698"/>
                <a:gd name="csY110" fmla="*/ 1486196 h 4693383"/>
                <a:gd name="csX111" fmla="*/ 4331134 w 4670698"/>
                <a:gd name="csY111" fmla="*/ 1473496 h 4693383"/>
                <a:gd name="csX112" fmla="*/ 4305734 w 4670698"/>
                <a:gd name="csY112" fmla="*/ 1435396 h 4693383"/>
                <a:gd name="csX113" fmla="*/ 4293034 w 4670698"/>
                <a:gd name="csY113" fmla="*/ 1327446 h 4693383"/>
                <a:gd name="csX114" fmla="*/ 4318434 w 4670698"/>
                <a:gd name="csY114" fmla="*/ 1263946 h 4693383"/>
                <a:gd name="csX115" fmla="*/ 4388284 w 4670698"/>
                <a:gd name="csY115" fmla="*/ 1213146 h 4693383"/>
                <a:gd name="csX116" fmla="*/ 4458134 w 4670698"/>
                <a:gd name="csY116" fmla="*/ 1155996 h 4693383"/>
                <a:gd name="csX117" fmla="*/ 4369234 w 4670698"/>
                <a:gd name="csY117" fmla="*/ 1098846 h 4693383"/>
                <a:gd name="csX118" fmla="*/ 4216834 w 4670698"/>
                <a:gd name="csY118" fmla="*/ 952796 h 4693383"/>
                <a:gd name="csX119" fmla="*/ 4153334 w 4670698"/>
                <a:gd name="csY119" fmla="*/ 825796 h 4693383"/>
                <a:gd name="csX120" fmla="*/ 4077134 w 4670698"/>
                <a:gd name="csY120" fmla="*/ 819446 h 4693383"/>
                <a:gd name="csX121" fmla="*/ 4013634 w 4670698"/>
                <a:gd name="csY121" fmla="*/ 768646 h 4693383"/>
                <a:gd name="csX122" fmla="*/ 4019984 w 4670698"/>
                <a:gd name="csY122" fmla="*/ 730546 h 4693383"/>
                <a:gd name="csX123" fmla="*/ 4058084 w 4670698"/>
                <a:gd name="csY123" fmla="*/ 609896 h 4693383"/>
                <a:gd name="csX124" fmla="*/ 3994584 w 4670698"/>
                <a:gd name="csY124" fmla="*/ 609896 h 4693383"/>
                <a:gd name="csX125" fmla="*/ 3918384 w 4670698"/>
                <a:gd name="csY125" fmla="*/ 660696 h 4693383"/>
                <a:gd name="csX126" fmla="*/ 3931084 w 4670698"/>
                <a:gd name="csY126" fmla="*/ 667046 h 4693383"/>
                <a:gd name="csX127" fmla="*/ 3829484 w 4670698"/>
                <a:gd name="csY127" fmla="*/ 660696 h 4693383"/>
                <a:gd name="csX128" fmla="*/ 3886634 w 4670698"/>
                <a:gd name="csY128" fmla="*/ 603546 h 4693383"/>
                <a:gd name="csX129" fmla="*/ 3867584 w 4670698"/>
                <a:gd name="csY129" fmla="*/ 527346 h 4693383"/>
                <a:gd name="csX130" fmla="*/ 3677084 w 4670698"/>
                <a:gd name="csY130" fmla="*/ 546396 h 4693383"/>
                <a:gd name="csX131" fmla="*/ 3569134 w 4670698"/>
                <a:gd name="csY131" fmla="*/ 597196 h 4693383"/>
                <a:gd name="csX132" fmla="*/ 3537384 w 4670698"/>
                <a:gd name="csY132" fmla="*/ 514646 h 4693383"/>
                <a:gd name="csX133" fmla="*/ 3550084 w 4670698"/>
                <a:gd name="csY133" fmla="*/ 444796 h 4693383"/>
                <a:gd name="csX134" fmla="*/ 3467534 w 4670698"/>
                <a:gd name="csY134" fmla="*/ 438446 h 4693383"/>
                <a:gd name="csX135" fmla="*/ 3448484 w 4670698"/>
                <a:gd name="csY135" fmla="*/ 457496 h 4693383"/>
                <a:gd name="csX136" fmla="*/ 3308784 w 4670698"/>
                <a:gd name="csY136" fmla="*/ 400346 h 4693383"/>
                <a:gd name="csX137" fmla="*/ 3238934 w 4670698"/>
                <a:gd name="csY137" fmla="*/ 317796 h 4693383"/>
                <a:gd name="csX138" fmla="*/ 3111934 w 4670698"/>
                <a:gd name="csY138" fmla="*/ 235246 h 4693383"/>
                <a:gd name="csX139" fmla="*/ 3048434 w 4670698"/>
                <a:gd name="csY139" fmla="*/ 95546 h 4693383"/>
                <a:gd name="csX140" fmla="*/ 3029384 w 4670698"/>
                <a:gd name="csY140" fmla="*/ 178096 h 4693383"/>
                <a:gd name="csX141" fmla="*/ 2851584 w 4670698"/>
                <a:gd name="csY141" fmla="*/ 89196 h 4693383"/>
                <a:gd name="csX142" fmla="*/ 2635684 w 4670698"/>
                <a:gd name="csY142" fmla="*/ 6646 h 4693383"/>
                <a:gd name="csX143" fmla="*/ 2616338 w 4670698"/>
                <a:gd name="csY143" fmla="*/ 8775 h 4693383"/>
                <a:gd name="csX144" fmla="*/ 2089288 w 4670698"/>
                <a:gd name="csY144" fmla="*/ 39088 h 4693383"/>
                <a:gd name="csX145" fmla="*/ 1742164 w 4670698"/>
                <a:gd name="csY145" fmla="*/ 70151 h 4693383"/>
                <a:gd name="csX146" fmla="*/ 927193 w 4670698"/>
                <a:gd name="csY146"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4019984 w 4670698"/>
                <a:gd name="csY70" fmla="*/ 3969046 h 4693383"/>
                <a:gd name="csX71" fmla="*/ 3886634 w 4670698"/>
                <a:gd name="csY71" fmla="*/ 3892846 h 4693383"/>
                <a:gd name="csX72" fmla="*/ 3975534 w 4670698"/>
                <a:gd name="csY72" fmla="*/ 3816646 h 4693383"/>
                <a:gd name="csX73" fmla="*/ 4032684 w 4670698"/>
                <a:gd name="csY73" fmla="*/ 3765846 h 4693383"/>
                <a:gd name="csX74" fmla="*/ 4121584 w 4670698"/>
                <a:gd name="csY74" fmla="*/ 3657896 h 4693383"/>
                <a:gd name="csX75" fmla="*/ 4229534 w 4670698"/>
                <a:gd name="csY75" fmla="*/ 3619796 h 4693383"/>
                <a:gd name="csX76" fmla="*/ 4273984 w 4670698"/>
                <a:gd name="csY76" fmla="*/ 3530896 h 4693383"/>
                <a:gd name="csX77" fmla="*/ 4394634 w 4670698"/>
                <a:gd name="csY77" fmla="*/ 3365796 h 4693383"/>
                <a:gd name="csX78" fmla="*/ 4369234 w 4670698"/>
                <a:gd name="csY78" fmla="*/ 3365796 h 4693383"/>
                <a:gd name="csX79" fmla="*/ 4267634 w 4670698"/>
                <a:gd name="csY79" fmla="*/ 3340396 h 4693383"/>
                <a:gd name="csX80" fmla="*/ 4223184 w 4670698"/>
                <a:gd name="csY80" fmla="*/ 3308646 h 4693383"/>
                <a:gd name="csX81" fmla="*/ 4204134 w 4670698"/>
                <a:gd name="csY81" fmla="*/ 3181646 h 4693383"/>
                <a:gd name="csX82" fmla="*/ 4312084 w 4670698"/>
                <a:gd name="csY82" fmla="*/ 3060996 h 4693383"/>
                <a:gd name="csX83" fmla="*/ 4553384 w 4670698"/>
                <a:gd name="csY83" fmla="*/ 2870496 h 4693383"/>
                <a:gd name="csX84" fmla="*/ 4578784 w 4670698"/>
                <a:gd name="csY84" fmla="*/ 2806996 h 4693383"/>
                <a:gd name="csX85" fmla="*/ 4585134 w 4670698"/>
                <a:gd name="csY85" fmla="*/ 2724446 h 4693383"/>
                <a:gd name="csX86" fmla="*/ 4521634 w 4670698"/>
                <a:gd name="csY86" fmla="*/ 2800646 h 4693383"/>
                <a:gd name="csX87" fmla="*/ 4477184 w 4670698"/>
                <a:gd name="csY87" fmla="*/ 2845096 h 4693383"/>
                <a:gd name="csX88" fmla="*/ 4350184 w 4670698"/>
                <a:gd name="csY88" fmla="*/ 2870496 h 4693383"/>
                <a:gd name="csX89" fmla="*/ 4394634 w 4670698"/>
                <a:gd name="csY89" fmla="*/ 2686346 h 4693383"/>
                <a:gd name="csX90" fmla="*/ 4534334 w 4670698"/>
                <a:gd name="csY90" fmla="*/ 2730796 h 4693383"/>
                <a:gd name="csX91" fmla="*/ 4578784 w 4670698"/>
                <a:gd name="csY91" fmla="*/ 2699046 h 4693383"/>
                <a:gd name="csX92" fmla="*/ 4534334 w 4670698"/>
                <a:gd name="csY92" fmla="*/ 2654596 h 4693383"/>
                <a:gd name="csX93" fmla="*/ 4451784 w 4670698"/>
                <a:gd name="csY93" fmla="*/ 2629196 h 4693383"/>
                <a:gd name="csX94" fmla="*/ 4477184 w 4670698"/>
                <a:gd name="csY94" fmla="*/ 2502196 h 4693383"/>
                <a:gd name="csX95" fmla="*/ 4559734 w 4670698"/>
                <a:gd name="csY95" fmla="*/ 2502196 h 4693383"/>
                <a:gd name="csX96" fmla="*/ 4661334 w 4670698"/>
                <a:gd name="csY96" fmla="*/ 2565696 h 4693383"/>
                <a:gd name="csX97" fmla="*/ 4635934 w 4670698"/>
                <a:gd name="csY97" fmla="*/ 2457746 h 4693383"/>
                <a:gd name="csX98" fmla="*/ 4559734 w 4670698"/>
                <a:gd name="csY98" fmla="*/ 2432346 h 4693383"/>
                <a:gd name="csX99" fmla="*/ 4464484 w 4670698"/>
                <a:gd name="csY99" fmla="*/ 2438696 h 4693383"/>
                <a:gd name="csX100" fmla="*/ 4464484 w 4670698"/>
                <a:gd name="csY100" fmla="*/ 2159296 h 4693383"/>
                <a:gd name="csX101" fmla="*/ 4559734 w 4670698"/>
                <a:gd name="csY101" fmla="*/ 2165646 h 4693383"/>
                <a:gd name="csX102" fmla="*/ 4667684 w 4670698"/>
                <a:gd name="csY102" fmla="*/ 2121196 h 4693383"/>
                <a:gd name="csX103" fmla="*/ 4635934 w 4670698"/>
                <a:gd name="csY103" fmla="*/ 2044996 h 4693383"/>
                <a:gd name="csX104" fmla="*/ 4585134 w 4670698"/>
                <a:gd name="csY104" fmla="*/ 2000546 h 4693383"/>
                <a:gd name="csX105" fmla="*/ 4521634 w 4670698"/>
                <a:gd name="csY105" fmla="*/ 1981496 h 4693383"/>
                <a:gd name="csX106" fmla="*/ 4470834 w 4670698"/>
                <a:gd name="csY106" fmla="*/ 1892596 h 4693383"/>
                <a:gd name="csX107" fmla="*/ 4375584 w 4670698"/>
                <a:gd name="csY107" fmla="*/ 1663996 h 4693383"/>
                <a:gd name="csX108" fmla="*/ 4400984 w 4670698"/>
                <a:gd name="csY108" fmla="*/ 1524296 h 4693383"/>
                <a:gd name="csX109" fmla="*/ 4400984 w 4670698"/>
                <a:gd name="csY109" fmla="*/ 1486196 h 4693383"/>
                <a:gd name="csX110" fmla="*/ 4331134 w 4670698"/>
                <a:gd name="csY110" fmla="*/ 1473496 h 4693383"/>
                <a:gd name="csX111" fmla="*/ 4305734 w 4670698"/>
                <a:gd name="csY111" fmla="*/ 1435396 h 4693383"/>
                <a:gd name="csX112" fmla="*/ 4293034 w 4670698"/>
                <a:gd name="csY112" fmla="*/ 1327446 h 4693383"/>
                <a:gd name="csX113" fmla="*/ 4318434 w 4670698"/>
                <a:gd name="csY113" fmla="*/ 1263946 h 4693383"/>
                <a:gd name="csX114" fmla="*/ 4388284 w 4670698"/>
                <a:gd name="csY114" fmla="*/ 1213146 h 4693383"/>
                <a:gd name="csX115" fmla="*/ 4458134 w 4670698"/>
                <a:gd name="csY115" fmla="*/ 1155996 h 4693383"/>
                <a:gd name="csX116" fmla="*/ 4369234 w 4670698"/>
                <a:gd name="csY116" fmla="*/ 1098846 h 4693383"/>
                <a:gd name="csX117" fmla="*/ 4216834 w 4670698"/>
                <a:gd name="csY117" fmla="*/ 952796 h 4693383"/>
                <a:gd name="csX118" fmla="*/ 4153334 w 4670698"/>
                <a:gd name="csY118" fmla="*/ 825796 h 4693383"/>
                <a:gd name="csX119" fmla="*/ 4077134 w 4670698"/>
                <a:gd name="csY119" fmla="*/ 819446 h 4693383"/>
                <a:gd name="csX120" fmla="*/ 4013634 w 4670698"/>
                <a:gd name="csY120" fmla="*/ 768646 h 4693383"/>
                <a:gd name="csX121" fmla="*/ 4019984 w 4670698"/>
                <a:gd name="csY121" fmla="*/ 730546 h 4693383"/>
                <a:gd name="csX122" fmla="*/ 4058084 w 4670698"/>
                <a:gd name="csY122" fmla="*/ 609896 h 4693383"/>
                <a:gd name="csX123" fmla="*/ 3994584 w 4670698"/>
                <a:gd name="csY123" fmla="*/ 609896 h 4693383"/>
                <a:gd name="csX124" fmla="*/ 3918384 w 4670698"/>
                <a:gd name="csY124" fmla="*/ 660696 h 4693383"/>
                <a:gd name="csX125" fmla="*/ 3931084 w 4670698"/>
                <a:gd name="csY125" fmla="*/ 667046 h 4693383"/>
                <a:gd name="csX126" fmla="*/ 3829484 w 4670698"/>
                <a:gd name="csY126" fmla="*/ 660696 h 4693383"/>
                <a:gd name="csX127" fmla="*/ 3886634 w 4670698"/>
                <a:gd name="csY127" fmla="*/ 603546 h 4693383"/>
                <a:gd name="csX128" fmla="*/ 3867584 w 4670698"/>
                <a:gd name="csY128" fmla="*/ 527346 h 4693383"/>
                <a:gd name="csX129" fmla="*/ 3677084 w 4670698"/>
                <a:gd name="csY129" fmla="*/ 546396 h 4693383"/>
                <a:gd name="csX130" fmla="*/ 3569134 w 4670698"/>
                <a:gd name="csY130" fmla="*/ 597196 h 4693383"/>
                <a:gd name="csX131" fmla="*/ 3537384 w 4670698"/>
                <a:gd name="csY131" fmla="*/ 514646 h 4693383"/>
                <a:gd name="csX132" fmla="*/ 3550084 w 4670698"/>
                <a:gd name="csY132" fmla="*/ 444796 h 4693383"/>
                <a:gd name="csX133" fmla="*/ 3467534 w 4670698"/>
                <a:gd name="csY133" fmla="*/ 438446 h 4693383"/>
                <a:gd name="csX134" fmla="*/ 3448484 w 4670698"/>
                <a:gd name="csY134" fmla="*/ 457496 h 4693383"/>
                <a:gd name="csX135" fmla="*/ 3308784 w 4670698"/>
                <a:gd name="csY135" fmla="*/ 400346 h 4693383"/>
                <a:gd name="csX136" fmla="*/ 3238934 w 4670698"/>
                <a:gd name="csY136" fmla="*/ 317796 h 4693383"/>
                <a:gd name="csX137" fmla="*/ 3111934 w 4670698"/>
                <a:gd name="csY137" fmla="*/ 235246 h 4693383"/>
                <a:gd name="csX138" fmla="*/ 3048434 w 4670698"/>
                <a:gd name="csY138" fmla="*/ 95546 h 4693383"/>
                <a:gd name="csX139" fmla="*/ 3029384 w 4670698"/>
                <a:gd name="csY139" fmla="*/ 178096 h 4693383"/>
                <a:gd name="csX140" fmla="*/ 2851584 w 4670698"/>
                <a:gd name="csY140" fmla="*/ 89196 h 4693383"/>
                <a:gd name="csX141" fmla="*/ 2635684 w 4670698"/>
                <a:gd name="csY141" fmla="*/ 6646 h 4693383"/>
                <a:gd name="csX142" fmla="*/ 2616338 w 4670698"/>
                <a:gd name="csY142" fmla="*/ 8775 h 4693383"/>
                <a:gd name="csX143" fmla="*/ 2089288 w 4670698"/>
                <a:gd name="csY143" fmla="*/ 39088 h 4693383"/>
                <a:gd name="csX144" fmla="*/ 1742164 w 4670698"/>
                <a:gd name="csY144" fmla="*/ 70151 h 4693383"/>
                <a:gd name="csX145" fmla="*/ 927193 w 4670698"/>
                <a:gd name="csY145"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21634 w 4670698"/>
                <a:gd name="csY85" fmla="*/ 2800646 h 4693383"/>
                <a:gd name="csX86" fmla="*/ 4477184 w 4670698"/>
                <a:gd name="csY86" fmla="*/ 2845096 h 4693383"/>
                <a:gd name="csX87" fmla="*/ 4350184 w 4670698"/>
                <a:gd name="csY87" fmla="*/ 2870496 h 4693383"/>
                <a:gd name="csX88" fmla="*/ 4394634 w 4670698"/>
                <a:gd name="csY88" fmla="*/ 2686346 h 4693383"/>
                <a:gd name="csX89" fmla="*/ 4534334 w 4670698"/>
                <a:gd name="csY89" fmla="*/ 2730796 h 4693383"/>
                <a:gd name="csX90" fmla="*/ 4578784 w 4670698"/>
                <a:gd name="csY90" fmla="*/ 2699046 h 4693383"/>
                <a:gd name="csX91" fmla="*/ 4534334 w 4670698"/>
                <a:gd name="csY91" fmla="*/ 2654596 h 4693383"/>
                <a:gd name="csX92" fmla="*/ 4451784 w 4670698"/>
                <a:gd name="csY92" fmla="*/ 2629196 h 4693383"/>
                <a:gd name="csX93" fmla="*/ 4477184 w 4670698"/>
                <a:gd name="csY93" fmla="*/ 2502196 h 4693383"/>
                <a:gd name="csX94" fmla="*/ 4559734 w 4670698"/>
                <a:gd name="csY94" fmla="*/ 2502196 h 4693383"/>
                <a:gd name="csX95" fmla="*/ 4661334 w 4670698"/>
                <a:gd name="csY95" fmla="*/ 2565696 h 4693383"/>
                <a:gd name="csX96" fmla="*/ 4635934 w 4670698"/>
                <a:gd name="csY96" fmla="*/ 2457746 h 4693383"/>
                <a:gd name="csX97" fmla="*/ 4559734 w 4670698"/>
                <a:gd name="csY97" fmla="*/ 2432346 h 4693383"/>
                <a:gd name="csX98" fmla="*/ 4464484 w 4670698"/>
                <a:gd name="csY98" fmla="*/ 2438696 h 4693383"/>
                <a:gd name="csX99" fmla="*/ 4464484 w 4670698"/>
                <a:gd name="csY99" fmla="*/ 2159296 h 4693383"/>
                <a:gd name="csX100" fmla="*/ 4559734 w 4670698"/>
                <a:gd name="csY100" fmla="*/ 2165646 h 4693383"/>
                <a:gd name="csX101" fmla="*/ 4667684 w 4670698"/>
                <a:gd name="csY101" fmla="*/ 2121196 h 4693383"/>
                <a:gd name="csX102" fmla="*/ 4635934 w 4670698"/>
                <a:gd name="csY102" fmla="*/ 2044996 h 4693383"/>
                <a:gd name="csX103" fmla="*/ 4585134 w 4670698"/>
                <a:gd name="csY103" fmla="*/ 2000546 h 4693383"/>
                <a:gd name="csX104" fmla="*/ 4521634 w 4670698"/>
                <a:gd name="csY104" fmla="*/ 1981496 h 4693383"/>
                <a:gd name="csX105" fmla="*/ 4470834 w 4670698"/>
                <a:gd name="csY105" fmla="*/ 1892596 h 4693383"/>
                <a:gd name="csX106" fmla="*/ 4375584 w 4670698"/>
                <a:gd name="csY106" fmla="*/ 1663996 h 4693383"/>
                <a:gd name="csX107" fmla="*/ 4400984 w 4670698"/>
                <a:gd name="csY107" fmla="*/ 1524296 h 4693383"/>
                <a:gd name="csX108" fmla="*/ 4400984 w 4670698"/>
                <a:gd name="csY108" fmla="*/ 1486196 h 4693383"/>
                <a:gd name="csX109" fmla="*/ 4331134 w 4670698"/>
                <a:gd name="csY109" fmla="*/ 1473496 h 4693383"/>
                <a:gd name="csX110" fmla="*/ 4305734 w 4670698"/>
                <a:gd name="csY110" fmla="*/ 1435396 h 4693383"/>
                <a:gd name="csX111" fmla="*/ 4293034 w 4670698"/>
                <a:gd name="csY111" fmla="*/ 1327446 h 4693383"/>
                <a:gd name="csX112" fmla="*/ 4318434 w 4670698"/>
                <a:gd name="csY112" fmla="*/ 1263946 h 4693383"/>
                <a:gd name="csX113" fmla="*/ 4388284 w 4670698"/>
                <a:gd name="csY113" fmla="*/ 1213146 h 4693383"/>
                <a:gd name="csX114" fmla="*/ 4458134 w 4670698"/>
                <a:gd name="csY114" fmla="*/ 1155996 h 4693383"/>
                <a:gd name="csX115" fmla="*/ 4369234 w 4670698"/>
                <a:gd name="csY115" fmla="*/ 1098846 h 4693383"/>
                <a:gd name="csX116" fmla="*/ 4216834 w 4670698"/>
                <a:gd name="csY116" fmla="*/ 952796 h 4693383"/>
                <a:gd name="csX117" fmla="*/ 4153334 w 4670698"/>
                <a:gd name="csY117" fmla="*/ 825796 h 4693383"/>
                <a:gd name="csX118" fmla="*/ 4077134 w 4670698"/>
                <a:gd name="csY118" fmla="*/ 819446 h 4693383"/>
                <a:gd name="csX119" fmla="*/ 4013634 w 4670698"/>
                <a:gd name="csY119" fmla="*/ 768646 h 4693383"/>
                <a:gd name="csX120" fmla="*/ 4019984 w 4670698"/>
                <a:gd name="csY120" fmla="*/ 730546 h 4693383"/>
                <a:gd name="csX121" fmla="*/ 4058084 w 4670698"/>
                <a:gd name="csY121" fmla="*/ 609896 h 4693383"/>
                <a:gd name="csX122" fmla="*/ 3994584 w 4670698"/>
                <a:gd name="csY122" fmla="*/ 609896 h 4693383"/>
                <a:gd name="csX123" fmla="*/ 3918384 w 4670698"/>
                <a:gd name="csY123" fmla="*/ 660696 h 4693383"/>
                <a:gd name="csX124" fmla="*/ 3931084 w 4670698"/>
                <a:gd name="csY124" fmla="*/ 667046 h 4693383"/>
                <a:gd name="csX125" fmla="*/ 3829484 w 4670698"/>
                <a:gd name="csY125" fmla="*/ 660696 h 4693383"/>
                <a:gd name="csX126" fmla="*/ 3886634 w 4670698"/>
                <a:gd name="csY126" fmla="*/ 603546 h 4693383"/>
                <a:gd name="csX127" fmla="*/ 3867584 w 4670698"/>
                <a:gd name="csY127" fmla="*/ 527346 h 4693383"/>
                <a:gd name="csX128" fmla="*/ 3677084 w 4670698"/>
                <a:gd name="csY128" fmla="*/ 546396 h 4693383"/>
                <a:gd name="csX129" fmla="*/ 3569134 w 4670698"/>
                <a:gd name="csY129" fmla="*/ 597196 h 4693383"/>
                <a:gd name="csX130" fmla="*/ 3537384 w 4670698"/>
                <a:gd name="csY130" fmla="*/ 514646 h 4693383"/>
                <a:gd name="csX131" fmla="*/ 3550084 w 4670698"/>
                <a:gd name="csY131" fmla="*/ 444796 h 4693383"/>
                <a:gd name="csX132" fmla="*/ 3467534 w 4670698"/>
                <a:gd name="csY132" fmla="*/ 438446 h 4693383"/>
                <a:gd name="csX133" fmla="*/ 3448484 w 4670698"/>
                <a:gd name="csY133" fmla="*/ 457496 h 4693383"/>
                <a:gd name="csX134" fmla="*/ 3308784 w 4670698"/>
                <a:gd name="csY134" fmla="*/ 400346 h 4693383"/>
                <a:gd name="csX135" fmla="*/ 3238934 w 4670698"/>
                <a:gd name="csY135" fmla="*/ 317796 h 4693383"/>
                <a:gd name="csX136" fmla="*/ 3111934 w 4670698"/>
                <a:gd name="csY136" fmla="*/ 235246 h 4693383"/>
                <a:gd name="csX137" fmla="*/ 3048434 w 4670698"/>
                <a:gd name="csY137" fmla="*/ 95546 h 4693383"/>
                <a:gd name="csX138" fmla="*/ 3029384 w 4670698"/>
                <a:gd name="csY138" fmla="*/ 178096 h 4693383"/>
                <a:gd name="csX139" fmla="*/ 2851584 w 4670698"/>
                <a:gd name="csY139" fmla="*/ 89196 h 4693383"/>
                <a:gd name="csX140" fmla="*/ 2635684 w 4670698"/>
                <a:gd name="csY140" fmla="*/ 6646 h 4693383"/>
                <a:gd name="csX141" fmla="*/ 2616338 w 4670698"/>
                <a:gd name="csY141" fmla="*/ 8775 h 4693383"/>
                <a:gd name="csX142" fmla="*/ 2089288 w 4670698"/>
                <a:gd name="csY142" fmla="*/ 39088 h 4693383"/>
                <a:gd name="csX143" fmla="*/ 1742164 w 4670698"/>
                <a:gd name="csY143" fmla="*/ 70151 h 4693383"/>
                <a:gd name="csX144" fmla="*/ 927193 w 4670698"/>
                <a:gd name="csY144"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21634 w 4670698"/>
                <a:gd name="csY85" fmla="*/ 2800646 h 4693383"/>
                <a:gd name="csX86" fmla="*/ 4350184 w 4670698"/>
                <a:gd name="csY86" fmla="*/ 2870496 h 4693383"/>
                <a:gd name="csX87" fmla="*/ 4394634 w 4670698"/>
                <a:gd name="csY87" fmla="*/ 2686346 h 4693383"/>
                <a:gd name="csX88" fmla="*/ 4534334 w 4670698"/>
                <a:gd name="csY88" fmla="*/ 2730796 h 4693383"/>
                <a:gd name="csX89" fmla="*/ 4578784 w 4670698"/>
                <a:gd name="csY89" fmla="*/ 2699046 h 4693383"/>
                <a:gd name="csX90" fmla="*/ 4534334 w 4670698"/>
                <a:gd name="csY90" fmla="*/ 2654596 h 4693383"/>
                <a:gd name="csX91" fmla="*/ 4451784 w 4670698"/>
                <a:gd name="csY91" fmla="*/ 2629196 h 4693383"/>
                <a:gd name="csX92" fmla="*/ 4477184 w 4670698"/>
                <a:gd name="csY92" fmla="*/ 2502196 h 4693383"/>
                <a:gd name="csX93" fmla="*/ 4559734 w 4670698"/>
                <a:gd name="csY93" fmla="*/ 2502196 h 4693383"/>
                <a:gd name="csX94" fmla="*/ 4661334 w 4670698"/>
                <a:gd name="csY94" fmla="*/ 2565696 h 4693383"/>
                <a:gd name="csX95" fmla="*/ 4635934 w 4670698"/>
                <a:gd name="csY95" fmla="*/ 2457746 h 4693383"/>
                <a:gd name="csX96" fmla="*/ 4559734 w 4670698"/>
                <a:gd name="csY96" fmla="*/ 2432346 h 4693383"/>
                <a:gd name="csX97" fmla="*/ 4464484 w 4670698"/>
                <a:gd name="csY97" fmla="*/ 2438696 h 4693383"/>
                <a:gd name="csX98" fmla="*/ 4464484 w 4670698"/>
                <a:gd name="csY98" fmla="*/ 2159296 h 4693383"/>
                <a:gd name="csX99" fmla="*/ 4559734 w 4670698"/>
                <a:gd name="csY99" fmla="*/ 2165646 h 4693383"/>
                <a:gd name="csX100" fmla="*/ 4667684 w 4670698"/>
                <a:gd name="csY100" fmla="*/ 2121196 h 4693383"/>
                <a:gd name="csX101" fmla="*/ 4635934 w 4670698"/>
                <a:gd name="csY101" fmla="*/ 2044996 h 4693383"/>
                <a:gd name="csX102" fmla="*/ 4585134 w 4670698"/>
                <a:gd name="csY102" fmla="*/ 2000546 h 4693383"/>
                <a:gd name="csX103" fmla="*/ 4521634 w 4670698"/>
                <a:gd name="csY103" fmla="*/ 1981496 h 4693383"/>
                <a:gd name="csX104" fmla="*/ 4470834 w 4670698"/>
                <a:gd name="csY104" fmla="*/ 1892596 h 4693383"/>
                <a:gd name="csX105" fmla="*/ 4375584 w 4670698"/>
                <a:gd name="csY105" fmla="*/ 1663996 h 4693383"/>
                <a:gd name="csX106" fmla="*/ 4400984 w 4670698"/>
                <a:gd name="csY106" fmla="*/ 1524296 h 4693383"/>
                <a:gd name="csX107" fmla="*/ 4400984 w 4670698"/>
                <a:gd name="csY107" fmla="*/ 1486196 h 4693383"/>
                <a:gd name="csX108" fmla="*/ 4331134 w 4670698"/>
                <a:gd name="csY108" fmla="*/ 1473496 h 4693383"/>
                <a:gd name="csX109" fmla="*/ 4305734 w 4670698"/>
                <a:gd name="csY109" fmla="*/ 1435396 h 4693383"/>
                <a:gd name="csX110" fmla="*/ 4293034 w 4670698"/>
                <a:gd name="csY110" fmla="*/ 1327446 h 4693383"/>
                <a:gd name="csX111" fmla="*/ 4318434 w 4670698"/>
                <a:gd name="csY111" fmla="*/ 1263946 h 4693383"/>
                <a:gd name="csX112" fmla="*/ 4388284 w 4670698"/>
                <a:gd name="csY112" fmla="*/ 1213146 h 4693383"/>
                <a:gd name="csX113" fmla="*/ 4458134 w 4670698"/>
                <a:gd name="csY113" fmla="*/ 1155996 h 4693383"/>
                <a:gd name="csX114" fmla="*/ 4369234 w 4670698"/>
                <a:gd name="csY114" fmla="*/ 1098846 h 4693383"/>
                <a:gd name="csX115" fmla="*/ 4216834 w 4670698"/>
                <a:gd name="csY115" fmla="*/ 952796 h 4693383"/>
                <a:gd name="csX116" fmla="*/ 4153334 w 4670698"/>
                <a:gd name="csY116" fmla="*/ 825796 h 4693383"/>
                <a:gd name="csX117" fmla="*/ 4077134 w 4670698"/>
                <a:gd name="csY117" fmla="*/ 819446 h 4693383"/>
                <a:gd name="csX118" fmla="*/ 4013634 w 4670698"/>
                <a:gd name="csY118" fmla="*/ 768646 h 4693383"/>
                <a:gd name="csX119" fmla="*/ 4019984 w 4670698"/>
                <a:gd name="csY119" fmla="*/ 730546 h 4693383"/>
                <a:gd name="csX120" fmla="*/ 4058084 w 4670698"/>
                <a:gd name="csY120" fmla="*/ 609896 h 4693383"/>
                <a:gd name="csX121" fmla="*/ 3994584 w 4670698"/>
                <a:gd name="csY121" fmla="*/ 609896 h 4693383"/>
                <a:gd name="csX122" fmla="*/ 3918384 w 4670698"/>
                <a:gd name="csY122" fmla="*/ 660696 h 4693383"/>
                <a:gd name="csX123" fmla="*/ 3931084 w 4670698"/>
                <a:gd name="csY123" fmla="*/ 667046 h 4693383"/>
                <a:gd name="csX124" fmla="*/ 3829484 w 4670698"/>
                <a:gd name="csY124" fmla="*/ 660696 h 4693383"/>
                <a:gd name="csX125" fmla="*/ 3886634 w 4670698"/>
                <a:gd name="csY125" fmla="*/ 603546 h 4693383"/>
                <a:gd name="csX126" fmla="*/ 3867584 w 4670698"/>
                <a:gd name="csY126" fmla="*/ 527346 h 4693383"/>
                <a:gd name="csX127" fmla="*/ 3677084 w 4670698"/>
                <a:gd name="csY127" fmla="*/ 546396 h 4693383"/>
                <a:gd name="csX128" fmla="*/ 3569134 w 4670698"/>
                <a:gd name="csY128" fmla="*/ 597196 h 4693383"/>
                <a:gd name="csX129" fmla="*/ 3537384 w 4670698"/>
                <a:gd name="csY129" fmla="*/ 514646 h 4693383"/>
                <a:gd name="csX130" fmla="*/ 3550084 w 4670698"/>
                <a:gd name="csY130" fmla="*/ 444796 h 4693383"/>
                <a:gd name="csX131" fmla="*/ 3467534 w 4670698"/>
                <a:gd name="csY131" fmla="*/ 438446 h 4693383"/>
                <a:gd name="csX132" fmla="*/ 3448484 w 4670698"/>
                <a:gd name="csY132" fmla="*/ 457496 h 4693383"/>
                <a:gd name="csX133" fmla="*/ 3308784 w 4670698"/>
                <a:gd name="csY133" fmla="*/ 400346 h 4693383"/>
                <a:gd name="csX134" fmla="*/ 3238934 w 4670698"/>
                <a:gd name="csY134" fmla="*/ 317796 h 4693383"/>
                <a:gd name="csX135" fmla="*/ 3111934 w 4670698"/>
                <a:gd name="csY135" fmla="*/ 235246 h 4693383"/>
                <a:gd name="csX136" fmla="*/ 3048434 w 4670698"/>
                <a:gd name="csY136" fmla="*/ 95546 h 4693383"/>
                <a:gd name="csX137" fmla="*/ 3029384 w 4670698"/>
                <a:gd name="csY137" fmla="*/ 178096 h 4693383"/>
                <a:gd name="csX138" fmla="*/ 2851584 w 4670698"/>
                <a:gd name="csY138" fmla="*/ 89196 h 4693383"/>
                <a:gd name="csX139" fmla="*/ 2635684 w 4670698"/>
                <a:gd name="csY139" fmla="*/ 6646 h 4693383"/>
                <a:gd name="csX140" fmla="*/ 2616338 w 4670698"/>
                <a:gd name="csY140" fmla="*/ 8775 h 4693383"/>
                <a:gd name="csX141" fmla="*/ 2089288 w 4670698"/>
                <a:gd name="csY141" fmla="*/ 39088 h 4693383"/>
                <a:gd name="csX142" fmla="*/ 1742164 w 4670698"/>
                <a:gd name="csY142" fmla="*/ 70151 h 4693383"/>
                <a:gd name="csX143" fmla="*/ 927193 w 4670698"/>
                <a:gd name="csY143"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21634 w 4670698"/>
                <a:gd name="csY85" fmla="*/ 2800646 h 4693383"/>
                <a:gd name="csX86" fmla="*/ 4350184 w 4670698"/>
                <a:gd name="csY86" fmla="*/ 2870496 h 4693383"/>
                <a:gd name="csX87" fmla="*/ 4394634 w 4670698"/>
                <a:gd name="csY87" fmla="*/ 2686346 h 4693383"/>
                <a:gd name="csX88" fmla="*/ 4578784 w 4670698"/>
                <a:gd name="csY88" fmla="*/ 2699046 h 4693383"/>
                <a:gd name="csX89" fmla="*/ 4534334 w 4670698"/>
                <a:gd name="csY89" fmla="*/ 2654596 h 4693383"/>
                <a:gd name="csX90" fmla="*/ 4451784 w 4670698"/>
                <a:gd name="csY90" fmla="*/ 2629196 h 4693383"/>
                <a:gd name="csX91" fmla="*/ 4477184 w 4670698"/>
                <a:gd name="csY91" fmla="*/ 2502196 h 4693383"/>
                <a:gd name="csX92" fmla="*/ 4559734 w 4670698"/>
                <a:gd name="csY92" fmla="*/ 2502196 h 4693383"/>
                <a:gd name="csX93" fmla="*/ 4661334 w 4670698"/>
                <a:gd name="csY93" fmla="*/ 2565696 h 4693383"/>
                <a:gd name="csX94" fmla="*/ 4635934 w 4670698"/>
                <a:gd name="csY94" fmla="*/ 2457746 h 4693383"/>
                <a:gd name="csX95" fmla="*/ 4559734 w 4670698"/>
                <a:gd name="csY95" fmla="*/ 2432346 h 4693383"/>
                <a:gd name="csX96" fmla="*/ 4464484 w 4670698"/>
                <a:gd name="csY96" fmla="*/ 2438696 h 4693383"/>
                <a:gd name="csX97" fmla="*/ 4464484 w 4670698"/>
                <a:gd name="csY97" fmla="*/ 2159296 h 4693383"/>
                <a:gd name="csX98" fmla="*/ 4559734 w 4670698"/>
                <a:gd name="csY98" fmla="*/ 2165646 h 4693383"/>
                <a:gd name="csX99" fmla="*/ 4667684 w 4670698"/>
                <a:gd name="csY99" fmla="*/ 2121196 h 4693383"/>
                <a:gd name="csX100" fmla="*/ 4635934 w 4670698"/>
                <a:gd name="csY100" fmla="*/ 2044996 h 4693383"/>
                <a:gd name="csX101" fmla="*/ 4585134 w 4670698"/>
                <a:gd name="csY101" fmla="*/ 2000546 h 4693383"/>
                <a:gd name="csX102" fmla="*/ 4521634 w 4670698"/>
                <a:gd name="csY102" fmla="*/ 1981496 h 4693383"/>
                <a:gd name="csX103" fmla="*/ 4470834 w 4670698"/>
                <a:gd name="csY103" fmla="*/ 1892596 h 4693383"/>
                <a:gd name="csX104" fmla="*/ 4375584 w 4670698"/>
                <a:gd name="csY104" fmla="*/ 1663996 h 4693383"/>
                <a:gd name="csX105" fmla="*/ 4400984 w 4670698"/>
                <a:gd name="csY105" fmla="*/ 1524296 h 4693383"/>
                <a:gd name="csX106" fmla="*/ 4400984 w 4670698"/>
                <a:gd name="csY106" fmla="*/ 1486196 h 4693383"/>
                <a:gd name="csX107" fmla="*/ 4331134 w 4670698"/>
                <a:gd name="csY107" fmla="*/ 1473496 h 4693383"/>
                <a:gd name="csX108" fmla="*/ 4305734 w 4670698"/>
                <a:gd name="csY108" fmla="*/ 1435396 h 4693383"/>
                <a:gd name="csX109" fmla="*/ 4293034 w 4670698"/>
                <a:gd name="csY109" fmla="*/ 1327446 h 4693383"/>
                <a:gd name="csX110" fmla="*/ 4318434 w 4670698"/>
                <a:gd name="csY110" fmla="*/ 1263946 h 4693383"/>
                <a:gd name="csX111" fmla="*/ 4388284 w 4670698"/>
                <a:gd name="csY111" fmla="*/ 1213146 h 4693383"/>
                <a:gd name="csX112" fmla="*/ 4458134 w 4670698"/>
                <a:gd name="csY112" fmla="*/ 1155996 h 4693383"/>
                <a:gd name="csX113" fmla="*/ 4369234 w 4670698"/>
                <a:gd name="csY113" fmla="*/ 1098846 h 4693383"/>
                <a:gd name="csX114" fmla="*/ 4216834 w 4670698"/>
                <a:gd name="csY114" fmla="*/ 952796 h 4693383"/>
                <a:gd name="csX115" fmla="*/ 4153334 w 4670698"/>
                <a:gd name="csY115" fmla="*/ 825796 h 4693383"/>
                <a:gd name="csX116" fmla="*/ 4077134 w 4670698"/>
                <a:gd name="csY116" fmla="*/ 819446 h 4693383"/>
                <a:gd name="csX117" fmla="*/ 4013634 w 4670698"/>
                <a:gd name="csY117" fmla="*/ 768646 h 4693383"/>
                <a:gd name="csX118" fmla="*/ 4019984 w 4670698"/>
                <a:gd name="csY118" fmla="*/ 730546 h 4693383"/>
                <a:gd name="csX119" fmla="*/ 4058084 w 4670698"/>
                <a:gd name="csY119" fmla="*/ 609896 h 4693383"/>
                <a:gd name="csX120" fmla="*/ 3994584 w 4670698"/>
                <a:gd name="csY120" fmla="*/ 609896 h 4693383"/>
                <a:gd name="csX121" fmla="*/ 3918384 w 4670698"/>
                <a:gd name="csY121" fmla="*/ 660696 h 4693383"/>
                <a:gd name="csX122" fmla="*/ 3931084 w 4670698"/>
                <a:gd name="csY122" fmla="*/ 667046 h 4693383"/>
                <a:gd name="csX123" fmla="*/ 3829484 w 4670698"/>
                <a:gd name="csY123" fmla="*/ 660696 h 4693383"/>
                <a:gd name="csX124" fmla="*/ 3886634 w 4670698"/>
                <a:gd name="csY124" fmla="*/ 603546 h 4693383"/>
                <a:gd name="csX125" fmla="*/ 3867584 w 4670698"/>
                <a:gd name="csY125" fmla="*/ 527346 h 4693383"/>
                <a:gd name="csX126" fmla="*/ 3677084 w 4670698"/>
                <a:gd name="csY126" fmla="*/ 546396 h 4693383"/>
                <a:gd name="csX127" fmla="*/ 3569134 w 4670698"/>
                <a:gd name="csY127" fmla="*/ 597196 h 4693383"/>
                <a:gd name="csX128" fmla="*/ 3537384 w 4670698"/>
                <a:gd name="csY128" fmla="*/ 514646 h 4693383"/>
                <a:gd name="csX129" fmla="*/ 3550084 w 4670698"/>
                <a:gd name="csY129" fmla="*/ 444796 h 4693383"/>
                <a:gd name="csX130" fmla="*/ 3467534 w 4670698"/>
                <a:gd name="csY130" fmla="*/ 438446 h 4693383"/>
                <a:gd name="csX131" fmla="*/ 3448484 w 4670698"/>
                <a:gd name="csY131" fmla="*/ 457496 h 4693383"/>
                <a:gd name="csX132" fmla="*/ 3308784 w 4670698"/>
                <a:gd name="csY132" fmla="*/ 400346 h 4693383"/>
                <a:gd name="csX133" fmla="*/ 3238934 w 4670698"/>
                <a:gd name="csY133" fmla="*/ 317796 h 4693383"/>
                <a:gd name="csX134" fmla="*/ 3111934 w 4670698"/>
                <a:gd name="csY134" fmla="*/ 235246 h 4693383"/>
                <a:gd name="csX135" fmla="*/ 3048434 w 4670698"/>
                <a:gd name="csY135" fmla="*/ 95546 h 4693383"/>
                <a:gd name="csX136" fmla="*/ 3029384 w 4670698"/>
                <a:gd name="csY136" fmla="*/ 178096 h 4693383"/>
                <a:gd name="csX137" fmla="*/ 2851584 w 4670698"/>
                <a:gd name="csY137" fmla="*/ 89196 h 4693383"/>
                <a:gd name="csX138" fmla="*/ 2635684 w 4670698"/>
                <a:gd name="csY138" fmla="*/ 6646 h 4693383"/>
                <a:gd name="csX139" fmla="*/ 2616338 w 4670698"/>
                <a:gd name="csY139" fmla="*/ 8775 h 4693383"/>
                <a:gd name="csX140" fmla="*/ 2089288 w 4670698"/>
                <a:gd name="csY140" fmla="*/ 39088 h 4693383"/>
                <a:gd name="csX141" fmla="*/ 1742164 w 4670698"/>
                <a:gd name="csY141" fmla="*/ 70151 h 4693383"/>
                <a:gd name="csX142" fmla="*/ 927193 w 4670698"/>
                <a:gd name="csY142"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21634 w 4670698"/>
                <a:gd name="csY85" fmla="*/ 2800646 h 4693383"/>
                <a:gd name="csX86" fmla="*/ 4350184 w 4670698"/>
                <a:gd name="csY86" fmla="*/ 2870496 h 4693383"/>
                <a:gd name="csX87" fmla="*/ 4394634 w 4670698"/>
                <a:gd name="csY87" fmla="*/ 2686346 h 4693383"/>
                <a:gd name="csX88" fmla="*/ 4578784 w 4670698"/>
                <a:gd name="csY88" fmla="*/ 2699046 h 4693383"/>
                <a:gd name="csX89" fmla="*/ 4534334 w 4670698"/>
                <a:gd name="csY89" fmla="*/ 2654596 h 4693383"/>
                <a:gd name="csX90" fmla="*/ 4451784 w 4670698"/>
                <a:gd name="csY90" fmla="*/ 2629196 h 4693383"/>
                <a:gd name="csX91" fmla="*/ 4477184 w 4670698"/>
                <a:gd name="csY91" fmla="*/ 2502196 h 4693383"/>
                <a:gd name="csX92" fmla="*/ 4559734 w 4670698"/>
                <a:gd name="csY92" fmla="*/ 2502196 h 4693383"/>
                <a:gd name="csX93" fmla="*/ 4661334 w 4670698"/>
                <a:gd name="csY93" fmla="*/ 2565696 h 4693383"/>
                <a:gd name="csX94" fmla="*/ 4635934 w 4670698"/>
                <a:gd name="csY94" fmla="*/ 2457746 h 4693383"/>
                <a:gd name="csX95" fmla="*/ 4464484 w 4670698"/>
                <a:gd name="csY95" fmla="*/ 2438696 h 4693383"/>
                <a:gd name="csX96" fmla="*/ 4464484 w 4670698"/>
                <a:gd name="csY96" fmla="*/ 2159296 h 4693383"/>
                <a:gd name="csX97" fmla="*/ 4559734 w 4670698"/>
                <a:gd name="csY97" fmla="*/ 2165646 h 4693383"/>
                <a:gd name="csX98" fmla="*/ 4667684 w 4670698"/>
                <a:gd name="csY98" fmla="*/ 2121196 h 4693383"/>
                <a:gd name="csX99" fmla="*/ 4635934 w 4670698"/>
                <a:gd name="csY99" fmla="*/ 2044996 h 4693383"/>
                <a:gd name="csX100" fmla="*/ 4585134 w 4670698"/>
                <a:gd name="csY100" fmla="*/ 2000546 h 4693383"/>
                <a:gd name="csX101" fmla="*/ 4521634 w 4670698"/>
                <a:gd name="csY101" fmla="*/ 1981496 h 4693383"/>
                <a:gd name="csX102" fmla="*/ 4470834 w 4670698"/>
                <a:gd name="csY102" fmla="*/ 1892596 h 4693383"/>
                <a:gd name="csX103" fmla="*/ 4375584 w 4670698"/>
                <a:gd name="csY103" fmla="*/ 1663996 h 4693383"/>
                <a:gd name="csX104" fmla="*/ 4400984 w 4670698"/>
                <a:gd name="csY104" fmla="*/ 1524296 h 4693383"/>
                <a:gd name="csX105" fmla="*/ 4400984 w 4670698"/>
                <a:gd name="csY105" fmla="*/ 1486196 h 4693383"/>
                <a:gd name="csX106" fmla="*/ 4331134 w 4670698"/>
                <a:gd name="csY106" fmla="*/ 1473496 h 4693383"/>
                <a:gd name="csX107" fmla="*/ 4305734 w 4670698"/>
                <a:gd name="csY107" fmla="*/ 1435396 h 4693383"/>
                <a:gd name="csX108" fmla="*/ 4293034 w 4670698"/>
                <a:gd name="csY108" fmla="*/ 1327446 h 4693383"/>
                <a:gd name="csX109" fmla="*/ 4318434 w 4670698"/>
                <a:gd name="csY109" fmla="*/ 1263946 h 4693383"/>
                <a:gd name="csX110" fmla="*/ 4388284 w 4670698"/>
                <a:gd name="csY110" fmla="*/ 1213146 h 4693383"/>
                <a:gd name="csX111" fmla="*/ 4458134 w 4670698"/>
                <a:gd name="csY111" fmla="*/ 1155996 h 4693383"/>
                <a:gd name="csX112" fmla="*/ 4369234 w 4670698"/>
                <a:gd name="csY112" fmla="*/ 1098846 h 4693383"/>
                <a:gd name="csX113" fmla="*/ 4216834 w 4670698"/>
                <a:gd name="csY113" fmla="*/ 952796 h 4693383"/>
                <a:gd name="csX114" fmla="*/ 4153334 w 4670698"/>
                <a:gd name="csY114" fmla="*/ 825796 h 4693383"/>
                <a:gd name="csX115" fmla="*/ 4077134 w 4670698"/>
                <a:gd name="csY115" fmla="*/ 819446 h 4693383"/>
                <a:gd name="csX116" fmla="*/ 4013634 w 4670698"/>
                <a:gd name="csY116" fmla="*/ 768646 h 4693383"/>
                <a:gd name="csX117" fmla="*/ 4019984 w 4670698"/>
                <a:gd name="csY117" fmla="*/ 730546 h 4693383"/>
                <a:gd name="csX118" fmla="*/ 4058084 w 4670698"/>
                <a:gd name="csY118" fmla="*/ 609896 h 4693383"/>
                <a:gd name="csX119" fmla="*/ 3994584 w 4670698"/>
                <a:gd name="csY119" fmla="*/ 609896 h 4693383"/>
                <a:gd name="csX120" fmla="*/ 3918384 w 4670698"/>
                <a:gd name="csY120" fmla="*/ 660696 h 4693383"/>
                <a:gd name="csX121" fmla="*/ 3931084 w 4670698"/>
                <a:gd name="csY121" fmla="*/ 667046 h 4693383"/>
                <a:gd name="csX122" fmla="*/ 3829484 w 4670698"/>
                <a:gd name="csY122" fmla="*/ 660696 h 4693383"/>
                <a:gd name="csX123" fmla="*/ 3886634 w 4670698"/>
                <a:gd name="csY123" fmla="*/ 603546 h 4693383"/>
                <a:gd name="csX124" fmla="*/ 3867584 w 4670698"/>
                <a:gd name="csY124" fmla="*/ 527346 h 4693383"/>
                <a:gd name="csX125" fmla="*/ 3677084 w 4670698"/>
                <a:gd name="csY125" fmla="*/ 546396 h 4693383"/>
                <a:gd name="csX126" fmla="*/ 3569134 w 4670698"/>
                <a:gd name="csY126" fmla="*/ 597196 h 4693383"/>
                <a:gd name="csX127" fmla="*/ 3537384 w 4670698"/>
                <a:gd name="csY127" fmla="*/ 514646 h 4693383"/>
                <a:gd name="csX128" fmla="*/ 3550084 w 4670698"/>
                <a:gd name="csY128" fmla="*/ 444796 h 4693383"/>
                <a:gd name="csX129" fmla="*/ 3467534 w 4670698"/>
                <a:gd name="csY129" fmla="*/ 438446 h 4693383"/>
                <a:gd name="csX130" fmla="*/ 3448484 w 4670698"/>
                <a:gd name="csY130" fmla="*/ 457496 h 4693383"/>
                <a:gd name="csX131" fmla="*/ 3308784 w 4670698"/>
                <a:gd name="csY131" fmla="*/ 400346 h 4693383"/>
                <a:gd name="csX132" fmla="*/ 3238934 w 4670698"/>
                <a:gd name="csY132" fmla="*/ 317796 h 4693383"/>
                <a:gd name="csX133" fmla="*/ 3111934 w 4670698"/>
                <a:gd name="csY133" fmla="*/ 235246 h 4693383"/>
                <a:gd name="csX134" fmla="*/ 3048434 w 4670698"/>
                <a:gd name="csY134" fmla="*/ 95546 h 4693383"/>
                <a:gd name="csX135" fmla="*/ 3029384 w 4670698"/>
                <a:gd name="csY135" fmla="*/ 178096 h 4693383"/>
                <a:gd name="csX136" fmla="*/ 2851584 w 4670698"/>
                <a:gd name="csY136" fmla="*/ 89196 h 4693383"/>
                <a:gd name="csX137" fmla="*/ 2635684 w 4670698"/>
                <a:gd name="csY137" fmla="*/ 6646 h 4693383"/>
                <a:gd name="csX138" fmla="*/ 2616338 w 4670698"/>
                <a:gd name="csY138" fmla="*/ 8775 h 4693383"/>
                <a:gd name="csX139" fmla="*/ 2089288 w 4670698"/>
                <a:gd name="csY139" fmla="*/ 39088 h 4693383"/>
                <a:gd name="csX140" fmla="*/ 1742164 w 4670698"/>
                <a:gd name="csY140" fmla="*/ 70151 h 4693383"/>
                <a:gd name="csX141" fmla="*/ 927193 w 4670698"/>
                <a:gd name="csY141"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21634 w 4670698"/>
                <a:gd name="csY85" fmla="*/ 2800646 h 4693383"/>
                <a:gd name="csX86" fmla="*/ 4350184 w 4670698"/>
                <a:gd name="csY86" fmla="*/ 2870496 h 4693383"/>
                <a:gd name="csX87" fmla="*/ 4394634 w 4670698"/>
                <a:gd name="csY87" fmla="*/ 2686346 h 4693383"/>
                <a:gd name="csX88" fmla="*/ 4578784 w 4670698"/>
                <a:gd name="csY88" fmla="*/ 2699046 h 4693383"/>
                <a:gd name="csX89" fmla="*/ 4534334 w 4670698"/>
                <a:gd name="csY89" fmla="*/ 2654596 h 4693383"/>
                <a:gd name="csX90" fmla="*/ 4451784 w 4670698"/>
                <a:gd name="csY90" fmla="*/ 2629196 h 4693383"/>
                <a:gd name="csX91" fmla="*/ 4477184 w 4670698"/>
                <a:gd name="csY91" fmla="*/ 2502196 h 4693383"/>
                <a:gd name="csX92" fmla="*/ 4559734 w 4670698"/>
                <a:gd name="csY92" fmla="*/ 2502196 h 4693383"/>
                <a:gd name="csX93" fmla="*/ 4661334 w 4670698"/>
                <a:gd name="csY93" fmla="*/ 2565696 h 4693383"/>
                <a:gd name="csX94" fmla="*/ 4635934 w 4670698"/>
                <a:gd name="csY94" fmla="*/ 2457746 h 4693383"/>
                <a:gd name="csX95" fmla="*/ 4464484 w 4670698"/>
                <a:gd name="csY95" fmla="*/ 2438696 h 4693383"/>
                <a:gd name="csX96" fmla="*/ 4559734 w 4670698"/>
                <a:gd name="csY96" fmla="*/ 2165646 h 4693383"/>
                <a:gd name="csX97" fmla="*/ 4667684 w 4670698"/>
                <a:gd name="csY97" fmla="*/ 2121196 h 4693383"/>
                <a:gd name="csX98" fmla="*/ 4635934 w 4670698"/>
                <a:gd name="csY98" fmla="*/ 2044996 h 4693383"/>
                <a:gd name="csX99" fmla="*/ 4585134 w 4670698"/>
                <a:gd name="csY99" fmla="*/ 2000546 h 4693383"/>
                <a:gd name="csX100" fmla="*/ 4521634 w 4670698"/>
                <a:gd name="csY100" fmla="*/ 1981496 h 4693383"/>
                <a:gd name="csX101" fmla="*/ 4470834 w 4670698"/>
                <a:gd name="csY101" fmla="*/ 1892596 h 4693383"/>
                <a:gd name="csX102" fmla="*/ 4375584 w 4670698"/>
                <a:gd name="csY102" fmla="*/ 1663996 h 4693383"/>
                <a:gd name="csX103" fmla="*/ 4400984 w 4670698"/>
                <a:gd name="csY103" fmla="*/ 1524296 h 4693383"/>
                <a:gd name="csX104" fmla="*/ 4400984 w 4670698"/>
                <a:gd name="csY104" fmla="*/ 1486196 h 4693383"/>
                <a:gd name="csX105" fmla="*/ 4331134 w 4670698"/>
                <a:gd name="csY105" fmla="*/ 1473496 h 4693383"/>
                <a:gd name="csX106" fmla="*/ 4305734 w 4670698"/>
                <a:gd name="csY106" fmla="*/ 1435396 h 4693383"/>
                <a:gd name="csX107" fmla="*/ 4293034 w 4670698"/>
                <a:gd name="csY107" fmla="*/ 1327446 h 4693383"/>
                <a:gd name="csX108" fmla="*/ 4318434 w 4670698"/>
                <a:gd name="csY108" fmla="*/ 1263946 h 4693383"/>
                <a:gd name="csX109" fmla="*/ 4388284 w 4670698"/>
                <a:gd name="csY109" fmla="*/ 1213146 h 4693383"/>
                <a:gd name="csX110" fmla="*/ 4458134 w 4670698"/>
                <a:gd name="csY110" fmla="*/ 1155996 h 4693383"/>
                <a:gd name="csX111" fmla="*/ 4369234 w 4670698"/>
                <a:gd name="csY111" fmla="*/ 1098846 h 4693383"/>
                <a:gd name="csX112" fmla="*/ 4216834 w 4670698"/>
                <a:gd name="csY112" fmla="*/ 952796 h 4693383"/>
                <a:gd name="csX113" fmla="*/ 4153334 w 4670698"/>
                <a:gd name="csY113" fmla="*/ 825796 h 4693383"/>
                <a:gd name="csX114" fmla="*/ 4077134 w 4670698"/>
                <a:gd name="csY114" fmla="*/ 819446 h 4693383"/>
                <a:gd name="csX115" fmla="*/ 4013634 w 4670698"/>
                <a:gd name="csY115" fmla="*/ 768646 h 4693383"/>
                <a:gd name="csX116" fmla="*/ 4019984 w 4670698"/>
                <a:gd name="csY116" fmla="*/ 730546 h 4693383"/>
                <a:gd name="csX117" fmla="*/ 4058084 w 4670698"/>
                <a:gd name="csY117" fmla="*/ 609896 h 4693383"/>
                <a:gd name="csX118" fmla="*/ 3994584 w 4670698"/>
                <a:gd name="csY118" fmla="*/ 609896 h 4693383"/>
                <a:gd name="csX119" fmla="*/ 3918384 w 4670698"/>
                <a:gd name="csY119" fmla="*/ 660696 h 4693383"/>
                <a:gd name="csX120" fmla="*/ 3931084 w 4670698"/>
                <a:gd name="csY120" fmla="*/ 667046 h 4693383"/>
                <a:gd name="csX121" fmla="*/ 3829484 w 4670698"/>
                <a:gd name="csY121" fmla="*/ 660696 h 4693383"/>
                <a:gd name="csX122" fmla="*/ 3886634 w 4670698"/>
                <a:gd name="csY122" fmla="*/ 603546 h 4693383"/>
                <a:gd name="csX123" fmla="*/ 3867584 w 4670698"/>
                <a:gd name="csY123" fmla="*/ 527346 h 4693383"/>
                <a:gd name="csX124" fmla="*/ 3677084 w 4670698"/>
                <a:gd name="csY124" fmla="*/ 546396 h 4693383"/>
                <a:gd name="csX125" fmla="*/ 3569134 w 4670698"/>
                <a:gd name="csY125" fmla="*/ 597196 h 4693383"/>
                <a:gd name="csX126" fmla="*/ 3537384 w 4670698"/>
                <a:gd name="csY126" fmla="*/ 514646 h 4693383"/>
                <a:gd name="csX127" fmla="*/ 3550084 w 4670698"/>
                <a:gd name="csY127" fmla="*/ 444796 h 4693383"/>
                <a:gd name="csX128" fmla="*/ 3467534 w 4670698"/>
                <a:gd name="csY128" fmla="*/ 438446 h 4693383"/>
                <a:gd name="csX129" fmla="*/ 3448484 w 4670698"/>
                <a:gd name="csY129" fmla="*/ 457496 h 4693383"/>
                <a:gd name="csX130" fmla="*/ 3308784 w 4670698"/>
                <a:gd name="csY130" fmla="*/ 400346 h 4693383"/>
                <a:gd name="csX131" fmla="*/ 3238934 w 4670698"/>
                <a:gd name="csY131" fmla="*/ 317796 h 4693383"/>
                <a:gd name="csX132" fmla="*/ 3111934 w 4670698"/>
                <a:gd name="csY132" fmla="*/ 235246 h 4693383"/>
                <a:gd name="csX133" fmla="*/ 3048434 w 4670698"/>
                <a:gd name="csY133" fmla="*/ 95546 h 4693383"/>
                <a:gd name="csX134" fmla="*/ 3029384 w 4670698"/>
                <a:gd name="csY134" fmla="*/ 178096 h 4693383"/>
                <a:gd name="csX135" fmla="*/ 2851584 w 4670698"/>
                <a:gd name="csY135" fmla="*/ 89196 h 4693383"/>
                <a:gd name="csX136" fmla="*/ 2635684 w 4670698"/>
                <a:gd name="csY136" fmla="*/ 6646 h 4693383"/>
                <a:gd name="csX137" fmla="*/ 2616338 w 4670698"/>
                <a:gd name="csY137" fmla="*/ 8775 h 4693383"/>
                <a:gd name="csX138" fmla="*/ 2089288 w 4670698"/>
                <a:gd name="csY138" fmla="*/ 39088 h 4693383"/>
                <a:gd name="csX139" fmla="*/ 1742164 w 4670698"/>
                <a:gd name="csY139" fmla="*/ 70151 h 4693383"/>
                <a:gd name="csX140" fmla="*/ 927193 w 4670698"/>
                <a:gd name="csY140"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21634 w 4670698"/>
                <a:gd name="csY85" fmla="*/ 2800646 h 4693383"/>
                <a:gd name="csX86" fmla="*/ 4350184 w 4670698"/>
                <a:gd name="csY86" fmla="*/ 2870496 h 4693383"/>
                <a:gd name="csX87" fmla="*/ 4394634 w 4670698"/>
                <a:gd name="csY87" fmla="*/ 2686346 h 4693383"/>
                <a:gd name="csX88" fmla="*/ 4578784 w 4670698"/>
                <a:gd name="csY88" fmla="*/ 2699046 h 4693383"/>
                <a:gd name="csX89" fmla="*/ 4534334 w 4670698"/>
                <a:gd name="csY89" fmla="*/ 2654596 h 4693383"/>
                <a:gd name="csX90" fmla="*/ 4451784 w 4670698"/>
                <a:gd name="csY90" fmla="*/ 2629196 h 4693383"/>
                <a:gd name="csX91" fmla="*/ 4477184 w 4670698"/>
                <a:gd name="csY91" fmla="*/ 2502196 h 4693383"/>
                <a:gd name="csX92" fmla="*/ 4559734 w 4670698"/>
                <a:gd name="csY92" fmla="*/ 2502196 h 4693383"/>
                <a:gd name="csX93" fmla="*/ 4661334 w 4670698"/>
                <a:gd name="csY93" fmla="*/ 2565696 h 4693383"/>
                <a:gd name="csX94" fmla="*/ 4464484 w 4670698"/>
                <a:gd name="csY94" fmla="*/ 2438696 h 4693383"/>
                <a:gd name="csX95" fmla="*/ 4559734 w 4670698"/>
                <a:gd name="csY95" fmla="*/ 2165646 h 4693383"/>
                <a:gd name="csX96" fmla="*/ 4667684 w 4670698"/>
                <a:gd name="csY96" fmla="*/ 2121196 h 4693383"/>
                <a:gd name="csX97" fmla="*/ 4635934 w 4670698"/>
                <a:gd name="csY97" fmla="*/ 2044996 h 4693383"/>
                <a:gd name="csX98" fmla="*/ 4585134 w 4670698"/>
                <a:gd name="csY98" fmla="*/ 2000546 h 4693383"/>
                <a:gd name="csX99" fmla="*/ 4521634 w 4670698"/>
                <a:gd name="csY99" fmla="*/ 1981496 h 4693383"/>
                <a:gd name="csX100" fmla="*/ 4470834 w 4670698"/>
                <a:gd name="csY100" fmla="*/ 1892596 h 4693383"/>
                <a:gd name="csX101" fmla="*/ 4375584 w 4670698"/>
                <a:gd name="csY101" fmla="*/ 1663996 h 4693383"/>
                <a:gd name="csX102" fmla="*/ 4400984 w 4670698"/>
                <a:gd name="csY102" fmla="*/ 1524296 h 4693383"/>
                <a:gd name="csX103" fmla="*/ 4400984 w 4670698"/>
                <a:gd name="csY103" fmla="*/ 1486196 h 4693383"/>
                <a:gd name="csX104" fmla="*/ 4331134 w 4670698"/>
                <a:gd name="csY104" fmla="*/ 1473496 h 4693383"/>
                <a:gd name="csX105" fmla="*/ 4305734 w 4670698"/>
                <a:gd name="csY105" fmla="*/ 1435396 h 4693383"/>
                <a:gd name="csX106" fmla="*/ 4293034 w 4670698"/>
                <a:gd name="csY106" fmla="*/ 1327446 h 4693383"/>
                <a:gd name="csX107" fmla="*/ 4318434 w 4670698"/>
                <a:gd name="csY107" fmla="*/ 1263946 h 4693383"/>
                <a:gd name="csX108" fmla="*/ 4388284 w 4670698"/>
                <a:gd name="csY108" fmla="*/ 1213146 h 4693383"/>
                <a:gd name="csX109" fmla="*/ 4458134 w 4670698"/>
                <a:gd name="csY109" fmla="*/ 1155996 h 4693383"/>
                <a:gd name="csX110" fmla="*/ 4369234 w 4670698"/>
                <a:gd name="csY110" fmla="*/ 1098846 h 4693383"/>
                <a:gd name="csX111" fmla="*/ 4216834 w 4670698"/>
                <a:gd name="csY111" fmla="*/ 952796 h 4693383"/>
                <a:gd name="csX112" fmla="*/ 4153334 w 4670698"/>
                <a:gd name="csY112" fmla="*/ 825796 h 4693383"/>
                <a:gd name="csX113" fmla="*/ 4077134 w 4670698"/>
                <a:gd name="csY113" fmla="*/ 819446 h 4693383"/>
                <a:gd name="csX114" fmla="*/ 4013634 w 4670698"/>
                <a:gd name="csY114" fmla="*/ 768646 h 4693383"/>
                <a:gd name="csX115" fmla="*/ 4019984 w 4670698"/>
                <a:gd name="csY115" fmla="*/ 730546 h 4693383"/>
                <a:gd name="csX116" fmla="*/ 4058084 w 4670698"/>
                <a:gd name="csY116" fmla="*/ 609896 h 4693383"/>
                <a:gd name="csX117" fmla="*/ 3994584 w 4670698"/>
                <a:gd name="csY117" fmla="*/ 609896 h 4693383"/>
                <a:gd name="csX118" fmla="*/ 3918384 w 4670698"/>
                <a:gd name="csY118" fmla="*/ 660696 h 4693383"/>
                <a:gd name="csX119" fmla="*/ 3931084 w 4670698"/>
                <a:gd name="csY119" fmla="*/ 667046 h 4693383"/>
                <a:gd name="csX120" fmla="*/ 3829484 w 4670698"/>
                <a:gd name="csY120" fmla="*/ 660696 h 4693383"/>
                <a:gd name="csX121" fmla="*/ 3886634 w 4670698"/>
                <a:gd name="csY121" fmla="*/ 603546 h 4693383"/>
                <a:gd name="csX122" fmla="*/ 3867584 w 4670698"/>
                <a:gd name="csY122" fmla="*/ 527346 h 4693383"/>
                <a:gd name="csX123" fmla="*/ 3677084 w 4670698"/>
                <a:gd name="csY123" fmla="*/ 546396 h 4693383"/>
                <a:gd name="csX124" fmla="*/ 3569134 w 4670698"/>
                <a:gd name="csY124" fmla="*/ 597196 h 4693383"/>
                <a:gd name="csX125" fmla="*/ 3537384 w 4670698"/>
                <a:gd name="csY125" fmla="*/ 514646 h 4693383"/>
                <a:gd name="csX126" fmla="*/ 3550084 w 4670698"/>
                <a:gd name="csY126" fmla="*/ 444796 h 4693383"/>
                <a:gd name="csX127" fmla="*/ 3467534 w 4670698"/>
                <a:gd name="csY127" fmla="*/ 438446 h 4693383"/>
                <a:gd name="csX128" fmla="*/ 3448484 w 4670698"/>
                <a:gd name="csY128" fmla="*/ 457496 h 4693383"/>
                <a:gd name="csX129" fmla="*/ 3308784 w 4670698"/>
                <a:gd name="csY129" fmla="*/ 400346 h 4693383"/>
                <a:gd name="csX130" fmla="*/ 3238934 w 4670698"/>
                <a:gd name="csY130" fmla="*/ 317796 h 4693383"/>
                <a:gd name="csX131" fmla="*/ 3111934 w 4670698"/>
                <a:gd name="csY131" fmla="*/ 235246 h 4693383"/>
                <a:gd name="csX132" fmla="*/ 3048434 w 4670698"/>
                <a:gd name="csY132" fmla="*/ 95546 h 4693383"/>
                <a:gd name="csX133" fmla="*/ 3029384 w 4670698"/>
                <a:gd name="csY133" fmla="*/ 178096 h 4693383"/>
                <a:gd name="csX134" fmla="*/ 2851584 w 4670698"/>
                <a:gd name="csY134" fmla="*/ 89196 h 4693383"/>
                <a:gd name="csX135" fmla="*/ 2635684 w 4670698"/>
                <a:gd name="csY135" fmla="*/ 6646 h 4693383"/>
                <a:gd name="csX136" fmla="*/ 2616338 w 4670698"/>
                <a:gd name="csY136" fmla="*/ 8775 h 4693383"/>
                <a:gd name="csX137" fmla="*/ 2089288 w 4670698"/>
                <a:gd name="csY137" fmla="*/ 39088 h 4693383"/>
                <a:gd name="csX138" fmla="*/ 1742164 w 4670698"/>
                <a:gd name="csY138" fmla="*/ 70151 h 4693383"/>
                <a:gd name="csX139" fmla="*/ 927193 w 4670698"/>
                <a:gd name="csY139"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21634 w 4670698"/>
                <a:gd name="csY85" fmla="*/ 2800646 h 4693383"/>
                <a:gd name="csX86" fmla="*/ 4350184 w 4670698"/>
                <a:gd name="csY86" fmla="*/ 2870496 h 4693383"/>
                <a:gd name="csX87" fmla="*/ 4394634 w 4670698"/>
                <a:gd name="csY87" fmla="*/ 2686346 h 4693383"/>
                <a:gd name="csX88" fmla="*/ 4534334 w 4670698"/>
                <a:gd name="csY88" fmla="*/ 2654596 h 4693383"/>
                <a:gd name="csX89" fmla="*/ 4451784 w 4670698"/>
                <a:gd name="csY89" fmla="*/ 2629196 h 4693383"/>
                <a:gd name="csX90" fmla="*/ 4477184 w 4670698"/>
                <a:gd name="csY90" fmla="*/ 2502196 h 4693383"/>
                <a:gd name="csX91" fmla="*/ 4559734 w 4670698"/>
                <a:gd name="csY91" fmla="*/ 2502196 h 4693383"/>
                <a:gd name="csX92" fmla="*/ 4661334 w 4670698"/>
                <a:gd name="csY92" fmla="*/ 2565696 h 4693383"/>
                <a:gd name="csX93" fmla="*/ 4464484 w 4670698"/>
                <a:gd name="csY93" fmla="*/ 2438696 h 4693383"/>
                <a:gd name="csX94" fmla="*/ 4559734 w 4670698"/>
                <a:gd name="csY94" fmla="*/ 2165646 h 4693383"/>
                <a:gd name="csX95" fmla="*/ 4667684 w 4670698"/>
                <a:gd name="csY95" fmla="*/ 2121196 h 4693383"/>
                <a:gd name="csX96" fmla="*/ 4635934 w 4670698"/>
                <a:gd name="csY96" fmla="*/ 2044996 h 4693383"/>
                <a:gd name="csX97" fmla="*/ 4585134 w 4670698"/>
                <a:gd name="csY97" fmla="*/ 2000546 h 4693383"/>
                <a:gd name="csX98" fmla="*/ 4521634 w 4670698"/>
                <a:gd name="csY98" fmla="*/ 1981496 h 4693383"/>
                <a:gd name="csX99" fmla="*/ 4470834 w 4670698"/>
                <a:gd name="csY99" fmla="*/ 1892596 h 4693383"/>
                <a:gd name="csX100" fmla="*/ 4375584 w 4670698"/>
                <a:gd name="csY100" fmla="*/ 1663996 h 4693383"/>
                <a:gd name="csX101" fmla="*/ 4400984 w 4670698"/>
                <a:gd name="csY101" fmla="*/ 1524296 h 4693383"/>
                <a:gd name="csX102" fmla="*/ 4400984 w 4670698"/>
                <a:gd name="csY102" fmla="*/ 1486196 h 4693383"/>
                <a:gd name="csX103" fmla="*/ 4331134 w 4670698"/>
                <a:gd name="csY103" fmla="*/ 1473496 h 4693383"/>
                <a:gd name="csX104" fmla="*/ 4305734 w 4670698"/>
                <a:gd name="csY104" fmla="*/ 1435396 h 4693383"/>
                <a:gd name="csX105" fmla="*/ 4293034 w 4670698"/>
                <a:gd name="csY105" fmla="*/ 1327446 h 4693383"/>
                <a:gd name="csX106" fmla="*/ 4318434 w 4670698"/>
                <a:gd name="csY106" fmla="*/ 1263946 h 4693383"/>
                <a:gd name="csX107" fmla="*/ 4388284 w 4670698"/>
                <a:gd name="csY107" fmla="*/ 1213146 h 4693383"/>
                <a:gd name="csX108" fmla="*/ 4458134 w 4670698"/>
                <a:gd name="csY108" fmla="*/ 1155996 h 4693383"/>
                <a:gd name="csX109" fmla="*/ 4369234 w 4670698"/>
                <a:gd name="csY109" fmla="*/ 1098846 h 4693383"/>
                <a:gd name="csX110" fmla="*/ 4216834 w 4670698"/>
                <a:gd name="csY110" fmla="*/ 952796 h 4693383"/>
                <a:gd name="csX111" fmla="*/ 4153334 w 4670698"/>
                <a:gd name="csY111" fmla="*/ 825796 h 4693383"/>
                <a:gd name="csX112" fmla="*/ 4077134 w 4670698"/>
                <a:gd name="csY112" fmla="*/ 819446 h 4693383"/>
                <a:gd name="csX113" fmla="*/ 4013634 w 4670698"/>
                <a:gd name="csY113" fmla="*/ 768646 h 4693383"/>
                <a:gd name="csX114" fmla="*/ 4019984 w 4670698"/>
                <a:gd name="csY114" fmla="*/ 730546 h 4693383"/>
                <a:gd name="csX115" fmla="*/ 4058084 w 4670698"/>
                <a:gd name="csY115" fmla="*/ 609896 h 4693383"/>
                <a:gd name="csX116" fmla="*/ 3994584 w 4670698"/>
                <a:gd name="csY116" fmla="*/ 609896 h 4693383"/>
                <a:gd name="csX117" fmla="*/ 3918384 w 4670698"/>
                <a:gd name="csY117" fmla="*/ 660696 h 4693383"/>
                <a:gd name="csX118" fmla="*/ 3931084 w 4670698"/>
                <a:gd name="csY118" fmla="*/ 667046 h 4693383"/>
                <a:gd name="csX119" fmla="*/ 3829484 w 4670698"/>
                <a:gd name="csY119" fmla="*/ 660696 h 4693383"/>
                <a:gd name="csX120" fmla="*/ 3886634 w 4670698"/>
                <a:gd name="csY120" fmla="*/ 603546 h 4693383"/>
                <a:gd name="csX121" fmla="*/ 3867584 w 4670698"/>
                <a:gd name="csY121" fmla="*/ 527346 h 4693383"/>
                <a:gd name="csX122" fmla="*/ 3677084 w 4670698"/>
                <a:gd name="csY122" fmla="*/ 546396 h 4693383"/>
                <a:gd name="csX123" fmla="*/ 3569134 w 4670698"/>
                <a:gd name="csY123" fmla="*/ 597196 h 4693383"/>
                <a:gd name="csX124" fmla="*/ 3537384 w 4670698"/>
                <a:gd name="csY124" fmla="*/ 514646 h 4693383"/>
                <a:gd name="csX125" fmla="*/ 3550084 w 4670698"/>
                <a:gd name="csY125" fmla="*/ 444796 h 4693383"/>
                <a:gd name="csX126" fmla="*/ 3467534 w 4670698"/>
                <a:gd name="csY126" fmla="*/ 438446 h 4693383"/>
                <a:gd name="csX127" fmla="*/ 3448484 w 4670698"/>
                <a:gd name="csY127" fmla="*/ 457496 h 4693383"/>
                <a:gd name="csX128" fmla="*/ 3308784 w 4670698"/>
                <a:gd name="csY128" fmla="*/ 400346 h 4693383"/>
                <a:gd name="csX129" fmla="*/ 3238934 w 4670698"/>
                <a:gd name="csY129" fmla="*/ 317796 h 4693383"/>
                <a:gd name="csX130" fmla="*/ 3111934 w 4670698"/>
                <a:gd name="csY130" fmla="*/ 235246 h 4693383"/>
                <a:gd name="csX131" fmla="*/ 3048434 w 4670698"/>
                <a:gd name="csY131" fmla="*/ 95546 h 4693383"/>
                <a:gd name="csX132" fmla="*/ 3029384 w 4670698"/>
                <a:gd name="csY132" fmla="*/ 178096 h 4693383"/>
                <a:gd name="csX133" fmla="*/ 2851584 w 4670698"/>
                <a:gd name="csY133" fmla="*/ 89196 h 4693383"/>
                <a:gd name="csX134" fmla="*/ 2635684 w 4670698"/>
                <a:gd name="csY134" fmla="*/ 6646 h 4693383"/>
                <a:gd name="csX135" fmla="*/ 2616338 w 4670698"/>
                <a:gd name="csY135" fmla="*/ 8775 h 4693383"/>
                <a:gd name="csX136" fmla="*/ 2089288 w 4670698"/>
                <a:gd name="csY136" fmla="*/ 39088 h 4693383"/>
                <a:gd name="csX137" fmla="*/ 1742164 w 4670698"/>
                <a:gd name="csY137" fmla="*/ 70151 h 4693383"/>
                <a:gd name="csX138" fmla="*/ 927193 w 4670698"/>
                <a:gd name="csY138"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21634 w 4670698"/>
                <a:gd name="csY85" fmla="*/ 2800646 h 4693383"/>
                <a:gd name="csX86" fmla="*/ 4350184 w 4670698"/>
                <a:gd name="csY86" fmla="*/ 2870496 h 4693383"/>
                <a:gd name="csX87" fmla="*/ 4394634 w 4670698"/>
                <a:gd name="csY87" fmla="*/ 2686346 h 4693383"/>
                <a:gd name="csX88" fmla="*/ 4534334 w 4670698"/>
                <a:gd name="csY88" fmla="*/ 2654596 h 4693383"/>
                <a:gd name="csX89" fmla="*/ 4477184 w 4670698"/>
                <a:gd name="csY89" fmla="*/ 2502196 h 4693383"/>
                <a:gd name="csX90" fmla="*/ 4559734 w 4670698"/>
                <a:gd name="csY90" fmla="*/ 2502196 h 4693383"/>
                <a:gd name="csX91" fmla="*/ 4661334 w 4670698"/>
                <a:gd name="csY91" fmla="*/ 2565696 h 4693383"/>
                <a:gd name="csX92" fmla="*/ 4464484 w 4670698"/>
                <a:gd name="csY92" fmla="*/ 2438696 h 4693383"/>
                <a:gd name="csX93" fmla="*/ 4559734 w 4670698"/>
                <a:gd name="csY93" fmla="*/ 2165646 h 4693383"/>
                <a:gd name="csX94" fmla="*/ 4667684 w 4670698"/>
                <a:gd name="csY94" fmla="*/ 2121196 h 4693383"/>
                <a:gd name="csX95" fmla="*/ 4635934 w 4670698"/>
                <a:gd name="csY95" fmla="*/ 2044996 h 4693383"/>
                <a:gd name="csX96" fmla="*/ 4585134 w 4670698"/>
                <a:gd name="csY96" fmla="*/ 2000546 h 4693383"/>
                <a:gd name="csX97" fmla="*/ 4521634 w 4670698"/>
                <a:gd name="csY97" fmla="*/ 1981496 h 4693383"/>
                <a:gd name="csX98" fmla="*/ 4470834 w 4670698"/>
                <a:gd name="csY98" fmla="*/ 1892596 h 4693383"/>
                <a:gd name="csX99" fmla="*/ 4375584 w 4670698"/>
                <a:gd name="csY99" fmla="*/ 1663996 h 4693383"/>
                <a:gd name="csX100" fmla="*/ 4400984 w 4670698"/>
                <a:gd name="csY100" fmla="*/ 1524296 h 4693383"/>
                <a:gd name="csX101" fmla="*/ 4400984 w 4670698"/>
                <a:gd name="csY101" fmla="*/ 1486196 h 4693383"/>
                <a:gd name="csX102" fmla="*/ 4331134 w 4670698"/>
                <a:gd name="csY102" fmla="*/ 1473496 h 4693383"/>
                <a:gd name="csX103" fmla="*/ 4305734 w 4670698"/>
                <a:gd name="csY103" fmla="*/ 1435396 h 4693383"/>
                <a:gd name="csX104" fmla="*/ 4293034 w 4670698"/>
                <a:gd name="csY104" fmla="*/ 1327446 h 4693383"/>
                <a:gd name="csX105" fmla="*/ 4318434 w 4670698"/>
                <a:gd name="csY105" fmla="*/ 1263946 h 4693383"/>
                <a:gd name="csX106" fmla="*/ 4388284 w 4670698"/>
                <a:gd name="csY106" fmla="*/ 1213146 h 4693383"/>
                <a:gd name="csX107" fmla="*/ 4458134 w 4670698"/>
                <a:gd name="csY107" fmla="*/ 1155996 h 4693383"/>
                <a:gd name="csX108" fmla="*/ 4369234 w 4670698"/>
                <a:gd name="csY108" fmla="*/ 1098846 h 4693383"/>
                <a:gd name="csX109" fmla="*/ 4216834 w 4670698"/>
                <a:gd name="csY109" fmla="*/ 952796 h 4693383"/>
                <a:gd name="csX110" fmla="*/ 4153334 w 4670698"/>
                <a:gd name="csY110" fmla="*/ 825796 h 4693383"/>
                <a:gd name="csX111" fmla="*/ 4077134 w 4670698"/>
                <a:gd name="csY111" fmla="*/ 819446 h 4693383"/>
                <a:gd name="csX112" fmla="*/ 4013634 w 4670698"/>
                <a:gd name="csY112" fmla="*/ 768646 h 4693383"/>
                <a:gd name="csX113" fmla="*/ 4019984 w 4670698"/>
                <a:gd name="csY113" fmla="*/ 730546 h 4693383"/>
                <a:gd name="csX114" fmla="*/ 4058084 w 4670698"/>
                <a:gd name="csY114" fmla="*/ 609896 h 4693383"/>
                <a:gd name="csX115" fmla="*/ 3994584 w 4670698"/>
                <a:gd name="csY115" fmla="*/ 609896 h 4693383"/>
                <a:gd name="csX116" fmla="*/ 3918384 w 4670698"/>
                <a:gd name="csY116" fmla="*/ 660696 h 4693383"/>
                <a:gd name="csX117" fmla="*/ 3931084 w 4670698"/>
                <a:gd name="csY117" fmla="*/ 667046 h 4693383"/>
                <a:gd name="csX118" fmla="*/ 3829484 w 4670698"/>
                <a:gd name="csY118" fmla="*/ 660696 h 4693383"/>
                <a:gd name="csX119" fmla="*/ 3886634 w 4670698"/>
                <a:gd name="csY119" fmla="*/ 603546 h 4693383"/>
                <a:gd name="csX120" fmla="*/ 3867584 w 4670698"/>
                <a:gd name="csY120" fmla="*/ 527346 h 4693383"/>
                <a:gd name="csX121" fmla="*/ 3677084 w 4670698"/>
                <a:gd name="csY121" fmla="*/ 546396 h 4693383"/>
                <a:gd name="csX122" fmla="*/ 3569134 w 4670698"/>
                <a:gd name="csY122" fmla="*/ 597196 h 4693383"/>
                <a:gd name="csX123" fmla="*/ 3537384 w 4670698"/>
                <a:gd name="csY123" fmla="*/ 514646 h 4693383"/>
                <a:gd name="csX124" fmla="*/ 3550084 w 4670698"/>
                <a:gd name="csY124" fmla="*/ 444796 h 4693383"/>
                <a:gd name="csX125" fmla="*/ 3467534 w 4670698"/>
                <a:gd name="csY125" fmla="*/ 438446 h 4693383"/>
                <a:gd name="csX126" fmla="*/ 3448484 w 4670698"/>
                <a:gd name="csY126" fmla="*/ 457496 h 4693383"/>
                <a:gd name="csX127" fmla="*/ 3308784 w 4670698"/>
                <a:gd name="csY127" fmla="*/ 400346 h 4693383"/>
                <a:gd name="csX128" fmla="*/ 3238934 w 4670698"/>
                <a:gd name="csY128" fmla="*/ 317796 h 4693383"/>
                <a:gd name="csX129" fmla="*/ 3111934 w 4670698"/>
                <a:gd name="csY129" fmla="*/ 235246 h 4693383"/>
                <a:gd name="csX130" fmla="*/ 3048434 w 4670698"/>
                <a:gd name="csY130" fmla="*/ 95546 h 4693383"/>
                <a:gd name="csX131" fmla="*/ 3029384 w 4670698"/>
                <a:gd name="csY131" fmla="*/ 178096 h 4693383"/>
                <a:gd name="csX132" fmla="*/ 2851584 w 4670698"/>
                <a:gd name="csY132" fmla="*/ 89196 h 4693383"/>
                <a:gd name="csX133" fmla="*/ 2635684 w 4670698"/>
                <a:gd name="csY133" fmla="*/ 6646 h 4693383"/>
                <a:gd name="csX134" fmla="*/ 2616338 w 4670698"/>
                <a:gd name="csY134" fmla="*/ 8775 h 4693383"/>
                <a:gd name="csX135" fmla="*/ 2089288 w 4670698"/>
                <a:gd name="csY135" fmla="*/ 39088 h 4693383"/>
                <a:gd name="csX136" fmla="*/ 1742164 w 4670698"/>
                <a:gd name="csY136" fmla="*/ 70151 h 4693383"/>
                <a:gd name="csX137" fmla="*/ 927193 w 4670698"/>
                <a:gd name="csY137"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350184 w 4670698"/>
                <a:gd name="csY85" fmla="*/ 2870496 h 4693383"/>
                <a:gd name="csX86" fmla="*/ 4394634 w 4670698"/>
                <a:gd name="csY86" fmla="*/ 2686346 h 4693383"/>
                <a:gd name="csX87" fmla="*/ 4534334 w 4670698"/>
                <a:gd name="csY87" fmla="*/ 2654596 h 4693383"/>
                <a:gd name="csX88" fmla="*/ 4477184 w 4670698"/>
                <a:gd name="csY88" fmla="*/ 2502196 h 4693383"/>
                <a:gd name="csX89" fmla="*/ 4559734 w 4670698"/>
                <a:gd name="csY89" fmla="*/ 2502196 h 4693383"/>
                <a:gd name="csX90" fmla="*/ 4661334 w 4670698"/>
                <a:gd name="csY90" fmla="*/ 2565696 h 4693383"/>
                <a:gd name="csX91" fmla="*/ 4464484 w 4670698"/>
                <a:gd name="csY91" fmla="*/ 2438696 h 4693383"/>
                <a:gd name="csX92" fmla="*/ 4559734 w 4670698"/>
                <a:gd name="csY92" fmla="*/ 2165646 h 4693383"/>
                <a:gd name="csX93" fmla="*/ 4667684 w 4670698"/>
                <a:gd name="csY93" fmla="*/ 2121196 h 4693383"/>
                <a:gd name="csX94" fmla="*/ 4635934 w 4670698"/>
                <a:gd name="csY94" fmla="*/ 2044996 h 4693383"/>
                <a:gd name="csX95" fmla="*/ 4585134 w 4670698"/>
                <a:gd name="csY95" fmla="*/ 2000546 h 4693383"/>
                <a:gd name="csX96" fmla="*/ 4521634 w 4670698"/>
                <a:gd name="csY96" fmla="*/ 1981496 h 4693383"/>
                <a:gd name="csX97" fmla="*/ 4470834 w 4670698"/>
                <a:gd name="csY97" fmla="*/ 1892596 h 4693383"/>
                <a:gd name="csX98" fmla="*/ 4375584 w 4670698"/>
                <a:gd name="csY98" fmla="*/ 1663996 h 4693383"/>
                <a:gd name="csX99" fmla="*/ 4400984 w 4670698"/>
                <a:gd name="csY99" fmla="*/ 1524296 h 4693383"/>
                <a:gd name="csX100" fmla="*/ 4400984 w 4670698"/>
                <a:gd name="csY100" fmla="*/ 1486196 h 4693383"/>
                <a:gd name="csX101" fmla="*/ 4331134 w 4670698"/>
                <a:gd name="csY101" fmla="*/ 1473496 h 4693383"/>
                <a:gd name="csX102" fmla="*/ 4305734 w 4670698"/>
                <a:gd name="csY102" fmla="*/ 1435396 h 4693383"/>
                <a:gd name="csX103" fmla="*/ 4293034 w 4670698"/>
                <a:gd name="csY103" fmla="*/ 1327446 h 4693383"/>
                <a:gd name="csX104" fmla="*/ 4318434 w 4670698"/>
                <a:gd name="csY104" fmla="*/ 1263946 h 4693383"/>
                <a:gd name="csX105" fmla="*/ 4388284 w 4670698"/>
                <a:gd name="csY105" fmla="*/ 1213146 h 4693383"/>
                <a:gd name="csX106" fmla="*/ 4458134 w 4670698"/>
                <a:gd name="csY106" fmla="*/ 1155996 h 4693383"/>
                <a:gd name="csX107" fmla="*/ 4369234 w 4670698"/>
                <a:gd name="csY107" fmla="*/ 1098846 h 4693383"/>
                <a:gd name="csX108" fmla="*/ 4216834 w 4670698"/>
                <a:gd name="csY108" fmla="*/ 952796 h 4693383"/>
                <a:gd name="csX109" fmla="*/ 4153334 w 4670698"/>
                <a:gd name="csY109" fmla="*/ 825796 h 4693383"/>
                <a:gd name="csX110" fmla="*/ 4077134 w 4670698"/>
                <a:gd name="csY110" fmla="*/ 819446 h 4693383"/>
                <a:gd name="csX111" fmla="*/ 4013634 w 4670698"/>
                <a:gd name="csY111" fmla="*/ 768646 h 4693383"/>
                <a:gd name="csX112" fmla="*/ 4019984 w 4670698"/>
                <a:gd name="csY112" fmla="*/ 730546 h 4693383"/>
                <a:gd name="csX113" fmla="*/ 4058084 w 4670698"/>
                <a:gd name="csY113" fmla="*/ 609896 h 4693383"/>
                <a:gd name="csX114" fmla="*/ 3994584 w 4670698"/>
                <a:gd name="csY114" fmla="*/ 609896 h 4693383"/>
                <a:gd name="csX115" fmla="*/ 3918384 w 4670698"/>
                <a:gd name="csY115" fmla="*/ 660696 h 4693383"/>
                <a:gd name="csX116" fmla="*/ 3931084 w 4670698"/>
                <a:gd name="csY116" fmla="*/ 667046 h 4693383"/>
                <a:gd name="csX117" fmla="*/ 3829484 w 4670698"/>
                <a:gd name="csY117" fmla="*/ 660696 h 4693383"/>
                <a:gd name="csX118" fmla="*/ 3886634 w 4670698"/>
                <a:gd name="csY118" fmla="*/ 603546 h 4693383"/>
                <a:gd name="csX119" fmla="*/ 3867584 w 4670698"/>
                <a:gd name="csY119" fmla="*/ 527346 h 4693383"/>
                <a:gd name="csX120" fmla="*/ 3677084 w 4670698"/>
                <a:gd name="csY120" fmla="*/ 546396 h 4693383"/>
                <a:gd name="csX121" fmla="*/ 3569134 w 4670698"/>
                <a:gd name="csY121" fmla="*/ 597196 h 4693383"/>
                <a:gd name="csX122" fmla="*/ 3537384 w 4670698"/>
                <a:gd name="csY122" fmla="*/ 514646 h 4693383"/>
                <a:gd name="csX123" fmla="*/ 3550084 w 4670698"/>
                <a:gd name="csY123" fmla="*/ 444796 h 4693383"/>
                <a:gd name="csX124" fmla="*/ 3467534 w 4670698"/>
                <a:gd name="csY124" fmla="*/ 438446 h 4693383"/>
                <a:gd name="csX125" fmla="*/ 3448484 w 4670698"/>
                <a:gd name="csY125" fmla="*/ 457496 h 4693383"/>
                <a:gd name="csX126" fmla="*/ 3308784 w 4670698"/>
                <a:gd name="csY126" fmla="*/ 400346 h 4693383"/>
                <a:gd name="csX127" fmla="*/ 3238934 w 4670698"/>
                <a:gd name="csY127" fmla="*/ 317796 h 4693383"/>
                <a:gd name="csX128" fmla="*/ 3111934 w 4670698"/>
                <a:gd name="csY128" fmla="*/ 235246 h 4693383"/>
                <a:gd name="csX129" fmla="*/ 3048434 w 4670698"/>
                <a:gd name="csY129" fmla="*/ 95546 h 4693383"/>
                <a:gd name="csX130" fmla="*/ 3029384 w 4670698"/>
                <a:gd name="csY130" fmla="*/ 178096 h 4693383"/>
                <a:gd name="csX131" fmla="*/ 2851584 w 4670698"/>
                <a:gd name="csY131" fmla="*/ 89196 h 4693383"/>
                <a:gd name="csX132" fmla="*/ 2635684 w 4670698"/>
                <a:gd name="csY132" fmla="*/ 6646 h 4693383"/>
                <a:gd name="csX133" fmla="*/ 2616338 w 4670698"/>
                <a:gd name="csY133" fmla="*/ 8775 h 4693383"/>
                <a:gd name="csX134" fmla="*/ 2089288 w 4670698"/>
                <a:gd name="csY134" fmla="*/ 39088 h 4693383"/>
                <a:gd name="csX135" fmla="*/ 1742164 w 4670698"/>
                <a:gd name="csY135" fmla="*/ 70151 h 4693383"/>
                <a:gd name="csX136" fmla="*/ 927193 w 4670698"/>
                <a:gd name="csY136"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394634 w 4670698"/>
                <a:gd name="csY85" fmla="*/ 2686346 h 4693383"/>
                <a:gd name="csX86" fmla="*/ 4534334 w 4670698"/>
                <a:gd name="csY86" fmla="*/ 2654596 h 4693383"/>
                <a:gd name="csX87" fmla="*/ 4477184 w 4670698"/>
                <a:gd name="csY87" fmla="*/ 2502196 h 4693383"/>
                <a:gd name="csX88" fmla="*/ 4559734 w 4670698"/>
                <a:gd name="csY88" fmla="*/ 2502196 h 4693383"/>
                <a:gd name="csX89" fmla="*/ 4661334 w 4670698"/>
                <a:gd name="csY89" fmla="*/ 2565696 h 4693383"/>
                <a:gd name="csX90" fmla="*/ 4464484 w 4670698"/>
                <a:gd name="csY90" fmla="*/ 2438696 h 4693383"/>
                <a:gd name="csX91" fmla="*/ 4559734 w 4670698"/>
                <a:gd name="csY91" fmla="*/ 2165646 h 4693383"/>
                <a:gd name="csX92" fmla="*/ 4667684 w 4670698"/>
                <a:gd name="csY92" fmla="*/ 2121196 h 4693383"/>
                <a:gd name="csX93" fmla="*/ 4635934 w 4670698"/>
                <a:gd name="csY93" fmla="*/ 2044996 h 4693383"/>
                <a:gd name="csX94" fmla="*/ 4585134 w 4670698"/>
                <a:gd name="csY94" fmla="*/ 2000546 h 4693383"/>
                <a:gd name="csX95" fmla="*/ 4521634 w 4670698"/>
                <a:gd name="csY95" fmla="*/ 1981496 h 4693383"/>
                <a:gd name="csX96" fmla="*/ 4470834 w 4670698"/>
                <a:gd name="csY96" fmla="*/ 1892596 h 4693383"/>
                <a:gd name="csX97" fmla="*/ 4375584 w 4670698"/>
                <a:gd name="csY97" fmla="*/ 1663996 h 4693383"/>
                <a:gd name="csX98" fmla="*/ 4400984 w 4670698"/>
                <a:gd name="csY98" fmla="*/ 1524296 h 4693383"/>
                <a:gd name="csX99" fmla="*/ 4400984 w 4670698"/>
                <a:gd name="csY99" fmla="*/ 1486196 h 4693383"/>
                <a:gd name="csX100" fmla="*/ 4331134 w 4670698"/>
                <a:gd name="csY100" fmla="*/ 1473496 h 4693383"/>
                <a:gd name="csX101" fmla="*/ 4305734 w 4670698"/>
                <a:gd name="csY101" fmla="*/ 1435396 h 4693383"/>
                <a:gd name="csX102" fmla="*/ 4293034 w 4670698"/>
                <a:gd name="csY102" fmla="*/ 1327446 h 4693383"/>
                <a:gd name="csX103" fmla="*/ 4318434 w 4670698"/>
                <a:gd name="csY103" fmla="*/ 1263946 h 4693383"/>
                <a:gd name="csX104" fmla="*/ 4388284 w 4670698"/>
                <a:gd name="csY104" fmla="*/ 1213146 h 4693383"/>
                <a:gd name="csX105" fmla="*/ 4458134 w 4670698"/>
                <a:gd name="csY105" fmla="*/ 1155996 h 4693383"/>
                <a:gd name="csX106" fmla="*/ 4369234 w 4670698"/>
                <a:gd name="csY106" fmla="*/ 1098846 h 4693383"/>
                <a:gd name="csX107" fmla="*/ 4216834 w 4670698"/>
                <a:gd name="csY107" fmla="*/ 952796 h 4693383"/>
                <a:gd name="csX108" fmla="*/ 4153334 w 4670698"/>
                <a:gd name="csY108" fmla="*/ 825796 h 4693383"/>
                <a:gd name="csX109" fmla="*/ 4077134 w 4670698"/>
                <a:gd name="csY109" fmla="*/ 819446 h 4693383"/>
                <a:gd name="csX110" fmla="*/ 4013634 w 4670698"/>
                <a:gd name="csY110" fmla="*/ 768646 h 4693383"/>
                <a:gd name="csX111" fmla="*/ 4019984 w 4670698"/>
                <a:gd name="csY111" fmla="*/ 730546 h 4693383"/>
                <a:gd name="csX112" fmla="*/ 4058084 w 4670698"/>
                <a:gd name="csY112" fmla="*/ 609896 h 4693383"/>
                <a:gd name="csX113" fmla="*/ 3994584 w 4670698"/>
                <a:gd name="csY113" fmla="*/ 609896 h 4693383"/>
                <a:gd name="csX114" fmla="*/ 3918384 w 4670698"/>
                <a:gd name="csY114" fmla="*/ 660696 h 4693383"/>
                <a:gd name="csX115" fmla="*/ 3931084 w 4670698"/>
                <a:gd name="csY115" fmla="*/ 667046 h 4693383"/>
                <a:gd name="csX116" fmla="*/ 3829484 w 4670698"/>
                <a:gd name="csY116" fmla="*/ 660696 h 4693383"/>
                <a:gd name="csX117" fmla="*/ 3886634 w 4670698"/>
                <a:gd name="csY117" fmla="*/ 603546 h 4693383"/>
                <a:gd name="csX118" fmla="*/ 3867584 w 4670698"/>
                <a:gd name="csY118" fmla="*/ 527346 h 4693383"/>
                <a:gd name="csX119" fmla="*/ 3677084 w 4670698"/>
                <a:gd name="csY119" fmla="*/ 546396 h 4693383"/>
                <a:gd name="csX120" fmla="*/ 3569134 w 4670698"/>
                <a:gd name="csY120" fmla="*/ 597196 h 4693383"/>
                <a:gd name="csX121" fmla="*/ 3537384 w 4670698"/>
                <a:gd name="csY121" fmla="*/ 514646 h 4693383"/>
                <a:gd name="csX122" fmla="*/ 3550084 w 4670698"/>
                <a:gd name="csY122" fmla="*/ 444796 h 4693383"/>
                <a:gd name="csX123" fmla="*/ 3467534 w 4670698"/>
                <a:gd name="csY123" fmla="*/ 438446 h 4693383"/>
                <a:gd name="csX124" fmla="*/ 3448484 w 4670698"/>
                <a:gd name="csY124" fmla="*/ 457496 h 4693383"/>
                <a:gd name="csX125" fmla="*/ 3308784 w 4670698"/>
                <a:gd name="csY125" fmla="*/ 400346 h 4693383"/>
                <a:gd name="csX126" fmla="*/ 3238934 w 4670698"/>
                <a:gd name="csY126" fmla="*/ 317796 h 4693383"/>
                <a:gd name="csX127" fmla="*/ 3111934 w 4670698"/>
                <a:gd name="csY127" fmla="*/ 235246 h 4693383"/>
                <a:gd name="csX128" fmla="*/ 3048434 w 4670698"/>
                <a:gd name="csY128" fmla="*/ 95546 h 4693383"/>
                <a:gd name="csX129" fmla="*/ 3029384 w 4670698"/>
                <a:gd name="csY129" fmla="*/ 178096 h 4693383"/>
                <a:gd name="csX130" fmla="*/ 2851584 w 4670698"/>
                <a:gd name="csY130" fmla="*/ 89196 h 4693383"/>
                <a:gd name="csX131" fmla="*/ 2635684 w 4670698"/>
                <a:gd name="csY131" fmla="*/ 6646 h 4693383"/>
                <a:gd name="csX132" fmla="*/ 2616338 w 4670698"/>
                <a:gd name="csY132" fmla="*/ 8775 h 4693383"/>
                <a:gd name="csX133" fmla="*/ 2089288 w 4670698"/>
                <a:gd name="csY133" fmla="*/ 39088 h 4693383"/>
                <a:gd name="csX134" fmla="*/ 1742164 w 4670698"/>
                <a:gd name="csY134" fmla="*/ 70151 h 4693383"/>
                <a:gd name="csX135" fmla="*/ 927193 w 4670698"/>
                <a:gd name="csY135"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34334 w 4670698"/>
                <a:gd name="csY85" fmla="*/ 2654596 h 4693383"/>
                <a:gd name="csX86" fmla="*/ 4477184 w 4670698"/>
                <a:gd name="csY86" fmla="*/ 2502196 h 4693383"/>
                <a:gd name="csX87" fmla="*/ 4559734 w 4670698"/>
                <a:gd name="csY87" fmla="*/ 2502196 h 4693383"/>
                <a:gd name="csX88" fmla="*/ 4661334 w 4670698"/>
                <a:gd name="csY88" fmla="*/ 2565696 h 4693383"/>
                <a:gd name="csX89" fmla="*/ 4464484 w 4670698"/>
                <a:gd name="csY89" fmla="*/ 2438696 h 4693383"/>
                <a:gd name="csX90" fmla="*/ 4559734 w 4670698"/>
                <a:gd name="csY90" fmla="*/ 2165646 h 4693383"/>
                <a:gd name="csX91" fmla="*/ 4667684 w 4670698"/>
                <a:gd name="csY91" fmla="*/ 2121196 h 4693383"/>
                <a:gd name="csX92" fmla="*/ 4635934 w 4670698"/>
                <a:gd name="csY92" fmla="*/ 2044996 h 4693383"/>
                <a:gd name="csX93" fmla="*/ 4585134 w 4670698"/>
                <a:gd name="csY93" fmla="*/ 2000546 h 4693383"/>
                <a:gd name="csX94" fmla="*/ 4521634 w 4670698"/>
                <a:gd name="csY94" fmla="*/ 1981496 h 4693383"/>
                <a:gd name="csX95" fmla="*/ 4470834 w 4670698"/>
                <a:gd name="csY95" fmla="*/ 1892596 h 4693383"/>
                <a:gd name="csX96" fmla="*/ 4375584 w 4670698"/>
                <a:gd name="csY96" fmla="*/ 1663996 h 4693383"/>
                <a:gd name="csX97" fmla="*/ 4400984 w 4670698"/>
                <a:gd name="csY97" fmla="*/ 1524296 h 4693383"/>
                <a:gd name="csX98" fmla="*/ 4400984 w 4670698"/>
                <a:gd name="csY98" fmla="*/ 1486196 h 4693383"/>
                <a:gd name="csX99" fmla="*/ 4331134 w 4670698"/>
                <a:gd name="csY99" fmla="*/ 1473496 h 4693383"/>
                <a:gd name="csX100" fmla="*/ 4305734 w 4670698"/>
                <a:gd name="csY100" fmla="*/ 1435396 h 4693383"/>
                <a:gd name="csX101" fmla="*/ 4293034 w 4670698"/>
                <a:gd name="csY101" fmla="*/ 1327446 h 4693383"/>
                <a:gd name="csX102" fmla="*/ 4318434 w 4670698"/>
                <a:gd name="csY102" fmla="*/ 1263946 h 4693383"/>
                <a:gd name="csX103" fmla="*/ 4388284 w 4670698"/>
                <a:gd name="csY103" fmla="*/ 1213146 h 4693383"/>
                <a:gd name="csX104" fmla="*/ 4458134 w 4670698"/>
                <a:gd name="csY104" fmla="*/ 1155996 h 4693383"/>
                <a:gd name="csX105" fmla="*/ 4369234 w 4670698"/>
                <a:gd name="csY105" fmla="*/ 1098846 h 4693383"/>
                <a:gd name="csX106" fmla="*/ 4216834 w 4670698"/>
                <a:gd name="csY106" fmla="*/ 952796 h 4693383"/>
                <a:gd name="csX107" fmla="*/ 4153334 w 4670698"/>
                <a:gd name="csY107" fmla="*/ 825796 h 4693383"/>
                <a:gd name="csX108" fmla="*/ 4077134 w 4670698"/>
                <a:gd name="csY108" fmla="*/ 819446 h 4693383"/>
                <a:gd name="csX109" fmla="*/ 4013634 w 4670698"/>
                <a:gd name="csY109" fmla="*/ 768646 h 4693383"/>
                <a:gd name="csX110" fmla="*/ 4019984 w 4670698"/>
                <a:gd name="csY110" fmla="*/ 730546 h 4693383"/>
                <a:gd name="csX111" fmla="*/ 4058084 w 4670698"/>
                <a:gd name="csY111" fmla="*/ 609896 h 4693383"/>
                <a:gd name="csX112" fmla="*/ 3994584 w 4670698"/>
                <a:gd name="csY112" fmla="*/ 609896 h 4693383"/>
                <a:gd name="csX113" fmla="*/ 3918384 w 4670698"/>
                <a:gd name="csY113" fmla="*/ 660696 h 4693383"/>
                <a:gd name="csX114" fmla="*/ 3931084 w 4670698"/>
                <a:gd name="csY114" fmla="*/ 667046 h 4693383"/>
                <a:gd name="csX115" fmla="*/ 3829484 w 4670698"/>
                <a:gd name="csY115" fmla="*/ 660696 h 4693383"/>
                <a:gd name="csX116" fmla="*/ 3886634 w 4670698"/>
                <a:gd name="csY116" fmla="*/ 603546 h 4693383"/>
                <a:gd name="csX117" fmla="*/ 3867584 w 4670698"/>
                <a:gd name="csY117" fmla="*/ 527346 h 4693383"/>
                <a:gd name="csX118" fmla="*/ 3677084 w 4670698"/>
                <a:gd name="csY118" fmla="*/ 546396 h 4693383"/>
                <a:gd name="csX119" fmla="*/ 3569134 w 4670698"/>
                <a:gd name="csY119" fmla="*/ 597196 h 4693383"/>
                <a:gd name="csX120" fmla="*/ 3537384 w 4670698"/>
                <a:gd name="csY120" fmla="*/ 514646 h 4693383"/>
                <a:gd name="csX121" fmla="*/ 3550084 w 4670698"/>
                <a:gd name="csY121" fmla="*/ 444796 h 4693383"/>
                <a:gd name="csX122" fmla="*/ 3467534 w 4670698"/>
                <a:gd name="csY122" fmla="*/ 438446 h 4693383"/>
                <a:gd name="csX123" fmla="*/ 3448484 w 4670698"/>
                <a:gd name="csY123" fmla="*/ 457496 h 4693383"/>
                <a:gd name="csX124" fmla="*/ 3308784 w 4670698"/>
                <a:gd name="csY124" fmla="*/ 400346 h 4693383"/>
                <a:gd name="csX125" fmla="*/ 3238934 w 4670698"/>
                <a:gd name="csY125" fmla="*/ 317796 h 4693383"/>
                <a:gd name="csX126" fmla="*/ 3111934 w 4670698"/>
                <a:gd name="csY126" fmla="*/ 235246 h 4693383"/>
                <a:gd name="csX127" fmla="*/ 3048434 w 4670698"/>
                <a:gd name="csY127" fmla="*/ 95546 h 4693383"/>
                <a:gd name="csX128" fmla="*/ 3029384 w 4670698"/>
                <a:gd name="csY128" fmla="*/ 178096 h 4693383"/>
                <a:gd name="csX129" fmla="*/ 2851584 w 4670698"/>
                <a:gd name="csY129" fmla="*/ 89196 h 4693383"/>
                <a:gd name="csX130" fmla="*/ 2635684 w 4670698"/>
                <a:gd name="csY130" fmla="*/ 6646 h 4693383"/>
                <a:gd name="csX131" fmla="*/ 2616338 w 4670698"/>
                <a:gd name="csY131" fmla="*/ 8775 h 4693383"/>
                <a:gd name="csX132" fmla="*/ 2089288 w 4670698"/>
                <a:gd name="csY132" fmla="*/ 39088 h 4693383"/>
                <a:gd name="csX133" fmla="*/ 1742164 w 4670698"/>
                <a:gd name="csY133" fmla="*/ 70151 h 4693383"/>
                <a:gd name="csX134" fmla="*/ 927193 w 4670698"/>
                <a:gd name="csY134"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34334 w 4670698"/>
                <a:gd name="csY85" fmla="*/ 2654596 h 4693383"/>
                <a:gd name="csX86" fmla="*/ 4477184 w 4670698"/>
                <a:gd name="csY86" fmla="*/ 2502196 h 4693383"/>
                <a:gd name="csX87" fmla="*/ 4559734 w 4670698"/>
                <a:gd name="csY87" fmla="*/ 2502196 h 4693383"/>
                <a:gd name="csX88" fmla="*/ 4464484 w 4670698"/>
                <a:gd name="csY88" fmla="*/ 2438696 h 4693383"/>
                <a:gd name="csX89" fmla="*/ 4559734 w 4670698"/>
                <a:gd name="csY89" fmla="*/ 2165646 h 4693383"/>
                <a:gd name="csX90" fmla="*/ 4667684 w 4670698"/>
                <a:gd name="csY90" fmla="*/ 2121196 h 4693383"/>
                <a:gd name="csX91" fmla="*/ 4635934 w 4670698"/>
                <a:gd name="csY91" fmla="*/ 2044996 h 4693383"/>
                <a:gd name="csX92" fmla="*/ 4585134 w 4670698"/>
                <a:gd name="csY92" fmla="*/ 2000546 h 4693383"/>
                <a:gd name="csX93" fmla="*/ 4521634 w 4670698"/>
                <a:gd name="csY93" fmla="*/ 1981496 h 4693383"/>
                <a:gd name="csX94" fmla="*/ 4470834 w 4670698"/>
                <a:gd name="csY94" fmla="*/ 1892596 h 4693383"/>
                <a:gd name="csX95" fmla="*/ 4375584 w 4670698"/>
                <a:gd name="csY95" fmla="*/ 1663996 h 4693383"/>
                <a:gd name="csX96" fmla="*/ 4400984 w 4670698"/>
                <a:gd name="csY96" fmla="*/ 1524296 h 4693383"/>
                <a:gd name="csX97" fmla="*/ 4400984 w 4670698"/>
                <a:gd name="csY97" fmla="*/ 1486196 h 4693383"/>
                <a:gd name="csX98" fmla="*/ 4331134 w 4670698"/>
                <a:gd name="csY98" fmla="*/ 1473496 h 4693383"/>
                <a:gd name="csX99" fmla="*/ 4305734 w 4670698"/>
                <a:gd name="csY99" fmla="*/ 1435396 h 4693383"/>
                <a:gd name="csX100" fmla="*/ 4293034 w 4670698"/>
                <a:gd name="csY100" fmla="*/ 1327446 h 4693383"/>
                <a:gd name="csX101" fmla="*/ 4318434 w 4670698"/>
                <a:gd name="csY101" fmla="*/ 1263946 h 4693383"/>
                <a:gd name="csX102" fmla="*/ 4388284 w 4670698"/>
                <a:gd name="csY102" fmla="*/ 1213146 h 4693383"/>
                <a:gd name="csX103" fmla="*/ 4458134 w 4670698"/>
                <a:gd name="csY103" fmla="*/ 1155996 h 4693383"/>
                <a:gd name="csX104" fmla="*/ 4369234 w 4670698"/>
                <a:gd name="csY104" fmla="*/ 1098846 h 4693383"/>
                <a:gd name="csX105" fmla="*/ 4216834 w 4670698"/>
                <a:gd name="csY105" fmla="*/ 952796 h 4693383"/>
                <a:gd name="csX106" fmla="*/ 4153334 w 4670698"/>
                <a:gd name="csY106" fmla="*/ 825796 h 4693383"/>
                <a:gd name="csX107" fmla="*/ 4077134 w 4670698"/>
                <a:gd name="csY107" fmla="*/ 819446 h 4693383"/>
                <a:gd name="csX108" fmla="*/ 4013634 w 4670698"/>
                <a:gd name="csY108" fmla="*/ 768646 h 4693383"/>
                <a:gd name="csX109" fmla="*/ 4019984 w 4670698"/>
                <a:gd name="csY109" fmla="*/ 730546 h 4693383"/>
                <a:gd name="csX110" fmla="*/ 4058084 w 4670698"/>
                <a:gd name="csY110" fmla="*/ 609896 h 4693383"/>
                <a:gd name="csX111" fmla="*/ 3994584 w 4670698"/>
                <a:gd name="csY111" fmla="*/ 609896 h 4693383"/>
                <a:gd name="csX112" fmla="*/ 3918384 w 4670698"/>
                <a:gd name="csY112" fmla="*/ 660696 h 4693383"/>
                <a:gd name="csX113" fmla="*/ 3931084 w 4670698"/>
                <a:gd name="csY113" fmla="*/ 667046 h 4693383"/>
                <a:gd name="csX114" fmla="*/ 3829484 w 4670698"/>
                <a:gd name="csY114" fmla="*/ 660696 h 4693383"/>
                <a:gd name="csX115" fmla="*/ 3886634 w 4670698"/>
                <a:gd name="csY115" fmla="*/ 603546 h 4693383"/>
                <a:gd name="csX116" fmla="*/ 3867584 w 4670698"/>
                <a:gd name="csY116" fmla="*/ 527346 h 4693383"/>
                <a:gd name="csX117" fmla="*/ 3677084 w 4670698"/>
                <a:gd name="csY117" fmla="*/ 546396 h 4693383"/>
                <a:gd name="csX118" fmla="*/ 3569134 w 4670698"/>
                <a:gd name="csY118" fmla="*/ 597196 h 4693383"/>
                <a:gd name="csX119" fmla="*/ 3537384 w 4670698"/>
                <a:gd name="csY119" fmla="*/ 514646 h 4693383"/>
                <a:gd name="csX120" fmla="*/ 3550084 w 4670698"/>
                <a:gd name="csY120" fmla="*/ 444796 h 4693383"/>
                <a:gd name="csX121" fmla="*/ 3467534 w 4670698"/>
                <a:gd name="csY121" fmla="*/ 438446 h 4693383"/>
                <a:gd name="csX122" fmla="*/ 3448484 w 4670698"/>
                <a:gd name="csY122" fmla="*/ 457496 h 4693383"/>
                <a:gd name="csX123" fmla="*/ 3308784 w 4670698"/>
                <a:gd name="csY123" fmla="*/ 400346 h 4693383"/>
                <a:gd name="csX124" fmla="*/ 3238934 w 4670698"/>
                <a:gd name="csY124" fmla="*/ 317796 h 4693383"/>
                <a:gd name="csX125" fmla="*/ 3111934 w 4670698"/>
                <a:gd name="csY125" fmla="*/ 235246 h 4693383"/>
                <a:gd name="csX126" fmla="*/ 3048434 w 4670698"/>
                <a:gd name="csY126" fmla="*/ 95546 h 4693383"/>
                <a:gd name="csX127" fmla="*/ 3029384 w 4670698"/>
                <a:gd name="csY127" fmla="*/ 178096 h 4693383"/>
                <a:gd name="csX128" fmla="*/ 2851584 w 4670698"/>
                <a:gd name="csY128" fmla="*/ 89196 h 4693383"/>
                <a:gd name="csX129" fmla="*/ 2635684 w 4670698"/>
                <a:gd name="csY129" fmla="*/ 6646 h 4693383"/>
                <a:gd name="csX130" fmla="*/ 2616338 w 4670698"/>
                <a:gd name="csY130" fmla="*/ 8775 h 4693383"/>
                <a:gd name="csX131" fmla="*/ 2089288 w 4670698"/>
                <a:gd name="csY131" fmla="*/ 39088 h 4693383"/>
                <a:gd name="csX132" fmla="*/ 1742164 w 4670698"/>
                <a:gd name="csY132" fmla="*/ 70151 h 4693383"/>
                <a:gd name="csX133" fmla="*/ 927193 w 4670698"/>
                <a:gd name="csY133"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14784 w 4670698"/>
                <a:gd name="csY13" fmla="*/ 1022646 h 4693383"/>
                <a:gd name="csX14" fmla="*/ 578284 w 4670698"/>
                <a:gd name="csY14" fmla="*/ 1009946 h 4693383"/>
                <a:gd name="csX15" fmla="*/ 622734 w 4670698"/>
                <a:gd name="csY15" fmla="*/ 1035346 h 4693383"/>
                <a:gd name="csX16" fmla="*/ 648134 w 4670698"/>
                <a:gd name="csY16" fmla="*/ 1079796 h 4693383"/>
                <a:gd name="csX17" fmla="*/ 603684 w 4670698"/>
                <a:gd name="csY17" fmla="*/ 1155996 h 4693383"/>
                <a:gd name="csX18" fmla="*/ 533834 w 4670698"/>
                <a:gd name="csY18" fmla="*/ 1219496 h 4693383"/>
                <a:gd name="csX19" fmla="*/ 476684 w 4670698"/>
                <a:gd name="csY19" fmla="*/ 1327446 h 4693383"/>
                <a:gd name="csX20" fmla="*/ 1014893 w 4670698"/>
                <a:gd name="csY20" fmla="*/ 1720082 h 4693383"/>
                <a:gd name="csX21" fmla="*/ 479544 w 4670698"/>
                <a:gd name="csY21" fmla="*/ 2041260 h 4693383"/>
                <a:gd name="csX22" fmla="*/ 286184 w 4670698"/>
                <a:gd name="csY22" fmla="*/ 1829096 h 4693383"/>
                <a:gd name="csX23" fmla="*/ 222684 w 4670698"/>
                <a:gd name="csY23" fmla="*/ 1841796 h 4693383"/>
                <a:gd name="csX24" fmla="*/ 190934 w 4670698"/>
                <a:gd name="csY24" fmla="*/ 1784646 h 4693383"/>
                <a:gd name="csX25" fmla="*/ 121084 w 4670698"/>
                <a:gd name="csY25" fmla="*/ 1771946 h 4693383"/>
                <a:gd name="csX26" fmla="*/ 102034 w 4670698"/>
                <a:gd name="csY26" fmla="*/ 1854496 h 4693383"/>
                <a:gd name="csX27" fmla="*/ 178234 w 4670698"/>
                <a:gd name="csY27" fmla="*/ 1937046 h 4693383"/>
                <a:gd name="csX28" fmla="*/ 138 w 4670698"/>
                <a:gd name="csY28" fmla="*/ 2172926 h 4693383"/>
                <a:gd name="csX29" fmla="*/ 146484 w 4670698"/>
                <a:gd name="csY29" fmla="*/ 2330746 h 4693383"/>
                <a:gd name="csX30" fmla="*/ 13134 w 4670698"/>
                <a:gd name="csY30" fmla="*/ 2629196 h 4693383"/>
                <a:gd name="csX31" fmla="*/ 13134 w 4670698"/>
                <a:gd name="csY31" fmla="*/ 2699046 h 4693383"/>
                <a:gd name="csX32" fmla="*/ 82984 w 4670698"/>
                <a:gd name="csY32" fmla="*/ 2819696 h 4693383"/>
                <a:gd name="csX33" fmla="*/ 229034 w 4670698"/>
                <a:gd name="csY33" fmla="*/ 2813346 h 4693383"/>
                <a:gd name="csX34" fmla="*/ 298884 w 4670698"/>
                <a:gd name="csY34" fmla="*/ 2806996 h 4693383"/>
                <a:gd name="csX35" fmla="*/ 241734 w 4670698"/>
                <a:gd name="csY35" fmla="*/ 3022896 h 4693383"/>
                <a:gd name="csX36" fmla="*/ 222684 w 4670698"/>
                <a:gd name="csY36" fmla="*/ 3149896 h 4693383"/>
                <a:gd name="csX37" fmla="*/ 273484 w 4670698"/>
                <a:gd name="csY37" fmla="*/ 3353096 h 4693383"/>
                <a:gd name="csX38" fmla="*/ 394134 w 4670698"/>
                <a:gd name="csY38" fmla="*/ 3448346 h 4693383"/>
                <a:gd name="csX39" fmla="*/ 457634 w 4670698"/>
                <a:gd name="csY39" fmla="*/ 3549946 h 4693383"/>
                <a:gd name="csX40" fmla="*/ 527484 w 4670698"/>
                <a:gd name="csY40" fmla="*/ 3664246 h 4693383"/>
                <a:gd name="csX41" fmla="*/ 514784 w 4670698"/>
                <a:gd name="csY41" fmla="*/ 3708696 h 4693383"/>
                <a:gd name="csX42" fmla="*/ 444934 w 4670698"/>
                <a:gd name="csY42" fmla="*/ 3772196 h 4693383"/>
                <a:gd name="csX43" fmla="*/ 381434 w 4670698"/>
                <a:gd name="csY43" fmla="*/ 3867446 h 4693383"/>
                <a:gd name="csX44" fmla="*/ 559234 w 4670698"/>
                <a:gd name="csY44" fmla="*/ 3988096 h 4693383"/>
                <a:gd name="csX45" fmla="*/ 514784 w 4670698"/>
                <a:gd name="csY45" fmla="*/ 4051596 h 4693383"/>
                <a:gd name="csX46" fmla="*/ 438584 w 4670698"/>
                <a:gd name="csY46" fmla="*/ 4102396 h 4693383"/>
                <a:gd name="csX47" fmla="*/ 381434 w 4670698"/>
                <a:gd name="csY47" fmla="*/ 4178596 h 4693383"/>
                <a:gd name="csX48" fmla="*/ 502084 w 4670698"/>
                <a:gd name="csY48" fmla="*/ 4267496 h 4693383"/>
                <a:gd name="csX49" fmla="*/ 717984 w 4670698"/>
                <a:gd name="csY49" fmla="*/ 4127796 h 4693383"/>
                <a:gd name="csX50" fmla="*/ 857684 w 4670698"/>
                <a:gd name="csY50" fmla="*/ 4216696 h 4693383"/>
                <a:gd name="csX51" fmla="*/ 825934 w 4670698"/>
                <a:gd name="csY51" fmla="*/ 4311946 h 4693383"/>
                <a:gd name="csX52" fmla="*/ 965634 w 4670698"/>
                <a:gd name="csY52" fmla="*/ 4311946 h 4693383"/>
                <a:gd name="csX53" fmla="*/ 1168834 w 4670698"/>
                <a:gd name="csY53" fmla="*/ 4432596 h 4693383"/>
                <a:gd name="csX54" fmla="*/ 1397434 w 4670698"/>
                <a:gd name="csY54" fmla="*/ 4553246 h 4693383"/>
                <a:gd name="csX55" fmla="*/ 1479984 w 4670698"/>
                <a:gd name="csY55" fmla="*/ 4692946 h 4693383"/>
                <a:gd name="csX56" fmla="*/ 1619684 w 4670698"/>
                <a:gd name="csY56" fmla="*/ 4597696 h 4693383"/>
                <a:gd name="csX57" fmla="*/ 1727634 w 4670698"/>
                <a:gd name="csY57" fmla="*/ 4610396 h 4693383"/>
                <a:gd name="csX58" fmla="*/ 2280084 w 4670698"/>
                <a:gd name="csY58" fmla="*/ 4616746 h 4693383"/>
                <a:gd name="csX59" fmla="*/ 2407084 w 4670698"/>
                <a:gd name="csY59" fmla="*/ 4667546 h 4693383"/>
                <a:gd name="csX60" fmla="*/ 2476934 w 4670698"/>
                <a:gd name="csY60" fmla="*/ 4597696 h 4693383"/>
                <a:gd name="csX61" fmla="*/ 2813484 w 4670698"/>
                <a:gd name="csY61" fmla="*/ 4559596 h 4693383"/>
                <a:gd name="csX62" fmla="*/ 3048434 w 4670698"/>
                <a:gd name="csY62" fmla="*/ 4445296 h 4693383"/>
                <a:gd name="csX63" fmla="*/ 3232584 w 4670698"/>
                <a:gd name="csY63" fmla="*/ 4337346 h 4693383"/>
                <a:gd name="csX64" fmla="*/ 3410384 w 4670698"/>
                <a:gd name="csY64" fmla="*/ 4388146 h 4693383"/>
                <a:gd name="csX65" fmla="*/ 3708834 w 4670698"/>
                <a:gd name="csY65" fmla="*/ 4369096 h 4693383"/>
                <a:gd name="csX66" fmla="*/ 3943784 w 4670698"/>
                <a:gd name="csY66" fmla="*/ 4330996 h 4693383"/>
                <a:gd name="csX67" fmla="*/ 3988234 w 4670698"/>
                <a:gd name="csY67" fmla="*/ 4191296 h 4693383"/>
                <a:gd name="csX68" fmla="*/ 3804084 w 4670698"/>
                <a:gd name="csY68" fmla="*/ 4127796 h 4693383"/>
                <a:gd name="csX69" fmla="*/ 3829484 w 4670698"/>
                <a:gd name="csY69" fmla="*/ 4045246 h 4693383"/>
                <a:gd name="csX70" fmla="*/ 3886634 w 4670698"/>
                <a:gd name="csY70" fmla="*/ 3892846 h 4693383"/>
                <a:gd name="csX71" fmla="*/ 3975534 w 4670698"/>
                <a:gd name="csY71" fmla="*/ 3816646 h 4693383"/>
                <a:gd name="csX72" fmla="*/ 4032684 w 4670698"/>
                <a:gd name="csY72" fmla="*/ 3765846 h 4693383"/>
                <a:gd name="csX73" fmla="*/ 4121584 w 4670698"/>
                <a:gd name="csY73" fmla="*/ 3657896 h 4693383"/>
                <a:gd name="csX74" fmla="*/ 4229534 w 4670698"/>
                <a:gd name="csY74" fmla="*/ 3619796 h 4693383"/>
                <a:gd name="csX75" fmla="*/ 4273984 w 4670698"/>
                <a:gd name="csY75" fmla="*/ 3530896 h 4693383"/>
                <a:gd name="csX76" fmla="*/ 4394634 w 4670698"/>
                <a:gd name="csY76" fmla="*/ 3365796 h 4693383"/>
                <a:gd name="csX77" fmla="*/ 4369234 w 4670698"/>
                <a:gd name="csY77" fmla="*/ 3365796 h 4693383"/>
                <a:gd name="csX78" fmla="*/ 4267634 w 4670698"/>
                <a:gd name="csY78" fmla="*/ 3340396 h 4693383"/>
                <a:gd name="csX79" fmla="*/ 4223184 w 4670698"/>
                <a:gd name="csY79" fmla="*/ 3308646 h 4693383"/>
                <a:gd name="csX80" fmla="*/ 4204134 w 4670698"/>
                <a:gd name="csY80" fmla="*/ 3181646 h 4693383"/>
                <a:gd name="csX81" fmla="*/ 4312084 w 4670698"/>
                <a:gd name="csY81" fmla="*/ 3060996 h 4693383"/>
                <a:gd name="csX82" fmla="*/ 4553384 w 4670698"/>
                <a:gd name="csY82" fmla="*/ 2870496 h 4693383"/>
                <a:gd name="csX83" fmla="*/ 4578784 w 4670698"/>
                <a:gd name="csY83" fmla="*/ 2806996 h 4693383"/>
                <a:gd name="csX84" fmla="*/ 4585134 w 4670698"/>
                <a:gd name="csY84" fmla="*/ 2724446 h 4693383"/>
                <a:gd name="csX85" fmla="*/ 4534334 w 4670698"/>
                <a:gd name="csY85" fmla="*/ 2654596 h 4693383"/>
                <a:gd name="csX86" fmla="*/ 4477184 w 4670698"/>
                <a:gd name="csY86" fmla="*/ 2502196 h 4693383"/>
                <a:gd name="csX87" fmla="*/ 4559734 w 4670698"/>
                <a:gd name="csY87" fmla="*/ 2502196 h 4693383"/>
                <a:gd name="csX88" fmla="*/ 4559734 w 4670698"/>
                <a:gd name="csY88" fmla="*/ 2165646 h 4693383"/>
                <a:gd name="csX89" fmla="*/ 4667684 w 4670698"/>
                <a:gd name="csY89" fmla="*/ 2121196 h 4693383"/>
                <a:gd name="csX90" fmla="*/ 4635934 w 4670698"/>
                <a:gd name="csY90" fmla="*/ 2044996 h 4693383"/>
                <a:gd name="csX91" fmla="*/ 4585134 w 4670698"/>
                <a:gd name="csY91" fmla="*/ 2000546 h 4693383"/>
                <a:gd name="csX92" fmla="*/ 4521634 w 4670698"/>
                <a:gd name="csY92" fmla="*/ 1981496 h 4693383"/>
                <a:gd name="csX93" fmla="*/ 4470834 w 4670698"/>
                <a:gd name="csY93" fmla="*/ 1892596 h 4693383"/>
                <a:gd name="csX94" fmla="*/ 4375584 w 4670698"/>
                <a:gd name="csY94" fmla="*/ 1663996 h 4693383"/>
                <a:gd name="csX95" fmla="*/ 4400984 w 4670698"/>
                <a:gd name="csY95" fmla="*/ 1524296 h 4693383"/>
                <a:gd name="csX96" fmla="*/ 4400984 w 4670698"/>
                <a:gd name="csY96" fmla="*/ 1486196 h 4693383"/>
                <a:gd name="csX97" fmla="*/ 4331134 w 4670698"/>
                <a:gd name="csY97" fmla="*/ 1473496 h 4693383"/>
                <a:gd name="csX98" fmla="*/ 4305734 w 4670698"/>
                <a:gd name="csY98" fmla="*/ 1435396 h 4693383"/>
                <a:gd name="csX99" fmla="*/ 4293034 w 4670698"/>
                <a:gd name="csY99" fmla="*/ 1327446 h 4693383"/>
                <a:gd name="csX100" fmla="*/ 4318434 w 4670698"/>
                <a:gd name="csY100" fmla="*/ 1263946 h 4693383"/>
                <a:gd name="csX101" fmla="*/ 4388284 w 4670698"/>
                <a:gd name="csY101" fmla="*/ 1213146 h 4693383"/>
                <a:gd name="csX102" fmla="*/ 4458134 w 4670698"/>
                <a:gd name="csY102" fmla="*/ 1155996 h 4693383"/>
                <a:gd name="csX103" fmla="*/ 4369234 w 4670698"/>
                <a:gd name="csY103" fmla="*/ 1098846 h 4693383"/>
                <a:gd name="csX104" fmla="*/ 4216834 w 4670698"/>
                <a:gd name="csY104" fmla="*/ 952796 h 4693383"/>
                <a:gd name="csX105" fmla="*/ 4153334 w 4670698"/>
                <a:gd name="csY105" fmla="*/ 825796 h 4693383"/>
                <a:gd name="csX106" fmla="*/ 4077134 w 4670698"/>
                <a:gd name="csY106" fmla="*/ 819446 h 4693383"/>
                <a:gd name="csX107" fmla="*/ 4013634 w 4670698"/>
                <a:gd name="csY107" fmla="*/ 768646 h 4693383"/>
                <a:gd name="csX108" fmla="*/ 4019984 w 4670698"/>
                <a:gd name="csY108" fmla="*/ 730546 h 4693383"/>
                <a:gd name="csX109" fmla="*/ 4058084 w 4670698"/>
                <a:gd name="csY109" fmla="*/ 609896 h 4693383"/>
                <a:gd name="csX110" fmla="*/ 3994584 w 4670698"/>
                <a:gd name="csY110" fmla="*/ 609896 h 4693383"/>
                <a:gd name="csX111" fmla="*/ 3918384 w 4670698"/>
                <a:gd name="csY111" fmla="*/ 660696 h 4693383"/>
                <a:gd name="csX112" fmla="*/ 3931084 w 4670698"/>
                <a:gd name="csY112" fmla="*/ 667046 h 4693383"/>
                <a:gd name="csX113" fmla="*/ 3829484 w 4670698"/>
                <a:gd name="csY113" fmla="*/ 660696 h 4693383"/>
                <a:gd name="csX114" fmla="*/ 3886634 w 4670698"/>
                <a:gd name="csY114" fmla="*/ 603546 h 4693383"/>
                <a:gd name="csX115" fmla="*/ 3867584 w 4670698"/>
                <a:gd name="csY115" fmla="*/ 527346 h 4693383"/>
                <a:gd name="csX116" fmla="*/ 3677084 w 4670698"/>
                <a:gd name="csY116" fmla="*/ 546396 h 4693383"/>
                <a:gd name="csX117" fmla="*/ 3569134 w 4670698"/>
                <a:gd name="csY117" fmla="*/ 597196 h 4693383"/>
                <a:gd name="csX118" fmla="*/ 3537384 w 4670698"/>
                <a:gd name="csY118" fmla="*/ 514646 h 4693383"/>
                <a:gd name="csX119" fmla="*/ 3550084 w 4670698"/>
                <a:gd name="csY119" fmla="*/ 444796 h 4693383"/>
                <a:gd name="csX120" fmla="*/ 3467534 w 4670698"/>
                <a:gd name="csY120" fmla="*/ 438446 h 4693383"/>
                <a:gd name="csX121" fmla="*/ 3448484 w 4670698"/>
                <a:gd name="csY121" fmla="*/ 457496 h 4693383"/>
                <a:gd name="csX122" fmla="*/ 3308784 w 4670698"/>
                <a:gd name="csY122" fmla="*/ 400346 h 4693383"/>
                <a:gd name="csX123" fmla="*/ 3238934 w 4670698"/>
                <a:gd name="csY123" fmla="*/ 317796 h 4693383"/>
                <a:gd name="csX124" fmla="*/ 3111934 w 4670698"/>
                <a:gd name="csY124" fmla="*/ 235246 h 4693383"/>
                <a:gd name="csX125" fmla="*/ 3048434 w 4670698"/>
                <a:gd name="csY125" fmla="*/ 95546 h 4693383"/>
                <a:gd name="csX126" fmla="*/ 3029384 w 4670698"/>
                <a:gd name="csY126" fmla="*/ 178096 h 4693383"/>
                <a:gd name="csX127" fmla="*/ 2851584 w 4670698"/>
                <a:gd name="csY127" fmla="*/ 89196 h 4693383"/>
                <a:gd name="csX128" fmla="*/ 2635684 w 4670698"/>
                <a:gd name="csY128" fmla="*/ 6646 h 4693383"/>
                <a:gd name="csX129" fmla="*/ 2616338 w 4670698"/>
                <a:gd name="csY129" fmla="*/ 8775 h 4693383"/>
                <a:gd name="csX130" fmla="*/ 2089288 w 4670698"/>
                <a:gd name="csY130" fmla="*/ 39088 h 4693383"/>
                <a:gd name="csX131" fmla="*/ 1742164 w 4670698"/>
                <a:gd name="csY131" fmla="*/ 70151 h 4693383"/>
                <a:gd name="csX132" fmla="*/ 927193 w 4670698"/>
                <a:gd name="csY132"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565584 w 4670698"/>
                <a:gd name="csY4" fmla="*/ 889296 h 4693383"/>
                <a:gd name="csX5" fmla="*/ 457634 w 4670698"/>
                <a:gd name="csY5" fmla="*/ 940096 h 4693383"/>
                <a:gd name="csX6" fmla="*/ 387784 w 4670698"/>
                <a:gd name="csY6" fmla="*/ 952796 h 4693383"/>
                <a:gd name="csX7" fmla="*/ 375084 w 4670698"/>
                <a:gd name="csY7" fmla="*/ 1003596 h 4693383"/>
                <a:gd name="csX8" fmla="*/ 425884 w 4670698"/>
                <a:gd name="csY8" fmla="*/ 1079796 h 4693383"/>
                <a:gd name="csX9" fmla="*/ 432234 w 4670698"/>
                <a:gd name="csY9" fmla="*/ 1098846 h 4693383"/>
                <a:gd name="csX10" fmla="*/ 444934 w 4670698"/>
                <a:gd name="csY10" fmla="*/ 1143296 h 4693383"/>
                <a:gd name="csX11" fmla="*/ 502084 w 4670698"/>
                <a:gd name="csY11" fmla="*/ 1130596 h 4693383"/>
                <a:gd name="csX12" fmla="*/ 527484 w 4670698"/>
                <a:gd name="csY12" fmla="*/ 1073446 h 4693383"/>
                <a:gd name="csX13" fmla="*/ 578284 w 4670698"/>
                <a:gd name="csY13" fmla="*/ 1009946 h 4693383"/>
                <a:gd name="csX14" fmla="*/ 622734 w 4670698"/>
                <a:gd name="csY14" fmla="*/ 1035346 h 4693383"/>
                <a:gd name="csX15" fmla="*/ 648134 w 4670698"/>
                <a:gd name="csY15" fmla="*/ 1079796 h 4693383"/>
                <a:gd name="csX16" fmla="*/ 603684 w 4670698"/>
                <a:gd name="csY16" fmla="*/ 1155996 h 4693383"/>
                <a:gd name="csX17" fmla="*/ 533834 w 4670698"/>
                <a:gd name="csY17" fmla="*/ 1219496 h 4693383"/>
                <a:gd name="csX18" fmla="*/ 476684 w 4670698"/>
                <a:gd name="csY18" fmla="*/ 1327446 h 4693383"/>
                <a:gd name="csX19" fmla="*/ 1014893 w 4670698"/>
                <a:gd name="csY19" fmla="*/ 1720082 h 4693383"/>
                <a:gd name="csX20" fmla="*/ 479544 w 4670698"/>
                <a:gd name="csY20" fmla="*/ 2041260 h 4693383"/>
                <a:gd name="csX21" fmla="*/ 286184 w 4670698"/>
                <a:gd name="csY21" fmla="*/ 1829096 h 4693383"/>
                <a:gd name="csX22" fmla="*/ 222684 w 4670698"/>
                <a:gd name="csY22" fmla="*/ 1841796 h 4693383"/>
                <a:gd name="csX23" fmla="*/ 190934 w 4670698"/>
                <a:gd name="csY23" fmla="*/ 1784646 h 4693383"/>
                <a:gd name="csX24" fmla="*/ 121084 w 4670698"/>
                <a:gd name="csY24" fmla="*/ 1771946 h 4693383"/>
                <a:gd name="csX25" fmla="*/ 102034 w 4670698"/>
                <a:gd name="csY25" fmla="*/ 1854496 h 4693383"/>
                <a:gd name="csX26" fmla="*/ 178234 w 4670698"/>
                <a:gd name="csY26" fmla="*/ 1937046 h 4693383"/>
                <a:gd name="csX27" fmla="*/ 138 w 4670698"/>
                <a:gd name="csY27" fmla="*/ 2172926 h 4693383"/>
                <a:gd name="csX28" fmla="*/ 146484 w 4670698"/>
                <a:gd name="csY28" fmla="*/ 2330746 h 4693383"/>
                <a:gd name="csX29" fmla="*/ 13134 w 4670698"/>
                <a:gd name="csY29" fmla="*/ 2629196 h 4693383"/>
                <a:gd name="csX30" fmla="*/ 13134 w 4670698"/>
                <a:gd name="csY30" fmla="*/ 2699046 h 4693383"/>
                <a:gd name="csX31" fmla="*/ 82984 w 4670698"/>
                <a:gd name="csY31" fmla="*/ 2819696 h 4693383"/>
                <a:gd name="csX32" fmla="*/ 229034 w 4670698"/>
                <a:gd name="csY32" fmla="*/ 2813346 h 4693383"/>
                <a:gd name="csX33" fmla="*/ 298884 w 4670698"/>
                <a:gd name="csY33" fmla="*/ 2806996 h 4693383"/>
                <a:gd name="csX34" fmla="*/ 241734 w 4670698"/>
                <a:gd name="csY34" fmla="*/ 3022896 h 4693383"/>
                <a:gd name="csX35" fmla="*/ 222684 w 4670698"/>
                <a:gd name="csY35" fmla="*/ 3149896 h 4693383"/>
                <a:gd name="csX36" fmla="*/ 273484 w 4670698"/>
                <a:gd name="csY36" fmla="*/ 3353096 h 4693383"/>
                <a:gd name="csX37" fmla="*/ 394134 w 4670698"/>
                <a:gd name="csY37" fmla="*/ 3448346 h 4693383"/>
                <a:gd name="csX38" fmla="*/ 457634 w 4670698"/>
                <a:gd name="csY38" fmla="*/ 3549946 h 4693383"/>
                <a:gd name="csX39" fmla="*/ 527484 w 4670698"/>
                <a:gd name="csY39" fmla="*/ 3664246 h 4693383"/>
                <a:gd name="csX40" fmla="*/ 514784 w 4670698"/>
                <a:gd name="csY40" fmla="*/ 3708696 h 4693383"/>
                <a:gd name="csX41" fmla="*/ 444934 w 4670698"/>
                <a:gd name="csY41" fmla="*/ 3772196 h 4693383"/>
                <a:gd name="csX42" fmla="*/ 381434 w 4670698"/>
                <a:gd name="csY42" fmla="*/ 3867446 h 4693383"/>
                <a:gd name="csX43" fmla="*/ 559234 w 4670698"/>
                <a:gd name="csY43" fmla="*/ 3988096 h 4693383"/>
                <a:gd name="csX44" fmla="*/ 514784 w 4670698"/>
                <a:gd name="csY44" fmla="*/ 4051596 h 4693383"/>
                <a:gd name="csX45" fmla="*/ 438584 w 4670698"/>
                <a:gd name="csY45" fmla="*/ 4102396 h 4693383"/>
                <a:gd name="csX46" fmla="*/ 381434 w 4670698"/>
                <a:gd name="csY46" fmla="*/ 4178596 h 4693383"/>
                <a:gd name="csX47" fmla="*/ 502084 w 4670698"/>
                <a:gd name="csY47" fmla="*/ 4267496 h 4693383"/>
                <a:gd name="csX48" fmla="*/ 717984 w 4670698"/>
                <a:gd name="csY48" fmla="*/ 4127796 h 4693383"/>
                <a:gd name="csX49" fmla="*/ 857684 w 4670698"/>
                <a:gd name="csY49" fmla="*/ 4216696 h 4693383"/>
                <a:gd name="csX50" fmla="*/ 825934 w 4670698"/>
                <a:gd name="csY50" fmla="*/ 4311946 h 4693383"/>
                <a:gd name="csX51" fmla="*/ 965634 w 4670698"/>
                <a:gd name="csY51" fmla="*/ 4311946 h 4693383"/>
                <a:gd name="csX52" fmla="*/ 1168834 w 4670698"/>
                <a:gd name="csY52" fmla="*/ 4432596 h 4693383"/>
                <a:gd name="csX53" fmla="*/ 1397434 w 4670698"/>
                <a:gd name="csY53" fmla="*/ 4553246 h 4693383"/>
                <a:gd name="csX54" fmla="*/ 1479984 w 4670698"/>
                <a:gd name="csY54" fmla="*/ 4692946 h 4693383"/>
                <a:gd name="csX55" fmla="*/ 1619684 w 4670698"/>
                <a:gd name="csY55" fmla="*/ 4597696 h 4693383"/>
                <a:gd name="csX56" fmla="*/ 1727634 w 4670698"/>
                <a:gd name="csY56" fmla="*/ 4610396 h 4693383"/>
                <a:gd name="csX57" fmla="*/ 2280084 w 4670698"/>
                <a:gd name="csY57" fmla="*/ 4616746 h 4693383"/>
                <a:gd name="csX58" fmla="*/ 2407084 w 4670698"/>
                <a:gd name="csY58" fmla="*/ 4667546 h 4693383"/>
                <a:gd name="csX59" fmla="*/ 2476934 w 4670698"/>
                <a:gd name="csY59" fmla="*/ 4597696 h 4693383"/>
                <a:gd name="csX60" fmla="*/ 2813484 w 4670698"/>
                <a:gd name="csY60" fmla="*/ 4559596 h 4693383"/>
                <a:gd name="csX61" fmla="*/ 3048434 w 4670698"/>
                <a:gd name="csY61" fmla="*/ 4445296 h 4693383"/>
                <a:gd name="csX62" fmla="*/ 3232584 w 4670698"/>
                <a:gd name="csY62" fmla="*/ 4337346 h 4693383"/>
                <a:gd name="csX63" fmla="*/ 3410384 w 4670698"/>
                <a:gd name="csY63" fmla="*/ 4388146 h 4693383"/>
                <a:gd name="csX64" fmla="*/ 3708834 w 4670698"/>
                <a:gd name="csY64" fmla="*/ 4369096 h 4693383"/>
                <a:gd name="csX65" fmla="*/ 3943784 w 4670698"/>
                <a:gd name="csY65" fmla="*/ 4330996 h 4693383"/>
                <a:gd name="csX66" fmla="*/ 3988234 w 4670698"/>
                <a:gd name="csY66" fmla="*/ 4191296 h 4693383"/>
                <a:gd name="csX67" fmla="*/ 3804084 w 4670698"/>
                <a:gd name="csY67" fmla="*/ 4127796 h 4693383"/>
                <a:gd name="csX68" fmla="*/ 3829484 w 4670698"/>
                <a:gd name="csY68" fmla="*/ 4045246 h 4693383"/>
                <a:gd name="csX69" fmla="*/ 3886634 w 4670698"/>
                <a:gd name="csY69" fmla="*/ 3892846 h 4693383"/>
                <a:gd name="csX70" fmla="*/ 3975534 w 4670698"/>
                <a:gd name="csY70" fmla="*/ 3816646 h 4693383"/>
                <a:gd name="csX71" fmla="*/ 4032684 w 4670698"/>
                <a:gd name="csY71" fmla="*/ 3765846 h 4693383"/>
                <a:gd name="csX72" fmla="*/ 4121584 w 4670698"/>
                <a:gd name="csY72" fmla="*/ 3657896 h 4693383"/>
                <a:gd name="csX73" fmla="*/ 4229534 w 4670698"/>
                <a:gd name="csY73" fmla="*/ 3619796 h 4693383"/>
                <a:gd name="csX74" fmla="*/ 4273984 w 4670698"/>
                <a:gd name="csY74" fmla="*/ 3530896 h 4693383"/>
                <a:gd name="csX75" fmla="*/ 4394634 w 4670698"/>
                <a:gd name="csY75" fmla="*/ 3365796 h 4693383"/>
                <a:gd name="csX76" fmla="*/ 4369234 w 4670698"/>
                <a:gd name="csY76" fmla="*/ 3365796 h 4693383"/>
                <a:gd name="csX77" fmla="*/ 4267634 w 4670698"/>
                <a:gd name="csY77" fmla="*/ 3340396 h 4693383"/>
                <a:gd name="csX78" fmla="*/ 4223184 w 4670698"/>
                <a:gd name="csY78" fmla="*/ 3308646 h 4693383"/>
                <a:gd name="csX79" fmla="*/ 4204134 w 4670698"/>
                <a:gd name="csY79" fmla="*/ 3181646 h 4693383"/>
                <a:gd name="csX80" fmla="*/ 4312084 w 4670698"/>
                <a:gd name="csY80" fmla="*/ 3060996 h 4693383"/>
                <a:gd name="csX81" fmla="*/ 4553384 w 4670698"/>
                <a:gd name="csY81" fmla="*/ 2870496 h 4693383"/>
                <a:gd name="csX82" fmla="*/ 4578784 w 4670698"/>
                <a:gd name="csY82" fmla="*/ 2806996 h 4693383"/>
                <a:gd name="csX83" fmla="*/ 4585134 w 4670698"/>
                <a:gd name="csY83" fmla="*/ 2724446 h 4693383"/>
                <a:gd name="csX84" fmla="*/ 4534334 w 4670698"/>
                <a:gd name="csY84" fmla="*/ 2654596 h 4693383"/>
                <a:gd name="csX85" fmla="*/ 4477184 w 4670698"/>
                <a:gd name="csY85" fmla="*/ 2502196 h 4693383"/>
                <a:gd name="csX86" fmla="*/ 4559734 w 4670698"/>
                <a:gd name="csY86" fmla="*/ 2502196 h 4693383"/>
                <a:gd name="csX87" fmla="*/ 4559734 w 4670698"/>
                <a:gd name="csY87" fmla="*/ 2165646 h 4693383"/>
                <a:gd name="csX88" fmla="*/ 4667684 w 4670698"/>
                <a:gd name="csY88" fmla="*/ 2121196 h 4693383"/>
                <a:gd name="csX89" fmla="*/ 4635934 w 4670698"/>
                <a:gd name="csY89" fmla="*/ 2044996 h 4693383"/>
                <a:gd name="csX90" fmla="*/ 4585134 w 4670698"/>
                <a:gd name="csY90" fmla="*/ 2000546 h 4693383"/>
                <a:gd name="csX91" fmla="*/ 4521634 w 4670698"/>
                <a:gd name="csY91" fmla="*/ 1981496 h 4693383"/>
                <a:gd name="csX92" fmla="*/ 4470834 w 4670698"/>
                <a:gd name="csY92" fmla="*/ 1892596 h 4693383"/>
                <a:gd name="csX93" fmla="*/ 4375584 w 4670698"/>
                <a:gd name="csY93" fmla="*/ 1663996 h 4693383"/>
                <a:gd name="csX94" fmla="*/ 4400984 w 4670698"/>
                <a:gd name="csY94" fmla="*/ 1524296 h 4693383"/>
                <a:gd name="csX95" fmla="*/ 4400984 w 4670698"/>
                <a:gd name="csY95" fmla="*/ 1486196 h 4693383"/>
                <a:gd name="csX96" fmla="*/ 4331134 w 4670698"/>
                <a:gd name="csY96" fmla="*/ 1473496 h 4693383"/>
                <a:gd name="csX97" fmla="*/ 4305734 w 4670698"/>
                <a:gd name="csY97" fmla="*/ 1435396 h 4693383"/>
                <a:gd name="csX98" fmla="*/ 4293034 w 4670698"/>
                <a:gd name="csY98" fmla="*/ 1327446 h 4693383"/>
                <a:gd name="csX99" fmla="*/ 4318434 w 4670698"/>
                <a:gd name="csY99" fmla="*/ 1263946 h 4693383"/>
                <a:gd name="csX100" fmla="*/ 4388284 w 4670698"/>
                <a:gd name="csY100" fmla="*/ 1213146 h 4693383"/>
                <a:gd name="csX101" fmla="*/ 4458134 w 4670698"/>
                <a:gd name="csY101" fmla="*/ 1155996 h 4693383"/>
                <a:gd name="csX102" fmla="*/ 4369234 w 4670698"/>
                <a:gd name="csY102" fmla="*/ 1098846 h 4693383"/>
                <a:gd name="csX103" fmla="*/ 4216834 w 4670698"/>
                <a:gd name="csY103" fmla="*/ 952796 h 4693383"/>
                <a:gd name="csX104" fmla="*/ 4153334 w 4670698"/>
                <a:gd name="csY104" fmla="*/ 825796 h 4693383"/>
                <a:gd name="csX105" fmla="*/ 4077134 w 4670698"/>
                <a:gd name="csY105" fmla="*/ 819446 h 4693383"/>
                <a:gd name="csX106" fmla="*/ 4013634 w 4670698"/>
                <a:gd name="csY106" fmla="*/ 768646 h 4693383"/>
                <a:gd name="csX107" fmla="*/ 4019984 w 4670698"/>
                <a:gd name="csY107" fmla="*/ 730546 h 4693383"/>
                <a:gd name="csX108" fmla="*/ 4058084 w 4670698"/>
                <a:gd name="csY108" fmla="*/ 609896 h 4693383"/>
                <a:gd name="csX109" fmla="*/ 3994584 w 4670698"/>
                <a:gd name="csY109" fmla="*/ 609896 h 4693383"/>
                <a:gd name="csX110" fmla="*/ 3918384 w 4670698"/>
                <a:gd name="csY110" fmla="*/ 660696 h 4693383"/>
                <a:gd name="csX111" fmla="*/ 3931084 w 4670698"/>
                <a:gd name="csY111" fmla="*/ 667046 h 4693383"/>
                <a:gd name="csX112" fmla="*/ 3829484 w 4670698"/>
                <a:gd name="csY112" fmla="*/ 660696 h 4693383"/>
                <a:gd name="csX113" fmla="*/ 3886634 w 4670698"/>
                <a:gd name="csY113" fmla="*/ 603546 h 4693383"/>
                <a:gd name="csX114" fmla="*/ 3867584 w 4670698"/>
                <a:gd name="csY114" fmla="*/ 527346 h 4693383"/>
                <a:gd name="csX115" fmla="*/ 3677084 w 4670698"/>
                <a:gd name="csY115" fmla="*/ 546396 h 4693383"/>
                <a:gd name="csX116" fmla="*/ 3569134 w 4670698"/>
                <a:gd name="csY116" fmla="*/ 597196 h 4693383"/>
                <a:gd name="csX117" fmla="*/ 3537384 w 4670698"/>
                <a:gd name="csY117" fmla="*/ 514646 h 4693383"/>
                <a:gd name="csX118" fmla="*/ 3550084 w 4670698"/>
                <a:gd name="csY118" fmla="*/ 444796 h 4693383"/>
                <a:gd name="csX119" fmla="*/ 3467534 w 4670698"/>
                <a:gd name="csY119" fmla="*/ 438446 h 4693383"/>
                <a:gd name="csX120" fmla="*/ 3448484 w 4670698"/>
                <a:gd name="csY120" fmla="*/ 457496 h 4693383"/>
                <a:gd name="csX121" fmla="*/ 3308784 w 4670698"/>
                <a:gd name="csY121" fmla="*/ 400346 h 4693383"/>
                <a:gd name="csX122" fmla="*/ 3238934 w 4670698"/>
                <a:gd name="csY122" fmla="*/ 317796 h 4693383"/>
                <a:gd name="csX123" fmla="*/ 3111934 w 4670698"/>
                <a:gd name="csY123" fmla="*/ 235246 h 4693383"/>
                <a:gd name="csX124" fmla="*/ 3048434 w 4670698"/>
                <a:gd name="csY124" fmla="*/ 95546 h 4693383"/>
                <a:gd name="csX125" fmla="*/ 3029384 w 4670698"/>
                <a:gd name="csY125" fmla="*/ 178096 h 4693383"/>
                <a:gd name="csX126" fmla="*/ 2851584 w 4670698"/>
                <a:gd name="csY126" fmla="*/ 89196 h 4693383"/>
                <a:gd name="csX127" fmla="*/ 2635684 w 4670698"/>
                <a:gd name="csY127" fmla="*/ 6646 h 4693383"/>
                <a:gd name="csX128" fmla="*/ 2616338 w 4670698"/>
                <a:gd name="csY128" fmla="*/ 8775 h 4693383"/>
                <a:gd name="csX129" fmla="*/ 2089288 w 4670698"/>
                <a:gd name="csY129" fmla="*/ 39088 h 4693383"/>
                <a:gd name="csX130" fmla="*/ 1742164 w 4670698"/>
                <a:gd name="csY130" fmla="*/ 70151 h 4693383"/>
                <a:gd name="csX131" fmla="*/ 927193 w 4670698"/>
                <a:gd name="csY131"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457634 w 4670698"/>
                <a:gd name="csY4" fmla="*/ 940096 h 4693383"/>
                <a:gd name="csX5" fmla="*/ 387784 w 4670698"/>
                <a:gd name="csY5" fmla="*/ 952796 h 4693383"/>
                <a:gd name="csX6" fmla="*/ 375084 w 4670698"/>
                <a:gd name="csY6" fmla="*/ 1003596 h 4693383"/>
                <a:gd name="csX7" fmla="*/ 425884 w 4670698"/>
                <a:gd name="csY7" fmla="*/ 1079796 h 4693383"/>
                <a:gd name="csX8" fmla="*/ 432234 w 4670698"/>
                <a:gd name="csY8" fmla="*/ 1098846 h 4693383"/>
                <a:gd name="csX9" fmla="*/ 444934 w 4670698"/>
                <a:gd name="csY9" fmla="*/ 1143296 h 4693383"/>
                <a:gd name="csX10" fmla="*/ 502084 w 4670698"/>
                <a:gd name="csY10" fmla="*/ 1130596 h 4693383"/>
                <a:gd name="csX11" fmla="*/ 527484 w 4670698"/>
                <a:gd name="csY11" fmla="*/ 1073446 h 4693383"/>
                <a:gd name="csX12" fmla="*/ 578284 w 4670698"/>
                <a:gd name="csY12" fmla="*/ 1009946 h 4693383"/>
                <a:gd name="csX13" fmla="*/ 622734 w 4670698"/>
                <a:gd name="csY13" fmla="*/ 1035346 h 4693383"/>
                <a:gd name="csX14" fmla="*/ 648134 w 4670698"/>
                <a:gd name="csY14" fmla="*/ 1079796 h 4693383"/>
                <a:gd name="csX15" fmla="*/ 603684 w 4670698"/>
                <a:gd name="csY15" fmla="*/ 1155996 h 4693383"/>
                <a:gd name="csX16" fmla="*/ 533834 w 4670698"/>
                <a:gd name="csY16" fmla="*/ 1219496 h 4693383"/>
                <a:gd name="csX17" fmla="*/ 476684 w 4670698"/>
                <a:gd name="csY17" fmla="*/ 1327446 h 4693383"/>
                <a:gd name="csX18" fmla="*/ 1014893 w 4670698"/>
                <a:gd name="csY18" fmla="*/ 1720082 h 4693383"/>
                <a:gd name="csX19" fmla="*/ 479544 w 4670698"/>
                <a:gd name="csY19" fmla="*/ 2041260 h 4693383"/>
                <a:gd name="csX20" fmla="*/ 286184 w 4670698"/>
                <a:gd name="csY20" fmla="*/ 1829096 h 4693383"/>
                <a:gd name="csX21" fmla="*/ 222684 w 4670698"/>
                <a:gd name="csY21" fmla="*/ 1841796 h 4693383"/>
                <a:gd name="csX22" fmla="*/ 190934 w 4670698"/>
                <a:gd name="csY22" fmla="*/ 1784646 h 4693383"/>
                <a:gd name="csX23" fmla="*/ 121084 w 4670698"/>
                <a:gd name="csY23" fmla="*/ 1771946 h 4693383"/>
                <a:gd name="csX24" fmla="*/ 102034 w 4670698"/>
                <a:gd name="csY24" fmla="*/ 1854496 h 4693383"/>
                <a:gd name="csX25" fmla="*/ 178234 w 4670698"/>
                <a:gd name="csY25" fmla="*/ 1937046 h 4693383"/>
                <a:gd name="csX26" fmla="*/ 138 w 4670698"/>
                <a:gd name="csY26" fmla="*/ 2172926 h 4693383"/>
                <a:gd name="csX27" fmla="*/ 146484 w 4670698"/>
                <a:gd name="csY27" fmla="*/ 2330746 h 4693383"/>
                <a:gd name="csX28" fmla="*/ 13134 w 4670698"/>
                <a:gd name="csY28" fmla="*/ 2629196 h 4693383"/>
                <a:gd name="csX29" fmla="*/ 13134 w 4670698"/>
                <a:gd name="csY29" fmla="*/ 2699046 h 4693383"/>
                <a:gd name="csX30" fmla="*/ 82984 w 4670698"/>
                <a:gd name="csY30" fmla="*/ 2819696 h 4693383"/>
                <a:gd name="csX31" fmla="*/ 229034 w 4670698"/>
                <a:gd name="csY31" fmla="*/ 2813346 h 4693383"/>
                <a:gd name="csX32" fmla="*/ 298884 w 4670698"/>
                <a:gd name="csY32" fmla="*/ 2806996 h 4693383"/>
                <a:gd name="csX33" fmla="*/ 241734 w 4670698"/>
                <a:gd name="csY33" fmla="*/ 3022896 h 4693383"/>
                <a:gd name="csX34" fmla="*/ 222684 w 4670698"/>
                <a:gd name="csY34" fmla="*/ 3149896 h 4693383"/>
                <a:gd name="csX35" fmla="*/ 273484 w 4670698"/>
                <a:gd name="csY35" fmla="*/ 3353096 h 4693383"/>
                <a:gd name="csX36" fmla="*/ 394134 w 4670698"/>
                <a:gd name="csY36" fmla="*/ 3448346 h 4693383"/>
                <a:gd name="csX37" fmla="*/ 457634 w 4670698"/>
                <a:gd name="csY37" fmla="*/ 3549946 h 4693383"/>
                <a:gd name="csX38" fmla="*/ 527484 w 4670698"/>
                <a:gd name="csY38" fmla="*/ 3664246 h 4693383"/>
                <a:gd name="csX39" fmla="*/ 514784 w 4670698"/>
                <a:gd name="csY39" fmla="*/ 3708696 h 4693383"/>
                <a:gd name="csX40" fmla="*/ 444934 w 4670698"/>
                <a:gd name="csY40" fmla="*/ 3772196 h 4693383"/>
                <a:gd name="csX41" fmla="*/ 381434 w 4670698"/>
                <a:gd name="csY41" fmla="*/ 3867446 h 4693383"/>
                <a:gd name="csX42" fmla="*/ 559234 w 4670698"/>
                <a:gd name="csY42" fmla="*/ 3988096 h 4693383"/>
                <a:gd name="csX43" fmla="*/ 514784 w 4670698"/>
                <a:gd name="csY43" fmla="*/ 4051596 h 4693383"/>
                <a:gd name="csX44" fmla="*/ 438584 w 4670698"/>
                <a:gd name="csY44" fmla="*/ 4102396 h 4693383"/>
                <a:gd name="csX45" fmla="*/ 381434 w 4670698"/>
                <a:gd name="csY45" fmla="*/ 4178596 h 4693383"/>
                <a:gd name="csX46" fmla="*/ 502084 w 4670698"/>
                <a:gd name="csY46" fmla="*/ 4267496 h 4693383"/>
                <a:gd name="csX47" fmla="*/ 717984 w 4670698"/>
                <a:gd name="csY47" fmla="*/ 4127796 h 4693383"/>
                <a:gd name="csX48" fmla="*/ 857684 w 4670698"/>
                <a:gd name="csY48" fmla="*/ 4216696 h 4693383"/>
                <a:gd name="csX49" fmla="*/ 825934 w 4670698"/>
                <a:gd name="csY49" fmla="*/ 4311946 h 4693383"/>
                <a:gd name="csX50" fmla="*/ 965634 w 4670698"/>
                <a:gd name="csY50" fmla="*/ 4311946 h 4693383"/>
                <a:gd name="csX51" fmla="*/ 1168834 w 4670698"/>
                <a:gd name="csY51" fmla="*/ 4432596 h 4693383"/>
                <a:gd name="csX52" fmla="*/ 1397434 w 4670698"/>
                <a:gd name="csY52" fmla="*/ 4553246 h 4693383"/>
                <a:gd name="csX53" fmla="*/ 1479984 w 4670698"/>
                <a:gd name="csY53" fmla="*/ 4692946 h 4693383"/>
                <a:gd name="csX54" fmla="*/ 1619684 w 4670698"/>
                <a:gd name="csY54" fmla="*/ 4597696 h 4693383"/>
                <a:gd name="csX55" fmla="*/ 1727634 w 4670698"/>
                <a:gd name="csY55" fmla="*/ 4610396 h 4693383"/>
                <a:gd name="csX56" fmla="*/ 2280084 w 4670698"/>
                <a:gd name="csY56" fmla="*/ 4616746 h 4693383"/>
                <a:gd name="csX57" fmla="*/ 2407084 w 4670698"/>
                <a:gd name="csY57" fmla="*/ 4667546 h 4693383"/>
                <a:gd name="csX58" fmla="*/ 2476934 w 4670698"/>
                <a:gd name="csY58" fmla="*/ 4597696 h 4693383"/>
                <a:gd name="csX59" fmla="*/ 2813484 w 4670698"/>
                <a:gd name="csY59" fmla="*/ 4559596 h 4693383"/>
                <a:gd name="csX60" fmla="*/ 3048434 w 4670698"/>
                <a:gd name="csY60" fmla="*/ 4445296 h 4693383"/>
                <a:gd name="csX61" fmla="*/ 3232584 w 4670698"/>
                <a:gd name="csY61" fmla="*/ 4337346 h 4693383"/>
                <a:gd name="csX62" fmla="*/ 3410384 w 4670698"/>
                <a:gd name="csY62" fmla="*/ 4388146 h 4693383"/>
                <a:gd name="csX63" fmla="*/ 3708834 w 4670698"/>
                <a:gd name="csY63" fmla="*/ 4369096 h 4693383"/>
                <a:gd name="csX64" fmla="*/ 3943784 w 4670698"/>
                <a:gd name="csY64" fmla="*/ 4330996 h 4693383"/>
                <a:gd name="csX65" fmla="*/ 3988234 w 4670698"/>
                <a:gd name="csY65" fmla="*/ 4191296 h 4693383"/>
                <a:gd name="csX66" fmla="*/ 3804084 w 4670698"/>
                <a:gd name="csY66" fmla="*/ 4127796 h 4693383"/>
                <a:gd name="csX67" fmla="*/ 3829484 w 4670698"/>
                <a:gd name="csY67" fmla="*/ 4045246 h 4693383"/>
                <a:gd name="csX68" fmla="*/ 3886634 w 4670698"/>
                <a:gd name="csY68" fmla="*/ 3892846 h 4693383"/>
                <a:gd name="csX69" fmla="*/ 3975534 w 4670698"/>
                <a:gd name="csY69" fmla="*/ 3816646 h 4693383"/>
                <a:gd name="csX70" fmla="*/ 4032684 w 4670698"/>
                <a:gd name="csY70" fmla="*/ 3765846 h 4693383"/>
                <a:gd name="csX71" fmla="*/ 4121584 w 4670698"/>
                <a:gd name="csY71" fmla="*/ 3657896 h 4693383"/>
                <a:gd name="csX72" fmla="*/ 4229534 w 4670698"/>
                <a:gd name="csY72" fmla="*/ 3619796 h 4693383"/>
                <a:gd name="csX73" fmla="*/ 4273984 w 4670698"/>
                <a:gd name="csY73" fmla="*/ 3530896 h 4693383"/>
                <a:gd name="csX74" fmla="*/ 4394634 w 4670698"/>
                <a:gd name="csY74" fmla="*/ 3365796 h 4693383"/>
                <a:gd name="csX75" fmla="*/ 4369234 w 4670698"/>
                <a:gd name="csY75" fmla="*/ 3365796 h 4693383"/>
                <a:gd name="csX76" fmla="*/ 4267634 w 4670698"/>
                <a:gd name="csY76" fmla="*/ 3340396 h 4693383"/>
                <a:gd name="csX77" fmla="*/ 4223184 w 4670698"/>
                <a:gd name="csY77" fmla="*/ 3308646 h 4693383"/>
                <a:gd name="csX78" fmla="*/ 4204134 w 4670698"/>
                <a:gd name="csY78" fmla="*/ 3181646 h 4693383"/>
                <a:gd name="csX79" fmla="*/ 4312084 w 4670698"/>
                <a:gd name="csY79" fmla="*/ 3060996 h 4693383"/>
                <a:gd name="csX80" fmla="*/ 4553384 w 4670698"/>
                <a:gd name="csY80" fmla="*/ 2870496 h 4693383"/>
                <a:gd name="csX81" fmla="*/ 4578784 w 4670698"/>
                <a:gd name="csY81" fmla="*/ 2806996 h 4693383"/>
                <a:gd name="csX82" fmla="*/ 4585134 w 4670698"/>
                <a:gd name="csY82" fmla="*/ 2724446 h 4693383"/>
                <a:gd name="csX83" fmla="*/ 4534334 w 4670698"/>
                <a:gd name="csY83" fmla="*/ 2654596 h 4693383"/>
                <a:gd name="csX84" fmla="*/ 4477184 w 4670698"/>
                <a:gd name="csY84" fmla="*/ 2502196 h 4693383"/>
                <a:gd name="csX85" fmla="*/ 4559734 w 4670698"/>
                <a:gd name="csY85" fmla="*/ 2502196 h 4693383"/>
                <a:gd name="csX86" fmla="*/ 4559734 w 4670698"/>
                <a:gd name="csY86" fmla="*/ 2165646 h 4693383"/>
                <a:gd name="csX87" fmla="*/ 4667684 w 4670698"/>
                <a:gd name="csY87" fmla="*/ 2121196 h 4693383"/>
                <a:gd name="csX88" fmla="*/ 4635934 w 4670698"/>
                <a:gd name="csY88" fmla="*/ 2044996 h 4693383"/>
                <a:gd name="csX89" fmla="*/ 4585134 w 4670698"/>
                <a:gd name="csY89" fmla="*/ 2000546 h 4693383"/>
                <a:gd name="csX90" fmla="*/ 4521634 w 4670698"/>
                <a:gd name="csY90" fmla="*/ 1981496 h 4693383"/>
                <a:gd name="csX91" fmla="*/ 4470834 w 4670698"/>
                <a:gd name="csY91" fmla="*/ 1892596 h 4693383"/>
                <a:gd name="csX92" fmla="*/ 4375584 w 4670698"/>
                <a:gd name="csY92" fmla="*/ 1663996 h 4693383"/>
                <a:gd name="csX93" fmla="*/ 4400984 w 4670698"/>
                <a:gd name="csY93" fmla="*/ 1524296 h 4693383"/>
                <a:gd name="csX94" fmla="*/ 4400984 w 4670698"/>
                <a:gd name="csY94" fmla="*/ 1486196 h 4693383"/>
                <a:gd name="csX95" fmla="*/ 4331134 w 4670698"/>
                <a:gd name="csY95" fmla="*/ 1473496 h 4693383"/>
                <a:gd name="csX96" fmla="*/ 4305734 w 4670698"/>
                <a:gd name="csY96" fmla="*/ 1435396 h 4693383"/>
                <a:gd name="csX97" fmla="*/ 4293034 w 4670698"/>
                <a:gd name="csY97" fmla="*/ 1327446 h 4693383"/>
                <a:gd name="csX98" fmla="*/ 4318434 w 4670698"/>
                <a:gd name="csY98" fmla="*/ 1263946 h 4693383"/>
                <a:gd name="csX99" fmla="*/ 4388284 w 4670698"/>
                <a:gd name="csY99" fmla="*/ 1213146 h 4693383"/>
                <a:gd name="csX100" fmla="*/ 4458134 w 4670698"/>
                <a:gd name="csY100" fmla="*/ 1155996 h 4693383"/>
                <a:gd name="csX101" fmla="*/ 4369234 w 4670698"/>
                <a:gd name="csY101" fmla="*/ 1098846 h 4693383"/>
                <a:gd name="csX102" fmla="*/ 4216834 w 4670698"/>
                <a:gd name="csY102" fmla="*/ 952796 h 4693383"/>
                <a:gd name="csX103" fmla="*/ 4153334 w 4670698"/>
                <a:gd name="csY103" fmla="*/ 825796 h 4693383"/>
                <a:gd name="csX104" fmla="*/ 4077134 w 4670698"/>
                <a:gd name="csY104" fmla="*/ 819446 h 4693383"/>
                <a:gd name="csX105" fmla="*/ 4013634 w 4670698"/>
                <a:gd name="csY105" fmla="*/ 768646 h 4693383"/>
                <a:gd name="csX106" fmla="*/ 4019984 w 4670698"/>
                <a:gd name="csY106" fmla="*/ 730546 h 4693383"/>
                <a:gd name="csX107" fmla="*/ 4058084 w 4670698"/>
                <a:gd name="csY107" fmla="*/ 609896 h 4693383"/>
                <a:gd name="csX108" fmla="*/ 3994584 w 4670698"/>
                <a:gd name="csY108" fmla="*/ 609896 h 4693383"/>
                <a:gd name="csX109" fmla="*/ 3918384 w 4670698"/>
                <a:gd name="csY109" fmla="*/ 660696 h 4693383"/>
                <a:gd name="csX110" fmla="*/ 3931084 w 4670698"/>
                <a:gd name="csY110" fmla="*/ 667046 h 4693383"/>
                <a:gd name="csX111" fmla="*/ 3829484 w 4670698"/>
                <a:gd name="csY111" fmla="*/ 660696 h 4693383"/>
                <a:gd name="csX112" fmla="*/ 3886634 w 4670698"/>
                <a:gd name="csY112" fmla="*/ 603546 h 4693383"/>
                <a:gd name="csX113" fmla="*/ 3867584 w 4670698"/>
                <a:gd name="csY113" fmla="*/ 527346 h 4693383"/>
                <a:gd name="csX114" fmla="*/ 3677084 w 4670698"/>
                <a:gd name="csY114" fmla="*/ 546396 h 4693383"/>
                <a:gd name="csX115" fmla="*/ 3569134 w 4670698"/>
                <a:gd name="csY115" fmla="*/ 597196 h 4693383"/>
                <a:gd name="csX116" fmla="*/ 3537384 w 4670698"/>
                <a:gd name="csY116" fmla="*/ 514646 h 4693383"/>
                <a:gd name="csX117" fmla="*/ 3550084 w 4670698"/>
                <a:gd name="csY117" fmla="*/ 444796 h 4693383"/>
                <a:gd name="csX118" fmla="*/ 3467534 w 4670698"/>
                <a:gd name="csY118" fmla="*/ 438446 h 4693383"/>
                <a:gd name="csX119" fmla="*/ 3448484 w 4670698"/>
                <a:gd name="csY119" fmla="*/ 457496 h 4693383"/>
                <a:gd name="csX120" fmla="*/ 3308784 w 4670698"/>
                <a:gd name="csY120" fmla="*/ 400346 h 4693383"/>
                <a:gd name="csX121" fmla="*/ 3238934 w 4670698"/>
                <a:gd name="csY121" fmla="*/ 317796 h 4693383"/>
                <a:gd name="csX122" fmla="*/ 3111934 w 4670698"/>
                <a:gd name="csY122" fmla="*/ 235246 h 4693383"/>
                <a:gd name="csX123" fmla="*/ 3048434 w 4670698"/>
                <a:gd name="csY123" fmla="*/ 95546 h 4693383"/>
                <a:gd name="csX124" fmla="*/ 3029384 w 4670698"/>
                <a:gd name="csY124" fmla="*/ 178096 h 4693383"/>
                <a:gd name="csX125" fmla="*/ 2851584 w 4670698"/>
                <a:gd name="csY125" fmla="*/ 89196 h 4693383"/>
                <a:gd name="csX126" fmla="*/ 2635684 w 4670698"/>
                <a:gd name="csY126" fmla="*/ 6646 h 4693383"/>
                <a:gd name="csX127" fmla="*/ 2616338 w 4670698"/>
                <a:gd name="csY127" fmla="*/ 8775 h 4693383"/>
                <a:gd name="csX128" fmla="*/ 2089288 w 4670698"/>
                <a:gd name="csY128" fmla="*/ 39088 h 4693383"/>
                <a:gd name="csX129" fmla="*/ 1742164 w 4670698"/>
                <a:gd name="csY129" fmla="*/ 70151 h 4693383"/>
                <a:gd name="csX130" fmla="*/ 927193 w 4670698"/>
                <a:gd name="csY130"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457634 w 4670698"/>
                <a:gd name="csY4" fmla="*/ 940096 h 4693383"/>
                <a:gd name="csX5" fmla="*/ 387784 w 4670698"/>
                <a:gd name="csY5" fmla="*/ 952796 h 4693383"/>
                <a:gd name="csX6" fmla="*/ 425884 w 4670698"/>
                <a:gd name="csY6" fmla="*/ 1079796 h 4693383"/>
                <a:gd name="csX7" fmla="*/ 432234 w 4670698"/>
                <a:gd name="csY7" fmla="*/ 1098846 h 4693383"/>
                <a:gd name="csX8" fmla="*/ 444934 w 4670698"/>
                <a:gd name="csY8" fmla="*/ 1143296 h 4693383"/>
                <a:gd name="csX9" fmla="*/ 502084 w 4670698"/>
                <a:gd name="csY9" fmla="*/ 1130596 h 4693383"/>
                <a:gd name="csX10" fmla="*/ 527484 w 4670698"/>
                <a:gd name="csY10" fmla="*/ 1073446 h 4693383"/>
                <a:gd name="csX11" fmla="*/ 578284 w 4670698"/>
                <a:gd name="csY11" fmla="*/ 1009946 h 4693383"/>
                <a:gd name="csX12" fmla="*/ 622734 w 4670698"/>
                <a:gd name="csY12" fmla="*/ 1035346 h 4693383"/>
                <a:gd name="csX13" fmla="*/ 648134 w 4670698"/>
                <a:gd name="csY13" fmla="*/ 1079796 h 4693383"/>
                <a:gd name="csX14" fmla="*/ 603684 w 4670698"/>
                <a:gd name="csY14" fmla="*/ 1155996 h 4693383"/>
                <a:gd name="csX15" fmla="*/ 533834 w 4670698"/>
                <a:gd name="csY15" fmla="*/ 1219496 h 4693383"/>
                <a:gd name="csX16" fmla="*/ 476684 w 4670698"/>
                <a:gd name="csY16" fmla="*/ 1327446 h 4693383"/>
                <a:gd name="csX17" fmla="*/ 1014893 w 4670698"/>
                <a:gd name="csY17" fmla="*/ 1720082 h 4693383"/>
                <a:gd name="csX18" fmla="*/ 479544 w 4670698"/>
                <a:gd name="csY18" fmla="*/ 2041260 h 4693383"/>
                <a:gd name="csX19" fmla="*/ 286184 w 4670698"/>
                <a:gd name="csY19" fmla="*/ 1829096 h 4693383"/>
                <a:gd name="csX20" fmla="*/ 222684 w 4670698"/>
                <a:gd name="csY20" fmla="*/ 1841796 h 4693383"/>
                <a:gd name="csX21" fmla="*/ 190934 w 4670698"/>
                <a:gd name="csY21" fmla="*/ 1784646 h 4693383"/>
                <a:gd name="csX22" fmla="*/ 121084 w 4670698"/>
                <a:gd name="csY22" fmla="*/ 1771946 h 4693383"/>
                <a:gd name="csX23" fmla="*/ 102034 w 4670698"/>
                <a:gd name="csY23" fmla="*/ 1854496 h 4693383"/>
                <a:gd name="csX24" fmla="*/ 178234 w 4670698"/>
                <a:gd name="csY24" fmla="*/ 1937046 h 4693383"/>
                <a:gd name="csX25" fmla="*/ 138 w 4670698"/>
                <a:gd name="csY25" fmla="*/ 2172926 h 4693383"/>
                <a:gd name="csX26" fmla="*/ 146484 w 4670698"/>
                <a:gd name="csY26" fmla="*/ 2330746 h 4693383"/>
                <a:gd name="csX27" fmla="*/ 13134 w 4670698"/>
                <a:gd name="csY27" fmla="*/ 2629196 h 4693383"/>
                <a:gd name="csX28" fmla="*/ 13134 w 4670698"/>
                <a:gd name="csY28" fmla="*/ 2699046 h 4693383"/>
                <a:gd name="csX29" fmla="*/ 82984 w 4670698"/>
                <a:gd name="csY29" fmla="*/ 2819696 h 4693383"/>
                <a:gd name="csX30" fmla="*/ 229034 w 4670698"/>
                <a:gd name="csY30" fmla="*/ 2813346 h 4693383"/>
                <a:gd name="csX31" fmla="*/ 298884 w 4670698"/>
                <a:gd name="csY31" fmla="*/ 2806996 h 4693383"/>
                <a:gd name="csX32" fmla="*/ 241734 w 4670698"/>
                <a:gd name="csY32" fmla="*/ 3022896 h 4693383"/>
                <a:gd name="csX33" fmla="*/ 222684 w 4670698"/>
                <a:gd name="csY33" fmla="*/ 3149896 h 4693383"/>
                <a:gd name="csX34" fmla="*/ 273484 w 4670698"/>
                <a:gd name="csY34" fmla="*/ 3353096 h 4693383"/>
                <a:gd name="csX35" fmla="*/ 394134 w 4670698"/>
                <a:gd name="csY35" fmla="*/ 3448346 h 4693383"/>
                <a:gd name="csX36" fmla="*/ 457634 w 4670698"/>
                <a:gd name="csY36" fmla="*/ 3549946 h 4693383"/>
                <a:gd name="csX37" fmla="*/ 527484 w 4670698"/>
                <a:gd name="csY37" fmla="*/ 3664246 h 4693383"/>
                <a:gd name="csX38" fmla="*/ 514784 w 4670698"/>
                <a:gd name="csY38" fmla="*/ 3708696 h 4693383"/>
                <a:gd name="csX39" fmla="*/ 444934 w 4670698"/>
                <a:gd name="csY39" fmla="*/ 3772196 h 4693383"/>
                <a:gd name="csX40" fmla="*/ 381434 w 4670698"/>
                <a:gd name="csY40" fmla="*/ 3867446 h 4693383"/>
                <a:gd name="csX41" fmla="*/ 559234 w 4670698"/>
                <a:gd name="csY41" fmla="*/ 3988096 h 4693383"/>
                <a:gd name="csX42" fmla="*/ 514784 w 4670698"/>
                <a:gd name="csY42" fmla="*/ 4051596 h 4693383"/>
                <a:gd name="csX43" fmla="*/ 438584 w 4670698"/>
                <a:gd name="csY43" fmla="*/ 4102396 h 4693383"/>
                <a:gd name="csX44" fmla="*/ 381434 w 4670698"/>
                <a:gd name="csY44" fmla="*/ 4178596 h 4693383"/>
                <a:gd name="csX45" fmla="*/ 502084 w 4670698"/>
                <a:gd name="csY45" fmla="*/ 4267496 h 4693383"/>
                <a:gd name="csX46" fmla="*/ 717984 w 4670698"/>
                <a:gd name="csY46" fmla="*/ 4127796 h 4693383"/>
                <a:gd name="csX47" fmla="*/ 857684 w 4670698"/>
                <a:gd name="csY47" fmla="*/ 4216696 h 4693383"/>
                <a:gd name="csX48" fmla="*/ 825934 w 4670698"/>
                <a:gd name="csY48" fmla="*/ 4311946 h 4693383"/>
                <a:gd name="csX49" fmla="*/ 965634 w 4670698"/>
                <a:gd name="csY49" fmla="*/ 4311946 h 4693383"/>
                <a:gd name="csX50" fmla="*/ 1168834 w 4670698"/>
                <a:gd name="csY50" fmla="*/ 4432596 h 4693383"/>
                <a:gd name="csX51" fmla="*/ 1397434 w 4670698"/>
                <a:gd name="csY51" fmla="*/ 4553246 h 4693383"/>
                <a:gd name="csX52" fmla="*/ 1479984 w 4670698"/>
                <a:gd name="csY52" fmla="*/ 4692946 h 4693383"/>
                <a:gd name="csX53" fmla="*/ 1619684 w 4670698"/>
                <a:gd name="csY53" fmla="*/ 4597696 h 4693383"/>
                <a:gd name="csX54" fmla="*/ 1727634 w 4670698"/>
                <a:gd name="csY54" fmla="*/ 4610396 h 4693383"/>
                <a:gd name="csX55" fmla="*/ 2280084 w 4670698"/>
                <a:gd name="csY55" fmla="*/ 4616746 h 4693383"/>
                <a:gd name="csX56" fmla="*/ 2407084 w 4670698"/>
                <a:gd name="csY56" fmla="*/ 4667546 h 4693383"/>
                <a:gd name="csX57" fmla="*/ 2476934 w 4670698"/>
                <a:gd name="csY57" fmla="*/ 4597696 h 4693383"/>
                <a:gd name="csX58" fmla="*/ 2813484 w 4670698"/>
                <a:gd name="csY58" fmla="*/ 4559596 h 4693383"/>
                <a:gd name="csX59" fmla="*/ 3048434 w 4670698"/>
                <a:gd name="csY59" fmla="*/ 4445296 h 4693383"/>
                <a:gd name="csX60" fmla="*/ 3232584 w 4670698"/>
                <a:gd name="csY60" fmla="*/ 4337346 h 4693383"/>
                <a:gd name="csX61" fmla="*/ 3410384 w 4670698"/>
                <a:gd name="csY61" fmla="*/ 4388146 h 4693383"/>
                <a:gd name="csX62" fmla="*/ 3708834 w 4670698"/>
                <a:gd name="csY62" fmla="*/ 4369096 h 4693383"/>
                <a:gd name="csX63" fmla="*/ 3943784 w 4670698"/>
                <a:gd name="csY63" fmla="*/ 4330996 h 4693383"/>
                <a:gd name="csX64" fmla="*/ 3988234 w 4670698"/>
                <a:gd name="csY64" fmla="*/ 4191296 h 4693383"/>
                <a:gd name="csX65" fmla="*/ 3804084 w 4670698"/>
                <a:gd name="csY65" fmla="*/ 4127796 h 4693383"/>
                <a:gd name="csX66" fmla="*/ 3829484 w 4670698"/>
                <a:gd name="csY66" fmla="*/ 4045246 h 4693383"/>
                <a:gd name="csX67" fmla="*/ 3886634 w 4670698"/>
                <a:gd name="csY67" fmla="*/ 3892846 h 4693383"/>
                <a:gd name="csX68" fmla="*/ 3975534 w 4670698"/>
                <a:gd name="csY68" fmla="*/ 3816646 h 4693383"/>
                <a:gd name="csX69" fmla="*/ 4032684 w 4670698"/>
                <a:gd name="csY69" fmla="*/ 3765846 h 4693383"/>
                <a:gd name="csX70" fmla="*/ 4121584 w 4670698"/>
                <a:gd name="csY70" fmla="*/ 3657896 h 4693383"/>
                <a:gd name="csX71" fmla="*/ 4229534 w 4670698"/>
                <a:gd name="csY71" fmla="*/ 3619796 h 4693383"/>
                <a:gd name="csX72" fmla="*/ 4273984 w 4670698"/>
                <a:gd name="csY72" fmla="*/ 3530896 h 4693383"/>
                <a:gd name="csX73" fmla="*/ 4394634 w 4670698"/>
                <a:gd name="csY73" fmla="*/ 3365796 h 4693383"/>
                <a:gd name="csX74" fmla="*/ 4369234 w 4670698"/>
                <a:gd name="csY74" fmla="*/ 3365796 h 4693383"/>
                <a:gd name="csX75" fmla="*/ 4267634 w 4670698"/>
                <a:gd name="csY75" fmla="*/ 3340396 h 4693383"/>
                <a:gd name="csX76" fmla="*/ 4223184 w 4670698"/>
                <a:gd name="csY76" fmla="*/ 3308646 h 4693383"/>
                <a:gd name="csX77" fmla="*/ 4204134 w 4670698"/>
                <a:gd name="csY77" fmla="*/ 3181646 h 4693383"/>
                <a:gd name="csX78" fmla="*/ 4312084 w 4670698"/>
                <a:gd name="csY78" fmla="*/ 3060996 h 4693383"/>
                <a:gd name="csX79" fmla="*/ 4553384 w 4670698"/>
                <a:gd name="csY79" fmla="*/ 2870496 h 4693383"/>
                <a:gd name="csX80" fmla="*/ 4578784 w 4670698"/>
                <a:gd name="csY80" fmla="*/ 2806996 h 4693383"/>
                <a:gd name="csX81" fmla="*/ 4585134 w 4670698"/>
                <a:gd name="csY81" fmla="*/ 2724446 h 4693383"/>
                <a:gd name="csX82" fmla="*/ 4534334 w 4670698"/>
                <a:gd name="csY82" fmla="*/ 2654596 h 4693383"/>
                <a:gd name="csX83" fmla="*/ 4477184 w 4670698"/>
                <a:gd name="csY83" fmla="*/ 2502196 h 4693383"/>
                <a:gd name="csX84" fmla="*/ 4559734 w 4670698"/>
                <a:gd name="csY84" fmla="*/ 2502196 h 4693383"/>
                <a:gd name="csX85" fmla="*/ 4559734 w 4670698"/>
                <a:gd name="csY85" fmla="*/ 2165646 h 4693383"/>
                <a:gd name="csX86" fmla="*/ 4667684 w 4670698"/>
                <a:gd name="csY86" fmla="*/ 2121196 h 4693383"/>
                <a:gd name="csX87" fmla="*/ 4635934 w 4670698"/>
                <a:gd name="csY87" fmla="*/ 2044996 h 4693383"/>
                <a:gd name="csX88" fmla="*/ 4585134 w 4670698"/>
                <a:gd name="csY88" fmla="*/ 2000546 h 4693383"/>
                <a:gd name="csX89" fmla="*/ 4521634 w 4670698"/>
                <a:gd name="csY89" fmla="*/ 1981496 h 4693383"/>
                <a:gd name="csX90" fmla="*/ 4470834 w 4670698"/>
                <a:gd name="csY90" fmla="*/ 1892596 h 4693383"/>
                <a:gd name="csX91" fmla="*/ 4375584 w 4670698"/>
                <a:gd name="csY91" fmla="*/ 1663996 h 4693383"/>
                <a:gd name="csX92" fmla="*/ 4400984 w 4670698"/>
                <a:gd name="csY92" fmla="*/ 1524296 h 4693383"/>
                <a:gd name="csX93" fmla="*/ 4400984 w 4670698"/>
                <a:gd name="csY93" fmla="*/ 1486196 h 4693383"/>
                <a:gd name="csX94" fmla="*/ 4331134 w 4670698"/>
                <a:gd name="csY94" fmla="*/ 1473496 h 4693383"/>
                <a:gd name="csX95" fmla="*/ 4305734 w 4670698"/>
                <a:gd name="csY95" fmla="*/ 1435396 h 4693383"/>
                <a:gd name="csX96" fmla="*/ 4293034 w 4670698"/>
                <a:gd name="csY96" fmla="*/ 1327446 h 4693383"/>
                <a:gd name="csX97" fmla="*/ 4318434 w 4670698"/>
                <a:gd name="csY97" fmla="*/ 1263946 h 4693383"/>
                <a:gd name="csX98" fmla="*/ 4388284 w 4670698"/>
                <a:gd name="csY98" fmla="*/ 1213146 h 4693383"/>
                <a:gd name="csX99" fmla="*/ 4458134 w 4670698"/>
                <a:gd name="csY99" fmla="*/ 1155996 h 4693383"/>
                <a:gd name="csX100" fmla="*/ 4369234 w 4670698"/>
                <a:gd name="csY100" fmla="*/ 1098846 h 4693383"/>
                <a:gd name="csX101" fmla="*/ 4216834 w 4670698"/>
                <a:gd name="csY101" fmla="*/ 952796 h 4693383"/>
                <a:gd name="csX102" fmla="*/ 4153334 w 4670698"/>
                <a:gd name="csY102" fmla="*/ 825796 h 4693383"/>
                <a:gd name="csX103" fmla="*/ 4077134 w 4670698"/>
                <a:gd name="csY103" fmla="*/ 819446 h 4693383"/>
                <a:gd name="csX104" fmla="*/ 4013634 w 4670698"/>
                <a:gd name="csY104" fmla="*/ 768646 h 4693383"/>
                <a:gd name="csX105" fmla="*/ 4019984 w 4670698"/>
                <a:gd name="csY105" fmla="*/ 730546 h 4693383"/>
                <a:gd name="csX106" fmla="*/ 4058084 w 4670698"/>
                <a:gd name="csY106" fmla="*/ 609896 h 4693383"/>
                <a:gd name="csX107" fmla="*/ 3994584 w 4670698"/>
                <a:gd name="csY107" fmla="*/ 609896 h 4693383"/>
                <a:gd name="csX108" fmla="*/ 3918384 w 4670698"/>
                <a:gd name="csY108" fmla="*/ 660696 h 4693383"/>
                <a:gd name="csX109" fmla="*/ 3931084 w 4670698"/>
                <a:gd name="csY109" fmla="*/ 667046 h 4693383"/>
                <a:gd name="csX110" fmla="*/ 3829484 w 4670698"/>
                <a:gd name="csY110" fmla="*/ 660696 h 4693383"/>
                <a:gd name="csX111" fmla="*/ 3886634 w 4670698"/>
                <a:gd name="csY111" fmla="*/ 603546 h 4693383"/>
                <a:gd name="csX112" fmla="*/ 3867584 w 4670698"/>
                <a:gd name="csY112" fmla="*/ 527346 h 4693383"/>
                <a:gd name="csX113" fmla="*/ 3677084 w 4670698"/>
                <a:gd name="csY113" fmla="*/ 546396 h 4693383"/>
                <a:gd name="csX114" fmla="*/ 3569134 w 4670698"/>
                <a:gd name="csY114" fmla="*/ 597196 h 4693383"/>
                <a:gd name="csX115" fmla="*/ 3537384 w 4670698"/>
                <a:gd name="csY115" fmla="*/ 514646 h 4693383"/>
                <a:gd name="csX116" fmla="*/ 3550084 w 4670698"/>
                <a:gd name="csY116" fmla="*/ 444796 h 4693383"/>
                <a:gd name="csX117" fmla="*/ 3467534 w 4670698"/>
                <a:gd name="csY117" fmla="*/ 438446 h 4693383"/>
                <a:gd name="csX118" fmla="*/ 3448484 w 4670698"/>
                <a:gd name="csY118" fmla="*/ 457496 h 4693383"/>
                <a:gd name="csX119" fmla="*/ 3308784 w 4670698"/>
                <a:gd name="csY119" fmla="*/ 400346 h 4693383"/>
                <a:gd name="csX120" fmla="*/ 3238934 w 4670698"/>
                <a:gd name="csY120" fmla="*/ 317796 h 4693383"/>
                <a:gd name="csX121" fmla="*/ 3111934 w 4670698"/>
                <a:gd name="csY121" fmla="*/ 235246 h 4693383"/>
                <a:gd name="csX122" fmla="*/ 3048434 w 4670698"/>
                <a:gd name="csY122" fmla="*/ 95546 h 4693383"/>
                <a:gd name="csX123" fmla="*/ 3029384 w 4670698"/>
                <a:gd name="csY123" fmla="*/ 178096 h 4693383"/>
                <a:gd name="csX124" fmla="*/ 2851584 w 4670698"/>
                <a:gd name="csY124" fmla="*/ 89196 h 4693383"/>
                <a:gd name="csX125" fmla="*/ 2635684 w 4670698"/>
                <a:gd name="csY125" fmla="*/ 6646 h 4693383"/>
                <a:gd name="csX126" fmla="*/ 2616338 w 4670698"/>
                <a:gd name="csY126" fmla="*/ 8775 h 4693383"/>
                <a:gd name="csX127" fmla="*/ 2089288 w 4670698"/>
                <a:gd name="csY127" fmla="*/ 39088 h 4693383"/>
                <a:gd name="csX128" fmla="*/ 1742164 w 4670698"/>
                <a:gd name="csY128" fmla="*/ 70151 h 4693383"/>
                <a:gd name="csX129" fmla="*/ 927193 w 4670698"/>
                <a:gd name="csY129"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457634 w 4670698"/>
                <a:gd name="csY4" fmla="*/ 940096 h 4693383"/>
                <a:gd name="csX5" fmla="*/ 387784 w 4670698"/>
                <a:gd name="csY5" fmla="*/ 952796 h 4693383"/>
                <a:gd name="csX6" fmla="*/ 425884 w 4670698"/>
                <a:gd name="csY6" fmla="*/ 1079796 h 4693383"/>
                <a:gd name="csX7" fmla="*/ 432234 w 4670698"/>
                <a:gd name="csY7" fmla="*/ 1098846 h 4693383"/>
                <a:gd name="csX8" fmla="*/ 444934 w 4670698"/>
                <a:gd name="csY8" fmla="*/ 1143296 h 4693383"/>
                <a:gd name="csX9" fmla="*/ 502084 w 4670698"/>
                <a:gd name="csY9" fmla="*/ 1130596 h 4693383"/>
                <a:gd name="csX10" fmla="*/ 527484 w 4670698"/>
                <a:gd name="csY10" fmla="*/ 1073446 h 4693383"/>
                <a:gd name="csX11" fmla="*/ 578284 w 4670698"/>
                <a:gd name="csY11" fmla="*/ 1009946 h 4693383"/>
                <a:gd name="csX12" fmla="*/ 622734 w 4670698"/>
                <a:gd name="csY12" fmla="*/ 1035346 h 4693383"/>
                <a:gd name="csX13" fmla="*/ 648134 w 4670698"/>
                <a:gd name="csY13" fmla="*/ 1079796 h 4693383"/>
                <a:gd name="csX14" fmla="*/ 533834 w 4670698"/>
                <a:gd name="csY14" fmla="*/ 1219496 h 4693383"/>
                <a:gd name="csX15" fmla="*/ 476684 w 4670698"/>
                <a:gd name="csY15" fmla="*/ 1327446 h 4693383"/>
                <a:gd name="csX16" fmla="*/ 1014893 w 4670698"/>
                <a:gd name="csY16" fmla="*/ 1720082 h 4693383"/>
                <a:gd name="csX17" fmla="*/ 479544 w 4670698"/>
                <a:gd name="csY17" fmla="*/ 2041260 h 4693383"/>
                <a:gd name="csX18" fmla="*/ 286184 w 4670698"/>
                <a:gd name="csY18" fmla="*/ 1829096 h 4693383"/>
                <a:gd name="csX19" fmla="*/ 222684 w 4670698"/>
                <a:gd name="csY19" fmla="*/ 1841796 h 4693383"/>
                <a:gd name="csX20" fmla="*/ 190934 w 4670698"/>
                <a:gd name="csY20" fmla="*/ 1784646 h 4693383"/>
                <a:gd name="csX21" fmla="*/ 121084 w 4670698"/>
                <a:gd name="csY21" fmla="*/ 1771946 h 4693383"/>
                <a:gd name="csX22" fmla="*/ 102034 w 4670698"/>
                <a:gd name="csY22" fmla="*/ 1854496 h 4693383"/>
                <a:gd name="csX23" fmla="*/ 178234 w 4670698"/>
                <a:gd name="csY23" fmla="*/ 1937046 h 4693383"/>
                <a:gd name="csX24" fmla="*/ 138 w 4670698"/>
                <a:gd name="csY24" fmla="*/ 2172926 h 4693383"/>
                <a:gd name="csX25" fmla="*/ 146484 w 4670698"/>
                <a:gd name="csY25" fmla="*/ 2330746 h 4693383"/>
                <a:gd name="csX26" fmla="*/ 13134 w 4670698"/>
                <a:gd name="csY26" fmla="*/ 2629196 h 4693383"/>
                <a:gd name="csX27" fmla="*/ 13134 w 4670698"/>
                <a:gd name="csY27" fmla="*/ 2699046 h 4693383"/>
                <a:gd name="csX28" fmla="*/ 82984 w 4670698"/>
                <a:gd name="csY28" fmla="*/ 2819696 h 4693383"/>
                <a:gd name="csX29" fmla="*/ 229034 w 4670698"/>
                <a:gd name="csY29" fmla="*/ 2813346 h 4693383"/>
                <a:gd name="csX30" fmla="*/ 298884 w 4670698"/>
                <a:gd name="csY30" fmla="*/ 2806996 h 4693383"/>
                <a:gd name="csX31" fmla="*/ 241734 w 4670698"/>
                <a:gd name="csY31" fmla="*/ 3022896 h 4693383"/>
                <a:gd name="csX32" fmla="*/ 222684 w 4670698"/>
                <a:gd name="csY32" fmla="*/ 3149896 h 4693383"/>
                <a:gd name="csX33" fmla="*/ 273484 w 4670698"/>
                <a:gd name="csY33" fmla="*/ 3353096 h 4693383"/>
                <a:gd name="csX34" fmla="*/ 394134 w 4670698"/>
                <a:gd name="csY34" fmla="*/ 3448346 h 4693383"/>
                <a:gd name="csX35" fmla="*/ 457634 w 4670698"/>
                <a:gd name="csY35" fmla="*/ 3549946 h 4693383"/>
                <a:gd name="csX36" fmla="*/ 527484 w 4670698"/>
                <a:gd name="csY36" fmla="*/ 3664246 h 4693383"/>
                <a:gd name="csX37" fmla="*/ 514784 w 4670698"/>
                <a:gd name="csY37" fmla="*/ 3708696 h 4693383"/>
                <a:gd name="csX38" fmla="*/ 444934 w 4670698"/>
                <a:gd name="csY38" fmla="*/ 3772196 h 4693383"/>
                <a:gd name="csX39" fmla="*/ 381434 w 4670698"/>
                <a:gd name="csY39" fmla="*/ 3867446 h 4693383"/>
                <a:gd name="csX40" fmla="*/ 559234 w 4670698"/>
                <a:gd name="csY40" fmla="*/ 3988096 h 4693383"/>
                <a:gd name="csX41" fmla="*/ 514784 w 4670698"/>
                <a:gd name="csY41" fmla="*/ 4051596 h 4693383"/>
                <a:gd name="csX42" fmla="*/ 438584 w 4670698"/>
                <a:gd name="csY42" fmla="*/ 4102396 h 4693383"/>
                <a:gd name="csX43" fmla="*/ 381434 w 4670698"/>
                <a:gd name="csY43" fmla="*/ 4178596 h 4693383"/>
                <a:gd name="csX44" fmla="*/ 502084 w 4670698"/>
                <a:gd name="csY44" fmla="*/ 4267496 h 4693383"/>
                <a:gd name="csX45" fmla="*/ 717984 w 4670698"/>
                <a:gd name="csY45" fmla="*/ 4127796 h 4693383"/>
                <a:gd name="csX46" fmla="*/ 857684 w 4670698"/>
                <a:gd name="csY46" fmla="*/ 4216696 h 4693383"/>
                <a:gd name="csX47" fmla="*/ 825934 w 4670698"/>
                <a:gd name="csY47" fmla="*/ 4311946 h 4693383"/>
                <a:gd name="csX48" fmla="*/ 965634 w 4670698"/>
                <a:gd name="csY48" fmla="*/ 4311946 h 4693383"/>
                <a:gd name="csX49" fmla="*/ 1168834 w 4670698"/>
                <a:gd name="csY49" fmla="*/ 4432596 h 4693383"/>
                <a:gd name="csX50" fmla="*/ 1397434 w 4670698"/>
                <a:gd name="csY50" fmla="*/ 4553246 h 4693383"/>
                <a:gd name="csX51" fmla="*/ 1479984 w 4670698"/>
                <a:gd name="csY51" fmla="*/ 4692946 h 4693383"/>
                <a:gd name="csX52" fmla="*/ 1619684 w 4670698"/>
                <a:gd name="csY52" fmla="*/ 4597696 h 4693383"/>
                <a:gd name="csX53" fmla="*/ 1727634 w 4670698"/>
                <a:gd name="csY53" fmla="*/ 4610396 h 4693383"/>
                <a:gd name="csX54" fmla="*/ 2280084 w 4670698"/>
                <a:gd name="csY54" fmla="*/ 4616746 h 4693383"/>
                <a:gd name="csX55" fmla="*/ 2407084 w 4670698"/>
                <a:gd name="csY55" fmla="*/ 4667546 h 4693383"/>
                <a:gd name="csX56" fmla="*/ 2476934 w 4670698"/>
                <a:gd name="csY56" fmla="*/ 4597696 h 4693383"/>
                <a:gd name="csX57" fmla="*/ 2813484 w 4670698"/>
                <a:gd name="csY57" fmla="*/ 4559596 h 4693383"/>
                <a:gd name="csX58" fmla="*/ 3048434 w 4670698"/>
                <a:gd name="csY58" fmla="*/ 4445296 h 4693383"/>
                <a:gd name="csX59" fmla="*/ 3232584 w 4670698"/>
                <a:gd name="csY59" fmla="*/ 4337346 h 4693383"/>
                <a:gd name="csX60" fmla="*/ 3410384 w 4670698"/>
                <a:gd name="csY60" fmla="*/ 4388146 h 4693383"/>
                <a:gd name="csX61" fmla="*/ 3708834 w 4670698"/>
                <a:gd name="csY61" fmla="*/ 4369096 h 4693383"/>
                <a:gd name="csX62" fmla="*/ 3943784 w 4670698"/>
                <a:gd name="csY62" fmla="*/ 4330996 h 4693383"/>
                <a:gd name="csX63" fmla="*/ 3988234 w 4670698"/>
                <a:gd name="csY63" fmla="*/ 4191296 h 4693383"/>
                <a:gd name="csX64" fmla="*/ 3804084 w 4670698"/>
                <a:gd name="csY64" fmla="*/ 4127796 h 4693383"/>
                <a:gd name="csX65" fmla="*/ 3829484 w 4670698"/>
                <a:gd name="csY65" fmla="*/ 4045246 h 4693383"/>
                <a:gd name="csX66" fmla="*/ 3886634 w 4670698"/>
                <a:gd name="csY66" fmla="*/ 3892846 h 4693383"/>
                <a:gd name="csX67" fmla="*/ 3975534 w 4670698"/>
                <a:gd name="csY67" fmla="*/ 3816646 h 4693383"/>
                <a:gd name="csX68" fmla="*/ 4032684 w 4670698"/>
                <a:gd name="csY68" fmla="*/ 3765846 h 4693383"/>
                <a:gd name="csX69" fmla="*/ 4121584 w 4670698"/>
                <a:gd name="csY69" fmla="*/ 3657896 h 4693383"/>
                <a:gd name="csX70" fmla="*/ 4229534 w 4670698"/>
                <a:gd name="csY70" fmla="*/ 3619796 h 4693383"/>
                <a:gd name="csX71" fmla="*/ 4273984 w 4670698"/>
                <a:gd name="csY71" fmla="*/ 3530896 h 4693383"/>
                <a:gd name="csX72" fmla="*/ 4394634 w 4670698"/>
                <a:gd name="csY72" fmla="*/ 3365796 h 4693383"/>
                <a:gd name="csX73" fmla="*/ 4369234 w 4670698"/>
                <a:gd name="csY73" fmla="*/ 3365796 h 4693383"/>
                <a:gd name="csX74" fmla="*/ 4267634 w 4670698"/>
                <a:gd name="csY74" fmla="*/ 3340396 h 4693383"/>
                <a:gd name="csX75" fmla="*/ 4223184 w 4670698"/>
                <a:gd name="csY75" fmla="*/ 3308646 h 4693383"/>
                <a:gd name="csX76" fmla="*/ 4204134 w 4670698"/>
                <a:gd name="csY76" fmla="*/ 3181646 h 4693383"/>
                <a:gd name="csX77" fmla="*/ 4312084 w 4670698"/>
                <a:gd name="csY77" fmla="*/ 3060996 h 4693383"/>
                <a:gd name="csX78" fmla="*/ 4553384 w 4670698"/>
                <a:gd name="csY78" fmla="*/ 2870496 h 4693383"/>
                <a:gd name="csX79" fmla="*/ 4578784 w 4670698"/>
                <a:gd name="csY79" fmla="*/ 2806996 h 4693383"/>
                <a:gd name="csX80" fmla="*/ 4585134 w 4670698"/>
                <a:gd name="csY80" fmla="*/ 2724446 h 4693383"/>
                <a:gd name="csX81" fmla="*/ 4534334 w 4670698"/>
                <a:gd name="csY81" fmla="*/ 2654596 h 4693383"/>
                <a:gd name="csX82" fmla="*/ 4477184 w 4670698"/>
                <a:gd name="csY82" fmla="*/ 2502196 h 4693383"/>
                <a:gd name="csX83" fmla="*/ 4559734 w 4670698"/>
                <a:gd name="csY83" fmla="*/ 2502196 h 4693383"/>
                <a:gd name="csX84" fmla="*/ 4559734 w 4670698"/>
                <a:gd name="csY84" fmla="*/ 2165646 h 4693383"/>
                <a:gd name="csX85" fmla="*/ 4667684 w 4670698"/>
                <a:gd name="csY85" fmla="*/ 2121196 h 4693383"/>
                <a:gd name="csX86" fmla="*/ 4635934 w 4670698"/>
                <a:gd name="csY86" fmla="*/ 2044996 h 4693383"/>
                <a:gd name="csX87" fmla="*/ 4585134 w 4670698"/>
                <a:gd name="csY87" fmla="*/ 2000546 h 4693383"/>
                <a:gd name="csX88" fmla="*/ 4521634 w 4670698"/>
                <a:gd name="csY88" fmla="*/ 1981496 h 4693383"/>
                <a:gd name="csX89" fmla="*/ 4470834 w 4670698"/>
                <a:gd name="csY89" fmla="*/ 1892596 h 4693383"/>
                <a:gd name="csX90" fmla="*/ 4375584 w 4670698"/>
                <a:gd name="csY90" fmla="*/ 1663996 h 4693383"/>
                <a:gd name="csX91" fmla="*/ 4400984 w 4670698"/>
                <a:gd name="csY91" fmla="*/ 1524296 h 4693383"/>
                <a:gd name="csX92" fmla="*/ 4400984 w 4670698"/>
                <a:gd name="csY92" fmla="*/ 1486196 h 4693383"/>
                <a:gd name="csX93" fmla="*/ 4331134 w 4670698"/>
                <a:gd name="csY93" fmla="*/ 1473496 h 4693383"/>
                <a:gd name="csX94" fmla="*/ 4305734 w 4670698"/>
                <a:gd name="csY94" fmla="*/ 1435396 h 4693383"/>
                <a:gd name="csX95" fmla="*/ 4293034 w 4670698"/>
                <a:gd name="csY95" fmla="*/ 1327446 h 4693383"/>
                <a:gd name="csX96" fmla="*/ 4318434 w 4670698"/>
                <a:gd name="csY96" fmla="*/ 1263946 h 4693383"/>
                <a:gd name="csX97" fmla="*/ 4388284 w 4670698"/>
                <a:gd name="csY97" fmla="*/ 1213146 h 4693383"/>
                <a:gd name="csX98" fmla="*/ 4458134 w 4670698"/>
                <a:gd name="csY98" fmla="*/ 1155996 h 4693383"/>
                <a:gd name="csX99" fmla="*/ 4369234 w 4670698"/>
                <a:gd name="csY99" fmla="*/ 1098846 h 4693383"/>
                <a:gd name="csX100" fmla="*/ 4216834 w 4670698"/>
                <a:gd name="csY100" fmla="*/ 952796 h 4693383"/>
                <a:gd name="csX101" fmla="*/ 4153334 w 4670698"/>
                <a:gd name="csY101" fmla="*/ 825796 h 4693383"/>
                <a:gd name="csX102" fmla="*/ 4077134 w 4670698"/>
                <a:gd name="csY102" fmla="*/ 819446 h 4693383"/>
                <a:gd name="csX103" fmla="*/ 4013634 w 4670698"/>
                <a:gd name="csY103" fmla="*/ 768646 h 4693383"/>
                <a:gd name="csX104" fmla="*/ 4019984 w 4670698"/>
                <a:gd name="csY104" fmla="*/ 730546 h 4693383"/>
                <a:gd name="csX105" fmla="*/ 4058084 w 4670698"/>
                <a:gd name="csY105" fmla="*/ 609896 h 4693383"/>
                <a:gd name="csX106" fmla="*/ 3994584 w 4670698"/>
                <a:gd name="csY106" fmla="*/ 609896 h 4693383"/>
                <a:gd name="csX107" fmla="*/ 3918384 w 4670698"/>
                <a:gd name="csY107" fmla="*/ 660696 h 4693383"/>
                <a:gd name="csX108" fmla="*/ 3931084 w 4670698"/>
                <a:gd name="csY108" fmla="*/ 667046 h 4693383"/>
                <a:gd name="csX109" fmla="*/ 3829484 w 4670698"/>
                <a:gd name="csY109" fmla="*/ 660696 h 4693383"/>
                <a:gd name="csX110" fmla="*/ 3886634 w 4670698"/>
                <a:gd name="csY110" fmla="*/ 603546 h 4693383"/>
                <a:gd name="csX111" fmla="*/ 3867584 w 4670698"/>
                <a:gd name="csY111" fmla="*/ 527346 h 4693383"/>
                <a:gd name="csX112" fmla="*/ 3677084 w 4670698"/>
                <a:gd name="csY112" fmla="*/ 546396 h 4693383"/>
                <a:gd name="csX113" fmla="*/ 3569134 w 4670698"/>
                <a:gd name="csY113" fmla="*/ 597196 h 4693383"/>
                <a:gd name="csX114" fmla="*/ 3537384 w 4670698"/>
                <a:gd name="csY114" fmla="*/ 514646 h 4693383"/>
                <a:gd name="csX115" fmla="*/ 3550084 w 4670698"/>
                <a:gd name="csY115" fmla="*/ 444796 h 4693383"/>
                <a:gd name="csX116" fmla="*/ 3467534 w 4670698"/>
                <a:gd name="csY116" fmla="*/ 438446 h 4693383"/>
                <a:gd name="csX117" fmla="*/ 3448484 w 4670698"/>
                <a:gd name="csY117" fmla="*/ 457496 h 4693383"/>
                <a:gd name="csX118" fmla="*/ 3308784 w 4670698"/>
                <a:gd name="csY118" fmla="*/ 400346 h 4693383"/>
                <a:gd name="csX119" fmla="*/ 3238934 w 4670698"/>
                <a:gd name="csY119" fmla="*/ 317796 h 4693383"/>
                <a:gd name="csX120" fmla="*/ 3111934 w 4670698"/>
                <a:gd name="csY120" fmla="*/ 235246 h 4693383"/>
                <a:gd name="csX121" fmla="*/ 3048434 w 4670698"/>
                <a:gd name="csY121" fmla="*/ 95546 h 4693383"/>
                <a:gd name="csX122" fmla="*/ 3029384 w 4670698"/>
                <a:gd name="csY122" fmla="*/ 178096 h 4693383"/>
                <a:gd name="csX123" fmla="*/ 2851584 w 4670698"/>
                <a:gd name="csY123" fmla="*/ 89196 h 4693383"/>
                <a:gd name="csX124" fmla="*/ 2635684 w 4670698"/>
                <a:gd name="csY124" fmla="*/ 6646 h 4693383"/>
                <a:gd name="csX125" fmla="*/ 2616338 w 4670698"/>
                <a:gd name="csY125" fmla="*/ 8775 h 4693383"/>
                <a:gd name="csX126" fmla="*/ 2089288 w 4670698"/>
                <a:gd name="csY126" fmla="*/ 39088 h 4693383"/>
                <a:gd name="csX127" fmla="*/ 1742164 w 4670698"/>
                <a:gd name="csY127" fmla="*/ 70151 h 4693383"/>
                <a:gd name="csX128" fmla="*/ 927193 w 4670698"/>
                <a:gd name="csY128"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457634 w 4670698"/>
                <a:gd name="csY4" fmla="*/ 940096 h 4693383"/>
                <a:gd name="csX5" fmla="*/ 387784 w 4670698"/>
                <a:gd name="csY5" fmla="*/ 952796 h 4693383"/>
                <a:gd name="csX6" fmla="*/ 425884 w 4670698"/>
                <a:gd name="csY6" fmla="*/ 1079796 h 4693383"/>
                <a:gd name="csX7" fmla="*/ 432234 w 4670698"/>
                <a:gd name="csY7" fmla="*/ 1098846 h 4693383"/>
                <a:gd name="csX8" fmla="*/ 444934 w 4670698"/>
                <a:gd name="csY8" fmla="*/ 1143296 h 4693383"/>
                <a:gd name="csX9" fmla="*/ 502084 w 4670698"/>
                <a:gd name="csY9" fmla="*/ 1130596 h 4693383"/>
                <a:gd name="csX10" fmla="*/ 527484 w 4670698"/>
                <a:gd name="csY10" fmla="*/ 1073446 h 4693383"/>
                <a:gd name="csX11" fmla="*/ 622734 w 4670698"/>
                <a:gd name="csY11" fmla="*/ 1035346 h 4693383"/>
                <a:gd name="csX12" fmla="*/ 648134 w 4670698"/>
                <a:gd name="csY12" fmla="*/ 1079796 h 4693383"/>
                <a:gd name="csX13" fmla="*/ 533834 w 4670698"/>
                <a:gd name="csY13" fmla="*/ 1219496 h 4693383"/>
                <a:gd name="csX14" fmla="*/ 476684 w 4670698"/>
                <a:gd name="csY14" fmla="*/ 1327446 h 4693383"/>
                <a:gd name="csX15" fmla="*/ 1014893 w 4670698"/>
                <a:gd name="csY15" fmla="*/ 1720082 h 4693383"/>
                <a:gd name="csX16" fmla="*/ 479544 w 4670698"/>
                <a:gd name="csY16" fmla="*/ 2041260 h 4693383"/>
                <a:gd name="csX17" fmla="*/ 286184 w 4670698"/>
                <a:gd name="csY17" fmla="*/ 1829096 h 4693383"/>
                <a:gd name="csX18" fmla="*/ 222684 w 4670698"/>
                <a:gd name="csY18" fmla="*/ 1841796 h 4693383"/>
                <a:gd name="csX19" fmla="*/ 190934 w 4670698"/>
                <a:gd name="csY19" fmla="*/ 1784646 h 4693383"/>
                <a:gd name="csX20" fmla="*/ 121084 w 4670698"/>
                <a:gd name="csY20" fmla="*/ 1771946 h 4693383"/>
                <a:gd name="csX21" fmla="*/ 102034 w 4670698"/>
                <a:gd name="csY21" fmla="*/ 1854496 h 4693383"/>
                <a:gd name="csX22" fmla="*/ 178234 w 4670698"/>
                <a:gd name="csY22" fmla="*/ 1937046 h 4693383"/>
                <a:gd name="csX23" fmla="*/ 138 w 4670698"/>
                <a:gd name="csY23" fmla="*/ 2172926 h 4693383"/>
                <a:gd name="csX24" fmla="*/ 146484 w 4670698"/>
                <a:gd name="csY24" fmla="*/ 2330746 h 4693383"/>
                <a:gd name="csX25" fmla="*/ 13134 w 4670698"/>
                <a:gd name="csY25" fmla="*/ 2629196 h 4693383"/>
                <a:gd name="csX26" fmla="*/ 13134 w 4670698"/>
                <a:gd name="csY26" fmla="*/ 2699046 h 4693383"/>
                <a:gd name="csX27" fmla="*/ 82984 w 4670698"/>
                <a:gd name="csY27" fmla="*/ 2819696 h 4693383"/>
                <a:gd name="csX28" fmla="*/ 229034 w 4670698"/>
                <a:gd name="csY28" fmla="*/ 2813346 h 4693383"/>
                <a:gd name="csX29" fmla="*/ 298884 w 4670698"/>
                <a:gd name="csY29" fmla="*/ 2806996 h 4693383"/>
                <a:gd name="csX30" fmla="*/ 241734 w 4670698"/>
                <a:gd name="csY30" fmla="*/ 3022896 h 4693383"/>
                <a:gd name="csX31" fmla="*/ 222684 w 4670698"/>
                <a:gd name="csY31" fmla="*/ 3149896 h 4693383"/>
                <a:gd name="csX32" fmla="*/ 273484 w 4670698"/>
                <a:gd name="csY32" fmla="*/ 3353096 h 4693383"/>
                <a:gd name="csX33" fmla="*/ 394134 w 4670698"/>
                <a:gd name="csY33" fmla="*/ 3448346 h 4693383"/>
                <a:gd name="csX34" fmla="*/ 457634 w 4670698"/>
                <a:gd name="csY34" fmla="*/ 3549946 h 4693383"/>
                <a:gd name="csX35" fmla="*/ 527484 w 4670698"/>
                <a:gd name="csY35" fmla="*/ 3664246 h 4693383"/>
                <a:gd name="csX36" fmla="*/ 514784 w 4670698"/>
                <a:gd name="csY36" fmla="*/ 3708696 h 4693383"/>
                <a:gd name="csX37" fmla="*/ 444934 w 4670698"/>
                <a:gd name="csY37" fmla="*/ 3772196 h 4693383"/>
                <a:gd name="csX38" fmla="*/ 381434 w 4670698"/>
                <a:gd name="csY38" fmla="*/ 3867446 h 4693383"/>
                <a:gd name="csX39" fmla="*/ 559234 w 4670698"/>
                <a:gd name="csY39" fmla="*/ 3988096 h 4693383"/>
                <a:gd name="csX40" fmla="*/ 514784 w 4670698"/>
                <a:gd name="csY40" fmla="*/ 4051596 h 4693383"/>
                <a:gd name="csX41" fmla="*/ 438584 w 4670698"/>
                <a:gd name="csY41" fmla="*/ 4102396 h 4693383"/>
                <a:gd name="csX42" fmla="*/ 381434 w 4670698"/>
                <a:gd name="csY42" fmla="*/ 4178596 h 4693383"/>
                <a:gd name="csX43" fmla="*/ 502084 w 4670698"/>
                <a:gd name="csY43" fmla="*/ 4267496 h 4693383"/>
                <a:gd name="csX44" fmla="*/ 717984 w 4670698"/>
                <a:gd name="csY44" fmla="*/ 4127796 h 4693383"/>
                <a:gd name="csX45" fmla="*/ 857684 w 4670698"/>
                <a:gd name="csY45" fmla="*/ 4216696 h 4693383"/>
                <a:gd name="csX46" fmla="*/ 825934 w 4670698"/>
                <a:gd name="csY46" fmla="*/ 4311946 h 4693383"/>
                <a:gd name="csX47" fmla="*/ 965634 w 4670698"/>
                <a:gd name="csY47" fmla="*/ 4311946 h 4693383"/>
                <a:gd name="csX48" fmla="*/ 1168834 w 4670698"/>
                <a:gd name="csY48" fmla="*/ 4432596 h 4693383"/>
                <a:gd name="csX49" fmla="*/ 1397434 w 4670698"/>
                <a:gd name="csY49" fmla="*/ 4553246 h 4693383"/>
                <a:gd name="csX50" fmla="*/ 1479984 w 4670698"/>
                <a:gd name="csY50" fmla="*/ 4692946 h 4693383"/>
                <a:gd name="csX51" fmla="*/ 1619684 w 4670698"/>
                <a:gd name="csY51" fmla="*/ 4597696 h 4693383"/>
                <a:gd name="csX52" fmla="*/ 1727634 w 4670698"/>
                <a:gd name="csY52" fmla="*/ 4610396 h 4693383"/>
                <a:gd name="csX53" fmla="*/ 2280084 w 4670698"/>
                <a:gd name="csY53" fmla="*/ 4616746 h 4693383"/>
                <a:gd name="csX54" fmla="*/ 2407084 w 4670698"/>
                <a:gd name="csY54" fmla="*/ 4667546 h 4693383"/>
                <a:gd name="csX55" fmla="*/ 2476934 w 4670698"/>
                <a:gd name="csY55" fmla="*/ 4597696 h 4693383"/>
                <a:gd name="csX56" fmla="*/ 2813484 w 4670698"/>
                <a:gd name="csY56" fmla="*/ 4559596 h 4693383"/>
                <a:gd name="csX57" fmla="*/ 3048434 w 4670698"/>
                <a:gd name="csY57" fmla="*/ 4445296 h 4693383"/>
                <a:gd name="csX58" fmla="*/ 3232584 w 4670698"/>
                <a:gd name="csY58" fmla="*/ 4337346 h 4693383"/>
                <a:gd name="csX59" fmla="*/ 3410384 w 4670698"/>
                <a:gd name="csY59" fmla="*/ 4388146 h 4693383"/>
                <a:gd name="csX60" fmla="*/ 3708834 w 4670698"/>
                <a:gd name="csY60" fmla="*/ 4369096 h 4693383"/>
                <a:gd name="csX61" fmla="*/ 3943784 w 4670698"/>
                <a:gd name="csY61" fmla="*/ 4330996 h 4693383"/>
                <a:gd name="csX62" fmla="*/ 3988234 w 4670698"/>
                <a:gd name="csY62" fmla="*/ 4191296 h 4693383"/>
                <a:gd name="csX63" fmla="*/ 3804084 w 4670698"/>
                <a:gd name="csY63" fmla="*/ 4127796 h 4693383"/>
                <a:gd name="csX64" fmla="*/ 3829484 w 4670698"/>
                <a:gd name="csY64" fmla="*/ 4045246 h 4693383"/>
                <a:gd name="csX65" fmla="*/ 3886634 w 4670698"/>
                <a:gd name="csY65" fmla="*/ 3892846 h 4693383"/>
                <a:gd name="csX66" fmla="*/ 3975534 w 4670698"/>
                <a:gd name="csY66" fmla="*/ 3816646 h 4693383"/>
                <a:gd name="csX67" fmla="*/ 4032684 w 4670698"/>
                <a:gd name="csY67" fmla="*/ 3765846 h 4693383"/>
                <a:gd name="csX68" fmla="*/ 4121584 w 4670698"/>
                <a:gd name="csY68" fmla="*/ 3657896 h 4693383"/>
                <a:gd name="csX69" fmla="*/ 4229534 w 4670698"/>
                <a:gd name="csY69" fmla="*/ 3619796 h 4693383"/>
                <a:gd name="csX70" fmla="*/ 4273984 w 4670698"/>
                <a:gd name="csY70" fmla="*/ 3530896 h 4693383"/>
                <a:gd name="csX71" fmla="*/ 4394634 w 4670698"/>
                <a:gd name="csY71" fmla="*/ 3365796 h 4693383"/>
                <a:gd name="csX72" fmla="*/ 4369234 w 4670698"/>
                <a:gd name="csY72" fmla="*/ 3365796 h 4693383"/>
                <a:gd name="csX73" fmla="*/ 4267634 w 4670698"/>
                <a:gd name="csY73" fmla="*/ 3340396 h 4693383"/>
                <a:gd name="csX74" fmla="*/ 4223184 w 4670698"/>
                <a:gd name="csY74" fmla="*/ 3308646 h 4693383"/>
                <a:gd name="csX75" fmla="*/ 4204134 w 4670698"/>
                <a:gd name="csY75" fmla="*/ 3181646 h 4693383"/>
                <a:gd name="csX76" fmla="*/ 4312084 w 4670698"/>
                <a:gd name="csY76" fmla="*/ 3060996 h 4693383"/>
                <a:gd name="csX77" fmla="*/ 4553384 w 4670698"/>
                <a:gd name="csY77" fmla="*/ 2870496 h 4693383"/>
                <a:gd name="csX78" fmla="*/ 4578784 w 4670698"/>
                <a:gd name="csY78" fmla="*/ 2806996 h 4693383"/>
                <a:gd name="csX79" fmla="*/ 4585134 w 4670698"/>
                <a:gd name="csY79" fmla="*/ 2724446 h 4693383"/>
                <a:gd name="csX80" fmla="*/ 4534334 w 4670698"/>
                <a:gd name="csY80" fmla="*/ 2654596 h 4693383"/>
                <a:gd name="csX81" fmla="*/ 4477184 w 4670698"/>
                <a:gd name="csY81" fmla="*/ 2502196 h 4693383"/>
                <a:gd name="csX82" fmla="*/ 4559734 w 4670698"/>
                <a:gd name="csY82" fmla="*/ 2502196 h 4693383"/>
                <a:gd name="csX83" fmla="*/ 4559734 w 4670698"/>
                <a:gd name="csY83" fmla="*/ 2165646 h 4693383"/>
                <a:gd name="csX84" fmla="*/ 4667684 w 4670698"/>
                <a:gd name="csY84" fmla="*/ 2121196 h 4693383"/>
                <a:gd name="csX85" fmla="*/ 4635934 w 4670698"/>
                <a:gd name="csY85" fmla="*/ 2044996 h 4693383"/>
                <a:gd name="csX86" fmla="*/ 4585134 w 4670698"/>
                <a:gd name="csY86" fmla="*/ 2000546 h 4693383"/>
                <a:gd name="csX87" fmla="*/ 4521634 w 4670698"/>
                <a:gd name="csY87" fmla="*/ 1981496 h 4693383"/>
                <a:gd name="csX88" fmla="*/ 4470834 w 4670698"/>
                <a:gd name="csY88" fmla="*/ 1892596 h 4693383"/>
                <a:gd name="csX89" fmla="*/ 4375584 w 4670698"/>
                <a:gd name="csY89" fmla="*/ 1663996 h 4693383"/>
                <a:gd name="csX90" fmla="*/ 4400984 w 4670698"/>
                <a:gd name="csY90" fmla="*/ 1524296 h 4693383"/>
                <a:gd name="csX91" fmla="*/ 4400984 w 4670698"/>
                <a:gd name="csY91" fmla="*/ 1486196 h 4693383"/>
                <a:gd name="csX92" fmla="*/ 4331134 w 4670698"/>
                <a:gd name="csY92" fmla="*/ 1473496 h 4693383"/>
                <a:gd name="csX93" fmla="*/ 4305734 w 4670698"/>
                <a:gd name="csY93" fmla="*/ 1435396 h 4693383"/>
                <a:gd name="csX94" fmla="*/ 4293034 w 4670698"/>
                <a:gd name="csY94" fmla="*/ 1327446 h 4693383"/>
                <a:gd name="csX95" fmla="*/ 4318434 w 4670698"/>
                <a:gd name="csY95" fmla="*/ 1263946 h 4693383"/>
                <a:gd name="csX96" fmla="*/ 4388284 w 4670698"/>
                <a:gd name="csY96" fmla="*/ 1213146 h 4693383"/>
                <a:gd name="csX97" fmla="*/ 4458134 w 4670698"/>
                <a:gd name="csY97" fmla="*/ 1155996 h 4693383"/>
                <a:gd name="csX98" fmla="*/ 4369234 w 4670698"/>
                <a:gd name="csY98" fmla="*/ 1098846 h 4693383"/>
                <a:gd name="csX99" fmla="*/ 4216834 w 4670698"/>
                <a:gd name="csY99" fmla="*/ 952796 h 4693383"/>
                <a:gd name="csX100" fmla="*/ 4153334 w 4670698"/>
                <a:gd name="csY100" fmla="*/ 825796 h 4693383"/>
                <a:gd name="csX101" fmla="*/ 4077134 w 4670698"/>
                <a:gd name="csY101" fmla="*/ 819446 h 4693383"/>
                <a:gd name="csX102" fmla="*/ 4013634 w 4670698"/>
                <a:gd name="csY102" fmla="*/ 768646 h 4693383"/>
                <a:gd name="csX103" fmla="*/ 4019984 w 4670698"/>
                <a:gd name="csY103" fmla="*/ 730546 h 4693383"/>
                <a:gd name="csX104" fmla="*/ 4058084 w 4670698"/>
                <a:gd name="csY104" fmla="*/ 609896 h 4693383"/>
                <a:gd name="csX105" fmla="*/ 3994584 w 4670698"/>
                <a:gd name="csY105" fmla="*/ 609896 h 4693383"/>
                <a:gd name="csX106" fmla="*/ 3918384 w 4670698"/>
                <a:gd name="csY106" fmla="*/ 660696 h 4693383"/>
                <a:gd name="csX107" fmla="*/ 3931084 w 4670698"/>
                <a:gd name="csY107" fmla="*/ 667046 h 4693383"/>
                <a:gd name="csX108" fmla="*/ 3829484 w 4670698"/>
                <a:gd name="csY108" fmla="*/ 660696 h 4693383"/>
                <a:gd name="csX109" fmla="*/ 3886634 w 4670698"/>
                <a:gd name="csY109" fmla="*/ 603546 h 4693383"/>
                <a:gd name="csX110" fmla="*/ 3867584 w 4670698"/>
                <a:gd name="csY110" fmla="*/ 527346 h 4693383"/>
                <a:gd name="csX111" fmla="*/ 3677084 w 4670698"/>
                <a:gd name="csY111" fmla="*/ 546396 h 4693383"/>
                <a:gd name="csX112" fmla="*/ 3569134 w 4670698"/>
                <a:gd name="csY112" fmla="*/ 597196 h 4693383"/>
                <a:gd name="csX113" fmla="*/ 3537384 w 4670698"/>
                <a:gd name="csY113" fmla="*/ 514646 h 4693383"/>
                <a:gd name="csX114" fmla="*/ 3550084 w 4670698"/>
                <a:gd name="csY114" fmla="*/ 444796 h 4693383"/>
                <a:gd name="csX115" fmla="*/ 3467534 w 4670698"/>
                <a:gd name="csY115" fmla="*/ 438446 h 4693383"/>
                <a:gd name="csX116" fmla="*/ 3448484 w 4670698"/>
                <a:gd name="csY116" fmla="*/ 457496 h 4693383"/>
                <a:gd name="csX117" fmla="*/ 3308784 w 4670698"/>
                <a:gd name="csY117" fmla="*/ 400346 h 4693383"/>
                <a:gd name="csX118" fmla="*/ 3238934 w 4670698"/>
                <a:gd name="csY118" fmla="*/ 317796 h 4693383"/>
                <a:gd name="csX119" fmla="*/ 3111934 w 4670698"/>
                <a:gd name="csY119" fmla="*/ 235246 h 4693383"/>
                <a:gd name="csX120" fmla="*/ 3048434 w 4670698"/>
                <a:gd name="csY120" fmla="*/ 95546 h 4693383"/>
                <a:gd name="csX121" fmla="*/ 3029384 w 4670698"/>
                <a:gd name="csY121" fmla="*/ 178096 h 4693383"/>
                <a:gd name="csX122" fmla="*/ 2851584 w 4670698"/>
                <a:gd name="csY122" fmla="*/ 89196 h 4693383"/>
                <a:gd name="csX123" fmla="*/ 2635684 w 4670698"/>
                <a:gd name="csY123" fmla="*/ 6646 h 4693383"/>
                <a:gd name="csX124" fmla="*/ 2616338 w 4670698"/>
                <a:gd name="csY124" fmla="*/ 8775 h 4693383"/>
                <a:gd name="csX125" fmla="*/ 2089288 w 4670698"/>
                <a:gd name="csY125" fmla="*/ 39088 h 4693383"/>
                <a:gd name="csX126" fmla="*/ 1742164 w 4670698"/>
                <a:gd name="csY126" fmla="*/ 70151 h 4693383"/>
                <a:gd name="csX127" fmla="*/ 927193 w 4670698"/>
                <a:gd name="csY127"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387784 w 4670698"/>
                <a:gd name="csY4" fmla="*/ 952796 h 4693383"/>
                <a:gd name="csX5" fmla="*/ 425884 w 4670698"/>
                <a:gd name="csY5" fmla="*/ 1079796 h 4693383"/>
                <a:gd name="csX6" fmla="*/ 432234 w 4670698"/>
                <a:gd name="csY6" fmla="*/ 1098846 h 4693383"/>
                <a:gd name="csX7" fmla="*/ 444934 w 4670698"/>
                <a:gd name="csY7" fmla="*/ 1143296 h 4693383"/>
                <a:gd name="csX8" fmla="*/ 502084 w 4670698"/>
                <a:gd name="csY8" fmla="*/ 1130596 h 4693383"/>
                <a:gd name="csX9" fmla="*/ 527484 w 4670698"/>
                <a:gd name="csY9" fmla="*/ 1073446 h 4693383"/>
                <a:gd name="csX10" fmla="*/ 622734 w 4670698"/>
                <a:gd name="csY10" fmla="*/ 1035346 h 4693383"/>
                <a:gd name="csX11" fmla="*/ 648134 w 4670698"/>
                <a:gd name="csY11" fmla="*/ 1079796 h 4693383"/>
                <a:gd name="csX12" fmla="*/ 533834 w 4670698"/>
                <a:gd name="csY12" fmla="*/ 1219496 h 4693383"/>
                <a:gd name="csX13" fmla="*/ 476684 w 4670698"/>
                <a:gd name="csY13" fmla="*/ 1327446 h 4693383"/>
                <a:gd name="csX14" fmla="*/ 1014893 w 4670698"/>
                <a:gd name="csY14" fmla="*/ 1720082 h 4693383"/>
                <a:gd name="csX15" fmla="*/ 479544 w 4670698"/>
                <a:gd name="csY15" fmla="*/ 2041260 h 4693383"/>
                <a:gd name="csX16" fmla="*/ 286184 w 4670698"/>
                <a:gd name="csY16" fmla="*/ 1829096 h 4693383"/>
                <a:gd name="csX17" fmla="*/ 222684 w 4670698"/>
                <a:gd name="csY17" fmla="*/ 1841796 h 4693383"/>
                <a:gd name="csX18" fmla="*/ 190934 w 4670698"/>
                <a:gd name="csY18" fmla="*/ 1784646 h 4693383"/>
                <a:gd name="csX19" fmla="*/ 121084 w 4670698"/>
                <a:gd name="csY19" fmla="*/ 1771946 h 4693383"/>
                <a:gd name="csX20" fmla="*/ 102034 w 4670698"/>
                <a:gd name="csY20" fmla="*/ 1854496 h 4693383"/>
                <a:gd name="csX21" fmla="*/ 178234 w 4670698"/>
                <a:gd name="csY21" fmla="*/ 1937046 h 4693383"/>
                <a:gd name="csX22" fmla="*/ 138 w 4670698"/>
                <a:gd name="csY22" fmla="*/ 2172926 h 4693383"/>
                <a:gd name="csX23" fmla="*/ 146484 w 4670698"/>
                <a:gd name="csY23" fmla="*/ 2330746 h 4693383"/>
                <a:gd name="csX24" fmla="*/ 13134 w 4670698"/>
                <a:gd name="csY24" fmla="*/ 2629196 h 4693383"/>
                <a:gd name="csX25" fmla="*/ 13134 w 4670698"/>
                <a:gd name="csY25" fmla="*/ 2699046 h 4693383"/>
                <a:gd name="csX26" fmla="*/ 82984 w 4670698"/>
                <a:gd name="csY26" fmla="*/ 2819696 h 4693383"/>
                <a:gd name="csX27" fmla="*/ 229034 w 4670698"/>
                <a:gd name="csY27" fmla="*/ 2813346 h 4693383"/>
                <a:gd name="csX28" fmla="*/ 298884 w 4670698"/>
                <a:gd name="csY28" fmla="*/ 2806996 h 4693383"/>
                <a:gd name="csX29" fmla="*/ 241734 w 4670698"/>
                <a:gd name="csY29" fmla="*/ 3022896 h 4693383"/>
                <a:gd name="csX30" fmla="*/ 222684 w 4670698"/>
                <a:gd name="csY30" fmla="*/ 3149896 h 4693383"/>
                <a:gd name="csX31" fmla="*/ 273484 w 4670698"/>
                <a:gd name="csY31" fmla="*/ 3353096 h 4693383"/>
                <a:gd name="csX32" fmla="*/ 394134 w 4670698"/>
                <a:gd name="csY32" fmla="*/ 3448346 h 4693383"/>
                <a:gd name="csX33" fmla="*/ 457634 w 4670698"/>
                <a:gd name="csY33" fmla="*/ 3549946 h 4693383"/>
                <a:gd name="csX34" fmla="*/ 527484 w 4670698"/>
                <a:gd name="csY34" fmla="*/ 3664246 h 4693383"/>
                <a:gd name="csX35" fmla="*/ 514784 w 4670698"/>
                <a:gd name="csY35" fmla="*/ 3708696 h 4693383"/>
                <a:gd name="csX36" fmla="*/ 444934 w 4670698"/>
                <a:gd name="csY36" fmla="*/ 3772196 h 4693383"/>
                <a:gd name="csX37" fmla="*/ 381434 w 4670698"/>
                <a:gd name="csY37" fmla="*/ 3867446 h 4693383"/>
                <a:gd name="csX38" fmla="*/ 559234 w 4670698"/>
                <a:gd name="csY38" fmla="*/ 3988096 h 4693383"/>
                <a:gd name="csX39" fmla="*/ 514784 w 4670698"/>
                <a:gd name="csY39" fmla="*/ 4051596 h 4693383"/>
                <a:gd name="csX40" fmla="*/ 438584 w 4670698"/>
                <a:gd name="csY40" fmla="*/ 4102396 h 4693383"/>
                <a:gd name="csX41" fmla="*/ 381434 w 4670698"/>
                <a:gd name="csY41" fmla="*/ 4178596 h 4693383"/>
                <a:gd name="csX42" fmla="*/ 502084 w 4670698"/>
                <a:gd name="csY42" fmla="*/ 4267496 h 4693383"/>
                <a:gd name="csX43" fmla="*/ 717984 w 4670698"/>
                <a:gd name="csY43" fmla="*/ 4127796 h 4693383"/>
                <a:gd name="csX44" fmla="*/ 857684 w 4670698"/>
                <a:gd name="csY44" fmla="*/ 4216696 h 4693383"/>
                <a:gd name="csX45" fmla="*/ 825934 w 4670698"/>
                <a:gd name="csY45" fmla="*/ 4311946 h 4693383"/>
                <a:gd name="csX46" fmla="*/ 965634 w 4670698"/>
                <a:gd name="csY46" fmla="*/ 4311946 h 4693383"/>
                <a:gd name="csX47" fmla="*/ 1168834 w 4670698"/>
                <a:gd name="csY47" fmla="*/ 4432596 h 4693383"/>
                <a:gd name="csX48" fmla="*/ 1397434 w 4670698"/>
                <a:gd name="csY48" fmla="*/ 4553246 h 4693383"/>
                <a:gd name="csX49" fmla="*/ 1479984 w 4670698"/>
                <a:gd name="csY49" fmla="*/ 4692946 h 4693383"/>
                <a:gd name="csX50" fmla="*/ 1619684 w 4670698"/>
                <a:gd name="csY50" fmla="*/ 4597696 h 4693383"/>
                <a:gd name="csX51" fmla="*/ 1727634 w 4670698"/>
                <a:gd name="csY51" fmla="*/ 4610396 h 4693383"/>
                <a:gd name="csX52" fmla="*/ 2280084 w 4670698"/>
                <a:gd name="csY52" fmla="*/ 4616746 h 4693383"/>
                <a:gd name="csX53" fmla="*/ 2407084 w 4670698"/>
                <a:gd name="csY53" fmla="*/ 4667546 h 4693383"/>
                <a:gd name="csX54" fmla="*/ 2476934 w 4670698"/>
                <a:gd name="csY54" fmla="*/ 4597696 h 4693383"/>
                <a:gd name="csX55" fmla="*/ 2813484 w 4670698"/>
                <a:gd name="csY55" fmla="*/ 4559596 h 4693383"/>
                <a:gd name="csX56" fmla="*/ 3048434 w 4670698"/>
                <a:gd name="csY56" fmla="*/ 4445296 h 4693383"/>
                <a:gd name="csX57" fmla="*/ 3232584 w 4670698"/>
                <a:gd name="csY57" fmla="*/ 4337346 h 4693383"/>
                <a:gd name="csX58" fmla="*/ 3410384 w 4670698"/>
                <a:gd name="csY58" fmla="*/ 4388146 h 4693383"/>
                <a:gd name="csX59" fmla="*/ 3708834 w 4670698"/>
                <a:gd name="csY59" fmla="*/ 4369096 h 4693383"/>
                <a:gd name="csX60" fmla="*/ 3943784 w 4670698"/>
                <a:gd name="csY60" fmla="*/ 4330996 h 4693383"/>
                <a:gd name="csX61" fmla="*/ 3988234 w 4670698"/>
                <a:gd name="csY61" fmla="*/ 4191296 h 4693383"/>
                <a:gd name="csX62" fmla="*/ 3804084 w 4670698"/>
                <a:gd name="csY62" fmla="*/ 4127796 h 4693383"/>
                <a:gd name="csX63" fmla="*/ 3829484 w 4670698"/>
                <a:gd name="csY63" fmla="*/ 4045246 h 4693383"/>
                <a:gd name="csX64" fmla="*/ 3886634 w 4670698"/>
                <a:gd name="csY64" fmla="*/ 3892846 h 4693383"/>
                <a:gd name="csX65" fmla="*/ 3975534 w 4670698"/>
                <a:gd name="csY65" fmla="*/ 3816646 h 4693383"/>
                <a:gd name="csX66" fmla="*/ 4032684 w 4670698"/>
                <a:gd name="csY66" fmla="*/ 3765846 h 4693383"/>
                <a:gd name="csX67" fmla="*/ 4121584 w 4670698"/>
                <a:gd name="csY67" fmla="*/ 3657896 h 4693383"/>
                <a:gd name="csX68" fmla="*/ 4229534 w 4670698"/>
                <a:gd name="csY68" fmla="*/ 3619796 h 4693383"/>
                <a:gd name="csX69" fmla="*/ 4273984 w 4670698"/>
                <a:gd name="csY69" fmla="*/ 3530896 h 4693383"/>
                <a:gd name="csX70" fmla="*/ 4394634 w 4670698"/>
                <a:gd name="csY70" fmla="*/ 3365796 h 4693383"/>
                <a:gd name="csX71" fmla="*/ 4369234 w 4670698"/>
                <a:gd name="csY71" fmla="*/ 3365796 h 4693383"/>
                <a:gd name="csX72" fmla="*/ 4267634 w 4670698"/>
                <a:gd name="csY72" fmla="*/ 3340396 h 4693383"/>
                <a:gd name="csX73" fmla="*/ 4223184 w 4670698"/>
                <a:gd name="csY73" fmla="*/ 3308646 h 4693383"/>
                <a:gd name="csX74" fmla="*/ 4204134 w 4670698"/>
                <a:gd name="csY74" fmla="*/ 3181646 h 4693383"/>
                <a:gd name="csX75" fmla="*/ 4312084 w 4670698"/>
                <a:gd name="csY75" fmla="*/ 3060996 h 4693383"/>
                <a:gd name="csX76" fmla="*/ 4553384 w 4670698"/>
                <a:gd name="csY76" fmla="*/ 2870496 h 4693383"/>
                <a:gd name="csX77" fmla="*/ 4578784 w 4670698"/>
                <a:gd name="csY77" fmla="*/ 2806996 h 4693383"/>
                <a:gd name="csX78" fmla="*/ 4585134 w 4670698"/>
                <a:gd name="csY78" fmla="*/ 2724446 h 4693383"/>
                <a:gd name="csX79" fmla="*/ 4534334 w 4670698"/>
                <a:gd name="csY79" fmla="*/ 2654596 h 4693383"/>
                <a:gd name="csX80" fmla="*/ 4477184 w 4670698"/>
                <a:gd name="csY80" fmla="*/ 2502196 h 4693383"/>
                <a:gd name="csX81" fmla="*/ 4559734 w 4670698"/>
                <a:gd name="csY81" fmla="*/ 2502196 h 4693383"/>
                <a:gd name="csX82" fmla="*/ 4559734 w 4670698"/>
                <a:gd name="csY82" fmla="*/ 2165646 h 4693383"/>
                <a:gd name="csX83" fmla="*/ 4667684 w 4670698"/>
                <a:gd name="csY83" fmla="*/ 2121196 h 4693383"/>
                <a:gd name="csX84" fmla="*/ 4635934 w 4670698"/>
                <a:gd name="csY84" fmla="*/ 2044996 h 4693383"/>
                <a:gd name="csX85" fmla="*/ 4585134 w 4670698"/>
                <a:gd name="csY85" fmla="*/ 2000546 h 4693383"/>
                <a:gd name="csX86" fmla="*/ 4521634 w 4670698"/>
                <a:gd name="csY86" fmla="*/ 1981496 h 4693383"/>
                <a:gd name="csX87" fmla="*/ 4470834 w 4670698"/>
                <a:gd name="csY87" fmla="*/ 1892596 h 4693383"/>
                <a:gd name="csX88" fmla="*/ 4375584 w 4670698"/>
                <a:gd name="csY88" fmla="*/ 1663996 h 4693383"/>
                <a:gd name="csX89" fmla="*/ 4400984 w 4670698"/>
                <a:gd name="csY89" fmla="*/ 1524296 h 4693383"/>
                <a:gd name="csX90" fmla="*/ 4400984 w 4670698"/>
                <a:gd name="csY90" fmla="*/ 1486196 h 4693383"/>
                <a:gd name="csX91" fmla="*/ 4331134 w 4670698"/>
                <a:gd name="csY91" fmla="*/ 1473496 h 4693383"/>
                <a:gd name="csX92" fmla="*/ 4305734 w 4670698"/>
                <a:gd name="csY92" fmla="*/ 1435396 h 4693383"/>
                <a:gd name="csX93" fmla="*/ 4293034 w 4670698"/>
                <a:gd name="csY93" fmla="*/ 1327446 h 4693383"/>
                <a:gd name="csX94" fmla="*/ 4318434 w 4670698"/>
                <a:gd name="csY94" fmla="*/ 1263946 h 4693383"/>
                <a:gd name="csX95" fmla="*/ 4388284 w 4670698"/>
                <a:gd name="csY95" fmla="*/ 1213146 h 4693383"/>
                <a:gd name="csX96" fmla="*/ 4458134 w 4670698"/>
                <a:gd name="csY96" fmla="*/ 1155996 h 4693383"/>
                <a:gd name="csX97" fmla="*/ 4369234 w 4670698"/>
                <a:gd name="csY97" fmla="*/ 1098846 h 4693383"/>
                <a:gd name="csX98" fmla="*/ 4216834 w 4670698"/>
                <a:gd name="csY98" fmla="*/ 952796 h 4693383"/>
                <a:gd name="csX99" fmla="*/ 4153334 w 4670698"/>
                <a:gd name="csY99" fmla="*/ 825796 h 4693383"/>
                <a:gd name="csX100" fmla="*/ 4077134 w 4670698"/>
                <a:gd name="csY100" fmla="*/ 819446 h 4693383"/>
                <a:gd name="csX101" fmla="*/ 4013634 w 4670698"/>
                <a:gd name="csY101" fmla="*/ 768646 h 4693383"/>
                <a:gd name="csX102" fmla="*/ 4019984 w 4670698"/>
                <a:gd name="csY102" fmla="*/ 730546 h 4693383"/>
                <a:gd name="csX103" fmla="*/ 4058084 w 4670698"/>
                <a:gd name="csY103" fmla="*/ 609896 h 4693383"/>
                <a:gd name="csX104" fmla="*/ 3994584 w 4670698"/>
                <a:gd name="csY104" fmla="*/ 609896 h 4693383"/>
                <a:gd name="csX105" fmla="*/ 3918384 w 4670698"/>
                <a:gd name="csY105" fmla="*/ 660696 h 4693383"/>
                <a:gd name="csX106" fmla="*/ 3931084 w 4670698"/>
                <a:gd name="csY106" fmla="*/ 667046 h 4693383"/>
                <a:gd name="csX107" fmla="*/ 3829484 w 4670698"/>
                <a:gd name="csY107" fmla="*/ 660696 h 4693383"/>
                <a:gd name="csX108" fmla="*/ 3886634 w 4670698"/>
                <a:gd name="csY108" fmla="*/ 603546 h 4693383"/>
                <a:gd name="csX109" fmla="*/ 3867584 w 4670698"/>
                <a:gd name="csY109" fmla="*/ 527346 h 4693383"/>
                <a:gd name="csX110" fmla="*/ 3677084 w 4670698"/>
                <a:gd name="csY110" fmla="*/ 546396 h 4693383"/>
                <a:gd name="csX111" fmla="*/ 3569134 w 4670698"/>
                <a:gd name="csY111" fmla="*/ 597196 h 4693383"/>
                <a:gd name="csX112" fmla="*/ 3537384 w 4670698"/>
                <a:gd name="csY112" fmla="*/ 514646 h 4693383"/>
                <a:gd name="csX113" fmla="*/ 3550084 w 4670698"/>
                <a:gd name="csY113" fmla="*/ 444796 h 4693383"/>
                <a:gd name="csX114" fmla="*/ 3467534 w 4670698"/>
                <a:gd name="csY114" fmla="*/ 438446 h 4693383"/>
                <a:gd name="csX115" fmla="*/ 3448484 w 4670698"/>
                <a:gd name="csY115" fmla="*/ 457496 h 4693383"/>
                <a:gd name="csX116" fmla="*/ 3308784 w 4670698"/>
                <a:gd name="csY116" fmla="*/ 400346 h 4693383"/>
                <a:gd name="csX117" fmla="*/ 3238934 w 4670698"/>
                <a:gd name="csY117" fmla="*/ 317796 h 4693383"/>
                <a:gd name="csX118" fmla="*/ 3111934 w 4670698"/>
                <a:gd name="csY118" fmla="*/ 235246 h 4693383"/>
                <a:gd name="csX119" fmla="*/ 3048434 w 4670698"/>
                <a:gd name="csY119" fmla="*/ 95546 h 4693383"/>
                <a:gd name="csX120" fmla="*/ 3029384 w 4670698"/>
                <a:gd name="csY120" fmla="*/ 178096 h 4693383"/>
                <a:gd name="csX121" fmla="*/ 2851584 w 4670698"/>
                <a:gd name="csY121" fmla="*/ 89196 h 4693383"/>
                <a:gd name="csX122" fmla="*/ 2635684 w 4670698"/>
                <a:gd name="csY122" fmla="*/ 6646 h 4693383"/>
                <a:gd name="csX123" fmla="*/ 2616338 w 4670698"/>
                <a:gd name="csY123" fmla="*/ 8775 h 4693383"/>
                <a:gd name="csX124" fmla="*/ 2089288 w 4670698"/>
                <a:gd name="csY124" fmla="*/ 39088 h 4693383"/>
                <a:gd name="csX125" fmla="*/ 1742164 w 4670698"/>
                <a:gd name="csY125" fmla="*/ 70151 h 4693383"/>
                <a:gd name="csX126" fmla="*/ 927193 w 4670698"/>
                <a:gd name="csY126"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387784 w 4670698"/>
                <a:gd name="csY4" fmla="*/ 952796 h 4693383"/>
                <a:gd name="csX5" fmla="*/ 425884 w 4670698"/>
                <a:gd name="csY5" fmla="*/ 1079796 h 4693383"/>
                <a:gd name="csX6" fmla="*/ 432234 w 4670698"/>
                <a:gd name="csY6" fmla="*/ 1098846 h 4693383"/>
                <a:gd name="csX7" fmla="*/ 444934 w 4670698"/>
                <a:gd name="csY7" fmla="*/ 1143296 h 4693383"/>
                <a:gd name="csX8" fmla="*/ 502084 w 4670698"/>
                <a:gd name="csY8" fmla="*/ 1130596 h 4693383"/>
                <a:gd name="csX9" fmla="*/ 527484 w 4670698"/>
                <a:gd name="csY9" fmla="*/ 1073446 h 4693383"/>
                <a:gd name="csX10" fmla="*/ 622734 w 4670698"/>
                <a:gd name="csY10" fmla="*/ 1035346 h 4693383"/>
                <a:gd name="csX11" fmla="*/ 533834 w 4670698"/>
                <a:gd name="csY11" fmla="*/ 1219496 h 4693383"/>
                <a:gd name="csX12" fmla="*/ 476684 w 4670698"/>
                <a:gd name="csY12" fmla="*/ 1327446 h 4693383"/>
                <a:gd name="csX13" fmla="*/ 1014893 w 4670698"/>
                <a:gd name="csY13" fmla="*/ 1720082 h 4693383"/>
                <a:gd name="csX14" fmla="*/ 479544 w 4670698"/>
                <a:gd name="csY14" fmla="*/ 2041260 h 4693383"/>
                <a:gd name="csX15" fmla="*/ 286184 w 4670698"/>
                <a:gd name="csY15" fmla="*/ 1829096 h 4693383"/>
                <a:gd name="csX16" fmla="*/ 222684 w 4670698"/>
                <a:gd name="csY16" fmla="*/ 1841796 h 4693383"/>
                <a:gd name="csX17" fmla="*/ 190934 w 4670698"/>
                <a:gd name="csY17" fmla="*/ 1784646 h 4693383"/>
                <a:gd name="csX18" fmla="*/ 121084 w 4670698"/>
                <a:gd name="csY18" fmla="*/ 1771946 h 4693383"/>
                <a:gd name="csX19" fmla="*/ 102034 w 4670698"/>
                <a:gd name="csY19" fmla="*/ 1854496 h 4693383"/>
                <a:gd name="csX20" fmla="*/ 178234 w 4670698"/>
                <a:gd name="csY20" fmla="*/ 1937046 h 4693383"/>
                <a:gd name="csX21" fmla="*/ 138 w 4670698"/>
                <a:gd name="csY21" fmla="*/ 2172926 h 4693383"/>
                <a:gd name="csX22" fmla="*/ 146484 w 4670698"/>
                <a:gd name="csY22" fmla="*/ 2330746 h 4693383"/>
                <a:gd name="csX23" fmla="*/ 13134 w 4670698"/>
                <a:gd name="csY23" fmla="*/ 2629196 h 4693383"/>
                <a:gd name="csX24" fmla="*/ 13134 w 4670698"/>
                <a:gd name="csY24" fmla="*/ 2699046 h 4693383"/>
                <a:gd name="csX25" fmla="*/ 82984 w 4670698"/>
                <a:gd name="csY25" fmla="*/ 2819696 h 4693383"/>
                <a:gd name="csX26" fmla="*/ 229034 w 4670698"/>
                <a:gd name="csY26" fmla="*/ 2813346 h 4693383"/>
                <a:gd name="csX27" fmla="*/ 298884 w 4670698"/>
                <a:gd name="csY27" fmla="*/ 2806996 h 4693383"/>
                <a:gd name="csX28" fmla="*/ 241734 w 4670698"/>
                <a:gd name="csY28" fmla="*/ 3022896 h 4693383"/>
                <a:gd name="csX29" fmla="*/ 222684 w 4670698"/>
                <a:gd name="csY29" fmla="*/ 3149896 h 4693383"/>
                <a:gd name="csX30" fmla="*/ 273484 w 4670698"/>
                <a:gd name="csY30" fmla="*/ 3353096 h 4693383"/>
                <a:gd name="csX31" fmla="*/ 394134 w 4670698"/>
                <a:gd name="csY31" fmla="*/ 3448346 h 4693383"/>
                <a:gd name="csX32" fmla="*/ 457634 w 4670698"/>
                <a:gd name="csY32" fmla="*/ 3549946 h 4693383"/>
                <a:gd name="csX33" fmla="*/ 527484 w 4670698"/>
                <a:gd name="csY33" fmla="*/ 3664246 h 4693383"/>
                <a:gd name="csX34" fmla="*/ 514784 w 4670698"/>
                <a:gd name="csY34" fmla="*/ 3708696 h 4693383"/>
                <a:gd name="csX35" fmla="*/ 444934 w 4670698"/>
                <a:gd name="csY35" fmla="*/ 3772196 h 4693383"/>
                <a:gd name="csX36" fmla="*/ 381434 w 4670698"/>
                <a:gd name="csY36" fmla="*/ 3867446 h 4693383"/>
                <a:gd name="csX37" fmla="*/ 559234 w 4670698"/>
                <a:gd name="csY37" fmla="*/ 3988096 h 4693383"/>
                <a:gd name="csX38" fmla="*/ 514784 w 4670698"/>
                <a:gd name="csY38" fmla="*/ 4051596 h 4693383"/>
                <a:gd name="csX39" fmla="*/ 438584 w 4670698"/>
                <a:gd name="csY39" fmla="*/ 4102396 h 4693383"/>
                <a:gd name="csX40" fmla="*/ 381434 w 4670698"/>
                <a:gd name="csY40" fmla="*/ 4178596 h 4693383"/>
                <a:gd name="csX41" fmla="*/ 502084 w 4670698"/>
                <a:gd name="csY41" fmla="*/ 4267496 h 4693383"/>
                <a:gd name="csX42" fmla="*/ 717984 w 4670698"/>
                <a:gd name="csY42" fmla="*/ 4127796 h 4693383"/>
                <a:gd name="csX43" fmla="*/ 857684 w 4670698"/>
                <a:gd name="csY43" fmla="*/ 4216696 h 4693383"/>
                <a:gd name="csX44" fmla="*/ 825934 w 4670698"/>
                <a:gd name="csY44" fmla="*/ 4311946 h 4693383"/>
                <a:gd name="csX45" fmla="*/ 965634 w 4670698"/>
                <a:gd name="csY45" fmla="*/ 4311946 h 4693383"/>
                <a:gd name="csX46" fmla="*/ 1168834 w 4670698"/>
                <a:gd name="csY46" fmla="*/ 4432596 h 4693383"/>
                <a:gd name="csX47" fmla="*/ 1397434 w 4670698"/>
                <a:gd name="csY47" fmla="*/ 4553246 h 4693383"/>
                <a:gd name="csX48" fmla="*/ 1479984 w 4670698"/>
                <a:gd name="csY48" fmla="*/ 4692946 h 4693383"/>
                <a:gd name="csX49" fmla="*/ 1619684 w 4670698"/>
                <a:gd name="csY49" fmla="*/ 4597696 h 4693383"/>
                <a:gd name="csX50" fmla="*/ 1727634 w 4670698"/>
                <a:gd name="csY50" fmla="*/ 4610396 h 4693383"/>
                <a:gd name="csX51" fmla="*/ 2280084 w 4670698"/>
                <a:gd name="csY51" fmla="*/ 4616746 h 4693383"/>
                <a:gd name="csX52" fmla="*/ 2407084 w 4670698"/>
                <a:gd name="csY52" fmla="*/ 4667546 h 4693383"/>
                <a:gd name="csX53" fmla="*/ 2476934 w 4670698"/>
                <a:gd name="csY53" fmla="*/ 4597696 h 4693383"/>
                <a:gd name="csX54" fmla="*/ 2813484 w 4670698"/>
                <a:gd name="csY54" fmla="*/ 4559596 h 4693383"/>
                <a:gd name="csX55" fmla="*/ 3048434 w 4670698"/>
                <a:gd name="csY55" fmla="*/ 4445296 h 4693383"/>
                <a:gd name="csX56" fmla="*/ 3232584 w 4670698"/>
                <a:gd name="csY56" fmla="*/ 4337346 h 4693383"/>
                <a:gd name="csX57" fmla="*/ 3410384 w 4670698"/>
                <a:gd name="csY57" fmla="*/ 4388146 h 4693383"/>
                <a:gd name="csX58" fmla="*/ 3708834 w 4670698"/>
                <a:gd name="csY58" fmla="*/ 4369096 h 4693383"/>
                <a:gd name="csX59" fmla="*/ 3943784 w 4670698"/>
                <a:gd name="csY59" fmla="*/ 4330996 h 4693383"/>
                <a:gd name="csX60" fmla="*/ 3988234 w 4670698"/>
                <a:gd name="csY60" fmla="*/ 4191296 h 4693383"/>
                <a:gd name="csX61" fmla="*/ 3804084 w 4670698"/>
                <a:gd name="csY61" fmla="*/ 4127796 h 4693383"/>
                <a:gd name="csX62" fmla="*/ 3829484 w 4670698"/>
                <a:gd name="csY62" fmla="*/ 4045246 h 4693383"/>
                <a:gd name="csX63" fmla="*/ 3886634 w 4670698"/>
                <a:gd name="csY63" fmla="*/ 3892846 h 4693383"/>
                <a:gd name="csX64" fmla="*/ 3975534 w 4670698"/>
                <a:gd name="csY64" fmla="*/ 3816646 h 4693383"/>
                <a:gd name="csX65" fmla="*/ 4032684 w 4670698"/>
                <a:gd name="csY65" fmla="*/ 3765846 h 4693383"/>
                <a:gd name="csX66" fmla="*/ 4121584 w 4670698"/>
                <a:gd name="csY66" fmla="*/ 3657896 h 4693383"/>
                <a:gd name="csX67" fmla="*/ 4229534 w 4670698"/>
                <a:gd name="csY67" fmla="*/ 3619796 h 4693383"/>
                <a:gd name="csX68" fmla="*/ 4273984 w 4670698"/>
                <a:gd name="csY68" fmla="*/ 3530896 h 4693383"/>
                <a:gd name="csX69" fmla="*/ 4394634 w 4670698"/>
                <a:gd name="csY69" fmla="*/ 3365796 h 4693383"/>
                <a:gd name="csX70" fmla="*/ 4369234 w 4670698"/>
                <a:gd name="csY70" fmla="*/ 3365796 h 4693383"/>
                <a:gd name="csX71" fmla="*/ 4267634 w 4670698"/>
                <a:gd name="csY71" fmla="*/ 3340396 h 4693383"/>
                <a:gd name="csX72" fmla="*/ 4223184 w 4670698"/>
                <a:gd name="csY72" fmla="*/ 3308646 h 4693383"/>
                <a:gd name="csX73" fmla="*/ 4204134 w 4670698"/>
                <a:gd name="csY73" fmla="*/ 3181646 h 4693383"/>
                <a:gd name="csX74" fmla="*/ 4312084 w 4670698"/>
                <a:gd name="csY74" fmla="*/ 3060996 h 4693383"/>
                <a:gd name="csX75" fmla="*/ 4553384 w 4670698"/>
                <a:gd name="csY75" fmla="*/ 2870496 h 4693383"/>
                <a:gd name="csX76" fmla="*/ 4578784 w 4670698"/>
                <a:gd name="csY76" fmla="*/ 2806996 h 4693383"/>
                <a:gd name="csX77" fmla="*/ 4585134 w 4670698"/>
                <a:gd name="csY77" fmla="*/ 2724446 h 4693383"/>
                <a:gd name="csX78" fmla="*/ 4534334 w 4670698"/>
                <a:gd name="csY78" fmla="*/ 2654596 h 4693383"/>
                <a:gd name="csX79" fmla="*/ 4477184 w 4670698"/>
                <a:gd name="csY79" fmla="*/ 2502196 h 4693383"/>
                <a:gd name="csX80" fmla="*/ 4559734 w 4670698"/>
                <a:gd name="csY80" fmla="*/ 2502196 h 4693383"/>
                <a:gd name="csX81" fmla="*/ 4559734 w 4670698"/>
                <a:gd name="csY81" fmla="*/ 2165646 h 4693383"/>
                <a:gd name="csX82" fmla="*/ 4667684 w 4670698"/>
                <a:gd name="csY82" fmla="*/ 2121196 h 4693383"/>
                <a:gd name="csX83" fmla="*/ 4635934 w 4670698"/>
                <a:gd name="csY83" fmla="*/ 2044996 h 4693383"/>
                <a:gd name="csX84" fmla="*/ 4585134 w 4670698"/>
                <a:gd name="csY84" fmla="*/ 2000546 h 4693383"/>
                <a:gd name="csX85" fmla="*/ 4521634 w 4670698"/>
                <a:gd name="csY85" fmla="*/ 1981496 h 4693383"/>
                <a:gd name="csX86" fmla="*/ 4470834 w 4670698"/>
                <a:gd name="csY86" fmla="*/ 1892596 h 4693383"/>
                <a:gd name="csX87" fmla="*/ 4375584 w 4670698"/>
                <a:gd name="csY87" fmla="*/ 1663996 h 4693383"/>
                <a:gd name="csX88" fmla="*/ 4400984 w 4670698"/>
                <a:gd name="csY88" fmla="*/ 1524296 h 4693383"/>
                <a:gd name="csX89" fmla="*/ 4400984 w 4670698"/>
                <a:gd name="csY89" fmla="*/ 1486196 h 4693383"/>
                <a:gd name="csX90" fmla="*/ 4331134 w 4670698"/>
                <a:gd name="csY90" fmla="*/ 1473496 h 4693383"/>
                <a:gd name="csX91" fmla="*/ 4305734 w 4670698"/>
                <a:gd name="csY91" fmla="*/ 1435396 h 4693383"/>
                <a:gd name="csX92" fmla="*/ 4293034 w 4670698"/>
                <a:gd name="csY92" fmla="*/ 1327446 h 4693383"/>
                <a:gd name="csX93" fmla="*/ 4318434 w 4670698"/>
                <a:gd name="csY93" fmla="*/ 1263946 h 4693383"/>
                <a:gd name="csX94" fmla="*/ 4388284 w 4670698"/>
                <a:gd name="csY94" fmla="*/ 1213146 h 4693383"/>
                <a:gd name="csX95" fmla="*/ 4458134 w 4670698"/>
                <a:gd name="csY95" fmla="*/ 1155996 h 4693383"/>
                <a:gd name="csX96" fmla="*/ 4369234 w 4670698"/>
                <a:gd name="csY96" fmla="*/ 1098846 h 4693383"/>
                <a:gd name="csX97" fmla="*/ 4216834 w 4670698"/>
                <a:gd name="csY97" fmla="*/ 952796 h 4693383"/>
                <a:gd name="csX98" fmla="*/ 4153334 w 4670698"/>
                <a:gd name="csY98" fmla="*/ 825796 h 4693383"/>
                <a:gd name="csX99" fmla="*/ 4077134 w 4670698"/>
                <a:gd name="csY99" fmla="*/ 819446 h 4693383"/>
                <a:gd name="csX100" fmla="*/ 4013634 w 4670698"/>
                <a:gd name="csY100" fmla="*/ 768646 h 4693383"/>
                <a:gd name="csX101" fmla="*/ 4019984 w 4670698"/>
                <a:gd name="csY101" fmla="*/ 730546 h 4693383"/>
                <a:gd name="csX102" fmla="*/ 4058084 w 4670698"/>
                <a:gd name="csY102" fmla="*/ 609896 h 4693383"/>
                <a:gd name="csX103" fmla="*/ 3994584 w 4670698"/>
                <a:gd name="csY103" fmla="*/ 609896 h 4693383"/>
                <a:gd name="csX104" fmla="*/ 3918384 w 4670698"/>
                <a:gd name="csY104" fmla="*/ 660696 h 4693383"/>
                <a:gd name="csX105" fmla="*/ 3931084 w 4670698"/>
                <a:gd name="csY105" fmla="*/ 667046 h 4693383"/>
                <a:gd name="csX106" fmla="*/ 3829484 w 4670698"/>
                <a:gd name="csY106" fmla="*/ 660696 h 4693383"/>
                <a:gd name="csX107" fmla="*/ 3886634 w 4670698"/>
                <a:gd name="csY107" fmla="*/ 603546 h 4693383"/>
                <a:gd name="csX108" fmla="*/ 3867584 w 4670698"/>
                <a:gd name="csY108" fmla="*/ 527346 h 4693383"/>
                <a:gd name="csX109" fmla="*/ 3677084 w 4670698"/>
                <a:gd name="csY109" fmla="*/ 546396 h 4693383"/>
                <a:gd name="csX110" fmla="*/ 3569134 w 4670698"/>
                <a:gd name="csY110" fmla="*/ 597196 h 4693383"/>
                <a:gd name="csX111" fmla="*/ 3537384 w 4670698"/>
                <a:gd name="csY111" fmla="*/ 514646 h 4693383"/>
                <a:gd name="csX112" fmla="*/ 3550084 w 4670698"/>
                <a:gd name="csY112" fmla="*/ 444796 h 4693383"/>
                <a:gd name="csX113" fmla="*/ 3467534 w 4670698"/>
                <a:gd name="csY113" fmla="*/ 438446 h 4693383"/>
                <a:gd name="csX114" fmla="*/ 3448484 w 4670698"/>
                <a:gd name="csY114" fmla="*/ 457496 h 4693383"/>
                <a:gd name="csX115" fmla="*/ 3308784 w 4670698"/>
                <a:gd name="csY115" fmla="*/ 400346 h 4693383"/>
                <a:gd name="csX116" fmla="*/ 3238934 w 4670698"/>
                <a:gd name="csY116" fmla="*/ 317796 h 4693383"/>
                <a:gd name="csX117" fmla="*/ 3111934 w 4670698"/>
                <a:gd name="csY117" fmla="*/ 235246 h 4693383"/>
                <a:gd name="csX118" fmla="*/ 3048434 w 4670698"/>
                <a:gd name="csY118" fmla="*/ 95546 h 4693383"/>
                <a:gd name="csX119" fmla="*/ 3029384 w 4670698"/>
                <a:gd name="csY119" fmla="*/ 178096 h 4693383"/>
                <a:gd name="csX120" fmla="*/ 2851584 w 4670698"/>
                <a:gd name="csY120" fmla="*/ 89196 h 4693383"/>
                <a:gd name="csX121" fmla="*/ 2635684 w 4670698"/>
                <a:gd name="csY121" fmla="*/ 6646 h 4693383"/>
                <a:gd name="csX122" fmla="*/ 2616338 w 4670698"/>
                <a:gd name="csY122" fmla="*/ 8775 h 4693383"/>
                <a:gd name="csX123" fmla="*/ 2089288 w 4670698"/>
                <a:gd name="csY123" fmla="*/ 39088 h 4693383"/>
                <a:gd name="csX124" fmla="*/ 1742164 w 4670698"/>
                <a:gd name="csY124" fmla="*/ 70151 h 4693383"/>
                <a:gd name="csX125" fmla="*/ 927193 w 4670698"/>
                <a:gd name="csY125"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387784 w 4670698"/>
                <a:gd name="csY4" fmla="*/ 952796 h 4693383"/>
                <a:gd name="csX5" fmla="*/ 425884 w 4670698"/>
                <a:gd name="csY5" fmla="*/ 1079796 h 4693383"/>
                <a:gd name="csX6" fmla="*/ 432234 w 4670698"/>
                <a:gd name="csY6" fmla="*/ 1098846 h 4693383"/>
                <a:gd name="csX7" fmla="*/ 444934 w 4670698"/>
                <a:gd name="csY7" fmla="*/ 1143296 h 4693383"/>
                <a:gd name="csX8" fmla="*/ 502084 w 4670698"/>
                <a:gd name="csY8" fmla="*/ 1130596 h 4693383"/>
                <a:gd name="csX9" fmla="*/ 527484 w 4670698"/>
                <a:gd name="csY9" fmla="*/ 1073446 h 4693383"/>
                <a:gd name="csX10" fmla="*/ 533834 w 4670698"/>
                <a:gd name="csY10" fmla="*/ 1219496 h 4693383"/>
                <a:gd name="csX11" fmla="*/ 476684 w 4670698"/>
                <a:gd name="csY11" fmla="*/ 1327446 h 4693383"/>
                <a:gd name="csX12" fmla="*/ 1014893 w 4670698"/>
                <a:gd name="csY12" fmla="*/ 1720082 h 4693383"/>
                <a:gd name="csX13" fmla="*/ 479544 w 4670698"/>
                <a:gd name="csY13" fmla="*/ 2041260 h 4693383"/>
                <a:gd name="csX14" fmla="*/ 286184 w 4670698"/>
                <a:gd name="csY14" fmla="*/ 1829096 h 4693383"/>
                <a:gd name="csX15" fmla="*/ 222684 w 4670698"/>
                <a:gd name="csY15" fmla="*/ 1841796 h 4693383"/>
                <a:gd name="csX16" fmla="*/ 190934 w 4670698"/>
                <a:gd name="csY16" fmla="*/ 1784646 h 4693383"/>
                <a:gd name="csX17" fmla="*/ 121084 w 4670698"/>
                <a:gd name="csY17" fmla="*/ 1771946 h 4693383"/>
                <a:gd name="csX18" fmla="*/ 102034 w 4670698"/>
                <a:gd name="csY18" fmla="*/ 1854496 h 4693383"/>
                <a:gd name="csX19" fmla="*/ 178234 w 4670698"/>
                <a:gd name="csY19" fmla="*/ 1937046 h 4693383"/>
                <a:gd name="csX20" fmla="*/ 138 w 4670698"/>
                <a:gd name="csY20" fmla="*/ 2172926 h 4693383"/>
                <a:gd name="csX21" fmla="*/ 146484 w 4670698"/>
                <a:gd name="csY21" fmla="*/ 2330746 h 4693383"/>
                <a:gd name="csX22" fmla="*/ 13134 w 4670698"/>
                <a:gd name="csY22" fmla="*/ 2629196 h 4693383"/>
                <a:gd name="csX23" fmla="*/ 13134 w 4670698"/>
                <a:gd name="csY23" fmla="*/ 2699046 h 4693383"/>
                <a:gd name="csX24" fmla="*/ 82984 w 4670698"/>
                <a:gd name="csY24" fmla="*/ 2819696 h 4693383"/>
                <a:gd name="csX25" fmla="*/ 229034 w 4670698"/>
                <a:gd name="csY25" fmla="*/ 2813346 h 4693383"/>
                <a:gd name="csX26" fmla="*/ 298884 w 4670698"/>
                <a:gd name="csY26" fmla="*/ 2806996 h 4693383"/>
                <a:gd name="csX27" fmla="*/ 241734 w 4670698"/>
                <a:gd name="csY27" fmla="*/ 3022896 h 4693383"/>
                <a:gd name="csX28" fmla="*/ 222684 w 4670698"/>
                <a:gd name="csY28" fmla="*/ 3149896 h 4693383"/>
                <a:gd name="csX29" fmla="*/ 273484 w 4670698"/>
                <a:gd name="csY29" fmla="*/ 3353096 h 4693383"/>
                <a:gd name="csX30" fmla="*/ 394134 w 4670698"/>
                <a:gd name="csY30" fmla="*/ 3448346 h 4693383"/>
                <a:gd name="csX31" fmla="*/ 457634 w 4670698"/>
                <a:gd name="csY31" fmla="*/ 3549946 h 4693383"/>
                <a:gd name="csX32" fmla="*/ 527484 w 4670698"/>
                <a:gd name="csY32" fmla="*/ 3664246 h 4693383"/>
                <a:gd name="csX33" fmla="*/ 514784 w 4670698"/>
                <a:gd name="csY33" fmla="*/ 3708696 h 4693383"/>
                <a:gd name="csX34" fmla="*/ 444934 w 4670698"/>
                <a:gd name="csY34" fmla="*/ 3772196 h 4693383"/>
                <a:gd name="csX35" fmla="*/ 381434 w 4670698"/>
                <a:gd name="csY35" fmla="*/ 3867446 h 4693383"/>
                <a:gd name="csX36" fmla="*/ 559234 w 4670698"/>
                <a:gd name="csY36" fmla="*/ 3988096 h 4693383"/>
                <a:gd name="csX37" fmla="*/ 514784 w 4670698"/>
                <a:gd name="csY37" fmla="*/ 4051596 h 4693383"/>
                <a:gd name="csX38" fmla="*/ 438584 w 4670698"/>
                <a:gd name="csY38" fmla="*/ 4102396 h 4693383"/>
                <a:gd name="csX39" fmla="*/ 381434 w 4670698"/>
                <a:gd name="csY39" fmla="*/ 4178596 h 4693383"/>
                <a:gd name="csX40" fmla="*/ 502084 w 4670698"/>
                <a:gd name="csY40" fmla="*/ 4267496 h 4693383"/>
                <a:gd name="csX41" fmla="*/ 717984 w 4670698"/>
                <a:gd name="csY41" fmla="*/ 4127796 h 4693383"/>
                <a:gd name="csX42" fmla="*/ 857684 w 4670698"/>
                <a:gd name="csY42" fmla="*/ 4216696 h 4693383"/>
                <a:gd name="csX43" fmla="*/ 825934 w 4670698"/>
                <a:gd name="csY43" fmla="*/ 4311946 h 4693383"/>
                <a:gd name="csX44" fmla="*/ 965634 w 4670698"/>
                <a:gd name="csY44" fmla="*/ 4311946 h 4693383"/>
                <a:gd name="csX45" fmla="*/ 1168834 w 4670698"/>
                <a:gd name="csY45" fmla="*/ 4432596 h 4693383"/>
                <a:gd name="csX46" fmla="*/ 1397434 w 4670698"/>
                <a:gd name="csY46" fmla="*/ 4553246 h 4693383"/>
                <a:gd name="csX47" fmla="*/ 1479984 w 4670698"/>
                <a:gd name="csY47" fmla="*/ 4692946 h 4693383"/>
                <a:gd name="csX48" fmla="*/ 1619684 w 4670698"/>
                <a:gd name="csY48" fmla="*/ 4597696 h 4693383"/>
                <a:gd name="csX49" fmla="*/ 1727634 w 4670698"/>
                <a:gd name="csY49" fmla="*/ 4610396 h 4693383"/>
                <a:gd name="csX50" fmla="*/ 2280084 w 4670698"/>
                <a:gd name="csY50" fmla="*/ 4616746 h 4693383"/>
                <a:gd name="csX51" fmla="*/ 2407084 w 4670698"/>
                <a:gd name="csY51" fmla="*/ 4667546 h 4693383"/>
                <a:gd name="csX52" fmla="*/ 2476934 w 4670698"/>
                <a:gd name="csY52" fmla="*/ 4597696 h 4693383"/>
                <a:gd name="csX53" fmla="*/ 2813484 w 4670698"/>
                <a:gd name="csY53" fmla="*/ 4559596 h 4693383"/>
                <a:gd name="csX54" fmla="*/ 3048434 w 4670698"/>
                <a:gd name="csY54" fmla="*/ 4445296 h 4693383"/>
                <a:gd name="csX55" fmla="*/ 3232584 w 4670698"/>
                <a:gd name="csY55" fmla="*/ 4337346 h 4693383"/>
                <a:gd name="csX56" fmla="*/ 3410384 w 4670698"/>
                <a:gd name="csY56" fmla="*/ 4388146 h 4693383"/>
                <a:gd name="csX57" fmla="*/ 3708834 w 4670698"/>
                <a:gd name="csY57" fmla="*/ 4369096 h 4693383"/>
                <a:gd name="csX58" fmla="*/ 3943784 w 4670698"/>
                <a:gd name="csY58" fmla="*/ 4330996 h 4693383"/>
                <a:gd name="csX59" fmla="*/ 3988234 w 4670698"/>
                <a:gd name="csY59" fmla="*/ 4191296 h 4693383"/>
                <a:gd name="csX60" fmla="*/ 3804084 w 4670698"/>
                <a:gd name="csY60" fmla="*/ 4127796 h 4693383"/>
                <a:gd name="csX61" fmla="*/ 3829484 w 4670698"/>
                <a:gd name="csY61" fmla="*/ 4045246 h 4693383"/>
                <a:gd name="csX62" fmla="*/ 3886634 w 4670698"/>
                <a:gd name="csY62" fmla="*/ 3892846 h 4693383"/>
                <a:gd name="csX63" fmla="*/ 3975534 w 4670698"/>
                <a:gd name="csY63" fmla="*/ 3816646 h 4693383"/>
                <a:gd name="csX64" fmla="*/ 4032684 w 4670698"/>
                <a:gd name="csY64" fmla="*/ 3765846 h 4693383"/>
                <a:gd name="csX65" fmla="*/ 4121584 w 4670698"/>
                <a:gd name="csY65" fmla="*/ 3657896 h 4693383"/>
                <a:gd name="csX66" fmla="*/ 4229534 w 4670698"/>
                <a:gd name="csY66" fmla="*/ 3619796 h 4693383"/>
                <a:gd name="csX67" fmla="*/ 4273984 w 4670698"/>
                <a:gd name="csY67" fmla="*/ 3530896 h 4693383"/>
                <a:gd name="csX68" fmla="*/ 4394634 w 4670698"/>
                <a:gd name="csY68" fmla="*/ 3365796 h 4693383"/>
                <a:gd name="csX69" fmla="*/ 4369234 w 4670698"/>
                <a:gd name="csY69" fmla="*/ 3365796 h 4693383"/>
                <a:gd name="csX70" fmla="*/ 4267634 w 4670698"/>
                <a:gd name="csY70" fmla="*/ 3340396 h 4693383"/>
                <a:gd name="csX71" fmla="*/ 4223184 w 4670698"/>
                <a:gd name="csY71" fmla="*/ 3308646 h 4693383"/>
                <a:gd name="csX72" fmla="*/ 4204134 w 4670698"/>
                <a:gd name="csY72" fmla="*/ 3181646 h 4693383"/>
                <a:gd name="csX73" fmla="*/ 4312084 w 4670698"/>
                <a:gd name="csY73" fmla="*/ 3060996 h 4693383"/>
                <a:gd name="csX74" fmla="*/ 4553384 w 4670698"/>
                <a:gd name="csY74" fmla="*/ 2870496 h 4693383"/>
                <a:gd name="csX75" fmla="*/ 4578784 w 4670698"/>
                <a:gd name="csY75" fmla="*/ 2806996 h 4693383"/>
                <a:gd name="csX76" fmla="*/ 4585134 w 4670698"/>
                <a:gd name="csY76" fmla="*/ 2724446 h 4693383"/>
                <a:gd name="csX77" fmla="*/ 4534334 w 4670698"/>
                <a:gd name="csY77" fmla="*/ 2654596 h 4693383"/>
                <a:gd name="csX78" fmla="*/ 4477184 w 4670698"/>
                <a:gd name="csY78" fmla="*/ 2502196 h 4693383"/>
                <a:gd name="csX79" fmla="*/ 4559734 w 4670698"/>
                <a:gd name="csY79" fmla="*/ 2502196 h 4693383"/>
                <a:gd name="csX80" fmla="*/ 4559734 w 4670698"/>
                <a:gd name="csY80" fmla="*/ 2165646 h 4693383"/>
                <a:gd name="csX81" fmla="*/ 4667684 w 4670698"/>
                <a:gd name="csY81" fmla="*/ 2121196 h 4693383"/>
                <a:gd name="csX82" fmla="*/ 4635934 w 4670698"/>
                <a:gd name="csY82" fmla="*/ 2044996 h 4693383"/>
                <a:gd name="csX83" fmla="*/ 4585134 w 4670698"/>
                <a:gd name="csY83" fmla="*/ 2000546 h 4693383"/>
                <a:gd name="csX84" fmla="*/ 4521634 w 4670698"/>
                <a:gd name="csY84" fmla="*/ 1981496 h 4693383"/>
                <a:gd name="csX85" fmla="*/ 4470834 w 4670698"/>
                <a:gd name="csY85" fmla="*/ 1892596 h 4693383"/>
                <a:gd name="csX86" fmla="*/ 4375584 w 4670698"/>
                <a:gd name="csY86" fmla="*/ 1663996 h 4693383"/>
                <a:gd name="csX87" fmla="*/ 4400984 w 4670698"/>
                <a:gd name="csY87" fmla="*/ 1524296 h 4693383"/>
                <a:gd name="csX88" fmla="*/ 4400984 w 4670698"/>
                <a:gd name="csY88" fmla="*/ 1486196 h 4693383"/>
                <a:gd name="csX89" fmla="*/ 4331134 w 4670698"/>
                <a:gd name="csY89" fmla="*/ 1473496 h 4693383"/>
                <a:gd name="csX90" fmla="*/ 4305734 w 4670698"/>
                <a:gd name="csY90" fmla="*/ 1435396 h 4693383"/>
                <a:gd name="csX91" fmla="*/ 4293034 w 4670698"/>
                <a:gd name="csY91" fmla="*/ 1327446 h 4693383"/>
                <a:gd name="csX92" fmla="*/ 4318434 w 4670698"/>
                <a:gd name="csY92" fmla="*/ 1263946 h 4693383"/>
                <a:gd name="csX93" fmla="*/ 4388284 w 4670698"/>
                <a:gd name="csY93" fmla="*/ 1213146 h 4693383"/>
                <a:gd name="csX94" fmla="*/ 4458134 w 4670698"/>
                <a:gd name="csY94" fmla="*/ 1155996 h 4693383"/>
                <a:gd name="csX95" fmla="*/ 4369234 w 4670698"/>
                <a:gd name="csY95" fmla="*/ 1098846 h 4693383"/>
                <a:gd name="csX96" fmla="*/ 4216834 w 4670698"/>
                <a:gd name="csY96" fmla="*/ 952796 h 4693383"/>
                <a:gd name="csX97" fmla="*/ 4153334 w 4670698"/>
                <a:gd name="csY97" fmla="*/ 825796 h 4693383"/>
                <a:gd name="csX98" fmla="*/ 4077134 w 4670698"/>
                <a:gd name="csY98" fmla="*/ 819446 h 4693383"/>
                <a:gd name="csX99" fmla="*/ 4013634 w 4670698"/>
                <a:gd name="csY99" fmla="*/ 768646 h 4693383"/>
                <a:gd name="csX100" fmla="*/ 4019984 w 4670698"/>
                <a:gd name="csY100" fmla="*/ 730546 h 4693383"/>
                <a:gd name="csX101" fmla="*/ 4058084 w 4670698"/>
                <a:gd name="csY101" fmla="*/ 609896 h 4693383"/>
                <a:gd name="csX102" fmla="*/ 3994584 w 4670698"/>
                <a:gd name="csY102" fmla="*/ 609896 h 4693383"/>
                <a:gd name="csX103" fmla="*/ 3918384 w 4670698"/>
                <a:gd name="csY103" fmla="*/ 660696 h 4693383"/>
                <a:gd name="csX104" fmla="*/ 3931084 w 4670698"/>
                <a:gd name="csY104" fmla="*/ 667046 h 4693383"/>
                <a:gd name="csX105" fmla="*/ 3829484 w 4670698"/>
                <a:gd name="csY105" fmla="*/ 660696 h 4693383"/>
                <a:gd name="csX106" fmla="*/ 3886634 w 4670698"/>
                <a:gd name="csY106" fmla="*/ 603546 h 4693383"/>
                <a:gd name="csX107" fmla="*/ 3867584 w 4670698"/>
                <a:gd name="csY107" fmla="*/ 527346 h 4693383"/>
                <a:gd name="csX108" fmla="*/ 3677084 w 4670698"/>
                <a:gd name="csY108" fmla="*/ 546396 h 4693383"/>
                <a:gd name="csX109" fmla="*/ 3569134 w 4670698"/>
                <a:gd name="csY109" fmla="*/ 597196 h 4693383"/>
                <a:gd name="csX110" fmla="*/ 3537384 w 4670698"/>
                <a:gd name="csY110" fmla="*/ 514646 h 4693383"/>
                <a:gd name="csX111" fmla="*/ 3550084 w 4670698"/>
                <a:gd name="csY111" fmla="*/ 444796 h 4693383"/>
                <a:gd name="csX112" fmla="*/ 3467534 w 4670698"/>
                <a:gd name="csY112" fmla="*/ 438446 h 4693383"/>
                <a:gd name="csX113" fmla="*/ 3448484 w 4670698"/>
                <a:gd name="csY113" fmla="*/ 457496 h 4693383"/>
                <a:gd name="csX114" fmla="*/ 3308784 w 4670698"/>
                <a:gd name="csY114" fmla="*/ 400346 h 4693383"/>
                <a:gd name="csX115" fmla="*/ 3238934 w 4670698"/>
                <a:gd name="csY115" fmla="*/ 317796 h 4693383"/>
                <a:gd name="csX116" fmla="*/ 3111934 w 4670698"/>
                <a:gd name="csY116" fmla="*/ 235246 h 4693383"/>
                <a:gd name="csX117" fmla="*/ 3048434 w 4670698"/>
                <a:gd name="csY117" fmla="*/ 95546 h 4693383"/>
                <a:gd name="csX118" fmla="*/ 3029384 w 4670698"/>
                <a:gd name="csY118" fmla="*/ 178096 h 4693383"/>
                <a:gd name="csX119" fmla="*/ 2851584 w 4670698"/>
                <a:gd name="csY119" fmla="*/ 89196 h 4693383"/>
                <a:gd name="csX120" fmla="*/ 2635684 w 4670698"/>
                <a:gd name="csY120" fmla="*/ 6646 h 4693383"/>
                <a:gd name="csX121" fmla="*/ 2616338 w 4670698"/>
                <a:gd name="csY121" fmla="*/ 8775 h 4693383"/>
                <a:gd name="csX122" fmla="*/ 2089288 w 4670698"/>
                <a:gd name="csY122" fmla="*/ 39088 h 4693383"/>
                <a:gd name="csX123" fmla="*/ 1742164 w 4670698"/>
                <a:gd name="csY123" fmla="*/ 70151 h 4693383"/>
                <a:gd name="csX124" fmla="*/ 927193 w 4670698"/>
                <a:gd name="csY124"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425884 w 4670698"/>
                <a:gd name="csY4" fmla="*/ 1079796 h 4693383"/>
                <a:gd name="csX5" fmla="*/ 432234 w 4670698"/>
                <a:gd name="csY5" fmla="*/ 1098846 h 4693383"/>
                <a:gd name="csX6" fmla="*/ 444934 w 4670698"/>
                <a:gd name="csY6" fmla="*/ 1143296 h 4693383"/>
                <a:gd name="csX7" fmla="*/ 502084 w 4670698"/>
                <a:gd name="csY7" fmla="*/ 1130596 h 4693383"/>
                <a:gd name="csX8" fmla="*/ 527484 w 4670698"/>
                <a:gd name="csY8" fmla="*/ 1073446 h 4693383"/>
                <a:gd name="csX9" fmla="*/ 533834 w 4670698"/>
                <a:gd name="csY9" fmla="*/ 1219496 h 4693383"/>
                <a:gd name="csX10" fmla="*/ 476684 w 4670698"/>
                <a:gd name="csY10" fmla="*/ 1327446 h 4693383"/>
                <a:gd name="csX11" fmla="*/ 1014893 w 4670698"/>
                <a:gd name="csY11" fmla="*/ 1720082 h 4693383"/>
                <a:gd name="csX12" fmla="*/ 479544 w 4670698"/>
                <a:gd name="csY12" fmla="*/ 2041260 h 4693383"/>
                <a:gd name="csX13" fmla="*/ 286184 w 4670698"/>
                <a:gd name="csY13" fmla="*/ 1829096 h 4693383"/>
                <a:gd name="csX14" fmla="*/ 222684 w 4670698"/>
                <a:gd name="csY14" fmla="*/ 1841796 h 4693383"/>
                <a:gd name="csX15" fmla="*/ 190934 w 4670698"/>
                <a:gd name="csY15" fmla="*/ 1784646 h 4693383"/>
                <a:gd name="csX16" fmla="*/ 121084 w 4670698"/>
                <a:gd name="csY16" fmla="*/ 1771946 h 4693383"/>
                <a:gd name="csX17" fmla="*/ 102034 w 4670698"/>
                <a:gd name="csY17" fmla="*/ 1854496 h 4693383"/>
                <a:gd name="csX18" fmla="*/ 178234 w 4670698"/>
                <a:gd name="csY18" fmla="*/ 1937046 h 4693383"/>
                <a:gd name="csX19" fmla="*/ 138 w 4670698"/>
                <a:gd name="csY19" fmla="*/ 2172926 h 4693383"/>
                <a:gd name="csX20" fmla="*/ 146484 w 4670698"/>
                <a:gd name="csY20" fmla="*/ 2330746 h 4693383"/>
                <a:gd name="csX21" fmla="*/ 13134 w 4670698"/>
                <a:gd name="csY21" fmla="*/ 2629196 h 4693383"/>
                <a:gd name="csX22" fmla="*/ 13134 w 4670698"/>
                <a:gd name="csY22" fmla="*/ 2699046 h 4693383"/>
                <a:gd name="csX23" fmla="*/ 82984 w 4670698"/>
                <a:gd name="csY23" fmla="*/ 2819696 h 4693383"/>
                <a:gd name="csX24" fmla="*/ 229034 w 4670698"/>
                <a:gd name="csY24" fmla="*/ 2813346 h 4693383"/>
                <a:gd name="csX25" fmla="*/ 298884 w 4670698"/>
                <a:gd name="csY25" fmla="*/ 2806996 h 4693383"/>
                <a:gd name="csX26" fmla="*/ 241734 w 4670698"/>
                <a:gd name="csY26" fmla="*/ 3022896 h 4693383"/>
                <a:gd name="csX27" fmla="*/ 222684 w 4670698"/>
                <a:gd name="csY27" fmla="*/ 3149896 h 4693383"/>
                <a:gd name="csX28" fmla="*/ 273484 w 4670698"/>
                <a:gd name="csY28" fmla="*/ 3353096 h 4693383"/>
                <a:gd name="csX29" fmla="*/ 394134 w 4670698"/>
                <a:gd name="csY29" fmla="*/ 3448346 h 4693383"/>
                <a:gd name="csX30" fmla="*/ 457634 w 4670698"/>
                <a:gd name="csY30" fmla="*/ 3549946 h 4693383"/>
                <a:gd name="csX31" fmla="*/ 527484 w 4670698"/>
                <a:gd name="csY31" fmla="*/ 3664246 h 4693383"/>
                <a:gd name="csX32" fmla="*/ 514784 w 4670698"/>
                <a:gd name="csY32" fmla="*/ 3708696 h 4693383"/>
                <a:gd name="csX33" fmla="*/ 444934 w 4670698"/>
                <a:gd name="csY33" fmla="*/ 3772196 h 4693383"/>
                <a:gd name="csX34" fmla="*/ 381434 w 4670698"/>
                <a:gd name="csY34" fmla="*/ 3867446 h 4693383"/>
                <a:gd name="csX35" fmla="*/ 559234 w 4670698"/>
                <a:gd name="csY35" fmla="*/ 3988096 h 4693383"/>
                <a:gd name="csX36" fmla="*/ 514784 w 4670698"/>
                <a:gd name="csY36" fmla="*/ 4051596 h 4693383"/>
                <a:gd name="csX37" fmla="*/ 438584 w 4670698"/>
                <a:gd name="csY37" fmla="*/ 4102396 h 4693383"/>
                <a:gd name="csX38" fmla="*/ 381434 w 4670698"/>
                <a:gd name="csY38" fmla="*/ 4178596 h 4693383"/>
                <a:gd name="csX39" fmla="*/ 502084 w 4670698"/>
                <a:gd name="csY39" fmla="*/ 4267496 h 4693383"/>
                <a:gd name="csX40" fmla="*/ 717984 w 4670698"/>
                <a:gd name="csY40" fmla="*/ 4127796 h 4693383"/>
                <a:gd name="csX41" fmla="*/ 857684 w 4670698"/>
                <a:gd name="csY41" fmla="*/ 4216696 h 4693383"/>
                <a:gd name="csX42" fmla="*/ 825934 w 4670698"/>
                <a:gd name="csY42" fmla="*/ 4311946 h 4693383"/>
                <a:gd name="csX43" fmla="*/ 965634 w 4670698"/>
                <a:gd name="csY43" fmla="*/ 4311946 h 4693383"/>
                <a:gd name="csX44" fmla="*/ 1168834 w 4670698"/>
                <a:gd name="csY44" fmla="*/ 4432596 h 4693383"/>
                <a:gd name="csX45" fmla="*/ 1397434 w 4670698"/>
                <a:gd name="csY45" fmla="*/ 4553246 h 4693383"/>
                <a:gd name="csX46" fmla="*/ 1479984 w 4670698"/>
                <a:gd name="csY46" fmla="*/ 4692946 h 4693383"/>
                <a:gd name="csX47" fmla="*/ 1619684 w 4670698"/>
                <a:gd name="csY47" fmla="*/ 4597696 h 4693383"/>
                <a:gd name="csX48" fmla="*/ 1727634 w 4670698"/>
                <a:gd name="csY48" fmla="*/ 4610396 h 4693383"/>
                <a:gd name="csX49" fmla="*/ 2280084 w 4670698"/>
                <a:gd name="csY49" fmla="*/ 4616746 h 4693383"/>
                <a:gd name="csX50" fmla="*/ 2407084 w 4670698"/>
                <a:gd name="csY50" fmla="*/ 4667546 h 4693383"/>
                <a:gd name="csX51" fmla="*/ 2476934 w 4670698"/>
                <a:gd name="csY51" fmla="*/ 4597696 h 4693383"/>
                <a:gd name="csX52" fmla="*/ 2813484 w 4670698"/>
                <a:gd name="csY52" fmla="*/ 4559596 h 4693383"/>
                <a:gd name="csX53" fmla="*/ 3048434 w 4670698"/>
                <a:gd name="csY53" fmla="*/ 4445296 h 4693383"/>
                <a:gd name="csX54" fmla="*/ 3232584 w 4670698"/>
                <a:gd name="csY54" fmla="*/ 4337346 h 4693383"/>
                <a:gd name="csX55" fmla="*/ 3410384 w 4670698"/>
                <a:gd name="csY55" fmla="*/ 4388146 h 4693383"/>
                <a:gd name="csX56" fmla="*/ 3708834 w 4670698"/>
                <a:gd name="csY56" fmla="*/ 4369096 h 4693383"/>
                <a:gd name="csX57" fmla="*/ 3943784 w 4670698"/>
                <a:gd name="csY57" fmla="*/ 4330996 h 4693383"/>
                <a:gd name="csX58" fmla="*/ 3988234 w 4670698"/>
                <a:gd name="csY58" fmla="*/ 4191296 h 4693383"/>
                <a:gd name="csX59" fmla="*/ 3804084 w 4670698"/>
                <a:gd name="csY59" fmla="*/ 4127796 h 4693383"/>
                <a:gd name="csX60" fmla="*/ 3829484 w 4670698"/>
                <a:gd name="csY60" fmla="*/ 4045246 h 4693383"/>
                <a:gd name="csX61" fmla="*/ 3886634 w 4670698"/>
                <a:gd name="csY61" fmla="*/ 3892846 h 4693383"/>
                <a:gd name="csX62" fmla="*/ 3975534 w 4670698"/>
                <a:gd name="csY62" fmla="*/ 3816646 h 4693383"/>
                <a:gd name="csX63" fmla="*/ 4032684 w 4670698"/>
                <a:gd name="csY63" fmla="*/ 3765846 h 4693383"/>
                <a:gd name="csX64" fmla="*/ 4121584 w 4670698"/>
                <a:gd name="csY64" fmla="*/ 3657896 h 4693383"/>
                <a:gd name="csX65" fmla="*/ 4229534 w 4670698"/>
                <a:gd name="csY65" fmla="*/ 3619796 h 4693383"/>
                <a:gd name="csX66" fmla="*/ 4273984 w 4670698"/>
                <a:gd name="csY66" fmla="*/ 3530896 h 4693383"/>
                <a:gd name="csX67" fmla="*/ 4394634 w 4670698"/>
                <a:gd name="csY67" fmla="*/ 3365796 h 4693383"/>
                <a:gd name="csX68" fmla="*/ 4369234 w 4670698"/>
                <a:gd name="csY68" fmla="*/ 3365796 h 4693383"/>
                <a:gd name="csX69" fmla="*/ 4267634 w 4670698"/>
                <a:gd name="csY69" fmla="*/ 3340396 h 4693383"/>
                <a:gd name="csX70" fmla="*/ 4223184 w 4670698"/>
                <a:gd name="csY70" fmla="*/ 3308646 h 4693383"/>
                <a:gd name="csX71" fmla="*/ 4204134 w 4670698"/>
                <a:gd name="csY71" fmla="*/ 3181646 h 4693383"/>
                <a:gd name="csX72" fmla="*/ 4312084 w 4670698"/>
                <a:gd name="csY72" fmla="*/ 3060996 h 4693383"/>
                <a:gd name="csX73" fmla="*/ 4553384 w 4670698"/>
                <a:gd name="csY73" fmla="*/ 2870496 h 4693383"/>
                <a:gd name="csX74" fmla="*/ 4578784 w 4670698"/>
                <a:gd name="csY74" fmla="*/ 2806996 h 4693383"/>
                <a:gd name="csX75" fmla="*/ 4585134 w 4670698"/>
                <a:gd name="csY75" fmla="*/ 2724446 h 4693383"/>
                <a:gd name="csX76" fmla="*/ 4534334 w 4670698"/>
                <a:gd name="csY76" fmla="*/ 2654596 h 4693383"/>
                <a:gd name="csX77" fmla="*/ 4477184 w 4670698"/>
                <a:gd name="csY77" fmla="*/ 2502196 h 4693383"/>
                <a:gd name="csX78" fmla="*/ 4559734 w 4670698"/>
                <a:gd name="csY78" fmla="*/ 2502196 h 4693383"/>
                <a:gd name="csX79" fmla="*/ 4559734 w 4670698"/>
                <a:gd name="csY79" fmla="*/ 2165646 h 4693383"/>
                <a:gd name="csX80" fmla="*/ 4667684 w 4670698"/>
                <a:gd name="csY80" fmla="*/ 2121196 h 4693383"/>
                <a:gd name="csX81" fmla="*/ 4635934 w 4670698"/>
                <a:gd name="csY81" fmla="*/ 2044996 h 4693383"/>
                <a:gd name="csX82" fmla="*/ 4585134 w 4670698"/>
                <a:gd name="csY82" fmla="*/ 2000546 h 4693383"/>
                <a:gd name="csX83" fmla="*/ 4521634 w 4670698"/>
                <a:gd name="csY83" fmla="*/ 1981496 h 4693383"/>
                <a:gd name="csX84" fmla="*/ 4470834 w 4670698"/>
                <a:gd name="csY84" fmla="*/ 1892596 h 4693383"/>
                <a:gd name="csX85" fmla="*/ 4375584 w 4670698"/>
                <a:gd name="csY85" fmla="*/ 1663996 h 4693383"/>
                <a:gd name="csX86" fmla="*/ 4400984 w 4670698"/>
                <a:gd name="csY86" fmla="*/ 1524296 h 4693383"/>
                <a:gd name="csX87" fmla="*/ 4400984 w 4670698"/>
                <a:gd name="csY87" fmla="*/ 1486196 h 4693383"/>
                <a:gd name="csX88" fmla="*/ 4331134 w 4670698"/>
                <a:gd name="csY88" fmla="*/ 1473496 h 4693383"/>
                <a:gd name="csX89" fmla="*/ 4305734 w 4670698"/>
                <a:gd name="csY89" fmla="*/ 1435396 h 4693383"/>
                <a:gd name="csX90" fmla="*/ 4293034 w 4670698"/>
                <a:gd name="csY90" fmla="*/ 1327446 h 4693383"/>
                <a:gd name="csX91" fmla="*/ 4318434 w 4670698"/>
                <a:gd name="csY91" fmla="*/ 1263946 h 4693383"/>
                <a:gd name="csX92" fmla="*/ 4388284 w 4670698"/>
                <a:gd name="csY92" fmla="*/ 1213146 h 4693383"/>
                <a:gd name="csX93" fmla="*/ 4458134 w 4670698"/>
                <a:gd name="csY93" fmla="*/ 1155996 h 4693383"/>
                <a:gd name="csX94" fmla="*/ 4369234 w 4670698"/>
                <a:gd name="csY94" fmla="*/ 1098846 h 4693383"/>
                <a:gd name="csX95" fmla="*/ 4216834 w 4670698"/>
                <a:gd name="csY95" fmla="*/ 952796 h 4693383"/>
                <a:gd name="csX96" fmla="*/ 4153334 w 4670698"/>
                <a:gd name="csY96" fmla="*/ 825796 h 4693383"/>
                <a:gd name="csX97" fmla="*/ 4077134 w 4670698"/>
                <a:gd name="csY97" fmla="*/ 819446 h 4693383"/>
                <a:gd name="csX98" fmla="*/ 4013634 w 4670698"/>
                <a:gd name="csY98" fmla="*/ 768646 h 4693383"/>
                <a:gd name="csX99" fmla="*/ 4019984 w 4670698"/>
                <a:gd name="csY99" fmla="*/ 730546 h 4693383"/>
                <a:gd name="csX100" fmla="*/ 4058084 w 4670698"/>
                <a:gd name="csY100" fmla="*/ 609896 h 4693383"/>
                <a:gd name="csX101" fmla="*/ 3994584 w 4670698"/>
                <a:gd name="csY101" fmla="*/ 609896 h 4693383"/>
                <a:gd name="csX102" fmla="*/ 3918384 w 4670698"/>
                <a:gd name="csY102" fmla="*/ 660696 h 4693383"/>
                <a:gd name="csX103" fmla="*/ 3931084 w 4670698"/>
                <a:gd name="csY103" fmla="*/ 667046 h 4693383"/>
                <a:gd name="csX104" fmla="*/ 3829484 w 4670698"/>
                <a:gd name="csY104" fmla="*/ 660696 h 4693383"/>
                <a:gd name="csX105" fmla="*/ 3886634 w 4670698"/>
                <a:gd name="csY105" fmla="*/ 603546 h 4693383"/>
                <a:gd name="csX106" fmla="*/ 3867584 w 4670698"/>
                <a:gd name="csY106" fmla="*/ 527346 h 4693383"/>
                <a:gd name="csX107" fmla="*/ 3677084 w 4670698"/>
                <a:gd name="csY107" fmla="*/ 546396 h 4693383"/>
                <a:gd name="csX108" fmla="*/ 3569134 w 4670698"/>
                <a:gd name="csY108" fmla="*/ 597196 h 4693383"/>
                <a:gd name="csX109" fmla="*/ 3537384 w 4670698"/>
                <a:gd name="csY109" fmla="*/ 514646 h 4693383"/>
                <a:gd name="csX110" fmla="*/ 3550084 w 4670698"/>
                <a:gd name="csY110" fmla="*/ 444796 h 4693383"/>
                <a:gd name="csX111" fmla="*/ 3467534 w 4670698"/>
                <a:gd name="csY111" fmla="*/ 438446 h 4693383"/>
                <a:gd name="csX112" fmla="*/ 3448484 w 4670698"/>
                <a:gd name="csY112" fmla="*/ 457496 h 4693383"/>
                <a:gd name="csX113" fmla="*/ 3308784 w 4670698"/>
                <a:gd name="csY113" fmla="*/ 400346 h 4693383"/>
                <a:gd name="csX114" fmla="*/ 3238934 w 4670698"/>
                <a:gd name="csY114" fmla="*/ 317796 h 4693383"/>
                <a:gd name="csX115" fmla="*/ 3111934 w 4670698"/>
                <a:gd name="csY115" fmla="*/ 235246 h 4693383"/>
                <a:gd name="csX116" fmla="*/ 3048434 w 4670698"/>
                <a:gd name="csY116" fmla="*/ 95546 h 4693383"/>
                <a:gd name="csX117" fmla="*/ 3029384 w 4670698"/>
                <a:gd name="csY117" fmla="*/ 178096 h 4693383"/>
                <a:gd name="csX118" fmla="*/ 2851584 w 4670698"/>
                <a:gd name="csY118" fmla="*/ 89196 h 4693383"/>
                <a:gd name="csX119" fmla="*/ 2635684 w 4670698"/>
                <a:gd name="csY119" fmla="*/ 6646 h 4693383"/>
                <a:gd name="csX120" fmla="*/ 2616338 w 4670698"/>
                <a:gd name="csY120" fmla="*/ 8775 h 4693383"/>
                <a:gd name="csX121" fmla="*/ 2089288 w 4670698"/>
                <a:gd name="csY121" fmla="*/ 39088 h 4693383"/>
                <a:gd name="csX122" fmla="*/ 1742164 w 4670698"/>
                <a:gd name="csY122" fmla="*/ 70151 h 4693383"/>
                <a:gd name="csX123" fmla="*/ 927193 w 4670698"/>
                <a:gd name="csY123" fmla="*/ 686800 h 4693383"/>
                <a:gd name="csX0" fmla="*/ 921184 w 4670698"/>
                <a:gd name="csY0" fmla="*/ 698796 h 4693383"/>
                <a:gd name="csX1" fmla="*/ 819584 w 4670698"/>
                <a:gd name="csY1" fmla="*/ 813096 h 4693383"/>
                <a:gd name="csX2" fmla="*/ 762434 w 4670698"/>
                <a:gd name="csY2" fmla="*/ 844846 h 4693383"/>
                <a:gd name="csX3" fmla="*/ 673534 w 4670698"/>
                <a:gd name="csY3" fmla="*/ 851196 h 4693383"/>
                <a:gd name="csX4" fmla="*/ 425884 w 4670698"/>
                <a:gd name="csY4" fmla="*/ 1079796 h 4693383"/>
                <a:gd name="csX5" fmla="*/ 432234 w 4670698"/>
                <a:gd name="csY5" fmla="*/ 1098846 h 4693383"/>
                <a:gd name="csX6" fmla="*/ 444934 w 4670698"/>
                <a:gd name="csY6" fmla="*/ 1143296 h 4693383"/>
                <a:gd name="csX7" fmla="*/ 502084 w 4670698"/>
                <a:gd name="csY7" fmla="*/ 1130596 h 4693383"/>
                <a:gd name="csX8" fmla="*/ 527484 w 4670698"/>
                <a:gd name="csY8" fmla="*/ 1073446 h 4693383"/>
                <a:gd name="csX9" fmla="*/ 533834 w 4670698"/>
                <a:gd name="csY9" fmla="*/ 1219496 h 4693383"/>
                <a:gd name="csX10" fmla="*/ 476684 w 4670698"/>
                <a:gd name="csY10" fmla="*/ 1327446 h 4693383"/>
                <a:gd name="csX11" fmla="*/ 1014893 w 4670698"/>
                <a:gd name="csY11" fmla="*/ 1720082 h 4693383"/>
                <a:gd name="csX12" fmla="*/ 479544 w 4670698"/>
                <a:gd name="csY12" fmla="*/ 2041260 h 4693383"/>
                <a:gd name="csX13" fmla="*/ 286184 w 4670698"/>
                <a:gd name="csY13" fmla="*/ 1829096 h 4693383"/>
                <a:gd name="csX14" fmla="*/ 222684 w 4670698"/>
                <a:gd name="csY14" fmla="*/ 1841796 h 4693383"/>
                <a:gd name="csX15" fmla="*/ 190934 w 4670698"/>
                <a:gd name="csY15" fmla="*/ 1784646 h 4693383"/>
                <a:gd name="csX16" fmla="*/ 121084 w 4670698"/>
                <a:gd name="csY16" fmla="*/ 1771946 h 4693383"/>
                <a:gd name="csX17" fmla="*/ 102034 w 4670698"/>
                <a:gd name="csY17" fmla="*/ 1854496 h 4693383"/>
                <a:gd name="csX18" fmla="*/ 178234 w 4670698"/>
                <a:gd name="csY18" fmla="*/ 1937046 h 4693383"/>
                <a:gd name="csX19" fmla="*/ 138 w 4670698"/>
                <a:gd name="csY19" fmla="*/ 2172926 h 4693383"/>
                <a:gd name="csX20" fmla="*/ 146484 w 4670698"/>
                <a:gd name="csY20" fmla="*/ 2330746 h 4693383"/>
                <a:gd name="csX21" fmla="*/ 13134 w 4670698"/>
                <a:gd name="csY21" fmla="*/ 2629196 h 4693383"/>
                <a:gd name="csX22" fmla="*/ 13134 w 4670698"/>
                <a:gd name="csY22" fmla="*/ 2699046 h 4693383"/>
                <a:gd name="csX23" fmla="*/ 82984 w 4670698"/>
                <a:gd name="csY23" fmla="*/ 2819696 h 4693383"/>
                <a:gd name="csX24" fmla="*/ 229034 w 4670698"/>
                <a:gd name="csY24" fmla="*/ 2813346 h 4693383"/>
                <a:gd name="csX25" fmla="*/ 298884 w 4670698"/>
                <a:gd name="csY25" fmla="*/ 2806996 h 4693383"/>
                <a:gd name="csX26" fmla="*/ 222684 w 4670698"/>
                <a:gd name="csY26" fmla="*/ 3149896 h 4693383"/>
                <a:gd name="csX27" fmla="*/ 273484 w 4670698"/>
                <a:gd name="csY27" fmla="*/ 3353096 h 4693383"/>
                <a:gd name="csX28" fmla="*/ 394134 w 4670698"/>
                <a:gd name="csY28" fmla="*/ 3448346 h 4693383"/>
                <a:gd name="csX29" fmla="*/ 457634 w 4670698"/>
                <a:gd name="csY29" fmla="*/ 3549946 h 4693383"/>
                <a:gd name="csX30" fmla="*/ 527484 w 4670698"/>
                <a:gd name="csY30" fmla="*/ 3664246 h 4693383"/>
                <a:gd name="csX31" fmla="*/ 514784 w 4670698"/>
                <a:gd name="csY31" fmla="*/ 3708696 h 4693383"/>
                <a:gd name="csX32" fmla="*/ 444934 w 4670698"/>
                <a:gd name="csY32" fmla="*/ 3772196 h 4693383"/>
                <a:gd name="csX33" fmla="*/ 381434 w 4670698"/>
                <a:gd name="csY33" fmla="*/ 3867446 h 4693383"/>
                <a:gd name="csX34" fmla="*/ 559234 w 4670698"/>
                <a:gd name="csY34" fmla="*/ 3988096 h 4693383"/>
                <a:gd name="csX35" fmla="*/ 514784 w 4670698"/>
                <a:gd name="csY35" fmla="*/ 4051596 h 4693383"/>
                <a:gd name="csX36" fmla="*/ 438584 w 4670698"/>
                <a:gd name="csY36" fmla="*/ 4102396 h 4693383"/>
                <a:gd name="csX37" fmla="*/ 381434 w 4670698"/>
                <a:gd name="csY37" fmla="*/ 4178596 h 4693383"/>
                <a:gd name="csX38" fmla="*/ 502084 w 4670698"/>
                <a:gd name="csY38" fmla="*/ 4267496 h 4693383"/>
                <a:gd name="csX39" fmla="*/ 717984 w 4670698"/>
                <a:gd name="csY39" fmla="*/ 4127796 h 4693383"/>
                <a:gd name="csX40" fmla="*/ 857684 w 4670698"/>
                <a:gd name="csY40" fmla="*/ 4216696 h 4693383"/>
                <a:gd name="csX41" fmla="*/ 825934 w 4670698"/>
                <a:gd name="csY41" fmla="*/ 4311946 h 4693383"/>
                <a:gd name="csX42" fmla="*/ 965634 w 4670698"/>
                <a:gd name="csY42" fmla="*/ 4311946 h 4693383"/>
                <a:gd name="csX43" fmla="*/ 1168834 w 4670698"/>
                <a:gd name="csY43" fmla="*/ 4432596 h 4693383"/>
                <a:gd name="csX44" fmla="*/ 1397434 w 4670698"/>
                <a:gd name="csY44" fmla="*/ 4553246 h 4693383"/>
                <a:gd name="csX45" fmla="*/ 1479984 w 4670698"/>
                <a:gd name="csY45" fmla="*/ 4692946 h 4693383"/>
                <a:gd name="csX46" fmla="*/ 1619684 w 4670698"/>
                <a:gd name="csY46" fmla="*/ 4597696 h 4693383"/>
                <a:gd name="csX47" fmla="*/ 1727634 w 4670698"/>
                <a:gd name="csY47" fmla="*/ 4610396 h 4693383"/>
                <a:gd name="csX48" fmla="*/ 2280084 w 4670698"/>
                <a:gd name="csY48" fmla="*/ 4616746 h 4693383"/>
                <a:gd name="csX49" fmla="*/ 2407084 w 4670698"/>
                <a:gd name="csY49" fmla="*/ 4667546 h 4693383"/>
                <a:gd name="csX50" fmla="*/ 2476934 w 4670698"/>
                <a:gd name="csY50" fmla="*/ 4597696 h 4693383"/>
                <a:gd name="csX51" fmla="*/ 2813484 w 4670698"/>
                <a:gd name="csY51" fmla="*/ 4559596 h 4693383"/>
                <a:gd name="csX52" fmla="*/ 3048434 w 4670698"/>
                <a:gd name="csY52" fmla="*/ 4445296 h 4693383"/>
                <a:gd name="csX53" fmla="*/ 3232584 w 4670698"/>
                <a:gd name="csY53" fmla="*/ 4337346 h 4693383"/>
                <a:gd name="csX54" fmla="*/ 3410384 w 4670698"/>
                <a:gd name="csY54" fmla="*/ 4388146 h 4693383"/>
                <a:gd name="csX55" fmla="*/ 3708834 w 4670698"/>
                <a:gd name="csY55" fmla="*/ 4369096 h 4693383"/>
                <a:gd name="csX56" fmla="*/ 3943784 w 4670698"/>
                <a:gd name="csY56" fmla="*/ 4330996 h 4693383"/>
                <a:gd name="csX57" fmla="*/ 3988234 w 4670698"/>
                <a:gd name="csY57" fmla="*/ 4191296 h 4693383"/>
                <a:gd name="csX58" fmla="*/ 3804084 w 4670698"/>
                <a:gd name="csY58" fmla="*/ 4127796 h 4693383"/>
                <a:gd name="csX59" fmla="*/ 3829484 w 4670698"/>
                <a:gd name="csY59" fmla="*/ 4045246 h 4693383"/>
                <a:gd name="csX60" fmla="*/ 3886634 w 4670698"/>
                <a:gd name="csY60" fmla="*/ 3892846 h 4693383"/>
                <a:gd name="csX61" fmla="*/ 3975534 w 4670698"/>
                <a:gd name="csY61" fmla="*/ 3816646 h 4693383"/>
                <a:gd name="csX62" fmla="*/ 4032684 w 4670698"/>
                <a:gd name="csY62" fmla="*/ 3765846 h 4693383"/>
                <a:gd name="csX63" fmla="*/ 4121584 w 4670698"/>
                <a:gd name="csY63" fmla="*/ 3657896 h 4693383"/>
                <a:gd name="csX64" fmla="*/ 4229534 w 4670698"/>
                <a:gd name="csY64" fmla="*/ 3619796 h 4693383"/>
                <a:gd name="csX65" fmla="*/ 4273984 w 4670698"/>
                <a:gd name="csY65" fmla="*/ 3530896 h 4693383"/>
                <a:gd name="csX66" fmla="*/ 4394634 w 4670698"/>
                <a:gd name="csY66" fmla="*/ 3365796 h 4693383"/>
                <a:gd name="csX67" fmla="*/ 4369234 w 4670698"/>
                <a:gd name="csY67" fmla="*/ 3365796 h 4693383"/>
                <a:gd name="csX68" fmla="*/ 4267634 w 4670698"/>
                <a:gd name="csY68" fmla="*/ 3340396 h 4693383"/>
                <a:gd name="csX69" fmla="*/ 4223184 w 4670698"/>
                <a:gd name="csY69" fmla="*/ 3308646 h 4693383"/>
                <a:gd name="csX70" fmla="*/ 4204134 w 4670698"/>
                <a:gd name="csY70" fmla="*/ 3181646 h 4693383"/>
                <a:gd name="csX71" fmla="*/ 4312084 w 4670698"/>
                <a:gd name="csY71" fmla="*/ 3060996 h 4693383"/>
                <a:gd name="csX72" fmla="*/ 4553384 w 4670698"/>
                <a:gd name="csY72" fmla="*/ 2870496 h 4693383"/>
                <a:gd name="csX73" fmla="*/ 4578784 w 4670698"/>
                <a:gd name="csY73" fmla="*/ 2806996 h 4693383"/>
                <a:gd name="csX74" fmla="*/ 4585134 w 4670698"/>
                <a:gd name="csY74" fmla="*/ 2724446 h 4693383"/>
                <a:gd name="csX75" fmla="*/ 4534334 w 4670698"/>
                <a:gd name="csY75" fmla="*/ 2654596 h 4693383"/>
                <a:gd name="csX76" fmla="*/ 4477184 w 4670698"/>
                <a:gd name="csY76" fmla="*/ 2502196 h 4693383"/>
                <a:gd name="csX77" fmla="*/ 4559734 w 4670698"/>
                <a:gd name="csY77" fmla="*/ 2502196 h 4693383"/>
                <a:gd name="csX78" fmla="*/ 4559734 w 4670698"/>
                <a:gd name="csY78" fmla="*/ 2165646 h 4693383"/>
                <a:gd name="csX79" fmla="*/ 4667684 w 4670698"/>
                <a:gd name="csY79" fmla="*/ 2121196 h 4693383"/>
                <a:gd name="csX80" fmla="*/ 4635934 w 4670698"/>
                <a:gd name="csY80" fmla="*/ 2044996 h 4693383"/>
                <a:gd name="csX81" fmla="*/ 4585134 w 4670698"/>
                <a:gd name="csY81" fmla="*/ 2000546 h 4693383"/>
                <a:gd name="csX82" fmla="*/ 4521634 w 4670698"/>
                <a:gd name="csY82" fmla="*/ 1981496 h 4693383"/>
                <a:gd name="csX83" fmla="*/ 4470834 w 4670698"/>
                <a:gd name="csY83" fmla="*/ 1892596 h 4693383"/>
                <a:gd name="csX84" fmla="*/ 4375584 w 4670698"/>
                <a:gd name="csY84" fmla="*/ 1663996 h 4693383"/>
                <a:gd name="csX85" fmla="*/ 4400984 w 4670698"/>
                <a:gd name="csY85" fmla="*/ 1524296 h 4693383"/>
                <a:gd name="csX86" fmla="*/ 4400984 w 4670698"/>
                <a:gd name="csY86" fmla="*/ 1486196 h 4693383"/>
                <a:gd name="csX87" fmla="*/ 4331134 w 4670698"/>
                <a:gd name="csY87" fmla="*/ 1473496 h 4693383"/>
                <a:gd name="csX88" fmla="*/ 4305734 w 4670698"/>
                <a:gd name="csY88" fmla="*/ 1435396 h 4693383"/>
                <a:gd name="csX89" fmla="*/ 4293034 w 4670698"/>
                <a:gd name="csY89" fmla="*/ 1327446 h 4693383"/>
                <a:gd name="csX90" fmla="*/ 4318434 w 4670698"/>
                <a:gd name="csY90" fmla="*/ 1263946 h 4693383"/>
                <a:gd name="csX91" fmla="*/ 4388284 w 4670698"/>
                <a:gd name="csY91" fmla="*/ 1213146 h 4693383"/>
                <a:gd name="csX92" fmla="*/ 4458134 w 4670698"/>
                <a:gd name="csY92" fmla="*/ 1155996 h 4693383"/>
                <a:gd name="csX93" fmla="*/ 4369234 w 4670698"/>
                <a:gd name="csY93" fmla="*/ 1098846 h 4693383"/>
                <a:gd name="csX94" fmla="*/ 4216834 w 4670698"/>
                <a:gd name="csY94" fmla="*/ 952796 h 4693383"/>
                <a:gd name="csX95" fmla="*/ 4153334 w 4670698"/>
                <a:gd name="csY95" fmla="*/ 825796 h 4693383"/>
                <a:gd name="csX96" fmla="*/ 4077134 w 4670698"/>
                <a:gd name="csY96" fmla="*/ 819446 h 4693383"/>
                <a:gd name="csX97" fmla="*/ 4013634 w 4670698"/>
                <a:gd name="csY97" fmla="*/ 768646 h 4693383"/>
                <a:gd name="csX98" fmla="*/ 4019984 w 4670698"/>
                <a:gd name="csY98" fmla="*/ 730546 h 4693383"/>
                <a:gd name="csX99" fmla="*/ 4058084 w 4670698"/>
                <a:gd name="csY99" fmla="*/ 609896 h 4693383"/>
                <a:gd name="csX100" fmla="*/ 3994584 w 4670698"/>
                <a:gd name="csY100" fmla="*/ 609896 h 4693383"/>
                <a:gd name="csX101" fmla="*/ 3918384 w 4670698"/>
                <a:gd name="csY101" fmla="*/ 660696 h 4693383"/>
                <a:gd name="csX102" fmla="*/ 3931084 w 4670698"/>
                <a:gd name="csY102" fmla="*/ 667046 h 4693383"/>
                <a:gd name="csX103" fmla="*/ 3829484 w 4670698"/>
                <a:gd name="csY103" fmla="*/ 660696 h 4693383"/>
                <a:gd name="csX104" fmla="*/ 3886634 w 4670698"/>
                <a:gd name="csY104" fmla="*/ 603546 h 4693383"/>
                <a:gd name="csX105" fmla="*/ 3867584 w 4670698"/>
                <a:gd name="csY105" fmla="*/ 527346 h 4693383"/>
                <a:gd name="csX106" fmla="*/ 3677084 w 4670698"/>
                <a:gd name="csY106" fmla="*/ 546396 h 4693383"/>
                <a:gd name="csX107" fmla="*/ 3569134 w 4670698"/>
                <a:gd name="csY107" fmla="*/ 597196 h 4693383"/>
                <a:gd name="csX108" fmla="*/ 3537384 w 4670698"/>
                <a:gd name="csY108" fmla="*/ 514646 h 4693383"/>
                <a:gd name="csX109" fmla="*/ 3550084 w 4670698"/>
                <a:gd name="csY109" fmla="*/ 444796 h 4693383"/>
                <a:gd name="csX110" fmla="*/ 3467534 w 4670698"/>
                <a:gd name="csY110" fmla="*/ 438446 h 4693383"/>
                <a:gd name="csX111" fmla="*/ 3448484 w 4670698"/>
                <a:gd name="csY111" fmla="*/ 457496 h 4693383"/>
                <a:gd name="csX112" fmla="*/ 3308784 w 4670698"/>
                <a:gd name="csY112" fmla="*/ 400346 h 4693383"/>
                <a:gd name="csX113" fmla="*/ 3238934 w 4670698"/>
                <a:gd name="csY113" fmla="*/ 317796 h 4693383"/>
                <a:gd name="csX114" fmla="*/ 3111934 w 4670698"/>
                <a:gd name="csY114" fmla="*/ 235246 h 4693383"/>
                <a:gd name="csX115" fmla="*/ 3048434 w 4670698"/>
                <a:gd name="csY115" fmla="*/ 95546 h 4693383"/>
                <a:gd name="csX116" fmla="*/ 3029384 w 4670698"/>
                <a:gd name="csY116" fmla="*/ 178096 h 4693383"/>
                <a:gd name="csX117" fmla="*/ 2851584 w 4670698"/>
                <a:gd name="csY117" fmla="*/ 89196 h 4693383"/>
                <a:gd name="csX118" fmla="*/ 2635684 w 4670698"/>
                <a:gd name="csY118" fmla="*/ 6646 h 4693383"/>
                <a:gd name="csX119" fmla="*/ 2616338 w 4670698"/>
                <a:gd name="csY119" fmla="*/ 8775 h 4693383"/>
                <a:gd name="csX120" fmla="*/ 2089288 w 4670698"/>
                <a:gd name="csY120" fmla="*/ 39088 h 4693383"/>
                <a:gd name="csX121" fmla="*/ 1742164 w 4670698"/>
                <a:gd name="csY121" fmla="*/ 70151 h 4693383"/>
                <a:gd name="csX122" fmla="*/ 927193 w 4670698"/>
                <a:gd name="csY122" fmla="*/ 686800 h 4693383"/>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34334 w 4670698"/>
                <a:gd name="csY74" fmla="*/ 2654596 h 4667707"/>
                <a:gd name="csX75" fmla="*/ 4477184 w 4670698"/>
                <a:gd name="csY75" fmla="*/ 2502196 h 4667707"/>
                <a:gd name="csX76" fmla="*/ 4559734 w 4670698"/>
                <a:gd name="csY76" fmla="*/ 2502196 h 4667707"/>
                <a:gd name="csX77" fmla="*/ 4559734 w 4670698"/>
                <a:gd name="csY77" fmla="*/ 2165646 h 4667707"/>
                <a:gd name="csX78" fmla="*/ 4667684 w 4670698"/>
                <a:gd name="csY78" fmla="*/ 2121196 h 4667707"/>
                <a:gd name="csX79" fmla="*/ 4635934 w 4670698"/>
                <a:gd name="csY79" fmla="*/ 2044996 h 4667707"/>
                <a:gd name="csX80" fmla="*/ 4585134 w 4670698"/>
                <a:gd name="csY80" fmla="*/ 2000546 h 4667707"/>
                <a:gd name="csX81" fmla="*/ 4521634 w 4670698"/>
                <a:gd name="csY81" fmla="*/ 1981496 h 4667707"/>
                <a:gd name="csX82" fmla="*/ 4470834 w 4670698"/>
                <a:gd name="csY82" fmla="*/ 1892596 h 4667707"/>
                <a:gd name="csX83" fmla="*/ 4375584 w 4670698"/>
                <a:gd name="csY83" fmla="*/ 1663996 h 4667707"/>
                <a:gd name="csX84" fmla="*/ 4400984 w 4670698"/>
                <a:gd name="csY84" fmla="*/ 1524296 h 4667707"/>
                <a:gd name="csX85" fmla="*/ 4400984 w 4670698"/>
                <a:gd name="csY85" fmla="*/ 1486196 h 4667707"/>
                <a:gd name="csX86" fmla="*/ 4331134 w 4670698"/>
                <a:gd name="csY86" fmla="*/ 1473496 h 4667707"/>
                <a:gd name="csX87" fmla="*/ 4305734 w 4670698"/>
                <a:gd name="csY87" fmla="*/ 1435396 h 4667707"/>
                <a:gd name="csX88" fmla="*/ 4293034 w 4670698"/>
                <a:gd name="csY88" fmla="*/ 1327446 h 4667707"/>
                <a:gd name="csX89" fmla="*/ 4318434 w 4670698"/>
                <a:gd name="csY89" fmla="*/ 1263946 h 4667707"/>
                <a:gd name="csX90" fmla="*/ 4388284 w 4670698"/>
                <a:gd name="csY90" fmla="*/ 1213146 h 4667707"/>
                <a:gd name="csX91" fmla="*/ 4458134 w 4670698"/>
                <a:gd name="csY91" fmla="*/ 1155996 h 4667707"/>
                <a:gd name="csX92" fmla="*/ 4369234 w 4670698"/>
                <a:gd name="csY92" fmla="*/ 1098846 h 4667707"/>
                <a:gd name="csX93" fmla="*/ 4216834 w 4670698"/>
                <a:gd name="csY93" fmla="*/ 952796 h 4667707"/>
                <a:gd name="csX94" fmla="*/ 4153334 w 4670698"/>
                <a:gd name="csY94" fmla="*/ 825796 h 4667707"/>
                <a:gd name="csX95" fmla="*/ 4077134 w 4670698"/>
                <a:gd name="csY95" fmla="*/ 819446 h 4667707"/>
                <a:gd name="csX96" fmla="*/ 4013634 w 4670698"/>
                <a:gd name="csY96" fmla="*/ 768646 h 4667707"/>
                <a:gd name="csX97" fmla="*/ 4019984 w 4670698"/>
                <a:gd name="csY97" fmla="*/ 730546 h 4667707"/>
                <a:gd name="csX98" fmla="*/ 4058084 w 4670698"/>
                <a:gd name="csY98" fmla="*/ 609896 h 4667707"/>
                <a:gd name="csX99" fmla="*/ 3994584 w 4670698"/>
                <a:gd name="csY99" fmla="*/ 609896 h 4667707"/>
                <a:gd name="csX100" fmla="*/ 3918384 w 4670698"/>
                <a:gd name="csY100" fmla="*/ 660696 h 4667707"/>
                <a:gd name="csX101" fmla="*/ 3931084 w 4670698"/>
                <a:gd name="csY101" fmla="*/ 667046 h 4667707"/>
                <a:gd name="csX102" fmla="*/ 3829484 w 4670698"/>
                <a:gd name="csY102" fmla="*/ 660696 h 4667707"/>
                <a:gd name="csX103" fmla="*/ 3886634 w 4670698"/>
                <a:gd name="csY103" fmla="*/ 603546 h 4667707"/>
                <a:gd name="csX104" fmla="*/ 3867584 w 4670698"/>
                <a:gd name="csY104" fmla="*/ 527346 h 4667707"/>
                <a:gd name="csX105" fmla="*/ 3677084 w 4670698"/>
                <a:gd name="csY105" fmla="*/ 546396 h 4667707"/>
                <a:gd name="csX106" fmla="*/ 3569134 w 4670698"/>
                <a:gd name="csY106" fmla="*/ 597196 h 4667707"/>
                <a:gd name="csX107" fmla="*/ 3537384 w 4670698"/>
                <a:gd name="csY107" fmla="*/ 514646 h 4667707"/>
                <a:gd name="csX108" fmla="*/ 3550084 w 4670698"/>
                <a:gd name="csY108" fmla="*/ 444796 h 4667707"/>
                <a:gd name="csX109" fmla="*/ 3467534 w 4670698"/>
                <a:gd name="csY109" fmla="*/ 438446 h 4667707"/>
                <a:gd name="csX110" fmla="*/ 3448484 w 4670698"/>
                <a:gd name="csY110" fmla="*/ 457496 h 4667707"/>
                <a:gd name="csX111" fmla="*/ 3308784 w 4670698"/>
                <a:gd name="csY111" fmla="*/ 400346 h 4667707"/>
                <a:gd name="csX112" fmla="*/ 3238934 w 4670698"/>
                <a:gd name="csY112" fmla="*/ 317796 h 4667707"/>
                <a:gd name="csX113" fmla="*/ 3111934 w 4670698"/>
                <a:gd name="csY113" fmla="*/ 235246 h 4667707"/>
                <a:gd name="csX114" fmla="*/ 3048434 w 4670698"/>
                <a:gd name="csY114" fmla="*/ 95546 h 4667707"/>
                <a:gd name="csX115" fmla="*/ 3029384 w 4670698"/>
                <a:gd name="csY115" fmla="*/ 178096 h 4667707"/>
                <a:gd name="csX116" fmla="*/ 2851584 w 4670698"/>
                <a:gd name="csY116" fmla="*/ 89196 h 4667707"/>
                <a:gd name="csX117" fmla="*/ 2635684 w 4670698"/>
                <a:gd name="csY117" fmla="*/ 6646 h 4667707"/>
                <a:gd name="csX118" fmla="*/ 2616338 w 4670698"/>
                <a:gd name="csY118" fmla="*/ 8775 h 4667707"/>
                <a:gd name="csX119" fmla="*/ 2089288 w 4670698"/>
                <a:gd name="csY119" fmla="*/ 39088 h 4667707"/>
                <a:gd name="csX120" fmla="*/ 1742164 w 4670698"/>
                <a:gd name="csY120" fmla="*/ 70151 h 4667707"/>
                <a:gd name="csX121" fmla="*/ 927193 w 4670698"/>
                <a:gd name="csY121"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34334 w 4670698"/>
                <a:gd name="csY74" fmla="*/ 2654596 h 4667707"/>
                <a:gd name="csX75" fmla="*/ 4477184 w 4670698"/>
                <a:gd name="csY75" fmla="*/ 2502196 h 4667707"/>
                <a:gd name="csX76" fmla="*/ 4571002 w 4670698"/>
                <a:gd name="csY76" fmla="*/ 2463068 h 4667707"/>
                <a:gd name="csX77" fmla="*/ 4559734 w 4670698"/>
                <a:gd name="csY77" fmla="*/ 2165646 h 4667707"/>
                <a:gd name="csX78" fmla="*/ 4667684 w 4670698"/>
                <a:gd name="csY78" fmla="*/ 2121196 h 4667707"/>
                <a:gd name="csX79" fmla="*/ 4635934 w 4670698"/>
                <a:gd name="csY79" fmla="*/ 2044996 h 4667707"/>
                <a:gd name="csX80" fmla="*/ 4585134 w 4670698"/>
                <a:gd name="csY80" fmla="*/ 2000546 h 4667707"/>
                <a:gd name="csX81" fmla="*/ 4521634 w 4670698"/>
                <a:gd name="csY81" fmla="*/ 1981496 h 4667707"/>
                <a:gd name="csX82" fmla="*/ 4470834 w 4670698"/>
                <a:gd name="csY82" fmla="*/ 1892596 h 4667707"/>
                <a:gd name="csX83" fmla="*/ 4375584 w 4670698"/>
                <a:gd name="csY83" fmla="*/ 1663996 h 4667707"/>
                <a:gd name="csX84" fmla="*/ 4400984 w 4670698"/>
                <a:gd name="csY84" fmla="*/ 1524296 h 4667707"/>
                <a:gd name="csX85" fmla="*/ 4400984 w 4670698"/>
                <a:gd name="csY85" fmla="*/ 1486196 h 4667707"/>
                <a:gd name="csX86" fmla="*/ 4331134 w 4670698"/>
                <a:gd name="csY86" fmla="*/ 1473496 h 4667707"/>
                <a:gd name="csX87" fmla="*/ 4305734 w 4670698"/>
                <a:gd name="csY87" fmla="*/ 1435396 h 4667707"/>
                <a:gd name="csX88" fmla="*/ 4293034 w 4670698"/>
                <a:gd name="csY88" fmla="*/ 1327446 h 4667707"/>
                <a:gd name="csX89" fmla="*/ 4318434 w 4670698"/>
                <a:gd name="csY89" fmla="*/ 1263946 h 4667707"/>
                <a:gd name="csX90" fmla="*/ 4388284 w 4670698"/>
                <a:gd name="csY90" fmla="*/ 1213146 h 4667707"/>
                <a:gd name="csX91" fmla="*/ 4458134 w 4670698"/>
                <a:gd name="csY91" fmla="*/ 1155996 h 4667707"/>
                <a:gd name="csX92" fmla="*/ 4369234 w 4670698"/>
                <a:gd name="csY92" fmla="*/ 1098846 h 4667707"/>
                <a:gd name="csX93" fmla="*/ 4216834 w 4670698"/>
                <a:gd name="csY93" fmla="*/ 952796 h 4667707"/>
                <a:gd name="csX94" fmla="*/ 4153334 w 4670698"/>
                <a:gd name="csY94" fmla="*/ 825796 h 4667707"/>
                <a:gd name="csX95" fmla="*/ 4077134 w 4670698"/>
                <a:gd name="csY95" fmla="*/ 819446 h 4667707"/>
                <a:gd name="csX96" fmla="*/ 4013634 w 4670698"/>
                <a:gd name="csY96" fmla="*/ 768646 h 4667707"/>
                <a:gd name="csX97" fmla="*/ 4019984 w 4670698"/>
                <a:gd name="csY97" fmla="*/ 730546 h 4667707"/>
                <a:gd name="csX98" fmla="*/ 4058084 w 4670698"/>
                <a:gd name="csY98" fmla="*/ 609896 h 4667707"/>
                <a:gd name="csX99" fmla="*/ 3994584 w 4670698"/>
                <a:gd name="csY99" fmla="*/ 609896 h 4667707"/>
                <a:gd name="csX100" fmla="*/ 3918384 w 4670698"/>
                <a:gd name="csY100" fmla="*/ 660696 h 4667707"/>
                <a:gd name="csX101" fmla="*/ 3931084 w 4670698"/>
                <a:gd name="csY101" fmla="*/ 667046 h 4667707"/>
                <a:gd name="csX102" fmla="*/ 3829484 w 4670698"/>
                <a:gd name="csY102" fmla="*/ 660696 h 4667707"/>
                <a:gd name="csX103" fmla="*/ 3886634 w 4670698"/>
                <a:gd name="csY103" fmla="*/ 603546 h 4667707"/>
                <a:gd name="csX104" fmla="*/ 3867584 w 4670698"/>
                <a:gd name="csY104" fmla="*/ 527346 h 4667707"/>
                <a:gd name="csX105" fmla="*/ 3677084 w 4670698"/>
                <a:gd name="csY105" fmla="*/ 546396 h 4667707"/>
                <a:gd name="csX106" fmla="*/ 3569134 w 4670698"/>
                <a:gd name="csY106" fmla="*/ 597196 h 4667707"/>
                <a:gd name="csX107" fmla="*/ 3537384 w 4670698"/>
                <a:gd name="csY107" fmla="*/ 514646 h 4667707"/>
                <a:gd name="csX108" fmla="*/ 3550084 w 4670698"/>
                <a:gd name="csY108" fmla="*/ 444796 h 4667707"/>
                <a:gd name="csX109" fmla="*/ 3467534 w 4670698"/>
                <a:gd name="csY109" fmla="*/ 438446 h 4667707"/>
                <a:gd name="csX110" fmla="*/ 3448484 w 4670698"/>
                <a:gd name="csY110" fmla="*/ 457496 h 4667707"/>
                <a:gd name="csX111" fmla="*/ 3308784 w 4670698"/>
                <a:gd name="csY111" fmla="*/ 400346 h 4667707"/>
                <a:gd name="csX112" fmla="*/ 3238934 w 4670698"/>
                <a:gd name="csY112" fmla="*/ 317796 h 4667707"/>
                <a:gd name="csX113" fmla="*/ 3111934 w 4670698"/>
                <a:gd name="csY113" fmla="*/ 235246 h 4667707"/>
                <a:gd name="csX114" fmla="*/ 3048434 w 4670698"/>
                <a:gd name="csY114" fmla="*/ 95546 h 4667707"/>
                <a:gd name="csX115" fmla="*/ 3029384 w 4670698"/>
                <a:gd name="csY115" fmla="*/ 178096 h 4667707"/>
                <a:gd name="csX116" fmla="*/ 2851584 w 4670698"/>
                <a:gd name="csY116" fmla="*/ 89196 h 4667707"/>
                <a:gd name="csX117" fmla="*/ 2635684 w 4670698"/>
                <a:gd name="csY117" fmla="*/ 6646 h 4667707"/>
                <a:gd name="csX118" fmla="*/ 2616338 w 4670698"/>
                <a:gd name="csY118" fmla="*/ 8775 h 4667707"/>
                <a:gd name="csX119" fmla="*/ 2089288 w 4670698"/>
                <a:gd name="csY119" fmla="*/ 39088 h 4667707"/>
                <a:gd name="csX120" fmla="*/ 1742164 w 4670698"/>
                <a:gd name="csY120" fmla="*/ 70151 h 4667707"/>
                <a:gd name="csX121" fmla="*/ 927193 w 4670698"/>
                <a:gd name="csY121"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34334 w 4670698"/>
                <a:gd name="csY74" fmla="*/ 2654596 h 4667707"/>
                <a:gd name="csX75" fmla="*/ 4556077 w 4670698"/>
                <a:gd name="csY75" fmla="*/ 2463068 h 4667707"/>
                <a:gd name="csX76" fmla="*/ 4571002 w 4670698"/>
                <a:gd name="csY76" fmla="*/ 2463068 h 4667707"/>
                <a:gd name="csX77" fmla="*/ 4559734 w 4670698"/>
                <a:gd name="csY77" fmla="*/ 2165646 h 4667707"/>
                <a:gd name="csX78" fmla="*/ 4667684 w 4670698"/>
                <a:gd name="csY78" fmla="*/ 2121196 h 4667707"/>
                <a:gd name="csX79" fmla="*/ 4635934 w 4670698"/>
                <a:gd name="csY79" fmla="*/ 2044996 h 4667707"/>
                <a:gd name="csX80" fmla="*/ 4585134 w 4670698"/>
                <a:gd name="csY80" fmla="*/ 2000546 h 4667707"/>
                <a:gd name="csX81" fmla="*/ 4521634 w 4670698"/>
                <a:gd name="csY81" fmla="*/ 1981496 h 4667707"/>
                <a:gd name="csX82" fmla="*/ 4470834 w 4670698"/>
                <a:gd name="csY82" fmla="*/ 1892596 h 4667707"/>
                <a:gd name="csX83" fmla="*/ 4375584 w 4670698"/>
                <a:gd name="csY83" fmla="*/ 1663996 h 4667707"/>
                <a:gd name="csX84" fmla="*/ 4400984 w 4670698"/>
                <a:gd name="csY84" fmla="*/ 1524296 h 4667707"/>
                <a:gd name="csX85" fmla="*/ 4400984 w 4670698"/>
                <a:gd name="csY85" fmla="*/ 1486196 h 4667707"/>
                <a:gd name="csX86" fmla="*/ 4331134 w 4670698"/>
                <a:gd name="csY86" fmla="*/ 1473496 h 4667707"/>
                <a:gd name="csX87" fmla="*/ 4305734 w 4670698"/>
                <a:gd name="csY87" fmla="*/ 1435396 h 4667707"/>
                <a:gd name="csX88" fmla="*/ 4293034 w 4670698"/>
                <a:gd name="csY88" fmla="*/ 1327446 h 4667707"/>
                <a:gd name="csX89" fmla="*/ 4318434 w 4670698"/>
                <a:gd name="csY89" fmla="*/ 1263946 h 4667707"/>
                <a:gd name="csX90" fmla="*/ 4388284 w 4670698"/>
                <a:gd name="csY90" fmla="*/ 1213146 h 4667707"/>
                <a:gd name="csX91" fmla="*/ 4458134 w 4670698"/>
                <a:gd name="csY91" fmla="*/ 1155996 h 4667707"/>
                <a:gd name="csX92" fmla="*/ 4369234 w 4670698"/>
                <a:gd name="csY92" fmla="*/ 1098846 h 4667707"/>
                <a:gd name="csX93" fmla="*/ 4216834 w 4670698"/>
                <a:gd name="csY93" fmla="*/ 952796 h 4667707"/>
                <a:gd name="csX94" fmla="*/ 4153334 w 4670698"/>
                <a:gd name="csY94" fmla="*/ 825796 h 4667707"/>
                <a:gd name="csX95" fmla="*/ 4077134 w 4670698"/>
                <a:gd name="csY95" fmla="*/ 819446 h 4667707"/>
                <a:gd name="csX96" fmla="*/ 4013634 w 4670698"/>
                <a:gd name="csY96" fmla="*/ 768646 h 4667707"/>
                <a:gd name="csX97" fmla="*/ 4019984 w 4670698"/>
                <a:gd name="csY97" fmla="*/ 730546 h 4667707"/>
                <a:gd name="csX98" fmla="*/ 4058084 w 4670698"/>
                <a:gd name="csY98" fmla="*/ 609896 h 4667707"/>
                <a:gd name="csX99" fmla="*/ 3994584 w 4670698"/>
                <a:gd name="csY99" fmla="*/ 609896 h 4667707"/>
                <a:gd name="csX100" fmla="*/ 3918384 w 4670698"/>
                <a:gd name="csY100" fmla="*/ 660696 h 4667707"/>
                <a:gd name="csX101" fmla="*/ 3931084 w 4670698"/>
                <a:gd name="csY101" fmla="*/ 667046 h 4667707"/>
                <a:gd name="csX102" fmla="*/ 3829484 w 4670698"/>
                <a:gd name="csY102" fmla="*/ 660696 h 4667707"/>
                <a:gd name="csX103" fmla="*/ 3886634 w 4670698"/>
                <a:gd name="csY103" fmla="*/ 603546 h 4667707"/>
                <a:gd name="csX104" fmla="*/ 3867584 w 4670698"/>
                <a:gd name="csY104" fmla="*/ 527346 h 4667707"/>
                <a:gd name="csX105" fmla="*/ 3677084 w 4670698"/>
                <a:gd name="csY105" fmla="*/ 546396 h 4667707"/>
                <a:gd name="csX106" fmla="*/ 3569134 w 4670698"/>
                <a:gd name="csY106" fmla="*/ 597196 h 4667707"/>
                <a:gd name="csX107" fmla="*/ 3537384 w 4670698"/>
                <a:gd name="csY107" fmla="*/ 514646 h 4667707"/>
                <a:gd name="csX108" fmla="*/ 3550084 w 4670698"/>
                <a:gd name="csY108" fmla="*/ 444796 h 4667707"/>
                <a:gd name="csX109" fmla="*/ 3467534 w 4670698"/>
                <a:gd name="csY109" fmla="*/ 438446 h 4667707"/>
                <a:gd name="csX110" fmla="*/ 3448484 w 4670698"/>
                <a:gd name="csY110" fmla="*/ 457496 h 4667707"/>
                <a:gd name="csX111" fmla="*/ 3308784 w 4670698"/>
                <a:gd name="csY111" fmla="*/ 400346 h 4667707"/>
                <a:gd name="csX112" fmla="*/ 3238934 w 4670698"/>
                <a:gd name="csY112" fmla="*/ 317796 h 4667707"/>
                <a:gd name="csX113" fmla="*/ 3111934 w 4670698"/>
                <a:gd name="csY113" fmla="*/ 235246 h 4667707"/>
                <a:gd name="csX114" fmla="*/ 3048434 w 4670698"/>
                <a:gd name="csY114" fmla="*/ 95546 h 4667707"/>
                <a:gd name="csX115" fmla="*/ 3029384 w 4670698"/>
                <a:gd name="csY115" fmla="*/ 178096 h 4667707"/>
                <a:gd name="csX116" fmla="*/ 2851584 w 4670698"/>
                <a:gd name="csY116" fmla="*/ 89196 h 4667707"/>
                <a:gd name="csX117" fmla="*/ 2635684 w 4670698"/>
                <a:gd name="csY117" fmla="*/ 6646 h 4667707"/>
                <a:gd name="csX118" fmla="*/ 2616338 w 4670698"/>
                <a:gd name="csY118" fmla="*/ 8775 h 4667707"/>
                <a:gd name="csX119" fmla="*/ 2089288 w 4670698"/>
                <a:gd name="csY119" fmla="*/ 39088 h 4667707"/>
                <a:gd name="csX120" fmla="*/ 1742164 w 4670698"/>
                <a:gd name="csY120" fmla="*/ 70151 h 4667707"/>
                <a:gd name="csX121" fmla="*/ 927193 w 4670698"/>
                <a:gd name="csY121"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4019984 w 4670698"/>
                <a:gd name="csY96" fmla="*/ 730546 h 4667707"/>
                <a:gd name="csX97" fmla="*/ 4058084 w 4670698"/>
                <a:gd name="csY97" fmla="*/ 609896 h 4667707"/>
                <a:gd name="csX98" fmla="*/ 3994584 w 4670698"/>
                <a:gd name="csY98" fmla="*/ 609896 h 4667707"/>
                <a:gd name="csX99" fmla="*/ 3918384 w 4670698"/>
                <a:gd name="csY99" fmla="*/ 660696 h 4667707"/>
                <a:gd name="csX100" fmla="*/ 3931084 w 4670698"/>
                <a:gd name="csY100" fmla="*/ 667046 h 4667707"/>
                <a:gd name="csX101" fmla="*/ 3829484 w 4670698"/>
                <a:gd name="csY101" fmla="*/ 660696 h 4667707"/>
                <a:gd name="csX102" fmla="*/ 3886634 w 4670698"/>
                <a:gd name="csY102" fmla="*/ 603546 h 4667707"/>
                <a:gd name="csX103" fmla="*/ 3867584 w 4670698"/>
                <a:gd name="csY103" fmla="*/ 527346 h 4667707"/>
                <a:gd name="csX104" fmla="*/ 3677084 w 4670698"/>
                <a:gd name="csY104" fmla="*/ 546396 h 4667707"/>
                <a:gd name="csX105" fmla="*/ 3569134 w 4670698"/>
                <a:gd name="csY105" fmla="*/ 597196 h 4667707"/>
                <a:gd name="csX106" fmla="*/ 3537384 w 4670698"/>
                <a:gd name="csY106" fmla="*/ 514646 h 4667707"/>
                <a:gd name="csX107" fmla="*/ 3550084 w 4670698"/>
                <a:gd name="csY107" fmla="*/ 444796 h 4667707"/>
                <a:gd name="csX108" fmla="*/ 3467534 w 4670698"/>
                <a:gd name="csY108" fmla="*/ 438446 h 4667707"/>
                <a:gd name="csX109" fmla="*/ 3448484 w 4670698"/>
                <a:gd name="csY109" fmla="*/ 457496 h 4667707"/>
                <a:gd name="csX110" fmla="*/ 3308784 w 4670698"/>
                <a:gd name="csY110" fmla="*/ 400346 h 4667707"/>
                <a:gd name="csX111" fmla="*/ 3238934 w 4670698"/>
                <a:gd name="csY111" fmla="*/ 317796 h 4667707"/>
                <a:gd name="csX112" fmla="*/ 3111934 w 4670698"/>
                <a:gd name="csY112" fmla="*/ 235246 h 4667707"/>
                <a:gd name="csX113" fmla="*/ 3048434 w 4670698"/>
                <a:gd name="csY113" fmla="*/ 95546 h 4667707"/>
                <a:gd name="csX114" fmla="*/ 3029384 w 4670698"/>
                <a:gd name="csY114" fmla="*/ 178096 h 4667707"/>
                <a:gd name="csX115" fmla="*/ 2851584 w 4670698"/>
                <a:gd name="csY115" fmla="*/ 89196 h 4667707"/>
                <a:gd name="csX116" fmla="*/ 2635684 w 4670698"/>
                <a:gd name="csY116" fmla="*/ 6646 h 4667707"/>
                <a:gd name="csX117" fmla="*/ 2616338 w 4670698"/>
                <a:gd name="csY117" fmla="*/ 8775 h 4667707"/>
                <a:gd name="csX118" fmla="*/ 2089288 w 4670698"/>
                <a:gd name="csY118" fmla="*/ 39088 h 4667707"/>
                <a:gd name="csX119" fmla="*/ 1742164 w 4670698"/>
                <a:gd name="csY119" fmla="*/ 70151 h 4667707"/>
                <a:gd name="csX120" fmla="*/ 927193 w 4670698"/>
                <a:gd name="csY120"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4019984 w 4670698"/>
                <a:gd name="csY96" fmla="*/ 730546 h 4667707"/>
                <a:gd name="csX97" fmla="*/ 4058084 w 4670698"/>
                <a:gd name="csY97" fmla="*/ 609896 h 4667707"/>
                <a:gd name="csX98" fmla="*/ 3994584 w 4670698"/>
                <a:gd name="csY98" fmla="*/ 609896 h 4667707"/>
                <a:gd name="csX99" fmla="*/ 3918384 w 4670698"/>
                <a:gd name="csY99" fmla="*/ 660696 h 4667707"/>
                <a:gd name="csX100" fmla="*/ 3931084 w 4670698"/>
                <a:gd name="csY100" fmla="*/ 667046 h 4667707"/>
                <a:gd name="csX101" fmla="*/ 3829484 w 4670698"/>
                <a:gd name="csY101" fmla="*/ 660696 h 4667707"/>
                <a:gd name="csX102" fmla="*/ 3886634 w 4670698"/>
                <a:gd name="csY102" fmla="*/ 603546 h 4667707"/>
                <a:gd name="csX103" fmla="*/ 3867584 w 4670698"/>
                <a:gd name="csY103" fmla="*/ 527346 h 4667707"/>
                <a:gd name="csX104" fmla="*/ 3677084 w 4670698"/>
                <a:gd name="csY104" fmla="*/ 546396 h 4667707"/>
                <a:gd name="csX105" fmla="*/ 3569134 w 4670698"/>
                <a:gd name="csY105" fmla="*/ 597196 h 4667707"/>
                <a:gd name="csX106" fmla="*/ 3537384 w 4670698"/>
                <a:gd name="csY106" fmla="*/ 514646 h 4667707"/>
                <a:gd name="csX107" fmla="*/ 3550084 w 4670698"/>
                <a:gd name="csY107" fmla="*/ 444796 h 4667707"/>
                <a:gd name="csX108" fmla="*/ 3467534 w 4670698"/>
                <a:gd name="csY108" fmla="*/ 438446 h 4667707"/>
                <a:gd name="csX109" fmla="*/ 3448484 w 4670698"/>
                <a:gd name="csY109" fmla="*/ 457496 h 4667707"/>
                <a:gd name="csX110" fmla="*/ 3238934 w 4670698"/>
                <a:gd name="csY110" fmla="*/ 317796 h 4667707"/>
                <a:gd name="csX111" fmla="*/ 3111934 w 4670698"/>
                <a:gd name="csY111" fmla="*/ 235246 h 4667707"/>
                <a:gd name="csX112" fmla="*/ 3048434 w 4670698"/>
                <a:gd name="csY112" fmla="*/ 95546 h 4667707"/>
                <a:gd name="csX113" fmla="*/ 3029384 w 4670698"/>
                <a:gd name="csY113" fmla="*/ 178096 h 4667707"/>
                <a:gd name="csX114" fmla="*/ 2851584 w 4670698"/>
                <a:gd name="csY114" fmla="*/ 89196 h 4667707"/>
                <a:gd name="csX115" fmla="*/ 2635684 w 4670698"/>
                <a:gd name="csY115" fmla="*/ 6646 h 4667707"/>
                <a:gd name="csX116" fmla="*/ 2616338 w 4670698"/>
                <a:gd name="csY116" fmla="*/ 8775 h 4667707"/>
                <a:gd name="csX117" fmla="*/ 2089288 w 4670698"/>
                <a:gd name="csY117" fmla="*/ 39088 h 4667707"/>
                <a:gd name="csX118" fmla="*/ 1742164 w 4670698"/>
                <a:gd name="csY118" fmla="*/ 70151 h 4667707"/>
                <a:gd name="csX119" fmla="*/ 927193 w 4670698"/>
                <a:gd name="csY119"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4019984 w 4670698"/>
                <a:gd name="csY96" fmla="*/ 730546 h 4667707"/>
                <a:gd name="csX97" fmla="*/ 4058084 w 4670698"/>
                <a:gd name="csY97" fmla="*/ 609896 h 4667707"/>
                <a:gd name="csX98" fmla="*/ 3994584 w 4670698"/>
                <a:gd name="csY98" fmla="*/ 609896 h 4667707"/>
                <a:gd name="csX99" fmla="*/ 3918384 w 4670698"/>
                <a:gd name="csY99" fmla="*/ 660696 h 4667707"/>
                <a:gd name="csX100" fmla="*/ 3931084 w 4670698"/>
                <a:gd name="csY100" fmla="*/ 667046 h 4667707"/>
                <a:gd name="csX101" fmla="*/ 3829484 w 4670698"/>
                <a:gd name="csY101" fmla="*/ 660696 h 4667707"/>
                <a:gd name="csX102" fmla="*/ 3886634 w 4670698"/>
                <a:gd name="csY102" fmla="*/ 603546 h 4667707"/>
                <a:gd name="csX103" fmla="*/ 3867584 w 4670698"/>
                <a:gd name="csY103" fmla="*/ 527346 h 4667707"/>
                <a:gd name="csX104" fmla="*/ 3677084 w 4670698"/>
                <a:gd name="csY104" fmla="*/ 546396 h 4667707"/>
                <a:gd name="csX105" fmla="*/ 3569134 w 4670698"/>
                <a:gd name="csY105" fmla="*/ 597196 h 4667707"/>
                <a:gd name="csX106" fmla="*/ 3537384 w 4670698"/>
                <a:gd name="csY106" fmla="*/ 514646 h 4667707"/>
                <a:gd name="csX107" fmla="*/ 3550084 w 4670698"/>
                <a:gd name="csY107" fmla="*/ 444796 h 4667707"/>
                <a:gd name="csX108" fmla="*/ 3467534 w 4670698"/>
                <a:gd name="csY108" fmla="*/ 438446 h 4667707"/>
                <a:gd name="csX109" fmla="*/ 3448484 w 4670698"/>
                <a:gd name="csY109" fmla="*/ 457496 h 4667707"/>
                <a:gd name="csX110" fmla="*/ 3111934 w 4670698"/>
                <a:gd name="csY110" fmla="*/ 235246 h 4667707"/>
                <a:gd name="csX111" fmla="*/ 3048434 w 4670698"/>
                <a:gd name="csY111" fmla="*/ 95546 h 4667707"/>
                <a:gd name="csX112" fmla="*/ 3029384 w 4670698"/>
                <a:gd name="csY112" fmla="*/ 178096 h 4667707"/>
                <a:gd name="csX113" fmla="*/ 2851584 w 4670698"/>
                <a:gd name="csY113" fmla="*/ 89196 h 4667707"/>
                <a:gd name="csX114" fmla="*/ 2635684 w 4670698"/>
                <a:gd name="csY114" fmla="*/ 6646 h 4667707"/>
                <a:gd name="csX115" fmla="*/ 2616338 w 4670698"/>
                <a:gd name="csY115" fmla="*/ 8775 h 4667707"/>
                <a:gd name="csX116" fmla="*/ 2089288 w 4670698"/>
                <a:gd name="csY116" fmla="*/ 39088 h 4667707"/>
                <a:gd name="csX117" fmla="*/ 1742164 w 4670698"/>
                <a:gd name="csY117" fmla="*/ 70151 h 4667707"/>
                <a:gd name="csX118" fmla="*/ 927193 w 4670698"/>
                <a:gd name="csY118"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4019984 w 4670698"/>
                <a:gd name="csY96" fmla="*/ 730546 h 4667707"/>
                <a:gd name="csX97" fmla="*/ 4058084 w 4670698"/>
                <a:gd name="csY97" fmla="*/ 609896 h 4667707"/>
                <a:gd name="csX98" fmla="*/ 3994584 w 4670698"/>
                <a:gd name="csY98" fmla="*/ 609896 h 4667707"/>
                <a:gd name="csX99" fmla="*/ 3918384 w 4670698"/>
                <a:gd name="csY99" fmla="*/ 660696 h 4667707"/>
                <a:gd name="csX100" fmla="*/ 3931084 w 4670698"/>
                <a:gd name="csY100" fmla="*/ 667046 h 4667707"/>
                <a:gd name="csX101" fmla="*/ 3829484 w 4670698"/>
                <a:gd name="csY101" fmla="*/ 660696 h 4667707"/>
                <a:gd name="csX102" fmla="*/ 3886634 w 4670698"/>
                <a:gd name="csY102" fmla="*/ 603546 h 4667707"/>
                <a:gd name="csX103" fmla="*/ 3867584 w 4670698"/>
                <a:gd name="csY103" fmla="*/ 527346 h 4667707"/>
                <a:gd name="csX104" fmla="*/ 3677084 w 4670698"/>
                <a:gd name="csY104" fmla="*/ 546396 h 4667707"/>
                <a:gd name="csX105" fmla="*/ 3569134 w 4670698"/>
                <a:gd name="csY105" fmla="*/ 597196 h 4667707"/>
                <a:gd name="csX106" fmla="*/ 3537384 w 4670698"/>
                <a:gd name="csY106" fmla="*/ 514646 h 4667707"/>
                <a:gd name="csX107" fmla="*/ 3550084 w 4670698"/>
                <a:gd name="csY107" fmla="*/ 444796 h 4667707"/>
                <a:gd name="csX108" fmla="*/ 3467534 w 4670698"/>
                <a:gd name="csY108" fmla="*/ 438446 h 4667707"/>
                <a:gd name="csX109" fmla="*/ 3448484 w 4670698"/>
                <a:gd name="csY109" fmla="*/ 457496 h 4667707"/>
                <a:gd name="csX110" fmla="*/ 3111934 w 4670698"/>
                <a:gd name="csY110" fmla="*/ 235246 h 4667707"/>
                <a:gd name="csX111" fmla="*/ 3048434 w 4670698"/>
                <a:gd name="csY111" fmla="*/ 95546 h 4667707"/>
                <a:gd name="csX112" fmla="*/ 2851584 w 4670698"/>
                <a:gd name="csY112" fmla="*/ 89196 h 4667707"/>
                <a:gd name="csX113" fmla="*/ 2635684 w 4670698"/>
                <a:gd name="csY113" fmla="*/ 6646 h 4667707"/>
                <a:gd name="csX114" fmla="*/ 2616338 w 4670698"/>
                <a:gd name="csY114" fmla="*/ 8775 h 4667707"/>
                <a:gd name="csX115" fmla="*/ 2089288 w 4670698"/>
                <a:gd name="csY115" fmla="*/ 39088 h 4667707"/>
                <a:gd name="csX116" fmla="*/ 1742164 w 4670698"/>
                <a:gd name="csY116" fmla="*/ 70151 h 4667707"/>
                <a:gd name="csX117" fmla="*/ 927193 w 4670698"/>
                <a:gd name="csY117"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4019984 w 4670698"/>
                <a:gd name="csY96" fmla="*/ 730546 h 4667707"/>
                <a:gd name="csX97" fmla="*/ 4058084 w 4670698"/>
                <a:gd name="csY97" fmla="*/ 609896 h 4667707"/>
                <a:gd name="csX98" fmla="*/ 3994584 w 4670698"/>
                <a:gd name="csY98" fmla="*/ 609896 h 4667707"/>
                <a:gd name="csX99" fmla="*/ 3918384 w 4670698"/>
                <a:gd name="csY99" fmla="*/ 660696 h 4667707"/>
                <a:gd name="csX100" fmla="*/ 3931084 w 4670698"/>
                <a:gd name="csY100" fmla="*/ 667046 h 4667707"/>
                <a:gd name="csX101" fmla="*/ 3829484 w 4670698"/>
                <a:gd name="csY101" fmla="*/ 660696 h 4667707"/>
                <a:gd name="csX102" fmla="*/ 3886634 w 4670698"/>
                <a:gd name="csY102" fmla="*/ 603546 h 4667707"/>
                <a:gd name="csX103" fmla="*/ 3867584 w 4670698"/>
                <a:gd name="csY103" fmla="*/ 527346 h 4667707"/>
                <a:gd name="csX104" fmla="*/ 3677084 w 4670698"/>
                <a:gd name="csY104" fmla="*/ 546396 h 4667707"/>
                <a:gd name="csX105" fmla="*/ 3569134 w 4670698"/>
                <a:gd name="csY105" fmla="*/ 597196 h 4667707"/>
                <a:gd name="csX106" fmla="*/ 3537384 w 4670698"/>
                <a:gd name="csY106" fmla="*/ 514646 h 4667707"/>
                <a:gd name="csX107" fmla="*/ 3550084 w 4670698"/>
                <a:gd name="csY107" fmla="*/ 444796 h 4667707"/>
                <a:gd name="csX108" fmla="*/ 3467534 w 4670698"/>
                <a:gd name="csY108" fmla="*/ 438446 h 4667707"/>
                <a:gd name="csX109" fmla="*/ 3448484 w 4670698"/>
                <a:gd name="csY109" fmla="*/ 457496 h 4667707"/>
                <a:gd name="csX110" fmla="*/ 3111934 w 4670698"/>
                <a:gd name="csY110" fmla="*/ 235246 h 4667707"/>
                <a:gd name="csX111" fmla="*/ 3093516 w 4670698"/>
                <a:gd name="csY111" fmla="*/ 72473 h 4667707"/>
                <a:gd name="csX112" fmla="*/ 2851584 w 4670698"/>
                <a:gd name="csY112" fmla="*/ 89196 h 4667707"/>
                <a:gd name="csX113" fmla="*/ 2635684 w 4670698"/>
                <a:gd name="csY113" fmla="*/ 6646 h 4667707"/>
                <a:gd name="csX114" fmla="*/ 2616338 w 4670698"/>
                <a:gd name="csY114" fmla="*/ 8775 h 4667707"/>
                <a:gd name="csX115" fmla="*/ 2089288 w 4670698"/>
                <a:gd name="csY115" fmla="*/ 39088 h 4667707"/>
                <a:gd name="csX116" fmla="*/ 1742164 w 4670698"/>
                <a:gd name="csY116" fmla="*/ 70151 h 4667707"/>
                <a:gd name="csX117" fmla="*/ 927193 w 4670698"/>
                <a:gd name="csY117"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4019984 w 4670698"/>
                <a:gd name="csY96" fmla="*/ 730546 h 4667707"/>
                <a:gd name="csX97" fmla="*/ 4058084 w 4670698"/>
                <a:gd name="csY97" fmla="*/ 609896 h 4667707"/>
                <a:gd name="csX98" fmla="*/ 3994584 w 4670698"/>
                <a:gd name="csY98" fmla="*/ 609896 h 4667707"/>
                <a:gd name="csX99" fmla="*/ 3918384 w 4670698"/>
                <a:gd name="csY99" fmla="*/ 660696 h 4667707"/>
                <a:gd name="csX100" fmla="*/ 3931084 w 4670698"/>
                <a:gd name="csY100" fmla="*/ 667046 h 4667707"/>
                <a:gd name="csX101" fmla="*/ 3829484 w 4670698"/>
                <a:gd name="csY101" fmla="*/ 660696 h 4667707"/>
                <a:gd name="csX102" fmla="*/ 3886634 w 4670698"/>
                <a:gd name="csY102" fmla="*/ 603546 h 4667707"/>
                <a:gd name="csX103" fmla="*/ 3867584 w 4670698"/>
                <a:gd name="csY103" fmla="*/ 527346 h 4667707"/>
                <a:gd name="csX104" fmla="*/ 3677084 w 4670698"/>
                <a:gd name="csY104" fmla="*/ 546396 h 4667707"/>
                <a:gd name="csX105" fmla="*/ 3569134 w 4670698"/>
                <a:gd name="csY105" fmla="*/ 597196 h 4667707"/>
                <a:gd name="csX106" fmla="*/ 3537384 w 4670698"/>
                <a:gd name="csY106" fmla="*/ 514646 h 4667707"/>
                <a:gd name="csX107" fmla="*/ 3550084 w 4670698"/>
                <a:gd name="csY107" fmla="*/ 444796 h 4667707"/>
                <a:gd name="csX108" fmla="*/ 3467534 w 4670698"/>
                <a:gd name="csY108" fmla="*/ 438446 h 4667707"/>
                <a:gd name="csX109" fmla="*/ 3448484 w 4670698"/>
                <a:gd name="csY109" fmla="*/ 457496 h 4667707"/>
                <a:gd name="csX110" fmla="*/ 3111934 w 4670698"/>
                <a:gd name="csY110" fmla="*/ 235246 h 4667707"/>
                <a:gd name="csX111" fmla="*/ 3093516 w 4670698"/>
                <a:gd name="csY111" fmla="*/ 72473 h 4667707"/>
                <a:gd name="csX112" fmla="*/ 2851584 w 4670698"/>
                <a:gd name="csY112" fmla="*/ 89196 h 4667707"/>
                <a:gd name="csX113" fmla="*/ 2635684 w 4670698"/>
                <a:gd name="csY113" fmla="*/ 6646 h 4667707"/>
                <a:gd name="csX114" fmla="*/ 2616338 w 4670698"/>
                <a:gd name="csY114" fmla="*/ 8775 h 4667707"/>
                <a:gd name="csX115" fmla="*/ 2089288 w 4670698"/>
                <a:gd name="csY115" fmla="*/ 39088 h 4667707"/>
                <a:gd name="csX116" fmla="*/ 1742164 w 4670698"/>
                <a:gd name="csY116" fmla="*/ 70151 h 4667707"/>
                <a:gd name="csX117" fmla="*/ 927193 w 4670698"/>
                <a:gd name="csY117"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4019984 w 4670698"/>
                <a:gd name="csY96" fmla="*/ 730546 h 4667707"/>
                <a:gd name="csX97" fmla="*/ 3994584 w 4670698"/>
                <a:gd name="csY97" fmla="*/ 609896 h 4667707"/>
                <a:gd name="csX98" fmla="*/ 3918384 w 4670698"/>
                <a:gd name="csY98" fmla="*/ 660696 h 4667707"/>
                <a:gd name="csX99" fmla="*/ 3931084 w 4670698"/>
                <a:gd name="csY99" fmla="*/ 667046 h 4667707"/>
                <a:gd name="csX100" fmla="*/ 3829484 w 4670698"/>
                <a:gd name="csY100" fmla="*/ 660696 h 4667707"/>
                <a:gd name="csX101" fmla="*/ 3886634 w 4670698"/>
                <a:gd name="csY101" fmla="*/ 603546 h 4667707"/>
                <a:gd name="csX102" fmla="*/ 3867584 w 4670698"/>
                <a:gd name="csY102" fmla="*/ 527346 h 4667707"/>
                <a:gd name="csX103" fmla="*/ 3677084 w 4670698"/>
                <a:gd name="csY103" fmla="*/ 546396 h 4667707"/>
                <a:gd name="csX104" fmla="*/ 3569134 w 4670698"/>
                <a:gd name="csY104" fmla="*/ 597196 h 4667707"/>
                <a:gd name="csX105" fmla="*/ 3537384 w 4670698"/>
                <a:gd name="csY105" fmla="*/ 514646 h 4667707"/>
                <a:gd name="csX106" fmla="*/ 3550084 w 4670698"/>
                <a:gd name="csY106" fmla="*/ 444796 h 4667707"/>
                <a:gd name="csX107" fmla="*/ 3467534 w 4670698"/>
                <a:gd name="csY107" fmla="*/ 438446 h 4667707"/>
                <a:gd name="csX108" fmla="*/ 3448484 w 4670698"/>
                <a:gd name="csY108" fmla="*/ 457496 h 4667707"/>
                <a:gd name="csX109" fmla="*/ 3111934 w 4670698"/>
                <a:gd name="csY109" fmla="*/ 235246 h 4667707"/>
                <a:gd name="csX110" fmla="*/ 3093516 w 4670698"/>
                <a:gd name="csY110" fmla="*/ 72473 h 4667707"/>
                <a:gd name="csX111" fmla="*/ 2851584 w 4670698"/>
                <a:gd name="csY111" fmla="*/ 89196 h 4667707"/>
                <a:gd name="csX112" fmla="*/ 2635684 w 4670698"/>
                <a:gd name="csY112" fmla="*/ 6646 h 4667707"/>
                <a:gd name="csX113" fmla="*/ 2616338 w 4670698"/>
                <a:gd name="csY113" fmla="*/ 8775 h 4667707"/>
                <a:gd name="csX114" fmla="*/ 2089288 w 4670698"/>
                <a:gd name="csY114" fmla="*/ 39088 h 4667707"/>
                <a:gd name="csX115" fmla="*/ 1742164 w 4670698"/>
                <a:gd name="csY115" fmla="*/ 70151 h 4667707"/>
                <a:gd name="csX116" fmla="*/ 927193 w 4670698"/>
                <a:gd name="csY116"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4019984 w 4670698"/>
                <a:gd name="csY96" fmla="*/ 730546 h 4667707"/>
                <a:gd name="csX97" fmla="*/ 3994584 w 4670698"/>
                <a:gd name="csY97" fmla="*/ 609896 h 4667707"/>
                <a:gd name="csX98" fmla="*/ 3918384 w 4670698"/>
                <a:gd name="csY98" fmla="*/ 660696 h 4667707"/>
                <a:gd name="csX99" fmla="*/ 3931084 w 4670698"/>
                <a:gd name="csY99" fmla="*/ 667046 h 4667707"/>
                <a:gd name="csX100" fmla="*/ 3829484 w 4670698"/>
                <a:gd name="csY100" fmla="*/ 660696 h 4667707"/>
                <a:gd name="csX101" fmla="*/ 3867584 w 4670698"/>
                <a:gd name="csY101" fmla="*/ 527346 h 4667707"/>
                <a:gd name="csX102" fmla="*/ 3677084 w 4670698"/>
                <a:gd name="csY102" fmla="*/ 546396 h 4667707"/>
                <a:gd name="csX103" fmla="*/ 3569134 w 4670698"/>
                <a:gd name="csY103" fmla="*/ 597196 h 4667707"/>
                <a:gd name="csX104" fmla="*/ 3537384 w 4670698"/>
                <a:gd name="csY104" fmla="*/ 514646 h 4667707"/>
                <a:gd name="csX105" fmla="*/ 3550084 w 4670698"/>
                <a:gd name="csY105" fmla="*/ 444796 h 4667707"/>
                <a:gd name="csX106" fmla="*/ 3467534 w 4670698"/>
                <a:gd name="csY106" fmla="*/ 438446 h 4667707"/>
                <a:gd name="csX107" fmla="*/ 3448484 w 4670698"/>
                <a:gd name="csY107" fmla="*/ 457496 h 4667707"/>
                <a:gd name="csX108" fmla="*/ 3111934 w 4670698"/>
                <a:gd name="csY108" fmla="*/ 235246 h 4667707"/>
                <a:gd name="csX109" fmla="*/ 3093516 w 4670698"/>
                <a:gd name="csY109" fmla="*/ 72473 h 4667707"/>
                <a:gd name="csX110" fmla="*/ 2851584 w 4670698"/>
                <a:gd name="csY110" fmla="*/ 89196 h 4667707"/>
                <a:gd name="csX111" fmla="*/ 2635684 w 4670698"/>
                <a:gd name="csY111" fmla="*/ 6646 h 4667707"/>
                <a:gd name="csX112" fmla="*/ 2616338 w 4670698"/>
                <a:gd name="csY112" fmla="*/ 8775 h 4667707"/>
                <a:gd name="csX113" fmla="*/ 2089288 w 4670698"/>
                <a:gd name="csY113" fmla="*/ 39088 h 4667707"/>
                <a:gd name="csX114" fmla="*/ 1742164 w 4670698"/>
                <a:gd name="csY114" fmla="*/ 70151 h 4667707"/>
                <a:gd name="csX115" fmla="*/ 927193 w 4670698"/>
                <a:gd name="csY115"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4019984 w 4670698"/>
                <a:gd name="csY96" fmla="*/ 730546 h 4667707"/>
                <a:gd name="csX97" fmla="*/ 3918384 w 4670698"/>
                <a:gd name="csY97" fmla="*/ 660696 h 4667707"/>
                <a:gd name="csX98" fmla="*/ 3931084 w 4670698"/>
                <a:gd name="csY98" fmla="*/ 667046 h 4667707"/>
                <a:gd name="csX99" fmla="*/ 3829484 w 4670698"/>
                <a:gd name="csY99" fmla="*/ 660696 h 4667707"/>
                <a:gd name="csX100" fmla="*/ 3867584 w 4670698"/>
                <a:gd name="csY100" fmla="*/ 527346 h 4667707"/>
                <a:gd name="csX101" fmla="*/ 3677084 w 4670698"/>
                <a:gd name="csY101" fmla="*/ 546396 h 4667707"/>
                <a:gd name="csX102" fmla="*/ 3569134 w 4670698"/>
                <a:gd name="csY102" fmla="*/ 597196 h 4667707"/>
                <a:gd name="csX103" fmla="*/ 3537384 w 4670698"/>
                <a:gd name="csY103" fmla="*/ 514646 h 4667707"/>
                <a:gd name="csX104" fmla="*/ 3550084 w 4670698"/>
                <a:gd name="csY104" fmla="*/ 444796 h 4667707"/>
                <a:gd name="csX105" fmla="*/ 3467534 w 4670698"/>
                <a:gd name="csY105" fmla="*/ 438446 h 4667707"/>
                <a:gd name="csX106" fmla="*/ 3448484 w 4670698"/>
                <a:gd name="csY106" fmla="*/ 457496 h 4667707"/>
                <a:gd name="csX107" fmla="*/ 3111934 w 4670698"/>
                <a:gd name="csY107" fmla="*/ 235246 h 4667707"/>
                <a:gd name="csX108" fmla="*/ 3093516 w 4670698"/>
                <a:gd name="csY108" fmla="*/ 72473 h 4667707"/>
                <a:gd name="csX109" fmla="*/ 2851584 w 4670698"/>
                <a:gd name="csY109" fmla="*/ 89196 h 4667707"/>
                <a:gd name="csX110" fmla="*/ 2635684 w 4670698"/>
                <a:gd name="csY110" fmla="*/ 6646 h 4667707"/>
                <a:gd name="csX111" fmla="*/ 2616338 w 4670698"/>
                <a:gd name="csY111" fmla="*/ 8775 h 4667707"/>
                <a:gd name="csX112" fmla="*/ 2089288 w 4670698"/>
                <a:gd name="csY112" fmla="*/ 39088 h 4667707"/>
                <a:gd name="csX113" fmla="*/ 1742164 w 4670698"/>
                <a:gd name="csY113" fmla="*/ 70151 h 4667707"/>
                <a:gd name="csX114" fmla="*/ 927193 w 4670698"/>
                <a:gd name="csY114"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4013634 w 4670698"/>
                <a:gd name="csY95" fmla="*/ 768646 h 4667707"/>
                <a:gd name="csX96" fmla="*/ 3918384 w 4670698"/>
                <a:gd name="csY96" fmla="*/ 660696 h 4667707"/>
                <a:gd name="csX97" fmla="*/ 3931084 w 4670698"/>
                <a:gd name="csY97" fmla="*/ 667046 h 4667707"/>
                <a:gd name="csX98" fmla="*/ 3829484 w 4670698"/>
                <a:gd name="csY98" fmla="*/ 660696 h 4667707"/>
                <a:gd name="csX99" fmla="*/ 3867584 w 4670698"/>
                <a:gd name="csY99" fmla="*/ 527346 h 4667707"/>
                <a:gd name="csX100" fmla="*/ 3677084 w 4670698"/>
                <a:gd name="csY100" fmla="*/ 546396 h 4667707"/>
                <a:gd name="csX101" fmla="*/ 3569134 w 4670698"/>
                <a:gd name="csY101" fmla="*/ 597196 h 4667707"/>
                <a:gd name="csX102" fmla="*/ 3537384 w 4670698"/>
                <a:gd name="csY102" fmla="*/ 514646 h 4667707"/>
                <a:gd name="csX103" fmla="*/ 3550084 w 4670698"/>
                <a:gd name="csY103" fmla="*/ 444796 h 4667707"/>
                <a:gd name="csX104" fmla="*/ 3467534 w 4670698"/>
                <a:gd name="csY104" fmla="*/ 438446 h 4667707"/>
                <a:gd name="csX105" fmla="*/ 3448484 w 4670698"/>
                <a:gd name="csY105" fmla="*/ 457496 h 4667707"/>
                <a:gd name="csX106" fmla="*/ 3111934 w 4670698"/>
                <a:gd name="csY106" fmla="*/ 235246 h 4667707"/>
                <a:gd name="csX107" fmla="*/ 3093516 w 4670698"/>
                <a:gd name="csY107" fmla="*/ 72473 h 4667707"/>
                <a:gd name="csX108" fmla="*/ 2851584 w 4670698"/>
                <a:gd name="csY108" fmla="*/ 89196 h 4667707"/>
                <a:gd name="csX109" fmla="*/ 2635684 w 4670698"/>
                <a:gd name="csY109" fmla="*/ 6646 h 4667707"/>
                <a:gd name="csX110" fmla="*/ 2616338 w 4670698"/>
                <a:gd name="csY110" fmla="*/ 8775 h 4667707"/>
                <a:gd name="csX111" fmla="*/ 2089288 w 4670698"/>
                <a:gd name="csY111" fmla="*/ 39088 h 4667707"/>
                <a:gd name="csX112" fmla="*/ 1742164 w 4670698"/>
                <a:gd name="csY112" fmla="*/ 70151 h 4667707"/>
                <a:gd name="csX113" fmla="*/ 927193 w 4670698"/>
                <a:gd name="csY113"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3918384 w 4670698"/>
                <a:gd name="csY95" fmla="*/ 660696 h 4667707"/>
                <a:gd name="csX96" fmla="*/ 3931084 w 4670698"/>
                <a:gd name="csY96" fmla="*/ 667046 h 4667707"/>
                <a:gd name="csX97" fmla="*/ 3829484 w 4670698"/>
                <a:gd name="csY97" fmla="*/ 660696 h 4667707"/>
                <a:gd name="csX98" fmla="*/ 3867584 w 4670698"/>
                <a:gd name="csY98" fmla="*/ 527346 h 4667707"/>
                <a:gd name="csX99" fmla="*/ 3677084 w 4670698"/>
                <a:gd name="csY99" fmla="*/ 546396 h 4667707"/>
                <a:gd name="csX100" fmla="*/ 3569134 w 4670698"/>
                <a:gd name="csY100" fmla="*/ 597196 h 4667707"/>
                <a:gd name="csX101" fmla="*/ 3537384 w 4670698"/>
                <a:gd name="csY101" fmla="*/ 514646 h 4667707"/>
                <a:gd name="csX102" fmla="*/ 3550084 w 4670698"/>
                <a:gd name="csY102" fmla="*/ 444796 h 4667707"/>
                <a:gd name="csX103" fmla="*/ 3467534 w 4670698"/>
                <a:gd name="csY103" fmla="*/ 438446 h 4667707"/>
                <a:gd name="csX104" fmla="*/ 3448484 w 4670698"/>
                <a:gd name="csY104" fmla="*/ 457496 h 4667707"/>
                <a:gd name="csX105" fmla="*/ 3111934 w 4670698"/>
                <a:gd name="csY105" fmla="*/ 235246 h 4667707"/>
                <a:gd name="csX106" fmla="*/ 3093516 w 4670698"/>
                <a:gd name="csY106" fmla="*/ 72473 h 4667707"/>
                <a:gd name="csX107" fmla="*/ 2851584 w 4670698"/>
                <a:gd name="csY107" fmla="*/ 89196 h 4667707"/>
                <a:gd name="csX108" fmla="*/ 2635684 w 4670698"/>
                <a:gd name="csY108" fmla="*/ 6646 h 4667707"/>
                <a:gd name="csX109" fmla="*/ 2616338 w 4670698"/>
                <a:gd name="csY109" fmla="*/ 8775 h 4667707"/>
                <a:gd name="csX110" fmla="*/ 2089288 w 4670698"/>
                <a:gd name="csY110" fmla="*/ 39088 h 4667707"/>
                <a:gd name="csX111" fmla="*/ 1742164 w 4670698"/>
                <a:gd name="csY111" fmla="*/ 70151 h 4667707"/>
                <a:gd name="csX112" fmla="*/ 927193 w 4670698"/>
                <a:gd name="csY112"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3918384 w 4670698"/>
                <a:gd name="csY95" fmla="*/ 660696 h 4667707"/>
                <a:gd name="csX96" fmla="*/ 3931084 w 4670698"/>
                <a:gd name="csY96" fmla="*/ 667046 h 4667707"/>
                <a:gd name="csX97" fmla="*/ 3867584 w 4670698"/>
                <a:gd name="csY97" fmla="*/ 527346 h 4667707"/>
                <a:gd name="csX98" fmla="*/ 3677084 w 4670698"/>
                <a:gd name="csY98" fmla="*/ 546396 h 4667707"/>
                <a:gd name="csX99" fmla="*/ 3569134 w 4670698"/>
                <a:gd name="csY99" fmla="*/ 597196 h 4667707"/>
                <a:gd name="csX100" fmla="*/ 3537384 w 4670698"/>
                <a:gd name="csY100" fmla="*/ 514646 h 4667707"/>
                <a:gd name="csX101" fmla="*/ 3550084 w 4670698"/>
                <a:gd name="csY101" fmla="*/ 444796 h 4667707"/>
                <a:gd name="csX102" fmla="*/ 3467534 w 4670698"/>
                <a:gd name="csY102" fmla="*/ 438446 h 4667707"/>
                <a:gd name="csX103" fmla="*/ 3448484 w 4670698"/>
                <a:gd name="csY103" fmla="*/ 457496 h 4667707"/>
                <a:gd name="csX104" fmla="*/ 3111934 w 4670698"/>
                <a:gd name="csY104" fmla="*/ 235246 h 4667707"/>
                <a:gd name="csX105" fmla="*/ 3093516 w 4670698"/>
                <a:gd name="csY105" fmla="*/ 72473 h 4667707"/>
                <a:gd name="csX106" fmla="*/ 2851584 w 4670698"/>
                <a:gd name="csY106" fmla="*/ 89196 h 4667707"/>
                <a:gd name="csX107" fmla="*/ 2635684 w 4670698"/>
                <a:gd name="csY107" fmla="*/ 6646 h 4667707"/>
                <a:gd name="csX108" fmla="*/ 2616338 w 4670698"/>
                <a:gd name="csY108" fmla="*/ 8775 h 4667707"/>
                <a:gd name="csX109" fmla="*/ 2089288 w 4670698"/>
                <a:gd name="csY109" fmla="*/ 39088 h 4667707"/>
                <a:gd name="csX110" fmla="*/ 1742164 w 4670698"/>
                <a:gd name="csY110" fmla="*/ 70151 h 4667707"/>
                <a:gd name="csX111" fmla="*/ 927193 w 4670698"/>
                <a:gd name="csY111"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3918384 w 4670698"/>
                <a:gd name="csY95" fmla="*/ 660696 h 4667707"/>
                <a:gd name="csX96" fmla="*/ 3931084 w 4670698"/>
                <a:gd name="csY96" fmla="*/ 667046 h 4667707"/>
                <a:gd name="csX97" fmla="*/ 3732342 w 4670698"/>
                <a:gd name="csY97" fmla="*/ 262004 h 4667707"/>
                <a:gd name="csX98" fmla="*/ 3677084 w 4670698"/>
                <a:gd name="csY98" fmla="*/ 546396 h 4667707"/>
                <a:gd name="csX99" fmla="*/ 3569134 w 4670698"/>
                <a:gd name="csY99" fmla="*/ 597196 h 4667707"/>
                <a:gd name="csX100" fmla="*/ 3537384 w 4670698"/>
                <a:gd name="csY100" fmla="*/ 514646 h 4667707"/>
                <a:gd name="csX101" fmla="*/ 3550084 w 4670698"/>
                <a:gd name="csY101" fmla="*/ 444796 h 4667707"/>
                <a:gd name="csX102" fmla="*/ 3467534 w 4670698"/>
                <a:gd name="csY102" fmla="*/ 438446 h 4667707"/>
                <a:gd name="csX103" fmla="*/ 3448484 w 4670698"/>
                <a:gd name="csY103" fmla="*/ 457496 h 4667707"/>
                <a:gd name="csX104" fmla="*/ 3111934 w 4670698"/>
                <a:gd name="csY104" fmla="*/ 235246 h 4667707"/>
                <a:gd name="csX105" fmla="*/ 3093516 w 4670698"/>
                <a:gd name="csY105" fmla="*/ 72473 h 4667707"/>
                <a:gd name="csX106" fmla="*/ 2851584 w 4670698"/>
                <a:gd name="csY106" fmla="*/ 89196 h 4667707"/>
                <a:gd name="csX107" fmla="*/ 2635684 w 4670698"/>
                <a:gd name="csY107" fmla="*/ 6646 h 4667707"/>
                <a:gd name="csX108" fmla="*/ 2616338 w 4670698"/>
                <a:gd name="csY108" fmla="*/ 8775 h 4667707"/>
                <a:gd name="csX109" fmla="*/ 2089288 w 4670698"/>
                <a:gd name="csY109" fmla="*/ 39088 h 4667707"/>
                <a:gd name="csX110" fmla="*/ 1742164 w 4670698"/>
                <a:gd name="csY110" fmla="*/ 70151 h 4667707"/>
                <a:gd name="csX111" fmla="*/ 927193 w 4670698"/>
                <a:gd name="csY111"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3918384 w 4670698"/>
                <a:gd name="csY95" fmla="*/ 660696 h 4667707"/>
                <a:gd name="csX96" fmla="*/ 3931084 w 4670698"/>
                <a:gd name="csY96" fmla="*/ 667046 h 4667707"/>
                <a:gd name="csX97" fmla="*/ 3732342 w 4670698"/>
                <a:gd name="csY97" fmla="*/ 262004 h 4667707"/>
                <a:gd name="csX98" fmla="*/ 3677084 w 4670698"/>
                <a:gd name="csY98" fmla="*/ 546396 h 4667707"/>
                <a:gd name="csX99" fmla="*/ 3569134 w 4670698"/>
                <a:gd name="csY99" fmla="*/ 597196 h 4667707"/>
                <a:gd name="csX100" fmla="*/ 3537384 w 4670698"/>
                <a:gd name="csY100" fmla="*/ 514646 h 4667707"/>
                <a:gd name="csX101" fmla="*/ 3550084 w 4670698"/>
                <a:gd name="csY101" fmla="*/ 444796 h 4667707"/>
                <a:gd name="csX102" fmla="*/ 3467534 w 4670698"/>
                <a:gd name="csY102" fmla="*/ 438446 h 4667707"/>
                <a:gd name="csX103" fmla="*/ 3448484 w 4670698"/>
                <a:gd name="csY103" fmla="*/ 457496 h 4667707"/>
                <a:gd name="csX104" fmla="*/ 3111934 w 4670698"/>
                <a:gd name="csY104" fmla="*/ 235246 h 4667707"/>
                <a:gd name="csX105" fmla="*/ 3093516 w 4670698"/>
                <a:gd name="csY105" fmla="*/ 72473 h 4667707"/>
                <a:gd name="csX106" fmla="*/ 2851584 w 4670698"/>
                <a:gd name="csY106" fmla="*/ 89196 h 4667707"/>
                <a:gd name="csX107" fmla="*/ 2635684 w 4670698"/>
                <a:gd name="csY107" fmla="*/ 6646 h 4667707"/>
                <a:gd name="csX108" fmla="*/ 2616338 w 4670698"/>
                <a:gd name="csY108" fmla="*/ 8775 h 4667707"/>
                <a:gd name="csX109" fmla="*/ 2089288 w 4670698"/>
                <a:gd name="csY109" fmla="*/ 39088 h 4667707"/>
                <a:gd name="csX110" fmla="*/ 1742164 w 4670698"/>
                <a:gd name="csY110" fmla="*/ 70151 h 4667707"/>
                <a:gd name="csX111" fmla="*/ 927193 w 4670698"/>
                <a:gd name="csY111"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3918384 w 4670698"/>
                <a:gd name="csY95" fmla="*/ 660696 h 4667707"/>
                <a:gd name="csX96" fmla="*/ 3931084 w 4670698"/>
                <a:gd name="csY96" fmla="*/ 667046 h 4667707"/>
                <a:gd name="csX97" fmla="*/ 3957747 w 4670698"/>
                <a:gd name="csY97" fmla="*/ 446590 h 4667707"/>
                <a:gd name="csX98" fmla="*/ 3677084 w 4670698"/>
                <a:gd name="csY98" fmla="*/ 546396 h 4667707"/>
                <a:gd name="csX99" fmla="*/ 3569134 w 4670698"/>
                <a:gd name="csY99" fmla="*/ 597196 h 4667707"/>
                <a:gd name="csX100" fmla="*/ 3537384 w 4670698"/>
                <a:gd name="csY100" fmla="*/ 514646 h 4667707"/>
                <a:gd name="csX101" fmla="*/ 3550084 w 4670698"/>
                <a:gd name="csY101" fmla="*/ 444796 h 4667707"/>
                <a:gd name="csX102" fmla="*/ 3467534 w 4670698"/>
                <a:gd name="csY102" fmla="*/ 438446 h 4667707"/>
                <a:gd name="csX103" fmla="*/ 3448484 w 4670698"/>
                <a:gd name="csY103" fmla="*/ 457496 h 4667707"/>
                <a:gd name="csX104" fmla="*/ 3111934 w 4670698"/>
                <a:gd name="csY104" fmla="*/ 235246 h 4667707"/>
                <a:gd name="csX105" fmla="*/ 3093516 w 4670698"/>
                <a:gd name="csY105" fmla="*/ 72473 h 4667707"/>
                <a:gd name="csX106" fmla="*/ 2851584 w 4670698"/>
                <a:gd name="csY106" fmla="*/ 89196 h 4667707"/>
                <a:gd name="csX107" fmla="*/ 2635684 w 4670698"/>
                <a:gd name="csY107" fmla="*/ 6646 h 4667707"/>
                <a:gd name="csX108" fmla="*/ 2616338 w 4670698"/>
                <a:gd name="csY108" fmla="*/ 8775 h 4667707"/>
                <a:gd name="csX109" fmla="*/ 2089288 w 4670698"/>
                <a:gd name="csY109" fmla="*/ 39088 h 4667707"/>
                <a:gd name="csX110" fmla="*/ 1742164 w 4670698"/>
                <a:gd name="csY110" fmla="*/ 70151 h 4667707"/>
                <a:gd name="csX111" fmla="*/ 927193 w 4670698"/>
                <a:gd name="csY111"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3918384 w 4670698"/>
                <a:gd name="csY95" fmla="*/ 660696 h 4667707"/>
                <a:gd name="csX96" fmla="*/ 3931084 w 4670698"/>
                <a:gd name="csY96" fmla="*/ 667046 h 4667707"/>
                <a:gd name="csX97" fmla="*/ 3957747 w 4670698"/>
                <a:gd name="csY97" fmla="*/ 446590 h 4667707"/>
                <a:gd name="csX98" fmla="*/ 3677084 w 4670698"/>
                <a:gd name="csY98" fmla="*/ 546396 h 4667707"/>
                <a:gd name="csX99" fmla="*/ 3569134 w 4670698"/>
                <a:gd name="csY99" fmla="*/ 597196 h 4667707"/>
                <a:gd name="csX100" fmla="*/ 3537384 w 4670698"/>
                <a:gd name="csY100" fmla="*/ 514646 h 4667707"/>
                <a:gd name="csX101" fmla="*/ 3550084 w 4670698"/>
                <a:gd name="csY101" fmla="*/ 444796 h 4667707"/>
                <a:gd name="csX102" fmla="*/ 3467534 w 4670698"/>
                <a:gd name="csY102" fmla="*/ 438446 h 4667707"/>
                <a:gd name="csX103" fmla="*/ 3448484 w 4670698"/>
                <a:gd name="csY103" fmla="*/ 457496 h 4667707"/>
                <a:gd name="csX104" fmla="*/ 3111934 w 4670698"/>
                <a:gd name="csY104" fmla="*/ 235246 h 4667707"/>
                <a:gd name="csX105" fmla="*/ 3093516 w 4670698"/>
                <a:gd name="csY105" fmla="*/ 72473 h 4667707"/>
                <a:gd name="csX106" fmla="*/ 2851584 w 4670698"/>
                <a:gd name="csY106" fmla="*/ 89196 h 4667707"/>
                <a:gd name="csX107" fmla="*/ 2635684 w 4670698"/>
                <a:gd name="csY107" fmla="*/ 6646 h 4667707"/>
                <a:gd name="csX108" fmla="*/ 2616338 w 4670698"/>
                <a:gd name="csY108" fmla="*/ 8775 h 4667707"/>
                <a:gd name="csX109" fmla="*/ 2089288 w 4670698"/>
                <a:gd name="csY109" fmla="*/ 39088 h 4667707"/>
                <a:gd name="csX110" fmla="*/ 1742164 w 4670698"/>
                <a:gd name="csY110" fmla="*/ 70151 h 4667707"/>
                <a:gd name="csX111" fmla="*/ 927193 w 4670698"/>
                <a:gd name="csY111"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458134 w 4670698"/>
                <a:gd name="csY90" fmla="*/ 1155996 h 4667707"/>
                <a:gd name="csX91" fmla="*/ 4369234 w 4670698"/>
                <a:gd name="csY91" fmla="*/ 1098846 h 4667707"/>
                <a:gd name="csX92" fmla="*/ 4216834 w 4670698"/>
                <a:gd name="csY92" fmla="*/ 952796 h 4667707"/>
                <a:gd name="csX93" fmla="*/ 4153334 w 4670698"/>
                <a:gd name="csY93" fmla="*/ 825796 h 4667707"/>
                <a:gd name="csX94" fmla="*/ 4077134 w 4670698"/>
                <a:gd name="csY94" fmla="*/ 819446 h 4667707"/>
                <a:gd name="csX95" fmla="*/ 3918384 w 4670698"/>
                <a:gd name="csY95" fmla="*/ 660696 h 4667707"/>
                <a:gd name="csX96" fmla="*/ 3931084 w 4670698"/>
                <a:gd name="csY96" fmla="*/ 667046 h 4667707"/>
                <a:gd name="csX97" fmla="*/ 3677084 w 4670698"/>
                <a:gd name="csY97" fmla="*/ 546396 h 4667707"/>
                <a:gd name="csX98" fmla="*/ 3569134 w 4670698"/>
                <a:gd name="csY98" fmla="*/ 597196 h 4667707"/>
                <a:gd name="csX99" fmla="*/ 3537384 w 4670698"/>
                <a:gd name="csY99" fmla="*/ 514646 h 4667707"/>
                <a:gd name="csX100" fmla="*/ 3550084 w 4670698"/>
                <a:gd name="csY100" fmla="*/ 444796 h 4667707"/>
                <a:gd name="csX101" fmla="*/ 3467534 w 4670698"/>
                <a:gd name="csY101" fmla="*/ 438446 h 4667707"/>
                <a:gd name="csX102" fmla="*/ 3448484 w 4670698"/>
                <a:gd name="csY102" fmla="*/ 457496 h 4667707"/>
                <a:gd name="csX103" fmla="*/ 3111934 w 4670698"/>
                <a:gd name="csY103" fmla="*/ 235246 h 4667707"/>
                <a:gd name="csX104" fmla="*/ 3093516 w 4670698"/>
                <a:gd name="csY104" fmla="*/ 72473 h 4667707"/>
                <a:gd name="csX105" fmla="*/ 2851584 w 4670698"/>
                <a:gd name="csY105" fmla="*/ 89196 h 4667707"/>
                <a:gd name="csX106" fmla="*/ 2635684 w 4670698"/>
                <a:gd name="csY106" fmla="*/ 6646 h 4667707"/>
                <a:gd name="csX107" fmla="*/ 2616338 w 4670698"/>
                <a:gd name="csY107" fmla="*/ 8775 h 4667707"/>
                <a:gd name="csX108" fmla="*/ 2089288 w 4670698"/>
                <a:gd name="csY108" fmla="*/ 39088 h 4667707"/>
                <a:gd name="csX109" fmla="*/ 1742164 w 4670698"/>
                <a:gd name="csY109" fmla="*/ 70151 h 4667707"/>
                <a:gd name="csX110" fmla="*/ 927193 w 4670698"/>
                <a:gd name="csY110"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88284 w 4670698"/>
                <a:gd name="csY89" fmla="*/ 1213146 h 4667707"/>
                <a:gd name="csX90" fmla="*/ 4369234 w 4670698"/>
                <a:gd name="csY90" fmla="*/ 1098846 h 4667707"/>
                <a:gd name="csX91" fmla="*/ 4216834 w 4670698"/>
                <a:gd name="csY91" fmla="*/ 952796 h 4667707"/>
                <a:gd name="csX92" fmla="*/ 4153334 w 4670698"/>
                <a:gd name="csY92" fmla="*/ 825796 h 4667707"/>
                <a:gd name="csX93" fmla="*/ 4077134 w 4670698"/>
                <a:gd name="csY93" fmla="*/ 819446 h 4667707"/>
                <a:gd name="csX94" fmla="*/ 3918384 w 4670698"/>
                <a:gd name="csY94" fmla="*/ 660696 h 4667707"/>
                <a:gd name="csX95" fmla="*/ 3931084 w 4670698"/>
                <a:gd name="csY95" fmla="*/ 667046 h 4667707"/>
                <a:gd name="csX96" fmla="*/ 3677084 w 4670698"/>
                <a:gd name="csY96" fmla="*/ 546396 h 4667707"/>
                <a:gd name="csX97" fmla="*/ 3569134 w 4670698"/>
                <a:gd name="csY97" fmla="*/ 597196 h 4667707"/>
                <a:gd name="csX98" fmla="*/ 3537384 w 4670698"/>
                <a:gd name="csY98" fmla="*/ 514646 h 4667707"/>
                <a:gd name="csX99" fmla="*/ 3550084 w 4670698"/>
                <a:gd name="csY99" fmla="*/ 444796 h 4667707"/>
                <a:gd name="csX100" fmla="*/ 3467534 w 4670698"/>
                <a:gd name="csY100" fmla="*/ 438446 h 4667707"/>
                <a:gd name="csX101" fmla="*/ 3448484 w 4670698"/>
                <a:gd name="csY101" fmla="*/ 457496 h 4667707"/>
                <a:gd name="csX102" fmla="*/ 3111934 w 4670698"/>
                <a:gd name="csY102" fmla="*/ 235246 h 4667707"/>
                <a:gd name="csX103" fmla="*/ 3093516 w 4670698"/>
                <a:gd name="csY103" fmla="*/ 72473 h 4667707"/>
                <a:gd name="csX104" fmla="*/ 2851584 w 4670698"/>
                <a:gd name="csY104" fmla="*/ 89196 h 4667707"/>
                <a:gd name="csX105" fmla="*/ 2635684 w 4670698"/>
                <a:gd name="csY105" fmla="*/ 6646 h 4667707"/>
                <a:gd name="csX106" fmla="*/ 2616338 w 4670698"/>
                <a:gd name="csY106" fmla="*/ 8775 h 4667707"/>
                <a:gd name="csX107" fmla="*/ 2089288 w 4670698"/>
                <a:gd name="csY107" fmla="*/ 39088 h 4667707"/>
                <a:gd name="csX108" fmla="*/ 1742164 w 4670698"/>
                <a:gd name="csY108" fmla="*/ 70151 h 4667707"/>
                <a:gd name="csX109" fmla="*/ 927193 w 4670698"/>
                <a:gd name="csY109"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18434 w 4670698"/>
                <a:gd name="csY88" fmla="*/ 1263946 h 4667707"/>
                <a:gd name="csX89" fmla="*/ 4369234 w 4670698"/>
                <a:gd name="csY89" fmla="*/ 1098846 h 4667707"/>
                <a:gd name="csX90" fmla="*/ 4216834 w 4670698"/>
                <a:gd name="csY90" fmla="*/ 952796 h 4667707"/>
                <a:gd name="csX91" fmla="*/ 4153334 w 4670698"/>
                <a:gd name="csY91" fmla="*/ 825796 h 4667707"/>
                <a:gd name="csX92" fmla="*/ 4077134 w 4670698"/>
                <a:gd name="csY92" fmla="*/ 819446 h 4667707"/>
                <a:gd name="csX93" fmla="*/ 3918384 w 4670698"/>
                <a:gd name="csY93" fmla="*/ 660696 h 4667707"/>
                <a:gd name="csX94" fmla="*/ 3931084 w 4670698"/>
                <a:gd name="csY94" fmla="*/ 667046 h 4667707"/>
                <a:gd name="csX95" fmla="*/ 3677084 w 4670698"/>
                <a:gd name="csY95" fmla="*/ 546396 h 4667707"/>
                <a:gd name="csX96" fmla="*/ 3569134 w 4670698"/>
                <a:gd name="csY96" fmla="*/ 597196 h 4667707"/>
                <a:gd name="csX97" fmla="*/ 3537384 w 4670698"/>
                <a:gd name="csY97" fmla="*/ 514646 h 4667707"/>
                <a:gd name="csX98" fmla="*/ 3550084 w 4670698"/>
                <a:gd name="csY98" fmla="*/ 444796 h 4667707"/>
                <a:gd name="csX99" fmla="*/ 3467534 w 4670698"/>
                <a:gd name="csY99" fmla="*/ 438446 h 4667707"/>
                <a:gd name="csX100" fmla="*/ 3448484 w 4670698"/>
                <a:gd name="csY100" fmla="*/ 457496 h 4667707"/>
                <a:gd name="csX101" fmla="*/ 3111934 w 4670698"/>
                <a:gd name="csY101" fmla="*/ 235246 h 4667707"/>
                <a:gd name="csX102" fmla="*/ 3093516 w 4670698"/>
                <a:gd name="csY102" fmla="*/ 72473 h 4667707"/>
                <a:gd name="csX103" fmla="*/ 2851584 w 4670698"/>
                <a:gd name="csY103" fmla="*/ 89196 h 4667707"/>
                <a:gd name="csX104" fmla="*/ 2635684 w 4670698"/>
                <a:gd name="csY104" fmla="*/ 6646 h 4667707"/>
                <a:gd name="csX105" fmla="*/ 2616338 w 4670698"/>
                <a:gd name="csY105" fmla="*/ 8775 h 4667707"/>
                <a:gd name="csX106" fmla="*/ 2089288 w 4670698"/>
                <a:gd name="csY106" fmla="*/ 39088 h 4667707"/>
                <a:gd name="csX107" fmla="*/ 1742164 w 4670698"/>
                <a:gd name="csY107" fmla="*/ 70151 h 4667707"/>
                <a:gd name="csX108" fmla="*/ 927193 w 4670698"/>
                <a:gd name="csY108" fmla="*/ 686800 h 4667707"/>
                <a:gd name="csX0" fmla="*/ 921184 w 4670698"/>
                <a:gd name="csY0" fmla="*/ 698796 h 4667707"/>
                <a:gd name="csX1" fmla="*/ 819584 w 4670698"/>
                <a:gd name="csY1" fmla="*/ 813096 h 4667707"/>
                <a:gd name="csX2" fmla="*/ 762434 w 4670698"/>
                <a:gd name="csY2" fmla="*/ 844846 h 4667707"/>
                <a:gd name="csX3" fmla="*/ 673534 w 4670698"/>
                <a:gd name="csY3" fmla="*/ 851196 h 4667707"/>
                <a:gd name="csX4" fmla="*/ 425884 w 4670698"/>
                <a:gd name="csY4" fmla="*/ 1079796 h 4667707"/>
                <a:gd name="csX5" fmla="*/ 432234 w 4670698"/>
                <a:gd name="csY5" fmla="*/ 1098846 h 4667707"/>
                <a:gd name="csX6" fmla="*/ 444934 w 4670698"/>
                <a:gd name="csY6" fmla="*/ 1143296 h 4667707"/>
                <a:gd name="csX7" fmla="*/ 502084 w 4670698"/>
                <a:gd name="csY7" fmla="*/ 1130596 h 4667707"/>
                <a:gd name="csX8" fmla="*/ 527484 w 4670698"/>
                <a:gd name="csY8" fmla="*/ 1073446 h 4667707"/>
                <a:gd name="csX9" fmla="*/ 533834 w 4670698"/>
                <a:gd name="csY9" fmla="*/ 1219496 h 4667707"/>
                <a:gd name="csX10" fmla="*/ 476684 w 4670698"/>
                <a:gd name="csY10" fmla="*/ 1327446 h 4667707"/>
                <a:gd name="csX11" fmla="*/ 1014893 w 4670698"/>
                <a:gd name="csY11" fmla="*/ 1720082 h 4667707"/>
                <a:gd name="csX12" fmla="*/ 479544 w 4670698"/>
                <a:gd name="csY12" fmla="*/ 2041260 h 4667707"/>
                <a:gd name="csX13" fmla="*/ 286184 w 4670698"/>
                <a:gd name="csY13" fmla="*/ 1829096 h 4667707"/>
                <a:gd name="csX14" fmla="*/ 222684 w 4670698"/>
                <a:gd name="csY14" fmla="*/ 1841796 h 4667707"/>
                <a:gd name="csX15" fmla="*/ 190934 w 4670698"/>
                <a:gd name="csY15" fmla="*/ 1784646 h 4667707"/>
                <a:gd name="csX16" fmla="*/ 121084 w 4670698"/>
                <a:gd name="csY16" fmla="*/ 1771946 h 4667707"/>
                <a:gd name="csX17" fmla="*/ 102034 w 4670698"/>
                <a:gd name="csY17" fmla="*/ 1854496 h 4667707"/>
                <a:gd name="csX18" fmla="*/ 178234 w 4670698"/>
                <a:gd name="csY18" fmla="*/ 1937046 h 4667707"/>
                <a:gd name="csX19" fmla="*/ 138 w 4670698"/>
                <a:gd name="csY19" fmla="*/ 2172926 h 4667707"/>
                <a:gd name="csX20" fmla="*/ 146484 w 4670698"/>
                <a:gd name="csY20" fmla="*/ 2330746 h 4667707"/>
                <a:gd name="csX21" fmla="*/ 13134 w 4670698"/>
                <a:gd name="csY21" fmla="*/ 2629196 h 4667707"/>
                <a:gd name="csX22" fmla="*/ 13134 w 4670698"/>
                <a:gd name="csY22" fmla="*/ 2699046 h 4667707"/>
                <a:gd name="csX23" fmla="*/ 82984 w 4670698"/>
                <a:gd name="csY23" fmla="*/ 2819696 h 4667707"/>
                <a:gd name="csX24" fmla="*/ 229034 w 4670698"/>
                <a:gd name="csY24" fmla="*/ 2813346 h 4667707"/>
                <a:gd name="csX25" fmla="*/ 298884 w 4670698"/>
                <a:gd name="csY25" fmla="*/ 2806996 h 4667707"/>
                <a:gd name="csX26" fmla="*/ 222684 w 4670698"/>
                <a:gd name="csY26" fmla="*/ 3149896 h 4667707"/>
                <a:gd name="csX27" fmla="*/ 273484 w 4670698"/>
                <a:gd name="csY27" fmla="*/ 3353096 h 4667707"/>
                <a:gd name="csX28" fmla="*/ 394134 w 4670698"/>
                <a:gd name="csY28" fmla="*/ 3448346 h 4667707"/>
                <a:gd name="csX29" fmla="*/ 457634 w 4670698"/>
                <a:gd name="csY29" fmla="*/ 3549946 h 4667707"/>
                <a:gd name="csX30" fmla="*/ 527484 w 4670698"/>
                <a:gd name="csY30" fmla="*/ 3664246 h 4667707"/>
                <a:gd name="csX31" fmla="*/ 514784 w 4670698"/>
                <a:gd name="csY31" fmla="*/ 3708696 h 4667707"/>
                <a:gd name="csX32" fmla="*/ 444934 w 4670698"/>
                <a:gd name="csY32" fmla="*/ 3772196 h 4667707"/>
                <a:gd name="csX33" fmla="*/ 381434 w 4670698"/>
                <a:gd name="csY33" fmla="*/ 3867446 h 4667707"/>
                <a:gd name="csX34" fmla="*/ 559234 w 4670698"/>
                <a:gd name="csY34" fmla="*/ 3988096 h 4667707"/>
                <a:gd name="csX35" fmla="*/ 514784 w 4670698"/>
                <a:gd name="csY35" fmla="*/ 4051596 h 4667707"/>
                <a:gd name="csX36" fmla="*/ 438584 w 4670698"/>
                <a:gd name="csY36" fmla="*/ 4102396 h 4667707"/>
                <a:gd name="csX37" fmla="*/ 381434 w 4670698"/>
                <a:gd name="csY37" fmla="*/ 4178596 h 4667707"/>
                <a:gd name="csX38" fmla="*/ 502084 w 4670698"/>
                <a:gd name="csY38" fmla="*/ 4267496 h 4667707"/>
                <a:gd name="csX39" fmla="*/ 717984 w 4670698"/>
                <a:gd name="csY39" fmla="*/ 4127796 h 4667707"/>
                <a:gd name="csX40" fmla="*/ 857684 w 4670698"/>
                <a:gd name="csY40" fmla="*/ 4216696 h 4667707"/>
                <a:gd name="csX41" fmla="*/ 825934 w 4670698"/>
                <a:gd name="csY41" fmla="*/ 4311946 h 4667707"/>
                <a:gd name="csX42" fmla="*/ 965634 w 4670698"/>
                <a:gd name="csY42" fmla="*/ 4311946 h 4667707"/>
                <a:gd name="csX43" fmla="*/ 1168834 w 4670698"/>
                <a:gd name="csY43" fmla="*/ 4432596 h 4667707"/>
                <a:gd name="csX44" fmla="*/ 1397434 w 4670698"/>
                <a:gd name="csY44" fmla="*/ 4553246 h 4667707"/>
                <a:gd name="csX45" fmla="*/ 1619684 w 4670698"/>
                <a:gd name="csY45" fmla="*/ 4597696 h 4667707"/>
                <a:gd name="csX46" fmla="*/ 1727634 w 4670698"/>
                <a:gd name="csY46" fmla="*/ 4610396 h 4667707"/>
                <a:gd name="csX47" fmla="*/ 2280084 w 4670698"/>
                <a:gd name="csY47" fmla="*/ 4616746 h 4667707"/>
                <a:gd name="csX48" fmla="*/ 2407084 w 4670698"/>
                <a:gd name="csY48" fmla="*/ 4667546 h 4667707"/>
                <a:gd name="csX49" fmla="*/ 2476934 w 4670698"/>
                <a:gd name="csY49" fmla="*/ 4597696 h 4667707"/>
                <a:gd name="csX50" fmla="*/ 2813484 w 4670698"/>
                <a:gd name="csY50" fmla="*/ 4559596 h 4667707"/>
                <a:gd name="csX51" fmla="*/ 3048434 w 4670698"/>
                <a:gd name="csY51" fmla="*/ 4445296 h 4667707"/>
                <a:gd name="csX52" fmla="*/ 3232584 w 4670698"/>
                <a:gd name="csY52" fmla="*/ 4337346 h 4667707"/>
                <a:gd name="csX53" fmla="*/ 3410384 w 4670698"/>
                <a:gd name="csY53" fmla="*/ 4388146 h 4667707"/>
                <a:gd name="csX54" fmla="*/ 3708834 w 4670698"/>
                <a:gd name="csY54" fmla="*/ 4369096 h 4667707"/>
                <a:gd name="csX55" fmla="*/ 3943784 w 4670698"/>
                <a:gd name="csY55" fmla="*/ 4330996 h 4667707"/>
                <a:gd name="csX56" fmla="*/ 3988234 w 4670698"/>
                <a:gd name="csY56" fmla="*/ 4191296 h 4667707"/>
                <a:gd name="csX57" fmla="*/ 3804084 w 4670698"/>
                <a:gd name="csY57" fmla="*/ 4127796 h 4667707"/>
                <a:gd name="csX58" fmla="*/ 3829484 w 4670698"/>
                <a:gd name="csY58" fmla="*/ 4045246 h 4667707"/>
                <a:gd name="csX59" fmla="*/ 3886634 w 4670698"/>
                <a:gd name="csY59" fmla="*/ 3892846 h 4667707"/>
                <a:gd name="csX60" fmla="*/ 3975534 w 4670698"/>
                <a:gd name="csY60" fmla="*/ 3816646 h 4667707"/>
                <a:gd name="csX61" fmla="*/ 4032684 w 4670698"/>
                <a:gd name="csY61" fmla="*/ 3765846 h 4667707"/>
                <a:gd name="csX62" fmla="*/ 4121584 w 4670698"/>
                <a:gd name="csY62" fmla="*/ 3657896 h 4667707"/>
                <a:gd name="csX63" fmla="*/ 4229534 w 4670698"/>
                <a:gd name="csY63" fmla="*/ 3619796 h 4667707"/>
                <a:gd name="csX64" fmla="*/ 4273984 w 4670698"/>
                <a:gd name="csY64" fmla="*/ 3530896 h 4667707"/>
                <a:gd name="csX65" fmla="*/ 4394634 w 4670698"/>
                <a:gd name="csY65" fmla="*/ 3365796 h 4667707"/>
                <a:gd name="csX66" fmla="*/ 4369234 w 4670698"/>
                <a:gd name="csY66" fmla="*/ 3365796 h 4667707"/>
                <a:gd name="csX67" fmla="*/ 4267634 w 4670698"/>
                <a:gd name="csY67" fmla="*/ 3340396 h 4667707"/>
                <a:gd name="csX68" fmla="*/ 4223184 w 4670698"/>
                <a:gd name="csY68" fmla="*/ 3308646 h 4667707"/>
                <a:gd name="csX69" fmla="*/ 4204134 w 4670698"/>
                <a:gd name="csY69" fmla="*/ 3181646 h 4667707"/>
                <a:gd name="csX70" fmla="*/ 4312084 w 4670698"/>
                <a:gd name="csY70" fmla="*/ 3060996 h 4667707"/>
                <a:gd name="csX71" fmla="*/ 4553384 w 4670698"/>
                <a:gd name="csY71" fmla="*/ 2870496 h 4667707"/>
                <a:gd name="csX72" fmla="*/ 4578784 w 4670698"/>
                <a:gd name="csY72" fmla="*/ 2806996 h 4667707"/>
                <a:gd name="csX73" fmla="*/ 4585134 w 4670698"/>
                <a:gd name="csY73" fmla="*/ 2724446 h 4667707"/>
                <a:gd name="csX74" fmla="*/ 4556077 w 4670698"/>
                <a:gd name="csY74" fmla="*/ 2463068 h 4667707"/>
                <a:gd name="csX75" fmla="*/ 4571002 w 4670698"/>
                <a:gd name="csY75" fmla="*/ 2463068 h 4667707"/>
                <a:gd name="csX76" fmla="*/ 4559734 w 4670698"/>
                <a:gd name="csY76" fmla="*/ 2165646 h 4667707"/>
                <a:gd name="csX77" fmla="*/ 4667684 w 4670698"/>
                <a:gd name="csY77" fmla="*/ 2121196 h 4667707"/>
                <a:gd name="csX78" fmla="*/ 4635934 w 4670698"/>
                <a:gd name="csY78" fmla="*/ 2044996 h 4667707"/>
                <a:gd name="csX79" fmla="*/ 4585134 w 4670698"/>
                <a:gd name="csY79" fmla="*/ 2000546 h 4667707"/>
                <a:gd name="csX80" fmla="*/ 4521634 w 4670698"/>
                <a:gd name="csY80" fmla="*/ 1981496 h 4667707"/>
                <a:gd name="csX81" fmla="*/ 4470834 w 4670698"/>
                <a:gd name="csY81" fmla="*/ 1892596 h 4667707"/>
                <a:gd name="csX82" fmla="*/ 4375584 w 4670698"/>
                <a:gd name="csY82" fmla="*/ 1663996 h 4667707"/>
                <a:gd name="csX83" fmla="*/ 4400984 w 4670698"/>
                <a:gd name="csY83" fmla="*/ 1524296 h 4667707"/>
                <a:gd name="csX84" fmla="*/ 4400984 w 4670698"/>
                <a:gd name="csY84" fmla="*/ 1486196 h 4667707"/>
                <a:gd name="csX85" fmla="*/ 4331134 w 4670698"/>
                <a:gd name="csY85" fmla="*/ 1473496 h 4667707"/>
                <a:gd name="csX86" fmla="*/ 4305734 w 4670698"/>
                <a:gd name="csY86" fmla="*/ 1435396 h 4667707"/>
                <a:gd name="csX87" fmla="*/ 4293034 w 4670698"/>
                <a:gd name="csY87" fmla="*/ 1327446 h 4667707"/>
                <a:gd name="csX88" fmla="*/ 4369234 w 4670698"/>
                <a:gd name="csY88" fmla="*/ 1098846 h 4667707"/>
                <a:gd name="csX89" fmla="*/ 4216834 w 4670698"/>
                <a:gd name="csY89" fmla="*/ 952796 h 4667707"/>
                <a:gd name="csX90" fmla="*/ 4153334 w 4670698"/>
                <a:gd name="csY90" fmla="*/ 825796 h 4667707"/>
                <a:gd name="csX91" fmla="*/ 4077134 w 4670698"/>
                <a:gd name="csY91" fmla="*/ 819446 h 4667707"/>
                <a:gd name="csX92" fmla="*/ 3918384 w 4670698"/>
                <a:gd name="csY92" fmla="*/ 660696 h 4667707"/>
                <a:gd name="csX93" fmla="*/ 3931084 w 4670698"/>
                <a:gd name="csY93" fmla="*/ 667046 h 4667707"/>
                <a:gd name="csX94" fmla="*/ 3677084 w 4670698"/>
                <a:gd name="csY94" fmla="*/ 546396 h 4667707"/>
                <a:gd name="csX95" fmla="*/ 3569134 w 4670698"/>
                <a:gd name="csY95" fmla="*/ 597196 h 4667707"/>
                <a:gd name="csX96" fmla="*/ 3537384 w 4670698"/>
                <a:gd name="csY96" fmla="*/ 514646 h 4667707"/>
                <a:gd name="csX97" fmla="*/ 3550084 w 4670698"/>
                <a:gd name="csY97" fmla="*/ 444796 h 4667707"/>
                <a:gd name="csX98" fmla="*/ 3467534 w 4670698"/>
                <a:gd name="csY98" fmla="*/ 438446 h 4667707"/>
                <a:gd name="csX99" fmla="*/ 3448484 w 4670698"/>
                <a:gd name="csY99" fmla="*/ 457496 h 4667707"/>
                <a:gd name="csX100" fmla="*/ 3111934 w 4670698"/>
                <a:gd name="csY100" fmla="*/ 235246 h 4667707"/>
                <a:gd name="csX101" fmla="*/ 3093516 w 4670698"/>
                <a:gd name="csY101" fmla="*/ 72473 h 4667707"/>
                <a:gd name="csX102" fmla="*/ 2851584 w 4670698"/>
                <a:gd name="csY102" fmla="*/ 89196 h 4667707"/>
                <a:gd name="csX103" fmla="*/ 2635684 w 4670698"/>
                <a:gd name="csY103" fmla="*/ 6646 h 4667707"/>
                <a:gd name="csX104" fmla="*/ 2616338 w 4670698"/>
                <a:gd name="csY104" fmla="*/ 8775 h 4667707"/>
                <a:gd name="csX105" fmla="*/ 2089288 w 4670698"/>
                <a:gd name="csY105" fmla="*/ 39088 h 4667707"/>
                <a:gd name="csX106" fmla="*/ 1742164 w 4670698"/>
                <a:gd name="csY106" fmla="*/ 70151 h 4667707"/>
                <a:gd name="csX107" fmla="*/ 927193 w 4670698"/>
                <a:gd name="csY107" fmla="*/ 686800 h 4667707"/>
                <a:gd name="csX0" fmla="*/ 921184 w 4667888"/>
                <a:gd name="csY0" fmla="*/ 698796 h 4667707"/>
                <a:gd name="csX1" fmla="*/ 819584 w 4667888"/>
                <a:gd name="csY1" fmla="*/ 813096 h 4667707"/>
                <a:gd name="csX2" fmla="*/ 762434 w 4667888"/>
                <a:gd name="csY2" fmla="*/ 844846 h 4667707"/>
                <a:gd name="csX3" fmla="*/ 673534 w 4667888"/>
                <a:gd name="csY3" fmla="*/ 851196 h 4667707"/>
                <a:gd name="csX4" fmla="*/ 425884 w 4667888"/>
                <a:gd name="csY4" fmla="*/ 1079796 h 4667707"/>
                <a:gd name="csX5" fmla="*/ 432234 w 4667888"/>
                <a:gd name="csY5" fmla="*/ 1098846 h 4667707"/>
                <a:gd name="csX6" fmla="*/ 444934 w 4667888"/>
                <a:gd name="csY6" fmla="*/ 1143296 h 4667707"/>
                <a:gd name="csX7" fmla="*/ 502084 w 4667888"/>
                <a:gd name="csY7" fmla="*/ 1130596 h 4667707"/>
                <a:gd name="csX8" fmla="*/ 527484 w 4667888"/>
                <a:gd name="csY8" fmla="*/ 1073446 h 4667707"/>
                <a:gd name="csX9" fmla="*/ 533834 w 4667888"/>
                <a:gd name="csY9" fmla="*/ 1219496 h 4667707"/>
                <a:gd name="csX10" fmla="*/ 476684 w 4667888"/>
                <a:gd name="csY10" fmla="*/ 1327446 h 4667707"/>
                <a:gd name="csX11" fmla="*/ 1014893 w 4667888"/>
                <a:gd name="csY11" fmla="*/ 1720082 h 4667707"/>
                <a:gd name="csX12" fmla="*/ 479544 w 4667888"/>
                <a:gd name="csY12" fmla="*/ 2041260 h 4667707"/>
                <a:gd name="csX13" fmla="*/ 286184 w 4667888"/>
                <a:gd name="csY13" fmla="*/ 1829096 h 4667707"/>
                <a:gd name="csX14" fmla="*/ 222684 w 4667888"/>
                <a:gd name="csY14" fmla="*/ 1841796 h 4667707"/>
                <a:gd name="csX15" fmla="*/ 190934 w 4667888"/>
                <a:gd name="csY15" fmla="*/ 1784646 h 4667707"/>
                <a:gd name="csX16" fmla="*/ 121084 w 4667888"/>
                <a:gd name="csY16" fmla="*/ 1771946 h 4667707"/>
                <a:gd name="csX17" fmla="*/ 102034 w 4667888"/>
                <a:gd name="csY17" fmla="*/ 1854496 h 4667707"/>
                <a:gd name="csX18" fmla="*/ 178234 w 4667888"/>
                <a:gd name="csY18" fmla="*/ 1937046 h 4667707"/>
                <a:gd name="csX19" fmla="*/ 138 w 4667888"/>
                <a:gd name="csY19" fmla="*/ 2172926 h 4667707"/>
                <a:gd name="csX20" fmla="*/ 146484 w 4667888"/>
                <a:gd name="csY20" fmla="*/ 2330746 h 4667707"/>
                <a:gd name="csX21" fmla="*/ 13134 w 4667888"/>
                <a:gd name="csY21" fmla="*/ 2629196 h 4667707"/>
                <a:gd name="csX22" fmla="*/ 13134 w 4667888"/>
                <a:gd name="csY22" fmla="*/ 2699046 h 4667707"/>
                <a:gd name="csX23" fmla="*/ 82984 w 4667888"/>
                <a:gd name="csY23" fmla="*/ 2819696 h 4667707"/>
                <a:gd name="csX24" fmla="*/ 229034 w 4667888"/>
                <a:gd name="csY24" fmla="*/ 2813346 h 4667707"/>
                <a:gd name="csX25" fmla="*/ 298884 w 4667888"/>
                <a:gd name="csY25" fmla="*/ 2806996 h 4667707"/>
                <a:gd name="csX26" fmla="*/ 222684 w 4667888"/>
                <a:gd name="csY26" fmla="*/ 3149896 h 4667707"/>
                <a:gd name="csX27" fmla="*/ 273484 w 4667888"/>
                <a:gd name="csY27" fmla="*/ 3353096 h 4667707"/>
                <a:gd name="csX28" fmla="*/ 394134 w 4667888"/>
                <a:gd name="csY28" fmla="*/ 3448346 h 4667707"/>
                <a:gd name="csX29" fmla="*/ 457634 w 4667888"/>
                <a:gd name="csY29" fmla="*/ 3549946 h 4667707"/>
                <a:gd name="csX30" fmla="*/ 527484 w 4667888"/>
                <a:gd name="csY30" fmla="*/ 3664246 h 4667707"/>
                <a:gd name="csX31" fmla="*/ 514784 w 4667888"/>
                <a:gd name="csY31" fmla="*/ 3708696 h 4667707"/>
                <a:gd name="csX32" fmla="*/ 444934 w 4667888"/>
                <a:gd name="csY32" fmla="*/ 3772196 h 4667707"/>
                <a:gd name="csX33" fmla="*/ 381434 w 4667888"/>
                <a:gd name="csY33" fmla="*/ 3867446 h 4667707"/>
                <a:gd name="csX34" fmla="*/ 559234 w 4667888"/>
                <a:gd name="csY34" fmla="*/ 3988096 h 4667707"/>
                <a:gd name="csX35" fmla="*/ 514784 w 4667888"/>
                <a:gd name="csY35" fmla="*/ 4051596 h 4667707"/>
                <a:gd name="csX36" fmla="*/ 438584 w 4667888"/>
                <a:gd name="csY36" fmla="*/ 4102396 h 4667707"/>
                <a:gd name="csX37" fmla="*/ 381434 w 4667888"/>
                <a:gd name="csY37" fmla="*/ 4178596 h 4667707"/>
                <a:gd name="csX38" fmla="*/ 502084 w 4667888"/>
                <a:gd name="csY38" fmla="*/ 4267496 h 4667707"/>
                <a:gd name="csX39" fmla="*/ 717984 w 4667888"/>
                <a:gd name="csY39" fmla="*/ 4127796 h 4667707"/>
                <a:gd name="csX40" fmla="*/ 857684 w 4667888"/>
                <a:gd name="csY40" fmla="*/ 4216696 h 4667707"/>
                <a:gd name="csX41" fmla="*/ 825934 w 4667888"/>
                <a:gd name="csY41" fmla="*/ 4311946 h 4667707"/>
                <a:gd name="csX42" fmla="*/ 965634 w 4667888"/>
                <a:gd name="csY42" fmla="*/ 4311946 h 4667707"/>
                <a:gd name="csX43" fmla="*/ 1168834 w 4667888"/>
                <a:gd name="csY43" fmla="*/ 4432596 h 4667707"/>
                <a:gd name="csX44" fmla="*/ 1397434 w 4667888"/>
                <a:gd name="csY44" fmla="*/ 4553246 h 4667707"/>
                <a:gd name="csX45" fmla="*/ 1619684 w 4667888"/>
                <a:gd name="csY45" fmla="*/ 4597696 h 4667707"/>
                <a:gd name="csX46" fmla="*/ 1727634 w 4667888"/>
                <a:gd name="csY46" fmla="*/ 4610396 h 4667707"/>
                <a:gd name="csX47" fmla="*/ 2280084 w 4667888"/>
                <a:gd name="csY47" fmla="*/ 4616746 h 4667707"/>
                <a:gd name="csX48" fmla="*/ 2407084 w 4667888"/>
                <a:gd name="csY48" fmla="*/ 4667546 h 4667707"/>
                <a:gd name="csX49" fmla="*/ 2476934 w 4667888"/>
                <a:gd name="csY49" fmla="*/ 4597696 h 4667707"/>
                <a:gd name="csX50" fmla="*/ 2813484 w 4667888"/>
                <a:gd name="csY50" fmla="*/ 4559596 h 4667707"/>
                <a:gd name="csX51" fmla="*/ 3048434 w 4667888"/>
                <a:gd name="csY51" fmla="*/ 4445296 h 4667707"/>
                <a:gd name="csX52" fmla="*/ 3232584 w 4667888"/>
                <a:gd name="csY52" fmla="*/ 4337346 h 4667707"/>
                <a:gd name="csX53" fmla="*/ 3410384 w 4667888"/>
                <a:gd name="csY53" fmla="*/ 4388146 h 4667707"/>
                <a:gd name="csX54" fmla="*/ 3708834 w 4667888"/>
                <a:gd name="csY54" fmla="*/ 4369096 h 4667707"/>
                <a:gd name="csX55" fmla="*/ 3943784 w 4667888"/>
                <a:gd name="csY55" fmla="*/ 4330996 h 4667707"/>
                <a:gd name="csX56" fmla="*/ 3988234 w 4667888"/>
                <a:gd name="csY56" fmla="*/ 4191296 h 4667707"/>
                <a:gd name="csX57" fmla="*/ 3804084 w 4667888"/>
                <a:gd name="csY57" fmla="*/ 4127796 h 4667707"/>
                <a:gd name="csX58" fmla="*/ 3829484 w 4667888"/>
                <a:gd name="csY58" fmla="*/ 4045246 h 4667707"/>
                <a:gd name="csX59" fmla="*/ 3886634 w 4667888"/>
                <a:gd name="csY59" fmla="*/ 3892846 h 4667707"/>
                <a:gd name="csX60" fmla="*/ 3975534 w 4667888"/>
                <a:gd name="csY60" fmla="*/ 3816646 h 4667707"/>
                <a:gd name="csX61" fmla="*/ 4032684 w 4667888"/>
                <a:gd name="csY61" fmla="*/ 3765846 h 4667707"/>
                <a:gd name="csX62" fmla="*/ 4121584 w 4667888"/>
                <a:gd name="csY62" fmla="*/ 3657896 h 4667707"/>
                <a:gd name="csX63" fmla="*/ 4229534 w 4667888"/>
                <a:gd name="csY63" fmla="*/ 3619796 h 4667707"/>
                <a:gd name="csX64" fmla="*/ 4273984 w 4667888"/>
                <a:gd name="csY64" fmla="*/ 3530896 h 4667707"/>
                <a:gd name="csX65" fmla="*/ 4394634 w 4667888"/>
                <a:gd name="csY65" fmla="*/ 3365796 h 4667707"/>
                <a:gd name="csX66" fmla="*/ 4369234 w 4667888"/>
                <a:gd name="csY66" fmla="*/ 3365796 h 4667707"/>
                <a:gd name="csX67" fmla="*/ 4267634 w 4667888"/>
                <a:gd name="csY67" fmla="*/ 3340396 h 4667707"/>
                <a:gd name="csX68" fmla="*/ 4223184 w 4667888"/>
                <a:gd name="csY68" fmla="*/ 3308646 h 4667707"/>
                <a:gd name="csX69" fmla="*/ 4204134 w 4667888"/>
                <a:gd name="csY69" fmla="*/ 3181646 h 4667707"/>
                <a:gd name="csX70" fmla="*/ 4312084 w 4667888"/>
                <a:gd name="csY70" fmla="*/ 3060996 h 4667707"/>
                <a:gd name="csX71" fmla="*/ 4553384 w 4667888"/>
                <a:gd name="csY71" fmla="*/ 2870496 h 4667707"/>
                <a:gd name="csX72" fmla="*/ 4578784 w 4667888"/>
                <a:gd name="csY72" fmla="*/ 2806996 h 4667707"/>
                <a:gd name="csX73" fmla="*/ 4585134 w 4667888"/>
                <a:gd name="csY73" fmla="*/ 2724446 h 4667707"/>
                <a:gd name="csX74" fmla="*/ 4556077 w 4667888"/>
                <a:gd name="csY74" fmla="*/ 2463068 h 4667707"/>
                <a:gd name="csX75" fmla="*/ 4571002 w 4667888"/>
                <a:gd name="csY75" fmla="*/ 2463068 h 4667707"/>
                <a:gd name="csX76" fmla="*/ 4559734 w 4667888"/>
                <a:gd name="csY76" fmla="*/ 2165646 h 4667707"/>
                <a:gd name="csX77" fmla="*/ 4667684 w 4667888"/>
                <a:gd name="csY77" fmla="*/ 2121196 h 4667707"/>
                <a:gd name="csX78" fmla="*/ 4585134 w 4667888"/>
                <a:gd name="csY78" fmla="*/ 2000546 h 4667707"/>
                <a:gd name="csX79" fmla="*/ 4521634 w 4667888"/>
                <a:gd name="csY79" fmla="*/ 1981496 h 4667707"/>
                <a:gd name="csX80" fmla="*/ 4470834 w 4667888"/>
                <a:gd name="csY80" fmla="*/ 1892596 h 4667707"/>
                <a:gd name="csX81" fmla="*/ 4375584 w 4667888"/>
                <a:gd name="csY81" fmla="*/ 1663996 h 4667707"/>
                <a:gd name="csX82" fmla="*/ 4400984 w 4667888"/>
                <a:gd name="csY82" fmla="*/ 1524296 h 4667707"/>
                <a:gd name="csX83" fmla="*/ 4400984 w 4667888"/>
                <a:gd name="csY83" fmla="*/ 1486196 h 4667707"/>
                <a:gd name="csX84" fmla="*/ 4331134 w 4667888"/>
                <a:gd name="csY84" fmla="*/ 1473496 h 4667707"/>
                <a:gd name="csX85" fmla="*/ 4305734 w 4667888"/>
                <a:gd name="csY85" fmla="*/ 1435396 h 4667707"/>
                <a:gd name="csX86" fmla="*/ 4293034 w 4667888"/>
                <a:gd name="csY86" fmla="*/ 1327446 h 4667707"/>
                <a:gd name="csX87" fmla="*/ 4369234 w 4667888"/>
                <a:gd name="csY87" fmla="*/ 1098846 h 4667707"/>
                <a:gd name="csX88" fmla="*/ 4216834 w 4667888"/>
                <a:gd name="csY88" fmla="*/ 952796 h 4667707"/>
                <a:gd name="csX89" fmla="*/ 4153334 w 4667888"/>
                <a:gd name="csY89" fmla="*/ 825796 h 4667707"/>
                <a:gd name="csX90" fmla="*/ 4077134 w 4667888"/>
                <a:gd name="csY90" fmla="*/ 819446 h 4667707"/>
                <a:gd name="csX91" fmla="*/ 3918384 w 4667888"/>
                <a:gd name="csY91" fmla="*/ 660696 h 4667707"/>
                <a:gd name="csX92" fmla="*/ 3931084 w 4667888"/>
                <a:gd name="csY92" fmla="*/ 667046 h 4667707"/>
                <a:gd name="csX93" fmla="*/ 3677084 w 4667888"/>
                <a:gd name="csY93" fmla="*/ 546396 h 4667707"/>
                <a:gd name="csX94" fmla="*/ 3569134 w 4667888"/>
                <a:gd name="csY94" fmla="*/ 597196 h 4667707"/>
                <a:gd name="csX95" fmla="*/ 3537384 w 4667888"/>
                <a:gd name="csY95" fmla="*/ 514646 h 4667707"/>
                <a:gd name="csX96" fmla="*/ 3550084 w 4667888"/>
                <a:gd name="csY96" fmla="*/ 444796 h 4667707"/>
                <a:gd name="csX97" fmla="*/ 3467534 w 4667888"/>
                <a:gd name="csY97" fmla="*/ 438446 h 4667707"/>
                <a:gd name="csX98" fmla="*/ 3448484 w 4667888"/>
                <a:gd name="csY98" fmla="*/ 457496 h 4667707"/>
                <a:gd name="csX99" fmla="*/ 3111934 w 4667888"/>
                <a:gd name="csY99" fmla="*/ 235246 h 4667707"/>
                <a:gd name="csX100" fmla="*/ 3093516 w 4667888"/>
                <a:gd name="csY100" fmla="*/ 72473 h 4667707"/>
                <a:gd name="csX101" fmla="*/ 2851584 w 4667888"/>
                <a:gd name="csY101" fmla="*/ 89196 h 4667707"/>
                <a:gd name="csX102" fmla="*/ 2635684 w 4667888"/>
                <a:gd name="csY102" fmla="*/ 6646 h 4667707"/>
                <a:gd name="csX103" fmla="*/ 2616338 w 4667888"/>
                <a:gd name="csY103" fmla="*/ 8775 h 4667707"/>
                <a:gd name="csX104" fmla="*/ 2089288 w 4667888"/>
                <a:gd name="csY104" fmla="*/ 39088 h 4667707"/>
                <a:gd name="csX105" fmla="*/ 1742164 w 4667888"/>
                <a:gd name="csY105" fmla="*/ 70151 h 4667707"/>
                <a:gd name="csX106" fmla="*/ 927193 w 4667888"/>
                <a:gd name="csY106" fmla="*/ 686800 h 4667707"/>
                <a:gd name="csX0" fmla="*/ 921184 w 4667977"/>
                <a:gd name="csY0" fmla="*/ 698796 h 4667707"/>
                <a:gd name="csX1" fmla="*/ 819584 w 4667977"/>
                <a:gd name="csY1" fmla="*/ 813096 h 4667707"/>
                <a:gd name="csX2" fmla="*/ 762434 w 4667977"/>
                <a:gd name="csY2" fmla="*/ 844846 h 4667707"/>
                <a:gd name="csX3" fmla="*/ 673534 w 4667977"/>
                <a:gd name="csY3" fmla="*/ 851196 h 4667707"/>
                <a:gd name="csX4" fmla="*/ 425884 w 4667977"/>
                <a:gd name="csY4" fmla="*/ 1079796 h 4667707"/>
                <a:gd name="csX5" fmla="*/ 432234 w 4667977"/>
                <a:gd name="csY5" fmla="*/ 1098846 h 4667707"/>
                <a:gd name="csX6" fmla="*/ 444934 w 4667977"/>
                <a:gd name="csY6" fmla="*/ 1143296 h 4667707"/>
                <a:gd name="csX7" fmla="*/ 502084 w 4667977"/>
                <a:gd name="csY7" fmla="*/ 1130596 h 4667707"/>
                <a:gd name="csX8" fmla="*/ 527484 w 4667977"/>
                <a:gd name="csY8" fmla="*/ 1073446 h 4667707"/>
                <a:gd name="csX9" fmla="*/ 533834 w 4667977"/>
                <a:gd name="csY9" fmla="*/ 1219496 h 4667707"/>
                <a:gd name="csX10" fmla="*/ 476684 w 4667977"/>
                <a:gd name="csY10" fmla="*/ 1327446 h 4667707"/>
                <a:gd name="csX11" fmla="*/ 1014893 w 4667977"/>
                <a:gd name="csY11" fmla="*/ 1720082 h 4667707"/>
                <a:gd name="csX12" fmla="*/ 479544 w 4667977"/>
                <a:gd name="csY12" fmla="*/ 2041260 h 4667707"/>
                <a:gd name="csX13" fmla="*/ 286184 w 4667977"/>
                <a:gd name="csY13" fmla="*/ 1829096 h 4667707"/>
                <a:gd name="csX14" fmla="*/ 222684 w 4667977"/>
                <a:gd name="csY14" fmla="*/ 1841796 h 4667707"/>
                <a:gd name="csX15" fmla="*/ 190934 w 4667977"/>
                <a:gd name="csY15" fmla="*/ 1784646 h 4667707"/>
                <a:gd name="csX16" fmla="*/ 121084 w 4667977"/>
                <a:gd name="csY16" fmla="*/ 1771946 h 4667707"/>
                <a:gd name="csX17" fmla="*/ 102034 w 4667977"/>
                <a:gd name="csY17" fmla="*/ 1854496 h 4667707"/>
                <a:gd name="csX18" fmla="*/ 178234 w 4667977"/>
                <a:gd name="csY18" fmla="*/ 1937046 h 4667707"/>
                <a:gd name="csX19" fmla="*/ 138 w 4667977"/>
                <a:gd name="csY19" fmla="*/ 2172926 h 4667707"/>
                <a:gd name="csX20" fmla="*/ 146484 w 4667977"/>
                <a:gd name="csY20" fmla="*/ 2330746 h 4667707"/>
                <a:gd name="csX21" fmla="*/ 13134 w 4667977"/>
                <a:gd name="csY21" fmla="*/ 2629196 h 4667707"/>
                <a:gd name="csX22" fmla="*/ 13134 w 4667977"/>
                <a:gd name="csY22" fmla="*/ 2699046 h 4667707"/>
                <a:gd name="csX23" fmla="*/ 82984 w 4667977"/>
                <a:gd name="csY23" fmla="*/ 2819696 h 4667707"/>
                <a:gd name="csX24" fmla="*/ 229034 w 4667977"/>
                <a:gd name="csY24" fmla="*/ 2813346 h 4667707"/>
                <a:gd name="csX25" fmla="*/ 298884 w 4667977"/>
                <a:gd name="csY25" fmla="*/ 2806996 h 4667707"/>
                <a:gd name="csX26" fmla="*/ 222684 w 4667977"/>
                <a:gd name="csY26" fmla="*/ 3149896 h 4667707"/>
                <a:gd name="csX27" fmla="*/ 273484 w 4667977"/>
                <a:gd name="csY27" fmla="*/ 3353096 h 4667707"/>
                <a:gd name="csX28" fmla="*/ 394134 w 4667977"/>
                <a:gd name="csY28" fmla="*/ 3448346 h 4667707"/>
                <a:gd name="csX29" fmla="*/ 457634 w 4667977"/>
                <a:gd name="csY29" fmla="*/ 3549946 h 4667707"/>
                <a:gd name="csX30" fmla="*/ 527484 w 4667977"/>
                <a:gd name="csY30" fmla="*/ 3664246 h 4667707"/>
                <a:gd name="csX31" fmla="*/ 514784 w 4667977"/>
                <a:gd name="csY31" fmla="*/ 3708696 h 4667707"/>
                <a:gd name="csX32" fmla="*/ 444934 w 4667977"/>
                <a:gd name="csY32" fmla="*/ 3772196 h 4667707"/>
                <a:gd name="csX33" fmla="*/ 381434 w 4667977"/>
                <a:gd name="csY33" fmla="*/ 3867446 h 4667707"/>
                <a:gd name="csX34" fmla="*/ 559234 w 4667977"/>
                <a:gd name="csY34" fmla="*/ 3988096 h 4667707"/>
                <a:gd name="csX35" fmla="*/ 514784 w 4667977"/>
                <a:gd name="csY35" fmla="*/ 4051596 h 4667707"/>
                <a:gd name="csX36" fmla="*/ 438584 w 4667977"/>
                <a:gd name="csY36" fmla="*/ 4102396 h 4667707"/>
                <a:gd name="csX37" fmla="*/ 381434 w 4667977"/>
                <a:gd name="csY37" fmla="*/ 4178596 h 4667707"/>
                <a:gd name="csX38" fmla="*/ 502084 w 4667977"/>
                <a:gd name="csY38" fmla="*/ 4267496 h 4667707"/>
                <a:gd name="csX39" fmla="*/ 717984 w 4667977"/>
                <a:gd name="csY39" fmla="*/ 4127796 h 4667707"/>
                <a:gd name="csX40" fmla="*/ 857684 w 4667977"/>
                <a:gd name="csY40" fmla="*/ 4216696 h 4667707"/>
                <a:gd name="csX41" fmla="*/ 825934 w 4667977"/>
                <a:gd name="csY41" fmla="*/ 4311946 h 4667707"/>
                <a:gd name="csX42" fmla="*/ 965634 w 4667977"/>
                <a:gd name="csY42" fmla="*/ 4311946 h 4667707"/>
                <a:gd name="csX43" fmla="*/ 1168834 w 4667977"/>
                <a:gd name="csY43" fmla="*/ 4432596 h 4667707"/>
                <a:gd name="csX44" fmla="*/ 1397434 w 4667977"/>
                <a:gd name="csY44" fmla="*/ 4553246 h 4667707"/>
                <a:gd name="csX45" fmla="*/ 1619684 w 4667977"/>
                <a:gd name="csY45" fmla="*/ 4597696 h 4667707"/>
                <a:gd name="csX46" fmla="*/ 1727634 w 4667977"/>
                <a:gd name="csY46" fmla="*/ 4610396 h 4667707"/>
                <a:gd name="csX47" fmla="*/ 2280084 w 4667977"/>
                <a:gd name="csY47" fmla="*/ 4616746 h 4667707"/>
                <a:gd name="csX48" fmla="*/ 2407084 w 4667977"/>
                <a:gd name="csY48" fmla="*/ 4667546 h 4667707"/>
                <a:gd name="csX49" fmla="*/ 2476934 w 4667977"/>
                <a:gd name="csY49" fmla="*/ 4597696 h 4667707"/>
                <a:gd name="csX50" fmla="*/ 2813484 w 4667977"/>
                <a:gd name="csY50" fmla="*/ 4559596 h 4667707"/>
                <a:gd name="csX51" fmla="*/ 3048434 w 4667977"/>
                <a:gd name="csY51" fmla="*/ 4445296 h 4667707"/>
                <a:gd name="csX52" fmla="*/ 3232584 w 4667977"/>
                <a:gd name="csY52" fmla="*/ 4337346 h 4667707"/>
                <a:gd name="csX53" fmla="*/ 3410384 w 4667977"/>
                <a:gd name="csY53" fmla="*/ 4388146 h 4667707"/>
                <a:gd name="csX54" fmla="*/ 3708834 w 4667977"/>
                <a:gd name="csY54" fmla="*/ 4369096 h 4667707"/>
                <a:gd name="csX55" fmla="*/ 3943784 w 4667977"/>
                <a:gd name="csY55" fmla="*/ 4330996 h 4667707"/>
                <a:gd name="csX56" fmla="*/ 3988234 w 4667977"/>
                <a:gd name="csY56" fmla="*/ 4191296 h 4667707"/>
                <a:gd name="csX57" fmla="*/ 3804084 w 4667977"/>
                <a:gd name="csY57" fmla="*/ 4127796 h 4667707"/>
                <a:gd name="csX58" fmla="*/ 3829484 w 4667977"/>
                <a:gd name="csY58" fmla="*/ 4045246 h 4667707"/>
                <a:gd name="csX59" fmla="*/ 3886634 w 4667977"/>
                <a:gd name="csY59" fmla="*/ 3892846 h 4667707"/>
                <a:gd name="csX60" fmla="*/ 3975534 w 4667977"/>
                <a:gd name="csY60" fmla="*/ 3816646 h 4667707"/>
                <a:gd name="csX61" fmla="*/ 4032684 w 4667977"/>
                <a:gd name="csY61" fmla="*/ 3765846 h 4667707"/>
                <a:gd name="csX62" fmla="*/ 4121584 w 4667977"/>
                <a:gd name="csY62" fmla="*/ 3657896 h 4667707"/>
                <a:gd name="csX63" fmla="*/ 4229534 w 4667977"/>
                <a:gd name="csY63" fmla="*/ 3619796 h 4667707"/>
                <a:gd name="csX64" fmla="*/ 4273984 w 4667977"/>
                <a:gd name="csY64" fmla="*/ 3530896 h 4667707"/>
                <a:gd name="csX65" fmla="*/ 4394634 w 4667977"/>
                <a:gd name="csY65" fmla="*/ 3365796 h 4667707"/>
                <a:gd name="csX66" fmla="*/ 4369234 w 4667977"/>
                <a:gd name="csY66" fmla="*/ 3365796 h 4667707"/>
                <a:gd name="csX67" fmla="*/ 4267634 w 4667977"/>
                <a:gd name="csY67" fmla="*/ 3340396 h 4667707"/>
                <a:gd name="csX68" fmla="*/ 4223184 w 4667977"/>
                <a:gd name="csY68" fmla="*/ 3308646 h 4667707"/>
                <a:gd name="csX69" fmla="*/ 4204134 w 4667977"/>
                <a:gd name="csY69" fmla="*/ 3181646 h 4667707"/>
                <a:gd name="csX70" fmla="*/ 4312084 w 4667977"/>
                <a:gd name="csY70" fmla="*/ 3060996 h 4667707"/>
                <a:gd name="csX71" fmla="*/ 4553384 w 4667977"/>
                <a:gd name="csY71" fmla="*/ 2870496 h 4667707"/>
                <a:gd name="csX72" fmla="*/ 4578784 w 4667977"/>
                <a:gd name="csY72" fmla="*/ 2806996 h 4667707"/>
                <a:gd name="csX73" fmla="*/ 4585134 w 4667977"/>
                <a:gd name="csY73" fmla="*/ 2724446 h 4667707"/>
                <a:gd name="csX74" fmla="*/ 4556077 w 4667977"/>
                <a:gd name="csY74" fmla="*/ 2463068 h 4667707"/>
                <a:gd name="csX75" fmla="*/ 4571002 w 4667977"/>
                <a:gd name="csY75" fmla="*/ 2463068 h 4667707"/>
                <a:gd name="csX76" fmla="*/ 4559734 w 4667977"/>
                <a:gd name="csY76" fmla="*/ 2165646 h 4667707"/>
                <a:gd name="csX77" fmla="*/ 4667684 w 4667977"/>
                <a:gd name="csY77" fmla="*/ 2121196 h 4667707"/>
                <a:gd name="csX78" fmla="*/ 4521634 w 4667977"/>
                <a:gd name="csY78" fmla="*/ 1981496 h 4667707"/>
                <a:gd name="csX79" fmla="*/ 4470834 w 4667977"/>
                <a:gd name="csY79" fmla="*/ 1892596 h 4667707"/>
                <a:gd name="csX80" fmla="*/ 4375584 w 4667977"/>
                <a:gd name="csY80" fmla="*/ 1663996 h 4667707"/>
                <a:gd name="csX81" fmla="*/ 4400984 w 4667977"/>
                <a:gd name="csY81" fmla="*/ 1524296 h 4667707"/>
                <a:gd name="csX82" fmla="*/ 4400984 w 4667977"/>
                <a:gd name="csY82" fmla="*/ 1486196 h 4667707"/>
                <a:gd name="csX83" fmla="*/ 4331134 w 4667977"/>
                <a:gd name="csY83" fmla="*/ 1473496 h 4667707"/>
                <a:gd name="csX84" fmla="*/ 4305734 w 4667977"/>
                <a:gd name="csY84" fmla="*/ 1435396 h 4667707"/>
                <a:gd name="csX85" fmla="*/ 4293034 w 4667977"/>
                <a:gd name="csY85" fmla="*/ 1327446 h 4667707"/>
                <a:gd name="csX86" fmla="*/ 4369234 w 4667977"/>
                <a:gd name="csY86" fmla="*/ 1098846 h 4667707"/>
                <a:gd name="csX87" fmla="*/ 4216834 w 4667977"/>
                <a:gd name="csY87" fmla="*/ 952796 h 4667707"/>
                <a:gd name="csX88" fmla="*/ 4153334 w 4667977"/>
                <a:gd name="csY88" fmla="*/ 825796 h 4667707"/>
                <a:gd name="csX89" fmla="*/ 4077134 w 4667977"/>
                <a:gd name="csY89" fmla="*/ 819446 h 4667707"/>
                <a:gd name="csX90" fmla="*/ 3918384 w 4667977"/>
                <a:gd name="csY90" fmla="*/ 660696 h 4667707"/>
                <a:gd name="csX91" fmla="*/ 3931084 w 4667977"/>
                <a:gd name="csY91" fmla="*/ 667046 h 4667707"/>
                <a:gd name="csX92" fmla="*/ 3677084 w 4667977"/>
                <a:gd name="csY92" fmla="*/ 546396 h 4667707"/>
                <a:gd name="csX93" fmla="*/ 3569134 w 4667977"/>
                <a:gd name="csY93" fmla="*/ 597196 h 4667707"/>
                <a:gd name="csX94" fmla="*/ 3537384 w 4667977"/>
                <a:gd name="csY94" fmla="*/ 514646 h 4667707"/>
                <a:gd name="csX95" fmla="*/ 3550084 w 4667977"/>
                <a:gd name="csY95" fmla="*/ 444796 h 4667707"/>
                <a:gd name="csX96" fmla="*/ 3467534 w 4667977"/>
                <a:gd name="csY96" fmla="*/ 438446 h 4667707"/>
                <a:gd name="csX97" fmla="*/ 3448484 w 4667977"/>
                <a:gd name="csY97" fmla="*/ 457496 h 4667707"/>
                <a:gd name="csX98" fmla="*/ 3111934 w 4667977"/>
                <a:gd name="csY98" fmla="*/ 235246 h 4667707"/>
                <a:gd name="csX99" fmla="*/ 3093516 w 4667977"/>
                <a:gd name="csY99" fmla="*/ 72473 h 4667707"/>
                <a:gd name="csX100" fmla="*/ 2851584 w 4667977"/>
                <a:gd name="csY100" fmla="*/ 89196 h 4667707"/>
                <a:gd name="csX101" fmla="*/ 2635684 w 4667977"/>
                <a:gd name="csY101" fmla="*/ 6646 h 4667707"/>
                <a:gd name="csX102" fmla="*/ 2616338 w 4667977"/>
                <a:gd name="csY102" fmla="*/ 8775 h 4667707"/>
                <a:gd name="csX103" fmla="*/ 2089288 w 4667977"/>
                <a:gd name="csY103" fmla="*/ 39088 h 4667707"/>
                <a:gd name="csX104" fmla="*/ 1742164 w 4667977"/>
                <a:gd name="csY104" fmla="*/ 70151 h 4667707"/>
                <a:gd name="csX105" fmla="*/ 927193 w 4667977"/>
                <a:gd name="csY105" fmla="*/ 686800 h 4667707"/>
                <a:gd name="csX0" fmla="*/ 921184 w 4586482"/>
                <a:gd name="csY0" fmla="*/ 698796 h 4667707"/>
                <a:gd name="csX1" fmla="*/ 819584 w 4586482"/>
                <a:gd name="csY1" fmla="*/ 813096 h 4667707"/>
                <a:gd name="csX2" fmla="*/ 762434 w 4586482"/>
                <a:gd name="csY2" fmla="*/ 844846 h 4667707"/>
                <a:gd name="csX3" fmla="*/ 673534 w 4586482"/>
                <a:gd name="csY3" fmla="*/ 851196 h 4667707"/>
                <a:gd name="csX4" fmla="*/ 425884 w 4586482"/>
                <a:gd name="csY4" fmla="*/ 1079796 h 4667707"/>
                <a:gd name="csX5" fmla="*/ 432234 w 4586482"/>
                <a:gd name="csY5" fmla="*/ 1098846 h 4667707"/>
                <a:gd name="csX6" fmla="*/ 444934 w 4586482"/>
                <a:gd name="csY6" fmla="*/ 1143296 h 4667707"/>
                <a:gd name="csX7" fmla="*/ 502084 w 4586482"/>
                <a:gd name="csY7" fmla="*/ 1130596 h 4667707"/>
                <a:gd name="csX8" fmla="*/ 527484 w 4586482"/>
                <a:gd name="csY8" fmla="*/ 1073446 h 4667707"/>
                <a:gd name="csX9" fmla="*/ 533834 w 4586482"/>
                <a:gd name="csY9" fmla="*/ 1219496 h 4667707"/>
                <a:gd name="csX10" fmla="*/ 476684 w 4586482"/>
                <a:gd name="csY10" fmla="*/ 1327446 h 4667707"/>
                <a:gd name="csX11" fmla="*/ 1014893 w 4586482"/>
                <a:gd name="csY11" fmla="*/ 1720082 h 4667707"/>
                <a:gd name="csX12" fmla="*/ 479544 w 4586482"/>
                <a:gd name="csY12" fmla="*/ 2041260 h 4667707"/>
                <a:gd name="csX13" fmla="*/ 286184 w 4586482"/>
                <a:gd name="csY13" fmla="*/ 1829096 h 4667707"/>
                <a:gd name="csX14" fmla="*/ 222684 w 4586482"/>
                <a:gd name="csY14" fmla="*/ 1841796 h 4667707"/>
                <a:gd name="csX15" fmla="*/ 190934 w 4586482"/>
                <a:gd name="csY15" fmla="*/ 1784646 h 4667707"/>
                <a:gd name="csX16" fmla="*/ 121084 w 4586482"/>
                <a:gd name="csY16" fmla="*/ 1771946 h 4667707"/>
                <a:gd name="csX17" fmla="*/ 102034 w 4586482"/>
                <a:gd name="csY17" fmla="*/ 1854496 h 4667707"/>
                <a:gd name="csX18" fmla="*/ 178234 w 4586482"/>
                <a:gd name="csY18" fmla="*/ 1937046 h 4667707"/>
                <a:gd name="csX19" fmla="*/ 138 w 4586482"/>
                <a:gd name="csY19" fmla="*/ 2172926 h 4667707"/>
                <a:gd name="csX20" fmla="*/ 146484 w 4586482"/>
                <a:gd name="csY20" fmla="*/ 2330746 h 4667707"/>
                <a:gd name="csX21" fmla="*/ 13134 w 4586482"/>
                <a:gd name="csY21" fmla="*/ 2629196 h 4667707"/>
                <a:gd name="csX22" fmla="*/ 13134 w 4586482"/>
                <a:gd name="csY22" fmla="*/ 2699046 h 4667707"/>
                <a:gd name="csX23" fmla="*/ 82984 w 4586482"/>
                <a:gd name="csY23" fmla="*/ 2819696 h 4667707"/>
                <a:gd name="csX24" fmla="*/ 229034 w 4586482"/>
                <a:gd name="csY24" fmla="*/ 2813346 h 4667707"/>
                <a:gd name="csX25" fmla="*/ 298884 w 4586482"/>
                <a:gd name="csY25" fmla="*/ 2806996 h 4667707"/>
                <a:gd name="csX26" fmla="*/ 222684 w 4586482"/>
                <a:gd name="csY26" fmla="*/ 3149896 h 4667707"/>
                <a:gd name="csX27" fmla="*/ 273484 w 4586482"/>
                <a:gd name="csY27" fmla="*/ 3353096 h 4667707"/>
                <a:gd name="csX28" fmla="*/ 394134 w 4586482"/>
                <a:gd name="csY28" fmla="*/ 3448346 h 4667707"/>
                <a:gd name="csX29" fmla="*/ 457634 w 4586482"/>
                <a:gd name="csY29" fmla="*/ 3549946 h 4667707"/>
                <a:gd name="csX30" fmla="*/ 527484 w 4586482"/>
                <a:gd name="csY30" fmla="*/ 3664246 h 4667707"/>
                <a:gd name="csX31" fmla="*/ 514784 w 4586482"/>
                <a:gd name="csY31" fmla="*/ 3708696 h 4667707"/>
                <a:gd name="csX32" fmla="*/ 444934 w 4586482"/>
                <a:gd name="csY32" fmla="*/ 3772196 h 4667707"/>
                <a:gd name="csX33" fmla="*/ 381434 w 4586482"/>
                <a:gd name="csY33" fmla="*/ 3867446 h 4667707"/>
                <a:gd name="csX34" fmla="*/ 559234 w 4586482"/>
                <a:gd name="csY34" fmla="*/ 3988096 h 4667707"/>
                <a:gd name="csX35" fmla="*/ 514784 w 4586482"/>
                <a:gd name="csY35" fmla="*/ 4051596 h 4667707"/>
                <a:gd name="csX36" fmla="*/ 438584 w 4586482"/>
                <a:gd name="csY36" fmla="*/ 4102396 h 4667707"/>
                <a:gd name="csX37" fmla="*/ 381434 w 4586482"/>
                <a:gd name="csY37" fmla="*/ 4178596 h 4667707"/>
                <a:gd name="csX38" fmla="*/ 502084 w 4586482"/>
                <a:gd name="csY38" fmla="*/ 4267496 h 4667707"/>
                <a:gd name="csX39" fmla="*/ 717984 w 4586482"/>
                <a:gd name="csY39" fmla="*/ 4127796 h 4667707"/>
                <a:gd name="csX40" fmla="*/ 857684 w 4586482"/>
                <a:gd name="csY40" fmla="*/ 4216696 h 4667707"/>
                <a:gd name="csX41" fmla="*/ 825934 w 4586482"/>
                <a:gd name="csY41" fmla="*/ 4311946 h 4667707"/>
                <a:gd name="csX42" fmla="*/ 965634 w 4586482"/>
                <a:gd name="csY42" fmla="*/ 4311946 h 4667707"/>
                <a:gd name="csX43" fmla="*/ 1168834 w 4586482"/>
                <a:gd name="csY43" fmla="*/ 4432596 h 4667707"/>
                <a:gd name="csX44" fmla="*/ 1397434 w 4586482"/>
                <a:gd name="csY44" fmla="*/ 4553246 h 4667707"/>
                <a:gd name="csX45" fmla="*/ 1619684 w 4586482"/>
                <a:gd name="csY45" fmla="*/ 4597696 h 4667707"/>
                <a:gd name="csX46" fmla="*/ 1727634 w 4586482"/>
                <a:gd name="csY46" fmla="*/ 4610396 h 4667707"/>
                <a:gd name="csX47" fmla="*/ 2280084 w 4586482"/>
                <a:gd name="csY47" fmla="*/ 4616746 h 4667707"/>
                <a:gd name="csX48" fmla="*/ 2407084 w 4586482"/>
                <a:gd name="csY48" fmla="*/ 4667546 h 4667707"/>
                <a:gd name="csX49" fmla="*/ 2476934 w 4586482"/>
                <a:gd name="csY49" fmla="*/ 4597696 h 4667707"/>
                <a:gd name="csX50" fmla="*/ 2813484 w 4586482"/>
                <a:gd name="csY50" fmla="*/ 4559596 h 4667707"/>
                <a:gd name="csX51" fmla="*/ 3048434 w 4586482"/>
                <a:gd name="csY51" fmla="*/ 4445296 h 4667707"/>
                <a:gd name="csX52" fmla="*/ 3232584 w 4586482"/>
                <a:gd name="csY52" fmla="*/ 4337346 h 4667707"/>
                <a:gd name="csX53" fmla="*/ 3410384 w 4586482"/>
                <a:gd name="csY53" fmla="*/ 4388146 h 4667707"/>
                <a:gd name="csX54" fmla="*/ 3708834 w 4586482"/>
                <a:gd name="csY54" fmla="*/ 4369096 h 4667707"/>
                <a:gd name="csX55" fmla="*/ 3943784 w 4586482"/>
                <a:gd name="csY55" fmla="*/ 4330996 h 4667707"/>
                <a:gd name="csX56" fmla="*/ 3988234 w 4586482"/>
                <a:gd name="csY56" fmla="*/ 4191296 h 4667707"/>
                <a:gd name="csX57" fmla="*/ 3804084 w 4586482"/>
                <a:gd name="csY57" fmla="*/ 4127796 h 4667707"/>
                <a:gd name="csX58" fmla="*/ 3829484 w 4586482"/>
                <a:gd name="csY58" fmla="*/ 4045246 h 4667707"/>
                <a:gd name="csX59" fmla="*/ 3886634 w 4586482"/>
                <a:gd name="csY59" fmla="*/ 3892846 h 4667707"/>
                <a:gd name="csX60" fmla="*/ 3975534 w 4586482"/>
                <a:gd name="csY60" fmla="*/ 3816646 h 4667707"/>
                <a:gd name="csX61" fmla="*/ 4032684 w 4586482"/>
                <a:gd name="csY61" fmla="*/ 3765846 h 4667707"/>
                <a:gd name="csX62" fmla="*/ 4121584 w 4586482"/>
                <a:gd name="csY62" fmla="*/ 3657896 h 4667707"/>
                <a:gd name="csX63" fmla="*/ 4229534 w 4586482"/>
                <a:gd name="csY63" fmla="*/ 3619796 h 4667707"/>
                <a:gd name="csX64" fmla="*/ 4273984 w 4586482"/>
                <a:gd name="csY64" fmla="*/ 3530896 h 4667707"/>
                <a:gd name="csX65" fmla="*/ 4394634 w 4586482"/>
                <a:gd name="csY65" fmla="*/ 3365796 h 4667707"/>
                <a:gd name="csX66" fmla="*/ 4369234 w 4586482"/>
                <a:gd name="csY66" fmla="*/ 3365796 h 4667707"/>
                <a:gd name="csX67" fmla="*/ 4267634 w 4586482"/>
                <a:gd name="csY67" fmla="*/ 3340396 h 4667707"/>
                <a:gd name="csX68" fmla="*/ 4223184 w 4586482"/>
                <a:gd name="csY68" fmla="*/ 3308646 h 4667707"/>
                <a:gd name="csX69" fmla="*/ 4204134 w 4586482"/>
                <a:gd name="csY69" fmla="*/ 3181646 h 4667707"/>
                <a:gd name="csX70" fmla="*/ 4312084 w 4586482"/>
                <a:gd name="csY70" fmla="*/ 3060996 h 4667707"/>
                <a:gd name="csX71" fmla="*/ 4553384 w 4586482"/>
                <a:gd name="csY71" fmla="*/ 2870496 h 4667707"/>
                <a:gd name="csX72" fmla="*/ 4578784 w 4586482"/>
                <a:gd name="csY72" fmla="*/ 2806996 h 4667707"/>
                <a:gd name="csX73" fmla="*/ 4585134 w 4586482"/>
                <a:gd name="csY73" fmla="*/ 2724446 h 4667707"/>
                <a:gd name="csX74" fmla="*/ 4556077 w 4586482"/>
                <a:gd name="csY74" fmla="*/ 2463068 h 4667707"/>
                <a:gd name="csX75" fmla="*/ 4571002 w 4586482"/>
                <a:gd name="csY75" fmla="*/ 2463068 h 4667707"/>
                <a:gd name="csX76" fmla="*/ 4559734 w 4586482"/>
                <a:gd name="csY76" fmla="*/ 2165646 h 4667707"/>
                <a:gd name="csX77" fmla="*/ 4521634 w 4586482"/>
                <a:gd name="csY77" fmla="*/ 1981496 h 4667707"/>
                <a:gd name="csX78" fmla="*/ 4470834 w 4586482"/>
                <a:gd name="csY78" fmla="*/ 1892596 h 4667707"/>
                <a:gd name="csX79" fmla="*/ 4375584 w 4586482"/>
                <a:gd name="csY79" fmla="*/ 1663996 h 4667707"/>
                <a:gd name="csX80" fmla="*/ 4400984 w 4586482"/>
                <a:gd name="csY80" fmla="*/ 1524296 h 4667707"/>
                <a:gd name="csX81" fmla="*/ 4400984 w 4586482"/>
                <a:gd name="csY81" fmla="*/ 1486196 h 4667707"/>
                <a:gd name="csX82" fmla="*/ 4331134 w 4586482"/>
                <a:gd name="csY82" fmla="*/ 1473496 h 4667707"/>
                <a:gd name="csX83" fmla="*/ 4305734 w 4586482"/>
                <a:gd name="csY83" fmla="*/ 1435396 h 4667707"/>
                <a:gd name="csX84" fmla="*/ 4293034 w 4586482"/>
                <a:gd name="csY84" fmla="*/ 1327446 h 4667707"/>
                <a:gd name="csX85" fmla="*/ 4369234 w 4586482"/>
                <a:gd name="csY85" fmla="*/ 1098846 h 4667707"/>
                <a:gd name="csX86" fmla="*/ 4216834 w 4586482"/>
                <a:gd name="csY86" fmla="*/ 952796 h 4667707"/>
                <a:gd name="csX87" fmla="*/ 4153334 w 4586482"/>
                <a:gd name="csY87" fmla="*/ 825796 h 4667707"/>
                <a:gd name="csX88" fmla="*/ 4077134 w 4586482"/>
                <a:gd name="csY88" fmla="*/ 819446 h 4667707"/>
                <a:gd name="csX89" fmla="*/ 3918384 w 4586482"/>
                <a:gd name="csY89" fmla="*/ 660696 h 4667707"/>
                <a:gd name="csX90" fmla="*/ 3931084 w 4586482"/>
                <a:gd name="csY90" fmla="*/ 667046 h 4667707"/>
                <a:gd name="csX91" fmla="*/ 3677084 w 4586482"/>
                <a:gd name="csY91" fmla="*/ 546396 h 4667707"/>
                <a:gd name="csX92" fmla="*/ 3569134 w 4586482"/>
                <a:gd name="csY92" fmla="*/ 597196 h 4667707"/>
                <a:gd name="csX93" fmla="*/ 3537384 w 4586482"/>
                <a:gd name="csY93" fmla="*/ 514646 h 4667707"/>
                <a:gd name="csX94" fmla="*/ 3550084 w 4586482"/>
                <a:gd name="csY94" fmla="*/ 444796 h 4667707"/>
                <a:gd name="csX95" fmla="*/ 3467534 w 4586482"/>
                <a:gd name="csY95" fmla="*/ 438446 h 4667707"/>
                <a:gd name="csX96" fmla="*/ 3448484 w 4586482"/>
                <a:gd name="csY96" fmla="*/ 457496 h 4667707"/>
                <a:gd name="csX97" fmla="*/ 3111934 w 4586482"/>
                <a:gd name="csY97" fmla="*/ 235246 h 4667707"/>
                <a:gd name="csX98" fmla="*/ 3093516 w 4586482"/>
                <a:gd name="csY98" fmla="*/ 72473 h 4667707"/>
                <a:gd name="csX99" fmla="*/ 2851584 w 4586482"/>
                <a:gd name="csY99" fmla="*/ 89196 h 4667707"/>
                <a:gd name="csX100" fmla="*/ 2635684 w 4586482"/>
                <a:gd name="csY100" fmla="*/ 6646 h 4667707"/>
                <a:gd name="csX101" fmla="*/ 2616338 w 4586482"/>
                <a:gd name="csY101" fmla="*/ 8775 h 4667707"/>
                <a:gd name="csX102" fmla="*/ 2089288 w 4586482"/>
                <a:gd name="csY102" fmla="*/ 39088 h 4667707"/>
                <a:gd name="csX103" fmla="*/ 1742164 w 4586482"/>
                <a:gd name="csY103" fmla="*/ 70151 h 4667707"/>
                <a:gd name="csX104" fmla="*/ 927193 w 4586482"/>
                <a:gd name="csY104"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381434 w 4582662"/>
                <a:gd name="csY33" fmla="*/ 3867446 h 4667707"/>
                <a:gd name="csX34" fmla="*/ 559234 w 4582662"/>
                <a:gd name="csY34" fmla="*/ 3988096 h 4667707"/>
                <a:gd name="csX35" fmla="*/ 514784 w 4582662"/>
                <a:gd name="csY35" fmla="*/ 4051596 h 4667707"/>
                <a:gd name="csX36" fmla="*/ 438584 w 4582662"/>
                <a:gd name="csY36" fmla="*/ 4102396 h 4667707"/>
                <a:gd name="csX37" fmla="*/ 381434 w 4582662"/>
                <a:gd name="csY37" fmla="*/ 4178596 h 4667707"/>
                <a:gd name="csX38" fmla="*/ 502084 w 4582662"/>
                <a:gd name="csY38" fmla="*/ 4267496 h 4667707"/>
                <a:gd name="csX39" fmla="*/ 717984 w 4582662"/>
                <a:gd name="csY39" fmla="*/ 4127796 h 4667707"/>
                <a:gd name="csX40" fmla="*/ 857684 w 4582662"/>
                <a:gd name="csY40" fmla="*/ 4216696 h 4667707"/>
                <a:gd name="csX41" fmla="*/ 825934 w 4582662"/>
                <a:gd name="csY41" fmla="*/ 4311946 h 4667707"/>
                <a:gd name="csX42" fmla="*/ 965634 w 4582662"/>
                <a:gd name="csY42" fmla="*/ 4311946 h 4667707"/>
                <a:gd name="csX43" fmla="*/ 1168834 w 4582662"/>
                <a:gd name="csY43" fmla="*/ 4432596 h 4667707"/>
                <a:gd name="csX44" fmla="*/ 1397434 w 4582662"/>
                <a:gd name="csY44" fmla="*/ 4553246 h 4667707"/>
                <a:gd name="csX45" fmla="*/ 1619684 w 4582662"/>
                <a:gd name="csY45" fmla="*/ 4597696 h 4667707"/>
                <a:gd name="csX46" fmla="*/ 1727634 w 4582662"/>
                <a:gd name="csY46" fmla="*/ 4610396 h 4667707"/>
                <a:gd name="csX47" fmla="*/ 2280084 w 4582662"/>
                <a:gd name="csY47" fmla="*/ 4616746 h 4667707"/>
                <a:gd name="csX48" fmla="*/ 2407084 w 4582662"/>
                <a:gd name="csY48" fmla="*/ 4667546 h 4667707"/>
                <a:gd name="csX49" fmla="*/ 2476934 w 4582662"/>
                <a:gd name="csY49" fmla="*/ 4597696 h 4667707"/>
                <a:gd name="csX50" fmla="*/ 2813484 w 4582662"/>
                <a:gd name="csY50" fmla="*/ 4559596 h 4667707"/>
                <a:gd name="csX51" fmla="*/ 3048434 w 4582662"/>
                <a:gd name="csY51" fmla="*/ 4445296 h 4667707"/>
                <a:gd name="csX52" fmla="*/ 3232584 w 4582662"/>
                <a:gd name="csY52" fmla="*/ 4337346 h 4667707"/>
                <a:gd name="csX53" fmla="*/ 3410384 w 4582662"/>
                <a:gd name="csY53" fmla="*/ 4388146 h 4667707"/>
                <a:gd name="csX54" fmla="*/ 3708834 w 4582662"/>
                <a:gd name="csY54" fmla="*/ 4369096 h 4667707"/>
                <a:gd name="csX55" fmla="*/ 3943784 w 4582662"/>
                <a:gd name="csY55" fmla="*/ 4330996 h 4667707"/>
                <a:gd name="csX56" fmla="*/ 3988234 w 4582662"/>
                <a:gd name="csY56" fmla="*/ 4191296 h 4667707"/>
                <a:gd name="csX57" fmla="*/ 3804084 w 4582662"/>
                <a:gd name="csY57" fmla="*/ 4127796 h 4667707"/>
                <a:gd name="csX58" fmla="*/ 3829484 w 4582662"/>
                <a:gd name="csY58" fmla="*/ 4045246 h 4667707"/>
                <a:gd name="csX59" fmla="*/ 3886634 w 4582662"/>
                <a:gd name="csY59" fmla="*/ 3892846 h 4667707"/>
                <a:gd name="csX60" fmla="*/ 3975534 w 4582662"/>
                <a:gd name="csY60" fmla="*/ 3816646 h 4667707"/>
                <a:gd name="csX61" fmla="*/ 4032684 w 4582662"/>
                <a:gd name="csY61" fmla="*/ 3765846 h 4667707"/>
                <a:gd name="csX62" fmla="*/ 4121584 w 4582662"/>
                <a:gd name="csY62" fmla="*/ 3657896 h 4667707"/>
                <a:gd name="csX63" fmla="*/ 4229534 w 4582662"/>
                <a:gd name="csY63" fmla="*/ 3619796 h 4667707"/>
                <a:gd name="csX64" fmla="*/ 4273984 w 4582662"/>
                <a:gd name="csY64" fmla="*/ 3530896 h 4667707"/>
                <a:gd name="csX65" fmla="*/ 4394634 w 4582662"/>
                <a:gd name="csY65" fmla="*/ 3365796 h 4667707"/>
                <a:gd name="csX66" fmla="*/ 4369234 w 4582662"/>
                <a:gd name="csY66" fmla="*/ 3365796 h 4667707"/>
                <a:gd name="csX67" fmla="*/ 4267634 w 4582662"/>
                <a:gd name="csY67" fmla="*/ 3340396 h 4667707"/>
                <a:gd name="csX68" fmla="*/ 4223184 w 4582662"/>
                <a:gd name="csY68" fmla="*/ 3308646 h 4667707"/>
                <a:gd name="csX69" fmla="*/ 4204134 w 4582662"/>
                <a:gd name="csY69" fmla="*/ 3181646 h 4667707"/>
                <a:gd name="csX70" fmla="*/ 4312084 w 4582662"/>
                <a:gd name="csY70" fmla="*/ 3060996 h 4667707"/>
                <a:gd name="csX71" fmla="*/ 4553384 w 4582662"/>
                <a:gd name="csY71" fmla="*/ 2870496 h 4667707"/>
                <a:gd name="csX72" fmla="*/ 4578784 w 4582662"/>
                <a:gd name="csY72" fmla="*/ 2806996 h 4667707"/>
                <a:gd name="csX73" fmla="*/ 4556077 w 4582662"/>
                <a:gd name="csY73" fmla="*/ 2463068 h 4667707"/>
                <a:gd name="csX74" fmla="*/ 4571002 w 4582662"/>
                <a:gd name="csY74" fmla="*/ 2463068 h 4667707"/>
                <a:gd name="csX75" fmla="*/ 4559734 w 4582662"/>
                <a:gd name="csY75" fmla="*/ 2165646 h 4667707"/>
                <a:gd name="csX76" fmla="*/ 4521634 w 4582662"/>
                <a:gd name="csY76" fmla="*/ 1981496 h 4667707"/>
                <a:gd name="csX77" fmla="*/ 4470834 w 4582662"/>
                <a:gd name="csY77" fmla="*/ 1892596 h 4667707"/>
                <a:gd name="csX78" fmla="*/ 4375584 w 4582662"/>
                <a:gd name="csY78" fmla="*/ 1663996 h 4667707"/>
                <a:gd name="csX79" fmla="*/ 4400984 w 4582662"/>
                <a:gd name="csY79" fmla="*/ 1524296 h 4667707"/>
                <a:gd name="csX80" fmla="*/ 4400984 w 4582662"/>
                <a:gd name="csY80" fmla="*/ 1486196 h 4667707"/>
                <a:gd name="csX81" fmla="*/ 4331134 w 4582662"/>
                <a:gd name="csY81" fmla="*/ 1473496 h 4667707"/>
                <a:gd name="csX82" fmla="*/ 4305734 w 4582662"/>
                <a:gd name="csY82" fmla="*/ 1435396 h 4667707"/>
                <a:gd name="csX83" fmla="*/ 4293034 w 4582662"/>
                <a:gd name="csY83" fmla="*/ 1327446 h 4667707"/>
                <a:gd name="csX84" fmla="*/ 4369234 w 4582662"/>
                <a:gd name="csY84" fmla="*/ 1098846 h 4667707"/>
                <a:gd name="csX85" fmla="*/ 4216834 w 4582662"/>
                <a:gd name="csY85" fmla="*/ 952796 h 4667707"/>
                <a:gd name="csX86" fmla="*/ 4153334 w 4582662"/>
                <a:gd name="csY86" fmla="*/ 825796 h 4667707"/>
                <a:gd name="csX87" fmla="*/ 4077134 w 4582662"/>
                <a:gd name="csY87" fmla="*/ 819446 h 4667707"/>
                <a:gd name="csX88" fmla="*/ 3918384 w 4582662"/>
                <a:gd name="csY88" fmla="*/ 660696 h 4667707"/>
                <a:gd name="csX89" fmla="*/ 3931084 w 4582662"/>
                <a:gd name="csY89" fmla="*/ 667046 h 4667707"/>
                <a:gd name="csX90" fmla="*/ 3677084 w 4582662"/>
                <a:gd name="csY90" fmla="*/ 546396 h 4667707"/>
                <a:gd name="csX91" fmla="*/ 3569134 w 4582662"/>
                <a:gd name="csY91" fmla="*/ 597196 h 4667707"/>
                <a:gd name="csX92" fmla="*/ 3537384 w 4582662"/>
                <a:gd name="csY92" fmla="*/ 514646 h 4667707"/>
                <a:gd name="csX93" fmla="*/ 3550084 w 4582662"/>
                <a:gd name="csY93" fmla="*/ 444796 h 4667707"/>
                <a:gd name="csX94" fmla="*/ 3467534 w 4582662"/>
                <a:gd name="csY94" fmla="*/ 438446 h 4667707"/>
                <a:gd name="csX95" fmla="*/ 3448484 w 4582662"/>
                <a:gd name="csY95" fmla="*/ 457496 h 4667707"/>
                <a:gd name="csX96" fmla="*/ 3111934 w 4582662"/>
                <a:gd name="csY96" fmla="*/ 235246 h 4667707"/>
                <a:gd name="csX97" fmla="*/ 3093516 w 4582662"/>
                <a:gd name="csY97" fmla="*/ 72473 h 4667707"/>
                <a:gd name="csX98" fmla="*/ 2851584 w 4582662"/>
                <a:gd name="csY98" fmla="*/ 89196 h 4667707"/>
                <a:gd name="csX99" fmla="*/ 2635684 w 4582662"/>
                <a:gd name="csY99" fmla="*/ 6646 h 4667707"/>
                <a:gd name="csX100" fmla="*/ 2616338 w 4582662"/>
                <a:gd name="csY100" fmla="*/ 8775 h 4667707"/>
                <a:gd name="csX101" fmla="*/ 2089288 w 4582662"/>
                <a:gd name="csY101" fmla="*/ 39088 h 4667707"/>
                <a:gd name="csX102" fmla="*/ 1742164 w 4582662"/>
                <a:gd name="csY102" fmla="*/ 70151 h 4667707"/>
                <a:gd name="csX103" fmla="*/ 927193 w 4582662"/>
                <a:gd name="csY103"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381434 w 4582662"/>
                <a:gd name="csY33" fmla="*/ 3867446 h 4667707"/>
                <a:gd name="csX34" fmla="*/ 559234 w 4582662"/>
                <a:gd name="csY34" fmla="*/ 3988096 h 4667707"/>
                <a:gd name="csX35" fmla="*/ 514784 w 4582662"/>
                <a:gd name="csY35" fmla="*/ 4051596 h 4667707"/>
                <a:gd name="csX36" fmla="*/ 438584 w 4582662"/>
                <a:gd name="csY36" fmla="*/ 4102396 h 4667707"/>
                <a:gd name="csX37" fmla="*/ 381434 w 4582662"/>
                <a:gd name="csY37" fmla="*/ 4178596 h 4667707"/>
                <a:gd name="csX38" fmla="*/ 502084 w 4582662"/>
                <a:gd name="csY38" fmla="*/ 4267496 h 4667707"/>
                <a:gd name="csX39" fmla="*/ 717984 w 4582662"/>
                <a:gd name="csY39" fmla="*/ 4127796 h 4667707"/>
                <a:gd name="csX40" fmla="*/ 857684 w 4582662"/>
                <a:gd name="csY40" fmla="*/ 4216696 h 4667707"/>
                <a:gd name="csX41" fmla="*/ 825934 w 4582662"/>
                <a:gd name="csY41" fmla="*/ 4311946 h 4667707"/>
                <a:gd name="csX42" fmla="*/ 965634 w 4582662"/>
                <a:gd name="csY42" fmla="*/ 4311946 h 4667707"/>
                <a:gd name="csX43" fmla="*/ 1168834 w 4582662"/>
                <a:gd name="csY43" fmla="*/ 4432596 h 4667707"/>
                <a:gd name="csX44" fmla="*/ 1397434 w 4582662"/>
                <a:gd name="csY44" fmla="*/ 4553246 h 4667707"/>
                <a:gd name="csX45" fmla="*/ 1619684 w 4582662"/>
                <a:gd name="csY45" fmla="*/ 4597696 h 4667707"/>
                <a:gd name="csX46" fmla="*/ 1727634 w 4582662"/>
                <a:gd name="csY46" fmla="*/ 4610396 h 4667707"/>
                <a:gd name="csX47" fmla="*/ 2280084 w 4582662"/>
                <a:gd name="csY47" fmla="*/ 4616746 h 4667707"/>
                <a:gd name="csX48" fmla="*/ 2407084 w 4582662"/>
                <a:gd name="csY48" fmla="*/ 4667546 h 4667707"/>
                <a:gd name="csX49" fmla="*/ 2476934 w 4582662"/>
                <a:gd name="csY49" fmla="*/ 4597696 h 4667707"/>
                <a:gd name="csX50" fmla="*/ 2813484 w 4582662"/>
                <a:gd name="csY50" fmla="*/ 4559596 h 4667707"/>
                <a:gd name="csX51" fmla="*/ 3048434 w 4582662"/>
                <a:gd name="csY51" fmla="*/ 4445296 h 4667707"/>
                <a:gd name="csX52" fmla="*/ 3232584 w 4582662"/>
                <a:gd name="csY52" fmla="*/ 4337346 h 4667707"/>
                <a:gd name="csX53" fmla="*/ 3410384 w 4582662"/>
                <a:gd name="csY53" fmla="*/ 4388146 h 4667707"/>
                <a:gd name="csX54" fmla="*/ 3708834 w 4582662"/>
                <a:gd name="csY54" fmla="*/ 4369096 h 4667707"/>
                <a:gd name="csX55" fmla="*/ 3943784 w 4582662"/>
                <a:gd name="csY55" fmla="*/ 4330996 h 4667707"/>
                <a:gd name="csX56" fmla="*/ 3804084 w 4582662"/>
                <a:gd name="csY56" fmla="*/ 4127796 h 4667707"/>
                <a:gd name="csX57" fmla="*/ 3829484 w 4582662"/>
                <a:gd name="csY57" fmla="*/ 4045246 h 4667707"/>
                <a:gd name="csX58" fmla="*/ 3886634 w 4582662"/>
                <a:gd name="csY58" fmla="*/ 3892846 h 4667707"/>
                <a:gd name="csX59" fmla="*/ 3975534 w 4582662"/>
                <a:gd name="csY59" fmla="*/ 3816646 h 4667707"/>
                <a:gd name="csX60" fmla="*/ 4032684 w 4582662"/>
                <a:gd name="csY60" fmla="*/ 3765846 h 4667707"/>
                <a:gd name="csX61" fmla="*/ 4121584 w 4582662"/>
                <a:gd name="csY61" fmla="*/ 3657896 h 4667707"/>
                <a:gd name="csX62" fmla="*/ 4229534 w 4582662"/>
                <a:gd name="csY62" fmla="*/ 3619796 h 4667707"/>
                <a:gd name="csX63" fmla="*/ 4273984 w 4582662"/>
                <a:gd name="csY63" fmla="*/ 3530896 h 4667707"/>
                <a:gd name="csX64" fmla="*/ 4394634 w 4582662"/>
                <a:gd name="csY64" fmla="*/ 3365796 h 4667707"/>
                <a:gd name="csX65" fmla="*/ 4369234 w 4582662"/>
                <a:gd name="csY65" fmla="*/ 3365796 h 4667707"/>
                <a:gd name="csX66" fmla="*/ 4267634 w 4582662"/>
                <a:gd name="csY66" fmla="*/ 3340396 h 4667707"/>
                <a:gd name="csX67" fmla="*/ 4223184 w 4582662"/>
                <a:gd name="csY67" fmla="*/ 3308646 h 4667707"/>
                <a:gd name="csX68" fmla="*/ 4204134 w 4582662"/>
                <a:gd name="csY68" fmla="*/ 3181646 h 4667707"/>
                <a:gd name="csX69" fmla="*/ 4312084 w 4582662"/>
                <a:gd name="csY69" fmla="*/ 3060996 h 4667707"/>
                <a:gd name="csX70" fmla="*/ 4553384 w 4582662"/>
                <a:gd name="csY70" fmla="*/ 2870496 h 4667707"/>
                <a:gd name="csX71" fmla="*/ 4578784 w 4582662"/>
                <a:gd name="csY71" fmla="*/ 2806996 h 4667707"/>
                <a:gd name="csX72" fmla="*/ 4556077 w 4582662"/>
                <a:gd name="csY72" fmla="*/ 2463068 h 4667707"/>
                <a:gd name="csX73" fmla="*/ 4571002 w 4582662"/>
                <a:gd name="csY73" fmla="*/ 2463068 h 4667707"/>
                <a:gd name="csX74" fmla="*/ 4559734 w 4582662"/>
                <a:gd name="csY74" fmla="*/ 2165646 h 4667707"/>
                <a:gd name="csX75" fmla="*/ 4521634 w 4582662"/>
                <a:gd name="csY75" fmla="*/ 1981496 h 4667707"/>
                <a:gd name="csX76" fmla="*/ 4470834 w 4582662"/>
                <a:gd name="csY76" fmla="*/ 1892596 h 4667707"/>
                <a:gd name="csX77" fmla="*/ 4375584 w 4582662"/>
                <a:gd name="csY77" fmla="*/ 1663996 h 4667707"/>
                <a:gd name="csX78" fmla="*/ 4400984 w 4582662"/>
                <a:gd name="csY78" fmla="*/ 1524296 h 4667707"/>
                <a:gd name="csX79" fmla="*/ 4400984 w 4582662"/>
                <a:gd name="csY79" fmla="*/ 1486196 h 4667707"/>
                <a:gd name="csX80" fmla="*/ 4331134 w 4582662"/>
                <a:gd name="csY80" fmla="*/ 1473496 h 4667707"/>
                <a:gd name="csX81" fmla="*/ 4305734 w 4582662"/>
                <a:gd name="csY81" fmla="*/ 1435396 h 4667707"/>
                <a:gd name="csX82" fmla="*/ 4293034 w 4582662"/>
                <a:gd name="csY82" fmla="*/ 1327446 h 4667707"/>
                <a:gd name="csX83" fmla="*/ 4369234 w 4582662"/>
                <a:gd name="csY83" fmla="*/ 1098846 h 4667707"/>
                <a:gd name="csX84" fmla="*/ 4216834 w 4582662"/>
                <a:gd name="csY84" fmla="*/ 952796 h 4667707"/>
                <a:gd name="csX85" fmla="*/ 4153334 w 4582662"/>
                <a:gd name="csY85" fmla="*/ 825796 h 4667707"/>
                <a:gd name="csX86" fmla="*/ 4077134 w 4582662"/>
                <a:gd name="csY86" fmla="*/ 819446 h 4667707"/>
                <a:gd name="csX87" fmla="*/ 3918384 w 4582662"/>
                <a:gd name="csY87" fmla="*/ 660696 h 4667707"/>
                <a:gd name="csX88" fmla="*/ 3931084 w 4582662"/>
                <a:gd name="csY88" fmla="*/ 667046 h 4667707"/>
                <a:gd name="csX89" fmla="*/ 3677084 w 4582662"/>
                <a:gd name="csY89" fmla="*/ 546396 h 4667707"/>
                <a:gd name="csX90" fmla="*/ 3569134 w 4582662"/>
                <a:gd name="csY90" fmla="*/ 597196 h 4667707"/>
                <a:gd name="csX91" fmla="*/ 3537384 w 4582662"/>
                <a:gd name="csY91" fmla="*/ 514646 h 4667707"/>
                <a:gd name="csX92" fmla="*/ 3550084 w 4582662"/>
                <a:gd name="csY92" fmla="*/ 444796 h 4667707"/>
                <a:gd name="csX93" fmla="*/ 3467534 w 4582662"/>
                <a:gd name="csY93" fmla="*/ 438446 h 4667707"/>
                <a:gd name="csX94" fmla="*/ 3448484 w 4582662"/>
                <a:gd name="csY94" fmla="*/ 457496 h 4667707"/>
                <a:gd name="csX95" fmla="*/ 3111934 w 4582662"/>
                <a:gd name="csY95" fmla="*/ 235246 h 4667707"/>
                <a:gd name="csX96" fmla="*/ 3093516 w 4582662"/>
                <a:gd name="csY96" fmla="*/ 72473 h 4667707"/>
                <a:gd name="csX97" fmla="*/ 2851584 w 4582662"/>
                <a:gd name="csY97" fmla="*/ 89196 h 4667707"/>
                <a:gd name="csX98" fmla="*/ 2635684 w 4582662"/>
                <a:gd name="csY98" fmla="*/ 6646 h 4667707"/>
                <a:gd name="csX99" fmla="*/ 2616338 w 4582662"/>
                <a:gd name="csY99" fmla="*/ 8775 h 4667707"/>
                <a:gd name="csX100" fmla="*/ 2089288 w 4582662"/>
                <a:gd name="csY100" fmla="*/ 39088 h 4667707"/>
                <a:gd name="csX101" fmla="*/ 1742164 w 4582662"/>
                <a:gd name="csY101" fmla="*/ 70151 h 4667707"/>
                <a:gd name="csX102" fmla="*/ 927193 w 4582662"/>
                <a:gd name="csY102"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381434 w 4582662"/>
                <a:gd name="csY33" fmla="*/ 3867446 h 4667707"/>
                <a:gd name="csX34" fmla="*/ 559234 w 4582662"/>
                <a:gd name="csY34" fmla="*/ 3988096 h 4667707"/>
                <a:gd name="csX35" fmla="*/ 514784 w 4582662"/>
                <a:gd name="csY35" fmla="*/ 4051596 h 4667707"/>
                <a:gd name="csX36" fmla="*/ 438584 w 4582662"/>
                <a:gd name="csY36" fmla="*/ 4102396 h 4667707"/>
                <a:gd name="csX37" fmla="*/ 381434 w 4582662"/>
                <a:gd name="csY37" fmla="*/ 4178596 h 4667707"/>
                <a:gd name="csX38" fmla="*/ 502084 w 4582662"/>
                <a:gd name="csY38" fmla="*/ 4267496 h 4667707"/>
                <a:gd name="csX39" fmla="*/ 717984 w 4582662"/>
                <a:gd name="csY39" fmla="*/ 4127796 h 4667707"/>
                <a:gd name="csX40" fmla="*/ 857684 w 4582662"/>
                <a:gd name="csY40" fmla="*/ 4216696 h 4667707"/>
                <a:gd name="csX41" fmla="*/ 825934 w 4582662"/>
                <a:gd name="csY41" fmla="*/ 4311946 h 4667707"/>
                <a:gd name="csX42" fmla="*/ 965634 w 4582662"/>
                <a:gd name="csY42" fmla="*/ 4311946 h 4667707"/>
                <a:gd name="csX43" fmla="*/ 1168834 w 4582662"/>
                <a:gd name="csY43" fmla="*/ 4432596 h 4667707"/>
                <a:gd name="csX44" fmla="*/ 1397434 w 4582662"/>
                <a:gd name="csY44" fmla="*/ 4553246 h 4667707"/>
                <a:gd name="csX45" fmla="*/ 1619684 w 4582662"/>
                <a:gd name="csY45" fmla="*/ 4597696 h 4667707"/>
                <a:gd name="csX46" fmla="*/ 1727634 w 4582662"/>
                <a:gd name="csY46" fmla="*/ 4610396 h 4667707"/>
                <a:gd name="csX47" fmla="*/ 2280084 w 4582662"/>
                <a:gd name="csY47" fmla="*/ 4616746 h 4667707"/>
                <a:gd name="csX48" fmla="*/ 2407084 w 4582662"/>
                <a:gd name="csY48" fmla="*/ 4667546 h 4667707"/>
                <a:gd name="csX49" fmla="*/ 2476934 w 4582662"/>
                <a:gd name="csY49" fmla="*/ 4597696 h 4667707"/>
                <a:gd name="csX50" fmla="*/ 2813484 w 4582662"/>
                <a:gd name="csY50" fmla="*/ 4559596 h 4667707"/>
                <a:gd name="csX51" fmla="*/ 3048434 w 4582662"/>
                <a:gd name="csY51" fmla="*/ 4445296 h 4667707"/>
                <a:gd name="csX52" fmla="*/ 3232584 w 4582662"/>
                <a:gd name="csY52" fmla="*/ 4337346 h 4667707"/>
                <a:gd name="csX53" fmla="*/ 3410384 w 4582662"/>
                <a:gd name="csY53" fmla="*/ 4388146 h 4667707"/>
                <a:gd name="csX54" fmla="*/ 3708834 w 4582662"/>
                <a:gd name="csY54" fmla="*/ 4369096 h 4667707"/>
                <a:gd name="csX55" fmla="*/ 3804084 w 4582662"/>
                <a:gd name="csY55" fmla="*/ 4127796 h 4667707"/>
                <a:gd name="csX56" fmla="*/ 3829484 w 4582662"/>
                <a:gd name="csY56" fmla="*/ 4045246 h 4667707"/>
                <a:gd name="csX57" fmla="*/ 3886634 w 4582662"/>
                <a:gd name="csY57" fmla="*/ 3892846 h 4667707"/>
                <a:gd name="csX58" fmla="*/ 3975534 w 4582662"/>
                <a:gd name="csY58" fmla="*/ 3816646 h 4667707"/>
                <a:gd name="csX59" fmla="*/ 4032684 w 4582662"/>
                <a:gd name="csY59" fmla="*/ 3765846 h 4667707"/>
                <a:gd name="csX60" fmla="*/ 4121584 w 4582662"/>
                <a:gd name="csY60" fmla="*/ 3657896 h 4667707"/>
                <a:gd name="csX61" fmla="*/ 4229534 w 4582662"/>
                <a:gd name="csY61" fmla="*/ 3619796 h 4667707"/>
                <a:gd name="csX62" fmla="*/ 4273984 w 4582662"/>
                <a:gd name="csY62" fmla="*/ 3530896 h 4667707"/>
                <a:gd name="csX63" fmla="*/ 4394634 w 4582662"/>
                <a:gd name="csY63" fmla="*/ 3365796 h 4667707"/>
                <a:gd name="csX64" fmla="*/ 4369234 w 4582662"/>
                <a:gd name="csY64" fmla="*/ 3365796 h 4667707"/>
                <a:gd name="csX65" fmla="*/ 4267634 w 4582662"/>
                <a:gd name="csY65" fmla="*/ 3340396 h 4667707"/>
                <a:gd name="csX66" fmla="*/ 4223184 w 4582662"/>
                <a:gd name="csY66" fmla="*/ 3308646 h 4667707"/>
                <a:gd name="csX67" fmla="*/ 4204134 w 4582662"/>
                <a:gd name="csY67" fmla="*/ 3181646 h 4667707"/>
                <a:gd name="csX68" fmla="*/ 4312084 w 4582662"/>
                <a:gd name="csY68" fmla="*/ 3060996 h 4667707"/>
                <a:gd name="csX69" fmla="*/ 4553384 w 4582662"/>
                <a:gd name="csY69" fmla="*/ 2870496 h 4667707"/>
                <a:gd name="csX70" fmla="*/ 4578784 w 4582662"/>
                <a:gd name="csY70" fmla="*/ 2806996 h 4667707"/>
                <a:gd name="csX71" fmla="*/ 4556077 w 4582662"/>
                <a:gd name="csY71" fmla="*/ 2463068 h 4667707"/>
                <a:gd name="csX72" fmla="*/ 4571002 w 4582662"/>
                <a:gd name="csY72" fmla="*/ 2463068 h 4667707"/>
                <a:gd name="csX73" fmla="*/ 4559734 w 4582662"/>
                <a:gd name="csY73" fmla="*/ 2165646 h 4667707"/>
                <a:gd name="csX74" fmla="*/ 4521634 w 4582662"/>
                <a:gd name="csY74" fmla="*/ 1981496 h 4667707"/>
                <a:gd name="csX75" fmla="*/ 4470834 w 4582662"/>
                <a:gd name="csY75" fmla="*/ 1892596 h 4667707"/>
                <a:gd name="csX76" fmla="*/ 4375584 w 4582662"/>
                <a:gd name="csY76" fmla="*/ 1663996 h 4667707"/>
                <a:gd name="csX77" fmla="*/ 4400984 w 4582662"/>
                <a:gd name="csY77" fmla="*/ 1524296 h 4667707"/>
                <a:gd name="csX78" fmla="*/ 4400984 w 4582662"/>
                <a:gd name="csY78" fmla="*/ 1486196 h 4667707"/>
                <a:gd name="csX79" fmla="*/ 4331134 w 4582662"/>
                <a:gd name="csY79" fmla="*/ 1473496 h 4667707"/>
                <a:gd name="csX80" fmla="*/ 4305734 w 4582662"/>
                <a:gd name="csY80" fmla="*/ 1435396 h 4667707"/>
                <a:gd name="csX81" fmla="*/ 4293034 w 4582662"/>
                <a:gd name="csY81" fmla="*/ 1327446 h 4667707"/>
                <a:gd name="csX82" fmla="*/ 4369234 w 4582662"/>
                <a:gd name="csY82" fmla="*/ 1098846 h 4667707"/>
                <a:gd name="csX83" fmla="*/ 4216834 w 4582662"/>
                <a:gd name="csY83" fmla="*/ 952796 h 4667707"/>
                <a:gd name="csX84" fmla="*/ 4153334 w 4582662"/>
                <a:gd name="csY84" fmla="*/ 825796 h 4667707"/>
                <a:gd name="csX85" fmla="*/ 4077134 w 4582662"/>
                <a:gd name="csY85" fmla="*/ 819446 h 4667707"/>
                <a:gd name="csX86" fmla="*/ 3918384 w 4582662"/>
                <a:gd name="csY86" fmla="*/ 660696 h 4667707"/>
                <a:gd name="csX87" fmla="*/ 3931084 w 4582662"/>
                <a:gd name="csY87" fmla="*/ 667046 h 4667707"/>
                <a:gd name="csX88" fmla="*/ 3677084 w 4582662"/>
                <a:gd name="csY88" fmla="*/ 546396 h 4667707"/>
                <a:gd name="csX89" fmla="*/ 3569134 w 4582662"/>
                <a:gd name="csY89" fmla="*/ 597196 h 4667707"/>
                <a:gd name="csX90" fmla="*/ 3537384 w 4582662"/>
                <a:gd name="csY90" fmla="*/ 514646 h 4667707"/>
                <a:gd name="csX91" fmla="*/ 3550084 w 4582662"/>
                <a:gd name="csY91" fmla="*/ 444796 h 4667707"/>
                <a:gd name="csX92" fmla="*/ 3467534 w 4582662"/>
                <a:gd name="csY92" fmla="*/ 438446 h 4667707"/>
                <a:gd name="csX93" fmla="*/ 3448484 w 4582662"/>
                <a:gd name="csY93" fmla="*/ 457496 h 4667707"/>
                <a:gd name="csX94" fmla="*/ 3111934 w 4582662"/>
                <a:gd name="csY94" fmla="*/ 235246 h 4667707"/>
                <a:gd name="csX95" fmla="*/ 3093516 w 4582662"/>
                <a:gd name="csY95" fmla="*/ 72473 h 4667707"/>
                <a:gd name="csX96" fmla="*/ 2851584 w 4582662"/>
                <a:gd name="csY96" fmla="*/ 89196 h 4667707"/>
                <a:gd name="csX97" fmla="*/ 2635684 w 4582662"/>
                <a:gd name="csY97" fmla="*/ 6646 h 4667707"/>
                <a:gd name="csX98" fmla="*/ 2616338 w 4582662"/>
                <a:gd name="csY98" fmla="*/ 8775 h 4667707"/>
                <a:gd name="csX99" fmla="*/ 2089288 w 4582662"/>
                <a:gd name="csY99" fmla="*/ 39088 h 4667707"/>
                <a:gd name="csX100" fmla="*/ 1742164 w 4582662"/>
                <a:gd name="csY100" fmla="*/ 70151 h 4667707"/>
                <a:gd name="csX101" fmla="*/ 927193 w 4582662"/>
                <a:gd name="csY101"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381434 w 4582662"/>
                <a:gd name="csY33" fmla="*/ 3867446 h 4667707"/>
                <a:gd name="csX34" fmla="*/ 559234 w 4582662"/>
                <a:gd name="csY34" fmla="*/ 3988096 h 4667707"/>
                <a:gd name="csX35" fmla="*/ 514784 w 4582662"/>
                <a:gd name="csY35" fmla="*/ 4051596 h 4667707"/>
                <a:gd name="csX36" fmla="*/ 438584 w 4582662"/>
                <a:gd name="csY36" fmla="*/ 4102396 h 4667707"/>
                <a:gd name="csX37" fmla="*/ 381434 w 4582662"/>
                <a:gd name="csY37" fmla="*/ 4178596 h 4667707"/>
                <a:gd name="csX38" fmla="*/ 717984 w 4582662"/>
                <a:gd name="csY38" fmla="*/ 4127796 h 4667707"/>
                <a:gd name="csX39" fmla="*/ 857684 w 4582662"/>
                <a:gd name="csY39" fmla="*/ 4216696 h 4667707"/>
                <a:gd name="csX40" fmla="*/ 825934 w 4582662"/>
                <a:gd name="csY40" fmla="*/ 4311946 h 4667707"/>
                <a:gd name="csX41" fmla="*/ 965634 w 4582662"/>
                <a:gd name="csY41" fmla="*/ 4311946 h 4667707"/>
                <a:gd name="csX42" fmla="*/ 1168834 w 4582662"/>
                <a:gd name="csY42" fmla="*/ 4432596 h 4667707"/>
                <a:gd name="csX43" fmla="*/ 1397434 w 4582662"/>
                <a:gd name="csY43" fmla="*/ 4553246 h 4667707"/>
                <a:gd name="csX44" fmla="*/ 1619684 w 4582662"/>
                <a:gd name="csY44" fmla="*/ 4597696 h 4667707"/>
                <a:gd name="csX45" fmla="*/ 1727634 w 4582662"/>
                <a:gd name="csY45" fmla="*/ 4610396 h 4667707"/>
                <a:gd name="csX46" fmla="*/ 2280084 w 4582662"/>
                <a:gd name="csY46" fmla="*/ 4616746 h 4667707"/>
                <a:gd name="csX47" fmla="*/ 2407084 w 4582662"/>
                <a:gd name="csY47" fmla="*/ 4667546 h 4667707"/>
                <a:gd name="csX48" fmla="*/ 2476934 w 4582662"/>
                <a:gd name="csY48" fmla="*/ 4597696 h 4667707"/>
                <a:gd name="csX49" fmla="*/ 2813484 w 4582662"/>
                <a:gd name="csY49" fmla="*/ 4559596 h 4667707"/>
                <a:gd name="csX50" fmla="*/ 3048434 w 4582662"/>
                <a:gd name="csY50" fmla="*/ 4445296 h 4667707"/>
                <a:gd name="csX51" fmla="*/ 3232584 w 4582662"/>
                <a:gd name="csY51" fmla="*/ 4337346 h 4667707"/>
                <a:gd name="csX52" fmla="*/ 3410384 w 4582662"/>
                <a:gd name="csY52" fmla="*/ 4388146 h 4667707"/>
                <a:gd name="csX53" fmla="*/ 3708834 w 4582662"/>
                <a:gd name="csY53" fmla="*/ 4369096 h 4667707"/>
                <a:gd name="csX54" fmla="*/ 3804084 w 4582662"/>
                <a:gd name="csY54" fmla="*/ 4127796 h 4667707"/>
                <a:gd name="csX55" fmla="*/ 3829484 w 4582662"/>
                <a:gd name="csY55" fmla="*/ 4045246 h 4667707"/>
                <a:gd name="csX56" fmla="*/ 3886634 w 4582662"/>
                <a:gd name="csY56" fmla="*/ 3892846 h 4667707"/>
                <a:gd name="csX57" fmla="*/ 3975534 w 4582662"/>
                <a:gd name="csY57" fmla="*/ 3816646 h 4667707"/>
                <a:gd name="csX58" fmla="*/ 4032684 w 4582662"/>
                <a:gd name="csY58" fmla="*/ 3765846 h 4667707"/>
                <a:gd name="csX59" fmla="*/ 4121584 w 4582662"/>
                <a:gd name="csY59" fmla="*/ 3657896 h 4667707"/>
                <a:gd name="csX60" fmla="*/ 4229534 w 4582662"/>
                <a:gd name="csY60" fmla="*/ 3619796 h 4667707"/>
                <a:gd name="csX61" fmla="*/ 4273984 w 4582662"/>
                <a:gd name="csY61" fmla="*/ 3530896 h 4667707"/>
                <a:gd name="csX62" fmla="*/ 4394634 w 4582662"/>
                <a:gd name="csY62" fmla="*/ 3365796 h 4667707"/>
                <a:gd name="csX63" fmla="*/ 4369234 w 4582662"/>
                <a:gd name="csY63" fmla="*/ 3365796 h 4667707"/>
                <a:gd name="csX64" fmla="*/ 4267634 w 4582662"/>
                <a:gd name="csY64" fmla="*/ 3340396 h 4667707"/>
                <a:gd name="csX65" fmla="*/ 4223184 w 4582662"/>
                <a:gd name="csY65" fmla="*/ 3308646 h 4667707"/>
                <a:gd name="csX66" fmla="*/ 4204134 w 4582662"/>
                <a:gd name="csY66" fmla="*/ 3181646 h 4667707"/>
                <a:gd name="csX67" fmla="*/ 4312084 w 4582662"/>
                <a:gd name="csY67" fmla="*/ 3060996 h 4667707"/>
                <a:gd name="csX68" fmla="*/ 4553384 w 4582662"/>
                <a:gd name="csY68" fmla="*/ 2870496 h 4667707"/>
                <a:gd name="csX69" fmla="*/ 4578784 w 4582662"/>
                <a:gd name="csY69" fmla="*/ 2806996 h 4667707"/>
                <a:gd name="csX70" fmla="*/ 4556077 w 4582662"/>
                <a:gd name="csY70" fmla="*/ 2463068 h 4667707"/>
                <a:gd name="csX71" fmla="*/ 4571002 w 4582662"/>
                <a:gd name="csY71" fmla="*/ 2463068 h 4667707"/>
                <a:gd name="csX72" fmla="*/ 4559734 w 4582662"/>
                <a:gd name="csY72" fmla="*/ 2165646 h 4667707"/>
                <a:gd name="csX73" fmla="*/ 4521634 w 4582662"/>
                <a:gd name="csY73" fmla="*/ 1981496 h 4667707"/>
                <a:gd name="csX74" fmla="*/ 4470834 w 4582662"/>
                <a:gd name="csY74" fmla="*/ 1892596 h 4667707"/>
                <a:gd name="csX75" fmla="*/ 4375584 w 4582662"/>
                <a:gd name="csY75" fmla="*/ 1663996 h 4667707"/>
                <a:gd name="csX76" fmla="*/ 4400984 w 4582662"/>
                <a:gd name="csY76" fmla="*/ 1524296 h 4667707"/>
                <a:gd name="csX77" fmla="*/ 4400984 w 4582662"/>
                <a:gd name="csY77" fmla="*/ 1486196 h 4667707"/>
                <a:gd name="csX78" fmla="*/ 4331134 w 4582662"/>
                <a:gd name="csY78" fmla="*/ 1473496 h 4667707"/>
                <a:gd name="csX79" fmla="*/ 4305734 w 4582662"/>
                <a:gd name="csY79" fmla="*/ 1435396 h 4667707"/>
                <a:gd name="csX80" fmla="*/ 4293034 w 4582662"/>
                <a:gd name="csY80" fmla="*/ 1327446 h 4667707"/>
                <a:gd name="csX81" fmla="*/ 4369234 w 4582662"/>
                <a:gd name="csY81" fmla="*/ 1098846 h 4667707"/>
                <a:gd name="csX82" fmla="*/ 4216834 w 4582662"/>
                <a:gd name="csY82" fmla="*/ 952796 h 4667707"/>
                <a:gd name="csX83" fmla="*/ 4153334 w 4582662"/>
                <a:gd name="csY83" fmla="*/ 825796 h 4667707"/>
                <a:gd name="csX84" fmla="*/ 4077134 w 4582662"/>
                <a:gd name="csY84" fmla="*/ 819446 h 4667707"/>
                <a:gd name="csX85" fmla="*/ 3918384 w 4582662"/>
                <a:gd name="csY85" fmla="*/ 660696 h 4667707"/>
                <a:gd name="csX86" fmla="*/ 3931084 w 4582662"/>
                <a:gd name="csY86" fmla="*/ 667046 h 4667707"/>
                <a:gd name="csX87" fmla="*/ 3677084 w 4582662"/>
                <a:gd name="csY87" fmla="*/ 546396 h 4667707"/>
                <a:gd name="csX88" fmla="*/ 3569134 w 4582662"/>
                <a:gd name="csY88" fmla="*/ 597196 h 4667707"/>
                <a:gd name="csX89" fmla="*/ 3537384 w 4582662"/>
                <a:gd name="csY89" fmla="*/ 514646 h 4667707"/>
                <a:gd name="csX90" fmla="*/ 3550084 w 4582662"/>
                <a:gd name="csY90" fmla="*/ 444796 h 4667707"/>
                <a:gd name="csX91" fmla="*/ 3467534 w 4582662"/>
                <a:gd name="csY91" fmla="*/ 438446 h 4667707"/>
                <a:gd name="csX92" fmla="*/ 3448484 w 4582662"/>
                <a:gd name="csY92" fmla="*/ 457496 h 4667707"/>
                <a:gd name="csX93" fmla="*/ 3111934 w 4582662"/>
                <a:gd name="csY93" fmla="*/ 235246 h 4667707"/>
                <a:gd name="csX94" fmla="*/ 3093516 w 4582662"/>
                <a:gd name="csY94" fmla="*/ 72473 h 4667707"/>
                <a:gd name="csX95" fmla="*/ 2851584 w 4582662"/>
                <a:gd name="csY95" fmla="*/ 89196 h 4667707"/>
                <a:gd name="csX96" fmla="*/ 2635684 w 4582662"/>
                <a:gd name="csY96" fmla="*/ 6646 h 4667707"/>
                <a:gd name="csX97" fmla="*/ 2616338 w 4582662"/>
                <a:gd name="csY97" fmla="*/ 8775 h 4667707"/>
                <a:gd name="csX98" fmla="*/ 2089288 w 4582662"/>
                <a:gd name="csY98" fmla="*/ 39088 h 4667707"/>
                <a:gd name="csX99" fmla="*/ 1742164 w 4582662"/>
                <a:gd name="csY99" fmla="*/ 70151 h 4667707"/>
                <a:gd name="csX100" fmla="*/ 927193 w 4582662"/>
                <a:gd name="csY100"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381434 w 4582662"/>
                <a:gd name="csY33" fmla="*/ 3867446 h 4667707"/>
                <a:gd name="csX34" fmla="*/ 559234 w 4582662"/>
                <a:gd name="csY34" fmla="*/ 3988096 h 4667707"/>
                <a:gd name="csX35" fmla="*/ 514784 w 4582662"/>
                <a:gd name="csY35" fmla="*/ 4051596 h 4667707"/>
                <a:gd name="csX36" fmla="*/ 438584 w 4582662"/>
                <a:gd name="csY36" fmla="*/ 4102396 h 4667707"/>
                <a:gd name="csX37" fmla="*/ 717984 w 4582662"/>
                <a:gd name="csY37" fmla="*/ 4127796 h 4667707"/>
                <a:gd name="csX38" fmla="*/ 857684 w 4582662"/>
                <a:gd name="csY38" fmla="*/ 4216696 h 4667707"/>
                <a:gd name="csX39" fmla="*/ 825934 w 4582662"/>
                <a:gd name="csY39" fmla="*/ 4311946 h 4667707"/>
                <a:gd name="csX40" fmla="*/ 965634 w 4582662"/>
                <a:gd name="csY40" fmla="*/ 4311946 h 4667707"/>
                <a:gd name="csX41" fmla="*/ 1168834 w 4582662"/>
                <a:gd name="csY41" fmla="*/ 4432596 h 4667707"/>
                <a:gd name="csX42" fmla="*/ 1397434 w 4582662"/>
                <a:gd name="csY42" fmla="*/ 4553246 h 4667707"/>
                <a:gd name="csX43" fmla="*/ 1619684 w 4582662"/>
                <a:gd name="csY43" fmla="*/ 4597696 h 4667707"/>
                <a:gd name="csX44" fmla="*/ 1727634 w 4582662"/>
                <a:gd name="csY44" fmla="*/ 4610396 h 4667707"/>
                <a:gd name="csX45" fmla="*/ 2280084 w 4582662"/>
                <a:gd name="csY45" fmla="*/ 4616746 h 4667707"/>
                <a:gd name="csX46" fmla="*/ 2407084 w 4582662"/>
                <a:gd name="csY46" fmla="*/ 4667546 h 4667707"/>
                <a:gd name="csX47" fmla="*/ 2476934 w 4582662"/>
                <a:gd name="csY47" fmla="*/ 4597696 h 4667707"/>
                <a:gd name="csX48" fmla="*/ 2813484 w 4582662"/>
                <a:gd name="csY48" fmla="*/ 4559596 h 4667707"/>
                <a:gd name="csX49" fmla="*/ 3048434 w 4582662"/>
                <a:gd name="csY49" fmla="*/ 4445296 h 4667707"/>
                <a:gd name="csX50" fmla="*/ 3232584 w 4582662"/>
                <a:gd name="csY50" fmla="*/ 4337346 h 4667707"/>
                <a:gd name="csX51" fmla="*/ 3410384 w 4582662"/>
                <a:gd name="csY51" fmla="*/ 4388146 h 4667707"/>
                <a:gd name="csX52" fmla="*/ 3708834 w 4582662"/>
                <a:gd name="csY52" fmla="*/ 4369096 h 4667707"/>
                <a:gd name="csX53" fmla="*/ 3804084 w 4582662"/>
                <a:gd name="csY53" fmla="*/ 4127796 h 4667707"/>
                <a:gd name="csX54" fmla="*/ 3829484 w 4582662"/>
                <a:gd name="csY54" fmla="*/ 4045246 h 4667707"/>
                <a:gd name="csX55" fmla="*/ 3886634 w 4582662"/>
                <a:gd name="csY55" fmla="*/ 3892846 h 4667707"/>
                <a:gd name="csX56" fmla="*/ 3975534 w 4582662"/>
                <a:gd name="csY56" fmla="*/ 3816646 h 4667707"/>
                <a:gd name="csX57" fmla="*/ 4032684 w 4582662"/>
                <a:gd name="csY57" fmla="*/ 3765846 h 4667707"/>
                <a:gd name="csX58" fmla="*/ 4121584 w 4582662"/>
                <a:gd name="csY58" fmla="*/ 3657896 h 4667707"/>
                <a:gd name="csX59" fmla="*/ 4229534 w 4582662"/>
                <a:gd name="csY59" fmla="*/ 3619796 h 4667707"/>
                <a:gd name="csX60" fmla="*/ 4273984 w 4582662"/>
                <a:gd name="csY60" fmla="*/ 3530896 h 4667707"/>
                <a:gd name="csX61" fmla="*/ 4394634 w 4582662"/>
                <a:gd name="csY61" fmla="*/ 3365796 h 4667707"/>
                <a:gd name="csX62" fmla="*/ 4369234 w 4582662"/>
                <a:gd name="csY62" fmla="*/ 3365796 h 4667707"/>
                <a:gd name="csX63" fmla="*/ 4267634 w 4582662"/>
                <a:gd name="csY63" fmla="*/ 3340396 h 4667707"/>
                <a:gd name="csX64" fmla="*/ 4223184 w 4582662"/>
                <a:gd name="csY64" fmla="*/ 3308646 h 4667707"/>
                <a:gd name="csX65" fmla="*/ 4204134 w 4582662"/>
                <a:gd name="csY65" fmla="*/ 3181646 h 4667707"/>
                <a:gd name="csX66" fmla="*/ 4312084 w 4582662"/>
                <a:gd name="csY66" fmla="*/ 3060996 h 4667707"/>
                <a:gd name="csX67" fmla="*/ 4553384 w 4582662"/>
                <a:gd name="csY67" fmla="*/ 2870496 h 4667707"/>
                <a:gd name="csX68" fmla="*/ 4578784 w 4582662"/>
                <a:gd name="csY68" fmla="*/ 2806996 h 4667707"/>
                <a:gd name="csX69" fmla="*/ 4556077 w 4582662"/>
                <a:gd name="csY69" fmla="*/ 2463068 h 4667707"/>
                <a:gd name="csX70" fmla="*/ 4571002 w 4582662"/>
                <a:gd name="csY70" fmla="*/ 2463068 h 4667707"/>
                <a:gd name="csX71" fmla="*/ 4559734 w 4582662"/>
                <a:gd name="csY71" fmla="*/ 2165646 h 4667707"/>
                <a:gd name="csX72" fmla="*/ 4521634 w 4582662"/>
                <a:gd name="csY72" fmla="*/ 1981496 h 4667707"/>
                <a:gd name="csX73" fmla="*/ 4470834 w 4582662"/>
                <a:gd name="csY73" fmla="*/ 1892596 h 4667707"/>
                <a:gd name="csX74" fmla="*/ 4375584 w 4582662"/>
                <a:gd name="csY74" fmla="*/ 1663996 h 4667707"/>
                <a:gd name="csX75" fmla="*/ 4400984 w 4582662"/>
                <a:gd name="csY75" fmla="*/ 1524296 h 4667707"/>
                <a:gd name="csX76" fmla="*/ 4400984 w 4582662"/>
                <a:gd name="csY76" fmla="*/ 1486196 h 4667707"/>
                <a:gd name="csX77" fmla="*/ 4331134 w 4582662"/>
                <a:gd name="csY77" fmla="*/ 1473496 h 4667707"/>
                <a:gd name="csX78" fmla="*/ 4305734 w 4582662"/>
                <a:gd name="csY78" fmla="*/ 1435396 h 4667707"/>
                <a:gd name="csX79" fmla="*/ 4293034 w 4582662"/>
                <a:gd name="csY79" fmla="*/ 1327446 h 4667707"/>
                <a:gd name="csX80" fmla="*/ 4369234 w 4582662"/>
                <a:gd name="csY80" fmla="*/ 1098846 h 4667707"/>
                <a:gd name="csX81" fmla="*/ 4216834 w 4582662"/>
                <a:gd name="csY81" fmla="*/ 952796 h 4667707"/>
                <a:gd name="csX82" fmla="*/ 4153334 w 4582662"/>
                <a:gd name="csY82" fmla="*/ 825796 h 4667707"/>
                <a:gd name="csX83" fmla="*/ 4077134 w 4582662"/>
                <a:gd name="csY83" fmla="*/ 819446 h 4667707"/>
                <a:gd name="csX84" fmla="*/ 3918384 w 4582662"/>
                <a:gd name="csY84" fmla="*/ 660696 h 4667707"/>
                <a:gd name="csX85" fmla="*/ 3931084 w 4582662"/>
                <a:gd name="csY85" fmla="*/ 667046 h 4667707"/>
                <a:gd name="csX86" fmla="*/ 3677084 w 4582662"/>
                <a:gd name="csY86" fmla="*/ 546396 h 4667707"/>
                <a:gd name="csX87" fmla="*/ 3569134 w 4582662"/>
                <a:gd name="csY87" fmla="*/ 597196 h 4667707"/>
                <a:gd name="csX88" fmla="*/ 3537384 w 4582662"/>
                <a:gd name="csY88" fmla="*/ 514646 h 4667707"/>
                <a:gd name="csX89" fmla="*/ 3550084 w 4582662"/>
                <a:gd name="csY89" fmla="*/ 444796 h 4667707"/>
                <a:gd name="csX90" fmla="*/ 3467534 w 4582662"/>
                <a:gd name="csY90" fmla="*/ 438446 h 4667707"/>
                <a:gd name="csX91" fmla="*/ 3448484 w 4582662"/>
                <a:gd name="csY91" fmla="*/ 457496 h 4667707"/>
                <a:gd name="csX92" fmla="*/ 3111934 w 4582662"/>
                <a:gd name="csY92" fmla="*/ 235246 h 4667707"/>
                <a:gd name="csX93" fmla="*/ 3093516 w 4582662"/>
                <a:gd name="csY93" fmla="*/ 72473 h 4667707"/>
                <a:gd name="csX94" fmla="*/ 2851584 w 4582662"/>
                <a:gd name="csY94" fmla="*/ 89196 h 4667707"/>
                <a:gd name="csX95" fmla="*/ 2635684 w 4582662"/>
                <a:gd name="csY95" fmla="*/ 6646 h 4667707"/>
                <a:gd name="csX96" fmla="*/ 2616338 w 4582662"/>
                <a:gd name="csY96" fmla="*/ 8775 h 4667707"/>
                <a:gd name="csX97" fmla="*/ 2089288 w 4582662"/>
                <a:gd name="csY97" fmla="*/ 39088 h 4667707"/>
                <a:gd name="csX98" fmla="*/ 1742164 w 4582662"/>
                <a:gd name="csY98" fmla="*/ 70151 h 4667707"/>
                <a:gd name="csX99" fmla="*/ 927193 w 4582662"/>
                <a:gd name="csY99"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381434 w 4582662"/>
                <a:gd name="csY33" fmla="*/ 3867446 h 4667707"/>
                <a:gd name="csX34" fmla="*/ 559234 w 4582662"/>
                <a:gd name="csY34" fmla="*/ 3988096 h 4667707"/>
                <a:gd name="csX35" fmla="*/ 438584 w 4582662"/>
                <a:gd name="csY35" fmla="*/ 4102396 h 4667707"/>
                <a:gd name="csX36" fmla="*/ 717984 w 4582662"/>
                <a:gd name="csY36" fmla="*/ 4127796 h 4667707"/>
                <a:gd name="csX37" fmla="*/ 857684 w 4582662"/>
                <a:gd name="csY37" fmla="*/ 4216696 h 4667707"/>
                <a:gd name="csX38" fmla="*/ 825934 w 4582662"/>
                <a:gd name="csY38" fmla="*/ 4311946 h 4667707"/>
                <a:gd name="csX39" fmla="*/ 965634 w 4582662"/>
                <a:gd name="csY39" fmla="*/ 4311946 h 4667707"/>
                <a:gd name="csX40" fmla="*/ 1168834 w 4582662"/>
                <a:gd name="csY40" fmla="*/ 4432596 h 4667707"/>
                <a:gd name="csX41" fmla="*/ 1397434 w 4582662"/>
                <a:gd name="csY41" fmla="*/ 4553246 h 4667707"/>
                <a:gd name="csX42" fmla="*/ 1619684 w 4582662"/>
                <a:gd name="csY42" fmla="*/ 4597696 h 4667707"/>
                <a:gd name="csX43" fmla="*/ 1727634 w 4582662"/>
                <a:gd name="csY43" fmla="*/ 4610396 h 4667707"/>
                <a:gd name="csX44" fmla="*/ 2280084 w 4582662"/>
                <a:gd name="csY44" fmla="*/ 4616746 h 4667707"/>
                <a:gd name="csX45" fmla="*/ 2407084 w 4582662"/>
                <a:gd name="csY45" fmla="*/ 4667546 h 4667707"/>
                <a:gd name="csX46" fmla="*/ 2476934 w 4582662"/>
                <a:gd name="csY46" fmla="*/ 4597696 h 4667707"/>
                <a:gd name="csX47" fmla="*/ 2813484 w 4582662"/>
                <a:gd name="csY47" fmla="*/ 4559596 h 4667707"/>
                <a:gd name="csX48" fmla="*/ 3048434 w 4582662"/>
                <a:gd name="csY48" fmla="*/ 4445296 h 4667707"/>
                <a:gd name="csX49" fmla="*/ 3232584 w 4582662"/>
                <a:gd name="csY49" fmla="*/ 4337346 h 4667707"/>
                <a:gd name="csX50" fmla="*/ 3410384 w 4582662"/>
                <a:gd name="csY50" fmla="*/ 4388146 h 4667707"/>
                <a:gd name="csX51" fmla="*/ 3708834 w 4582662"/>
                <a:gd name="csY51" fmla="*/ 4369096 h 4667707"/>
                <a:gd name="csX52" fmla="*/ 3804084 w 4582662"/>
                <a:gd name="csY52" fmla="*/ 4127796 h 4667707"/>
                <a:gd name="csX53" fmla="*/ 3829484 w 4582662"/>
                <a:gd name="csY53" fmla="*/ 4045246 h 4667707"/>
                <a:gd name="csX54" fmla="*/ 3886634 w 4582662"/>
                <a:gd name="csY54" fmla="*/ 3892846 h 4667707"/>
                <a:gd name="csX55" fmla="*/ 3975534 w 4582662"/>
                <a:gd name="csY55" fmla="*/ 3816646 h 4667707"/>
                <a:gd name="csX56" fmla="*/ 4032684 w 4582662"/>
                <a:gd name="csY56" fmla="*/ 3765846 h 4667707"/>
                <a:gd name="csX57" fmla="*/ 4121584 w 4582662"/>
                <a:gd name="csY57" fmla="*/ 3657896 h 4667707"/>
                <a:gd name="csX58" fmla="*/ 4229534 w 4582662"/>
                <a:gd name="csY58" fmla="*/ 3619796 h 4667707"/>
                <a:gd name="csX59" fmla="*/ 4273984 w 4582662"/>
                <a:gd name="csY59" fmla="*/ 3530896 h 4667707"/>
                <a:gd name="csX60" fmla="*/ 4394634 w 4582662"/>
                <a:gd name="csY60" fmla="*/ 3365796 h 4667707"/>
                <a:gd name="csX61" fmla="*/ 4369234 w 4582662"/>
                <a:gd name="csY61" fmla="*/ 3365796 h 4667707"/>
                <a:gd name="csX62" fmla="*/ 4267634 w 4582662"/>
                <a:gd name="csY62" fmla="*/ 3340396 h 4667707"/>
                <a:gd name="csX63" fmla="*/ 4223184 w 4582662"/>
                <a:gd name="csY63" fmla="*/ 3308646 h 4667707"/>
                <a:gd name="csX64" fmla="*/ 4204134 w 4582662"/>
                <a:gd name="csY64" fmla="*/ 3181646 h 4667707"/>
                <a:gd name="csX65" fmla="*/ 4312084 w 4582662"/>
                <a:gd name="csY65" fmla="*/ 3060996 h 4667707"/>
                <a:gd name="csX66" fmla="*/ 4553384 w 4582662"/>
                <a:gd name="csY66" fmla="*/ 2870496 h 4667707"/>
                <a:gd name="csX67" fmla="*/ 4578784 w 4582662"/>
                <a:gd name="csY67" fmla="*/ 2806996 h 4667707"/>
                <a:gd name="csX68" fmla="*/ 4556077 w 4582662"/>
                <a:gd name="csY68" fmla="*/ 2463068 h 4667707"/>
                <a:gd name="csX69" fmla="*/ 4571002 w 4582662"/>
                <a:gd name="csY69" fmla="*/ 2463068 h 4667707"/>
                <a:gd name="csX70" fmla="*/ 4559734 w 4582662"/>
                <a:gd name="csY70" fmla="*/ 2165646 h 4667707"/>
                <a:gd name="csX71" fmla="*/ 4521634 w 4582662"/>
                <a:gd name="csY71" fmla="*/ 1981496 h 4667707"/>
                <a:gd name="csX72" fmla="*/ 4470834 w 4582662"/>
                <a:gd name="csY72" fmla="*/ 1892596 h 4667707"/>
                <a:gd name="csX73" fmla="*/ 4375584 w 4582662"/>
                <a:gd name="csY73" fmla="*/ 1663996 h 4667707"/>
                <a:gd name="csX74" fmla="*/ 4400984 w 4582662"/>
                <a:gd name="csY74" fmla="*/ 1524296 h 4667707"/>
                <a:gd name="csX75" fmla="*/ 4400984 w 4582662"/>
                <a:gd name="csY75" fmla="*/ 1486196 h 4667707"/>
                <a:gd name="csX76" fmla="*/ 4331134 w 4582662"/>
                <a:gd name="csY76" fmla="*/ 1473496 h 4667707"/>
                <a:gd name="csX77" fmla="*/ 4305734 w 4582662"/>
                <a:gd name="csY77" fmla="*/ 1435396 h 4667707"/>
                <a:gd name="csX78" fmla="*/ 4293034 w 4582662"/>
                <a:gd name="csY78" fmla="*/ 1327446 h 4667707"/>
                <a:gd name="csX79" fmla="*/ 4369234 w 4582662"/>
                <a:gd name="csY79" fmla="*/ 1098846 h 4667707"/>
                <a:gd name="csX80" fmla="*/ 4216834 w 4582662"/>
                <a:gd name="csY80" fmla="*/ 952796 h 4667707"/>
                <a:gd name="csX81" fmla="*/ 4153334 w 4582662"/>
                <a:gd name="csY81" fmla="*/ 825796 h 4667707"/>
                <a:gd name="csX82" fmla="*/ 4077134 w 4582662"/>
                <a:gd name="csY82" fmla="*/ 819446 h 4667707"/>
                <a:gd name="csX83" fmla="*/ 3918384 w 4582662"/>
                <a:gd name="csY83" fmla="*/ 660696 h 4667707"/>
                <a:gd name="csX84" fmla="*/ 3931084 w 4582662"/>
                <a:gd name="csY84" fmla="*/ 667046 h 4667707"/>
                <a:gd name="csX85" fmla="*/ 3677084 w 4582662"/>
                <a:gd name="csY85" fmla="*/ 546396 h 4667707"/>
                <a:gd name="csX86" fmla="*/ 3569134 w 4582662"/>
                <a:gd name="csY86" fmla="*/ 597196 h 4667707"/>
                <a:gd name="csX87" fmla="*/ 3537384 w 4582662"/>
                <a:gd name="csY87" fmla="*/ 514646 h 4667707"/>
                <a:gd name="csX88" fmla="*/ 3550084 w 4582662"/>
                <a:gd name="csY88" fmla="*/ 444796 h 4667707"/>
                <a:gd name="csX89" fmla="*/ 3467534 w 4582662"/>
                <a:gd name="csY89" fmla="*/ 438446 h 4667707"/>
                <a:gd name="csX90" fmla="*/ 3448484 w 4582662"/>
                <a:gd name="csY90" fmla="*/ 457496 h 4667707"/>
                <a:gd name="csX91" fmla="*/ 3111934 w 4582662"/>
                <a:gd name="csY91" fmla="*/ 235246 h 4667707"/>
                <a:gd name="csX92" fmla="*/ 3093516 w 4582662"/>
                <a:gd name="csY92" fmla="*/ 72473 h 4667707"/>
                <a:gd name="csX93" fmla="*/ 2851584 w 4582662"/>
                <a:gd name="csY93" fmla="*/ 89196 h 4667707"/>
                <a:gd name="csX94" fmla="*/ 2635684 w 4582662"/>
                <a:gd name="csY94" fmla="*/ 6646 h 4667707"/>
                <a:gd name="csX95" fmla="*/ 2616338 w 4582662"/>
                <a:gd name="csY95" fmla="*/ 8775 h 4667707"/>
                <a:gd name="csX96" fmla="*/ 2089288 w 4582662"/>
                <a:gd name="csY96" fmla="*/ 39088 h 4667707"/>
                <a:gd name="csX97" fmla="*/ 1742164 w 4582662"/>
                <a:gd name="csY97" fmla="*/ 70151 h 4667707"/>
                <a:gd name="csX98" fmla="*/ 927193 w 4582662"/>
                <a:gd name="csY98"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381434 w 4582662"/>
                <a:gd name="csY33" fmla="*/ 3867446 h 4667707"/>
                <a:gd name="csX34" fmla="*/ 559234 w 4582662"/>
                <a:gd name="csY34" fmla="*/ 3988096 h 4667707"/>
                <a:gd name="csX35" fmla="*/ 717984 w 4582662"/>
                <a:gd name="csY35" fmla="*/ 4127796 h 4667707"/>
                <a:gd name="csX36" fmla="*/ 857684 w 4582662"/>
                <a:gd name="csY36" fmla="*/ 4216696 h 4667707"/>
                <a:gd name="csX37" fmla="*/ 825934 w 4582662"/>
                <a:gd name="csY37" fmla="*/ 4311946 h 4667707"/>
                <a:gd name="csX38" fmla="*/ 965634 w 4582662"/>
                <a:gd name="csY38" fmla="*/ 4311946 h 4667707"/>
                <a:gd name="csX39" fmla="*/ 1168834 w 4582662"/>
                <a:gd name="csY39" fmla="*/ 4432596 h 4667707"/>
                <a:gd name="csX40" fmla="*/ 1397434 w 4582662"/>
                <a:gd name="csY40" fmla="*/ 4553246 h 4667707"/>
                <a:gd name="csX41" fmla="*/ 1619684 w 4582662"/>
                <a:gd name="csY41" fmla="*/ 4597696 h 4667707"/>
                <a:gd name="csX42" fmla="*/ 1727634 w 4582662"/>
                <a:gd name="csY42" fmla="*/ 4610396 h 4667707"/>
                <a:gd name="csX43" fmla="*/ 2280084 w 4582662"/>
                <a:gd name="csY43" fmla="*/ 4616746 h 4667707"/>
                <a:gd name="csX44" fmla="*/ 2407084 w 4582662"/>
                <a:gd name="csY44" fmla="*/ 4667546 h 4667707"/>
                <a:gd name="csX45" fmla="*/ 2476934 w 4582662"/>
                <a:gd name="csY45" fmla="*/ 4597696 h 4667707"/>
                <a:gd name="csX46" fmla="*/ 2813484 w 4582662"/>
                <a:gd name="csY46" fmla="*/ 4559596 h 4667707"/>
                <a:gd name="csX47" fmla="*/ 3048434 w 4582662"/>
                <a:gd name="csY47" fmla="*/ 4445296 h 4667707"/>
                <a:gd name="csX48" fmla="*/ 3232584 w 4582662"/>
                <a:gd name="csY48" fmla="*/ 4337346 h 4667707"/>
                <a:gd name="csX49" fmla="*/ 3410384 w 4582662"/>
                <a:gd name="csY49" fmla="*/ 4388146 h 4667707"/>
                <a:gd name="csX50" fmla="*/ 3708834 w 4582662"/>
                <a:gd name="csY50" fmla="*/ 4369096 h 4667707"/>
                <a:gd name="csX51" fmla="*/ 3804084 w 4582662"/>
                <a:gd name="csY51" fmla="*/ 4127796 h 4667707"/>
                <a:gd name="csX52" fmla="*/ 3829484 w 4582662"/>
                <a:gd name="csY52" fmla="*/ 4045246 h 4667707"/>
                <a:gd name="csX53" fmla="*/ 3886634 w 4582662"/>
                <a:gd name="csY53" fmla="*/ 3892846 h 4667707"/>
                <a:gd name="csX54" fmla="*/ 3975534 w 4582662"/>
                <a:gd name="csY54" fmla="*/ 3816646 h 4667707"/>
                <a:gd name="csX55" fmla="*/ 4032684 w 4582662"/>
                <a:gd name="csY55" fmla="*/ 3765846 h 4667707"/>
                <a:gd name="csX56" fmla="*/ 4121584 w 4582662"/>
                <a:gd name="csY56" fmla="*/ 3657896 h 4667707"/>
                <a:gd name="csX57" fmla="*/ 4229534 w 4582662"/>
                <a:gd name="csY57" fmla="*/ 3619796 h 4667707"/>
                <a:gd name="csX58" fmla="*/ 4273984 w 4582662"/>
                <a:gd name="csY58" fmla="*/ 3530896 h 4667707"/>
                <a:gd name="csX59" fmla="*/ 4394634 w 4582662"/>
                <a:gd name="csY59" fmla="*/ 3365796 h 4667707"/>
                <a:gd name="csX60" fmla="*/ 4369234 w 4582662"/>
                <a:gd name="csY60" fmla="*/ 3365796 h 4667707"/>
                <a:gd name="csX61" fmla="*/ 4267634 w 4582662"/>
                <a:gd name="csY61" fmla="*/ 3340396 h 4667707"/>
                <a:gd name="csX62" fmla="*/ 4223184 w 4582662"/>
                <a:gd name="csY62" fmla="*/ 3308646 h 4667707"/>
                <a:gd name="csX63" fmla="*/ 4204134 w 4582662"/>
                <a:gd name="csY63" fmla="*/ 3181646 h 4667707"/>
                <a:gd name="csX64" fmla="*/ 4312084 w 4582662"/>
                <a:gd name="csY64" fmla="*/ 3060996 h 4667707"/>
                <a:gd name="csX65" fmla="*/ 4553384 w 4582662"/>
                <a:gd name="csY65" fmla="*/ 2870496 h 4667707"/>
                <a:gd name="csX66" fmla="*/ 4578784 w 4582662"/>
                <a:gd name="csY66" fmla="*/ 2806996 h 4667707"/>
                <a:gd name="csX67" fmla="*/ 4556077 w 4582662"/>
                <a:gd name="csY67" fmla="*/ 2463068 h 4667707"/>
                <a:gd name="csX68" fmla="*/ 4571002 w 4582662"/>
                <a:gd name="csY68" fmla="*/ 2463068 h 4667707"/>
                <a:gd name="csX69" fmla="*/ 4559734 w 4582662"/>
                <a:gd name="csY69" fmla="*/ 2165646 h 4667707"/>
                <a:gd name="csX70" fmla="*/ 4521634 w 4582662"/>
                <a:gd name="csY70" fmla="*/ 1981496 h 4667707"/>
                <a:gd name="csX71" fmla="*/ 4470834 w 4582662"/>
                <a:gd name="csY71" fmla="*/ 1892596 h 4667707"/>
                <a:gd name="csX72" fmla="*/ 4375584 w 4582662"/>
                <a:gd name="csY72" fmla="*/ 1663996 h 4667707"/>
                <a:gd name="csX73" fmla="*/ 4400984 w 4582662"/>
                <a:gd name="csY73" fmla="*/ 1524296 h 4667707"/>
                <a:gd name="csX74" fmla="*/ 4400984 w 4582662"/>
                <a:gd name="csY74" fmla="*/ 1486196 h 4667707"/>
                <a:gd name="csX75" fmla="*/ 4331134 w 4582662"/>
                <a:gd name="csY75" fmla="*/ 1473496 h 4667707"/>
                <a:gd name="csX76" fmla="*/ 4305734 w 4582662"/>
                <a:gd name="csY76" fmla="*/ 1435396 h 4667707"/>
                <a:gd name="csX77" fmla="*/ 4293034 w 4582662"/>
                <a:gd name="csY77" fmla="*/ 1327446 h 4667707"/>
                <a:gd name="csX78" fmla="*/ 4369234 w 4582662"/>
                <a:gd name="csY78" fmla="*/ 1098846 h 4667707"/>
                <a:gd name="csX79" fmla="*/ 4216834 w 4582662"/>
                <a:gd name="csY79" fmla="*/ 952796 h 4667707"/>
                <a:gd name="csX80" fmla="*/ 4153334 w 4582662"/>
                <a:gd name="csY80" fmla="*/ 825796 h 4667707"/>
                <a:gd name="csX81" fmla="*/ 4077134 w 4582662"/>
                <a:gd name="csY81" fmla="*/ 819446 h 4667707"/>
                <a:gd name="csX82" fmla="*/ 3918384 w 4582662"/>
                <a:gd name="csY82" fmla="*/ 660696 h 4667707"/>
                <a:gd name="csX83" fmla="*/ 3931084 w 4582662"/>
                <a:gd name="csY83" fmla="*/ 667046 h 4667707"/>
                <a:gd name="csX84" fmla="*/ 3677084 w 4582662"/>
                <a:gd name="csY84" fmla="*/ 546396 h 4667707"/>
                <a:gd name="csX85" fmla="*/ 3569134 w 4582662"/>
                <a:gd name="csY85" fmla="*/ 597196 h 4667707"/>
                <a:gd name="csX86" fmla="*/ 3537384 w 4582662"/>
                <a:gd name="csY86" fmla="*/ 514646 h 4667707"/>
                <a:gd name="csX87" fmla="*/ 3550084 w 4582662"/>
                <a:gd name="csY87" fmla="*/ 444796 h 4667707"/>
                <a:gd name="csX88" fmla="*/ 3467534 w 4582662"/>
                <a:gd name="csY88" fmla="*/ 438446 h 4667707"/>
                <a:gd name="csX89" fmla="*/ 3448484 w 4582662"/>
                <a:gd name="csY89" fmla="*/ 457496 h 4667707"/>
                <a:gd name="csX90" fmla="*/ 3111934 w 4582662"/>
                <a:gd name="csY90" fmla="*/ 235246 h 4667707"/>
                <a:gd name="csX91" fmla="*/ 3093516 w 4582662"/>
                <a:gd name="csY91" fmla="*/ 72473 h 4667707"/>
                <a:gd name="csX92" fmla="*/ 2851584 w 4582662"/>
                <a:gd name="csY92" fmla="*/ 89196 h 4667707"/>
                <a:gd name="csX93" fmla="*/ 2635684 w 4582662"/>
                <a:gd name="csY93" fmla="*/ 6646 h 4667707"/>
                <a:gd name="csX94" fmla="*/ 2616338 w 4582662"/>
                <a:gd name="csY94" fmla="*/ 8775 h 4667707"/>
                <a:gd name="csX95" fmla="*/ 2089288 w 4582662"/>
                <a:gd name="csY95" fmla="*/ 39088 h 4667707"/>
                <a:gd name="csX96" fmla="*/ 1742164 w 4582662"/>
                <a:gd name="csY96" fmla="*/ 70151 h 4667707"/>
                <a:gd name="csX97" fmla="*/ 927193 w 4582662"/>
                <a:gd name="csY97"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677084 w 4582662"/>
                <a:gd name="csY83" fmla="*/ 546396 h 4667707"/>
                <a:gd name="csX84" fmla="*/ 3569134 w 4582662"/>
                <a:gd name="csY84" fmla="*/ 597196 h 4667707"/>
                <a:gd name="csX85" fmla="*/ 3537384 w 4582662"/>
                <a:gd name="csY85" fmla="*/ 514646 h 4667707"/>
                <a:gd name="csX86" fmla="*/ 3550084 w 4582662"/>
                <a:gd name="csY86" fmla="*/ 444796 h 4667707"/>
                <a:gd name="csX87" fmla="*/ 3467534 w 4582662"/>
                <a:gd name="csY87" fmla="*/ 438446 h 4667707"/>
                <a:gd name="csX88" fmla="*/ 3448484 w 4582662"/>
                <a:gd name="csY88" fmla="*/ 457496 h 4667707"/>
                <a:gd name="csX89" fmla="*/ 3111934 w 4582662"/>
                <a:gd name="csY89" fmla="*/ 235246 h 4667707"/>
                <a:gd name="csX90" fmla="*/ 3093516 w 4582662"/>
                <a:gd name="csY90" fmla="*/ 72473 h 4667707"/>
                <a:gd name="csX91" fmla="*/ 2851584 w 4582662"/>
                <a:gd name="csY91" fmla="*/ 89196 h 4667707"/>
                <a:gd name="csX92" fmla="*/ 2635684 w 4582662"/>
                <a:gd name="csY92" fmla="*/ 6646 h 4667707"/>
                <a:gd name="csX93" fmla="*/ 2616338 w 4582662"/>
                <a:gd name="csY93" fmla="*/ 8775 h 4667707"/>
                <a:gd name="csX94" fmla="*/ 2089288 w 4582662"/>
                <a:gd name="csY94" fmla="*/ 39088 h 4667707"/>
                <a:gd name="csX95" fmla="*/ 1742164 w 4582662"/>
                <a:gd name="csY95" fmla="*/ 70151 h 4667707"/>
                <a:gd name="csX96" fmla="*/ 927193 w 4582662"/>
                <a:gd name="csY96"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677084 w 4582662"/>
                <a:gd name="csY83" fmla="*/ 546396 h 4667707"/>
                <a:gd name="csX84" fmla="*/ 3569134 w 4582662"/>
                <a:gd name="csY84" fmla="*/ 597196 h 4667707"/>
                <a:gd name="csX85" fmla="*/ 3537384 w 4582662"/>
                <a:gd name="csY85" fmla="*/ 514646 h 4667707"/>
                <a:gd name="csX86" fmla="*/ 3550084 w 4582662"/>
                <a:gd name="csY86" fmla="*/ 444796 h 4667707"/>
                <a:gd name="csX87" fmla="*/ 3467534 w 4582662"/>
                <a:gd name="csY87" fmla="*/ 438446 h 4667707"/>
                <a:gd name="csX88" fmla="*/ 3448484 w 4582662"/>
                <a:gd name="csY88" fmla="*/ 457496 h 4667707"/>
                <a:gd name="csX89" fmla="*/ 3111934 w 4582662"/>
                <a:gd name="csY89" fmla="*/ 235246 h 4667707"/>
                <a:gd name="csX90" fmla="*/ 2851584 w 4582662"/>
                <a:gd name="csY90" fmla="*/ 89196 h 4667707"/>
                <a:gd name="csX91" fmla="*/ 2635684 w 4582662"/>
                <a:gd name="csY91" fmla="*/ 6646 h 4667707"/>
                <a:gd name="csX92" fmla="*/ 2616338 w 4582662"/>
                <a:gd name="csY92" fmla="*/ 8775 h 4667707"/>
                <a:gd name="csX93" fmla="*/ 2089288 w 4582662"/>
                <a:gd name="csY93" fmla="*/ 39088 h 4667707"/>
                <a:gd name="csX94" fmla="*/ 1742164 w 4582662"/>
                <a:gd name="csY94" fmla="*/ 70151 h 4667707"/>
                <a:gd name="csX95" fmla="*/ 927193 w 4582662"/>
                <a:gd name="csY95"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677084 w 4582662"/>
                <a:gd name="csY83" fmla="*/ 546396 h 4667707"/>
                <a:gd name="csX84" fmla="*/ 3569134 w 4582662"/>
                <a:gd name="csY84" fmla="*/ 597196 h 4667707"/>
                <a:gd name="csX85" fmla="*/ 3537384 w 4582662"/>
                <a:gd name="csY85" fmla="*/ 514646 h 4667707"/>
                <a:gd name="csX86" fmla="*/ 3467534 w 4582662"/>
                <a:gd name="csY86" fmla="*/ 438446 h 4667707"/>
                <a:gd name="csX87" fmla="*/ 3448484 w 4582662"/>
                <a:gd name="csY87" fmla="*/ 457496 h 4667707"/>
                <a:gd name="csX88" fmla="*/ 3111934 w 4582662"/>
                <a:gd name="csY88" fmla="*/ 235246 h 4667707"/>
                <a:gd name="csX89" fmla="*/ 2851584 w 4582662"/>
                <a:gd name="csY89" fmla="*/ 89196 h 4667707"/>
                <a:gd name="csX90" fmla="*/ 2635684 w 4582662"/>
                <a:gd name="csY90" fmla="*/ 6646 h 4667707"/>
                <a:gd name="csX91" fmla="*/ 2616338 w 4582662"/>
                <a:gd name="csY91" fmla="*/ 8775 h 4667707"/>
                <a:gd name="csX92" fmla="*/ 2089288 w 4582662"/>
                <a:gd name="csY92" fmla="*/ 39088 h 4667707"/>
                <a:gd name="csX93" fmla="*/ 1742164 w 4582662"/>
                <a:gd name="csY93" fmla="*/ 70151 h 4667707"/>
                <a:gd name="csX94" fmla="*/ 927193 w 4582662"/>
                <a:gd name="csY94"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677084 w 4582662"/>
                <a:gd name="csY83" fmla="*/ 546396 h 4667707"/>
                <a:gd name="csX84" fmla="*/ 3569134 w 4582662"/>
                <a:gd name="csY84" fmla="*/ 597196 h 4667707"/>
                <a:gd name="csX85" fmla="*/ 3537384 w 4582662"/>
                <a:gd name="csY85" fmla="*/ 514646 h 4667707"/>
                <a:gd name="csX86" fmla="*/ 3467534 w 4582662"/>
                <a:gd name="csY86" fmla="*/ 438446 h 4667707"/>
                <a:gd name="csX87" fmla="*/ 3504839 w 4582662"/>
                <a:gd name="csY87" fmla="*/ 215227 h 4667707"/>
                <a:gd name="csX88" fmla="*/ 3111934 w 4582662"/>
                <a:gd name="csY88" fmla="*/ 235246 h 4667707"/>
                <a:gd name="csX89" fmla="*/ 2851584 w 4582662"/>
                <a:gd name="csY89" fmla="*/ 89196 h 4667707"/>
                <a:gd name="csX90" fmla="*/ 2635684 w 4582662"/>
                <a:gd name="csY90" fmla="*/ 6646 h 4667707"/>
                <a:gd name="csX91" fmla="*/ 2616338 w 4582662"/>
                <a:gd name="csY91" fmla="*/ 8775 h 4667707"/>
                <a:gd name="csX92" fmla="*/ 2089288 w 4582662"/>
                <a:gd name="csY92" fmla="*/ 39088 h 4667707"/>
                <a:gd name="csX93" fmla="*/ 1742164 w 4582662"/>
                <a:gd name="csY93" fmla="*/ 70151 h 4667707"/>
                <a:gd name="csX94" fmla="*/ 927193 w 4582662"/>
                <a:gd name="csY94"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677084 w 4582662"/>
                <a:gd name="csY83" fmla="*/ 546396 h 4667707"/>
                <a:gd name="csX84" fmla="*/ 3569134 w 4582662"/>
                <a:gd name="csY84" fmla="*/ 597196 h 4667707"/>
                <a:gd name="csX85" fmla="*/ 3467534 w 4582662"/>
                <a:gd name="csY85" fmla="*/ 438446 h 4667707"/>
                <a:gd name="csX86" fmla="*/ 3504839 w 4582662"/>
                <a:gd name="csY86" fmla="*/ 215227 h 4667707"/>
                <a:gd name="csX87" fmla="*/ 3111934 w 4582662"/>
                <a:gd name="csY87" fmla="*/ 235246 h 4667707"/>
                <a:gd name="csX88" fmla="*/ 2851584 w 4582662"/>
                <a:gd name="csY88" fmla="*/ 89196 h 4667707"/>
                <a:gd name="csX89" fmla="*/ 2635684 w 4582662"/>
                <a:gd name="csY89" fmla="*/ 6646 h 4667707"/>
                <a:gd name="csX90" fmla="*/ 2616338 w 4582662"/>
                <a:gd name="csY90" fmla="*/ 8775 h 4667707"/>
                <a:gd name="csX91" fmla="*/ 2089288 w 4582662"/>
                <a:gd name="csY91" fmla="*/ 39088 h 4667707"/>
                <a:gd name="csX92" fmla="*/ 1742164 w 4582662"/>
                <a:gd name="csY92" fmla="*/ 70151 h 4667707"/>
                <a:gd name="csX93" fmla="*/ 927193 w 4582662"/>
                <a:gd name="csY93"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569134 w 4582662"/>
                <a:gd name="csY83" fmla="*/ 597196 h 4667707"/>
                <a:gd name="csX84" fmla="*/ 3467534 w 4582662"/>
                <a:gd name="csY84" fmla="*/ 438446 h 4667707"/>
                <a:gd name="csX85" fmla="*/ 3504839 w 4582662"/>
                <a:gd name="csY85" fmla="*/ 215227 h 4667707"/>
                <a:gd name="csX86" fmla="*/ 3111934 w 4582662"/>
                <a:gd name="csY86" fmla="*/ 235246 h 4667707"/>
                <a:gd name="csX87" fmla="*/ 2851584 w 4582662"/>
                <a:gd name="csY87" fmla="*/ 89196 h 4667707"/>
                <a:gd name="csX88" fmla="*/ 2635684 w 4582662"/>
                <a:gd name="csY88" fmla="*/ 6646 h 4667707"/>
                <a:gd name="csX89" fmla="*/ 2616338 w 4582662"/>
                <a:gd name="csY89" fmla="*/ 8775 h 4667707"/>
                <a:gd name="csX90" fmla="*/ 2089288 w 4582662"/>
                <a:gd name="csY90" fmla="*/ 39088 h 4667707"/>
                <a:gd name="csX91" fmla="*/ 1742164 w 4582662"/>
                <a:gd name="csY91" fmla="*/ 70151 h 4667707"/>
                <a:gd name="csX92" fmla="*/ 927193 w 4582662"/>
                <a:gd name="csY92"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569134 w 4582662"/>
                <a:gd name="csY83" fmla="*/ 597196 h 4667707"/>
                <a:gd name="csX84" fmla="*/ 3467534 w 4582662"/>
                <a:gd name="csY84" fmla="*/ 438446 h 4667707"/>
                <a:gd name="csX85" fmla="*/ 3437217 w 4582662"/>
                <a:gd name="csY85" fmla="*/ 111397 h 4667707"/>
                <a:gd name="csX86" fmla="*/ 3111934 w 4582662"/>
                <a:gd name="csY86" fmla="*/ 235246 h 4667707"/>
                <a:gd name="csX87" fmla="*/ 2851584 w 4582662"/>
                <a:gd name="csY87" fmla="*/ 89196 h 4667707"/>
                <a:gd name="csX88" fmla="*/ 2635684 w 4582662"/>
                <a:gd name="csY88" fmla="*/ 6646 h 4667707"/>
                <a:gd name="csX89" fmla="*/ 2616338 w 4582662"/>
                <a:gd name="csY89" fmla="*/ 8775 h 4667707"/>
                <a:gd name="csX90" fmla="*/ 2089288 w 4582662"/>
                <a:gd name="csY90" fmla="*/ 39088 h 4667707"/>
                <a:gd name="csX91" fmla="*/ 1742164 w 4582662"/>
                <a:gd name="csY91" fmla="*/ 70151 h 4667707"/>
                <a:gd name="csX92" fmla="*/ 927193 w 4582662"/>
                <a:gd name="csY92"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569134 w 4582662"/>
                <a:gd name="csY83" fmla="*/ 597196 h 4667707"/>
                <a:gd name="csX84" fmla="*/ 3467534 w 4582662"/>
                <a:gd name="csY84" fmla="*/ 438446 h 4667707"/>
                <a:gd name="csX85" fmla="*/ 3437217 w 4582662"/>
                <a:gd name="csY85" fmla="*/ 111397 h 4667707"/>
                <a:gd name="csX86" fmla="*/ 3111934 w 4582662"/>
                <a:gd name="csY86" fmla="*/ 235246 h 4667707"/>
                <a:gd name="csX87" fmla="*/ 2851584 w 4582662"/>
                <a:gd name="csY87" fmla="*/ 89196 h 4667707"/>
                <a:gd name="csX88" fmla="*/ 2635684 w 4582662"/>
                <a:gd name="csY88" fmla="*/ 6646 h 4667707"/>
                <a:gd name="csX89" fmla="*/ 2616338 w 4582662"/>
                <a:gd name="csY89" fmla="*/ 8775 h 4667707"/>
                <a:gd name="csX90" fmla="*/ 2089288 w 4582662"/>
                <a:gd name="csY90" fmla="*/ 39088 h 4667707"/>
                <a:gd name="csX91" fmla="*/ 1742164 w 4582662"/>
                <a:gd name="csY91" fmla="*/ 70151 h 4667707"/>
                <a:gd name="csX92" fmla="*/ 927193 w 4582662"/>
                <a:gd name="csY92"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569134 w 4582662"/>
                <a:gd name="csY83" fmla="*/ 597196 h 4667707"/>
                <a:gd name="csX84" fmla="*/ 3467534 w 4582662"/>
                <a:gd name="csY84" fmla="*/ 438446 h 4667707"/>
                <a:gd name="csX85" fmla="*/ 3437217 w 4582662"/>
                <a:gd name="csY85" fmla="*/ 238301 h 4667707"/>
                <a:gd name="csX86" fmla="*/ 3111934 w 4582662"/>
                <a:gd name="csY86" fmla="*/ 235246 h 4667707"/>
                <a:gd name="csX87" fmla="*/ 2851584 w 4582662"/>
                <a:gd name="csY87" fmla="*/ 89196 h 4667707"/>
                <a:gd name="csX88" fmla="*/ 2635684 w 4582662"/>
                <a:gd name="csY88" fmla="*/ 6646 h 4667707"/>
                <a:gd name="csX89" fmla="*/ 2616338 w 4582662"/>
                <a:gd name="csY89" fmla="*/ 8775 h 4667707"/>
                <a:gd name="csX90" fmla="*/ 2089288 w 4582662"/>
                <a:gd name="csY90" fmla="*/ 39088 h 4667707"/>
                <a:gd name="csX91" fmla="*/ 1742164 w 4582662"/>
                <a:gd name="csY91" fmla="*/ 70151 h 4667707"/>
                <a:gd name="csX92" fmla="*/ 927193 w 4582662"/>
                <a:gd name="csY92" fmla="*/ 686800 h 4667707"/>
                <a:gd name="csX0" fmla="*/ 921184 w 4582662"/>
                <a:gd name="csY0" fmla="*/ 698796 h 4667707"/>
                <a:gd name="csX1" fmla="*/ 819584 w 4582662"/>
                <a:gd name="csY1" fmla="*/ 813096 h 4667707"/>
                <a:gd name="csX2" fmla="*/ 762434 w 4582662"/>
                <a:gd name="csY2" fmla="*/ 844846 h 4667707"/>
                <a:gd name="csX3" fmla="*/ 673534 w 4582662"/>
                <a:gd name="csY3" fmla="*/ 851196 h 4667707"/>
                <a:gd name="csX4" fmla="*/ 425884 w 4582662"/>
                <a:gd name="csY4" fmla="*/ 1079796 h 4667707"/>
                <a:gd name="csX5" fmla="*/ 432234 w 4582662"/>
                <a:gd name="csY5" fmla="*/ 1098846 h 4667707"/>
                <a:gd name="csX6" fmla="*/ 444934 w 4582662"/>
                <a:gd name="csY6" fmla="*/ 1143296 h 4667707"/>
                <a:gd name="csX7" fmla="*/ 502084 w 4582662"/>
                <a:gd name="csY7" fmla="*/ 1130596 h 4667707"/>
                <a:gd name="csX8" fmla="*/ 527484 w 4582662"/>
                <a:gd name="csY8" fmla="*/ 1073446 h 4667707"/>
                <a:gd name="csX9" fmla="*/ 533834 w 4582662"/>
                <a:gd name="csY9" fmla="*/ 1219496 h 4667707"/>
                <a:gd name="csX10" fmla="*/ 476684 w 4582662"/>
                <a:gd name="csY10" fmla="*/ 1327446 h 4667707"/>
                <a:gd name="csX11" fmla="*/ 1014893 w 4582662"/>
                <a:gd name="csY11" fmla="*/ 1720082 h 4667707"/>
                <a:gd name="csX12" fmla="*/ 479544 w 4582662"/>
                <a:gd name="csY12" fmla="*/ 2041260 h 4667707"/>
                <a:gd name="csX13" fmla="*/ 286184 w 4582662"/>
                <a:gd name="csY13" fmla="*/ 1829096 h 4667707"/>
                <a:gd name="csX14" fmla="*/ 222684 w 4582662"/>
                <a:gd name="csY14" fmla="*/ 1841796 h 4667707"/>
                <a:gd name="csX15" fmla="*/ 190934 w 4582662"/>
                <a:gd name="csY15" fmla="*/ 1784646 h 4667707"/>
                <a:gd name="csX16" fmla="*/ 121084 w 4582662"/>
                <a:gd name="csY16" fmla="*/ 1771946 h 4667707"/>
                <a:gd name="csX17" fmla="*/ 102034 w 4582662"/>
                <a:gd name="csY17" fmla="*/ 1854496 h 4667707"/>
                <a:gd name="csX18" fmla="*/ 178234 w 4582662"/>
                <a:gd name="csY18" fmla="*/ 1937046 h 4667707"/>
                <a:gd name="csX19" fmla="*/ 138 w 4582662"/>
                <a:gd name="csY19" fmla="*/ 2172926 h 4667707"/>
                <a:gd name="csX20" fmla="*/ 146484 w 4582662"/>
                <a:gd name="csY20" fmla="*/ 2330746 h 4667707"/>
                <a:gd name="csX21" fmla="*/ 13134 w 4582662"/>
                <a:gd name="csY21" fmla="*/ 2629196 h 4667707"/>
                <a:gd name="csX22" fmla="*/ 13134 w 4582662"/>
                <a:gd name="csY22" fmla="*/ 2699046 h 4667707"/>
                <a:gd name="csX23" fmla="*/ 82984 w 4582662"/>
                <a:gd name="csY23" fmla="*/ 2819696 h 4667707"/>
                <a:gd name="csX24" fmla="*/ 229034 w 4582662"/>
                <a:gd name="csY24" fmla="*/ 2813346 h 4667707"/>
                <a:gd name="csX25" fmla="*/ 298884 w 4582662"/>
                <a:gd name="csY25" fmla="*/ 2806996 h 4667707"/>
                <a:gd name="csX26" fmla="*/ 222684 w 4582662"/>
                <a:gd name="csY26" fmla="*/ 3149896 h 4667707"/>
                <a:gd name="csX27" fmla="*/ 273484 w 4582662"/>
                <a:gd name="csY27" fmla="*/ 3353096 h 4667707"/>
                <a:gd name="csX28" fmla="*/ 394134 w 4582662"/>
                <a:gd name="csY28" fmla="*/ 3448346 h 4667707"/>
                <a:gd name="csX29" fmla="*/ 457634 w 4582662"/>
                <a:gd name="csY29" fmla="*/ 3549946 h 4667707"/>
                <a:gd name="csX30" fmla="*/ 527484 w 4582662"/>
                <a:gd name="csY30" fmla="*/ 3664246 h 4667707"/>
                <a:gd name="csX31" fmla="*/ 514784 w 4582662"/>
                <a:gd name="csY31" fmla="*/ 3708696 h 4667707"/>
                <a:gd name="csX32" fmla="*/ 444934 w 4582662"/>
                <a:gd name="csY32" fmla="*/ 3772196 h 4667707"/>
                <a:gd name="csX33" fmla="*/ 559234 w 4582662"/>
                <a:gd name="csY33" fmla="*/ 3988096 h 4667707"/>
                <a:gd name="csX34" fmla="*/ 717984 w 4582662"/>
                <a:gd name="csY34" fmla="*/ 4127796 h 4667707"/>
                <a:gd name="csX35" fmla="*/ 857684 w 4582662"/>
                <a:gd name="csY35" fmla="*/ 4216696 h 4667707"/>
                <a:gd name="csX36" fmla="*/ 825934 w 4582662"/>
                <a:gd name="csY36" fmla="*/ 4311946 h 4667707"/>
                <a:gd name="csX37" fmla="*/ 965634 w 4582662"/>
                <a:gd name="csY37" fmla="*/ 4311946 h 4667707"/>
                <a:gd name="csX38" fmla="*/ 1168834 w 4582662"/>
                <a:gd name="csY38" fmla="*/ 4432596 h 4667707"/>
                <a:gd name="csX39" fmla="*/ 1397434 w 4582662"/>
                <a:gd name="csY39" fmla="*/ 4553246 h 4667707"/>
                <a:gd name="csX40" fmla="*/ 1619684 w 4582662"/>
                <a:gd name="csY40" fmla="*/ 4597696 h 4667707"/>
                <a:gd name="csX41" fmla="*/ 1727634 w 4582662"/>
                <a:gd name="csY41" fmla="*/ 4610396 h 4667707"/>
                <a:gd name="csX42" fmla="*/ 2280084 w 4582662"/>
                <a:gd name="csY42" fmla="*/ 4616746 h 4667707"/>
                <a:gd name="csX43" fmla="*/ 2407084 w 4582662"/>
                <a:gd name="csY43" fmla="*/ 4667546 h 4667707"/>
                <a:gd name="csX44" fmla="*/ 2476934 w 4582662"/>
                <a:gd name="csY44" fmla="*/ 4597696 h 4667707"/>
                <a:gd name="csX45" fmla="*/ 2813484 w 4582662"/>
                <a:gd name="csY45" fmla="*/ 4559596 h 4667707"/>
                <a:gd name="csX46" fmla="*/ 3048434 w 4582662"/>
                <a:gd name="csY46" fmla="*/ 4445296 h 4667707"/>
                <a:gd name="csX47" fmla="*/ 3232584 w 4582662"/>
                <a:gd name="csY47" fmla="*/ 4337346 h 4667707"/>
                <a:gd name="csX48" fmla="*/ 3410384 w 4582662"/>
                <a:gd name="csY48" fmla="*/ 4388146 h 4667707"/>
                <a:gd name="csX49" fmla="*/ 3708834 w 4582662"/>
                <a:gd name="csY49" fmla="*/ 4369096 h 4667707"/>
                <a:gd name="csX50" fmla="*/ 3804084 w 4582662"/>
                <a:gd name="csY50" fmla="*/ 4127796 h 4667707"/>
                <a:gd name="csX51" fmla="*/ 3829484 w 4582662"/>
                <a:gd name="csY51" fmla="*/ 4045246 h 4667707"/>
                <a:gd name="csX52" fmla="*/ 3886634 w 4582662"/>
                <a:gd name="csY52" fmla="*/ 3892846 h 4667707"/>
                <a:gd name="csX53" fmla="*/ 3975534 w 4582662"/>
                <a:gd name="csY53" fmla="*/ 3816646 h 4667707"/>
                <a:gd name="csX54" fmla="*/ 4032684 w 4582662"/>
                <a:gd name="csY54" fmla="*/ 3765846 h 4667707"/>
                <a:gd name="csX55" fmla="*/ 4121584 w 4582662"/>
                <a:gd name="csY55" fmla="*/ 3657896 h 4667707"/>
                <a:gd name="csX56" fmla="*/ 4229534 w 4582662"/>
                <a:gd name="csY56" fmla="*/ 3619796 h 4667707"/>
                <a:gd name="csX57" fmla="*/ 4273984 w 4582662"/>
                <a:gd name="csY57" fmla="*/ 3530896 h 4667707"/>
                <a:gd name="csX58" fmla="*/ 4394634 w 4582662"/>
                <a:gd name="csY58" fmla="*/ 3365796 h 4667707"/>
                <a:gd name="csX59" fmla="*/ 4369234 w 4582662"/>
                <a:gd name="csY59" fmla="*/ 3365796 h 4667707"/>
                <a:gd name="csX60" fmla="*/ 4267634 w 4582662"/>
                <a:gd name="csY60" fmla="*/ 3340396 h 4667707"/>
                <a:gd name="csX61" fmla="*/ 4223184 w 4582662"/>
                <a:gd name="csY61" fmla="*/ 3308646 h 4667707"/>
                <a:gd name="csX62" fmla="*/ 4204134 w 4582662"/>
                <a:gd name="csY62" fmla="*/ 3181646 h 4667707"/>
                <a:gd name="csX63" fmla="*/ 4312084 w 4582662"/>
                <a:gd name="csY63" fmla="*/ 3060996 h 4667707"/>
                <a:gd name="csX64" fmla="*/ 4553384 w 4582662"/>
                <a:gd name="csY64" fmla="*/ 2870496 h 4667707"/>
                <a:gd name="csX65" fmla="*/ 4578784 w 4582662"/>
                <a:gd name="csY65" fmla="*/ 2806996 h 4667707"/>
                <a:gd name="csX66" fmla="*/ 4556077 w 4582662"/>
                <a:gd name="csY66" fmla="*/ 2463068 h 4667707"/>
                <a:gd name="csX67" fmla="*/ 4571002 w 4582662"/>
                <a:gd name="csY67" fmla="*/ 2463068 h 4667707"/>
                <a:gd name="csX68" fmla="*/ 4559734 w 4582662"/>
                <a:gd name="csY68" fmla="*/ 2165646 h 4667707"/>
                <a:gd name="csX69" fmla="*/ 4521634 w 4582662"/>
                <a:gd name="csY69" fmla="*/ 1981496 h 4667707"/>
                <a:gd name="csX70" fmla="*/ 4470834 w 4582662"/>
                <a:gd name="csY70" fmla="*/ 1892596 h 4667707"/>
                <a:gd name="csX71" fmla="*/ 4375584 w 4582662"/>
                <a:gd name="csY71" fmla="*/ 1663996 h 4667707"/>
                <a:gd name="csX72" fmla="*/ 4400984 w 4582662"/>
                <a:gd name="csY72" fmla="*/ 1524296 h 4667707"/>
                <a:gd name="csX73" fmla="*/ 4400984 w 4582662"/>
                <a:gd name="csY73" fmla="*/ 1486196 h 4667707"/>
                <a:gd name="csX74" fmla="*/ 4331134 w 4582662"/>
                <a:gd name="csY74" fmla="*/ 1473496 h 4667707"/>
                <a:gd name="csX75" fmla="*/ 4305734 w 4582662"/>
                <a:gd name="csY75" fmla="*/ 1435396 h 4667707"/>
                <a:gd name="csX76" fmla="*/ 4293034 w 4582662"/>
                <a:gd name="csY76" fmla="*/ 1327446 h 4667707"/>
                <a:gd name="csX77" fmla="*/ 4369234 w 4582662"/>
                <a:gd name="csY77" fmla="*/ 1098846 h 4667707"/>
                <a:gd name="csX78" fmla="*/ 4216834 w 4582662"/>
                <a:gd name="csY78" fmla="*/ 952796 h 4667707"/>
                <a:gd name="csX79" fmla="*/ 4153334 w 4582662"/>
                <a:gd name="csY79" fmla="*/ 825796 h 4667707"/>
                <a:gd name="csX80" fmla="*/ 4077134 w 4582662"/>
                <a:gd name="csY80" fmla="*/ 819446 h 4667707"/>
                <a:gd name="csX81" fmla="*/ 3918384 w 4582662"/>
                <a:gd name="csY81" fmla="*/ 660696 h 4667707"/>
                <a:gd name="csX82" fmla="*/ 3931084 w 4582662"/>
                <a:gd name="csY82" fmla="*/ 667046 h 4667707"/>
                <a:gd name="csX83" fmla="*/ 3569134 w 4582662"/>
                <a:gd name="csY83" fmla="*/ 597196 h 4667707"/>
                <a:gd name="csX84" fmla="*/ 3467534 w 4582662"/>
                <a:gd name="csY84" fmla="*/ 438446 h 4667707"/>
                <a:gd name="csX85" fmla="*/ 3437217 w 4582662"/>
                <a:gd name="csY85" fmla="*/ 238301 h 4667707"/>
                <a:gd name="csX86" fmla="*/ 3111934 w 4582662"/>
                <a:gd name="csY86" fmla="*/ 235246 h 4667707"/>
                <a:gd name="csX87" fmla="*/ 2851584 w 4582662"/>
                <a:gd name="csY87" fmla="*/ 89196 h 4667707"/>
                <a:gd name="csX88" fmla="*/ 2635684 w 4582662"/>
                <a:gd name="csY88" fmla="*/ 6646 h 4667707"/>
                <a:gd name="csX89" fmla="*/ 2616338 w 4582662"/>
                <a:gd name="csY89" fmla="*/ 8775 h 4667707"/>
                <a:gd name="csX90" fmla="*/ 2089288 w 4582662"/>
                <a:gd name="csY90" fmla="*/ 39088 h 4667707"/>
                <a:gd name="csX91" fmla="*/ 1742164 w 4582662"/>
                <a:gd name="csY91" fmla="*/ 70151 h 4667707"/>
                <a:gd name="csX92" fmla="*/ 927193 w 4582662"/>
                <a:gd name="csY92" fmla="*/ 686800 h 46677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Lst>
              <a:rect l="l" t="t" r="r" b="b"/>
              <a:pathLst>
                <a:path w="4582662" h="4667707">
                  <a:moveTo>
                    <a:pt x="921184" y="698796"/>
                  </a:moveTo>
                  <a:cubicBezTo>
                    <a:pt x="883613" y="743775"/>
                    <a:pt x="846042" y="788754"/>
                    <a:pt x="819584" y="813096"/>
                  </a:cubicBezTo>
                  <a:cubicBezTo>
                    <a:pt x="793126" y="837438"/>
                    <a:pt x="786776" y="838496"/>
                    <a:pt x="762434" y="844846"/>
                  </a:cubicBezTo>
                  <a:cubicBezTo>
                    <a:pt x="738092" y="851196"/>
                    <a:pt x="729626" y="812038"/>
                    <a:pt x="673534" y="851196"/>
                  </a:cubicBezTo>
                  <a:cubicBezTo>
                    <a:pt x="617442" y="890354"/>
                    <a:pt x="466101" y="1038521"/>
                    <a:pt x="425884" y="1079796"/>
                  </a:cubicBezTo>
                  <a:cubicBezTo>
                    <a:pt x="385667" y="1121071"/>
                    <a:pt x="429059" y="1088263"/>
                    <a:pt x="432234" y="1098846"/>
                  </a:cubicBezTo>
                  <a:cubicBezTo>
                    <a:pt x="435409" y="1109429"/>
                    <a:pt x="433292" y="1138004"/>
                    <a:pt x="444934" y="1143296"/>
                  </a:cubicBezTo>
                  <a:cubicBezTo>
                    <a:pt x="456576" y="1148588"/>
                    <a:pt x="488326" y="1142238"/>
                    <a:pt x="502084" y="1130596"/>
                  </a:cubicBezTo>
                  <a:cubicBezTo>
                    <a:pt x="515842" y="1118954"/>
                    <a:pt x="522192" y="1058629"/>
                    <a:pt x="527484" y="1073446"/>
                  </a:cubicBezTo>
                  <a:cubicBezTo>
                    <a:pt x="532776" y="1088263"/>
                    <a:pt x="542301" y="1177163"/>
                    <a:pt x="533834" y="1219496"/>
                  </a:cubicBezTo>
                  <a:cubicBezTo>
                    <a:pt x="525367" y="1261829"/>
                    <a:pt x="396508" y="1244015"/>
                    <a:pt x="476684" y="1327446"/>
                  </a:cubicBezTo>
                  <a:cubicBezTo>
                    <a:pt x="556861" y="1410877"/>
                    <a:pt x="1029035" y="1445338"/>
                    <a:pt x="1014893" y="1720082"/>
                  </a:cubicBezTo>
                  <a:cubicBezTo>
                    <a:pt x="1000751" y="1994826"/>
                    <a:pt x="600996" y="2023091"/>
                    <a:pt x="479544" y="2041260"/>
                  </a:cubicBezTo>
                  <a:cubicBezTo>
                    <a:pt x="358093" y="2059429"/>
                    <a:pt x="328994" y="1862340"/>
                    <a:pt x="286184" y="1829096"/>
                  </a:cubicBezTo>
                  <a:cubicBezTo>
                    <a:pt x="243374" y="1795852"/>
                    <a:pt x="238559" y="1849204"/>
                    <a:pt x="222684" y="1841796"/>
                  </a:cubicBezTo>
                  <a:cubicBezTo>
                    <a:pt x="206809" y="1834388"/>
                    <a:pt x="207867" y="1796288"/>
                    <a:pt x="190934" y="1784646"/>
                  </a:cubicBezTo>
                  <a:cubicBezTo>
                    <a:pt x="174001" y="1773004"/>
                    <a:pt x="135900" y="1760304"/>
                    <a:pt x="121084" y="1771946"/>
                  </a:cubicBezTo>
                  <a:cubicBezTo>
                    <a:pt x="106268" y="1783588"/>
                    <a:pt x="92509" y="1826979"/>
                    <a:pt x="102034" y="1854496"/>
                  </a:cubicBezTo>
                  <a:cubicBezTo>
                    <a:pt x="111559" y="1882013"/>
                    <a:pt x="195217" y="1883974"/>
                    <a:pt x="178234" y="1937046"/>
                  </a:cubicBezTo>
                  <a:cubicBezTo>
                    <a:pt x="161251" y="1990118"/>
                    <a:pt x="5430" y="2107309"/>
                    <a:pt x="138" y="2172926"/>
                  </a:cubicBezTo>
                  <a:cubicBezTo>
                    <a:pt x="-5154" y="2238543"/>
                    <a:pt x="144318" y="2254701"/>
                    <a:pt x="146484" y="2330746"/>
                  </a:cubicBezTo>
                  <a:cubicBezTo>
                    <a:pt x="148650" y="2406791"/>
                    <a:pt x="35359" y="2567813"/>
                    <a:pt x="13134" y="2629196"/>
                  </a:cubicBezTo>
                  <a:cubicBezTo>
                    <a:pt x="-9091" y="2690579"/>
                    <a:pt x="1492" y="2667296"/>
                    <a:pt x="13134" y="2699046"/>
                  </a:cubicBezTo>
                  <a:cubicBezTo>
                    <a:pt x="24776" y="2730796"/>
                    <a:pt x="47001" y="2800646"/>
                    <a:pt x="82984" y="2819696"/>
                  </a:cubicBezTo>
                  <a:cubicBezTo>
                    <a:pt x="118967" y="2838746"/>
                    <a:pt x="193051" y="2815463"/>
                    <a:pt x="229034" y="2813346"/>
                  </a:cubicBezTo>
                  <a:cubicBezTo>
                    <a:pt x="265017" y="2811229"/>
                    <a:pt x="299942" y="2750904"/>
                    <a:pt x="298884" y="2806996"/>
                  </a:cubicBezTo>
                  <a:cubicBezTo>
                    <a:pt x="297826" y="2863088"/>
                    <a:pt x="226917" y="3058879"/>
                    <a:pt x="222684" y="3149896"/>
                  </a:cubicBezTo>
                  <a:cubicBezTo>
                    <a:pt x="218451" y="3240913"/>
                    <a:pt x="244909" y="3303354"/>
                    <a:pt x="273484" y="3353096"/>
                  </a:cubicBezTo>
                  <a:cubicBezTo>
                    <a:pt x="302059" y="3402838"/>
                    <a:pt x="363442" y="3415538"/>
                    <a:pt x="394134" y="3448346"/>
                  </a:cubicBezTo>
                  <a:cubicBezTo>
                    <a:pt x="424826" y="3481154"/>
                    <a:pt x="435409" y="3513963"/>
                    <a:pt x="457634" y="3549946"/>
                  </a:cubicBezTo>
                  <a:cubicBezTo>
                    <a:pt x="479859" y="3585929"/>
                    <a:pt x="517959" y="3637788"/>
                    <a:pt x="527484" y="3664246"/>
                  </a:cubicBezTo>
                  <a:cubicBezTo>
                    <a:pt x="537009" y="3690704"/>
                    <a:pt x="528542" y="3690704"/>
                    <a:pt x="514784" y="3708696"/>
                  </a:cubicBezTo>
                  <a:cubicBezTo>
                    <a:pt x="501026" y="3726688"/>
                    <a:pt x="437526" y="3725629"/>
                    <a:pt x="444934" y="3772196"/>
                  </a:cubicBezTo>
                  <a:cubicBezTo>
                    <a:pt x="452342" y="3818763"/>
                    <a:pt x="513726" y="3928829"/>
                    <a:pt x="559234" y="3988096"/>
                  </a:cubicBezTo>
                  <a:cubicBezTo>
                    <a:pt x="604742" y="4047363"/>
                    <a:pt x="668242" y="4089696"/>
                    <a:pt x="717984" y="4127796"/>
                  </a:cubicBezTo>
                  <a:cubicBezTo>
                    <a:pt x="767726" y="4165896"/>
                    <a:pt x="839692" y="4186004"/>
                    <a:pt x="857684" y="4216696"/>
                  </a:cubicBezTo>
                  <a:cubicBezTo>
                    <a:pt x="875676" y="4247388"/>
                    <a:pt x="807942" y="4296071"/>
                    <a:pt x="825934" y="4311946"/>
                  </a:cubicBezTo>
                  <a:cubicBezTo>
                    <a:pt x="843926" y="4327821"/>
                    <a:pt x="908484" y="4291838"/>
                    <a:pt x="965634" y="4311946"/>
                  </a:cubicBezTo>
                  <a:cubicBezTo>
                    <a:pt x="1022784" y="4332054"/>
                    <a:pt x="1096867" y="4392379"/>
                    <a:pt x="1168834" y="4432596"/>
                  </a:cubicBezTo>
                  <a:cubicBezTo>
                    <a:pt x="1240801" y="4472813"/>
                    <a:pt x="1322292" y="4525729"/>
                    <a:pt x="1397434" y="4553246"/>
                  </a:cubicBezTo>
                  <a:cubicBezTo>
                    <a:pt x="1472576" y="4580763"/>
                    <a:pt x="1564651" y="4588171"/>
                    <a:pt x="1619684" y="4597696"/>
                  </a:cubicBezTo>
                  <a:cubicBezTo>
                    <a:pt x="1674717" y="4607221"/>
                    <a:pt x="1617567" y="4607221"/>
                    <a:pt x="1727634" y="4610396"/>
                  </a:cubicBezTo>
                  <a:cubicBezTo>
                    <a:pt x="1837701" y="4613571"/>
                    <a:pt x="2166842" y="4607221"/>
                    <a:pt x="2280084" y="4616746"/>
                  </a:cubicBezTo>
                  <a:cubicBezTo>
                    <a:pt x="2393326" y="4626271"/>
                    <a:pt x="2374276" y="4670721"/>
                    <a:pt x="2407084" y="4667546"/>
                  </a:cubicBezTo>
                  <a:cubicBezTo>
                    <a:pt x="2439892" y="4664371"/>
                    <a:pt x="2409201" y="4615688"/>
                    <a:pt x="2476934" y="4597696"/>
                  </a:cubicBezTo>
                  <a:cubicBezTo>
                    <a:pt x="2544667" y="4579704"/>
                    <a:pt x="2718234" y="4584996"/>
                    <a:pt x="2813484" y="4559596"/>
                  </a:cubicBezTo>
                  <a:cubicBezTo>
                    <a:pt x="2908734" y="4534196"/>
                    <a:pt x="2978584" y="4482338"/>
                    <a:pt x="3048434" y="4445296"/>
                  </a:cubicBezTo>
                  <a:cubicBezTo>
                    <a:pt x="3118284" y="4408254"/>
                    <a:pt x="3172259" y="4346871"/>
                    <a:pt x="3232584" y="4337346"/>
                  </a:cubicBezTo>
                  <a:cubicBezTo>
                    <a:pt x="3292909" y="4327821"/>
                    <a:pt x="3331009" y="4382854"/>
                    <a:pt x="3410384" y="4388146"/>
                  </a:cubicBezTo>
                  <a:cubicBezTo>
                    <a:pt x="3489759" y="4393438"/>
                    <a:pt x="3643217" y="4412488"/>
                    <a:pt x="3708834" y="4369096"/>
                  </a:cubicBezTo>
                  <a:cubicBezTo>
                    <a:pt x="3774451" y="4325704"/>
                    <a:pt x="3783976" y="4181771"/>
                    <a:pt x="3804084" y="4127796"/>
                  </a:cubicBezTo>
                  <a:cubicBezTo>
                    <a:pt x="3824192" y="4073821"/>
                    <a:pt x="3815726" y="4084404"/>
                    <a:pt x="3829484" y="4045246"/>
                  </a:cubicBezTo>
                  <a:cubicBezTo>
                    <a:pt x="3843242" y="4006088"/>
                    <a:pt x="3862292" y="3930946"/>
                    <a:pt x="3886634" y="3892846"/>
                  </a:cubicBezTo>
                  <a:cubicBezTo>
                    <a:pt x="3910976" y="3854746"/>
                    <a:pt x="3951192" y="3837813"/>
                    <a:pt x="3975534" y="3816646"/>
                  </a:cubicBezTo>
                  <a:cubicBezTo>
                    <a:pt x="3999876" y="3795479"/>
                    <a:pt x="4008342" y="3792304"/>
                    <a:pt x="4032684" y="3765846"/>
                  </a:cubicBezTo>
                  <a:cubicBezTo>
                    <a:pt x="4057026" y="3739388"/>
                    <a:pt x="4088776" y="3682238"/>
                    <a:pt x="4121584" y="3657896"/>
                  </a:cubicBezTo>
                  <a:cubicBezTo>
                    <a:pt x="4154392" y="3633554"/>
                    <a:pt x="4204134" y="3640963"/>
                    <a:pt x="4229534" y="3619796"/>
                  </a:cubicBezTo>
                  <a:cubicBezTo>
                    <a:pt x="4254934" y="3598629"/>
                    <a:pt x="4246467" y="3573229"/>
                    <a:pt x="4273984" y="3530896"/>
                  </a:cubicBezTo>
                  <a:cubicBezTo>
                    <a:pt x="4301501" y="3488563"/>
                    <a:pt x="4378759" y="3393313"/>
                    <a:pt x="4394634" y="3365796"/>
                  </a:cubicBezTo>
                  <a:cubicBezTo>
                    <a:pt x="4410509" y="3338279"/>
                    <a:pt x="4390401" y="3370029"/>
                    <a:pt x="4369234" y="3365796"/>
                  </a:cubicBezTo>
                  <a:cubicBezTo>
                    <a:pt x="4348067" y="3361563"/>
                    <a:pt x="4291976" y="3349921"/>
                    <a:pt x="4267634" y="3340396"/>
                  </a:cubicBezTo>
                  <a:cubicBezTo>
                    <a:pt x="4243292" y="3330871"/>
                    <a:pt x="4233767" y="3335104"/>
                    <a:pt x="4223184" y="3308646"/>
                  </a:cubicBezTo>
                  <a:cubicBezTo>
                    <a:pt x="4212601" y="3282188"/>
                    <a:pt x="4189317" y="3222921"/>
                    <a:pt x="4204134" y="3181646"/>
                  </a:cubicBezTo>
                  <a:cubicBezTo>
                    <a:pt x="4218951" y="3140371"/>
                    <a:pt x="4253876" y="3112854"/>
                    <a:pt x="4312084" y="3060996"/>
                  </a:cubicBezTo>
                  <a:cubicBezTo>
                    <a:pt x="4370292" y="3009138"/>
                    <a:pt x="4508934" y="2912829"/>
                    <a:pt x="4553384" y="2870496"/>
                  </a:cubicBezTo>
                  <a:cubicBezTo>
                    <a:pt x="4597834" y="2828163"/>
                    <a:pt x="4578335" y="2874901"/>
                    <a:pt x="4578784" y="2806996"/>
                  </a:cubicBezTo>
                  <a:cubicBezTo>
                    <a:pt x="4579233" y="2739091"/>
                    <a:pt x="4557374" y="2520389"/>
                    <a:pt x="4556077" y="2463068"/>
                  </a:cubicBezTo>
                  <a:cubicBezTo>
                    <a:pt x="4562188" y="2431147"/>
                    <a:pt x="4570393" y="2512638"/>
                    <a:pt x="4571002" y="2463068"/>
                  </a:cubicBezTo>
                  <a:cubicBezTo>
                    <a:pt x="4571612" y="2413498"/>
                    <a:pt x="4567962" y="2245908"/>
                    <a:pt x="4559734" y="2165646"/>
                  </a:cubicBezTo>
                  <a:cubicBezTo>
                    <a:pt x="4551506" y="2085384"/>
                    <a:pt x="4536451" y="2027004"/>
                    <a:pt x="4521634" y="1981496"/>
                  </a:cubicBezTo>
                  <a:cubicBezTo>
                    <a:pt x="4506817" y="1935988"/>
                    <a:pt x="4495176" y="1945513"/>
                    <a:pt x="4470834" y="1892596"/>
                  </a:cubicBezTo>
                  <a:cubicBezTo>
                    <a:pt x="4446492" y="1839679"/>
                    <a:pt x="4387226" y="1725379"/>
                    <a:pt x="4375584" y="1663996"/>
                  </a:cubicBezTo>
                  <a:cubicBezTo>
                    <a:pt x="4363942" y="1602613"/>
                    <a:pt x="4396751" y="1553929"/>
                    <a:pt x="4400984" y="1524296"/>
                  </a:cubicBezTo>
                  <a:cubicBezTo>
                    <a:pt x="4405217" y="1494663"/>
                    <a:pt x="4412626" y="1494663"/>
                    <a:pt x="4400984" y="1486196"/>
                  </a:cubicBezTo>
                  <a:cubicBezTo>
                    <a:pt x="4389342" y="1477729"/>
                    <a:pt x="4347009" y="1481963"/>
                    <a:pt x="4331134" y="1473496"/>
                  </a:cubicBezTo>
                  <a:cubicBezTo>
                    <a:pt x="4315259" y="1465029"/>
                    <a:pt x="4312084" y="1459738"/>
                    <a:pt x="4305734" y="1435396"/>
                  </a:cubicBezTo>
                  <a:cubicBezTo>
                    <a:pt x="4299384" y="1411054"/>
                    <a:pt x="4282451" y="1383538"/>
                    <a:pt x="4293034" y="1327446"/>
                  </a:cubicBezTo>
                  <a:cubicBezTo>
                    <a:pt x="4303617" y="1271354"/>
                    <a:pt x="4381934" y="1161288"/>
                    <a:pt x="4369234" y="1098846"/>
                  </a:cubicBezTo>
                  <a:cubicBezTo>
                    <a:pt x="4356534" y="1036404"/>
                    <a:pt x="4252817" y="998304"/>
                    <a:pt x="4216834" y="952796"/>
                  </a:cubicBezTo>
                  <a:cubicBezTo>
                    <a:pt x="4180851" y="907288"/>
                    <a:pt x="4176617" y="848021"/>
                    <a:pt x="4153334" y="825796"/>
                  </a:cubicBezTo>
                  <a:cubicBezTo>
                    <a:pt x="4130051" y="803571"/>
                    <a:pt x="4116292" y="846963"/>
                    <a:pt x="4077134" y="819446"/>
                  </a:cubicBezTo>
                  <a:cubicBezTo>
                    <a:pt x="4037976" y="791929"/>
                    <a:pt x="3942726" y="686096"/>
                    <a:pt x="3918384" y="660696"/>
                  </a:cubicBezTo>
                  <a:cubicBezTo>
                    <a:pt x="3894042" y="635296"/>
                    <a:pt x="3989292" y="677629"/>
                    <a:pt x="3931084" y="667046"/>
                  </a:cubicBezTo>
                  <a:cubicBezTo>
                    <a:pt x="3872876" y="656463"/>
                    <a:pt x="3646392" y="635296"/>
                    <a:pt x="3569134" y="597196"/>
                  </a:cubicBezTo>
                  <a:cubicBezTo>
                    <a:pt x="3491876" y="559096"/>
                    <a:pt x="3489520" y="498262"/>
                    <a:pt x="3467534" y="438446"/>
                  </a:cubicBezTo>
                  <a:cubicBezTo>
                    <a:pt x="3445548" y="378630"/>
                    <a:pt x="3552837" y="306776"/>
                    <a:pt x="3437217" y="238301"/>
                  </a:cubicBezTo>
                  <a:cubicBezTo>
                    <a:pt x="3321597" y="169826"/>
                    <a:pt x="3209539" y="260097"/>
                    <a:pt x="3111934" y="235246"/>
                  </a:cubicBezTo>
                  <a:cubicBezTo>
                    <a:pt x="3014329" y="210395"/>
                    <a:pt x="2930959" y="127296"/>
                    <a:pt x="2851584" y="89196"/>
                  </a:cubicBezTo>
                  <a:cubicBezTo>
                    <a:pt x="2772209" y="51096"/>
                    <a:pt x="2674892" y="20049"/>
                    <a:pt x="2635684" y="6646"/>
                  </a:cubicBezTo>
                  <a:cubicBezTo>
                    <a:pt x="2596476" y="-6757"/>
                    <a:pt x="2707404" y="3368"/>
                    <a:pt x="2616338" y="8775"/>
                  </a:cubicBezTo>
                  <a:lnTo>
                    <a:pt x="2089288" y="39088"/>
                  </a:lnTo>
                  <a:lnTo>
                    <a:pt x="1742164" y="70151"/>
                  </a:lnTo>
                  <a:cubicBezTo>
                    <a:pt x="1597172" y="82612"/>
                    <a:pt x="926313" y="684011"/>
                    <a:pt x="927193" y="686800"/>
                  </a:cubicBezTo>
                </a:path>
              </a:pathLst>
            </a:custGeom>
            <a:noFill/>
            <a:ln w="19050" cap="flat" cmpd="sng" algn="ctr">
              <a:solidFill>
                <a:srgbClr val="15608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800"/>
                </a:spcAft>
                <a:buNone/>
              </a:pPr>
              <a:r>
                <a:rPr lang="fr-MA" sz="1200" kern="100" dirty="0">
                  <a:solidFill>
                    <a:srgbClr val="000000"/>
                  </a:solidFill>
                  <a:effectLst/>
                  <a:latin typeface="Times New Roman" panose="02020603050405020304" pitchFamily="18" charset="0"/>
                  <a:ea typeface="Aptos" panose="020B0004020202020204" pitchFamily="34" charset="0"/>
                  <a:cs typeface="Arial" panose="020B0604020202020204" pitchFamily="34" charset="0"/>
                </a:rPr>
                <a:t> </a:t>
              </a:r>
              <a:endParaRPr lang="fr-MA" sz="1200" kern="100" dirty="0">
                <a:effectLst/>
                <a:latin typeface="Times New Roman" panose="02020603050405020304" pitchFamily="18" charset="0"/>
                <a:ea typeface="Aptos" panose="020B0004020202020204" pitchFamily="34" charset="0"/>
                <a:cs typeface="Arial" panose="020B0604020202020204" pitchFamily="34" charset="0"/>
              </a:endParaRPr>
            </a:p>
          </p:txBody>
        </p:sp>
        <p:sp>
          <p:nvSpPr>
            <p:cNvPr id="117" name="Forme libre : forme 116">
              <a:extLst>
                <a:ext uri="{FF2B5EF4-FFF2-40B4-BE49-F238E27FC236}">
                  <a16:creationId xmlns:a16="http://schemas.microsoft.com/office/drawing/2014/main" id="{00B3DBA9-4E5F-C4D8-3495-BDD41FC801ED}"/>
                </a:ext>
              </a:extLst>
            </p:cNvPr>
            <p:cNvSpPr/>
            <p:nvPr/>
          </p:nvSpPr>
          <p:spPr>
            <a:xfrm>
              <a:off x="5729842" y="543180"/>
              <a:ext cx="1337522" cy="2041736"/>
            </a:xfrm>
            <a:custGeom>
              <a:avLst/>
              <a:gdLst>
                <a:gd name="csX0" fmla="*/ 2058784 w 2821282"/>
                <a:gd name="csY0" fmla="*/ 86144 h 3930727"/>
                <a:gd name="csX1" fmla="*/ 2325484 w 2821282"/>
                <a:gd name="csY1" fmla="*/ 368084 h 3930727"/>
                <a:gd name="csX2" fmla="*/ 2698864 w 2821282"/>
                <a:gd name="csY2" fmla="*/ 779564 h 3930727"/>
                <a:gd name="csX3" fmla="*/ 2767444 w 2821282"/>
                <a:gd name="csY3" fmla="*/ 977684 h 3930727"/>
                <a:gd name="csX4" fmla="*/ 2820784 w 2821282"/>
                <a:gd name="csY4" fmla="*/ 1297724 h 3930727"/>
                <a:gd name="csX5" fmla="*/ 2782684 w 2821282"/>
                <a:gd name="csY5" fmla="*/ 1838744 h 3930727"/>
                <a:gd name="csX6" fmla="*/ 2615044 w 2821282"/>
                <a:gd name="csY6" fmla="*/ 2684564 h 3930727"/>
                <a:gd name="csX7" fmla="*/ 2424544 w 2821282"/>
                <a:gd name="csY7" fmla="*/ 3355124 h 3930727"/>
                <a:gd name="csX8" fmla="*/ 2180704 w 2821282"/>
                <a:gd name="csY8" fmla="*/ 3614204 h 3930727"/>
                <a:gd name="csX9" fmla="*/ 1891144 w 2821282"/>
                <a:gd name="csY9" fmla="*/ 3781844 h 3930727"/>
                <a:gd name="csX10" fmla="*/ 1334884 w 2821282"/>
                <a:gd name="csY10" fmla="*/ 3919004 h 3930727"/>
                <a:gd name="csX11" fmla="*/ 1129144 w 2821282"/>
                <a:gd name="csY11" fmla="*/ 3919004 h 3930727"/>
                <a:gd name="csX12" fmla="*/ 801484 w 2821282"/>
                <a:gd name="csY12" fmla="*/ 3880904 h 3930727"/>
                <a:gd name="csX13" fmla="*/ 527164 w 2821282"/>
                <a:gd name="csY13" fmla="*/ 3804704 h 3930727"/>
                <a:gd name="csX14" fmla="*/ 283324 w 2821282"/>
                <a:gd name="csY14" fmla="*/ 3621824 h 3930727"/>
                <a:gd name="csX15" fmla="*/ 85204 w 2821282"/>
                <a:gd name="csY15" fmla="*/ 3393224 h 3930727"/>
                <a:gd name="csX16" fmla="*/ 1384 w 2821282"/>
                <a:gd name="csY16" fmla="*/ 3118904 h 3930727"/>
                <a:gd name="csX17" fmla="*/ 39484 w 2821282"/>
                <a:gd name="csY17" fmla="*/ 2905544 h 3930727"/>
                <a:gd name="csX18" fmla="*/ 123304 w 2821282"/>
                <a:gd name="csY18" fmla="*/ 2768384 h 3930727"/>
                <a:gd name="csX19" fmla="*/ 245224 w 2821282"/>
                <a:gd name="csY19" fmla="*/ 2615984 h 3930727"/>
                <a:gd name="csX20" fmla="*/ 359524 w 2821282"/>
                <a:gd name="csY20" fmla="*/ 2288324 h 3930727"/>
                <a:gd name="csX21" fmla="*/ 313804 w 2821282"/>
                <a:gd name="csY21" fmla="*/ 1960664 h 3930727"/>
                <a:gd name="csX22" fmla="*/ 184264 w 2821282"/>
                <a:gd name="csY22" fmla="*/ 1678724 h 3930727"/>
                <a:gd name="csX23" fmla="*/ 108064 w 2821282"/>
                <a:gd name="csY23" fmla="*/ 1480604 h 3930727"/>
                <a:gd name="csX24" fmla="*/ 31864 w 2821282"/>
                <a:gd name="csY24" fmla="*/ 1107224 h 3930727"/>
                <a:gd name="csX25" fmla="*/ 47104 w 2821282"/>
                <a:gd name="csY25" fmla="*/ 871004 h 3930727"/>
                <a:gd name="csX26" fmla="*/ 443344 w 2821282"/>
                <a:gd name="csY26" fmla="*/ 398564 h 3930727"/>
                <a:gd name="csX27" fmla="*/ 771004 w 2821282"/>
                <a:gd name="csY27" fmla="*/ 139484 h 3930727"/>
                <a:gd name="csX28" fmla="*/ 1022464 w 2821282"/>
                <a:gd name="csY28" fmla="*/ 25184 h 3930727"/>
                <a:gd name="csX29" fmla="*/ 1517764 w 2821282"/>
                <a:gd name="csY29" fmla="*/ 2324 h 3930727"/>
                <a:gd name="csX30" fmla="*/ 1936864 w 2821282"/>
                <a:gd name="csY30" fmla="*/ 63284 h 3930727"/>
                <a:gd name="csX31" fmla="*/ 2119744 w 2821282"/>
                <a:gd name="csY31" fmla="*/ 162344 h 3930727"/>
                <a:gd name="csX32" fmla="*/ 2058784 w 2821282"/>
                <a:gd name="csY32" fmla="*/ 86144 h 3930727"/>
                <a:gd name="csX0" fmla="*/ 2058784 w 2821282"/>
                <a:gd name="csY0" fmla="*/ 86144 h 3930727"/>
                <a:gd name="csX1" fmla="*/ 2325484 w 2821282"/>
                <a:gd name="csY1" fmla="*/ 368084 h 3930727"/>
                <a:gd name="csX2" fmla="*/ 2698864 w 2821282"/>
                <a:gd name="csY2" fmla="*/ 779564 h 3930727"/>
                <a:gd name="csX3" fmla="*/ 2767444 w 2821282"/>
                <a:gd name="csY3" fmla="*/ 977684 h 3930727"/>
                <a:gd name="csX4" fmla="*/ 2820784 w 2821282"/>
                <a:gd name="csY4" fmla="*/ 1297724 h 3930727"/>
                <a:gd name="csX5" fmla="*/ 2782684 w 2821282"/>
                <a:gd name="csY5" fmla="*/ 1838744 h 3930727"/>
                <a:gd name="csX6" fmla="*/ 2615044 w 2821282"/>
                <a:gd name="csY6" fmla="*/ 2684564 h 3930727"/>
                <a:gd name="csX7" fmla="*/ 2424544 w 2821282"/>
                <a:gd name="csY7" fmla="*/ 3355124 h 3930727"/>
                <a:gd name="csX8" fmla="*/ 2180704 w 2821282"/>
                <a:gd name="csY8" fmla="*/ 3614204 h 3930727"/>
                <a:gd name="csX9" fmla="*/ 1891144 w 2821282"/>
                <a:gd name="csY9" fmla="*/ 3781844 h 3930727"/>
                <a:gd name="csX10" fmla="*/ 1334884 w 2821282"/>
                <a:gd name="csY10" fmla="*/ 3919004 h 3930727"/>
                <a:gd name="csX11" fmla="*/ 1129144 w 2821282"/>
                <a:gd name="csY11" fmla="*/ 3919004 h 3930727"/>
                <a:gd name="csX12" fmla="*/ 801484 w 2821282"/>
                <a:gd name="csY12" fmla="*/ 3880904 h 3930727"/>
                <a:gd name="csX13" fmla="*/ 527164 w 2821282"/>
                <a:gd name="csY13" fmla="*/ 3804704 h 3930727"/>
                <a:gd name="csX14" fmla="*/ 283324 w 2821282"/>
                <a:gd name="csY14" fmla="*/ 3621824 h 3930727"/>
                <a:gd name="csX15" fmla="*/ 85204 w 2821282"/>
                <a:gd name="csY15" fmla="*/ 3393224 h 3930727"/>
                <a:gd name="csX16" fmla="*/ 1384 w 2821282"/>
                <a:gd name="csY16" fmla="*/ 3118904 h 3930727"/>
                <a:gd name="csX17" fmla="*/ 39484 w 2821282"/>
                <a:gd name="csY17" fmla="*/ 2905544 h 3930727"/>
                <a:gd name="csX18" fmla="*/ 123304 w 2821282"/>
                <a:gd name="csY18" fmla="*/ 2768384 h 3930727"/>
                <a:gd name="csX19" fmla="*/ 222359 w 2821282"/>
                <a:gd name="csY19" fmla="*/ 2593124 h 3930727"/>
                <a:gd name="csX20" fmla="*/ 359524 w 2821282"/>
                <a:gd name="csY20" fmla="*/ 2288324 h 3930727"/>
                <a:gd name="csX21" fmla="*/ 313804 w 2821282"/>
                <a:gd name="csY21" fmla="*/ 1960664 h 3930727"/>
                <a:gd name="csX22" fmla="*/ 184264 w 2821282"/>
                <a:gd name="csY22" fmla="*/ 1678724 h 3930727"/>
                <a:gd name="csX23" fmla="*/ 108064 w 2821282"/>
                <a:gd name="csY23" fmla="*/ 1480604 h 3930727"/>
                <a:gd name="csX24" fmla="*/ 31864 w 2821282"/>
                <a:gd name="csY24" fmla="*/ 1107224 h 3930727"/>
                <a:gd name="csX25" fmla="*/ 47104 w 2821282"/>
                <a:gd name="csY25" fmla="*/ 871004 h 3930727"/>
                <a:gd name="csX26" fmla="*/ 443344 w 2821282"/>
                <a:gd name="csY26" fmla="*/ 398564 h 3930727"/>
                <a:gd name="csX27" fmla="*/ 771004 w 2821282"/>
                <a:gd name="csY27" fmla="*/ 139484 h 3930727"/>
                <a:gd name="csX28" fmla="*/ 1022464 w 2821282"/>
                <a:gd name="csY28" fmla="*/ 25184 h 3930727"/>
                <a:gd name="csX29" fmla="*/ 1517764 w 2821282"/>
                <a:gd name="csY29" fmla="*/ 2324 h 3930727"/>
                <a:gd name="csX30" fmla="*/ 1936864 w 2821282"/>
                <a:gd name="csY30" fmla="*/ 63284 h 3930727"/>
                <a:gd name="csX31" fmla="*/ 2119744 w 2821282"/>
                <a:gd name="csY31" fmla="*/ 162344 h 3930727"/>
                <a:gd name="csX32" fmla="*/ 2058784 w 2821282"/>
                <a:gd name="csY32" fmla="*/ 86144 h 3930727"/>
                <a:gd name="csX0" fmla="*/ 2058784 w 2821282"/>
                <a:gd name="csY0" fmla="*/ 86144 h 3930727"/>
                <a:gd name="csX1" fmla="*/ 2325484 w 2821282"/>
                <a:gd name="csY1" fmla="*/ 368084 h 3930727"/>
                <a:gd name="csX2" fmla="*/ 2698864 w 2821282"/>
                <a:gd name="csY2" fmla="*/ 779564 h 3930727"/>
                <a:gd name="csX3" fmla="*/ 2767444 w 2821282"/>
                <a:gd name="csY3" fmla="*/ 977684 h 3930727"/>
                <a:gd name="csX4" fmla="*/ 2820784 w 2821282"/>
                <a:gd name="csY4" fmla="*/ 1297724 h 3930727"/>
                <a:gd name="csX5" fmla="*/ 2782684 w 2821282"/>
                <a:gd name="csY5" fmla="*/ 1838744 h 3930727"/>
                <a:gd name="csX6" fmla="*/ 2615044 w 2821282"/>
                <a:gd name="csY6" fmla="*/ 2684564 h 3930727"/>
                <a:gd name="csX7" fmla="*/ 2424544 w 2821282"/>
                <a:gd name="csY7" fmla="*/ 3355124 h 3930727"/>
                <a:gd name="csX8" fmla="*/ 2180704 w 2821282"/>
                <a:gd name="csY8" fmla="*/ 3614204 h 3930727"/>
                <a:gd name="csX9" fmla="*/ 1891144 w 2821282"/>
                <a:gd name="csY9" fmla="*/ 3781844 h 3930727"/>
                <a:gd name="csX10" fmla="*/ 1334884 w 2821282"/>
                <a:gd name="csY10" fmla="*/ 3919004 h 3930727"/>
                <a:gd name="csX11" fmla="*/ 1129144 w 2821282"/>
                <a:gd name="csY11" fmla="*/ 3919004 h 3930727"/>
                <a:gd name="csX12" fmla="*/ 801484 w 2821282"/>
                <a:gd name="csY12" fmla="*/ 3880904 h 3930727"/>
                <a:gd name="csX13" fmla="*/ 527164 w 2821282"/>
                <a:gd name="csY13" fmla="*/ 3804704 h 3930727"/>
                <a:gd name="csX14" fmla="*/ 283324 w 2821282"/>
                <a:gd name="csY14" fmla="*/ 3621824 h 3930727"/>
                <a:gd name="csX15" fmla="*/ 85204 w 2821282"/>
                <a:gd name="csY15" fmla="*/ 3393224 h 3930727"/>
                <a:gd name="csX16" fmla="*/ 1384 w 2821282"/>
                <a:gd name="csY16" fmla="*/ 3118904 h 3930727"/>
                <a:gd name="csX17" fmla="*/ 39484 w 2821282"/>
                <a:gd name="csY17" fmla="*/ 2905544 h 3930727"/>
                <a:gd name="csX18" fmla="*/ 123304 w 2821282"/>
                <a:gd name="csY18" fmla="*/ 2768384 h 3930727"/>
                <a:gd name="csX19" fmla="*/ 222359 w 2821282"/>
                <a:gd name="csY19" fmla="*/ 2593124 h 3930727"/>
                <a:gd name="csX20" fmla="*/ 306172 w 2821282"/>
                <a:gd name="csY20" fmla="*/ 2364525 h 3930727"/>
                <a:gd name="csX21" fmla="*/ 313804 w 2821282"/>
                <a:gd name="csY21" fmla="*/ 1960664 h 3930727"/>
                <a:gd name="csX22" fmla="*/ 184264 w 2821282"/>
                <a:gd name="csY22" fmla="*/ 1678724 h 3930727"/>
                <a:gd name="csX23" fmla="*/ 108064 w 2821282"/>
                <a:gd name="csY23" fmla="*/ 1480604 h 3930727"/>
                <a:gd name="csX24" fmla="*/ 31864 w 2821282"/>
                <a:gd name="csY24" fmla="*/ 1107224 h 3930727"/>
                <a:gd name="csX25" fmla="*/ 47104 w 2821282"/>
                <a:gd name="csY25" fmla="*/ 871004 h 3930727"/>
                <a:gd name="csX26" fmla="*/ 443344 w 2821282"/>
                <a:gd name="csY26" fmla="*/ 398564 h 3930727"/>
                <a:gd name="csX27" fmla="*/ 771004 w 2821282"/>
                <a:gd name="csY27" fmla="*/ 139484 h 3930727"/>
                <a:gd name="csX28" fmla="*/ 1022464 w 2821282"/>
                <a:gd name="csY28" fmla="*/ 25184 h 3930727"/>
                <a:gd name="csX29" fmla="*/ 1517764 w 2821282"/>
                <a:gd name="csY29" fmla="*/ 2324 h 3930727"/>
                <a:gd name="csX30" fmla="*/ 1936864 w 2821282"/>
                <a:gd name="csY30" fmla="*/ 63284 h 3930727"/>
                <a:gd name="csX31" fmla="*/ 2119744 w 2821282"/>
                <a:gd name="csY31" fmla="*/ 162344 h 3930727"/>
                <a:gd name="csX32" fmla="*/ 2058784 w 2821282"/>
                <a:gd name="csY32" fmla="*/ 86144 h 3930727"/>
                <a:gd name="csX0" fmla="*/ 2058784 w 2821282"/>
                <a:gd name="csY0" fmla="*/ 87488 h 3932071"/>
                <a:gd name="csX1" fmla="*/ 2325484 w 2821282"/>
                <a:gd name="csY1" fmla="*/ 369428 h 3932071"/>
                <a:gd name="csX2" fmla="*/ 2698864 w 2821282"/>
                <a:gd name="csY2" fmla="*/ 780908 h 3932071"/>
                <a:gd name="csX3" fmla="*/ 2767444 w 2821282"/>
                <a:gd name="csY3" fmla="*/ 979028 h 3932071"/>
                <a:gd name="csX4" fmla="*/ 2820784 w 2821282"/>
                <a:gd name="csY4" fmla="*/ 1299068 h 3932071"/>
                <a:gd name="csX5" fmla="*/ 2782684 w 2821282"/>
                <a:gd name="csY5" fmla="*/ 1840088 h 3932071"/>
                <a:gd name="csX6" fmla="*/ 2615044 w 2821282"/>
                <a:gd name="csY6" fmla="*/ 2685908 h 3932071"/>
                <a:gd name="csX7" fmla="*/ 2424544 w 2821282"/>
                <a:gd name="csY7" fmla="*/ 3356468 h 3932071"/>
                <a:gd name="csX8" fmla="*/ 2180704 w 2821282"/>
                <a:gd name="csY8" fmla="*/ 3615548 h 3932071"/>
                <a:gd name="csX9" fmla="*/ 1891144 w 2821282"/>
                <a:gd name="csY9" fmla="*/ 3783188 h 3932071"/>
                <a:gd name="csX10" fmla="*/ 1334884 w 2821282"/>
                <a:gd name="csY10" fmla="*/ 3920348 h 3932071"/>
                <a:gd name="csX11" fmla="*/ 1129144 w 2821282"/>
                <a:gd name="csY11" fmla="*/ 3920348 h 3932071"/>
                <a:gd name="csX12" fmla="*/ 801484 w 2821282"/>
                <a:gd name="csY12" fmla="*/ 3882248 h 3932071"/>
                <a:gd name="csX13" fmla="*/ 527164 w 2821282"/>
                <a:gd name="csY13" fmla="*/ 3806048 h 3932071"/>
                <a:gd name="csX14" fmla="*/ 283324 w 2821282"/>
                <a:gd name="csY14" fmla="*/ 3623168 h 3932071"/>
                <a:gd name="csX15" fmla="*/ 85204 w 2821282"/>
                <a:gd name="csY15" fmla="*/ 3394568 h 3932071"/>
                <a:gd name="csX16" fmla="*/ 1384 w 2821282"/>
                <a:gd name="csY16" fmla="*/ 3120248 h 3932071"/>
                <a:gd name="csX17" fmla="*/ 39484 w 2821282"/>
                <a:gd name="csY17" fmla="*/ 2906888 h 3932071"/>
                <a:gd name="csX18" fmla="*/ 123304 w 2821282"/>
                <a:gd name="csY18" fmla="*/ 2769728 h 3932071"/>
                <a:gd name="csX19" fmla="*/ 222359 w 2821282"/>
                <a:gd name="csY19" fmla="*/ 2594468 h 3932071"/>
                <a:gd name="csX20" fmla="*/ 306172 w 2821282"/>
                <a:gd name="csY20" fmla="*/ 2365869 h 3932071"/>
                <a:gd name="csX21" fmla="*/ 313804 w 2821282"/>
                <a:gd name="csY21" fmla="*/ 1962008 h 3932071"/>
                <a:gd name="csX22" fmla="*/ 184264 w 2821282"/>
                <a:gd name="csY22" fmla="*/ 1680068 h 3932071"/>
                <a:gd name="csX23" fmla="*/ 108064 w 2821282"/>
                <a:gd name="csY23" fmla="*/ 1481948 h 3932071"/>
                <a:gd name="csX24" fmla="*/ 31864 w 2821282"/>
                <a:gd name="csY24" fmla="*/ 1108568 h 3932071"/>
                <a:gd name="csX25" fmla="*/ 47104 w 2821282"/>
                <a:gd name="csY25" fmla="*/ 872348 h 3932071"/>
                <a:gd name="csX26" fmla="*/ 443344 w 2821282"/>
                <a:gd name="csY26" fmla="*/ 399908 h 3932071"/>
                <a:gd name="csX27" fmla="*/ 633814 w 2821282"/>
                <a:gd name="csY27" fmla="*/ 186549 h 3932071"/>
                <a:gd name="csX28" fmla="*/ 1022464 w 2821282"/>
                <a:gd name="csY28" fmla="*/ 26528 h 3932071"/>
                <a:gd name="csX29" fmla="*/ 1517764 w 2821282"/>
                <a:gd name="csY29" fmla="*/ 3668 h 3932071"/>
                <a:gd name="csX30" fmla="*/ 1936864 w 2821282"/>
                <a:gd name="csY30" fmla="*/ 64628 h 3932071"/>
                <a:gd name="csX31" fmla="*/ 2119744 w 2821282"/>
                <a:gd name="csY31" fmla="*/ 163688 h 3932071"/>
                <a:gd name="csX32" fmla="*/ 2058784 w 2821282"/>
                <a:gd name="csY32" fmla="*/ 87488 h 3932071"/>
                <a:gd name="csX0" fmla="*/ 2058784 w 2821282"/>
                <a:gd name="csY0" fmla="*/ 90635 h 3935218"/>
                <a:gd name="csX1" fmla="*/ 2325484 w 2821282"/>
                <a:gd name="csY1" fmla="*/ 372575 h 3935218"/>
                <a:gd name="csX2" fmla="*/ 2698864 w 2821282"/>
                <a:gd name="csY2" fmla="*/ 784055 h 3935218"/>
                <a:gd name="csX3" fmla="*/ 2767444 w 2821282"/>
                <a:gd name="csY3" fmla="*/ 982175 h 3935218"/>
                <a:gd name="csX4" fmla="*/ 2820784 w 2821282"/>
                <a:gd name="csY4" fmla="*/ 1302215 h 3935218"/>
                <a:gd name="csX5" fmla="*/ 2782684 w 2821282"/>
                <a:gd name="csY5" fmla="*/ 1843235 h 3935218"/>
                <a:gd name="csX6" fmla="*/ 2615044 w 2821282"/>
                <a:gd name="csY6" fmla="*/ 2689055 h 3935218"/>
                <a:gd name="csX7" fmla="*/ 2424544 w 2821282"/>
                <a:gd name="csY7" fmla="*/ 3359615 h 3935218"/>
                <a:gd name="csX8" fmla="*/ 2180704 w 2821282"/>
                <a:gd name="csY8" fmla="*/ 3618695 h 3935218"/>
                <a:gd name="csX9" fmla="*/ 1891144 w 2821282"/>
                <a:gd name="csY9" fmla="*/ 3786335 h 3935218"/>
                <a:gd name="csX10" fmla="*/ 1334884 w 2821282"/>
                <a:gd name="csY10" fmla="*/ 3923495 h 3935218"/>
                <a:gd name="csX11" fmla="*/ 1129144 w 2821282"/>
                <a:gd name="csY11" fmla="*/ 3923495 h 3935218"/>
                <a:gd name="csX12" fmla="*/ 801484 w 2821282"/>
                <a:gd name="csY12" fmla="*/ 3885395 h 3935218"/>
                <a:gd name="csX13" fmla="*/ 527164 w 2821282"/>
                <a:gd name="csY13" fmla="*/ 3809195 h 3935218"/>
                <a:gd name="csX14" fmla="*/ 283324 w 2821282"/>
                <a:gd name="csY14" fmla="*/ 3626315 h 3935218"/>
                <a:gd name="csX15" fmla="*/ 85204 w 2821282"/>
                <a:gd name="csY15" fmla="*/ 3397715 h 3935218"/>
                <a:gd name="csX16" fmla="*/ 1384 w 2821282"/>
                <a:gd name="csY16" fmla="*/ 3123395 h 3935218"/>
                <a:gd name="csX17" fmla="*/ 39484 w 2821282"/>
                <a:gd name="csY17" fmla="*/ 2910035 h 3935218"/>
                <a:gd name="csX18" fmla="*/ 123304 w 2821282"/>
                <a:gd name="csY18" fmla="*/ 2772875 h 3935218"/>
                <a:gd name="csX19" fmla="*/ 222359 w 2821282"/>
                <a:gd name="csY19" fmla="*/ 2597615 h 3935218"/>
                <a:gd name="csX20" fmla="*/ 306172 w 2821282"/>
                <a:gd name="csY20" fmla="*/ 2369016 h 3935218"/>
                <a:gd name="csX21" fmla="*/ 313804 w 2821282"/>
                <a:gd name="csY21" fmla="*/ 1965155 h 3935218"/>
                <a:gd name="csX22" fmla="*/ 184264 w 2821282"/>
                <a:gd name="csY22" fmla="*/ 1683215 h 3935218"/>
                <a:gd name="csX23" fmla="*/ 108064 w 2821282"/>
                <a:gd name="csY23" fmla="*/ 1485095 h 3935218"/>
                <a:gd name="csX24" fmla="*/ 31864 w 2821282"/>
                <a:gd name="csY24" fmla="*/ 1111715 h 3935218"/>
                <a:gd name="csX25" fmla="*/ 47104 w 2821282"/>
                <a:gd name="csY25" fmla="*/ 875495 h 3935218"/>
                <a:gd name="csX26" fmla="*/ 443344 w 2821282"/>
                <a:gd name="csY26" fmla="*/ 403055 h 3935218"/>
                <a:gd name="csX27" fmla="*/ 633814 w 2821282"/>
                <a:gd name="csY27" fmla="*/ 189696 h 3935218"/>
                <a:gd name="csX28" fmla="*/ 1007220 w 2821282"/>
                <a:gd name="csY28" fmla="*/ 22055 h 3935218"/>
                <a:gd name="csX29" fmla="*/ 1517764 w 2821282"/>
                <a:gd name="csY29" fmla="*/ 6815 h 3935218"/>
                <a:gd name="csX30" fmla="*/ 1936864 w 2821282"/>
                <a:gd name="csY30" fmla="*/ 67775 h 3935218"/>
                <a:gd name="csX31" fmla="*/ 2119744 w 2821282"/>
                <a:gd name="csY31" fmla="*/ 166835 h 3935218"/>
                <a:gd name="csX32" fmla="*/ 2058784 w 2821282"/>
                <a:gd name="csY32" fmla="*/ 90635 h 3935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2821282" h="3935218">
                  <a:moveTo>
                    <a:pt x="2058784" y="90635"/>
                  </a:moveTo>
                  <a:cubicBezTo>
                    <a:pt x="2093074" y="124925"/>
                    <a:pt x="2218804" y="257005"/>
                    <a:pt x="2325484" y="372575"/>
                  </a:cubicBezTo>
                  <a:cubicBezTo>
                    <a:pt x="2432164" y="488145"/>
                    <a:pt x="2625204" y="682455"/>
                    <a:pt x="2698864" y="784055"/>
                  </a:cubicBezTo>
                  <a:cubicBezTo>
                    <a:pt x="2772524" y="885655"/>
                    <a:pt x="2747124" y="895815"/>
                    <a:pt x="2767444" y="982175"/>
                  </a:cubicBezTo>
                  <a:cubicBezTo>
                    <a:pt x="2787764" y="1068535"/>
                    <a:pt x="2818244" y="1158705"/>
                    <a:pt x="2820784" y="1302215"/>
                  </a:cubicBezTo>
                  <a:cubicBezTo>
                    <a:pt x="2823324" y="1445725"/>
                    <a:pt x="2816974" y="1612095"/>
                    <a:pt x="2782684" y="1843235"/>
                  </a:cubicBezTo>
                  <a:cubicBezTo>
                    <a:pt x="2748394" y="2074375"/>
                    <a:pt x="2674734" y="2436325"/>
                    <a:pt x="2615044" y="2689055"/>
                  </a:cubicBezTo>
                  <a:cubicBezTo>
                    <a:pt x="2555354" y="2941785"/>
                    <a:pt x="2496934" y="3204675"/>
                    <a:pt x="2424544" y="3359615"/>
                  </a:cubicBezTo>
                  <a:cubicBezTo>
                    <a:pt x="2352154" y="3514555"/>
                    <a:pt x="2269604" y="3547575"/>
                    <a:pt x="2180704" y="3618695"/>
                  </a:cubicBezTo>
                  <a:cubicBezTo>
                    <a:pt x="2091804" y="3689815"/>
                    <a:pt x="2032114" y="3735535"/>
                    <a:pt x="1891144" y="3786335"/>
                  </a:cubicBezTo>
                  <a:cubicBezTo>
                    <a:pt x="1750174" y="3837135"/>
                    <a:pt x="1461884" y="3900635"/>
                    <a:pt x="1334884" y="3923495"/>
                  </a:cubicBezTo>
                  <a:cubicBezTo>
                    <a:pt x="1207884" y="3946355"/>
                    <a:pt x="1218044" y="3929845"/>
                    <a:pt x="1129144" y="3923495"/>
                  </a:cubicBezTo>
                  <a:cubicBezTo>
                    <a:pt x="1040244" y="3917145"/>
                    <a:pt x="901814" y="3904445"/>
                    <a:pt x="801484" y="3885395"/>
                  </a:cubicBezTo>
                  <a:cubicBezTo>
                    <a:pt x="701154" y="3866345"/>
                    <a:pt x="613524" y="3852375"/>
                    <a:pt x="527164" y="3809195"/>
                  </a:cubicBezTo>
                  <a:cubicBezTo>
                    <a:pt x="440804" y="3766015"/>
                    <a:pt x="356984" y="3694895"/>
                    <a:pt x="283324" y="3626315"/>
                  </a:cubicBezTo>
                  <a:cubicBezTo>
                    <a:pt x="209664" y="3557735"/>
                    <a:pt x="132194" y="3481535"/>
                    <a:pt x="85204" y="3397715"/>
                  </a:cubicBezTo>
                  <a:cubicBezTo>
                    <a:pt x="38214" y="3313895"/>
                    <a:pt x="9004" y="3204675"/>
                    <a:pt x="1384" y="3123395"/>
                  </a:cubicBezTo>
                  <a:cubicBezTo>
                    <a:pt x="-6236" y="3042115"/>
                    <a:pt x="19164" y="2968455"/>
                    <a:pt x="39484" y="2910035"/>
                  </a:cubicBezTo>
                  <a:cubicBezTo>
                    <a:pt x="59804" y="2851615"/>
                    <a:pt x="92825" y="2824945"/>
                    <a:pt x="123304" y="2772875"/>
                  </a:cubicBezTo>
                  <a:cubicBezTo>
                    <a:pt x="153783" y="2720805"/>
                    <a:pt x="191881" y="2664925"/>
                    <a:pt x="222359" y="2597615"/>
                  </a:cubicBezTo>
                  <a:cubicBezTo>
                    <a:pt x="252837" y="2530305"/>
                    <a:pt x="290931" y="2474426"/>
                    <a:pt x="306172" y="2369016"/>
                  </a:cubicBezTo>
                  <a:cubicBezTo>
                    <a:pt x="321413" y="2263606"/>
                    <a:pt x="334122" y="2079455"/>
                    <a:pt x="313804" y="1965155"/>
                  </a:cubicBezTo>
                  <a:cubicBezTo>
                    <a:pt x="293486" y="1850855"/>
                    <a:pt x="218554" y="1763225"/>
                    <a:pt x="184264" y="1683215"/>
                  </a:cubicBezTo>
                  <a:cubicBezTo>
                    <a:pt x="149974" y="1603205"/>
                    <a:pt x="133464" y="1580345"/>
                    <a:pt x="108064" y="1485095"/>
                  </a:cubicBezTo>
                  <a:cubicBezTo>
                    <a:pt x="82664" y="1389845"/>
                    <a:pt x="42024" y="1213315"/>
                    <a:pt x="31864" y="1111715"/>
                  </a:cubicBezTo>
                  <a:cubicBezTo>
                    <a:pt x="21704" y="1010115"/>
                    <a:pt x="-21476" y="993605"/>
                    <a:pt x="47104" y="875495"/>
                  </a:cubicBezTo>
                  <a:cubicBezTo>
                    <a:pt x="115684" y="757385"/>
                    <a:pt x="345559" y="517355"/>
                    <a:pt x="443344" y="403055"/>
                  </a:cubicBezTo>
                  <a:cubicBezTo>
                    <a:pt x="541129" y="288755"/>
                    <a:pt x="539835" y="253196"/>
                    <a:pt x="633814" y="189696"/>
                  </a:cubicBezTo>
                  <a:cubicBezTo>
                    <a:pt x="727793" y="126196"/>
                    <a:pt x="859895" y="52535"/>
                    <a:pt x="1007220" y="22055"/>
                  </a:cubicBezTo>
                  <a:cubicBezTo>
                    <a:pt x="1154545" y="-8425"/>
                    <a:pt x="1362823" y="-805"/>
                    <a:pt x="1517764" y="6815"/>
                  </a:cubicBezTo>
                  <a:cubicBezTo>
                    <a:pt x="1672705" y="14435"/>
                    <a:pt x="1836534" y="41105"/>
                    <a:pt x="1936864" y="67775"/>
                  </a:cubicBezTo>
                  <a:cubicBezTo>
                    <a:pt x="2037194" y="94445"/>
                    <a:pt x="2104504" y="166835"/>
                    <a:pt x="2119744" y="166835"/>
                  </a:cubicBezTo>
                  <a:cubicBezTo>
                    <a:pt x="2134984" y="166835"/>
                    <a:pt x="2024494" y="56345"/>
                    <a:pt x="2058784" y="90635"/>
                  </a:cubicBezTo>
                  <a:close/>
                </a:path>
              </a:pathLst>
            </a:custGeom>
            <a:solidFill>
              <a:schemeClr val="bg1">
                <a:lumMod val="75000"/>
              </a:schemeClr>
            </a:solidFill>
            <a:ln w="19050" cap="flat" cmpd="sng" algn="ctr">
              <a:solidFill>
                <a:sysClr val="windowText" lastClr="000000">
                  <a:shade val="15000"/>
                </a:sys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dirty="0"/>
            </a:p>
          </p:txBody>
        </p:sp>
        <p:sp>
          <p:nvSpPr>
            <p:cNvPr id="118" name="Ellipse 117">
              <a:extLst>
                <a:ext uri="{FF2B5EF4-FFF2-40B4-BE49-F238E27FC236}">
                  <a16:creationId xmlns:a16="http://schemas.microsoft.com/office/drawing/2014/main" id="{3FE3A697-4809-765C-EF30-025304A8115C}"/>
                </a:ext>
              </a:extLst>
            </p:cNvPr>
            <p:cNvSpPr/>
            <p:nvPr/>
          </p:nvSpPr>
          <p:spPr>
            <a:xfrm>
              <a:off x="4933975" y="1482980"/>
              <a:ext cx="104140" cy="103505"/>
            </a:xfrm>
            <a:prstGeom prst="ellipse">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19" name="Ellipse 118">
              <a:extLst>
                <a:ext uri="{FF2B5EF4-FFF2-40B4-BE49-F238E27FC236}">
                  <a16:creationId xmlns:a16="http://schemas.microsoft.com/office/drawing/2014/main" id="{2E974928-497B-AB02-5AD9-64E8CEDDE2F4}"/>
                </a:ext>
              </a:extLst>
            </p:cNvPr>
            <p:cNvSpPr/>
            <p:nvPr/>
          </p:nvSpPr>
          <p:spPr>
            <a:xfrm>
              <a:off x="5408109" y="1389847"/>
              <a:ext cx="151130" cy="172085"/>
            </a:xfrm>
            <a:prstGeom prst="ellipse">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20" name="Ellipse 119">
              <a:extLst>
                <a:ext uri="{FF2B5EF4-FFF2-40B4-BE49-F238E27FC236}">
                  <a16:creationId xmlns:a16="http://schemas.microsoft.com/office/drawing/2014/main" id="{52FE6661-793C-DA79-E8C4-AB519E913C6D}"/>
                </a:ext>
              </a:extLst>
            </p:cNvPr>
            <p:cNvSpPr/>
            <p:nvPr/>
          </p:nvSpPr>
          <p:spPr>
            <a:xfrm>
              <a:off x="5060975" y="1609980"/>
              <a:ext cx="104140" cy="103505"/>
            </a:xfrm>
            <a:prstGeom prst="ellipse">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21" name="Ellipse 120">
              <a:extLst>
                <a:ext uri="{FF2B5EF4-FFF2-40B4-BE49-F238E27FC236}">
                  <a16:creationId xmlns:a16="http://schemas.microsoft.com/office/drawing/2014/main" id="{C52EE235-4BC8-5864-F2FB-6C37B375BBC4}"/>
                </a:ext>
              </a:extLst>
            </p:cNvPr>
            <p:cNvSpPr/>
            <p:nvPr/>
          </p:nvSpPr>
          <p:spPr>
            <a:xfrm>
              <a:off x="5433509" y="1152780"/>
              <a:ext cx="104140" cy="103505"/>
            </a:xfrm>
            <a:prstGeom prst="ellipse">
              <a:avLst/>
            </a:prstGeom>
            <a:solidFill>
              <a:schemeClr val="bg2">
                <a:lumMod val="9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22" name="Forme libre : forme 121">
              <a:extLst>
                <a:ext uri="{FF2B5EF4-FFF2-40B4-BE49-F238E27FC236}">
                  <a16:creationId xmlns:a16="http://schemas.microsoft.com/office/drawing/2014/main" id="{3F95F4A8-A234-5C42-D7FA-FFC6CC25A9C4}"/>
                </a:ext>
              </a:extLst>
            </p:cNvPr>
            <p:cNvSpPr/>
            <p:nvPr/>
          </p:nvSpPr>
          <p:spPr>
            <a:xfrm>
              <a:off x="4552975" y="807764"/>
              <a:ext cx="52705" cy="67310"/>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23" name="Forme libre : forme 122">
              <a:extLst>
                <a:ext uri="{FF2B5EF4-FFF2-40B4-BE49-F238E27FC236}">
                  <a16:creationId xmlns:a16="http://schemas.microsoft.com/office/drawing/2014/main" id="{0CEEA810-4BAB-70A8-685E-C5D01C11FCAB}"/>
                </a:ext>
              </a:extLst>
            </p:cNvPr>
            <p:cNvSpPr/>
            <p:nvPr/>
          </p:nvSpPr>
          <p:spPr>
            <a:xfrm>
              <a:off x="4485242" y="926297"/>
              <a:ext cx="53198" cy="67403"/>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24" name="Forme libre : forme 123">
              <a:extLst>
                <a:ext uri="{FF2B5EF4-FFF2-40B4-BE49-F238E27FC236}">
                  <a16:creationId xmlns:a16="http://schemas.microsoft.com/office/drawing/2014/main" id="{97605719-C534-0B13-37EA-35B7088FCC23}"/>
                </a:ext>
              </a:extLst>
            </p:cNvPr>
            <p:cNvSpPr/>
            <p:nvPr/>
          </p:nvSpPr>
          <p:spPr>
            <a:xfrm>
              <a:off x="4536042" y="994030"/>
              <a:ext cx="52705" cy="67310"/>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25" name="Forme libre : forme 124">
              <a:extLst>
                <a:ext uri="{FF2B5EF4-FFF2-40B4-BE49-F238E27FC236}">
                  <a16:creationId xmlns:a16="http://schemas.microsoft.com/office/drawing/2014/main" id="{64310732-0ED8-329D-FDF8-CCAFDFA8DF54}"/>
                </a:ext>
              </a:extLst>
            </p:cNvPr>
            <p:cNvSpPr/>
            <p:nvPr/>
          </p:nvSpPr>
          <p:spPr>
            <a:xfrm>
              <a:off x="4908575" y="960164"/>
              <a:ext cx="52705" cy="67310"/>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26" name="Forme libre : forme 125">
              <a:extLst>
                <a:ext uri="{FF2B5EF4-FFF2-40B4-BE49-F238E27FC236}">
                  <a16:creationId xmlns:a16="http://schemas.microsoft.com/office/drawing/2014/main" id="{8EDBD8EE-4F69-6AB7-2795-5CABF06F5FD4}"/>
                </a:ext>
              </a:extLst>
            </p:cNvPr>
            <p:cNvSpPr/>
            <p:nvPr/>
          </p:nvSpPr>
          <p:spPr>
            <a:xfrm>
              <a:off x="4637642" y="1027897"/>
              <a:ext cx="52705" cy="67310"/>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27" name="Forme libre : forme 126">
              <a:extLst>
                <a:ext uri="{FF2B5EF4-FFF2-40B4-BE49-F238E27FC236}">
                  <a16:creationId xmlns:a16="http://schemas.microsoft.com/office/drawing/2014/main" id="{8744B850-2AD4-E478-19A0-E4A06ED7679E}"/>
                </a:ext>
              </a:extLst>
            </p:cNvPr>
            <p:cNvSpPr/>
            <p:nvPr/>
          </p:nvSpPr>
          <p:spPr>
            <a:xfrm>
              <a:off x="4874709" y="1104097"/>
              <a:ext cx="52705" cy="67310"/>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grpSp>
          <p:nvGrpSpPr>
            <p:cNvPr id="128" name="Groupe 127">
              <a:extLst>
                <a:ext uri="{FF2B5EF4-FFF2-40B4-BE49-F238E27FC236}">
                  <a16:creationId xmlns:a16="http://schemas.microsoft.com/office/drawing/2014/main" id="{2D5D5869-8BA7-E1E8-0A54-B80855744670}"/>
                </a:ext>
              </a:extLst>
            </p:cNvPr>
            <p:cNvGrpSpPr/>
            <p:nvPr/>
          </p:nvGrpSpPr>
          <p:grpSpPr>
            <a:xfrm>
              <a:off x="4967842" y="900897"/>
              <a:ext cx="130923" cy="323482"/>
              <a:chOff x="4967842" y="900897"/>
              <a:chExt cx="197672" cy="546623"/>
            </a:xfrm>
            <a:solidFill>
              <a:schemeClr val="accent1"/>
            </a:solidFill>
          </p:grpSpPr>
          <p:grpSp>
            <p:nvGrpSpPr>
              <p:cNvPr id="135" name="Groupe 134">
                <a:extLst>
                  <a:ext uri="{FF2B5EF4-FFF2-40B4-BE49-F238E27FC236}">
                    <a16:creationId xmlns:a16="http://schemas.microsoft.com/office/drawing/2014/main" id="{1540B5DD-1FB6-BAA8-8648-807DDCA5E360}"/>
                  </a:ext>
                </a:extLst>
              </p:cNvPr>
              <p:cNvGrpSpPr/>
              <p:nvPr/>
            </p:nvGrpSpPr>
            <p:grpSpPr>
              <a:xfrm>
                <a:off x="4967842" y="900897"/>
                <a:ext cx="190052" cy="287543"/>
                <a:chOff x="4967842" y="900897"/>
                <a:chExt cx="190052" cy="287543"/>
              </a:xfrm>
              <a:grpFill/>
            </p:grpSpPr>
            <p:sp>
              <p:nvSpPr>
                <p:cNvPr id="140" name="Forme libre : forme 139">
                  <a:extLst>
                    <a:ext uri="{FF2B5EF4-FFF2-40B4-BE49-F238E27FC236}">
                      <a16:creationId xmlns:a16="http://schemas.microsoft.com/office/drawing/2014/main" id="{B002922D-1B89-98BC-48A4-6172E43ABFC2}"/>
                    </a:ext>
                  </a:extLst>
                </p:cNvPr>
                <p:cNvSpPr/>
                <p:nvPr/>
              </p:nvSpPr>
              <p:spPr>
                <a:xfrm>
                  <a:off x="4967842" y="1060917"/>
                  <a:ext cx="85257" cy="107974"/>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41" name="Forme libre : forme 140">
                  <a:extLst>
                    <a:ext uri="{FF2B5EF4-FFF2-40B4-BE49-F238E27FC236}">
                      <a16:creationId xmlns:a16="http://schemas.microsoft.com/office/drawing/2014/main" id="{8827B0BE-8FD0-291E-B976-8382B45F46FC}"/>
                    </a:ext>
                  </a:extLst>
                </p:cNvPr>
                <p:cNvSpPr/>
                <p:nvPr/>
              </p:nvSpPr>
              <p:spPr>
                <a:xfrm>
                  <a:off x="5059282" y="1068537"/>
                  <a:ext cx="98612" cy="119903"/>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42" name="Forme libre : forme 141">
                  <a:extLst>
                    <a:ext uri="{FF2B5EF4-FFF2-40B4-BE49-F238E27FC236}">
                      <a16:creationId xmlns:a16="http://schemas.microsoft.com/office/drawing/2014/main" id="{16800B79-39FD-E287-795E-FEBF21492F8C}"/>
                    </a:ext>
                  </a:extLst>
                </p:cNvPr>
                <p:cNvSpPr/>
                <p:nvPr/>
              </p:nvSpPr>
              <p:spPr>
                <a:xfrm>
                  <a:off x="5013562" y="900897"/>
                  <a:ext cx="85090" cy="107950"/>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grpSp>
          <p:grpSp>
            <p:nvGrpSpPr>
              <p:cNvPr id="136" name="Groupe 135">
                <a:extLst>
                  <a:ext uri="{FF2B5EF4-FFF2-40B4-BE49-F238E27FC236}">
                    <a16:creationId xmlns:a16="http://schemas.microsoft.com/office/drawing/2014/main" id="{570370EF-79CC-7D72-6359-E5D6D02A7F0B}"/>
                  </a:ext>
                </a:extLst>
              </p:cNvPr>
              <p:cNvGrpSpPr/>
              <p:nvPr/>
            </p:nvGrpSpPr>
            <p:grpSpPr>
              <a:xfrm>
                <a:off x="4975462" y="1159977"/>
                <a:ext cx="190052" cy="287543"/>
                <a:chOff x="4975462" y="1159977"/>
                <a:chExt cx="190052" cy="287543"/>
              </a:xfrm>
              <a:grpFill/>
            </p:grpSpPr>
            <p:sp>
              <p:nvSpPr>
                <p:cNvPr id="137" name="Forme libre : forme 136">
                  <a:extLst>
                    <a:ext uri="{FF2B5EF4-FFF2-40B4-BE49-F238E27FC236}">
                      <a16:creationId xmlns:a16="http://schemas.microsoft.com/office/drawing/2014/main" id="{88FF6E45-1E7C-D3F8-1343-FBD82CCAD0C1}"/>
                    </a:ext>
                  </a:extLst>
                </p:cNvPr>
                <p:cNvSpPr/>
                <p:nvPr/>
              </p:nvSpPr>
              <p:spPr>
                <a:xfrm>
                  <a:off x="4975462" y="1319997"/>
                  <a:ext cx="85257" cy="107974"/>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38" name="Forme libre : forme 137">
                  <a:extLst>
                    <a:ext uri="{FF2B5EF4-FFF2-40B4-BE49-F238E27FC236}">
                      <a16:creationId xmlns:a16="http://schemas.microsoft.com/office/drawing/2014/main" id="{806B0FC8-8CDF-40C7-82B5-806485D12C39}"/>
                    </a:ext>
                  </a:extLst>
                </p:cNvPr>
                <p:cNvSpPr/>
                <p:nvPr/>
              </p:nvSpPr>
              <p:spPr>
                <a:xfrm>
                  <a:off x="5066902" y="1327617"/>
                  <a:ext cx="98612" cy="119903"/>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39" name="Forme libre : forme 138">
                  <a:extLst>
                    <a:ext uri="{FF2B5EF4-FFF2-40B4-BE49-F238E27FC236}">
                      <a16:creationId xmlns:a16="http://schemas.microsoft.com/office/drawing/2014/main" id="{B8DEE13F-CE0F-DB43-466D-A4B9C746F225}"/>
                    </a:ext>
                  </a:extLst>
                </p:cNvPr>
                <p:cNvSpPr/>
                <p:nvPr/>
              </p:nvSpPr>
              <p:spPr>
                <a:xfrm>
                  <a:off x="5021182" y="1159977"/>
                  <a:ext cx="85090" cy="107950"/>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grpSp>
        </p:grpSp>
        <p:sp>
          <p:nvSpPr>
            <p:cNvPr id="129" name="Forme libre : forme 128">
              <a:extLst>
                <a:ext uri="{FF2B5EF4-FFF2-40B4-BE49-F238E27FC236}">
                  <a16:creationId xmlns:a16="http://schemas.microsoft.com/office/drawing/2014/main" id="{2F5A105A-22CC-FC18-3E18-3854ACC8170E}"/>
                </a:ext>
              </a:extLst>
            </p:cNvPr>
            <p:cNvSpPr/>
            <p:nvPr/>
          </p:nvSpPr>
          <p:spPr>
            <a:xfrm>
              <a:off x="4806975" y="824697"/>
              <a:ext cx="56468" cy="63897"/>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30" name="Forme libre : forme 129">
              <a:extLst>
                <a:ext uri="{FF2B5EF4-FFF2-40B4-BE49-F238E27FC236}">
                  <a16:creationId xmlns:a16="http://schemas.microsoft.com/office/drawing/2014/main" id="{0238F0DF-4A9E-E456-79BB-3D95A36CC075}"/>
                </a:ext>
              </a:extLst>
            </p:cNvPr>
            <p:cNvSpPr/>
            <p:nvPr/>
          </p:nvSpPr>
          <p:spPr>
            <a:xfrm>
              <a:off x="4688442" y="858564"/>
              <a:ext cx="64770" cy="70485"/>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31" name="Forme libre : forme 130">
              <a:extLst>
                <a:ext uri="{FF2B5EF4-FFF2-40B4-BE49-F238E27FC236}">
                  <a16:creationId xmlns:a16="http://schemas.microsoft.com/office/drawing/2014/main" id="{778188D5-04B0-F0E7-14B8-3BD60911F49E}"/>
                </a:ext>
              </a:extLst>
            </p:cNvPr>
            <p:cNvSpPr/>
            <p:nvPr/>
          </p:nvSpPr>
          <p:spPr>
            <a:xfrm>
              <a:off x="4942442" y="1180297"/>
              <a:ext cx="56357" cy="63882"/>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32" name="Forme libre : forme 131">
              <a:extLst>
                <a:ext uri="{FF2B5EF4-FFF2-40B4-BE49-F238E27FC236}">
                  <a16:creationId xmlns:a16="http://schemas.microsoft.com/office/drawing/2014/main" id="{62388D82-5EA8-6C03-4B05-192452AA0B72}"/>
                </a:ext>
              </a:extLst>
            </p:cNvPr>
            <p:cNvSpPr/>
            <p:nvPr/>
          </p:nvSpPr>
          <p:spPr>
            <a:xfrm>
              <a:off x="4696909" y="968630"/>
              <a:ext cx="56467" cy="63864"/>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33" name="Forme libre : forme 132">
              <a:extLst>
                <a:ext uri="{FF2B5EF4-FFF2-40B4-BE49-F238E27FC236}">
                  <a16:creationId xmlns:a16="http://schemas.microsoft.com/office/drawing/2014/main" id="{CE98B25A-C1E7-114F-179D-48F66B2E9FA8}"/>
                </a:ext>
              </a:extLst>
            </p:cNvPr>
            <p:cNvSpPr/>
            <p:nvPr/>
          </p:nvSpPr>
          <p:spPr>
            <a:xfrm>
              <a:off x="4815442" y="977097"/>
              <a:ext cx="65312" cy="70920"/>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sp>
          <p:nvSpPr>
            <p:cNvPr id="134" name="Forme libre : forme 133">
              <a:extLst>
                <a:ext uri="{FF2B5EF4-FFF2-40B4-BE49-F238E27FC236}">
                  <a16:creationId xmlns:a16="http://schemas.microsoft.com/office/drawing/2014/main" id="{5586C13B-BB2F-14FA-459A-7F4CDCEA8937}"/>
                </a:ext>
              </a:extLst>
            </p:cNvPr>
            <p:cNvSpPr/>
            <p:nvPr/>
          </p:nvSpPr>
          <p:spPr>
            <a:xfrm>
              <a:off x="4552975" y="1146430"/>
              <a:ext cx="56356" cy="63849"/>
            </a:xfrm>
            <a:custGeom>
              <a:avLst/>
              <a:gdLst>
                <a:gd name="csX0" fmla="*/ 35945 w 85257"/>
                <a:gd name="csY0" fmla="*/ 0 h 107974"/>
                <a:gd name="csX1" fmla="*/ 35945 w 85257"/>
                <a:gd name="csY1" fmla="*/ 0 h 107974"/>
                <a:gd name="csX2" fmla="*/ 4569 w 85257"/>
                <a:gd name="csY2" fmla="*/ 40342 h 107974"/>
                <a:gd name="csX3" fmla="*/ 87 w 85257"/>
                <a:gd name="csY3" fmla="*/ 53789 h 107974"/>
                <a:gd name="csX4" fmla="*/ 9051 w 85257"/>
                <a:gd name="csY4" fmla="*/ 76200 h 107974"/>
                <a:gd name="csX5" fmla="*/ 18016 w 85257"/>
                <a:gd name="csY5" fmla="*/ 89647 h 107974"/>
                <a:gd name="csX6" fmla="*/ 22498 w 85257"/>
                <a:gd name="csY6" fmla="*/ 107577 h 107974"/>
                <a:gd name="csX7" fmla="*/ 67322 w 85257"/>
                <a:gd name="csY7" fmla="*/ 80683 h 107974"/>
                <a:gd name="csX8" fmla="*/ 80769 w 85257"/>
                <a:gd name="csY8" fmla="*/ 76200 h 107974"/>
                <a:gd name="csX9" fmla="*/ 80769 w 85257"/>
                <a:gd name="csY9" fmla="*/ 49306 h 107974"/>
                <a:gd name="csX10" fmla="*/ 76287 w 85257"/>
                <a:gd name="csY10" fmla="*/ 31377 h 107974"/>
                <a:gd name="csX11" fmla="*/ 62840 w 85257"/>
                <a:gd name="csY11" fmla="*/ 26894 h 107974"/>
                <a:gd name="csX12" fmla="*/ 35945 w 85257"/>
                <a:gd name="csY12" fmla="*/ 0 h 1079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85257" h="107974">
                  <a:moveTo>
                    <a:pt x="35945" y="0"/>
                  </a:moveTo>
                  <a:lnTo>
                    <a:pt x="35945" y="0"/>
                  </a:lnTo>
                  <a:cubicBezTo>
                    <a:pt x="25486" y="13447"/>
                    <a:pt x="14018" y="26167"/>
                    <a:pt x="4569" y="40342"/>
                  </a:cubicBezTo>
                  <a:cubicBezTo>
                    <a:pt x="1948" y="44273"/>
                    <a:pt x="-499" y="49101"/>
                    <a:pt x="87" y="53789"/>
                  </a:cubicBezTo>
                  <a:cubicBezTo>
                    <a:pt x="1085" y="61773"/>
                    <a:pt x="5453" y="69004"/>
                    <a:pt x="9051" y="76200"/>
                  </a:cubicBezTo>
                  <a:cubicBezTo>
                    <a:pt x="11460" y="81018"/>
                    <a:pt x="15028" y="85165"/>
                    <a:pt x="18016" y="89647"/>
                  </a:cubicBezTo>
                  <a:cubicBezTo>
                    <a:pt x="19510" y="95624"/>
                    <a:pt x="16385" y="106813"/>
                    <a:pt x="22498" y="107577"/>
                  </a:cubicBezTo>
                  <a:cubicBezTo>
                    <a:pt x="49931" y="111007"/>
                    <a:pt x="51272" y="91384"/>
                    <a:pt x="67322" y="80683"/>
                  </a:cubicBezTo>
                  <a:cubicBezTo>
                    <a:pt x="71253" y="78062"/>
                    <a:pt x="76287" y="77694"/>
                    <a:pt x="80769" y="76200"/>
                  </a:cubicBezTo>
                  <a:cubicBezTo>
                    <a:pt x="87205" y="56892"/>
                    <a:pt x="86285" y="68614"/>
                    <a:pt x="80769" y="49306"/>
                  </a:cubicBezTo>
                  <a:cubicBezTo>
                    <a:pt x="79077" y="43383"/>
                    <a:pt x="80135" y="36187"/>
                    <a:pt x="76287" y="31377"/>
                  </a:cubicBezTo>
                  <a:cubicBezTo>
                    <a:pt x="73335" y="27687"/>
                    <a:pt x="67066" y="29007"/>
                    <a:pt x="62840" y="26894"/>
                  </a:cubicBezTo>
                  <a:cubicBezTo>
                    <a:pt x="60950" y="25949"/>
                    <a:pt x="40428" y="4482"/>
                    <a:pt x="35945" y="0"/>
                  </a:cubicBezTo>
                  <a:close/>
                </a:path>
              </a:pathLst>
            </a:cu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fr-MA"/>
            </a:p>
          </p:txBody>
        </p:sp>
      </p:grpSp>
      <p:sp>
        <p:nvSpPr>
          <p:cNvPr id="144" name="ZoneTexte 143">
            <a:extLst>
              <a:ext uri="{FF2B5EF4-FFF2-40B4-BE49-F238E27FC236}">
                <a16:creationId xmlns:a16="http://schemas.microsoft.com/office/drawing/2014/main" id="{829FE629-038F-2132-42DB-575C78406131}"/>
              </a:ext>
            </a:extLst>
          </p:cNvPr>
          <p:cNvSpPr txBox="1"/>
          <p:nvPr/>
        </p:nvSpPr>
        <p:spPr>
          <a:xfrm>
            <a:off x="8031468" y="4075718"/>
            <a:ext cx="2213121" cy="523220"/>
          </a:xfrm>
          <a:prstGeom prst="rect">
            <a:avLst/>
          </a:prstGeom>
          <a:noFill/>
        </p:spPr>
        <p:txBody>
          <a:bodyPr wrap="square">
            <a:spAutoFit/>
          </a:bodyPr>
          <a:lstStyle/>
          <a:p>
            <a:r>
              <a:rPr lang="fr-FR" sz="2800" b="1" dirty="0">
                <a:solidFill>
                  <a:srgbClr val="FF0000"/>
                </a:solidFill>
                <a:latin typeface="Script MT Bold" panose="03040602040607080904" pitchFamily="66" charset="0"/>
                <a:cs typeface="Arial"/>
                <a:sym typeface="Arial"/>
              </a:rPr>
              <a:t>phagocyte</a:t>
            </a:r>
            <a:endParaRPr lang="fr-MA" sz="2800" b="1" dirty="0">
              <a:solidFill>
                <a:srgbClr val="FF0000"/>
              </a:solidFill>
              <a:latin typeface="Script MT Bold" panose="03040602040607080904" pitchFamily="66" charset="0"/>
              <a:cs typeface="Arial"/>
              <a:sym typeface="Arial"/>
            </a:endParaRPr>
          </a:p>
        </p:txBody>
      </p:sp>
      <p:sp>
        <p:nvSpPr>
          <p:cNvPr id="151" name="ZoneTexte 150">
            <a:extLst>
              <a:ext uri="{FF2B5EF4-FFF2-40B4-BE49-F238E27FC236}">
                <a16:creationId xmlns:a16="http://schemas.microsoft.com/office/drawing/2014/main" id="{21C4289C-A2C2-DFEB-DE29-FE467314A3DB}"/>
              </a:ext>
            </a:extLst>
          </p:cNvPr>
          <p:cNvSpPr txBox="1"/>
          <p:nvPr/>
        </p:nvSpPr>
        <p:spPr>
          <a:xfrm>
            <a:off x="8086643" y="2813405"/>
            <a:ext cx="1281356" cy="523220"/>
          </a:xfrm>
          <a:prstGeom prst="rect">
            <a:avLst/>
          </a:prstGeom>
          <a:noFill/>
        </p:spPr>
        <p:txBody>
          <a:bodyPr wrap="square">
            <a:spAutoFit/>
          </a:bodyPr>
          <a:lstStyle/>
          <a:p>
            <a:r>
              <a:rPr lang="fr-FR" sz="2800" b="1" dirty="0">
                <a:solidFill>
                  <a:srgbClr val="FF0000"/>
                </a:solidFill>
                <a:latin typeface="Script MT Bold" panose="03040602040607080904" pitchFamily="66" charset="0"/>
                <a:cs typeface="Arial"/>
                <a:sym typeface="Arial"/>
              </a:rPr>
              <a:t>Noyau</a:t>
            </a:r>
            <a:endParaRPr lang="fr-MA" sz="2800" b="1" dirty="0">
              <a:solidFill>
                <a:srgbClr val="FF0000"/>
              </a:solidFill>
              <a:latin typeface="Script MT Bold" panose="03040602040607080904" pitchFamily="66" charset="0"/>
              <a:cs typeface="Arial"/>
              <a:sym typeface="Arial"/>
            </a:endParaRPr>
          </a:p>
        </p:txBody>
      </p:sp>
      <p:sp>
        <p:nvSpPr>
          <p:cNvPr id="153" name="ZoneTexte 152">
            <a:extLst>
              <a:ext uri="{FF2B5EF4-FFF2-40B4-BE49-F238E27FC236}">
                <a16:creationId xmlns:a16="http://schemas.microsoft.com/office/drawing/2014/main" id="{28021F38-1FDF-1E22-9EAC-3D3685E9F200}"/>
              </a:ext>
            </a:extLst>
          </p:cNvPr>
          <p:cNvSpPr txBox="1"/>
          <p:nvPr/>
        </p:nvSpPr>
        <p:spPr>
          <a:xfrm>
            <a:off x="2724595" y="2421276"/>
            <a:ext cx="2611161" cy="954107"/>
          </a:xfrm>
          <a:prstGeom prst="rect">
            <a:avLst/>
          </a:prstGeom>
          <a:noFill/>
        </p:spPr>
        <p:txBody>
          <a:bodyPr wrap="square">
            <a:spAutoFit/>
          </a:bodyPr>
          <a:lstStyle/>
          <a:p>
            <a:r>
              <a:rPr lang="fr-FR" sz="2800" b="1" dirty="0">
                <a:solidFill>
                  <a:srgbClr val="FF0000"/>
                </a:solidFill>
                <a:latin typeface="Script MT Bold" panose="03040602040607080904" pitchFamily="66" charset="0"/>
                <a:cs typeface="Arial"/>
                <a:sym typeface="Arial"/>
              </a:rPr>
              <a:t>Débris</a:t>
            </a:r>
            <a:r>
              <a:rPr lang="fr-FR" sz="2800" dirty="0">
                <a:latin typeface="Script MT Bold" panose="03040602040607080904" pitchFamily="66" charset="0"/>
              </a:rPr>
              <a:t> </a:t>
            </a:r>
            <a:r>
              <a:rPr lang="fr-FR" sz="2800" b="1" dirty="0">
                <a:solidFill>
                  <a:srgbClr val="FF0000"/>
                </a:solidFill>
                <a:latin typeface="Script MT Bold" panose="03040602040607080904" pitchFamily="66" charset="0"/>
                <a:cs typeface="Arial"/>
              </a:rPr>
              <a:t>du</a:t>
            </a:r>
            <a:r>
              <a:rPr lang="fr-FR" sz="2800" dirty="0">
                <a:latin typeface="Script MT Bold" panose="03040602040607080904" pitchFamily="66" charset="0"/>
              </a:rPr>
              <a:t> </a:t>
            </a:r>
            <a:r>
              <a:rPr lang="fr-FR" sz="2800" b="1" dirty="0">
                <a:solidFill>
                  <a:srgbClr val="FF0000"/>
                </a:solidFill>
                <a:latin typeface="Script MT Bold" panose="03040602040607080904" pitchFamily="66" charset="0"/>
                <a:cs typeface="Arial"/>
                <a:sym typeface="Arial"/>
              </a:rPr>
              <a:t>microorganisme</a:t>
            </a:r>
            <a:endParaRPr lang="fr-MA" sz="2800" b="1" dirty="0">
              <a:solidFill>
                <a:srgbClr val="FF0000"/>
              </a:solidFill>
              <a:latin typeface="Script MT Bold" panose="03040602040607080904" pitchFamily="66" charset="0"/>
              <a:cs typeface="Arial"/>
              <a:sym typeface="Arial"/>
            </a:endParaRPr>
          </a:p>
        </p:txBody>
      </p:sp>
      <p:grpSp>
        <p:nvGrpSpPr>
          <p:cNvPr id="161" name="Groupe 160">
            <a:extLst>
              <a:ext uri="{FF2B5EF4-FFF2-40B4-BE49-F238E27FC236}">
                <a16:creationId xmlns:a16="http://schemas.microsoft.com/office/drawing/2014/main" id="{9ECDF74C-CFDB-F597-273B-6A5A2A0068A9}"/>
              </a:ext>
            </a:extLst>
          </p:cNvPr>
          <p:cNvGrpSpPr/>
          <p:nvPr/>
        </p:nvGrpSpPr>
        <p:grpSpPr>
          <a:xfrm>
            <a:off x="4708781" y="2716798"/>
            <a:ext cx="975261" cy="360709"/>
            <a:chOff x="7442522" y="2135849"/>
            <a:chExt cx="975261" cy="360709"/>
          </a:xfrm>
        </p:grpSpPr>
        <p:cxnSp>
          <p:nvCxnSpPr>
            <p:cNvPr id="157" name="Connecteur droit avec flèche 156">
              <a:extLst>
                <a:ext uri="{FF2B5EF4-FFF2-40B4-BE49-F238E27FC236}">
                  <a16:creationId xmlns:a16="http://schemas.microsoft.com/office/drawing/2014/main" id="{6DB76924-9A31-DDA4-7A92-D4F2B4AE0CEE}"/>
                </a:ext>
              </a:extLst>
            </p:cNvPr>
            <p:cNvCxnSpPr>
              <a:cxnSpLocks/>
            </p:cNvCxnSpPr>
            <p:nvPr/>
          </p:nvCxnSpPr>
          <p:spPr>
            <a:xfrm>
              <a:off x="8135447" y="2135849"/>
              <a:ext cx="282336" cy="360709"/>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60" name="Connecteur droit 159">
              <a:extLst>
                <a:ext uri="{FF2B5EF4-FFF2-40B4-BE49-F238E27FC236}">
                  <a16:creationId xmlns:a16="http://schemas.microsoft.com/office/drawing/2014/main" id="{9C56871E-774D-89F4-FCC3-3B44D788E6B5}"/>
                </a:ext>
              </a:extLst>
            </p:cNvPr>
            <p:cNvCxnSpPr/>
            <p:nvPr/>
          </p:nvCxnSpPr>
          <p:spPr>
            <a:xfrm flipH="1">
              <a:off x="7442522" y="2135849"/>
              <a:ext cx="707042" cy="0"/>
            </a:xfrm>
            <a:prstGeom prst="line">
              <a:avLst/>
            </a:prstGeom>
            <a:ln w="28575">
              <a:solidFill>
                <a:srgbClr val="FF000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cxnSp>
        <p:nvCxnSpPr>
          <p:cNvPr id="165" name="Connecteur droit avec flèche 164">
            <a:extLst>
              <a:ext uri="{FF2B5EF4-FFF2-40B4-BE49-F238E27FC236}">
                <a16:creationId xmlns:a16="http://schemas.microsoft.com/office/drawing/2014/main" id="{49C2A83C-E791-6A9A-3488-5F1DC537DF7A}"/>
              </a:ext>
            </a:extLst>
          </p:cNvPr>
          <p:cNvCxnSpPr>
            <a:cxnSpLocks/>
            <a:stCxn id="144" idx="1"/>
            <a:endCxn id="116" idx="51"/>
          </p:cNvCxnSpPr>
          <p:nvPr/>
        </p:nvCxnSpPr>
        <p:spPr>
          <a:xfrm flipH="1">
            <a:off x="7426826" y="4337328"/>
            <a:ext cx="604642"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66" name="Connecteur droit avec flèche 165">
            <a:extLst>
              <a:ext uri="{FF2B5EF4-FFF2-40B4-BE49-F238E27FC236}">
                <a16:creationId xmlns:a16="http://schemas.microsoft.com/office/drawing/2014/main" id="{F979BB80-E589-B9C5-FE4B-DBFFA0C61E1F}"/>
              </a:ext>
            </a:extLst>
          </p:cNvPr>
          <p:cNvCxnSpPr>
            <a:cxnSpLocks/>
          </p:cNvCxnSpPr>
          <p:nvPr/>
        </p:nvCxnSpPr>
        <p:spPr>
          <a:xfrm flipH="1">
            <a:off x="7260661" y="3046422"/>
            <a:ext cx="851102" cy="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73" name="ZoneTexte 172">
            <a:extLst>
              <a:ext uri="{FF2B5EF4-FFF2-40B4-BE49-F238E27FC236}">
                <a16:creationId xmlns:a16="http://schemas.microsoft.com/office/drawing/2014/main" id="{C4E11CAB-26ED-C297-7843-49829B19934E}"/>
              </a:ext>
            </a:extLst>
          </p:cNvPr>
          <p:cNvSpPr txBox="1"/>
          <p:nvPr/>
        </p:nvSpPr>
        <p:spPr>
          <a:xfrm>
            <a:off x="3556337" y="5271361"/>
            <a:ext cx="6688252" cy="523220"/>
          </a:xfrm>
          <a:prstGeom prst="rect">
            <a:avLst/>
          </a:prstGeom>
          <a:noFill/>
        </p:spPr>
        <p:txBody>
          <a:bodyPr wrap="square">
            <a:spAutoFit/>
          </a:bodyPr>
          <a:lstStyle/>
          <a:p>
            <a:r>
              <a:rPr lang="fr-FR" sz="2800" b="1" dirty="0">
                <a:solidFill>
                  <a:srgbClr val="FF0000"/>
                </a:solidFill>
                <a:latin typeface="Script MT Bold" panose="03040602040607080904" pitchFamily="66" charset="0"/>
                <a:cs typeface="Arial"/>
                <a:sym typeface="Arial"/>
              </a:rPr>
              <a:t>Schéma représentant l’étape de l’Expulsion</a:t>
            </a:r>
            <a:endParaRPr lang="fr-MA" sz="2800" b="1" dirty="0">
              <a:solidFill>
                <a:srgbClr val="FF0000"/>
              </a:solidFill>
              <a:latin typeface="Script MT Bold" panose="03040602040607080904" pitchFamily="66" charset="0"/>
              <a:cs typeface="Arial"/>
              <a:sym typeface="Arial"/>
            </a:endParaRPr>
          </a:p>
        </p:txBody>
      </p:sp>
    </p:spTree>
    <p:extLst>
      <p:ext uri="{BB962C8B-B14F-4D97-AF65-F5344CB8AC3E}">
        <p14:creationId xmlns:p14="http://schemas.microsoft.com/office/powerpoint/2010/main" val="33529756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4"/>
                                        </p:tgtEl>
                                        <p:attrNameLst>
                                          <p:attrName>style.visibility</p:attrName>
                                        </p:attrNameLst>
                                      </p:cBhvr>
                                      <p:to>
                                        <p:strVal val="visible"/>
                                      </p:to>
                                    </p:set>
                                    <p:animEffect transition="in" filter="fade">
                                      <p:cBhvr>
                                        <p:cTn id="10" dur="500"/>
                                        <p:tgtEl>
                                          <p:spTgt spid="1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1"/>
                                        </p:tgtEl>
                                        <p:attrNameLst>
                                          <p:attrName>style.visibility</p:attrName>
                                        </p:attrNameLst>
                                      </p:cBhvr>
                                      <p:to>
                                        <p:strVal val="visible"/>
                                      </p:to>
                                    </p:set>
                                    <p:animEffect transition="in" filter="fade">
                                      <p:cBhvr>
                                        <p:cTn id="13" dur="500"/>
                                        <p:tgtEl>
                                          <p:spTgt spid="15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3"/>
                                        </p:tgtEl>
                                        <p:attrNameLst>
                                          <p:attrName>style.visibility</p:attrName>
                                        </p:attrNameLst>
                                      </p:cBhvr>
                                      <p:to>
                                        <p:strVal val="visible"/>
                                      </p:to>
                                    </p:set>
                                    <p:animEffect transition="in" filter="fade">
                                      <p:cBhvr>
                                        <p:cTn id="16" dur="500"/>
                                        <p:tgtEl>
                                          <p:spTgt spid="153"/>
                                        </p:tgtEl>
                                      </p:cBhvr>
                                    </p:animEffect>
                                  </p:childTnLst>
                                </p:cTn>
                              </p:par>
                              <p:par>
                                <p:cTn id="17" presetID="10" presetClass="entr" presetSubtype="0" fill="hold" nodeType="withEffect">
                                  <p:stCondLst>
                                    <p:cond delay="0"/>
                                  </p:stCondLst>
                                  <p:childTnLst>
                                    <p:set>
                                      <p:cBhvr>
                                        <p:cTn id="18" dur="1" fill="hold">
                                          <p:stCondLst>
                                            <p:cond delay="0"/>
                                          </p:stCondLst>
                                        </p:cTn>
                                        <p:tgtEl>
                                          <p:spTgt spid="161"/>
                                        </p:tgtEl>
                                        <p:attrNameLst>
                                          <p:attrName>style.visibility</p:attrName>
                                        </p:attrNameLst>
                                      </p:cBhvr>
                                      <p:to>
                                        <p:strVal val="visible"/>
                                      </p:to>
                                    </p:set>
                                    <p:animEffect transition="in" filter="fade">
                                      <p:cBhvr>
                                        <p:cTn id="19" dur="500"/>
                                        <p:tgtEl>
                                          <p:spTgt spid="161"/>
                                        </p:tgtEl>
                                      </p:cBhvr>
                                    </p:animEffect>
                                  </p:childTnLst>
                                </p:cTn>
                              </p:par>
                              <p:par>
                                <p:cTn id="20" presetID="10" presetClass="entr" presetSubtype="0" fill="hold" nodeType="with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500"/>
                                        <p:tgtEl>
                                          <p:spTgt spid="165"/>
                                        </p:tgtEl>
                                      </p:cBhvr>
                                    </p:animEffect>
                                  </p:childTnLst>
                                </p:cTn>
                              </p:par>
                              <p:par>
                                <p:cTn id="23" presetID="10" presetClass="entr" presetSubtype="0" fill="hold" nodeType="withEffect">
                                  <p:stCondLst>
                                    <p:cond delay="0"/>
                                  </p:stCondLst>
                                  <p:childTnLst>
                                    <p:set>
                                      <p:cBhvr>
                                        <p:cTn id="24" dur="1" fill="hold">
                                          <p:stCondLst>
                                            <p:cond delay="0"/>
                                          </p:stCondLst>
                                        </p:cTn>
                                        <p:tgtEl>
                                          <p:spTgt spid="166"/>
                                        </p:tgtEl>
                                        <p:attrNameLst>
                                          <p:attrName>style.visibility</p:attrName>
                                        </p:attrNameLst>
                                      </p:cBhvr>
                                      <p:to>
                                        <p:strVal val="visible"/>
                                      </p:to>
                                    </p:set>
                                    <p:animEffect transition="in" filter="fade">
                                      <p:cBhvr>
                                        <p:cTn id="25" dur="500"/>
                                        <p:tgtEl>
                                          <p:spTgt spid="16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51" grpId="0"/>
      <p:bldP spid="153" grpId="0"/>
      <p:bldP spid="17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4198-8184-1EA4-4C97-D205F486067F}"/>
            </a:ext>
          </a:extLst>
        </p:cNvPr>
        <p:cNvGrpSpPr/>
        <p:nvPr/>
      </p:nvGrpSpPr>
      <p:grpSpPr>
        <a:xfrm>
          <a:off x="0" y="0"/>
          <a:ext cx="0" cy="0"/>
          <a:chOff x="0" y="0"/>
          <a:chExt cx="0" cy="0"/>
        </a:xfrm>
      </p:grpSpPr>
      <p:pic>
        <p:nvPicPr>
          <p:cNvPr id="2" name="Image 1" descr="Une image contenant texte, capture d’écran, affichage, logiciel&#10;&#10;Le contenu généré par l’IA peut être incorrect.">
            <a:extLst>
              <a:ext uri="{FF2B5EF4-FFF2-40B4-BE49-F238E27FC236}">
                <a16:creationId xmlns:a16="http://schemas.microsoft.com/office/drawing/2014/main" id="{B099A41C-A75A-00AA-4132-2FDA6B72AC72}"/>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t="77226"/>
          <a:stretch>
            <a:fillRect/>
          </a:stretch>
        </p:blipFill>
        <p:spPr>
          <a:xfrm>
            <a:off x="451945" y="2180512"/>
            <a:ext cx="11456276" cy="2797888"/>
          </a:xfrm>
          <a:prstGeom prst="rect">
            <a:avLst/>
          </a:prstGeom>
        </p:spPr>
      </p:pic>
      <p:pic>
        <p:nvPicPr>
          <p:cNvPr id="8" name="Picture 1">
            <a:extLst>
              <a:ext uri="{FF2B5EF4-FFF2-40B4-BE49-F238E27FC236}">
                <a16:creationId xmlns:a16="http://schemas.microsoft.com/office/drawing/2014/main" id="{15F7BF54-2DF6-69B7-8081-72A5DB168EC3}"/>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14" name="D_A_01">
            <a:extLst>
              <a:ext uri="{FF2B5EF4-FFF2-40B4-BE49-F238E27FC236}">
                <a16:creationId xmlns:a16="http://schemas.microsoft.com/office/drawing/2014/main" id="{2FA2C307-2A41-219F-553B-D4D59EAD5A46}"/>
              </a:ext>
            </a:extLst>
          </p:cNvPr>
          <p:cNvSpPr txBox="1"/>
          <p:nvPr/>
        </p:nvSpPr>
        <p:spPr>
          <a:xfrm>
            <a:off x="700031" y="162994"/>
            <a:ext cx="10556664" cy="491885"/>
          </a:xfrm>
          <a:prstGeom prst="rect">
            <a:avLst/>
          </a:prstGeom>
          <a:noFill/>
        </p:spPr>
        <p:txBody>
          <a:bodyPr wrap="square" rtlCol="0" anchor="ctr">
            <a:noAutofit/>
          </a:bodyPr>
          <a:lstStyle/>
          <a:p>
            <a:pPr>
              <a:spcAft>
                <a:spcPts val="400"/>
              </a:spcAft>
            </a:pPr>
            <a:r>
              <a:rPr lang="fr-FR" sz="1600" b="1" noProof="0" dirty="0">
                <a:solidFill>
                  <a:schemeClr val="tx1">
                    <a:lumMod val="50000"/>
                    <a:lumOff val="50000"/>
                  </a:schemeClr>
                </a:solidFill>
                <a:latin typeface="Arial" panose="020B0604020202020204" pitchFamily="34" charset="0"/>
                <a:cs typeface="Arial" panose="020B0604020202020204" pitchFamily="34" charset="0"/>
              </a:rPr>
              <a:t>Prenez la correction sur vos livrets. </a:t>
            </a:r>
            <a:endParaRPr lang="fr-FR" sz="1600" b="1" noProof="0" dirty="0">
              <a:solidFill>
                <a:schemeClr val="tx1">
                  <a:lumMod val="50000"/>
                  <a:lumOff val="50000"/>
                </a:schemeClr>
              </a:solidFill>
              <a:highlight>
                <a:srgbClr val="FFFF00"/>
              </a:highlight>
              <a:latin typeface="Arial" panose="020B0604020202020204" pitchFamily="34" charset="0"/>
              <a:cs typeface="Arial" panose="020B0604020202020204" pitchFamily="34" charset="0"/>
            </a:endParaRPr>
          </a:p>
        </p:txBody>
      </p:sp>
      <p:sp>
        <p:nvSpPr>
          <p:cNvPr id="15" name="D_A_02">
            <a:extLst>
              <a:ext uri="{FF2B5EF4-FFF2-40B4-BE49-F238E27FC236}">
                <a16:creationId xmlns:a16="http://schemas.microsoft.com/office/drawing/2014/main" id="{E3AE9489-F8ED-5C9B-FCE8-CBDF53D1F002}"/>
              </a:ext>
            </a:extLst>
          </p:cNvPr>
          <p:cNvSpPr txBox="1"/>
          <p:nvPr/>
        </p:nvSpPr>
        <p:spPr>
          <a:xfrm>
            <a:off x="892994" y="690628"/>
            <a:ext cx="8369582" cy="357029"/>
          </a:xfrm>
          <a:prstGeom prst="rect">
            <a:avLst/>
          </a:prstGeom>
          <a:noFill/>
        </p:spPr>
        <p:txBody>
          <a:bodyPr wrap="square" rtlCol="0" anchor="ctr">
            <a:noAutofit/>
          </a:bodyPr>
          <a:lstStyle/>
          <a:p>
            <a:pPr>
              <a:spcAft>
                <a:spcPts val="400"/>
              </a:spcAft>
            </a:pPr>
            <a:r>
              <a:rPr lang="fr-FR" sz="1050" i="1" noProof="0" dirty="0">
                <a:solidFill>
                  <a:schemeClr val="bg1">
                    <a:lumMod val="65000"/>
                  </a:schemeClr>
                </a:solidFill>
              </a:rPr>
              <a:t>Donner quelques minutes aux élèves pour recopier la correction sur les livrets.</a:t>
            </a:r>
          </a:p>
        </p:txBody>
      </p:sp>
      <p:sp>
        <p:nvSpPr>
          <p:cNvPr id="9" name="ZoneTexte 8">
            <a:extLst>
              <a:ext uri="{FF2B5EF4-FFF2-40B4-BE49-F238E27FC236}">
                <a16:creationId xmlns:a16="http://schemas.microsoft.com/office/drawing/2014/main" id="{B61646EA-1757-5D14-73BA-CD5A532D500B}"/>
              </a:ext>
            </a:extLst>
          </p:cNvPr>
          <p:cNvSpPr txBox="1"/>
          <p:nvPr/>
        </p:nvSpPr>
        <p:spPr>
          <a:xfrm>
            <a:off x="1344207" y="2826951"/>
            <a:ext cx="2583996" cy="523220"/>
          </a:xfrm>
          <a:prstGeom prst="rect">
            <a:avLst/>
          </a:prstGeom>
          <a:noFill/>
        </p:spPr>
        <p:txBody>
          <a:bodyPr wrap="square">
            <a:spAutoFit/>
          </a:bodyPr>
          <a:lstStyle/>
          <a:p>
            <a:r>
              <a:rPr lang="fr-MA" sz="2800" b="1" dirty="0">
                <a:solidFill>
                  <a:srgbClr val="FF0000"/>
                </a:solidFill>
                <a:latin typeface="Script MT Bold" panose="03040602040607080904" pitchFamily="66" charset="0"/>
                <a:cs typeface="Arial"/>
                <a:sym typeface="Arial"/>
              </a:rPr>
              <a:t>Le</a:t>
            </a:r>
            <a:r>
              <a:rPr lang="fr-MA" sz="2800" dirty="0">
                <a:latin typeface="Script MT Bold" panose="03040602040607080904" pitchFamily="66" charset="0"/>
              </a:rPr>
              <a:t> </a:t>
            </a:r>
            <a:r>
              <a:rPr lang="fr-MA" sz="2800" b="1" dirty="0">
                <a:solidFill>
                  <a:srgbClr val="FF0000"/>
                </a:solidFill>
                <a:latin typeface="Script MT Bold" panose="03040602040607080904" pitchFamily="66" charset="0"/>
                <a:cs typeface="Arial"/>
                <a:sym typeface="Arial"/>
              </a:rPr>
              <a:t>phagocyte</a:t>
            </a:r>
            <a:r>
              <a:rPr lang="fr-MA" sz="2800" dirty="0">
                <a:latin typeface="Script MT Bold" panose="03040602040607080904" pitchFamily="66" charset="0"/>
              </a:rPr>
              <a:t> </a:t>
            </a:r>
          </a:p>
        </p:txBody>
      </p:sp>
      <p:sp>
        <p:nvSpPr>
          <p:cNvPr id="10" name="ZoneTexte 9">
            <a:extLst>
              <a:ext uri="{FF2B5EF4-FFF2-40B4-BE49-F238E27FC236}">
                <a16:creationId xmlns:a16="http://schemas.microsoft.com/office/drawing/2014/main" id="{7965D667-0E39-9D43-A372-73D4F8F62640}"/>
              </a:ext>
            </a:extLst>
          </p:cNvPr>
          <p:cNvSpPr txBox="1"/>
          <p:nvPr/>
        </p:nvSpPr>
        <p:spPr>
          <a:xfrm>
            <a:off x="2172283" y="3519556"/>
            <a:ext cx="2583996" cy="954107"/>
          </a:xfrm>
          <a:prstGeom prst="rect">
            <a:avLst/>
          </a:prstGeom>
          <a:noFill/>
        </p:spPr>
        <p:txBody>
          <a:bodyPr wrap="square">
            <a:spAutoFit/>
          </a:bodyPr>
          <a:lstStyle/>
          <a:p>
            <a:r>
              <a:rPr lang="fr-MA" sz="2800" b="1" dirty="0">
                <a:solidFill>
                  <a:srgbClr val="FF0000"/>
                </a:solidFill>
                <a:latin typeface="Script MT Bold" panose="03040602040607080904" pitchFamily="66" charset="0"/>
                <a:cs typeface="Arial"/>
                <a:sym typeface="Arial"/>
              </a:rPr>
              <a:t>des</a:t>
            </a:r>
            <a:r>
              <a:rPr lang="fr-MA" sz="2800" b="1" dirty="0">
                <a:solidFill>
                  <a:srgbClr val="FF0000"/>
                </a:solidFill>
                <a:latin typeface="Script MT Bold" panose="03040602040607080904" pitchFamily="66" charset="0"/>
              </a:rPr>
              <a:t> </a:t>
            </a:r>
            <a:r>
              <a:rPr lang="fr-MA" sz="2800" b="1" dirty="0">
                <a:solidFill>
                  <a:srgbClr val="FF0000"/>
                </a:solidFill>
                <a:latin typeface="Script MT Bold" panose="03040602040607080904" pitchFamily="66" charset="0"/>
                <a:cs typeface="Arial"/>
                <a:sym typeface="Arial"/>
              </a:rPr>
              <a:t>enzymes de dégradation </a:t>
            </a:r>
          </a:p>
        </p:txBody>
      </p:sp>
      <p:sp>
        <p:nvSpPr>
          <p:cNvPr id="11" name="ZoneTexte 10">
            <a:extLst>
              <a:ext uri="{FF2B5EF4-FFF2-40B4-BE49-F238E27FC236}">
                <a16:creationId xmlns:a16="http://schemas.microsoft.com/office/drawing/2014/main" id="{776FAA09-A8C3-8297-A8D7-2A3785AE85F0}"/>
              </a:ext>
            </a:extLst>
          </p:cNvPr>
          <p:cNvSpPr txBox="1"/>
          <p:nvPr/>
        </p:nvSpPr>
        <p:spPr>
          <a:xfrm>
            <a:off x="9060613" y="3576125"/>
            <a:ext cx="1978335" cy="523220"/>
          </a:xfrm>
          <a:prstGeom prst="rect">
            <a:avLst/>
          </a:prstGeom>
          <a:noFill/>
        </p:spPr>
        <p:txBody>
          <a:bodyPr wrap="square">
            <a:spAutoFit/>
          </a:bodyPr>
          <a:lstStyle/>
          <a:p>
            <a:r>
              <a:rPr lang="fr-FR" sz="2800" b="1" dirty="0">
                <a:solidFill>
                  <a:srgbClr val="FF0000"/>
                </a:solidFill>
                <a:latin typeface="Script MT Bold" panose="03040602040607080904" pitchFamily="66" charset="0"/>
                <a:cs typeface="Arial"/>
                <a:sym typeface="Calibri"/>
              </a:rPr>
              <a:t>ses débris</a:t>
            </a:r>
            <a:endParaRPr lang="fr-MA" sz="2800" b="1" dirty="0">
              <a:solidFill>
                <a:srgbClr val="FF0000"/>
              </a:solidFill>
              <a:latin typeface="Script MT Bold" panose="03040602040607080904" pitchFamily="66" charset="0"/>
              <a:cs typeface="Arial"/>
            </a:endParaRPr>
          </a:p>
        </p:txBody>
      </p:sp>
    </p:spTree>
    <p:extLst>
      <p:ext uri="{BB962C8B-B14F-4D97-AF65-F5344CB8AC3E}">
        <p14:creationId xmlns:p14="http://schemas.microsoft.com/office/powerpoint/2010/main" val="96397773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8B1F65-01C9-1E82-3B29-C068CFA644D2}"/>
              </a:ext>
            </a:extLst>
          </p:cNvPr>
          <p:cNvSpPr>
            <a:spLocks noGrp="1"/>
          </p:cNvSpPr>
          <p:nvPr>
            <p:ph type="body" sz="quarter" idx="10"/>
          </p:nvPr>
        </p:nvSpPr>
        <p:spPr/>
        <p:txBody>
          <a:bodyPr>
            <a:normAutofit fontScale="92500" lnSpcReduction="20000"/>
          </a:bodyPr>
          <a:lstStyle/>
          <a:p>
            <a:r>
              <a:rPr lang="fr-FR" noProof="0" dirty="0"/>
              <a:t>5 min</a:t>
            </a:r>
          </a:p>
        </p:txBody>
      </p:sp>
    </p:spTree>
    <p:extLst>
      <p:ext uri="{BB962C8B-B14F-4D97-AF65-F5344CB8AC3E}">
        <p14:creationId xmlns:p14="http://schemas.microsoft.com/office/powerpoint/2010/main" val="38959518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957453" y="400789"/>
            <a:ext cx="10277091" cy="267549"/>
          </a:xfrm>
        </p:spPr>
        <p:txBody>
          <a:bodyPr/>
          <a:lstStyle/>
          <a:p>
            <a:r>
              <a:rPr lang="fr-FR" noProof="0" dirty="0">
                <a:solidFill>
                  <a:schemeClr val="tx1">
                    <a:lumMod val="50000"/>
                    <a:lumOff val="50000"/>
                  </a:schemeClr>
                </a:solidFill>
              </a:rPr>
              <a:t>Qui peut me dire ce que nous avons appris aujourd’hui? </a:t>
            </a:r>
            <a:br>
              <a:rPr lang="fr-FR"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endParaRPr lang="fr-FR" noProof="0" dirty="0"/>
          </a:p>
        </p:txBody>
      </p:sp>
      <p:pic>
        <p:nvPicPr>
          <p:cNvPr id="6" name="Content Placeholder 5" descr="A cartoon character leaning on a question mark&#10;&#10;AI-generated content may be incorrect.">
            <a:extLst>
              <a:ext uri="{FF2B5EF4-FFF2-40B4-BE49-F238E27FC236}">
                <a16:creationId xmlns:a16="http://schemas.microsoft.com/office/drawing/2014/main" id="{6AD1D3F8-1CDC-7248-5FEC-0D554A729A16}"/>
              </a:ext>
            </a:extLst>
          </p:cNvPr>
          <p:cNvPicPr>
            <a:picLocks noGrp="1" noChangeAspect="1"/>
          </p:cNvPicPr>
          <p:nvPr>
            <p:ph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73115" y="1306115"/>
            <a:ext cx="4245769" cy="4245769"/>
          </a:xfrm>
        </p:spPr>
      </p:pic>
    </p:spTree>
    <p:extLst>
      <p:ext uri="{BB962C8B-B14F-4D97-AF65-F5344CB8AC3E}">
        <p14:creationId xmlns:p14="http://schemas.microsoft.com/office/powerpoint/2010/main" val="8922180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054;p38">
            <a:extLst>
              <a:ext uri="{FF2B5EF4-FFF2-40B4-BE49-F238E27FC236}">
                <a16:creationId xmlns:a16="http://schemas.microsoft.com/office/drawing/2014/main" id="{1C1445F7-285F-7A3A-C5D2-9D27FFF11BE4}"/>
              </a:ext>
            </a:extLst>
          </p:cNvPr>
          <p:cNvSpPr/>
          <p:nvPr/>
        </p:nvSpPr>
        <p:spPr>
          <a:xfrm>
            <a:off x="1230364" y="2952359"/>
            <a:ext cx="9946841" cy="805544"/>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latin typeface="Calibri" panose="020F0502020204030204" pitchFamily="34" charset="0"/>
              <a:cs typeface="Calibri" panose="020F0502020204030204" pitchFamily="34" charset="0"/>
            </a:endParaRPr>
          </a:p>
        </p:txBody>
      </p:sp>
      <p:sp>
        <p:nvSpPr>
          <p:cNvPr id="5" name="ZoneTexte 3">
            <a:extLst>
              <a:ext uri="{FF2B5EF4-FFF2-40B4-BE49-F238E27FC236}">
                <a16:creationId xmlns:a16="http://schemas.microsoft.com/office/drawing/2014/main" id="{392561BC-9988-A3D3-C8F4-A4190A0B3601}"/>
              </a:ext>
            </a:extLst>
          </p:cNvPr>
          <p:cNvSpPr txBox="1"/>
          <p:nvPr/>
        </p:nvSpPr>
        <p:spPr>
          <a:xfrm>
            <a:off x="1834122" y="2934427"/>
            <a:ext cx="9210521" cy="80554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r>
              <a:rPr lang="fr-FR" sz="2800" b="1" dirty="0">
                <a:solidFill>
                  <a:srgbClr val="106585"/>
                </a:solidFill>
              </a:rPr>
              <a:t>Décrire le rôle de la phagocytose dans l’immunité</a:t>
            </a:r>
          </a:p>
        </p:txBody>
      </p:sp>
      <p:pic>
        <p:nvPicPr>
          <p:cNvPr id="7" name="Image 23">
            <a:extLst>
              <a:ext uri="{FF2B5EF4-FFF2-40B4-BE49-F238E27FC236}">
                <a16:creationId xmlns:a16="http://schemas.microsoft.com/office/drawing/2014/main" id="{1E606C51-B45B-D112-73F7-3A7ADC8DD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925" y="2669082"/>
            <a:ext cx="805544" cy="805544"/>
          </a:xfrm>
          <a:prstGeom prst="rect">
            <a:avLst/>
          </a:prstGeom>
        </p:spPr>
      </p:pic>
      <p:sp>
        <p:nvSpPr>
          <p:cNvPr id="11" name="D_A_02">
            <a:extLst>
              <a:ext uri="{FF2B5EF4-FFF2-40B4-BE49-F238E27FC236}">
                <a16:creationId xmlns:a16="http://schemas.microsoft.com/office/drawing/2014/main" id="{9F096825-D950-DDEC-E79F-9F648D881A01}"/>
              </a:ext>
            </a:extLst>
          </p:cNvPr>
          <p:cNvSpPr txBox="1"/>
          <p:nvPr/>
        </p:nvSpPr>
        <p:spPr>
          <a:xfrm>
            <a:off x="923925" y="650094"/>
            <a:ext cx="9535528" cy="353896"/>
          </a:xfrm>
          <a:prstGeom prst="rect">
            <a:avLst/>
          </a:prstGeom>
          <a:noFill/>
        </p:spPr>
        <p:txBody>
          <a:bodyPr wrap="square" rtlCol="0" anchor="ctr">
            <a:noAutofit/>
          </a:bodyPr>
          <a:lstStyle/>
          <a:p>
            <a:pPr>
              <a:spcAft>
                <a:spcPts val="400"/>
              </a:spcAft>
            </a:pPr>
            <a:r>
              <a:rPr lang="fr-FR" sz="1050" i="1" noProof="0" dirty="0">
                <a:solidFill>
                  <a:schemeClr val="bg1">
                    <a:lumMod val="65000"/>
                  </a:schemeClr>
                </a:solidFill>
              </a:rPr>
              <a:t>L’enseignant donne un rappel de la séance.</a:t>
            </a:r>
          </a:p>
        </p:txBody>
      </p:sp>
      <p:sp>
        <p:nvSpPr>
          <p:cNvPr id="12" name="D_A_01">
            <a:extLst>
              <a:ext uri="{FF2B5EF4-FFF2-40B4-BE49-F238E27FC236}">
                <a16:creationId xmlns:a16="http://schemas.microsoft.com/office/drawing/2014/main" id="{0D670162-7A52-D7E2-7D15-E57AA9A1E8B5}"/>
              </a:ext>
            </a:extLst>
          </p:cNvPr>
          <p:cNvSpPr txBox="1"/>
          <p:nvPr/>
        </p:nvSpPr>
        <p:spPr>
          <a:xfrm>
            <a:off x="923925" y="212713"/>
            <a:ext cx="10591800" cy="508000"/>
          </a:xfrm>
          <a:prstGeom prst="rect">
            <a:avLst/>
          </a:prstGeom>
          <a:noFill/>
        </p:spPr>
        <p:txBody>
          <a:bodyPr wrap="square" rtlCol="0" anchor="ctr">
            <a:noAutofit/>
          </a:bodyPr>
          <a:lstStyle/>
          <a:p>
            <a:pPr>
              <a:spcAft>
                <a:spcPts val="400"/>
              </a:spcAft>
            </a:pPr>
            <a:r>
              <a:rPr lang="fr-FR" sz="1600" b="1" noProof="0" dirty="0">
                <a:solidFill>
                  <a:schemeClr val="bg1">
                    <a:lumMod val="65000"/>
                  </a:schemeClr>
                </a:solidFill>
              </a:rPr>
              <a:t>Avant de finir, faisons un petit résumé ensemble ! Alors, Qui peut me rappeler ce qu’on a appris?</a:t>
            </a:r>
          </a:p>
        </p:txBody>
      </p:sp>
    </p:spTree>
    <p:extLst>
      <p:ext uri="{BB962C8B-B14F-4D97-AF65-F5344CB8AC3E}">
        <p14:creationId xmlns:p14="http://schemas.microsoft.com/office/powerpoint/2010/main" val="203340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149"/>
        <p:cNvGrpSpPr/>
        <p:nvPr/>
      </p:nvGrpSpPr>
      <p:grpSpPr>
        <a:xfrm>
          <a:off x="0" y="0"/>
          <a:ext cx="0" cy="0"/>
          <a:chOff x="0" y="0"/>
          <a:chExt cx="0" cy="0"/>
        </a:xfrm>
      </p:grpSpPr>
      <p:sp>
        <p:nvSpPr>
          <p:cNvPr id="1150" name="Google Shape;1150;p63"/>
          <p:cNvSpPr txBox="1">
            <a:spLocks noGrp="1"/>
          </p:cNvSpPr>
          <p:nvPr>
            <p:ph type="title"/>
          </p:nvPr>
        </p:nvSpPr>
        <p:spPr>
          <a:xfrm>
            <a:off x="1000440" y="289250"/>
            <a:ext cx="10277091" cy="51323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600"/>
              <a:buFont typeface="Calibri"/>
              <a:buNone/>
            </a:pPr>
            <a:r>
              <a:rPr lang="fr-FR" sz="2000" dirty="0">
                <a:solidFill>
                  <a:schemeClr val="tx1">
                    <a:lumMod val="50000"/>
                    <a:lumOff val="50000"/>
                  </a:schemeClr>
                </a:solidFill>
              </a:rPr>
              <a:t>Pour décrire le rôle de la phagocytose dans l’immunité, je réponds à ces trois consignes : </a:t>
            </a:r>
            <a:endParaRPr sz="2000" dirty="0">
              <a:solidFill>
                <a:schemeClr val="tx1">
                  <a:lumMod val="50000"/>
                  <a:lumOff val="50000"/>
                </a:schemeClr>
              </a:solidFill>
            </a:endParaRPr>
          </a:p>
        </p:txBody>
      </p:sp>
      <p:sp>
        <p:nvSpPr>
          <p:cNvPr id="3" name="Espace réservé du texte 2">
            <a:extLst>
              <a:ext uri="{FF2B5EF4-FFF2-40B4-BE49-F238E27FC236}">
                <a16:creationId xmlns:a16="http://schemas.microsoft.com/office/drawing/2014/main" id="{ACE3AF1F-1E7A-FDBE-0453-9368F003CFA1}"/>
              </a:ext>
            </a:extLst>
          </p:cNvPr>
          <p:cNvSpPr>
            <a:spLocks noGrp="1"/>
          </p:cNvSpPr>
          <p:nvPr>
            <p:ph type="body" idx="2"/>
          </p:nvPr>
        </p:nvSpPr>
        <p:spPr/>
        <p:txBody>
          <a:bodyPr/>
          <a:lstStyle/>
          <a:p>
            <a:endParaRPr lang="fr-MA" dirty="0"/>
          </a:p>
        </p:txBody>
      </p:sp>
      <p:pic>
        <p:nvPicPr>
          <p:cNvPr id="1173" name="Google Shape;1173;p63"/>
          <p:cNvPicPr preferRelativeResize="0"/>
          <p:nvPr/>
        </p:nvPicPr>
        <p:blipFill rotWithShape="1">
          <a:blip r:embed="rId3">
            <a:alphaModFix/>
          </a:blip>
          <a:srcRect/>
          <a:stretch/>
        </p:blipFill>
        <p:spPr>
          <a:xfrm>
            <a:off x="11709400" y="505152"/>
            <a:ext cx="363525" cy="326372"/>
          </a:xfrm>
          <a:prstGeom prst="rect">
            <a:avLst/>
          </a:prstGeom>
          <a:noFill/>
          <a:ln>
            <a:noFill/>
          </a:ln>
        </p:spPr>
      </p:pic>
      <p:sp>
        <p:nvSpPr>
          <p:cNvPr id="60" name="Rectangle 59">
            <a:extLst>
              <a:ext uri="{FF2B5EF4-FFF2-40B4-BE49-F238E27FC236}">
                <a16:creationId xmlns:a16="http://schemas.microsoft.com/office/drawing/2014/main" id="{11476D49-3DBA-27CD-A6D3-1B2CA0DF6C9E}"/>
              </a:ext>
            </a:extLst>
          </p:cNvPr>
          <p:cNvSpPr/>
          <p:nvPr/>
        </p:nvSpPr>
        <p:spPr>
          <a:xfrm>
            <a:off x="2847770" y="4810642"/>
            <a:ext cx="6582433" cy="650997"/>
          </a:xfrm>
          <a:prstGeom prst="rect">
            <a:avLst/>
          </a:prstGeom>
          <a:solidFill>
            <a:schemeClr val="accent6"/>
          </a:solidFill>
          <a:ln>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pitchFamily="34" charset="0"/>
                <a:cs typeface="Calibri" panose="020F0502020204030204" pitchFamily="34" charset="0"/>
              </a:rPr>
              <a:t>3. Décrire le phénomène </a:t>
            </a:r>
          </a:p>
        </p:txBody>
      </p:sp>
      <p:sp>
        <p:nvSpPr>
          <p:cNvPr id="63" name="Rectangle 62">
            <a:extLst>
              <a:ext uri="{FF2B5EF4-FFF2-40B4-BE49-F238E27FC236}">
                <a16:creationId xmlns:a16="http://schemas.microsoft.com/office/drawing/2014/main" id="{B783152E-0D33-EB09-C64F-7E0B160331C6}"/>
              </a:ext>
            </a:extLst>
          </p:cNvPr>
          <p:cNvSpPr/>
          <p:nvPr/>
        </p:nvSpPr>
        <p:spPr>
          <a:xfrm>
            <a:off x="2804784" y="2047359"/>
            <a:ext cx="6582431" cy="849640"/>
          </a:xfrm>
          <a:prstGeom prst="rect">
            <a:avLst/>
          </a:prstGeom>
          <a:solidFill>
            <a:schemeClr val="accent6"/>
          </a:solidFill>
          <a:ln>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pitchFamily="34" charset="0"/>
                <a:cs typeface="Calibri" panose="020F0502020204030204" pitchFamily="34" charset="0"/>
              </a:rPr>
              <a:t>1. Donner un titre et décrire l’étape de la phagocytose  </a:t>
            </a:r>
          </a:p>
        </p:txBody>
      </p:sp>
      <p:sp>
        <p:nvSpPr>
          <p:cNvPr id="1088" name="Rectangle 1087">
            <a:extLst>
              <a:ext uri="{FF2B5EF4-FFF2-40B4-BE49-F238E27FC236}">
                <a16:creationId xmlns:a16="http://schemas.microsoft.com/office/drawing/2014/main" id="{E31DBE5F-BF34-B70E-D350-09A95963EDEC}"/>
              </a:ext>
            </a:extLst>
          </p:cNvPr>
          <p:cNvSpPr/>
          <p:nvPr/>
        </p:nvSpPr>
        <p:spPr>
          <a:xfrm>
            <a:off x="2801549" y="3513049"/>
            <a:ext cx="6582433" cy="681541"/>
          </a:xfrm>
          <a:prstGeom prst="rect">
            <a:avLst/>
          </a:prstGeom>
          <a:solidFill>
            <a:schemeClr val="accent6"/>
          </a:solidFill>
          <a:ln>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bg1"/>
                </a:solidFill>
                <a:latin typeface="Calibri" panose="020F0502020204030204" pitchFamily="34" charset="0"/>
                <a:cs typeface="Calibri" panose="020F0502020204030204" pitchFamily="34" charset="0"/>
              </a:rPr>
              <a:t>2. Réaliser un schéma</a:t>
            </a:r>
            <a:r>
              <a:rPr lang="fr-FR" sz="2800" b="1" dirty="0">
                <a:solidFill>
                  <a:schemeClr val="bg1"/>
                </a:solidFill>
                <a:latin typeface="Calibri" panose="020F0502020204030204" pitchFamily="34" charset="0"/>
                <a:cs typeface="Calibri" panose="020F0502020204030204" pitchFamily="34" charset="0"/>
              </a:rPr>
              <a:t> de l’étape suivante </a:t>
            </a:r>
            <a:r>
              <a:rPr lang="fr-FR" sz="2800" b="1" noProof="0" dirty="0">
                <a:solidFill>
                  <a:schemeClr val="bg1"/>
                </a:solidFill>
                <a:latin typeface="Calibri" panose="020F0502020204030204" pitchFamily="34" charset="0"/>
                <a:cs typeface="Calibri" panose="020F0502020204030204" pitchFamily="34" charset="0"/>
              </a:rPr>
              <a:t> </a:t>
            </a:r>
          </a:p>
        </p:txBody>
      </p:sp>
      <p:sp>
        <p:nvSpPr>
          <p:cNvPr id="6" name="Flèche : droite 5">
            <a:extLst>
              <a:ext uri="{FF2B5EF4-FFF2-40B4-BE49-F238E27FC236}">
                <a16:creationId xmlns:a16="http://schemas.microsoft.com/office/drawing/2014/main" id="{C16F077D-A672-2AA5-72F5-F006E14AFA24}"/>
              </a:ext>
            </a:extLst>
          </p:cNvPr>
          <p:cNvSpPr/>
          <p:nvPr/>
        </p:nvSpPr>
        <p:spPr>
          <a:xfrm rot="5400000">
            <a:off x="5883559" y="2904484"/>
            <a:ext cx="418412"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Flèche : droite 6">
            <a:extLst>
              <a:ext uri="{FF2B5EF4-FFF2-40B4-BE49-F238E27FC236}">
                <a16:creationId xmlns:a16="http://schemas.microsoft.com/office/drawing/2014/main" id="{1C44C80B-A28B-BB34-2D7F-281EEF16B423}"/>
              </a:ext>
            </a:extLst>
          </p:cNvPr>
          <p:cNvSpPr/>
          <p:nvPr/>
        </p:nvSpPr>
        <p:spPr>
          <a:xfrm rot="5400000">
            <a:off x="5883558" y="4221465"/>
            <a:ext cx="418412" cy="63062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2004;p176">
            <a:extLst>
              <a:ext uri="{FF2B5EF4-FFF2-40B4-BE49-F238E27FC236}">
                <a16:creationId xmlns:a16="http://schemas.microsoft.com/office/drawing/2014/main" id="{0856EB9A-7017-4620-1D45-E3DDBCB45426}"/>
              </a:ext>
            </a:extLst>
          </p:cNvPr>
          <p:cNvGrpSpPr/>
          <p:nvPr/>
        </p:nvGrpSpPr>
        <p:grpSpPr>
          <a:xfrm>
            <a:off x="378372" y="1263082"/>
            <a:ext cx="11435255" cy="5046581"/>
            <a:chOff x="279385" y="1039998"/>
            <a:chExt cx="8585230" cy="3784935"/>
          </a:xfrm>
        </p:grpSpPr>
        <p:sp>
          <p:nvSpPr>
            <p:cNvPr id="6" name="Google Shape;2005;p176">
              <a:extLst>
                <a:ext uri="{FF2B5EF4-FFF2-40B4-BE49-F238E27FC236}">
                  <a16:creationId xmlns:a16="http://schemas.microsoft.com/office/drawing/2014/main" id="{9D8FF637-F29E-5926-A68E-04B1AEFD0F8E}"/>
                </a:ext>
              </a:extLst>
            </p:cNvPr>
            <p:cNvSpPr/>
            <p:nvPr/>
          </p:nvSpPr>
          <p:spPr>
            <a:xfrm>
              <a:off x="285691" y="1426310"/>
              <a:ext cx="8562578" cy="3398623"/>
            </a:xfrm>
            <a:prstGeom prst="rect">
              <a:avLst/>
            </a:prstGeom>
            <a:solidFill>
              <a:sysClr val="window" lastClr="FFFFFF">
                <a:lumMod val="95000"/>
              </a:sysClr>
            </a:solidFill>
            <a:ln w="19046" cap="flat">
              <a:no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Google Shape;2006;p176">
              <a:extLst>
                <a:ext uri="{FF2B5EF4-FFF2-40B4-BE49-F238E27FC236}">
                  <a16:creationId xmlns:a16="http://schemas.microsoft.com/office/drawing/2014/main" id="{7BBDD7F7-14F6-1624-BE14-C3D8C3D01247}"/>
                </a:ext>
              </a:extLst>
            </p:cNvPr>
            <p:cNvSpPr/>
            <p:nvPr/>
          </p:nvSpPr>
          <p:spPr>
            <a:xfrm>
              <a:off x="2679495" y="2198433"/>
              <a:ext cx="3151094" cy="102355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lang="fr-FR" sz="2400" b="1" dirty="0">
                  <a:solidFill>
                    <a:srgbClr val="106585"/>
                  </a:solidFill>
                </a:rPr>
                <a:t>Décrire le rôle de la phagocytose dans l’immunité</a:t>
              </a:r>
            </a:p>
          </p:txBody>
        </p:sp>
        <p:sp>
          <p:nvSpPr>
            <p:cNvPr id="8" name="Google Shape;2007;p176">
              <a:extLst>
                <a:ext uri="{FF2B5EF4-FFF2-40B4-BE49-F238E27FC236}">
                  <a16:creationId xmlns:a16="http://schemas.microsoft.com/office/drawing/2014/main" id="{51D1B15C-9A61-D37C-77B8-DC795430B4B6}"/>
                </a:ext>
              </a:extLst>
            </p:cNvPr>
            <p:cNvSpPr/>
            <p:nvPr/>
          </p:nvSpPr>
          <p:spPr>
            <a:xfrm>
              <a:off x="511330" y="1901830"/>
              <a:ext cx="1899776" cy="1690170"/>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1D9A78"/>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3" name="Google Shape;2008;p176">
              <a:extLst>
                <a:ext uri="{FF2B5EF4-FFF2-40B4-BE49-F238E27FC236}">
                  <a16:creationId xmlns:a16="http://schemas.microsoft.com/office/drawing/2014/main" id="{8509BBED-58F4-CA9F-A0DD-F4638083BC99}"/>
                </a:ext>
              </a:extLst>
            </p:cNvPr>
            <p:cNvSpPr txBox="1"/>
            <p:nvPr/>
          </p:nvSpPr>
          <p:spPr>
            <a:xfrm>
              <a:off x="3481391" y="1800727"/>
              <a:ext cx="1714500" cy="346210"/>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54AFE9"/>
                  </a:solidFill>
                  <a:effectLst/>
                  <a:uLnTx/>
                  <a:uFillTx/>
                  <a:latin typeface="Calibri" panose="020F0502020204030204" pitchFamily="34" charset="0"/>
                  <a:ea typeface="Calibri" panose="020F0502020204030204" pitchFamily="34" charset="0"/>
                  <a:cs typeface="Calibri" panose="020F0502020204030204" pitchFamily="34" charset="0"/>
                </a:rPr>
                <a:t>Ma tâche :</a:t>
              </a:r>
            </a:p>
          </p:txBody>
        </p:sp>
        <p:sp>
          <p:nvSpPr>
            <p:cNvPr id="34" name="Google Shape;2009;p176">
              <a:extLst>
                <a:ext uri="{FF2B5EF4-FFF2-40B4-BE49-F238E27FC236}">
                  <a16:creationId xmlns:a16="http://schemas.microsoft.com/office/drawing/2014/main" id="{44215F64-7F36-F2A9-900A-5E0A986B07BE}"/>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1D9A78"/>
                  </a:solidFill>
                  <a:effectLst/>
                  <a:uLnTx/>
                  <a:uFillTx/>
                  <a:latin typeface="Calibri" panose="020F0502020204030204" pitchFamily="34" charset="0"/>
                  <a:ea typeface="Calibri" panose="020F0502020204030204" pitchFamily="34" charset="0"/>
                  <a:cs typeface="Calibri" panose="020F0502020204030204" pitchFamily="34" charset="0"/>
                </a:rPr>
                <a:t>Termes thématiques :</a:t>
              </a:r>
            </a:p>
          </p:txBody>
        </p:sp>
        <p:sp>
          <p:nvSpPr>
            <p:cNvPr id="35" name="Google Shape;2010;p176">
              <a:extLst>
                <a:ext uri="{FF2B5EF4-FFF2-40B4-BE49-F238E27FC236}">
                  <a16:creationId xmlns:a16="http://schemas.microsoft.com/office/drawing/2014/main" id="{19D72E66-E9BA-8A65-6619-94AF04E81ECB}"/>
                </a:ext>
              </a:extLst>
            </p:cNvPr>
            <p:cNvSpPr/>
            <p:nvPr/>
          </p:nvSpPr>
          <p:spPr>
            <a:xfrm>
              <a:off x="6446463" y="1515824"/>
              <a:ext cx="2040393" cy="906587"/>
            </a:xfrm>
            <a:prstGeom prst="rect">
              <a:avLst/>
            </a:pr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6" name="Google Shape;2011;p176">
              <a:extLst>
                <a:ext uri="{FF2B5EF4-FFF2-40B4-BE49-F238E27FC236}">
                  <a16:creationId xmlns:a16="http://schemas.microsoft.com/office/drawing/2014/main" id="{485D79A5-56AA-079B-A422-0D100AA75B49}"/>
                </a:ext>
              </a:extLst>
            </p:cNvPr>
            <p:cNvSpPr txBox="1"/>
            <p:nvPr/>
          </p:nvSpPr>
          <p:spPr>
            <a:xfrm>
              <a:off x="6457225" y="1399289"/>
              <a:ext cx="1714500"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Verbes de consigne</a:t>
              </a:r>
            </a:p>
          </p:txBody>
        </p:sp>
        <p:sp>
          <p:nvSpPr>
            <p:cNvPr id="37" name="Google Shape;2012;p176">
              <a:extLst>
                <a:ext uri="{FF2B5EF4-FFF2-40B4-BE49-F238E27FC236}">
                  <a16:creationId xmlns:a16="http://schemas.microsoft.com/office/drawing/2014/main" id="{39BFD0CC-336B-BD16-61C9-DEC22D5334BB}"/>
                </a:ext>
              </a:extLst>
            </p:cNvPr>
            <p:cNvSpPr/>
            <p:nvPr/>
          </p:nvSpPr>
          <p:spPr>
            <a:xfrm>
              <a:off x="574825" y="3995013"/>
              <a:ext cx="5691627" cy="7229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8" name="Google Shape;2013;p176">
              <a:extLst>
                <a:ext uri="{FF2B5EF4-FFF2-40B4-BE49-F238E27FC236}">
                  <a16:creationId xmlns:a16="http://schemas.microsoft.com/office/drawing/2014/main" id="{6E8CBAFD-8CDB-416F-76A6-BF61AB924FE8}"/>
                </a:ext>
              </a:extLst>
            </p:cNvPr>
            <p:cNvSpPr txBox="1"/>
            <p:nvPr/>
          </p:nvSpPr>
          <p:spPr>
            <a:xfrm>
              <a:off x="630227" y="3698923"/>
              <a:ext cx="2540248" cy="276961"/>
            </a:xfrm>
            <a:prstGeom prst="rect">
              <a:avLst/>
            </a:prstGeom>
            <a:noFill/>
            <a:ln cap="flat">
              <a:noFill/>
            </a:ln>
          </p:spPr>
          <p:txBody>
            <a:bodyPr vert="horz" wrap="square" lIns="91427" tIns="45695" rIns="91427" bIns="45695" anchor="t" anchorCtr="0"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Structures pour répondre </a:t>
              </a:r>
            </a:p>
          </p:txBody>
        </p:sp>
        <p:sp>
          <p:nvSpPr>
            <p:cNvPr id="39" name="Google Shape;2015;p176">
              <a:extLst>
                <a:ext uri="{FF2B5EF4-FFF2-40B4-BE49-F238E27FC236}">
                  <a16:creationId xmlns:a16="http://schemas.microsoft.com/office/drawing/2014/main" id="{1DC2E357-BB4C-A024-0CA9-7AFADFD41E29}"/>
                </a:ext>
              </a:extLst>
            </p:cNvPr>
            <p:cNvSpPr txBox="1"/>
            <p:nvPr/>
          </p:nvSpPr>
          <p:spPr>
            <a:xfrm>
              <a:off x="607763" y="2284687"/>
              <a:ext cx="1991266" cy="761709"/>
            </a:xfrm>
            <a:prstGeom prst="rect">
              <a:avLst/>
            </a:prstGeom>
            <a:noFill/>
            <a:ln cap="flat">
              <a:noFill/>
            </a:ln>
          </p:spPr>
          <p:txBody>
            <a:bodyPr vert="horz" wrap="square" lIns="91427" tIns="45695" rIns="91427" bIns="45695" anchor="t" anchorCtr="0" compatLnSpc="1">
              <a:spAutoFit/>
            </a:bodyPr>
            <a:lstStyle/>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0" cap="none" spc="-80" normalizeH="0" baseline="0" noProof="0" dirty="0">
                  <a:ln>
                    <a:noFill/>
                  </a:ln>
                  <a:solidFill>
                    <a:prstClr val="black"/>
                  </a:solidFill>
                  <a:effectLst/>
                  <a:uLnTx/>
                  <a:uFillTx/>
                  <a:latin typeface="Calibri" panose="020F0502020204030204"/>
                </a:rPr>
                <a:t>Phagocytose</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FR" sz="2000" b="0" i="0" u="none" strike="noStrike" kern="0" cap="none" spc="-80" normalizeH="0" baseline="0" noProof="0" dirty="0">
                <a:ln>
                  <a:noFill/>
                </a:ln>
                <a:solidFill>
                  <a:prstClr val="black"/>
                </a:solidFill>
                <a:effectLst/>
                <a:uLnTx/>
                <a:uFillTx/>
                <a:latin typeface="Calibri" panose="020F0502020204030204"/>
              </a:endParaRP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0" cap="none" spc="-80" normalizeH="0" baseline="0" noProof="0" dirty="0">
                  <a:ln>
                    <a:noFill/>
                  </a:ln>
                  <a:solidFill>
                    <a:prstClr val="black"/>
                  </a:solidFill>
                  <a:effectLst/>
                  <a:uLnTx/>
                  <a:uFillTx/>
                  <a:latin typeface="Calibri" panose="020F0502020204030204"/>
                </a:rPr>
                <a:t>Immunité</a:t>
              </a:r>
            </a:p>
          </p:txBody>
        </p:sp>
        <p:sp>
          <p:nvSpPr>
            <p:cNvPr id="40" name="Google Shape;2016;p176">
              <a:extLst>
                <a:ext uri="{FF2B5EF4-FFF2-40B4-BE49-F238E27FC236}">
                  <a16:creationId xmlns:a16="http://schemas.microsoft.com/office/drawing/2014/main" id="{1CEFA7F5-787E-E812-4892-0044B7D8E9DF}"/>
                </a:ext>
              </a:extLst>
            </p:cNvPr>
            <p:cNvSpPr txBox="1"/>
            <p:nvPr/>
          </p:nvSpPr>
          <p:spPr>
            <a:xfrm>
              <a:off x="6487882" y="1687956"/>
              <a:ext cx="1924149" cy="623209"/>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dirty="0">
                  <a:solidFill>
                    <a:srgbClr val="000000"/>
                  </a:solidFill>
                  <a:latin typeface="Calibri" panose="020F0502020204030204"/>
                </a:rPr>
                <a:t>Donner </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Représenter</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600" b="1" i="0" u="none" strike="noStrike" kern="0" cap="none" spc="0" normalizeH="0" baseline="0" noProof="0" dirty="0">
                  <a:ln>
                    <a:noFill/>
                  </a:ln>
                  <a:solidFill>
                    <a:srgbClr val="000000"/>
                  </a:solidFill>
                  <a:effectLst/>
                  <a:uLnTx/>
                  <a:uFillTx/>
                  <a:latin typeface="Calibri" panose="020F0502020204030204"/>
                </a:rPr>
                <a:t>Décrire  </a:t>
              </a:r>
            </a:p>
          </p:txBody>
        </p:sp>
        <p:sp>
          <p:nvSpPr>
            <p:cNvPr id="41" name="Google Shape;2017;p176">
              <a:extLst>
                <a:ext uri="{FF2B5EF4-FFF2-40B4-BE49-F238E27FC236}">
                  <a16:creationId xmlns:a16="http://schemas.microsoft.com/office/drawing/2014/main" id="{8B5661CC-211B-3BF2-E35F-A33F2F49EFA5}"/>
                </a:ext>
              </a:extLst>
            </p:cNvPr>
            <p:cNvSpPr/>
            <p:nvPr/>
          </p:nvSpPr>
          <p:spPr>
            <a:xfrm>
              <a:off x="6503744" y="2550881"/>
              <a:ext cx="2076313" cy="1793149"/>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2" name="Google Shape;2018;p176">
              <a:extLst>
                <a:ext uri="{FF2B5EF4-FFF2-40B4-BE49-F238E27FC236}">
                  <a16:creationId xmlns:a16="http://schemas.microsoft.com/office/drawing/2014/main" id="{F09795DC-CF96-AC02-C445-D6993927FB60}"/>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Vocabulaire scientifique</a:t>
              </a:r>
            </a:p>
          </p:txBody>
        </p:sp>
        <p:sp>
          <p:nvSpPr>
            <p:cNvPr id="43" name="Google Shape;2019;p176">
              <a:extLst>
                <a:ext uri="{FF2B5EF4-FFF2-40B4-BE49-F238E27FC236}">
                  <a16:creationId xmlns:a16="http://schemas.microsoft.com/office/drawing/2014/main" id="{32F56C74-BF85-EC6D-FFC1-03052CE869FB}"/>
                </a:ext>
              </a:extLst>
            </p:cNvPr>
            <p:cNvSpPr txBox="1"/>
            <p:nvPr/>
          </p:nvSpPr>
          <p:spPr>
            <a:xfrm>
              <a:off x="6555586" y="2937195"/>
              <a:ext cx="2239959" cy="1315707"/>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b="0" i="0" u="none" strike="noStrike" kern="0" cap="none" spc="0" normalizeH="0" baseline="0" noProof="0" dirty="0">
                  <a:ln>
                    <a:noFill/>
                  </a:ln>
                  <a:solidFill>
                    <a:srgbClr val="000000"/>
                  </a:solidFill>
                  <a:effectLst/>
                  <a:uLnTx/>
                  <a:uFillTx/>
                  <a:latin typeface="Calibri" panose="020F0502020204030204"/>
                </a:rPr>
                <a:t>Phagocyte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kern="0" dirty="0">
                  <a:solidFill>
                    <a:srgbClr val="000000"/>
                  </a:solidFill>
                  <a:latin typeface="Calibri" panose="020F0502020204030204"/>
                </a:rPr>
                <a:t>Phagosome </a:t>
              </a:r>
              <a:endParaRPr kumimoji="0" lang="fr-FR" b="0" i="0" u="none" strike="noStrike" kern="0" cap="none" spc="0" normalizeH="0" baseline="0" noProof="0" dirty="0">
                <a:ln>
                  <a:noFill/>
                </a:ln>
                <a:solidFill>
                  <a:srgbClr val="000000"/>
                </a:solidFill>
                <a:effectLst/>
                <a:uLnTx/>
                <a:uFillTx/>
                <a:latin typeface="Calibri" panose="020F0502020204030204"/>
              </a:endParaRP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b="0" i="0" u="none" strike="noStrike" kern="0" cap="none" spc="0" normalizeH="0" baseline="0" noProof="0" dirty="0">
                  <a:ln>
                    <a:noFill/>
                  </a:ln>
                  <a:solidFill>
                    <a:srgbClr val="000000"/>
                  </a:solidFill>
                  <a:effectLst/>
                  <a:uLnTx/>
                  <a:uFillTx/>
                  <a:latin typeface="Calibri" panose="020F0502020204030204"/>
                </a:rPr>
                <a:t>microorganisme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b="0" i="0" u="none" strike="noStrike" kern="0" cap="none" spc="0" normalizeH="0" baseline="0" noProof="0" dirty="0">
                  <a:ln>
                    <a:noFill/>
                  </a:ln>
                  <a:solidFill>
                    <a:srgbClr val="000000"/>
                  </a:solidFill>
                  <a:effectLst/>
                  <a:uLnTx/>
                  <a:uFillTx/>
                  <a:latin typeface="Calibri" panose="020F0502020204030204"/>
                </a:rPr>
                <a:t>Enzymes de dégradation</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b="0" i="0" u="none" strike="noStrike" kern="0" cap="none" spc="0" normalizeH="0" baseline="0" noProof="0" dirty="0">
                  <a:ln>
                    <a:noFill/>
                  </a:ln>
                  <a:solidFill>
                    <a:srgbClr val="000000"/>
                  </a:solidFill>
                  <a:effectLst/>
                  <a:uLnTx/>
                  <a:uFillTx/>
                  <a:latin typeface="Calibri" panose="020F0502020204030204"/>
                </a:rPr>
                <a:t>Débris du microbe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b="0" i="0" u="none" strike="noStrike" kern="0" cap="none" spc="0" normalizeH="0" baseline="0" noProof="0" dirty="0">
                  <a:ln>
                    <a:noFill/>
                  </a:ln>
                  <a:solidFill>
                    <a:srgbClr val="000000"/>
                  </a:solidFill>
                  <a:effectLst/>
                  <a:uLnTx/>
                  <a:uFillTx/>
                  <a:latin typeface="Calibri" panose="020F0502020204030204"/>
                </a:rPr>
                <a:t>Immunité non spécifique</a:t>
              </a:r>
            </a:p>
          </p:txBody>
        </p:sp>
        <p:cxnSp>
          <p:nvCxnSpPr>
            <p:cNvPr id="45" name="Google Shape;2023;p176">
              <a:extLst>
                <a:ext uri="{FF2B5EF4-FFF2-40B4-BE49-F238E27FC236}">
                  <a16:creationId xmlns:a16="http://schemas.microsoft.com/office/drawing/2014/main" id="{651FF069-A59D-2E9D-785E-878C9D700465}"/>
                </a:ext>
              </a:extLst>
            </p:cNvPr>
            <p:cNvCxnSpPr>
              <a:cxnSpLocks/>
              <a:stCxn id="7" idx="2"/>
              <a:endCxn id="37" idx="0"/>
            </p:cNvCxnSpPr>
            <p:nvPr/>
          </p:nvCxnSpPr>
          <p:spPr>
            <a:xfrm rot="5400000">
              <a:off x="3451329" y="3191299"/>
              <a:ext cx="773026" cy="834403"/>
            </a:xfrm>
            <a:prstGeom prst="bentConnector3">
              <a:avLst>
                <a:gd name="adj1" fmla="val 50000"/>
              </a:avLst>
            </a:prstGeom>
            <a:noFill/>
            <a:ln w="7150" cap="flat">
              <a:solidFill>
                <a:srgbClr val="54AFE9"/>
              </a:solidFill>
              <a:prstDash val="solid"/>
              <a:round/>
            </a:ln>
          </p:spPr>
        </p:cxnSp>
        <p:cxnSp>
          <p:nvCxnSpPr>
            <p:cNvPr id="49" name="Google Shape;2027;p176">
              <a:extLst>
                <a:ext uri="{FF2B5EF4-FFF2-40B4-BE49-F238E27FC236}">
                  <a16:creationId xmlns:a16="http://schemas.microsoft.com/office/drawing/2014/main" id="{2F763365-9284-AD60-DB38-2EA36B41EADE}"/>
                </a:ext>
              </a:extLst>
            </p:cNvPr>
            <p:cNvCxnSpPr>
              <a:cxnSpLocks/>
              <a:stCxn id="7" idx="1"/>
            </p:cNvCxnSpPr>
            <p:nvPr/>
          </p:nvCxnSpPr>
          <p:spPr>
            <a:xfrm>
              <a:off x="5830590" y="2710210"/>
              <a:ext cx="657292" cy="672370"/>
            </a:xfrm>
            <a:prstGeom prst="bentConnector2">
              <a:avLst/>
            </a:prstGeom>
            <a:noFill/>
            <a:ln w="7150" cap="flat">
              <a:solidFill>
                <a:srgbClr val="54AFE9"/>
              </a:solidFill>
              <a:prstDash val="solid"/>
              <a:round/>
            </a:ln>
          </p:spPr>
        </p:cxnSp>
        <p:sp>
          <p:nvSpPr>
            <p:cNvPr id="50" name="Google Shape;2028;p176">
              <a:extLst>
                <a:ext uri="{FF2B5EF4-FFF2-40B4-BE49-F238E27FC236}">
                  <a16:creationId xmlns:a16="http://schemas.microsoft.com/office/drawing/2014/main" id="{68E7F4CD-D9DB-2DAC-0FCE-81943BF66405}"/>
                </a:ext>
              </a:extLst>
            </p:cNvPr>
            <p:cNvSpPr/>
            <p:nvPr/>
          </p:nvSpPr>
          <p:spPr>
            <a:xfrm>
              <a:off x="279385" y="1039998"/>
              <a:ext cx="8585230" cy="348454"/>
            </a:xfrm>
            <a:prstGeom prst="rect">
              <a:avLst/>
            </a:prstGeom>
            <a:solidFill>
              <a:srgbClr val="1D6FA9"/>
            </a:solidFill>
            <a:ln cap="flat">
              <a:solidFill>
                <a:srgbClr val="DCE6F2"/>
              </a:solidFill>
              <a:prstDash val="solid"/>
            </a:ln>
          </p:spPr>
          <p:txBody>
            <a:bodyPr vert="horz" wrap="square" lIns="91427" tIns="45695" rIns="91427" bIns="45695" anchor="ctr" anchorCtr="0" compatLnSpc="1">
              <a:no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MA CARTE LEXICALE</a:t>
              </a:r>
              <a:endParaRPr kumimoji="0" lang="fr-FR"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4" name="Google Shape;2027;p176">
              <a:extLst>
                <a:ext uri="{FF2B5EF4-FFF2-40B4-BE49-F238E27FC236}">
                  <a16:creationId xmlns:a16="http://schemas.microsoft.com/office/drawing/2014/main" id="{3A8B4766-F876-4489-2CD8-52591F0B8CB8}"/>
                </a:ext>
              </a:extLst>
            </p:cNvPr>
            <p:cNvCxnSpPr>
              <a:cxnSpLocks/>
            </p:cNvCxnSpPr>
            <p:nvPr/>
          </p:nvCxnSpPr>
          <p:spPr>
            <a:xfrm rot="5400000" flipH="1" flipV="1">
              <a:off x="5779183" y="2112856"/>
              <a:ext cx="812104" cy="410631"/>
            </a:xfrm>
            <a:prstGeom prst="bentConnector3">
              <a:avLst>
                <a:gd name="adj1" fmla="val 99261"/>
              </a:avLst>
            </a:prstGeom>
            <a:noFill/>
            <a:ln w="7150" cap="flat">
              <a:solidFill>
                <a:srgbClr val="54AFE9"/>
              </a:solidFill>
              <a:prstDash val="solid"/>
              <a:round/>
            </a:ln>
          </p:spPr>
        </p:cxnSp>
      </p:grpSp>
      <p:sp>
        <p:nvSpPr>
          <p:cNvPr id="13" name="Google Shape;2000;p176">
            <a:extLst>
              <a:ext uri="{FF2B5EF4-FFF2-40B4-BE49-F238E27FC236}">
                <a16:creationId xmlns:a16="http://schemas.microsoft.com/office/drawing/2014/main" id="{74448283-940A-0A05-43FE-B42B4A811DE8}"/>
              </a:ext>
            </a:extLst>
          </p:cNvPr>
          <p:cNvSpPr txBox="1">
            <a:spLocks/>
          </p:cNvSpPr>
          <p:nvPr/>
        </p:nvSpPr>
        <p:spPr>
          <a:xfrm>
            <a:off x="815761" y="226026"/>
            <a:ext cx="7620804" cy="3532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Et on termine par cette carte lexicale.</a:t>
            </a:r>
          </a:p>
        </p:txBody>
      </p:sp>
      <p:sp>
        <p:nvSpPr>
          <p:cNvPr id="14" name="ZoneTexte 13">
            <a:extLst>
              <a:ext uri="{FF2B5EF4-FFF2-40B4-BE49-F238E27FC236}">
                <a16:creationId xmlns:a16="http://schemas.microsoft.com/office/drawing/2014/main" id="{50CDB9A8-3ABA-5180-67C3-48686DAEDC4A}"/>
              </a:ext>
            </a:extLst>
          </p:cNvPr>
          <p:cNvSpPr txBox="1"/>
          <p:nvPr/>
        </p:nvSpPr>
        <p:spPr>
          <a:xfrm>
            <a:off x="771889" y="559888"/>
            <a:ext cx="6096000" cy="369332"/>
          </a:xfrm>
          <a:prstGeom prst="rect">
            <a:avLst/>
          </a:prstGeom>
          <a:noFill/>
        </p:spPr>
        <p:txBody>
          <a:bodyPr wrap="square">
            <a:spAutoFit/>
          </a:bodyPr>
          <a:lstStyle/>
          <a:p>
            <a:pPr marL="0" indent="0">
              <a:buNone/>
            </a:pPr>
            <a:r>
              <a:rPr lang="fr-FR" sz="1800" i="1" noProof="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Faire participer les élèves à la lecture de la carte</a:t>
            </a:r>
          </a:p>
        </p:txBody>
      </p:sp>
      <p:sp>
        <p:nvSpPr>
          <p:cNvPr id="5" name="ZoneTexte 4">
            <a:extLst>
              <a:ext uri="{FF2B5EF4-FFF2-40B4-BE49-F238E27FC236}">
                <a16:creationId xmlns:a16="http://schemas.microsoft.com/office/drawing/2014/main" id="{42054D20-76B4-A98A-07CD-9A560375029C}"/>
              </a:ext>
            </a:extLst>
          </p:cNvPr>
          <p:cNvSpPr txBox="1"/>
          <p:nvPr/>
        </p:nvSpPr>
        <p:spPr>
          <a:xfrm>
            <a:off x="730072" y="5113729"/>
            <a:ext cx="7802212" cy="1097801"/>
          </a:xfrm>
          <a:prstGeom prst="rect">
            <a:avLst/>
          </a:prstGeom>
          <a:noFill/>
        </p:spPr>
        <p:txBody>
          <a:bodyPr wrap="square">
            <a:spAutoFit/>
          </a:bodyPr>
          <a:lstStyle/>
          <a:p>
            <a:pPr algn="l">
              <a:lnSpc>
                <a:spcPct val="150000"/>
              </a:lnSpc>
              <a:spcBef>
                <a:spcPts val="0"/>
              </a:spcBef>
              <a:spcAft>
                <a:spcPts val="0"/>
              </a:spcAft>
            </a:pPr>
            <a:r>
              <a:rPr lang="fr-FR" sz="1500" b="1" dirty="0"/>
              <a:t>Le phagocyte ………………la bactérie, il la fait entrer dans des petites poches contenant des enzymes de dégradation.</a:t>
            </a:r>
          </a:p>
          <a:p>
            <a:pPr algn="l">
              <a:lnSpc>
                <a:spcPct val="150000"/>
              </a:lnSpc>
              <a:spcBef>
                <a:spcPts val="0"/>
              </a:spcBef>
              <a:spcAft>
                <a:spcPts val="0"/>
              </a:spcAft>
            </a:pPr>
            <a:r>
              <a:rPr lang="fr-FR" sz="1500" b="1" dirty="0"/>
              <a:t>La bactérie subit ……………….……………et ses …………….sont ………………….à l’extérieur.</a:t>
            </a:r>
          </a:p>
        </p:txBody>
      </p:sp>
    </p:spTree>
    <p:extLst>
      <p:ext uri="{BB962C8B-B14F-4D97-AF65-F5344CB8AC3E}">
        <p14:creationId xmlns:p14="http://schemas.microsoft.com/office/powerpoint/2010/main" val="6085218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9508-8181-16DD-B1BF-ACE788E4BF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83FABB-2A66-C371-78CF-555BC47FDCCD}"/>
              </a:ext>
            </a:extLst>
          </p:cNvPr>
          <p:cNvSpPr>
            <a:spLocks noGrp="1"/>
          </p:cNvSpPr>
          <p:nvPr>
            <p:ph type="title"/>
          </p:nvPr>
        </p:nvSpPr>
        <p:spPr>
          <a:xfrm>
            <a:off x="1030246" y="289718"/>
            <a:ext cx="10277091" cy="267549"/>
          </a:xfrm>
        </p:spPr>
        <p:txBody>
          <a:bodyPr/>
          <a:lstStyle/>
          <a:p>
            <a:r>
              <a:rPr lang="fr-FR" sz="2000" i="1" noProof="0" dirty="0">
                <a:solidFill>
                  <a:schemeClr val="tx1">
                    <a:lumMod val="50000"/>
                    <a:lumOff val="50000"/>
                  </a:schemeClr>
                </a:solidFill>
                <a:latin typeface="Calibri" panose="020F0502020204030204"/>
              </a:rPr>
              <a:t> C’est la fin de notre séance. N’oubliez pas de réviser votre leçon.</a:t>
            </a:r>
          </a:p>
        </p:txBody>
      </p:sp>
      <p:sp>
        <p:nvSpPr>
          <p:cNvPr id="4" name="Espace réservé du contenu 3">
            <a:extLst>
              <a:ext uri="{FF2B5EF4-FFF2-40B4-BE49-F238E27FC236}">
                <a16:creationId xmlns:a16="http://schemas.microsoft.com/office/drawing/2014/main" id="{6292E3E0-C9A7-842B-A7BD-C0569196BCB0}"/>
              </a:ext>
            </a:extLst>
          </p:cNvPr>
          <p:cNvSpPr>
            <a:spLocks noGrp="1"/>
          </p:cNvSpPr>
          <p:nvPr>
            <p:ph sz="quarter" idx="11"/>
          </p:nvPr>
        </p:nvSpPr>
        <p:spPr/>
        <p:txBody>
          <a:bodyPr/>
          <a:lstStyle/>
          <a:p>
            <a:r>
              <a:rPr lang="fr-FR" noProof="0" dirty="0">
                <a:solidFill>
                  <a:schemeClr val="bg1">
                    <a:lumMod val="65000"/>
                  </a:schemeClr>
                </a:solidFill>
              </a:rPr>
              <a:t>L’enseignant incite les élèves à faire l’exercice à la maison, puis clôt la séance..</a:t>
            </a:r>
          </a:p>
        </p:txBody>
      </p:sp>
      <p:pic>
        <p:nvPicPr>
          <p:cNvPr id="3" name="Google Shape;1141;p76">
            <a:extLst>
              <a:ext uri="{FF2B5EF4-FFF2-40B4-BE49-F238E27FC236}">
                <a16:creationId xmlns:a16="http://schemas.microsoft.com/office/drawing/2014/main" id="{8AB5F802-6679-89FE-33B9-D7A03F37C863}"/>
              </a:ext>
            </a:extLst>
          </p:cNvPr>
          <p:cNvPicPr>
            <a:picLocks noChangeAspect="1"/>
          </p:cNvPicPr>
          <p:nvPr/>
        </p:nvPicPr>
        <p:blipFill>
          <a:blip r:embed="rId2">
            <a:alphaModFix/>
          </a:blip>
          <a:srcRect/>
          <a:stretch>
            <a:fillRect/>
          </a:stretch>
        </p:blipFill>
        <p:spPr>
          <a:xfrm>
            <a:off x="3696790" y="1435830"/>
            <a:ext cx="4798420" cy="4536947"/>
          </a:xfrm>
          <a:prstGeom prst="rect">
            <a:avLst/>
          </a:prstGeom>
          <a:noFill/>
          <a:ln cap="flat">
            <a:noFill/>
          </a:ln>
        </p:spPr>
      </p:pic>
    </p:spTree>
    <p:extLst>
      <p:ext uri="{BB962C8B-B14F-4D97-AF65-F5344CB8AC3E}">
        <p14:creationId xmlns:p14="http://schemas.microsoft.com/office/powerpoint/2010/main" val="27110117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8585</TotalTime>
  <Words>2834</Words>
  <Application>Microsoft Office PowerPoint</Application>
  <PresentationFormat>Grand écran</PresentationFormat>
  <Paragraphs>455</Paragraphs>
  <Slides>73</Slides>
  <Notes>23</Notes>
  <HiddenSlides>5</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73</vt:i4>
      </vt:variant>
    </vt:vector>
  </HeadingPairs>
  <TitlesOfParts>
    <vt:vector size="86" baseType="lpstr">
      <vt:lpstr>Aptos</vt:lpstr>
      <vt:lpstr>Aptos Display</vt:lpstr>
      <vt:lpstr>Arial</vt:lpstr>
      <vt:lpstr>Bradley Hand ITC</vt:lpstr>
      <vt:lpstr>Calibri</vt:lpstr>
      <vt:lpstr>Century Gothic</vt:lpstr>
      <vt:lpstr>Dosis</vt:lpstr>
      <vt:lpstr>Georgia</vt:lpstr>
      <vt:lpstr>Hammersmith One</vt:lpstr>
      <vt:lpstr>Script MT Bold</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Prêts pour démarrer notre séance? Allons-y!</vt:lpstr>
      <vt:lpstr>Présentation PowerPoint</vt:lpstr>
      <vt:lpstr>Qui peut me rappeler la signification de ces icônes?</vt:lpstr>
      <vt:lpstr>Parfait !!</vt:lpstr>
      <vt:lpstr>Voici une situation en classe. Que remarquez-vous ? Ce comportement est-il approprié ? Pourquoi ? Que faudrait-il améliorer ou changer ?</vt:lpstr>
      <vt:lpstr>C’est un mauvais comportement. L’élève n’est pas attentif.</vt:lpstr>
      <vt:lpstr>Voici le comportement attendu</vt:lpstr>
      <vt:lpstr>Présentation PowerPoint</vt:lpstr>
      <vt:lpstr>Pour commencer, nous allons nous rappeler les cellules immunitaires dans le sang. Répondez à la question suivante:</vt:lpstr>
      <vt:lpstr>Parfait ! La réponse correcte est c.</vt:lpstr>
      <vt:lpstr>Présentation PowerPoint</vt:lpstr>
      <vt:lpstr>Présentation PowerPoint</vt:lpstr>
      <vt:lpstr>Voici une troisième question.</vt:lpstr>
      <vt:lpstr>Parfait ! Ce sont  exactement les choix attendus.</vt:lpstr>
      <vt:lpstr>Question suivante :</vt:lpstr>
      <vt:lpstr>Parfait ! Un antigène est une substance étrangère qui déclenche une réaction immunitaire.</vt:lpstr>
      <vt:lpstr>Présentation PowerPoint</vt:lpstr>
      <vt:lpstr> Regardez attentivement cette image.</vt:lpstr>
      <vt:lpstr>Présentation PowerPoint</vt:lpstr>
      <vt:lpstr>A la fin de cette séance, vous serez capables de:  </vt:lpstr>
      <vt:lpstr>Présentation PowerPoint</vt:lpstr>
      <vt:lpstr>Présentation PowerPoint</vt:lpstr>
      <vt:lpstr>Voici quelques termes qu’on aura besoin dans cette séance. Avec ces mots, je peux décrire le rôle de la phagocytose dans l’immunité.   </vt:lpstr>
      <vt:lpstr>Présentation PowerPoint</vt:lpstr>
      <vt:lpstr>Pour répondre à cette  consigne, on s'appuie sur le modèle suivant, qui décrit les étapes de la phagocytose.</vt:lpstr>
      <vt:lpstr>Nous abordons maintenant la première étape de la phagocytose : l'adhésion. C'est l'étape décisive qui déclenche tout le processus.</vt:lpstr>
      <vt:lpstr>Une fois l’adhésion effectuée, on passe à la deuxième étape :</vt:lpstr>
      <vt:lpstr>Une fois le microorganisme ingéré, la digestion commence.</vt:lpstr>
      <vt:lpstr>La phagocytose se termine par l’expulsion des débris.</vt:lpstr>
      <vt:lpstr>Présentation PowerPoint</vt:lpstr>
      <vt:lpstr>Ma tâche consiste à décrire le rôle de la phagocytose dans l’immunité.</vt:lpstr>
      <vt:lpstr>Commençons par la première consigne qui consiste à : </vt:lpstr>
      <vt:lpstr>Maintenant, je passe à la description de l’ingestion. </vt:lpstr>
      <vt:lpstr>Passons à la deuxième consigne. Rappelons que l’étape suivante de l’ingestion est : la digestion.</vt:lpstr>
      <vt:lpstr>Enfin, J’ajoute les légendes. Je relie chaque élément par un trait après l’avoir dessiné, je donne un titre. Le titre indique ce que je représente, c’est à dire l’étape de la phagocytose. Je le place en bas du schéma.</vt:lpstr>
      <vt:lpstr>En fin la 3ème consigne, je décris le rôle de la phagocytose dans la défense de l’organisme, En complétant par ce qui convient.</vt:lpstr>
      <vt:lpstr>Présentation PowerPoint</vt:lpstr>
      <vt:lpstr>Présentation PowerPoint</vt:lpstr>
      <vt:lpstr>Ci-dessous une micrographie d’une étape de la phagocytose. Répondez à la question suivante:</vt:lpstr>
      <vt:lpstr>Parfait. Ici, je vois surtout des pseudopodes qui entourent la bactérie, il s’agit donc de l’étape de l’adhésion. </vt:lpstr>
      <vt:lpstr>Le document ci-dessous présente une micrographie de l’étape de l’ingestion. </vt:lpstr>
      <vt:lpstr>Très bien ! Effectivement dans la phase de l’ingestion le microorganisme enfermé dans le phagosome. . </vt:lpstr>
      <vt:lpstr>Le schéma ci-dessous présente l’étape de l’expulsion. </vt:lpstr>
      <vt:lpstr>Parfait. À la fin de la phagocytose, les débris sont rejetés à l’extérieur du phagocyte. </vt:lpstr>
      <vt:lpstr>Le document suivant présente des micrographies de trois étapes de la phagocytose. Répondez à cette question. </vt:lpstr>
      <vt:lpstr>Parfait ! La phagocytose commence par l’adhésion suivie de l’ingestion puis la digestion et enfin l’expulsion.  </vt:lpstr>
      <vt:lpstr>Présentation PowerPoint</vt:lpstr>
      <vt:lpstr>Maintenant, vous allez travailler en binôme. Chacun prend un moment pour réaliser l’activité de la page 13 sur le livret. Ensuite, vous comparez vos réponses en justifiant.</vt:lpstr>
      <vt:lpstr>Le temps est terminé. </vt:lpstr>
      <vt:lpstr>Présentation PowerPoint</vt:lpstr>
      <vt:lpstr>Présentation PowerPoint</vt:lpstr>
      <vt:lpstr>Présentation PowerPoint</vt:lpstr>
      <vt:lpstr>Présentation PowerPoint</vt:lpstr>
      <vt:lpstr>Présentation PowerPoint</vt:lpstr>
      <vt:lpstr>Le temps est terminé. </vt:lpstr>
      <vt:lpstr>Correction.</vt:lpstr>
      <vt:lpstr>Correction.</vt:lpstr>
      <vt:lpstr>Présentation PowerPoint</vt:lpstr>
      <vt:lpstr>Présentation PowerPoint</vt:lpstr>
      <vt:lpstr>Qui peut me dire ce que nous avons appris aujourd’hui?  </vt:lpstr>
      <vt:lpstr>Présentation PowerPoint</vt:lpstr>
      <vt:lpstr>Pour décrire le rôle de la phagocytose dans l’immunité, je réponds à ces trois consignes : </vt:lpstr>
      <vt:lpstr>Présentation PowerPoint</vt:lpstr>
      <vt:lpstr> C’est la fin de notre séance. N’oubliez pas de réviser votre leçon.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ahmed el annaoui</cp:lastModifiedBy>
  <cp:revision>424</cp:revision>
  <dcterms:created xsi:type="dcterms:W3CDTF">2025-11-03T10:55:47Z</dcterms:created>
  <dcterms:modified xsi:type="dcterms:W3CDTF">2026-02-04T15:46:25Z</dcterms:modified>
</cp:coreProperties>
</file>