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8"/>
  </p:notesMasterIdLst>
  <p:handoutMasterIdLst>
    <p:handoutMasterId r:id="rId49"/>
  </p:handoutMasterIdLst>
  <p:sldIdLst>
    <p:sldId id="2147483553" r:id="rId4"/>
    <p:sldId id="2147483485" r:id="rId5"/>
    <p:sldId id="2147483396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147483584" r:id="rId17"/>
    <p:sldId id="2147483583" r:id="rId18"/>
    <p:sldId id="2147483556" r:id="rId19"/>
    <p:sldId id="2134806558" r:id="rId20"/>
    <p:sldId id="2134806568" r:id="rId21"/>
    <p:sldId id="2134805874" r:id="rId22"/>
    <p:sldId id="2134805878" r:id="rId23"/>
    <p:sldId id="2134806573" r:id="rId24"/>
    <p:sldId id="2147483557" r:id="rId25"/>
    <p:sldId id="2147483569" r:id="rId26"/>
    <p:sldId id="2147483587" r:id="rId27"/>
    <p:sldId id="2147483558" r:id="rId28"/>
    <p:sldId id="2147483585" r:id="rId29"/>
    <p:sldId id="2134806108" r:id="rId30"/>
    <p:sldId id="2147483559" r:id="rId31"/>
    <p:sldId id="2147483571" r:id="rId32"/>
    <p:sldId id="2147483573" r:id="rId33"/>
    <p:sldId id="2147483572" r:id="rId34"/>
    <p:sldId id="2147483575" r:id="rId35"/>
    <p:sldId id="2147483576" r:id="rId36"/>
    <p:sldId id="2147483577" r:id="rId37"/>
    <p:sldId id="2134806577" r:id="rId38"/>
    <p:sldId id="2134806551" r:id="rId39"/>
    <p:sldId id="2134806578" r:id="rId40"/>
    <p:sldId id="2134806579" r:id="rId41"/>
    <p:sldId id="2134806088" r:id="rId42"/>
    <p:sldId id="2134806580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84"/>
            <p14:sldId id="2147483583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87"/>
            <p14:sldId id="2147483558"/>
            <p14:sldId id="2147483585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79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DB9D5-439A-B655-8B66-1219D312E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679B4F-6E7C-039E-EF35-28E1F6D50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73D2A9-9950-7592-8B8D-753C3A7E1E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EA06BF-0297-B942-25D3-2C0EA01BE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896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D7348-FDEE-7BDA-5BF2-38BF596C0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FDD3FF-0A2E-8D0A-6F18-7457EC2175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EBA1FCB-2C3F-4BC7-226B-CBC335E52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B3292F-583C-3291-55E7-EFF6EC791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7470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8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0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8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24" Type="http://schemas.openxmlformats.org/officeDocument/2006/relationships/image" Target="../media/image85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23" Type="http://schemas.openxmlformats.org/officeDocument/2006/relationships/image" Target="../media/image84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8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8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1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3" Type="http://schemas.openxmlformats.org/officeDocument/2006/relationships/image" Target="../media/image11.jpe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3.png"/><Relationship Id="rId10" Type="http://schemas.openxmlformats.org/officeDocument/2006/relationships/image" Target="../media/image144.png"/><Relationship Id="rId4" Type="http://schemas.openxmlformats.org/officeDocument/2006/relationships/image" Target="../media/image14.png"/><Relationship Id="rId9" Type="http://schemas.openxmlformats.org/officeDocument/2006/relationships/image" Target="../media/image1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096361"/>
            <a:ext cx="7195715" cy="1107996"/>
            <a:chOff x="304312" y="4531839"/>
            <a:chExt cx="5778672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778672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78361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679756" y="4611560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195715" cy="696796"/>
            <a:chOff x="304312" y="5304657"/>
            <a:chExt cx="5778672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778672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10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520164" y="5395586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679756" y="5395586"/>
              <a:ext cx="3911071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Résoudre un problème de pattern algébrique (2)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9E37B0D3-BB5D-F2A6-B06A-DE70179FE2A1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6454CB7C-F953-C6A3-8CF1-9BF59C97198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323DAF51-A746-CC90-6958-CDC02B1C7E88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8232529-43EF-9A0A-99EF-E0A864E71E1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77088E28-38B9-8359-FE1D-2E299B9AFCB3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23050384-517B-A1D5-9DE4-C22824048AA6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B47F9EF-EB6B-2590-0E4B-AE0EF1E99C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927" y="3592915"/>
            <a:ext cx="4322720" cy="288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F74FF1E-23CF-3A51-55C9-B151BE4D7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805DE3B-9CD6-A092-0400-495EB902B7D4}"/>
              </a:ext>
            </a:extLst>
          </p:cNvPr>
          <p:cNvSpPr/>
          <p:nvPr/>
        </p:nvSpPr>
        <p:spPr>
          <a:xfrm>
            <a:off x="2966936" y="1826368"/>
            <a:ext cx="5622587" cy="967902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Unité</a:t>
            </a:r>
            <a:endParaRPr lang="fr-FR" sz="36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319123D-6B12-3F0D-4773-8F4D58A7A6D4}"/>
              </a:ext>
            </a:extLst>
          </p:cNvPr>
          <p:cNvSpPr/>
          <p:nvPr/>
        </p:nvSpPr>
        <p:spPr>
          <a:xfrm>
            <a:off x="2966936" y="2906139"/>
            <a:ext cx="5622587" cy="967902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Formule</a:t>
            </a:r>
            <a:endParaRPr lang="fr-FR" sz="36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5A5B9E0-4408-ADDD-4A61-A310448FD259}"/>
              </a:ext>
            </a:extLst>
          </p:cNvPr>
          <p:cNvSpPr/>
          <p:nvPr/>
        </p:nvSpPr>
        <p:spPr>
          <a:xfrm>
            <a:off x="2966936" y="4024820"/>
            <a:ext cx="5622587" cy="967902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3600" dirty="0">
                <a:solidFill>
                  <a:schemeClr val="tx1"/>
                </a:solidFill>
                <a:ea typeface="Calibri"/>
                <a:cs typeface="Calibri"/>
              </a:rPr>
              <a:t>Pattern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880;p58">
            <a:extLst>
              <a:ext uri="{FF2B5EF4-FFF2-40B4-BE49-F238E27FC236}">
                <a16:creationId xmlns:a16="http://schemas.microsoft.com/office/drawing/2014/main" id="{CF4F6133-3390-56EA-2053-77BB51B4B7B3}"/>
              </a:ext>
            </a:extLst>
          </p:cNvPr>
          <p:cNvSpPr txBox="1">
            <a:spLocks/>
          </p:cNvSpPr>
          <p:nvPr/>
        </p:nvSpPr>
        <p:spPr>
          <a:xfrm>
            <a:off x="1067086" y="2050237"/>
            <a:ext cx="9968926" cy="2757526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C13CE5C-5595-2160-2909-BC0183C067B9}"/>
                  </a:ext>
                </a:extLst>
              </p:cNvPr>
              <p:cNvSpPr txBox="1"/>
              <p:nvPr/>
            </p:nvSpPr>
            <p:spPr>
              <a:xfrm>
                <a:off x="3706238" y="2947481"/>
                <a:ext cx="4484451" cy="4658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ar-DZ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C13CE5C-5595-2160-2909-BC0183C06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238" y="2947481"/>
                <a:ext cx="4484451" cy="4658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_A_01">
            <a:extLst>
              <a:ext uri="{FF2B5EF4-FFF2-40B4-BE49-F238E27FC236}">
                <a16:creationId xmlns:a16="http://schemas.microsoft.com/office/drawing/2014/main" id="{14F60354-C56E-73B0-FB37-2C1AA80C1FE1}"/>
              </a:ext>
            </a:extLst>
          </p:cNvPr>
          <p:cNvSpPr txBox="1"/>
          <p:nvPr/>
        </p:nvSpPr>
        <p:spPr>
          <a:xfrm>
            <a:off x="1067086" y="1542237"/>
            <a:ext cx="239651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/>
              <p:nvPr/>
            </p:nvSpPr>
            <p:spPr>
              <a:xfrm>
                <a:off x="508000" y="689650"/>
                <a:ext cx="773303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affiche et explique la réponse. </a:t>
                </a:r>
                <a14:m>
                  <m:oMath xmlns:m="http://schemas.openxmlformats.org/officeDocument/2006/math"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4=2</m:t>
                    </m:r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×2=</m:t>
                    </m:r>
                    <m:sSup>
                      <m:sSupPr>
                        <m:ctrlP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fr-FR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689650"/>
                <a:ext cx="7733030" cy="304800"/>
              </a:xfrm>
              <a:prstGeom prst="rect">
                <a:avLst/>
              </a:prstGeom>
              <a:blipFill>
                <a:blip r:embed="rId2"/>
                <a:stretch>
                  <a:fillRect l="-236" t="-2000" b="-2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Google Shape;15880;p58">
            <a:extLst>
              <a:ext uri="{FF2B5EF4-FFF2-40B4-BE49-F238E27FC236}">
                <a16:creationId xmlns:a16="http://schemas.microsoft.com/office/drawing/2014/main" id="{F715E01B-5959-AD0C-5777-B5206F25A004}"/>
              </a:ext>
            </a:extLst>
          </p:cNvPr>
          <p:cNvSpPr txBox="1">
            <a:spLocks/>
          </p:cNvSpPr>
          <p:nvPr/>
        </p:nvSpPr>
        <p:spPr>
          <a:xfrm>
            <a:off x="1067086" y="2050237"/>
            <a:ext cx="9968926" cy="2757526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B97D238-679D-66BC-64C8-1F859A0812A0}"/>
                  </a:ext>
                </a:extLst>
              </p:cNvPr>
              <p:cNvSpPr txBox="1"/>
              <p:nvPr/>
            </p:nvSpPr>
            <p:spPr>
              <a:xfrm>
                <a:off x="3706238" y="2947481"/>
                <a:ext cx="4484451" cy="4658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ar-DZ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B97D238-679D-66BC-64C8-1F859A081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238" y="2947481"/>
                <a:ext cx="4484451" cy="4658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534B87C-9EA3-A307-8413-DC7E7F5D60E0}"/>
                  </a:ext>
                </a:extLst>
              </p:cNvPr>
              <p:cNvSpPr txBox="1"/>
              <p:nvPr/>
            </p:nvSpPr>
            <p:spPr>
              <a:xfrm>
                <a:off x="6245155" y="2890483"/>
                <a:ext cx="301478" cy="3385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534B87C-9EA3-A307-8413-DC7E7F5D6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155" y="2890483"/>
                <a:ext cx="301478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D5363-EC66-1BFC-03FB-EDA101E61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1C495960-0923-AFF1-7C8F-6B8C0A35B8F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B28C500F-09D0-B9DB-F91F-1AC025B822AF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1863CD-387A-5B36-1CDD-B8E8871F323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DCF2089A-913C-046E-E1F0-8831FC1CF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94E6DAC-F97F-37E5-7C0A-84B696F806E6}"/>
                  </a:ext>
                </a:extLst>
              </p:cNvPr>
              <p:cNvSpPr txBox="1"/>
              <p:nvPr/>
            </p:nvSpPr>
            <p:spPr>
              <a:xfrm>
                <a:off x="3638144" y="3270055"/>
                <a:ext cx="4484451" cy="4658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fr-F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9=3</m:t>
                          </m:r>
                        </m:e>
                        <m:sup>
                          <m:r>
                            <a:rPr kumimoji="0" lang="fr-F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</m:t>
                          </m:r>
                        </m:sup>
                      </m:sSup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94E6DAC-F97F-37E5-7C0A-84B696F80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144" y="3270055"/>
                <a:ext cx="4484451" cy="4658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Google Shape;15880;p58">
            <a:extLst>
              <a:ext uri="{FF2B5EF4-FFF2-40B4-BE49-F238E27FC236}">
                <a16:creationId xmlns:a16="http://schemas.microsoft.com/office/drawing/2014/main" id="{092C8687-27F2-E1CA-0C83-ED72775A35AC}"/>
              </a:ext>
            </a:extLst>
          </p:cNvPr>
          <p:cNvSpPr txBox="1">
            <a:spLocks/>
          </p:cNvSpPr>
          <p:nvPr/>
        </p:nvSpPr>
        <p:spPr>
          <a:xfrm>
            <a:off x="1067086" y="2050237"/>
            <a:ext cx="9968926" cy="2757526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42016DB-9DB2-0DF3-B54A-35D3D0B40528}"/>
              </a:ext>
            </a:extLst>
          </p:cNvPr>
          <p:cNvSpPr txBox="1"/>
          <p:nvPr/>
        </p:nvSpPr>
        <p:spPr>
          <a:xfrm>
            <a:off x="1067086" y="1542237"/>
            <a:ext cx="239651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</p:spTree>
    <p:extLst>
      <p:ext uri="{BB962C8B-B14F-4D97-AF65-F5344CB8AC3E}">
        <p14:creationId xmlns:p14="http://schemas.microsoft.com/office/powerpoint/2010/main" val="37409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93D19-F25D-2100-3B88-295BDB900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DF9ADD0D-F57A-C285-3155-AEEA2936217F}"/>
                  </a:ext>
                </a:extLst>
              </p:cNvPr>
              <p:cNvSpPr txBox="1"/>
              <p:nvPr/>
            </p:nvSpPr>
            <p:spPr>
              <a:xfrm>
                <a:off x="508000" y="689650"/>
                <a:ext cx="773303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affiche et explique la réponse. </a:t>
                </a:r>
                <a14:m>
                  <m:oMath xmlns:m="http://schemas.openxmlformats.org/officeDocument/2006/math"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9</m:t>
                    </m:r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</m:t>
                    </m:r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kumimoji="0" lang="fr-F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kumimoji="0" lang="fr-FR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fr-FR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DF9ADD0D-F57A-C285-3155-AEEA29362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689650"/>
                <a:ext cx="7733030" cy="304800"/>
              </a:xfrm>
              <a:prstGeom prst="rect">
                <a:avLst/>
              </a:prstGeom>
              <a:blipFill>
                <a:blip r:embed="rId2"/>
                <a:stretch>
                  <a:fillRect l="-236" t="-2000" b="-2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1">
            <a:extLst>
              <a:ext uri="{FF2B5EF4-FFF2-40B4-BE49-F238E27FC236}">
                <a16:creationId xmlns:a16="http://schemas.microsoft.com/office/drawing/2014/main" id="{3CE5CCBA-50EB-BC39-F129-A3742598607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86A0AE0-FFA4-37CA-7474-794C06F43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610026F-3FFE-2528-89CA-BB334C8341B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54F6EC8-2173-05E7-82AB-5126C78249DE}"/>
                  </a:ext>
                </a:extLst>
              </p:cNvPr>
              <p:cNvSpPr txBox="1"/>
              <p:nvPr/>
            </p:nvSpPr>
            <p:spPr>
              <a:xfrm>
                <a:off x="3638144" y="3270055"/>
                <a:ext cx="4484451" cy="4658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fr-F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  <m:r>
                            <a:rPr kumimoji="0" lang="fr-F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a:rPr kumimoji="0" lang="fr-F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  <m:sup>
                          <m:r>
                            <a:rPr kumimoji="0" lang="fr-F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…</m:t>
                          </m:r>
                        </m:sup>
                      </m:sSup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54F6EC8-2173-05E7-82AB-5126C7824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144" y="3270055"/>
                <a:ext cx="4484451" cy="4658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58F6358E-5CDA-89E3-6974-1A32B10D653C}"/>
              </a:ext>
            </a:extLst>
          </p:cNvPr>
          <p:cNvSpPr txBox="1">
            <a:spLocks/>
          </p:cNvSpPr>
          <p:nvPr/>
        </p:nvSpPr>
        <p:spPr>
          <a:xfrm>
            <a:off x="1067086" y="2050237"/>
            <a:ext cx="9968926" cy="2757526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D_A_01">
            <a:extLst>
              <a:ext uri="{FF2B5EF4-FFF2-40B4-BE49-F238E27FC236}">
                <a16:creationId xmlns:a16="http://schemas.microsoft.com/office/drawing/2014/main" id="{8A52D748-D13E-F0C2-B739-A62C8B983067}"/>
              </a:ext>
            </a:extLst>
          </p:cNvPr>
          <p:cNvSpPr txBox="1"/>
          <p:nvPr/>
        </p:nvSpPr>
        <p:spPr>
          <a:xfrm>
            <a:off x="1067086" y="1542237"/>
            <a:ext cx="239651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22A9260-F776-E04E-F8D0-DA241CCC0F40}"/>
                  </a:ext>
                </a:extLst>
              </p:cNvPr>
              <p:cNvSpPr txBox="1"/>
              <p:nvPr/>
            </p:nvSpPr>
            <p:spPr>
              <a:xfrm>
                <a:off x="6125184" y="3177998"/>
                <a:ext cx="301478" cy="3385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22A9260-F776-E04E-F8D0-DA241CCC0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184" y="3177998"/>
                <a:ext cx="301478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039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21E53C-5F79-40EF-1F8C-DFE6CD165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05" y="1768298"/>
            <a:ext cx="11430990" cy="333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10018486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que le passage d’une étape à une autre se fait en ajoutant deux petits carrés, un du côté gauche et un du côté droit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C4E322-931B-6FCE-B78A-96BC26837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11" y="1760075"/>
            <a:ext cx="11430990" cy="3337850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086EBD79-73D3-0DC4-C771-1C6035961D8F}"/>
              </a:ext>
            </a:extLst>
          </p:cNvPr>
          <p:cNvGrpSpPr/>
          <p:nvPr/>
        </p:nvGrpSpPr>
        <p:grpSpPr>
          <a:xfrm>
            <a:off x="9204797" y="3392301"/>
            <a:ext cx="1809610" cy="822956"/>
            <a:chOff x="2403404" y="1995032"/>
            <a:chExt cx="905080" cy="29391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1B66B3A-06DE-DC07-18DD-53A7F2A16286}"/>
                </a:ext>
              </a:extLst>
            </p:cNvPr>
            <p:cNvSpPr/>
            <p:nvPr/>
          </p:nvSpPr>
          <p:spPr>
            <a:xfrm>
              <a:off x="2403404" y="2000112"/>
              <a:ext cx="180000" cy="144000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BE70FF51-06BC-126B-63D2-CE462C3A3EC6}"/>
                </a:ext>
              </a:extLst>
            </p:cNvPr>
            <p:cNvGrpSpPr/>
            <p:nvPr/>
          </p:nvGrpSpPr>
          <p:grpSpPr>
            <a:xfrm>
              <a:off x="2588484" y="1995032"/>
              <a:ext cx="540000" cy="293913"/>
              <a:chOff x="1369400" y="2014169"/>
              <a:chExt cx="540000" cy="293913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7AD7C74-0A45-A581-8654-9DB286FCC449}"/>
                  </a:ext>
                </a:extLst>
              </p:cNvPr>
              <p:cNvSpPr/>
              <p:nvPr/>
            </p:nvSpPr>
            <p:spPr>
              <a:xfrm>
                <a:off x="1549400" y="2164082"/>
                <a:ext cx="180000" cy="144000"/>
              </a:xfrm>
              <a:prstGeom prst="rect">
                <a:avLst/>
              </a:pr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F6367FD-0205-B344-B348-05C4E4D7EF74}"/>
                  </a:ext>
                </a:extLst>
              </p:cNvPr>
              <p:cNvSpPr/>
              <p:nvPr/>
            </p:nvSpPr>
            <p:spPr>
              <a:xfrm>
                <a:off x="1369400" y="2020082"/>
                <a:ext cx="180000" cy="144000"/>
              </a:xfrm>
              <a:prstGeom prst="rect">
                <a:avLst/>
              </a:pr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5E568BE-41FB-FB59-5484-302A9078B19E}"/>
                  </a:ext>
                </a:extLst>
              </p:cNvPr>
              <p:cNvSpPr/>
              <p:nvPr/>
            </p:nvSpPr>
            <p:spPr>
              <a:xfrm>
                <a:off x="1729400" y="2014169"/>
                <a:ext cx="180000" cy="144000"/>
              </a:xfrm>
              <a:prstGeom prst="rect">
                <a:avLst/>
              </a:pr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91F359-AF70-9D80-E3F9-063F3290EBC1}"/>
                </a:ext>
              </a:extLst>
            </p:cNvPr>
            <p:cNvSpPr/>
            <p:nvPr/>
          </p:nvSpPr>
          <p:spPr>
            <a:xfrm>
              <a:off x="3128484" y="1995032"/>
              <a:ext cx="180000" cy="144000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C5C6D04-51C5-FB4D-F37E-FE09D3A2D5F2}"/>
              </a:ext>
            </a:extLst>
          </p:cNvPr>
          <p:cNvSpPr/>
          <p:nvPr/>
        </p:nvSpPr>
        <p:spPr>
          <a:xfrm>
            <a:off x="8834750" y="3406525"/>
            <a:ext cx="359891" cy="40319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E45BF7-E2FC-E70D-43DF-645620492616}"/>
              </a:ext>
            </a:extLst>
          </p:cNvPr>
          <p:cNvSpPr/>
          <p:nvPr/>
        </p:nvSpPr>
        <p:spPr>
          <a:xfrm>
            <a:off x="11009083" y="3395986"/>
            <a:ext cx="359891" cy="40319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DB10D9-47D1-1ADA-B2FF-95F03321CF7D}"/>
              </a:ext>
            </a:extLst>
          </p:cNvPr>
          <p:cNvSpPr txBox="1"/>
          <p:nvPr/>
        </p:nvSpPr>
        <p:spPr>
          <a:xfrm>
            <a:off x="1348477" y="1663000"/>
            <a:ext cx="7733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À votre avis, Quel est le nombre de carrés à l’étape 100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74035C-CC23-B592-BD77-41DBCD775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543" y="3149283"/>
            <a:ext cx="4549534" cy="8077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299AFC1-3DB6-EFBB-BF92-A3BAEE47F8A4}"/>
              </a:ext>
            </a:extLst>
          </p:cNvPr>
          <p:cNvSpPr txBox="1"/>
          <p:nvPr/>
        </p:nvSpPr>
        <p:spPr>
          <a:xfrm>
            <a:off x="6475013" y="3468616"/>
            <a:ext cx="1671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………………………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3ECF1B-86A6-FBF2-49C2-6757A5FF94F6}"/>
                  </a:ext>
                </a:extLst>
              </p:cNvPr>
              <p:cNvSpPr txBox="1"/>
              <p:nvPr/>
            </p:nvSpPr>
            <p:spPr>
              <a:xfrm>
                <a:off x="9296251" y="4109824"/>
                <a:ext cx="8657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i="1" dirty="0" smtClean="0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fr-MA" sz="24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3ECF1B-86A6-FBF2-49C2-6757A5FF9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251" y="4109824"/>
                <a:ext cx="865761" cy="461665"/>
              </a:xfrm>
              <a:prstGeom prst="rect">
                <a:avLst/>
              </a:prstGeom>
              <a:blipFill>
                <a:blip r:embed="rId4"/>
                <a:stretch>
                  <a:fillRect l="-6338" r="-14789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41E9D52F-8A9C-423A-1C45-87A147C1481E}"/>
              </a:ext>
            </a:extLst>
          </p:cNvPr>
          <p:cNvSpPr txBox="1"/>
          <p:nvPr/>
        </p:nvSpPr>
        <p:spPr>
          <a:xfrm>
            <a:off x="8662591" y="3468616"/>
            <a:ext cx="213308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/>
              <a:t>?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FB0E52B-BFCD-E9DB-9FAD-F74FDC582415}"/>
                  </a:ext>
                </a:extLst>
              </p:cNvPr>
              <p:cNvSpPr txBox="1"/>
              <p:nvPr/>
            </p:nvSpPr>
            <p:spPr>
              <a:xfrm>
                <a:off x="1348477" y="4218448"/>
                <a:ext cx="6799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FB0E52B-BFCD-E9DB-9FAD-F74FDC5824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477" y="4218448"/>
                <a:ext cx="679994" cy="461665"/>
              </a:xfrm>
              <a:prstGeom prst="rect">
                <a:avLst/>
              </a:prstGeom>
              <a:blipFill>
                <a:blip r:embed="rId6"/>
                <a:stretch>
                  <a:fillRect l="-1786" r="-2679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ABFB0BA-6784-3898-7C15-29B474957773}"/>
                  </a:ext>
                </a:extLst>
              </p:cNvPr>
              <p:cNvSpPr txBox="1"/>
              <p:nvPr/>
            </p:nvSpPr>
            <p:spPr>
              <a:xfrm>
                <a:off x="2598688" y="4218448"/>
                <a:ext cx="6799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ABFB0BA-6784-3898-7C15-29B474957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688" y="4218448"/>
                <a:ext cx="679994" cy="461665"/>
              </a:xfrm>
              <a:prstGeom prst="rect">
                <a:avLst/>
              </a:prstGeom>
              <a:blipFill>
                <a:blip r:embed="rId7"/>
                <a:stretch>
                  <a:fillRect l="-1786" r="-2679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6FEBF54-07F6-18DE-ABE3-653750C3A675}"/>
                  </a:ext>
                </a:extLst>
              </p:cNvPr>
              <p:cNvSpPr txBox="1"/>
              <p:nvPr/>
            </p:nvSpPr>
            <p:spPr>
              <a:xfrm>
                <a:off x="4662796" y="4218448"/>
                <a:ext cx="6799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6FEBF54-07F6-18DE-ABE3-653750C3A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796" y="4218448"/>
                <a:ext cx="679994" cy="461665"/>
              </a:xfrm>
              <a:prstGeom prst="rect">
                <a:avLst/>
              </a:prstGeom>
              <a:blipFill>
                <a:blip r:embed="rId8"/>
                <a:stretch>
                  <a:fillRect l="-2703" r="-2703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Résoudre un problème de pattern algébrique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vous montre comment je résous un pattern algébrique: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3605" y="596035"/>
            <a:ext cx="676742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l’énoncé à haute voix puis invite les élèves à le lire silencieusement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C9F22F-D359-CEB3-F00F-8EBE0EAF1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04" y="991290"/>
            <a:ext cx="2568163" cy="5105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FA79A16-3D7C-4401-7D90-F20DA1176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04" y="1515264"/>
            <a:ext cx="9731508" cy="229938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C7EA4-CB6D-F22C-5E55-3436AA656052}"/>
              </a:ext>
            </a:extLst>
          </p:cNvPr>
          <p:cNvSpPr txBox="1"/>
          <p:nvPr/>
        </p:nvSpPr>
        <p:spPr>
          <a:xfrm>
            <a:off x="403204" y="4352009"/>
            <a:ext cx="393286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1) Je reconnais l’unité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0CB06BA-43E1-3981-F108-E4555C377714}"/>
                  </a:ext>
                </a:extLst>
              </p:cNvPr>
              <p:cNvSpPr txBox="1"/>
              <p:nvPr/>
            </p:nvSpPr>
            <p:spPr>
              <a:xfrm>
                <a:off x="403203" y="3836200"/>
                <a:ext cx="77699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Combien de pommiers et de conifères y aura-t-il à l’étape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/>
                  <a:t>?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0CB06BA-43E1-3981-F108-E4555C377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03" y="3836200"/>
                <a:ext cx="7769953" cy="461665"/>
              </a:xfrm>
              <a:prstGeom prst="rect">
                <a:avLst/>
              </a:prstGeom>
              <a:blipFill>
                <a:blip r:embed="rId5"/>
                <a:stretch>
                  <a:fillRect l="-117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B1AE66A-6151-03DF-E91C-3F1E75D33670}"/>
                  </a:ext>
                </a:extLst>
              </p:cNvPr>
              <p:cNvSpPr txBox="1"/>
              <p:nvPr/>
            </p:nvSpPr>
            <p:spPr>
              <a:xfrm>
                <a:off x="404390" y="5126168"/>
                <a:ext cx="5560979" cy="83099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cherche à savoir le nombre de pommiers et de conifères à une certaine  étape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B1AE66A-6151-03DF-E91C-3F1E75D33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90" y="5126168"/>
                <a:ext cx="5560979" cy="830997"/>
              </a:xfrm>
              <a:prstGeom prst="rect">
                <a:avLst/>
              </a:prstGeom>
              <a:blipFill>
                <a:blip r:embed="rId6"/>
                <a:stretch>
                  <a:fillRect l="-1530" t="-5072" r="-2295" b="-152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7A3EBDF-E901-DCC6-90C9-FB3F96C81D96}"/>
              </a:ext>
            </a:extLst>
          </p:cNvPr>
          <p:cNvCxnSpPr>
            <a:cxnSpLocks/>
          </p:cNvCxnSpPr>
          <p:nvPr/>
        </p:nvCxnSpPr>
        <p:spPr>
          <a:xfrm>
            <a:off x="6037194" y="5541665"/>
            <a:ext cx="84763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CB5933D-F14A-0433-2148-33D98FEFEE8B}"/>
              </a:ext>
            </a:extLst>
          </p:cNvPr>
          <p:cNvSpPr txBox="1"/>
          <p:nvPr/>
        </p:nvSpPr>
        <p:spPr>
          <a:xfrm>
            <a:off x="6961027" y="5321719"/>
            <a:ext cx="482658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l’unité est : </a:t>
            </a:r>
            <a:r>
              <a:rPr lang="fr-FR" sz="2400" dirty="0">
                <a:solidFill>
                  <a:srgbClr val="FF0000"/>
                </a:solidFill>
              </a:rPr>
              <a:t>le pommier </a:t>
            </a:r>
            <a:r>
              <a:rPr lang="fr-FR" sz="2400" dirty="0">
                <a:solidFill>
                  <a:schemeClr val="tx1"/>
                </a:solidFill>
              </a:rPr>
              <a:t>et</a:t>
            </a:r>
            <a:r>
              <a:rPr lang="fr-FR" sz="2400" dirty="0">
                <a:solidFill>
                  <a:srgbClr val="0040C0"/>
                </a:solidFill>
              </a:rPr>
              <a:t> </a:t>
            </a:r>
            <a:r>
              <a:rPr lang="fr-FR" sz="2400" dirty="0">
                <a:solidFill>
                  <a:schemeClr val="accent1"/>
                </a:solidFill>
              </a:rPr>
              <a:t>le conifère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Après avoir identifié l’unité, je dessine l’élément suivant: comment je passe d’une étape à l’autre pour les pommiers?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0172700" cy="35663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Je remarque que le numéro de l’étape est exactement le nombre de lignes et de colonnes des pommiers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EE91258-E630-B9AF-3B33-1273277C5702}"/>
              </a:ext>
            </a:extLst>
          </p:cNvPr>
          <p:cNvSpPr txBox="1"/>
          <p:nvPr/>
        </p:nvSpPr>
        <p:spPr>
          <a:xfrm>
            <a:off x="504738" y="1158236"/>
            <a:ext cx="440592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2) Je dessine l’élément suivant</a:t>
            </a:r>
            <a:endParaRPr lang="en-US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9B516FD-864A-BAFE-3A79-3C70944CCC27}"/>
              </a:ext>
            </a:extLst>
          </p:cNvPr>
          <p:cNvGrpSpPr/>
          <p:nvPr/>
        </p:nvGrpSpPr>
        <p:grpSpPr>
          <a:xfrm>
            <a:off x="8551798" y="2983768"/>
            <a:ext cx="1582040" cy="153438"/>
            <a:chOff x="894088" y="6215528"/>
            <a:chExt cx="791020" cy="76719"/>
          </a:xfrm>
        </p:grpSpPr>
        <p:sp>
          <p:nvSpPr>
            <p:cNvPr id="61" name="Organigramme : Connecteur 60">
              <a:extLst>
                <a:ext uri="{FF2B5EF4-FFF2-40B4-BE49-F238E27FC236}">
                  <a16:creationId xmlns:a16="http://schemas.microsoft.com/office/drawing/2014/main" id="{067C5ADF-BEB2-600F-A872-145C1A7387FA}"/>
                </a:ext>
              </a:extLst>
            </p:cNvPr>
            <p:cNvSpPr/>
            <p:nvPr/>
          </p:nvSpPr>
          <p:spPr>
            <a:xfrm>
              <a:off x="11226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Organigramme : Connecteur 61">
              <a:extLst>
                <a:ext uri="{FF2B5EF4-FFF2-40B4-BE49-F238E27FC236}">
                  <a16:creationId xmlns:a16="http://schemas.microsoft.com/office/drawing/2014/main" id="{B957FB7A-9576-D2D2-EA47-99298C19C5E3}"/>
                </a:ext>
              </a:extLst>
            </p:cNvPr>
            <p:cNvSpPr/>
            <p:nvPr/>
          </p:nvSpPr>
          <p:spPr>
            <a:xfrm>
              <a:off x="1352748" y="6219095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Organigramme : Connecteur 62">
              <a:extLst>
                <a:ext uri="{FF2B5EF4-FFF2-40B4-BE49-F238E27FC236}">
                  <a16:creationId xmlns:a16="http://schemas.microsoft.com/office/drawing/2014/main" id="{CE719A4B-A184-4F6A-E56C-21E7C690688C}"/>
                </a:ext>
              </a:extLst>
            </p:cNvPr>
            <p:cNvSpPr/>
            <p:nvPr/>
          </p:nvSpPr>
          <p:spPr>
            <a:xfrm>
              <a:off x="161036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Organigramme : Connecteur 63">
              <a:extLst>
                <a:ext uri="{FF2B5EF4-FFF2-40B4-BE49-F238E27FC236}">
                  <a16:creationId xmlns:a16="http://schemas.microsoft.com/office/drawing/2014/main" id="{1B5C89F8-28A3-D7DD-AF0B-531F44537A24}"/>
                </a:ext>
              </a:extLst>
            </p:cNvPr>
            <p:cNvSpPr/>
            <p:nvPr/>
          </p:nvSpPr>
          <p:spPr>
            <a:xfrm>
              <a:off x="8940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1DDDF25-5C90-9459-1190-55083C158305}"/>
              </a:ext>
            </a:extLst>
          </p:cNvPr>
          <p:cNvGrpSpPr/>
          <p:nvPr/>
        </p:nvGrpSpPr>
        <p:grpSpPr>
          <a:xfrm>
            <a:off x="8548108" y="3570562"/>
            <a:ext cx="1582040" cy="153438"/>
            <a:chOff x="894088" y="6215528"/>
            <a:chExt cx="791020" cy="76719"/>
          </a:xfrm>
        </p:grpSpPr>
        <p:sp>
          <p:nvSpPr>
            <p:cNvPr id="57" name="Organigramme : Connecteur 56">
              <a:extLst>
                <a:ext uri="{FF2B5EF4-FFF2-40B4-BE49-F238E27FC236}">
                  <a16:creationId xmlns:a16="http://schemas.microsoft.com/office/drawing/2014/main" id="{F65E1D6D-B6E8-482A-8A81-E0279F988C14}"/>
                </a:ext>
              </a:extLst>
            </p:cNvPr>
            <p:cNvSpPr/>
            <p:nvPr/>
          </p:nvSpPr>
          <p:spPr>
            <a:xfrm>
              <a:off x="11226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Organigramme : Connecteur 57">
              <a:extLst>
                <a:ext uri="{FF2B5EF4-FFF2-40B4-BE49-F238E27FC236}">
                  <a16:creationId xmlns:a16="http://schemas.microsoft.com/office/drawing/2014/main" id="{00123F4B-78BC-7C3B-EA51-DE15747411C0}"/>
                </a:ext>
              </a:extLst>
            </p:cNvPr>
            <p:cNvSpPr/>
            <p:nvPr/>
          </p:nvSpPr>
          <p:spPr>
            <a:xfrm>
              <a:off x="1352748" y="6219095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Organigramme : Connecteur 58">
              <a:extLst>
                <a:ext uri="{FF2B5EF4-FFF2-40B4-BE49-F238E27FC236}">
                  <a16:creationId xmlns:a16="http://schemas.microsoft.com/office/drawing/2014/main" id="{327F2E94-B048-0BB9-C59F-05512EEA0FB2}"/>
                </a:ext>
              </a:extLst>
            </p:cNvPr>
            <p:cNvSpPr/>
            <p:nvPr/>
          </p:nvSpPr>
          <p:spPr>
            <a:xfrm>
              <a:off x="161036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Organigramme : Connecteur 59">
              <a:extLst>
                <a:ext uri="{FF2B5EF4-FFF2-40B4-BE49-F238E27FC236}">
                  <a16:creationId xmlns:a16="http://schemas.microsoft.com/office/drawing/2014/main" id="{4C8DBD48-83C6-F9B8-E2C6-83EE49633F99}"/>
                </a:ext>
              </a:extLst>
            </p:cNvPr>
            <p:cNvSpPr/>
            <p:nvPr/>
          </p:nvSpPr>
          <p:spPr>
            <a:xfrm>
              <a:off x="8940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DC0F5A-9BBC-4536-B705-3BC5E258D448}"/>
              </a:ext>
            </a:extLst>
          </p:cNvPr>
          <p:cNvGrpSpPr/>
          <p:nvPr/>
        </p:nvGrpSpPr>
        <p:grpSpPr>
          <a:xfrm>
            <a:off x="8578588" y="4095348"/>
            <a:ext cx="1582040" cy="153438"/>
            <a:chOff x="894088" y="6215528"/>
            <a:chExt cx="791020" cy="76719"/>
          </a:xfrm>
        </p:grpSpPr>
        <p:sp>
          <p:nvSpPr>
            <p:cNvPr id="53" name="Organigramme : Connecteur 52">
              <a:extLst>
                <a:ext uri="{FF2B5EF4-FFF2-40B4-BE49-F238E27FC236}">
                  <a16:creationId xmlns:a16="http://schemas.microsoft.com/office/drawing/2014/main" id="{0CE4548B-4518-E5EA-039E-6C74B2EE650D}"/>
                </a:ext>
              </a:extLst>
            </p:cNvPr>
            <p:cNvSpPr/>
            <p:nvPr/>
          </p:nvSpPr>
          <p:spPr>
            <a:xfrm>
              <a:off x="11226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Organigramme : Connecteur 53">
              <a:extLst>
                <a:ext uri="{FF2B5EF4-FFF2-40B4-BE49-F238E27FC236}">
                  <a16:creationId xmlns:a16="http://schemas.microsoft.com/office/drawing/2014/main" id="{38273A52-E516-CD4D-544B-C3AB584A2270}"/>
                </a:ext>
              </a:extLst>
            </p:cNvPr>
            <p:cNvSpPr/>
            <p:nvPr/>
          </p:nvSpPr>
          <p:spPr>
            <a:xfrm>
              <a:off x="1352748" y="6219095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Organigramme : Connecteur 54">
              <a:extLst>
                <a:ext uri="{FF2B5EF4-FFF2-40B4-BE49-F238E27FC236}">
                  <a16:creationId xmlns:a16="http://schemas.microsoft.com/office/drawing/2014/main" id="{C9DB6175-1C84-78EE-1FA2-16E7D120FDA8}"/>
                </a:ext>
              </a:extLst>
            </p:cNvPr>
            <p:cNvSpPr/>
            <p:nvPr/>
          </p:nvSpPr>
          <p:spPr>
            <a:xfrm>
              <a:off x="161036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Organigramme : Connecteur 55">
              <a:extLst>
                <a:ext uri="{FF2B5EF4-FFF2-40B4-BE49-F238E27FC236}">
                  <a16:creationId xmlns:a16="http://schemas.microsoft.com/office/drawing/2014/main" id="{F56CDCA2-43CD-2E2A-8510-BF4F4AC79232}"/>
                </a:ext>
              </a:extLst>
            </p:cNvPr>
            <p:cNvSpPr/>
            <p:nvPr/>
          </p:nvSpPr>
          <p:spPr>
            <a:xfrm>
              <a:off x="8940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63DAC23-82A8-E1D2-A790-1BE22E8EDE99}"/>
              </a:ext>
            </a:extLst>
          </p:cNvPr>
          <p:cNvGrpSpPr/>
          <p:nvPr/>
        </p:nvGrpSpPr>
        <p:grpSpPr>
          <a:xfrm>
            <a:off x="8578588" y="4682142"/>
            <a:ext cx="1582040" cy="153438"/>
            <a:chOff x="894088" y="6215528"/>
            <a:chExt cx="791020" cy="76719"/>
          </a:xfrm>
        </p:grpSpPr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85FDA103-791A-76E3-5B4D-1785DE4E8419}"/>
                </a:ext>
              </a:extLst>
            </p:cNvPr>
            <p:cNvSpPr/>
            <p:nvPr/>
          </p:nvSpPr>
          <p:spPr>
            <a:xfrm>
              <a:off x="11226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Organigramme : Connecteur 49">
              <a:extLst>
                <a:ext uri="{FF2B5EF4-FFF2-40B4-BE49-F238E27FC236}">
                  <a16:creationId xmlns:a16="http://schemas.microsoft.com/office/drawing/2014/main" id="{3642FA77-BF6E-5C4E-7911-5FF392D2B0B4}"/>
                </a:ext>
              </a:extLst>
            </p:cNvPr>
            <p:cNvSpPr/>
            <p:nvPr/>
          </p:nvSpPr>
          <p:spPr>
            <a:xfrm>
              <a:off x="1352748" y="6219095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Organigramme : Connecteur 50">
              <a:extLst>
                <a:ext uri="{FF2B5EF4-FFF2-40B4-BE49-F238E27FC236}">
                  <a16:creationId xmlns:a16="http://schemas.microsoft.com/office/drawing/2014/main" id="{9ED4CECD-AF6D-9C39-2FE0-F586D241F7A3}"/>
                </a:ext>
              </a:extLst>
            </p:cNvPr>
            <p:cNvSpPr/>
            <p:nvPr/>
          </p:nvSpPr>
          <p:spPr>
            <a:xfrm>
              <a:off x="161036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Organigramme : Connecteur 51">
              <a:extLst>
                <a:ext uri="{FF2B5EF4-FFF2-40B4-BE49-F238E27FC236}">
                  <a16:creationId xmlns:a16="http://schemas.microsoft.com/office/drawing/2014/main" id="{3D7C0BDC-AB84-2CC8-F6DC-AFBBD488ECF5}"/>
                </a:ext>
              </a:extLst>
            </p:cNvPr>
            <p:cNvSpPr/>
            <p:nvPr/>
          </p:nvSpPr>
          <p:spPr>
            <a:xfrm>
              <a:off x="894088" y="6215528"/>
              <a:ext cx="74740" cy="73152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6" name="Image 65">
            <a:extLst>
              <a:ext uri="{FF2B5EF4-FFF2-40B4-BE49-F238E27FC236}">
                <a16:creationId xmlns:a16="http://schemas.microsoft.com/office/drawing/2014/main" id="{9609D832-44AA-99DD-C5E6-CABBFA0A3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620" y="2464716"/>
            <a:ext cx="4969052" cy="25637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506BEF02-8020-0516-F8CD-213F079B11B6}"/>
                  </a:ext>
                </a:extLst>
              </p:cNvPr>
              <p:cNvSpPr txBox="1"/>
              <p:nvPr/>
            </p:nvSpPr>
            <p:spPr>
              <a:xfrm>
                <a:off x="8719526" y="2109781"/>
                <a:ext cx="10774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506BEF02-8020-0516-F8CD-213F079B1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9526" y="2109781"/>
                <a:ext cx="1077411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E7900-7FFB-EC52-7A2F-509552278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A3C30219-27BD-F9E4-D804-B6C90442592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comment je passe d’une étape à l’autre pour les conifères?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6BA82A4-D7CC-C6C5-BC00-AC35B52E25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B8E972-234C-95E7-CE95-E6E95945B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990A47B-D9BB-A08E-CD35-41144578B0F3}"/>
              </a:ext>
            </a:extLst>
          </p:cNvPr>
          <p:cNvSpPr txBox="1"/>
          <p:nvPr/>
        </p:nvSpPr>
        <p:spPr>
          <a:xfrm>
            <a:off x="190500" y="673100"/>
            <a:ext cx="10172700" cy="35663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Je remarque aussi que le passage d’une étape à l’autre se fait en ajoutant deux conifères à chaque ligne et à chaque colonne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B324F3-FC41-F2D2-3985-C6CA508CF40D}"/>
              </a:ext>
            </a:extLst>
          </p:cNvPr>
          <p:cNvSpPr txBox="1"/>
          <p:nvPr/>
        </p:nvSpPr>
        <p:spPr>
          <a:xfrm>
            <a:off x="504738" y="1158236"/>
            <a:ext cx="440592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2) Je dessine l’élément suivant</a:t>
            </a:r>
            <a:endParaRPr lang="en-US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7BE7599-2595-A34C-0411-DBED96AE0CD6}"/>
              </a:ext>
            </a:extLst>
          </p:cNvPr>
          <p:cNvGrpSpPr/>
          <p:nvPr/>
        </p:nvGrpSpPr>
        <p:grpSpPr>
          <a:xfrm>
            <a:off x="8548108" y="2983768"/>
            <a:ext cx="1612520" cy="1851812"/>
            <a:chOff x="8548108" y="2983768"/>
            <a:chExt cx="1612520" cy="1851812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EE2F3F1-CB37-68AD-A105-B57B52C7EE87}"/>
                </a:ext>
              </a:extLst>
            </p:cNvPr>
            <p:cNvGrpSpPr/>
            <p:nvPr/>
          </p:nvGrpSpPr>
          <p:grpSpPr>
            <a:xfrm>
              <a:off x="8551798" y="2983768"/>
              <a:ext cx="1582040" cy="153438"/>
              <a:chOff x="894088" y="6215528"/>
              <a:chExt cx="791020" cy="76719"/>
            </a:xfrm>
          </p:grpSpPr>
          <p:sp>
            <p:nvSpPr>
              <p:cNvPr id="61" name="Organigramme : Connecteur 60">
                <a:extLst>
                  <a:ext uri="{FF2B5EF4-FFF2-40B4-BE49-F238E27FC236}">
                    <a16:creationId xmlns:a16="http://schemas.microsoft.com/office/drawing/2014/main" id="{34515E61-B76A-6BAE-96AD-87E2E1CC5BBB}"/>
                  </a:ext>
                </a:extLst>
              </p:cNvPr>
              <p:cNvSpPr/>
              <p:nvPr/>
            </p:nvSpPr>
            <p:spPr>
              <a:xfrm>
                <a:off x="11226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2" name="Organigramme : Connecteur 61">
                <a:extLst>
                  <a:ext uri="{FF2B5EF4-FFF2-40B4-BE49-F238E27FC236}">
                    <a16:creationId xmlns:a16="http://schemas.microsoft.com/office/drawing/2014/main" id="{B6E19142-39F2-85B5-B0E4-6135A7C52BC2}"/>
                  </a:ext>
                </a:extLst>
              </p:cNvPr>
              <p:cNvSpPr/>
              <p:nvPr/>
            </p:nvSpPr>
            <p:spPr>
              <a:xfrm>
                <a:off x="1352748" y="6219095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" name="Organigramme : Connecteur 62">
                <a:extLst>
                  <a:ext uri="{FF2B5EF4-FFF2-40B4-BE49-F238E27FC236}">
                    <a16:creationId xmlns:a16="http://schemas.microsoft.com/office/drawing/2014/main" id="{FD08A98E-5119-A75C-32E6-A5E2DA674783}"/>
                  </a:ext>
                </a:extLst>
              </p:cNvPr>
              <p:cNvSpPr/>
              <p:nvPr/>
            </p:nvSpPr>
            <p:spPr>
              <a:xfrm>
                <a:off x="161036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Organigramme : Connecteur 63">
                <a:extLst>
                  <a:ext uri="{FF2B5EF4-FFF2-40B4-BE49-F238E27FC236}">
                    <a16:creationId xmlns:a16="http://schemas.microsoft.com/office/drawing/2014/main" id="{9F7EAE6C-47A7-950B-8A26-80E284F45434}"/>
                  </a:ext>
                </a:extLst>
              </p:cNvPr>
              <p:cNvSpPr/>
              <p:nvPr/>
            </p:nvSpPr>
            <p:spPr>
              <a:xfrm>
                <a:off x="8940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8F71600-0D24-3AC5-D86B-041C608E087D}"/>
                </a:ext>
              </a:extLst>
            </p:cNvPr>
            <p:cNvGrpSpPr/>
            <p:nvPr/>
          </p:nvGrpSpPr>
          <p:grpSpPr>
            <a:xfrm>
              <a:off x="8548108" y="3570562"/>
              <a:ext cx="1582040" cy="153438"/>
              <a:chOff x="894088" y="6215528"/>
              <a:chExt cx="791020" cy="76719"/>
            </a:xfrm>
          </p:grpSpPr>
          <p:sp>
            <p:nvSpPr>
              <p:cNvPr id="57" name="Organigramme : Connecteur 56">
                <a:extLst>
                  <a:ext uri="{FF2B5EF4-FFF2-40B4-BE49-F238E27FC236}">
                    <a16:creationId xmlns:a16="http://schemas.microsoft.com/office/drawing/2014/main" id="{3CA44348-3202-F1F4-2932-EF1BADB3F309}"/>
                  </a:ext>
                </a:extLst>
              </p:cNvPr>
              <p:cNvSpPr/>
              <p:nvPr/>
            </p:nvSpPr>
            <p:spPr>
              <a:xfrm>
                <a:off x="11226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8" name="Organigramme : Connecteur 57">
                <a:extLst>
                  <a:ext uri="{FF2B5EF4-FFF2-40B4-BE49-F238E27FC236}">
                    <a16:creationId xmlns:a16="http://schemas.microsoft.com/office/drawing/2014/main" id="{0D4A1684-9E58-ACF0-127E-118B4CC2625E}"/>
                  </a:ext>
                </a:extLst>
              </p:cNvPr>
              <p:cNvSpPr/>
              <p:nvPr/>
            </p:nvSpPr>
            <p:spPr>
              <a:xfrm>
                <a:off x="1352748" y="6219095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Organigramme : Connecteur 58">
                <a:extLst>
                  <a:ext uri="{FF2B5EF4-FFF2-40B4-BE49-F238E27FC236}">
                    <a16:creationId xmlns:a16="http://schemas.microsoft.com/office/drawing/2014/main" id="{364833D9-170D-CD75-2DEA-5F06DC3B62BF}"/>
                  </a:ext>
                </a:extLst>
              </p:cNvPr>
              <p:cNvSpPr/>
              <p:nvPr/>
            </p:nvSpPr>
            <p:spPr>
              <a:xfrm>
                <a:off x="161036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Organigramme : Connecteur 59">
                <a:extLst>
                  <a:ext uri="{FF2B5EF4-FFF2-40B4-BE49-F238E27FC236}">
                    <a16:creationId xmlns:a16="http://schemas.microsoft.com/office/drawing/2014/main" id="{38FC4845-23D8-8D09-2180-C8A439236481}"/>
                  </a:ext>
                </a:extLst>
              </p:cNvPr>
              <p:cNvSpPr/>
              <p:nvPr/>
            </p:nvSpPr>
            <p:spPr>
              <a:xfrm>
                <a:off x="8940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F45F18AE-A9E3-27D8-3B3B-F36069176750}"/>
                </a:ext>
              </a:extLst>
            </p:cNvPr>
            <p:cNvGrpSpPr/>
            <p:nvPr/>
          </p:nvGrpSpPr>
          <p:grpSpPr>
            <a:xfrm>
              <a:off x="8578588" y="4095348"/>
              <a:ext cx="1582040" cy="153438"/>
              <a:chOff x="894088" y="6215528"/>
              <a:chExt cx="791020" cy="76719"/>
            </a:xfrm>
          </p:grpSpPr>
          <p:sp>
            <p:nvSpPr>
              <p:cNvPr id="53" name="Organigramme : Connecteur 52">
                <a:extLst>
                  <a:ext uri="{FF2B5EF4-FFF2-40B4-BE49-F238E27FC236}">
                    <a16:creationId xmlns:a16="http://schemas.microsoft.com/office/drawing/2014/main" id="{51C59538-4EDA-6A51-329B-9CAA0AD6AC07}"/>
                  </a:ext>
                </a:extLst>
              </p:cNvPr>
              <p:cNvSpPr/>
              <p:nvPr/>
            </p:nvSpPr>
            <p:spPr>
              <a:xfrm>
                <a:off x="11226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Organigramme : Connecteur 53">
                <a:extLst>
                  <a:ext uri="{FF2B5EF4-FFF2-40B4-BE49-F238E27FC236}">
                    <a16:creationId xmlns:a16="http://schemas.microsoft.com/office/drawing/2014/main" id="{C0076434-8B65-0CED-7270-BEC82B8ACB7D}"/>
                  </a:ext>
                </a:extLst>
              </p:cNvPr>
              <p:cNvSpPr/>
              <p:nvPr/>
            </p:nvSpPr>
            <p:spPr>
              <a:xfrm>
                <a:off x="1352748" y="6219095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Organigramme : Connecteur 54">
                <a:extLst>
                  <a:ext uri="{FF2B5EF4-FFF2-40B4-BE49-F238E27FC236}">
                    <a16:creationId xmlns:a16="http://schemas.microsoft.com/office/drawing/2014/main" id="{6027657B-A1DA-C818-EEBD-114E983787BC}"/>
                  </a:ext>
                </a:extLst>
              </p:cNvPr>
              <p:cNvSpPr/>
              <p:nvPr/>
            </p:nvSpPr>
            <p:spPr>
              <a:xfrm>
                <a:off x="161036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Organigramme : Connecteur 55">
                <a:extLst>
                  <a:ext uri="{FF2B5EF4-FFF2-40B4-BE49-F238E27FC236}">
                    <a16:creationId xmlns:a16="http://schemas.microsoft.com/office/drawing/2014/main" id="{1EFF99B2-5820-8BA0-DEA6-CC91B85BA32C}"/>
                  </a:ext>
                </a:extLst>
              </p:cNvPr>
              <p:cNvSpPr/>
              <p:nvPr/>
            </p:nvSpPr>
            <p:spPr>
              <a:xfrm>
                <a:off x="8940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199EB017-975C-D462-9CFA-F0697F427525}"/>
                </a:ext>
              </a:extLst>
            </p:cNvPr>
            <p:cNvGrpSpPr/>
            <p:nvPr/>
          </p:nvGrpSpPr>
          <p:grpSpPr>
            <a:xfrm>
              <a:off x="8578588" y="4682142"/>
              <a:ext cx="1582040" cy="153438"/>
              <a:chOff x="894088" y="6215528"/>
              <a:chExt cx="791020" cy="76719"/>
            </a:xfrm>
          </p:grpSpPr>
          <p:sp>
            <p:nvSpPr>
              <p:cNvPr id="49" name="Organigramme : Connecteur 48">
                <a:extLst>
                  <a:ext uri="{FF2B5EF4-FFF2-40B4-BE49-F238E27FC236}">
                    <a16:creationId xmlns:a16="http://schemas.microsoft.com/office/drawing/2014/main" id="{58378269-4BAA-3DFD-F3C7-6353D9438CB4}"/>
                  </a:ext>
                </a:extLst>
              </p:cNvPr>
              <p:cNvSpPr/>
              <p:nvPr/>
            </p:nvSpPr>
            <p:spPr>
              <a:xfrm>
                <a:off x="11226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Organigramme : Connecteur 49">
                <a:extLst>
                  <a:ext uri="{FF2B5EF4-FFF2-40B4-BE49-F238E27FC236}">
                    <a16:creationId xmlns:a16="http://schemas.microsoft.com/office/drawing/2014/main" id="{4FD1A5CB-2610-7DCC-6C97-11E9CF9B947A}"/>
                  </a:ext>
                </a:extLst>
              </p:cNvPr>
              <p:cNvSpPr/>
              <p:nvPr/>
            </p:nvSpPr>
            <p:spPr>
              <a:xfrm>
                <a:off x="1352748" y="6219095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Organigramme : Connecteur 50">
                <a:extLst>
                  <a:ext uri="{FF2B5EF4-FFF2-40B4-BE49-F238E27FC236}">
                    <a16:creationId xmlns:a16="http://schemas.microsoft.com/office/drawing/2014/main" id="{D6DE5C5C-980F-5B67-F1A4-B9E25A3E6086}"/>
                  </a:ext>
                </a:extLst>
              </p:cNvPr>
              <p:cNvSpPr/>
              <p:nvPr/>
            </p:nvSpPr>
            <p:spPr>
              <a:xfrm>
                <a:off x="161036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Organigramme : Connecteur 51">
                <a:extLst>
                  <a:ext uri="{FF2B5EF4-FFF2-40B4-BE49-F238E27FC236}">
                    <a16:creationId xmlns:a16="http://schemas.microsoft.com/office/drawing/2014/main" id="{66FCA942-3BA9-F8BC-1A58-2C921F38A95E}"/>
                  </a:ext>
                </a:extLst>
              </p:cNvPr>
              <p:cNvSpPr/>
              <p:nvPr/>
            </p:nvSpPr>
            <p:spPr>
              <a:xfrm>
                <a:off x="894088" y="6215528"/>
                <a:ext cx="74740" cy="73152"/>
              </a:xfrm>
              <a:prstGeom prst="flowChartConnector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E693C40F-2497-24D8-7AFF-D3BCBDE505AD}"/>
              </a:ext>
            </a:extLst>
          </p:cNvPr>
          <p:cNvGrpSpPr/>
          <p:nvPr/>
        </p:nvGrpSpPr>
        <p:grpSpPr>
          <a:xfrm>
            <a:off x="8469316" y="2623952"/>
            <a:ext cx="1691312" cy="242158"/>
            <a:chOff x="8367035" y="1665178"/>
            <a:chExt cx="1691312" cy="242158"/>
          </a:xfrm>
        </p:grpSpPr>
        <p:sp>
          <p:nvSpPr>
            <p:cNvPr id="40" name="Signe de multiplication 39">
              <a:extLst>
                <a:ext uri="{FF2B5EF4-FFF2-40B4-BE49-F238E27FC236}">
                  <a16:creationId xmlns:a16="http://schemas.microsoft.com/office/drawing/2014/main" id="{86A3760E-8AD9-E77F-DF42-A27D014F8948}"/>
                </a:ext>
              </a:extLst>
            </p:cNvPr>
            <p:cNvSpPr/>
            <p:nvPr/>
          </p:nvSpPr>
          <p:spPr>
            <a:xfrm>
              <a:off x="8367035" y="167634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Signe de multiplication 40">
              <a:extLst>
                <a:ext uri="{FF2B5EF4-FFF2-40B4-BE49-F238E27FC236}">
                  <a16:creationId xmlns:a16="http://schemas.microsoft.com/office/drawing/2014/main" id="{958BBE82-5F09-CAD9-AEBF-7C0C107F6CA5}"/>
                </a:ext>
              </a:extLst>
            </p:cNvPr>
            <p:cNvSpPr/>
            <p:nvPr/>
          </p:nvSpPr>
          <p:spPr>
            <a:xfrm>
              <a:off x="8624407" y="168573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Signe de multiplication 41">
              <a:extLst>
                <a:ext uri="{FF2B5EF4-FFF2-40B4-BE49-F238E27FC236}">
                  <a16:creationId xmlns:a16="http://schemas.microsoft.com/office/drawing/2014/main" id="{3DAEC43F-803A-5905-AF0A-B2D88EE6CB82}"/>
                </a:ext>
              </a:extLst>
            </p:cNvPr>
            <p:cNvSpPr/>
            <p:nvPr/>
          </p:nvSpPr>
          <p:spPr>
            <a:xfrm>
              <a:off x="8857337" y="167634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Signe de multiplication 42">
              <a:extLst>
                <a:ext uri="{FF2B5EF4-FFF2-40B4-BE49-F238E27FC236}">
                  <a16:creationId xmlns:a16="http://schemas.microsoft.com/office/drawing/2014/main" id="{E771CB8A-53E3-2A8E-75B4-73A9A16F277A}"/>
                </a:ext>
              </a:extLst>
            </p:cNvPr>
            <p:cNvSpPr/>
            <p:nvPr/>
          </p:nvSpPr>
          <p:spPr>
            <a:xfrm>
              <a:off x="9092829" y="1685498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Signe de multiplication 43">
              <a:extLst>
                <a:ext uri="{FF2B5EF4-FFF2-40B4-BE49-F238E27FC236}">
                  <a16:creationId xmlns:a16="http://schemas.microsoft.com/office/drawing/2014/main" id="{C18C6515-6FC5-7DAF-8407-24E7BC324477}"/>
                </a:ext>
              </a:extLst>
            </p:cNvPr>
            <p:cNvSpPr/>
            <p:nvPr/>
          </p:nvSpPr>
          <p:spPr>
            <a:xfrm>
              <a:off x="9306189" y="1665178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Signe de multiplication 44">
              <a:extLst>
                <a:ext uri="{FF2B5EF4-FFF2-40B4-BE49-F238E27FC236}">
                  <a16:creationId xmlns:a16="http://schemas.microsoft.com/office/drawing/2014/main" id="{3BD15CCB-FB00-F28A-9540-B106B3D26F59}"/>
                </a:ext>
              </a:extLst>
            </p:cNvPr>
            <p:cNvSpPr/>
            <p:nvPr/>
          </p:nvSpPr>
          <p:spPr>
            <a:xfrm>
              <a:off x="9550029" y="1675338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Signe de multiplication 45">
              <a:extLst>
                <a:ext uri="{FF2B5EF4-FFF2-40B4-BE49-F238E27FC236}">
                  <a16:creationId xmlns:a16="http://schemas.microsoft.com/office/drawing/2014/main" id="{E6DD308F-09BB-D895-33B4-4A62D330BA7B}"/>
                </a:ext>
              </a:extLst>
            </p:cNvPr>
            <p:cNvSpPr/>
            <p:nvPr/>
          </p:nvSpPr>
          <p:spPr>
            <a:xfrm>
              <a:off x="9824349" y="1665178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7" name="Signe de multiplication 46">
            <a:extLst>
              <a:ext uri="{FF2B5EF4-FFF2-40B4-BE49-F238E27FC236}">
                <a16:creationId xmlns:a16="http://schemas.microsoft.com/office/drawing/2014/main" id="{BBA46CC3-290A-5E47-606D-59A96D5F9791}"/>
              </a:ext>
            </a:extLst>
          </p:cNvPr>
          <p:cNvSpPr/>
          <p:nvPr/>
        </p:nvSpPr>
        <p:spPr>
          <a:xfrm>
            <a:off x="10228934" y="2617436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Signe de multiplication 47">
            <a:extLst>
              <a:ext uri="{FF2B5EF4-FFF2-40B4-BE49-F238E27FC236}">
                <a16:creationId xmlns:a16="http://schemas.microsoft.com/office/drawing/2014/main" id="{F3A7A6C6-2617-9258-D214-393BB0205902}"/>
              </a:ext>
            </a:extLst>
          </p:cNvPr>
          <p:cNvSpPr/>
          <p:nvPr/>
        </p:nvSpPr>
        <p:spPr>
          <a:xfrm>
            <a:off x="8230061" y="2634112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50C2D309-5DB3-F045-88BD-A608C2EA017D}"/>
              </a:ext>
            </a:extLst>
          </p:cNvPr>
          <p:cNvGrpSpPr/>
          <p:nvPr/>
        </p:nvGrpSpPr>
        <p:grpSpPr>
          <a:xfrm>
            <a:off x="8578588" y="4989063"/>
            <a:ext cx="1691312" cy="242158"/>
            <a:chOff x="8544495" y="5659932"/>
            <a:chExt cx="1691312" cy="242158"/>
          </a:xfrm>
        </p:grpSpPr>
        <p:sp>
          <p:nvSpPr>
            <p:cNvPr id="31" name="Signe de multiplication 30">
              <a:extLst>
                <a:ext uri="{FF2B5EF4-FFF2-40B4-BE49-F238E27FC236}">
                  <a16:creationId xmlns:a16="http://schemas.microsoft.com/office/drawing/2014/main" id="{C006086B-C18C-BC71-0BA5-FD5348581A9B}"/>
                </a:ext>
              </a:extLst>
            </p:cNvPr>
            <p:cNvSpPr/>
            <p:nvPr/>
          </p:nvSpPr>
          <p:spPr>
            <a:xfrm>
              <a:off x="8544495" y="5671100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Signe de multiplication 31">
              <a:extLst>
                <a:ext uri="{FF2B5EF4-FFF2-40B4-BE49-F238E27FC236}">
                  <a16:creationId xmlns:a16="http://schemas.microsoft.com/office/drawing/2014/main" id="{3F0E66BD-75F3-288C-3446-8FCA185962CA}"/>
                </a:ext>
              </a:extLst>
            </p:cNvPr>
            <p:cNvSpPr/>
            <p:nvPr/>
          </p:nvSpPr>
          <p:spPr>
            <a:xfrm>
              <a:off x="8801867" y="5680490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Signe de multiplication 32">
              <a:extLst>
                <a:ext uri="{FF2B5EF4-FFF2-40B4-BE49-F238E27FC236}">
                  <a16:creationId xmlns:a16="http://schemas.microsoft.com/office/drawing/2014/main" id="{1D4C2517-E86A-26EC-E511-92E53A124FDC}"/>
                </a:ext>
              </a:extLst>
            </p:cNvPr>
            <p:cNvSpPr/>
            <p:nvPr/>
          </p:nvSpPr>
          <p:spPr>
            <a:xfrm>
              <a:off x="9034797" y="5671100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Signe de multiplication 33">
              <a:extLst>
                <a:ext uri="{FF2B5EF4-FFF2-40B4-BE49-F238E27FC236}">
                  <a16:creationId xmlns:a16="http://schemas.microsoft.com/office/drawing/2014/main" id="{A7C33F98-6F8A-2DFA-9E69-2D241806F9C8}"/>
                </a:ext>
              </a:extLst>
            </p:cNvPr>
            <p:cNvSpPr/>
            <p:nvPr/>
          </p:nvSpPr>
          <p:spPr>
            <a:xfrm>
              <a:off x="9270289" y="5680252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Signe de multiplication 34">
              <a:extLst>
                <a:ext uri="{FF2B5EF4-FFF2-40B4-BE49-F238E27FC236}">
                  <a16:creationId xmlns:a16="http://schemas.microsoft.com/office/drawing/2014/main" id="{6BCDB9F7-3263-5F5F-DA0C-EC0A649254F5}"/>
                </a:ext>
              </a:extLst>
            </p:cNvPr>
            <p:cNvSpPr/>
            <p:nvPr/>
          </p:nvSpPr>
          <p:spPr>
            <a:xfrm>
              <a:off x="9483649" y="5659932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Signe de multiplication 35">
              <a:extLst>
                <a:ext uri="{FF2B5EF4-FFF2-40B4-BE49-F238E27FC236}">
                  <a16:creationId xmlns:a16="http://schemas.microsoft.com/office/drawing/2014/main" id="{B1D268DD-0D48-E6A8-8AFB-51BB96C2F692}"/>
                </a:ext>
              </a:extLst>
            </p:cNvPr>
            <p:cNvSpPr/>
            <p:nvPr/>
          </p:nvSpPr>
          <p:spPr>
            <a:xfrm>
              <a:off x="9727489" y="5670092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Signe de multiplication 36">
              <a:extLst>
                <a:ext uri="{FF2B5EF4-FFF2-40B4-BE49-F238E27FC236}">
                  <a16:creationId xmlns:a16="http://schemas.microsoft.com/office/drawing/2014/main" id="{576CDF15-2D92-D368-A17F-43817EE2E54B}"/>
                </a:ext>
              </a:extLst>
            </p:cNvPr>
            <p:cNvSpPr/>
            <p:nvPr/>
          </p:nvSpPr>
          <p:spPr>
            <a:xfrm>
              <a:off x="10001809" y="5659932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Signe de multiplication 37">
            <a:extLst>
              <a:ext uri="{FF2B5EF4-FFF2-40B4-BE49-F238E27FC236}">
                <a16:creationId xmlns:a16="http://schemas.microsoft.com/office/drawing/2014/main" id="{86CDB868-FFC7-13B9-E30B-C304AA96C91D}"/>
              </a:ext>
            </a:extLst>
          </p:cNvPr>
          <p:cNvSpPr/>
          <p:nvPr/>
        </p:nvSpPr>
        <p:spPr>
          <a:xfrm>
            <a:off x="10310222" y="4917659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Signe de multiplication 38">
            <a:extLst>
              <a:ext uri="{FF2B5EF4-FFF2-40B4-BE49-F238E27FC236}">
                <a16:creationId xmlns:a16="http://schemas.microsoft.com/office/drawing/2014/main" id="{D071A89D-2A90-95E0-FD79-608674F68736}"/>
              </a:ext>
            </a:extLst>
          </p:cNvPr>
          <p:cNvSpPr/>
          <p:nvPr/>
        </p:nvSpPr>
        <p:spPr>
          <a:xfrm>
            <a:off x="8302533" y="4989063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Signe de multiplication 23">
            <a:extLst>
              <a:ext uri="{FF2B5EF4-FFF2-40B4-BE49-F238E27FC236}">
                <a16:creationId xmlns:a16="http://schemas.microsoft.com/office/drawing/2014/main" id="{8F047C04-8836-06E5-2E96-533E36C906F5}"/>
              </a:ext>
            </a:extLst>
          </p:cNvPr>
          <p:cNvSpPr/>
          <p:nvPr/>
        </p:nvSpPr>
        <p:spPr>
          <a:xfrm>
            <a:off x="8207066" y="2922587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4F18A75C-CC0F-F899-8BF3-D346B6C7524F}"/>
              </a:ext>
            </a:extLst>
          </p:cNvPr>
          <p:cNvGrpSpPr/>
          <p:nvPr/>
        </p:nvGrpSpPr>
        <p:grpSpPr>
          <a:xfrm>
            <a:off x="8207925" y="3227387"/>
            <a:ext cx="244158" cy="1390000"/>
            <a:chOff x="7369611" y="3187169"/>
            <a:chExt cx="244158" cy="1390000"/>
          </a:xfrm>
        </p:grpSpPr>
        <p:sp>
          <p:nvSpPr>
            <p:cNvPr id="25" name="Signe de multiplication 24">
              <a:extLst>
                <a:ext uri="{FF2B5EF4-FFF2-40B4-BE49-F238E27FC236}">
                  <a16:creationId xmlns:a16="http://schemas.microsoft.com/office/drawing/2014/main" id="{09871F93-6F60-32E2-D56C-DF2FD3291F34}"/>
                </a:ext>
              </a:extLst>
            </p:cNvPr>
            <p:cNvSpPr/>
            <p:nvPr/>
          </p:nvSpPr>
          <p:spPr>
            <a:xfrm>
              <a:off x="7379771" y="3187169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Signe de multiplication 25">
              <a:extLst>
                <a:ext uri="{FF2B5EF4-FFF2-40B4-BE49-F238E27FC236}">
                  <a16:creationId xmlns:a16="http://schemas.microsoft.com/office/drawing/2014/main" id="{2EE4E68C-B6A4-4B0F-EF75-4367661B0630}"/>
                </a:ext>
              </a:extLst>
            </p:cNvPr>
            <p:cNvSpPr/>
            <p:nvPr/>
          </p:nvSpPr>
          <p:spPr>
            <a:xfrm>
              <a:off x="7369611" y="3491969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Signe de multiplication 26">
              <a:extLst>
                <a:ext uri="{FF2B5EF4-FFF2-40B4-BE49-F238E27FC236}">
                  <a16:creationId xmlns:a16="http://schemas.microsoft.com/office/drawing/2014/main" id="{57B51886-A82D-6807-6D8B-35A3F1DE0767}"/>
                </a:ext>
              </a:extLst>
            </p:cNvPr>
            <p:cNvSpPr/>
            <p:nvPr/>
          </p:nvSpPr>
          <p:spPr>
            <a:xfrm>
              <a:off x="7369611" y="3806929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Signe de multiplication 27">
              <a:extLst>
                <a:ext uri="{FF2B5EF4-FFF2-40B4-BE49-F238E27FC236}">
                  <a16:creationId xmlns:a16="http://schemas.microsoft.com/office/drawing/2014/main" id="{9871BD77-FC62-416F-8349-D31B2B648339}"/>
                </a:ext>
              </a:extLst>
            </p:cNvPr>
            <p:cNvSpPr/>
            <p:nvPr/>
          </p:nvSpPr>
          <p:spPr>
            <a:xfrm>
              <a:off x="7369611" y="4060929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Signe de multiplication 28">
              <a:extLst>
                <a:ext uri="{FF2B5EF4-FFF2-40B4-BE49-F238E27FC236}">
                  <a16:creationId xmlns:a16="http://schemas.microsoft.com/office/drawing/2014/main" id="{D8CBAA79-431F-9EB2-9107-75C24819F8CB}"/>
                </a:ext>
              </a:extLst>
            </p:cNvPr>
            <p:cNvSpPr/>
            <p:nvPr/>
          </p:nvSpPr>
          <p:spPr>
            <a:xfrm>
              <a:off x="7369611" y="4355569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Signe de multiplication 29">
            <a:extLst>
              <a:ext uri="{FF2B5EF4-FFF2-40B4-BE49-F238E27FC236}">
                <a16:creationId xmlns:a16="http://schemas.microsoft.com/office/drawing/2014/main" id="{B402F716-1768-608C-02D8-FC74915D487B}"/>
              </a:ext>
            </a:extLst>
          </p:cNvPr>
          <p:cNvSpPr/>
          <p:nvPr/>
        </p:nvSpPr>
        <p:spPr>
          <a:xfrm>
            <a:off x="8230061" y="4717383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Signe de multiplication 16">
            <a:extLst>
              <a:ext uri="{FF2B5EF4-FFF2-40B4-BE49-F238E27FC236}">
                <a16:creationId xmlns:a16="http://schemas.microsoft.com/office/drawing/2014/main" id="{1B65080C-73D9-48A1-982E-61470816C6A7}"/>
              </a:ext>
            </a:extLst>
          </p:cNvPr>
          <p:cNvSpPr/>
          <p:nvPr/>
        </p:nvSpPr>
        <p:spPr>
          <a:xfrm>
            <a:off x="10282316" y="2872968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24C7C5F0-A4C1-F9A5-1B64-978D9C3D4659}"/>
              </a:ext>
            </a:extLst>
          </p:cNvPr>
          <p:cNvGrpSpPr/>
          <p:nvPr/>
        </p:nvGrpSpPr>
        <p:grpSpPr>
          <a:xfrm>
            <a:off x="10291149" y="3152147"/>
            <a:ext cx="244158" cy="1390000"/>
            <a:chOff x="10966914" y="3217426"/>
            <a:chExt cx="244158" cy="1390000"/>
          </a:xfrm>
        </p:grpSpPr>
        <p:sp>
          <p:nvSpPr>
            <p:cNvPr id="18" name="Signe de multiplication 17">
              <a:extLst>
                <a:ext uri="{FF2B5EF4-FFF2-40B4-BE49-F238E27FC236}">
                  <a16:creationId xmlns:a16="http://schemas.microsoft.com/office/drawing/2014/main" id="{FFEB4318-330B-260C-1050-84F527DA49D5}"/>
                </a:ext>
              </a:extLst>
            </p:cNvPr>
            <p:cNvSpPr/>
            <p:nvPr/>
          </p:nvSpPr>
          <p:spPr>
            <a:xfrm>
              <a:off x="10977074" y="321742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Signe de multiplication 18">
              <a:extLst>
                <a:ext uri="{FF2B5EF4-FFF2-40B4-BE49-F238E27FC236}">
                  <a16:creationId xmlns:a16="http://schemas.microsoft.com/office/drawing/2014/main" id="{01745EEE-1453-8CC3-6FAC-71F4118C59B0}"/>
                </a:ext>
              </a:extLst>
            </p:cNvPr>
            <p:cNvSpPr/>
            <p:nvPr/>
          </p:nvSpPr>
          <p:spPr>
            <a:xfrm>
              <a:off x="10966914" y="352222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Signe de multiplication 19">
              <a:extLst>
                <a:ext uri="{FF2B5EF4-FFF2-40B4-BE49-F238E27FC236}">
                  <a16:creationId xmlns:a16="http://schemas.microsoft.com/office/drawing/2014/main" id="{DD2E769E-D8D7-2A82-4782-166421C5C6BA}"/>
                </a:ext>
              </a:extLst>
            </p:cNvPr>
            <p:cNvSpPr/>
            <p:nvPr/>
          </p:nvSpPr>
          <p:spPr>
            <a:xfrm>
              <a:off x="10966914" y="383718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Signe de multiplication 20">
              <a:extLst>
                <a:ext uri="{FF2B5EF4-FFF2-40B4-BE49-F238E27FC236}">
                  <a16:creationId xmlns:a16="http://schemas.microsoft.com/office/drawing/2014/main" id="{2D0279F1-5694-340D-FE7B-05D07956B9C7}"/>
                </a:ext>
              </a:extLst>
            </p:cNvPr>
            <p:cNvSpPr/>
            <p:nvPr/>
          </p:nvSpPr>
          <p:spPr>
            <a:xfrm>
              <a:off x="10966914" y="409118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Signe de multiplication 21">
              <a:extLst>
                <a:ext uri="{FF2B5EF4-FFF2-40B4-BE49-F238E27FC236}">
                  <a16:creationId xmlns:a16="http://schemas.microsoft.com/office/drawing/2014/main" id="{D20BC9BC-4BEB-7316-5568-EC5DCB4255A3}"/>
                </a:ext>
              </a:extLst>
            </p:cNvPr>
            <p:cNvSpPr/>
            <p:nvPr/>
          </p:nvSpPr>
          <p:spPr>
            <a:xfrm>
              <a:off x="10966914" y="4385826"/>
              <a:ext cx="233998" cy="221600"/>
            </a:xfrm>
            <a:prstGeom prst="mathMultiply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" name="Signe de multiplication 22">
            <a:extLst>
              <a:ext uri="{FF2B5EF4-FFF2-40B4-BE49-F238E27FC236}">
                <a16:creationId xmlns:a16="http://schemas.microsoft.com/office/drawing/2014/main" id="{1050BCA2-5C08-CBF6-6C71-EC44A32CAAFD}"/>
              </a:ext>
            </a:extLst>
          </p:cNvPr>
          <p:cNvSpPr/>
          <p:nvPr/>
        </p:nvSpPr>
        <p:spPr>
          <a:xfrm>
            <a:off x="10291149" y="4612859"/>
            <a:ext cx="233998" cy="221600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6" name="Image 65">
            <a:extLst>
              <a:ext uri="{FF2B5EF4-FFF2-40B4-BE49-F238E27FC236}">
                <a16:creationId xmlns:a16="http://schemas.microsoft.com/office/drawing/2014/main" id="{82696866-EAD4-E8CD-6D4B-0CC0BCA5C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620" y="2464716"/>
            <a:ext cx="4969052" cy="25637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00A906AE-07E9-32B2-B614-AC0C95248F5F}"/>
                  </a:ext>
                </a:extLst>
              </p:cNvPr>
              <p:cNvSpPr txBox="1"/>
              <p:nvPr/>
            </p:nvSpPr>
            <p:spPr>
              <a:xfrm>
                <a:off x="8719526" y="2109781"/>
                <a:ext cx="10774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00A906AE-07E9-32B2-B614-AC0C95248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9526" y="2109781"/>
                <a:ext cx="1077411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412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7" grpId="0" animBg="1"/>
      <p:bldP spid="48" grpId="0" animBg="1"/>
      <p:bldP spid="38" grpId="0" animBg="1"/>
      <p:bldP spid="39" grpId="0" animBg="1"/>
      <p:bldP spid="24" grpId="0" animBg="1"/>
      <p:bldP spid="30" grpId="0" animBg="1"/>
      <p:bldP spid="17" grpId="0" animBg="1"/>
      <p:bldP spid="23" grpId="0" animBg="1"/>
      <p:bldP spid="6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transcris le pattern dans un tableau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Je note l’étape. Pour chaque étape je conte le nombre de pommiers. En suite je fais de même pour les conifère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704B681-4CA9-A4CD-B3CA-47CC6EAF2223}"/>
              </a:ext>
            </a:extLst>
          </p:cNvPr>
          <p:cNvSpPr txBox="1"/>
          <p:nvPr/>
        </p:nvSpPr>
        <p:spPr>
          <a:xfrm>
            <a:off x="425538" y="1184862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3) Je transcris le pattern dans un tableau</a:t>
            </a:r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E8B2F8-258C-045A-9587-684BEEA6F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220" y="2179329"/>
            <a:ext cx="2892041" cy="1492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FCE78FE-1226-0826-0443-EDC4277B6BEF}"/>
                  </a:ext>
                </a:extLst>
              </p:cNvPr>
              <p:cNvSpPr txBox="1"/>
              <p:nvPr/>
            </p:nvSpPr>
            <p:spPr>
              <a:xfrm>
                <a:off x="8650881" y="1415694"/>
                <a:ext cx="10774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FCE78FE-1226-0826-0443-EDC4277B6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881" y="1415694"/>
                <a:ext cx="1077411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737F9922-0334-D152-3B2E-9CD363D218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5932" y="1959435"/>
            <a:ext cx="1947307" cy="19319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au 11">
                <a:extLst>
                  <a:ext uri="{FF2B5EF4-FFF2-40B4-BE49-F238E27FC236}">
                    <a16:creationId xmlns:a16="http://schemas.microsoft.com/office/drawing/2014/main" id="{9E205885-F2F4-0DF7-82F0-04A70102BE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0996011"/>
                  </p:ext>
                </p:extLst>
              </p:nvPr>
            </p:nvGraphicFramePr>
            <p:xfrm>
              <a:off x="1016001" y="4083755"/>
              <a:ext cx="10543821" cy="2286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pommiers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conifères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au 11">
                <a:extLst>
                  <a:ext uri="{FF2B5EF4-FFF2-40B4-BE49-F238E27FC236}">
                    <a16:creationId xmlns:a16="http://schemas.microsoft.com/office/drawing/2014/main" id="{9E205885-F2F4-0DF7-82F0-04A70102BE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0996011"/>
                  </p:ext>
                </p:extLst>
              </p:nvPr>
            </p:nvGraphicFramePr>
            <p:xfrm>
              <a:off x="1016001" y="4083755"/>
              <a:ext cx="10543821" cy="2286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173" t="-9333" r="-200693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pommiers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conifères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173" t="-109333" r="-200693" b="-3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173" t="-206579" r="-20069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173" t="-310667" r="-200693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173" t="-410667" r="-200693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83E918D-E85D-9E8D-926E-2D0D769C309F}"/>
                  </a:ext>
                </a:extLst>
              </p:cNvPr>
              <p:cNvSpPr txBox="1"/>
              <p:nvPr/>
            </p:nvSpPr>
            <p:spPr>
              <a:xfrm>
                <a:off x="6040317" y="4521549"/>
                <a:ext cx="544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83E918D-E85D-9E8D-926E-2D0D769C3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317" y="4521549"/>
                <a:ext cx="54428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2B7A075-3FB3-D5FF-6058-2BF1C1A34F9F}"/>
                  </a:ext>
                </a:extLst>
              </p:cNvPr>
              <p:cNvSpPr txBox="1"/>
              <p:nvPr/>
            </p:nvSpPr>
            <p:spPr>
              <a:xfrm>
                <a:off x="6040317" y="4978752"/>
                <a:ext cx="544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2B7A075-3FB3-D5FF-6058-2BF1C1A34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317" y="4978752"/>
                <a:ext cx="544286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8B815FB-FE2E-E9CD-A0A2-C4476E9AB269}"/>
                  </a:ext>
                </a:extLst>
              </p:cNvPr>
              <p:cNvSpPr txBox="1"/>
              <p:nvPr/>
            </p:nvSpPr>
            <p:spPr>
              <a:xfrm>
                <a:off x="6015768" y="5442305"/>
                <a:ext cx="544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8B815FB-FE2E-E9CD-A0A2-C4476E9AB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68" y="5442305"/>
                <a:ext cx="54428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A6EB185-5F7F-5EBA-83E8-E56684259146}"/>
                  </a:ext>
                </a:extLst>
              </p:cNvPr>
              <p:cNvSpPr txBox="1"/>
              <p:nvPr/>
            </p:nvSpPr>
            <p:spPr>
              <a:xfrm>
                <a:off x="6015769" y="5943048"/>
                <a:ext cx="544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A6EB185-5F7F-5EBA-83E8-E56684259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69" y="5943048"/>
                <a:ext cx="544286" cy="461665"/>
              </a:xfrm>
              <a:prstGeom prst="rect">
                <a:avLst/>
              </a:prstGeom>
              <a:blipFill>
                <a:blip r:embed="rId11"/>
                <a:stretch>
                  <a:fillRect l="-67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22005B5-7223-331B-DCB8-C52430D56EDC}"/>
                  </a:ext>
                </a:extLst>
              </p:cNvPr>
              <p:cNvSpPr txBox="1"/>
              <p:nvPr/>
            </p:nvSpPr>
            <p:spPr>
              <a:xfrm>
                <a:off x="9654373" y="4995922"/>
                <a:ext cx="397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22005B5-7223-331B-DCB8-C52430D56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73" y="4995922"/>
                <a:ext cx="397104" cy="461665"/>
              </a:xfrm>
              <a:prstGeom prst="rect">
                <a:avLst/>
              </a:prstGeom>
              <a:blipFill>
                <a:blip r:embed="rId12"/>
                <a:stretch>
                  <a:fillRect l="-27692" r="-123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050DAF9-E8B3-E6A2-3000-1CAEFAF983C7}"/>
                  </a:ext>
                </a:extLst>
              </p:cNvPr>
              <p:cNvSpPr txBox="1"/>
              <p:nvPr/>
            </p:nvSpPr>
            <p:spPr>
              <a:xfrm>
                <a:off x="9654373" y="4477519"/>
                <a:ext cx="397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050DAF9-E8B3-E6A2-3000-1CAEFAF98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73" y="4477519"/>
                <a:ext cx="397104" cy="461665"/>
              </a:xfrm>
              <a:prstGeom prst="rect">
                <a:avLst/>
              </a:prstGeom>
              <a:blipFill>
                <a:blip r:embed="rId13"/>
                <a:stretch>
                  <a:fillRect l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FCC795C-F02C-17BD-FDB1-CAB5BFC68BE8}"/>
                  </a:ext>
                </a:extLst>
              </p:cNvPr>
              <p:cNvSpPr txBox="1"/>
              <p:nvPr/>
            </p:nvSpPr>
            <p:spPr>
              <a:xfrm>
                <a:off x="9654373" y="5452005"/>
                <a:ext cx="397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FCC795C-F02C-17BD-FDB1-CAB5BFC68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73" y="5452005"/>
                <a:ext cx="397104" cy="461665"/>
              </a:xfrm>
              <a:prstGeom prst="rect">
                <a:avLst/>
              </a:prstGeom>
              <a:blipFill>
                <a:blip r:embed="rId14"/>
                <a:stretch>
                  <a:fillRect l="-27692" r="-123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2742997-74B3-0F10-6425-52EBB43E74C0}"/>
                  </a:ext>
                </a:extLst>
              </p:cNvPr>
              <p:cNvSpPr txBox="1"/>
              <p:nvPr/>
            </p:nvSpPr>
            <p:spPr>
              <a:xfrm>
                <a:off x="9654373" y="5910880"/>
                <a:ext cx="397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2742997-74B3-0F10-6425-52EBB43E7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73" y="5910880"/>
                <a:ext cx="397104" cy="461665"/>
              </a:xfrm>
              <a:prstGeom prst="rect">
                <a:avLst/>
              </a:prstGeom>
              <a:blipFill>
                <a:blip r:embed="rId15"/>
                <a:stretch>
                  <a:fillRect l="-27692" r="-123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5" grpId="0"/>
      <p:bldP spid="10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DBC55-14F9-82D3-24D0-72805DC04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C850F26A-AB11-25DD-14B5-5399DB6C647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J’exprime la règle à l’aide d’une formule, d’abord pour les pommiers, puis pour les conifères.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77BCC5F-5285-72AB-157F-A9E704714CC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6EF313E-6DBB-AAFA-0D3D-839AA1150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DAD98621-9CFD-3DED-4FFE-1930989D1054}"/>
                  </a:ext>
                </a:extLst>
              </p:cNvPr>
              <p:cNvSpPr txBox="1"/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L’enseignant explique qu’il s’agit ici de trouver une relation entre le numéro de l’étape et le nombre qui lui correspond. La formule pour </a:t>
                </a:r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 est la dernière </a:t>
                </a:r>
              </a:p>
            </p:txBody>
          </p:sp>
        </mc:Choice>
        <mc:Fallback xmlns="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DAD98621-9CFD-3DED-4FFE-1930989D1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blipFill>
                <a:blip r:embed="rId4"/>
                <a:stretch>
                  <a:fillRect l="-164" t="-200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E17169F0-27EA-2754-7BBB-0FB0889A26BF}"/>
              </a:ext>
            </a:extLst>
          </p:cNvPr>
          <p:cNvSpPr txBox="1"/>
          <p:nvPr/>
        </p:nvSpPr>
        <p:spPr>
          <a:xfrm>
            <a:off x="425538" y="1184862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4) J’exprime la règle par une formule 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292C158B-F4EA-FBE9-2878-64CA5827B5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1657533"/>
                  </p:ext>
                </p:extLst>
              </p:nvPr>
            </p:nvGraphicFramePr>
            <p:xfrm>
              <a:off x="765387" y="2385583"/>
              <a:ext cx="10543821" cy="2743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pommiers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conifères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49380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292C158B-F4EA-FBE9-2878-64CA5827B5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1657533"/>
                  </p:ext>
                </p:extLst>
              </p:nvPr>
            </p:nvGraphicFramePr>
            <p:xfrm>
              <a:off x="765387" y="2385583"/>
              <a:ext cx="10543821" cy="2743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73" t="-10667" r="-200693" b="-5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pommiers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conifères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73" t="-110667" r="-200693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73" t="-207895" r="-200693" b="-298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73" t="-312000" r="-200693" b="-2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73" t="-412000" r="-200693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493805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820F39C-FE69-1C49-4A3D-378946543CC2}"/>
                  </a:ext>
                </a:extLst>
              </p:cNvPr>
              <p:cNvSpPr txBox="1"/>
              <p:nvPr/>
            </p:nvSpPr>
            <p:spPr>
              <a:xfrm>
                <a:off x="5491095" y="2848537"/>
                <a:ext cx="6702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820F39C-FE69-1C49-4A3D-378946543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095" y="2848537"/>
                <a:ext cx="670216" cy="461665"/>
              </a:xfrm>
              <a:prstGeom prst="rect">
                <a:avLst/>
              </a:prstGeom>
              <a:blipFill>
                <a:blip r:embed="rId6"/>
                <a:stretch>
                  <a:fillRect l="-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0B831DC-1724-D018-4C0D-519D07458978}"/>
                  </a:ext>
                </a:extLst>
              </p:cNvPr>
              <p:cNvSpPr txBox="1"/>
              <p:nvPr/>
            </p:nvSpPr>
            <p:spPr>
              <a:xfrm>
                <a:off x="5447553" y="3326102"/>
                <a:ext cx="7137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0B831DC-1724-D018-4C0D-519D07458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553" y="3326102"/>
                <a:ext cx="713758" cy="461665"/>
              </a:xfrm>
              <a:prstGeom prst="rect">
                <a:avLst/>
              </a:prstGeom>
              <a:blipFill>
                <a:blip r:embed="rId7"/>
                <a:stretch>
                  <a:fillRect l="-34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8EA5A7B-A29C-EB61-3D5B-1EAAF76FCD12}"/>
                  </a:ext>
                </a:extLst>
              </p:cNvPr>
              <p:cNvSpPr txBox="1"/>
              <p:nvPr/>
            </p:nvSpPr>
            <p:spPr>
              <a:xfrm>
                <a:off x="5438944" y="3803667"/>
                <a:ext cx="6894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9=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8EA5A7B-A29C-EB61-3D5B-1EAAF76FC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944" y="3803667"/>
                <a:ext cx="689408" cy="461665"/>
              </a:xfrm>
              <a:prstGeom prst="rect">
                <a:avLst/>
              </a:prstGeom>
              <a:blipFill>
                <a:blip r:embed="rId8"/>
                <a:stretch>
                  <a:fillRect l="-53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CA2060D-B153-A313-4174-47D0C65C35F1}"/>
                  </a:ext>
                </a:extLst>
              </p:cNvPr>
              <p:cNvSpPr txBox="1"/>
              <p:nvPr/>
            </p:nvSpPr>
            <p:spPr>
              <a:xfrm>
                <a:off x="5265149" y="4242409"/>
                <a:ext cx="8961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16=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CA2060D-B153-A313-4174-47D0C65C3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149" y="4242409"/>
                <a:ext cx="896162" cy="461665"/>
              </a:xfrm>
              <a:prstGeom prst="rect">
                <a:avLst/>
              </a:prstGeom>
              <a:blipFill>
                <a:blip r:embed="rId9"/>
                <a:stretch>
                  <a:fillRect l="-2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C2ED3E8-FE90-F312-82E0-8FB4C5E80B86}"/>
                  </a:ext>
                </a:extLst>
              </p:cNvPr>
              <p:cNvSpPr txBox="1"/>
              <p:nvPr/>
            </p:nvSpPr>
            <p:spPr>
              <a:xfrm>
                <a:off x="8735785" y="3300819"/>
                <a:ext cx="8926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16=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C2ED3E8-FE90-F312-82E0-8FB4C5E80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785" y="3300819"/>
                <a:ext cx="892629" cy="461665"/>
              </a:xfrm>
              <a:prstGeom prst="rect">
                <a:avLst/>
              </a:prstGeom>
              <a:blipFill>
                <a:blip r:embed="rId10"/>
                <a:stretch>
                  <a:fillRect l="-20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5E44CAB-98B1-D511-3397-410C28548E1E}"/>
                  </a:ext>
                </a:extLst>
              </p:cNvPr>
              <p:cNvSpPr txBox="1"/>
              <p:nvPr/>
            </p:nvSpPr>
            <p:spPr>
              <a:xfrm>
                <a:off x="8802923" y="2864437"/>
                <a:ext cx="7220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8=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5E44CAB-98B1-D511-3397-410C28548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923" y="2864437"/>
                <a:ext cx="722078" cy="461665"/>
              </a:xfrm>
              <a:prstGeom prst="rect">
                <a:avLst/>
              </a:prstGeom>
              <a:blipFill>
                <a:blip r:embed="rId11"/>
                <a:stretch>
                  <a:fillRect l="-25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99B6878-489D-2410-FCA7-160EF6289ACC}"/>
                  </a:ext>
                </a:extLst>
              </p:cNvPr>
              <p:cNvSpPr txBox="1"/>
              <p:nvPr/>
            </p:nvSpPr>
            <p:spPr>
              <a:xfrm>
                <a:off x="8773886" y="3762484"/>
                <a:ext cx="8926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24=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99B6878-489D-2410-FCA7-160EF6289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886" y="3762484"/>
                <a:ext cx="892629" cy="461665"/>
              </a:xfrm>
              <a:prstGeom prst="rect">
                <a:avLst/>
              </a:prstGeom>
              <a:blipFill>
                <a:blip r:embed="rId12"/>
                <a:stretch>
                  <a:fillRect l="-2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0C148D3-7348-7853-B83F-75CBD12D4147}"/>
                  </a:ext>
                </a:extLst>
              </p:cNvPr>
              <p:cNvSpPr txBox="1"/>
              <p:nvPr/>
            </p:nvSpPr>
            <p:spPr>
              <a:xfrm>
                <a:off x="8708573" y="4245542"/>
                <a:ext cx="9198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32=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0C148D3-7348-7853-B83F-75CBD12D4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573" y="4245542"/>
                <a:ext cx="919842" cy="461665"/>
              </a:xfrm>
              <a:prstGeom prst="rect">
                <a:avLst/>
              </a:prstGeom>
              <a:blipFill>
                <a:blip r:embed="rId13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F52FF56-CE96-9FC1-8965-3B298785A345}"/>
                  </a:ext>
                </a:extLst>
              </p:cNvPr>
              <p:cNvSpPr txBox="1"/>
              <p:nvPr/>
            </p:nvSpPr>
            <p:spPr>
              <a:xfrm>
                <a:off x="6128352" y="2848537"/>
                <a:ext cx="568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F52FF56-CE96-9FC1-8965-3B298785A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352" y="2848537"/>
                <a:ext cx="568322" cy="461665"/>
              </a:xfrm>
              <a:prstGeom prst="rect">
                <a:avLst/>
              </a:prstGeom>
              <a:blipFill>
                <a:blip r:embed="rId14"/>
                <a:stretch>
                  <a:fillRect l="-21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500E4AF-005F-7B32-6D05-875776021105}"/>
                  </a:ext>
                </a:extLst>
              </p:cNvPr>
              <p:cNvSpPr txBox="1"/>
              <p:nvPr/>
            </p:nvSpPr>
            <p:spPr>
              <a:xfrm>
                <a:off x="6161311" y="3305778"/>
                <a:ext cx="5462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500E4AF-005F-7B32-6D05-875776021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311" y="3305778"/>
                <a:ext cx="546202" cy="461665"/>
              </a:xfrm>
              <a:prstGeom prst="rect">
                <a:avLst/>
              </a:prstGeom>
              <a:blipFill>
                <a:blip r:embed="rId15"/>
                <a:stretch>
                  <a:fillRect l="-44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5186D35-3998-F9F5-3E95-120F7016F969}"/>
                  </a:ext>
                </a:extLst>
              </p:cNvPr>
              <p:cNvSpPr txBox="1"/>
              <p:nvPr/>
            </p:nvSpPr>
            <p:spPr>
              <a:xfrm>
                <a:off x="6128352" y="3813234"/>
                <a:ext cx="6690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5186D35-3998-F9F5-3E95-120F7016F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352" y="3813234"/>
                <a:ext cx="669004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E1F6599-CA0E-676C-1A29-0564E10F6F1C}"/>
                  </a:ext>
                </a:extLst>
              </p:cNvPr>
              <p:cNvSpPr txBox="1"/>
              <p:nvPr/>
            </p:nvSpPr>
            <p:spPr>
              <a:xfrm>
                <a:off x="6193641" y="4276188"/>
                <a:ext cx="5384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E1F6599-CA0E-676C-1A29-0564E10F6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641" y="4276188"/>
                <a:ext cx="538426" cy="461665"/>
              </a:xfrm>
              <a:prstGeom prst="rect">
                <a:avLst/>
              </a:prstGeom>
              <a:blipFill>
                <a:blip r:embed="rId17"/>
                <a:stretch>
                  <a:fillRect l="-4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60E9E3E-1B2F-0B03-D003-23FDCAA86C94}"/>
                  </a:ext>
                </a:extLst>
              </p:cNvPr>
              <p:cNvSpPr txBox="1"/>
              <p:nvPr/>
            </p:nvSpPr>
            <p:spPr>
              <a:xfrm>
                <a:off x="9423785" y="2859103"/>
                <a:ext cx="9089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8×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60E9E3E-1B2F-0B03-D003-23FDCAA86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3785" y="2859103"/>
                <a:ext cx="908957" cy="461665"/>
              </a:xfrm>
              <a:prstGeom prst="rect">
                <a:avLst/>
              </a:prstGeom>
              <a:blipFill>
                <a:blip r:embed="rId18"/>
                <a:stretch>
                  <a:fillRect l="-33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9DB852C-DC6A-0896-4EDA-9BF5AE3AF24A}"/>
                  </a:ext>
                </a:extLst>
              </p:cNvPr>
              <p:cNvSpPr txBox="1"/>
              <p:nvPr/>
            </p:nvSpPr>
            <p:spPr>
              <a:xfrm>
                <a:off x="9510868" y="3308111"/>
                <a:ext cx="9089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8×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9DB852C-DC6A-0896-4EDA-9BF5AE3AF2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868" y="3308111"/>
                <a:ext cx="908957" cy="461665"/>
              </a:xfrm>
              <a:prstGeom prst="rect">
                <a:avLst/>
              </a:prstGeom>
              <a:blipFill>
                <a:blip r:embed="rId19"/>
                <a:stretch>
                  <a:fillRect l="-33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E072CA-57E6-FA07-0DA3-47E86B273B7D}"/>
                  </a:ext>
                </a:extLst>
              </p:cNvPr>
              <p:cNvSpPr txBox="1"/>
              <p:nvPr/>
            </p:nvSpPr>
            <p:spPr>
              <a:xfrm>
                <a:off x="9509934" y="3769312"/>
                <a:ext cx="10480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8×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6E072CA-57E6-FA07-0DA3-47E86B273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934" y="3769312"/>
                <a:ext cx="1048013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8E4DF13-B3AA-1680-A77A-4141C3811746}"/>
                  </a:ext>
                </a:extLst>
              </p:cNvPr>
              <p:cNvSpPr txBox="1"/>
              <p:nvPr/>
            </p:nvSpPr>
            <p:spPr>
              <a:xfrm>
                <a:off x="9500614" y="4227730"/>
                <a:ext cx="9947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8×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8E4DF13-B3AA-1680-A77A-4141C3811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614" y="4227730"/>
                <a:ext cx="994780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F382D90D-BA9A-754D-D620-D709C1A9C61A}"/>
                  </a:ext>
                </a:extLst>
              </p:cNvPr>
              <p:cNvSpPr txBox="1"/>
              <p:nvPr/>
            </p:nvSpPr>
            <p:spPr>
              <a:xfrm>
                <a:off x="2072417" y="4697427"/>
                <a:ext cx="8961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F382D90D-BA9A-754D-D620-D709C1A9C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417" y="4697427"/>
                <a:ext cx="896162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52904BF-1E11-DF85-16D2-8A162B638C06}"/>
                  </a:ext>
                </a:extLst>
              </p:cNvPr>
              <p:cNvSpPr txBox="1"/>
              <p:nvPr/>
            </p:nvSpPr>
            <p:spPr>
              <a:xfrm>
                <a:off x="5392559" y="4664765"/>
                <a:ext cx="8961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40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fr-FR" sz="2400" b="0" i="1" smtClean="0">
                              <a:solidFill>
                                <a:srgbClr val="004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52904BF-1E11-DF85-16D2-8A162B638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559" y="4664765"/>
                <a:ext cx="896162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AF82A95-496E-9F42-2F65-B272EB64A24B}"/>
                  </a:ext>
                </a:extLst>
              </p:cNvPr>
              <p:cNvSpPr txBox="1"/>
              <p:nvPr/>
            </p:nvSpPr>
            <p:spPr>
              <a:xfrm>
                <a:off x="9030761" y="4682188"/>
                <a:ext cx="8961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AF82A95-496E-9F42-2F65-B272EB64A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0761" y="4682188"/>
                <a:ext cx="896162" cy="461665"/>
              </a:xfrm>
              <a:prstGeom prst="rect">
                <a:avLst/>
              </a:prstGeom>
              <a:blipFill>
                <a:blip r:embed="rId24"/>
                <a:stretch>
                  <a:fillRect l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52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959EE70-3A89-6381-81CA-9F910365ECFD}"/>
                  </a:ext>
                </a:extLst>
              </p:cNvPr>
              <p:cNvSpPr txBox="1"/>
              <p:nvPr/>
            </p:nvSpPr>
            <p:spPr>
              <a:xfrm>
                <a:off x="395052" y="1988856"/>
                <a:ext cx="5882226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On plante des </a:t>
                </a:r>
                <a:r>
                  <a:rPr lang="fr-FR" sz="2400" dirty="0">
                    <a:solidFill>
                      <a:srgbClr val="FF6565"/>
                    </a:solidFill>
                  </a:rPr>
                  <a:t>fleurs</a:t>
                </a:r>
                <a:r>
                  <a:rPr lang="fr-FR" sz="2400" dirty="0"/>
                  <a:t> en formant </a:t>
                </a:r>
              </a:p>
              <a:p>
                <a:r>
                  <a:rPr lang="fr-FR" sz="2400" dirty="0"/>
                  <a:t>un carré avec le même nombre </a:t>
                </a:r>
              </a:p>
              <a:p>
                <a:r>
                  <a:rPr lang="fr-FR" sz="2400" dirty="0"/>
                  <a:t>de rangées et de colonnes.</a:t>
                </a:r>
              </a:p>
              <a:p>
                <a:r>
                  <a:rPr lang="fr-FR" sz="2400" dirty="0"/>
                  <a:t>On place des </a:t>
                </a:r>
                <a:r>
                  <a:rPr lang="fr-FR" sz="2400" dirty="0">
                    <a:solidFill>
                      <a:srgbClr val="0070C0"/>
                    </a:solidFill>
                  </a:rPr>
                  <a:t>pierres</a:t>
                </a:r>
                <a:r>
                  <a:rPr lang="fr-FR" sz="2400" dirty="0"/>
                  <a:t> décoratives tout autour du carré, sur le contour.</a:t>
                </a:r>
              </a:p>
              <a:p>
                <a:r>
                  <a:rPr lang="fr-FR" sz="2400" dirty="0"/>
                  <a:t>On veut savoir le nombre de fleurs et le nombre de pierres pour un carrée à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/>
                  <a:t> rangées 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/>
                  <a:t> colonnes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959EE70-3A89-6381-81CA-9F910365E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52" y="1988856"/>
                <a:ext cx="5882226" cy="3046988"/>
              </a:xfrm>
              <a:prstGeom prst="rect">
                <a:avLst/>
              </a:prstGeom>
              <a:blipFill>
                <a:blip r:embed="rId3"/>
                <a:stretch>
                  <a:fillRect l="-1658" t="-1600" r="-2591" b="-36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ZoneTexte 36">
            <a:extLst>
              <a:ext uri="{FF2B5EF4-FFF2-40B4-BE49-F238E27FC236}">
                <a16:creationId xmlns:a16="http://schemas.microsoft.com/office/drawing/2014/main" id="{78D73B3F-8CE0-665C-518A-C12090C64C25}"/>
              </a:ext>
            </a:extLst>
          </p:cNvPr>
          <p:cNvSpPr txBox="1"/>
          <p:nvPr/>
        </p:nvSpPr>
        <p:spPr>
          <a:xfrm>
            <a:off x="7529088" y="229023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B0800DF-4EDD-69E9-2B03-7CCFAB0E8E91}"/>
              </a:ext>
            </a:extLst>
          </p:cNvPr>
          <p:cNvGrpSpPr/>
          <p:nvPr/>
        </p:nvGrpSpPr>
        <p:grpSpPr>
          <a:xfrm>
            <a:off x="7443215" y="2761547"/>
            <a:ext cx="457200" cy="457200"/>
            <a:chOff x="6947105" y="1934696"/>
            <a:chExt cx="457200" cy="4572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11029BD-FB0C-8D6B-141D-CC157427A632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A32842F9-D842-F080-3B21-3A1740CFA0D9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41" name="ZoneTexte 40">
            <a:extLst>
              <a:ext uri="{FF2B5EF4-FFF2-40B4-BE49-F238E27FC236}">
                <a16:creationId xmlns:a16="http://schemas.microsoft.com/office/drawing/2014/main" id="{0B54C0EA-3D41-EFAD-F4D4-88C1C1CB432F}"/>
              </a:ext>
            </a:extLst>
          </p:cNvPr>
          <p:cNvSpPr txBox="1"/>
          <p:nvPr/>
        </p:nvSpPr>
        <p:spPr>
          <a:xfrm>
            <a:off x="7529088" y="332072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B227DBB-9215-CF07-6498-4D5D8CFAC11F}"/>
              </a:ext>
            </a:extLst>
          </p:cNvPr>
          <p:cNvSpPr txBox="1"/>
          <p:nvPr/>
        </p:nvSpPr>
        <p:spPr>
          <a:xfrm>
            <a:off x="7986288" y="2809777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209EE85-EB1B-6CFE-EB98-07BC45BF19B8}"/>
              </a:ext>
            </a:extLst>
          </p:cNvPr>
          <p:cNvSpPr txBox="1"/>
          <p:nvPr/>
        </p:nvSpPr>
        <p:spPr>
          <a:xfrm>
            <a:off x="7004155" y="280548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6F7EB330-CDB5-67F7-5CAE-478D5B92CBA4}"/>
              </a:ext>
            </a:extLst>
          </p:cNvPr>
          <p:cNvGrpSpPr/>
          <p:nvPr/>
        </p:nvGrpSpPr>
        <p:grpSpPr>
          <a:xfrm>
            <a:off x="8848679" y="2451098"/>
            <a:ext cx="457200" cy="457200"/>
            <a:chOff x="6947105" y="1934696"/>
            <a:chExt cx="457200" cy="4572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C96AA4A-8319-CA83-4445-8E0C9E83719B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3937BC21-2BFC-3B32-36A1-6DAB34D31F4C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0A2DC3D-D3B6-9076-E894-12A029E4D318}"/>
              </a:ext>
            </a:extLst>
          </p:cNvPr>
          <p:cNvGrpSpPr/>
          <p:nvPr/>
        </p:nvGrpSpPr>
        <p:grpSpPr>
          <a:xfrm>
            <a:off x="8854322" y="2919585"/>
            <a:ext cx="457200" cy="457200"/>
            <a:chOff x="6947105" y="1934696"/>
            <a:chExt cx="457200" cy="45720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50D706-67B1-B70F-BF98-DAC94FFEB421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614C36AB-9856-4890-95F5-C23535AF3BE1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A4453179-A600-BDB9-864A-717DBBA3979A}"/>
              </a:ext>
            </a:extLst>
          </p:cNvPr>
          <p:cNvGrpSpPr/>
          <p:nvPr/>
        </p:nvGrpSpPr>
        <p:grpSpPr>
          <a:xfrm>
            <a:off x="9317171" y="2456741"/>
            <a:ext cx="457200" cy="457200"/>
            <a:chOff x="6947105" y="1934696"/>
            <a:chExt cx="457200" cy="4572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C33D07B-BDBE-F417-1006-CBFDFBB15511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AEF9D813-16C0-69D6-F548-4DE305FD2575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188E2B50-7140-71A8-3A9B-044F89902A4C}"/>
              </a:ext>
            </a:extLst>
          </p:cNvPr>
          <p:cNvGrpSpPr/>
          <p:nvPr/>
        </p:nvGrpSpPr>
        <p:grpSpPr>
          <a:xfrm>
            <a:off x="9322814" y="2925228"/>
            <a:ext cx="457200" cy="457200"/>
            <a:chOff x="6947105" y="1934696"/>
            <a:chExt cx="457200" cy="45720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F7C2725-F4AF-D2FB-8696-61608CB86929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8FBF7138-261C-8F04-B0B4-2047D844B13A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56" name="ZoneTexte 55">
            <a:extLst>
              <a:ext uri="{FF2B5EF4-FFF2-40B4-BE49-F238E27FC236}">
                <a16:creationId xmlns:a16="http://schemas.microsoft.com/office/drawing/2014/main" id="{924AE3D1-DDE6-2598-7A53-B6CE4187BDF5}"/>
              </a:ext>
            </a:extLst>
          </p:cNvPr>
          <p:cNvSpPr txBox="1"/>
          <p:nvPr/>
        </p:nvSpPr>
        <p:spPr>
          <a:xfrm>
            <a:off x="8539447" y="244263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B5C2DA20-4120-6210-08B7-457B9DCA8BEE}"/>
              </a:ext>
            </a:extLst>
          </p:cNvPr>
          <p:cNvSpPr txBox="1"/>
          <p:nvPr/>
        </p:nvSpPr>
        <p:spPr>
          <a:xfrm>
            <a:off x="8545090" y="300143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07D117CB-E3BC-9BB2-D3CB-D205F22D7C68}"/>
              </a:ext>
            </a:extLst>
          </p:cNvPr>
          <p:cNvSpPr txBox="1"/>
          <p:nvPr/>
        </p:nvSpPr>
        <p:spPr>
          <a:xfrm>
            <a:off x="8934559" y="335704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5654323-0334-BCA3-A869-C15881D11C92}"/>
              </a:ext>
            </a:extLst>
          </p:cNvPr>
          <p:cNvSpPr txBox="1"/>
          <p:nvPr/>
        </p:nvSpPr>
        <p:spPr>
          <a:xfrm>
            <a:off x="9391762" y="334010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18CC252B-CA37-037F-134F-43B74DDC68A4}"/>
              </a:ext>
            </a:extLst>
          </p:cNvPr>
          <p:cNvSpPr txBox="1"/>
          <p:nvPr/>
        </p:nvSpPr>
        <p:spPr>
          <a:xfrm>
            <a:off x="9826387" y="301836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3ED74BFB-47B8-695B-87DF-3242F2C6559B}"/>
              </a:ext>
            </a:extLst>
          </p:cNvPr>
          <p:cNvSpPr txBox="1"/>
          <p:nvPr/>
        </p:nvSpPr>
        <p:spPr>
          <a:xfrm>
            <a:off x="9820741" y="256116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CAEBAA0E-42AE-F8FE-1B41-55C7EABBCF88}"/>
              </a:ext>
            </a:extLst>
          </p:cNvPr>
          <p:cNvSpPr txBox="1"/>
          <p:nvPr/>
        </p:nvSpPr>
        <p:spPr>
          <a:xfrm>
            <a:off x="9401838" y="2116980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2C845F8-0B47-071E-B02F-F45D30079D06}"/>
              </a:ext>
            </a:extLst>
          </p:cNvPr>
          <p:cNvSpPr txBox="1"/>
          <p:nvPr/>
        </p:nvSpPr>
        <p:spPr>
          <a:xfrm>
            <a:off x="8940195" y="208868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8" name="ZoneTexte 1087">
                <a:extLst>
                  <a:ext uri="{FF2B5EF4-FFF2-40B4-BE49-F238E27FC236}">
                    <a16:creationId xmlns:a16="http://schemas.microsoft.com/office/drawing/2014/main" id="{9BF8A439-CC92-5050-6519-2F60AB72A067}"/>
                  </a:ext>
                </a:extLst>
              </p:cNvPr>
              <p:cNvSpPr txBox="1"/>
              <p:nvPr/>
            </p:nvSpPr>
            <p:spPr>
              <a:xfrm>
                <a:off x="7330326" y="3870714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88" name="ZoneTexte 1087">
                <a:extLst>
                  <a:ext uri="{FF2B5EF4-FFF2-40B4-BE49-F238E27FC236}">
                    <a16:creationId xmlns:a16="http://schemas.microsoft.com/office/drawing/2014/main" id="{9BF8A439-CC92-5050-6519-2F60AB72A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326" y="3870714"/>
                <a:ext cx="76885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9" name="ZoneTexte 1088">
                <a:extLst>
                  <a:ext uri="{FF2B5EF4-FFF2-40B4-BE49-F238E27FC236}">
                    <a16:creationId xmlns:a16="http://schemas.microsoft.com/office/drawing/2014/main" id="{E4CE4020-691A-5E49-8D23-D2E68C32B354}"/>
                  </a:ext>
                </a:extLst>
              </p:cNvPr>
              <p:cNvSpPr txBox="1"/>
              <p:nvPr/>
            </p:nvSpPr>
            <p:spPr>
              <a:xfrm>
                <a:off x="8905122" y="3876357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89" name="ZoneTexte 1088">
                <a:extLst>
                  <a:ext uri="{FF2B5EF4-FFF2-40B4-BE49-F238E27FC236}">
                    <a16:creationId xmlns:a16="http://schemas.microsoft.com/office/drawing/2014/main" id="{E4CE4020-691A-5E49-8D23-D2E68C32B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122" y="3876357"/>
                <a:ext cx="76885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0" name="ZoneTexte 1089">
            <a:extLst>
              <a:ext uri="{FF2B5EF4-FFF2-40B4-BE49-F238E27FC236}">
                <a16:creationId xmlns:a16="http://schemas.microsoft.com/office/drawing/2014/main" id="{0DC3DC06-2178-80F8-D76E-04123CFA20BC}"/>
              </a:ext>
            </a:extLst>
          </p:cNvPr>
          <p:cNvSpPr txBox="1"/>
          <p:nvPr/>
        </p:nvSpPr>
        <p:spPr>
          <a:xfrm>
            <a:off x="4333747" y="5430048"/>
            <a:ext cx="512535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l’unité est : </a:t>
            </a:r>
            <a:r>
              <a:rPr lang="fr-FR" sz="2400" dirty="0">
                <a:solidFill>
                  <a:schemeClr val="tx1"/>
                </a:solidFill>
              </a:rPr>
              <a:t>………………et</a:t>
            </a:r>
            <a:r>
              <a:rPr lang="fr-FR" sz="2400" dirty="0">
                <a:solidFill>
                  <a:srgbClr val="0040C0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…………………..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4C1C30E-C4EA-68CD-D8CF-D77F2881F873}"/>
                  </a:ext>
                </a:extLst>
              </p:cNvPr>
              <p:cNvSpPr txBox="1"/>
              <p:nvPr/>
            </p:nvSpPr>
            <p:spPr>
              <a:xfrm>
                <a:off x="395052" y="1988856"/>
                <a:ext cx="5882226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On plante des </a:t>
                </a:r>
                <a:r>
                  <a:rPr lang="fr-FR" sz="2400" dirty="0">
                    <a:solidFill>
                      <a:srgbClr val="FF6565"/>
                    </a:solidFill>
                  </a:rPr>
                  <a:t>fleurs</a:t>
                </a:r>
                <a:r>
                  <a:rPr lang="fr-FR" sz="2400" dirty="0"/>
                  <a:t> en formant </a:t>
                </a:r>
              </a:p>
              <a:p>
                <a:r>
                  <a:rPr lang="fr-FR" sz="2400" dirty="0"/>
                  <a:t>un carré avec le même nombre </a:t>
                </a:r>
              </a:p>
              <a:p>
                <a:r>
                  <a:rPr lang="fr-FR" sz="2400" dirty="0"/>
                  <a:t>de rangées et de colonnes.</a:t>
                </a:r>
              </a:p>
              <a:p>
                <a:r>
                  <a:rPr lang="fr-FR" sz="2400" dirty="0"/>
                  <a:t>On place des </a:t>
                </a:r>
                <a:r>
                  <a:rPr lang="fr-FR" sz="2400" dirty="0">
                    <a:solidFill>
                      <a:srgbClr val="0070C0"/>
                    </a:solidFill>
                  </a:rPr>
                  <a:t>pierres</a:t>
                </a:r>
                <a:r>
                  <a:rPr lang="fr-FR" sz="2400" dirty="0"/>
                  <a:t> décoratives tout autour du carré, sur le contour.</a:t>
                </a:r>
              </a:p>
              <a:p>
                <a:r>
                  <a:rPr lang="fr-FR" sz="2400" dirty="0"/>
                  <a:t>On veut savoir le nombre de fleurs et le nombre de pierres pour un carrée à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/>
                  <a:t> rangées 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/>
                  <a:t> colonnes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4C1C30E-C4EA-68CD-D8CF-D77F2881F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52" y="1988856"/>
                <a:ext cx="5882226" cy="3046988"/>
              </a:xfrm>
              <a:prstGeom prst="rect">
                <a:avLst/>
              </a:prstGeom>
              <a:blipFill>
                <a:blip r:embed="rId4"/>
                <a:stretch>
                  <a:fillRect l="-1658" t="-1600" r="-2591" b="-36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D9C44ED4-8635-397C-2ADB-B5CFF8FA1627}"/>
              </a:ext>
            </a:extLst>
          </p:cNvPr>
          <p:cNvSpPr txBox="1"/>
          <p:nvPr/>
        </p:nvSpPr>
        <p:spPr>
          <a:xfrm>
            <a:off x="7529088" y="229023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BCDBA47-2943-A4BD-3688-92EA23A30727}"/>
              </a:ext>
            </a:extLst>
          </p:cNvPr>
          <p:cNvGrpSpPr/>
          <p:nvPr/>
        </p:nvGrpSpPr>
        <p:grpSpPr>
          <a:xfrm>
            <a:off x="7443215" y="2761547"/>
            <a:ext cx="457200" cy="457200"/>
            <a:chOff x="6947105" y="1934696"/>
            <a:chExt cx="457200" cy="4572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BB743B-874D-C20C-E9AA-1E47270F837F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DF84AB1-1721-C7B6-1840-35D9245B02BE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B9ACB59B-81D7-4D51-EB59-515D83191ED7}"/>
              </a:ext>
            </a:extLst>
          </p:cNvPr>
          <p:cNvSpPr txBox="1"/>
          <p:nvPr/>
        </p:nvSpPr>
        <p:spPr>
          <a:xfrm>
            <a:off x="7529088" y="332072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729357D-28EC-59B6-85E4-723DE1FD4188}"/>
              </a:ext>
            </a:extLst>
          </p:cNvPr>
          <p:cNvSpPr txBox="1"/>
          <p:nvPr/>
        </p:nvSpPr>
        <p:spPr>
          <a:xfrm>
            <a:off x="7986288" y="2809777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1CDBA29-A11C-8EAF-2F21-8E8FBFE192EE}"/>
              </a:ext>
            </a:extLst>
          </p:cNvPr>
          <p:cNvSpPr txBox="1"/>
          <p:nvPr/>
        </p:nvSpPr>
        <p:spPr>
          <a:xfrm>
            <a:off x="7004155" y="280548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714FA5A-CD92-6E9B-6CEE-DDBD0818E703}"/>
              </a:ext>
            </a:extLst>
          </p:cNvPr>
          <p:cNvGrpSpPr/>
          <p:nvPr/>
        </p:nvGrpSpPr>
        <p:grpSpPr>
          <a:xfrm>
            <a:off x="8848679" y="2451098"/>
            <a:ext cx="457200" cy="457200"/>
            <a:chOff x="6947105" y="1934696"/>
            <a:chExt cx="457200" cy="4572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EB2E49-6147-9DFB-FD44-2704ED629E6E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CB6C989-A0C1-435C-4F6B-021463979F9F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F3FBF6C-6F5A-7C1D-B918-BF10C294F553}"/>
              </a:ext>
            </a:extLst>
          </p:cNvPr>
          <p:cNvGrpSpPr/>
          <p:nvPr/>
        </p:nvGrpSpPr>
        <p:grpSpPr>
          <a:xfrm>
            <a:off x="8854322" y="2919585"/>
            <a:ext cx="457200" cy="457200"/>
            <a:chOff x="6947105" y="1934696"/>
            <a:chExt cx="457200" cy="4572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D92F10F-B6C8-949D-E0AE-F2DF4623B5C8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CA33A19D-2CAF-3B41-A85C-2BC0442A4662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1741FB34-D655-A376-C0A3-B6C5037926B3}"/>
              </a:ext>
            </a:extLst>
          </p:cNvPr>
          <p:cNvGrpSpPr/>
          <p:nvPr/>
        </p:nvGrpSpPr>
        <p:grpSpPr>
          <a:xfrm>
            <a:off x="9317171" y="2456741"/>
            <a:ext cx="457200" cy="457200"/>
            <a:chOff x="6947105" y="1934696"/>
            <a:chExt cx="457200" cy="4572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8E32EE9-A54C-A279-C952-E6AE86BD24E5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DEE7DA3D-3D02-A160-E590-25F02DEC171F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D64F7FD-2AA9-553F-E93A-5159F0B8C831}"/>
              </a:ext>
            </a:extLst>
          </p:cNvPr>
          <p:cNvGrpSpPr/>
          <p:nvPr/>
        </p:nvGrpSpPr>
        <p:grpSpPr>
          <a:xfrm>
            <a:off x="9322814" y="2925228"/>
            <a:ext cx="457200" cy="457200"/>
            <a:chOff x="6947105" y="1934696"/>
            <a:chExt cx="457200" cy="45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6E9C483-6E2C-7158-3EE5-FAB5C25306A1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7B54DAA5-BF97-6A34-7638-1E453C694463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06517B85-8DE5-F207-3245-9AAB204E1E30}"/>
              </a:ext>
            </a:extLst>
          </p:cNvPr>
          <p:cNvSpPr txBox="1"/>
          <p:nvPr/>
        </p:nvSpPr>
        <p:spPr>
          <a:xfrm>
            <a:off x="8539447" y="244263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4685059-50F1-6A9A-43D5-6F7A511048B8}"/>
              </a:ext>
            </a:extLst>
          </p:cNvPr>
          <p:cNvSpPr txBox="1"/>
          <p:nvPr/>
        </p:nvSpPr>
        <p:spPr>
          <a:xfrm>
            <a:off x="8545090" y="300143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A754318-B2D2-6220-1F9F-FD2A652D945E}"/>
              </a:ext>
            </a:extLst>
          </p:cNvPr>
          <p:cNvSpPr txBox="1"/>
          <p:nvPr/>
        </p:nvSpPr>
        <p:spPr>
          <a:xfrm>
            <a:off x="8934559" y="335704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131251A-712B-6965-809A-1895E9E97C84}"/>
              </a:ext>
            </a:extLst>
          </p:cNvPr>
          <p:cNvSpPr txBox="1"/>
          <p:nvPr/>
        </p:nvSpPr>
        <p:spPr>
          <a:xfrm>
            <a:off x="9391762" y="334010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86B3068-AE72-0261-7BA1-5480A82E6928}"/>
              </a:ext>
            </a:extLst>
          </p:cNvPr>
          <p:cNvSpPr txBox="1"/>
          <p:nvPr/>
        </p:nvSpPr>
        <p:spPr>
          <a:xfrm>
            <a:off x="9826387" y="301836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4CB03DF-8545-2E76-DA5D-167D624DDD65}"/>
              </a:ext>
            </a:extLst>
          </p:cNvPr>
          <p:cNvSpPr txBox="1"/>
          <p:nvPr/>
        </p:nvSpPr>
        <p:spPr>
          <a:xfrm>
            <a:off x="9820741" y="256116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65E5BA6-2A4C-376C-3A90-3EA1E8B46AC6}"/>
              </a:ext>
            </a:extLst>
          </p:cNvPr>
          <p:cNvSpPr txBox="1"/>
          <p:nvPr/>
        </p:nvSpPr>
        <p:spPr>
          <a:xfrm>
            <a:off x="9401838" y="2116980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AFDD256-E887-B45A-9439-E54DFC71ACF0}"/>
              </a:ext>
            </a:extLst>
          </p:cNvPr>
          <p:cNvSpPr txBox="1"/>
          <p:nvPr/>
        </p:nvSpPr>
        <p:spPr>
          <a:xfrm>
            <a:off x="8940195" y="208868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CBA804F-D163-4B7A-70C0-AB712E257F51}"/>
              </a:ext>
            </a:extLst>
          </p:cNvPr>
          <p:cNvSpPr txBox="1"/>
          <p:nvPr/>
        </p:nvSpPr>
        <p:spPr>
          <a:xfrm>
            <a:off x="4333747" y="5430048"/>
            <a:ext cx="512535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l’unité est : </a:t>
            </a:r>
            <a:r>
              <a:rPr lang="fr-FR" sz="2400" dirty="0">
                <a:solidFill>
                  <a:schemeClr val="tx1"/>
                </a:solidFill>
              </a:rPr>
              <a:t>………………et</a:t>
            </a:r>
            <a:r>
              <a:rPr lang="fr-FR" sz="2400" dirty="0">
                <a:solidFill>
                  <a:srgbClr val="0040C0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…………………..</a:t>
            </a:r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945D06A-7F07-C04D-FC0C-FDD32EDA7EE3}"/>
                  </a:ext>
                </a:extLst>
              </p:cNvPr>
              <p:cNvSpPr txBox="1"/>
              <p:nvPr/>
            </p:nvSpPr>
            <p:spPr>
              <a:xfrm>
                <a:off x="7330326" y="3870714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945D06A-7F07-C04D-FC0C-FDD32EDA7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326" y="3870714"/>
                <a:ext cx="76885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B95E7853-13E2-2A39-2454-0348604F21B4}"/>
                  </a:ext>
                </a:extLst>
              </p:cNvPr>
              <p:cNvSpPr txBox="1"/>
              <p:nvPr/>
            </p:nvSpPr>
            <p:spPr>
              <a:xfrm>
                <a:off x="8905122" y="3876357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B95E7853-13E2-2A39-2454-0348604F2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122" y="3876357"/>
                <a:ext cx="76885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ZoneTexte 35">
            <a:extLst>
              <a:ext uri="{FF2B5EF4-FFF2-40B4-BE49-F238E27FC236}">
                <a16:creationId xmlns:a16="http://schemas.microsoft.com/office/drawing/2014/main" id="{B19F2254-CC93-CA3A-BAF4-E95A7C388007}"/>
              </a:ext>
            </a:extLst>
          </p:cNvPr>
          <p:cNvSpPr txBox="1"/>
          <p:nvPr/>
        </p:nvSpPr>
        <p:spPr>
          <a:xfrm>
            <a:off x="5875506" y="5468960"/>
            <a:ext cx="12159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6565"/>
                </a:solidFill>
              </a:rPr>
              <a:t>la fleur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31ADDEA-8573-22D8-F060-215F85C9D73D}"/>
              </a:ext>
            </a:extLst>
          </p:cNvPr>
          <p:cNvSpPr txBox="1"/>
          <p:nvPr/>
        </p:nvSpPr>
        <p:spPr>
          <a:xfrm>
            <a:off x="7460406" y="5475956"/>
            <a:ext cx="16999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la pierre</a:t>
            </a: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  <p:bldP spid="3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Dessinez  l’élément suivant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9644219-3175-253E-6823-517414A1C77D}"/>
              </a:ext>
            </a:extLst>
          </p:cNvPr>
          <p:cNvSpPr txBox="1"/>
          <p:nvPr/>
        </p:nvSpPr>
        <p:spPr>
          <a:xfrm>
            <a:off x="2907292" y="280232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12E7928-5C4F-F1F3-605E-F581AD30020D}"/>
              </a:ext>
            </a:extLst>
          </p:cNvPr>
          <p:cNvGrpSpPr/>
          <p:nvPr/>
        </p:nvGrpSpPr>
        <p:grpSpPr>
          <a:xfrm>
            <a:off x="2821419" y="3273639"/>
            <a:ext cx="457200" cy="457200"/>
            <a:chOff x="6947105" y="1934696"/>
            <a:chExt cx="457200" cy="457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FDCD908-FB6F-24B2-42EA-D2183765126C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F6A0E29-4FBB-F694-8D8E-5A2282A80D4E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13BC29DB-C1F7-B899-446A-0F9CECEDF1FE}"/>
              </a:ext>
            </a:extLst>
          </p:cNvPr>
          <p:cNvSpPr txBox="1"/>
          <p:nvPr/>
        </p:nvSpPr>
        <p:spPr>
          <a:xfrm>
            <a:off x="2907292" y="383281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69974A-4358-B929-30C7-D60E9A8F77DC}"/>
              </a:ext>
            </a:extLst>
          </p:cNvPr>
          <p:cNvSpPr txBox="1"/>
          <p:nvPr/>
        </p:nvSpPr>
        <p:spPr>
          <a:xfrm>
            <a:off x="3364492" y="332186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0AF483E-04BE-FD71-8291-3CF3DC397EC5}"/>
              </a:ext>
            </a:extLst>
          </p:cNvPr>
          <p:cNvSpPr txBox="1"/>
          <p:nvPr/>
        </p:nvSpPr>
        <p:spPr>
          <a:xfrm>
            <a:off x="2382359" y="331757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0E59F5-DA78-BC79-A8BE-436E00DE6E51}"/>
              </a:ext>
            </a:extLst>
          </p:cNvPr>
          <p:cNvGrpSpPr/>
          <p:nvPr/>
        </p:nvGrpSpPr>
        <p:grpSpPr>
          <a:xfrm>
            <a:off x="4226883" y="2963190"/>
            <a:ext cx="457200" cy="457200"/>
            <a:chOff x="6947105" y="1934696"/>
            <a:chExt cx="457200" cy="4572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5FAF1BA-05DE-CBEB-A663-63970CD4E558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64F6B41-F26C-806E-1AF7-2A51995182A3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8CE0A46-B746-CBD6-EDF6-BD3AFF83CF67}"/>
              </a:ext>
            </a:extLst>
          </p:cNvPr>
          <p:cNvGrpSpPr/>
          <p:nvPr/>
        </p:nvGrpSpPr>
        <p:grpSpPr>
          <a:xfrm>
            <a:off x="4232526" y="3431677"/>
            <a:ext cx="457200" cy="457200"/>
            <a:chOff x="6947105" y="1934696"/>
            <a:chExt cx="457200" cy="4572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EEB63E-CE81-E15D-1691-86A0C90E6008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C14B6E7-77B7-4615-5A52-0F6E77FF29A1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E9872AC0-9349-DE69-8F85-ECE063A16FA6}"/>
              </a:ext>
            </a:extLst>
          </p:cNvPr>
          <p:cNvGrpSpPr/>
          <p:nvPr/>
        </p:nvGrpSpPr>
        <p:grpSpPr>
          <a:xfrm>
            <a:off x="4695375" y="2968833"/>
            <a:ext cx="457200" cy="457200"/>
            <a:chOff x="6947105" y="1934696"/>
            <a:chExt cx="457200" cy="4572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3BB7CDD-5A5A-9751-B34E-5B40D94A3A63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5D6B0807-7598-70D0-DBF7-54759E6E962C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2EFA609-A4CE-DFD7-BFCA-7E1C4C3EFD47}"/>
              </a:ext>
            </a:extLst>
          </p:cNvPr>
          <p:cNvGrpSpPr/>
          <p:nvPr/>
        </p:nvGrpSpPr>
        <p:grpSpPr>
          <a:xfrm>
            <a:off x="4701018" y="3437320"/>
            <a:ext cx="457200" cy="457200"/>
            <a:chOff x="6947105" y="1934696"/>
            <a:chExt cx="457200" cy="45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D8CEBB8-BAFA-1813-180D-5621DD36C88F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224E08AD-D74E-21AF-E4DA-300702D61224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28C78849-161E-5233-7DC9-DFD3AE8B42A5}"/>
              </a:ext>
            </a:extLst>
          </p:cNvPr>
          <p:cNvSpPr txBox="1"/>
          <p:nvPr/>
        </p:nvSpPr>
        <p:spPr>
          <a:xfrm>
            <a:off x="3917651" y="295472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C96D338-25EC-AFAF-AD10-C1B35D91D75F}"/>
              </a:ext>
            </a:extLst>
          </p:cNvPr>
          <p:cNvSpPr txBox="1"/>
          <p:nvPr/>
        </p:nvSpPr>
        <p:spPr>
          <a:xfrm>
            <a:off x="3923294" y="351353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439F75-A55F-4C98-B909-AC5D140DFDAD}"/>
              </a:ext>
            </a:extLst>
          </p:cNvPr>
          <p:cNvSpPr txBox="1"/>
          <p:nvPr/>
        </p:nvSpPr>
        <p:spPr>
          <a:xfrm>
            <a:off x="4312763" y="386913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4272604-C5AE-81C0-2F7C-F3154B24E8F8}"/>
              </a:ext>
            </a:extLst>
          </p:cNvPr>
          <p:cNvSpPr txBox="1"/>
          <p:nvPr/>
        </p:nvSpPr>
        <p:spPr>
          <a:xfrm>
            <a:off x="4769966" y="385219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8D75166-D810-A975-6CCB-8B4D5139F904}"/>
              </a:ext>
            </a:extLst>
          </p:cNvPr>
          <p:cNvSpPr txBox="1"/>
          <p:nvPr/>
        </p:nvSpPr>
        <p:spPr>
          <a:xfrm>
            <a:off x="5204591" y="353046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AD9588A-29C5-3D9B-1263-95DF267905A8}"/>
              </a:ext>
            </a:extLst>
          </p:cNvPr>
          <p:cNvSpPr txBox="1"/>
          <p:nvPr/>
        </p:nvSpPr>
        <p:spPr>
          <a:xfrm>
            <a:off x="5198945" y="307325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EBF2A80-4835-5150-6209-EAC4F6D82AB0}"/>
              </a:ext>
            </a:extLst>
          </p:cNvPr>
          <p:cNvSpPr txBox="1"/>
          <p:nvPr/>
        </p:nvSpPr>
        <p:spPr>
          <a:xfrm>
            <a:off x="4780042" y="2629072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559842-0CDC-1A0C-4D7C-7257FF4CF8F7}"/>
              </a:ext>
            </a:extLst>
          </p:cNvPr>
          <p:cNvSpPr txBox="1"/>
          <p:nvPr/>
        </p:nvSpPr>
        <p:spPr>
          <a:xfrm>
            <a:off x="4318399" y="260078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83C0DFE3-BACE-7D80-B731-0480814DA21A}"/>
                  </a:ext>
                </a:extLst>
              </p:cNvPr>
              <p:cNvSpPr txBox="1"/>
              <p:nvPr/>
            </p:nvSpPr>
            <p:spPr>
              <a:xfrm>
                <a:off x="2724861" y="4997923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83C0DFE3-BACE-7D80-B731-0480814DA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861" y="4997923"/>
                <a:ext cx="76885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C634A422-2EF6-8791-F775-865C9A995307}"/>
                  </a:ext>
                </a:extLst>
              </p:cNvPr>
              <p:cNvSpPr txBox="1"/>
              <p:nvPr/>
            </p:nvSpPr>
            <p:spPr>
              <a:xfrm>
                <a:off x="4299657" y="5003566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C634A422-2EF6-8791-F775-865C9A995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657" y="5003566"/>
                <a:ext cx="76885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ZoneTexte 34">
            <a:extLst>
              <a:ext uri="{FF2B5EF4-FFF2-40B4-BE49-F238E27FC236}">
                <a16:creationId xmlns:a16="http://schemas.microsoft.com/office/drawing/2014/main" id="{9451C3FC-59EC-DF40-DC57-CE8583E09CD7}"/>
              </a:ext>
            </a:extLst>
          </p:cNvPr>
          <p:cNvSpPr txBox="1"/>
          <p:nvPr/>
        </p:nvSpPr>
        <p:spPr>
          <a:xfrm>
            <a:off x="504738" y="1158236"/>
            <a:ext cx="440592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2) Je dessine l’élément suivant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33DF4CA1-55A2-BB50-2082-3CAA0B91C063}"/>
                  </a:ext>
                </a:extLst>
              </p:cNvPr>
              <p:cNvSpPr txBox="1"/>
              <p:nvPr/>
            </p:nvSpPr>
            <p:spPr>
              <a:xfrm>
                <a:off x="8066111" y="4997923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33DF4CA1-55A2-BB50-2082-3CAA0B91C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111" y="4997923"/>
                <a:ext cx="76885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Consolidation 3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152404" algn="ctr" defTabSz="914400">
                <a:buClr>
                  <a:schemeClr val="bg1"/>
                </a:buClr>
                <a:buSzPts val="1200"/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Devoir maison Période 1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Consolidation 4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Résoudre un problème de pattern algébrique (2)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Devoir surveillé Période 1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 comment il a obtenu le 3</a:t>
            </a:r>
            <a:r>
              <a:rPr lang="fr-FR" sz="1400" i="1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ème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motif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79982F0-4466-CE7F-2AEB-97DCEDCE56E9}"/>
              </a:ext>
            </a:extLst>
          </p:cNvPr>
          <p:cNvSpPr txBox="1"/>
          <p:nvPr/>
        </p:nvSpPr>
        <p:spPr>
          <a:xfrm>
            <a:off x="2907292" y="280232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2E02359-3F3E-CBEB-BA98-9401F0F13CF7}"/>
              </a:ext>
            </a:extLst>
          </p:cNvPr>
          <p:cNvGrpSpPr/>
          <p:nvPr/>
        </p:nvGrpSpPr>
        <p:grpSpPr>
          <a:xfrm>
            <a:off x="2821419" y="3273639"/>
            <a:ext cx="457200" cy="457200"/>
            <a:chOff x="6947105" y="1934696"/>
            <a:chExt cx="457200" cy="457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4899DBA-02F6-B23D-46A1-57EE28CD3493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053E085-21F2-C593-49F9-3BAFFE8254AB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E3F08203-F80F-0EE3-A6A6-16749C4C0443}"/>
              </a:ext>
            </a:extLst>
          </p:cNvPr>
          <p:cNvSpPr txBox="1"/>
          <p:nvPr/>
        </p:nvSpPr>
        <p:spPr>
          <a:xfrm>
            <a:off x="2907292" y="383281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D32C35-4B03-53DB-DE21-5DDD29EC1641}"/>
              </a:ext>
            </a:extLst>
          </p:cNvPr>
          <p:cNvSpPr txBox="1"/>
          <p:nvPr/>
        </p:nvSpPr>
        <p:spPr>
          <a:xfrm>
            <a:off x="3364492" y="332186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C2F55AA-0CC0-5A02-42DC-16FC843DF657}"/>
              </a:ext>
            </a:extLst>
          </p:cNvPr>
          <p:cNvSpPr txBox="1"/>
          <p:nvPr/>
        </p:nvSpPr>
        <p:spPr>
          <a:xfrm>
            <a:off x="2382359" y="331757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3EADF60-A6B6-9EB9-BA44-9FC864A7DDF4}"/>
              </a:ext>
            </a:extLst>
          </p:cNvPr>
          <p:cNvGrpSpPr/>
          <p:nvPr/>
        </p:nvGrpSpPr>
        <p:grpSpPr>
          <a:xfrm>
            <a:off x="4226883" y="2963190"/>
            <a:ext cx="457200" cy="457200"/>
            <a:chOff x="6947105" y="1934696"/>
            <a:chExt cx="457200" cy="4572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07C957-16FE-64B5-B90D-66B196B2A7D7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CA3E82E-D3CF-46C5-A284-2257E7444168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616F445E-7B93-2611-F66A-6D965E071837}"/>
              </a:ext>
            </a:extLst>
          </p:cNvPr>
          <p:cNvGrpSpPr/>
          <p:nvPr/>
        </p:nvGrpSpPr>
        <p:grpSpPr>
          <a:xfrm>
            <a:off x="4232526" y="3431677"/>
            <a:ext cx="457200" cy="457200"/>
            <a:chOff x="6947105" y="1934696"/>
            <a:chExt cx="457200" cy="4572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73A173-9380-9BB7-54BC-C18C317E5F2E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37355EC-3F93-7351-1B58-1FEC3E25856D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DB4AA96-4D33-5AB0-9C7A-43302C815840}"/>
              </a:ext>
            </a:extLst>
          </p:cNvPr>
          <p:cNvGrpSpPr/>
          <p:nvPr/>
        </p:nvGrpSpPr>
        <p:grpSpPr>
          <a:xfrm>
            <a:off x="4695375" y="2968833"/>
            <a:ext cx="457200" cy="457200"/>
            <a:chOff x="6947105" y="1934696"/>
            <a:chExt cx="457200" cy="4572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86AA014-EDA4-BB9E-3798-843EC95DCE4E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5CAC694C-D70C-61C4-0788-98EA67322CE5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0A6D980-C6AB-786C-37D7-CC81AF5DFDA2}"/>
              </a:ext>
            </a:extLst>
          </p:cNvPr>
          <p:cNvGrpSpPr/>
          <p:nvPr/>
        </p:nvGrpSpPr>
        <p:grpSpPr>
          <a:xfrm>
            <a:off x="4701018" y="3437320"/>
            <a:ext cx="457200" cy="457200"/>
            <a:chOff x="6947105" y="1934696"/>
            <a:chExt cx="457200" cy="4572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252BC2-C525-1A7E-7AE1-257FAC1F03A7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C1DE1EA-6622-CDC4-D331-0E46D7C9A71E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A721E212-3A40-D119-71CF-2AD0FCDF21F6}"/>
              </a:ext>
            </a:extLst>
          </p:cNvPr>
          <p:cNvSpPr txBox="1"/>
          <p:nvPr/>
        </p:nvSpPr>
        <p:spPr>
          <a:xfrm>
            <a:off x="3917651" y="295472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BDB8D95-F9C0-A671-8F08-E14D795944BA}"/>
              </a:ext>
            </a:extLst>
          </p:cNvPr>
          <p:cNvSpPr txBox="1"/>
          <p:nvPr/>
        </p:nvSpPr>
        <p:spPr>
          <a:xfrm>
            <a:off x="3923294" y="351353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6003D5C-FA7B-94E8-55D0-0CF45C5CBFFB}"/>
              </a:ext>
            </a:extLst>
          </p:cNvPr>
          <p:cNvSpPr txBox="1"/>
          <p:nvPr/>
        </p:nvSpPr>
        <p:spPr>
          <a:xfrm>
            <a:off x="4312763" y="386913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C11CE1-C1DE-6EDF-9A6D-7105DD7DF5A8}"/>
              </a:ext>
            </a:extLst>
          </p:cNvPr>
          <p:cNvSpPr txBox="1"/>
          <p:nvPr/>
        </p:nvSpPr>
        <p:spPr>
          <a:xfrm>
            <a:off x="4769966" y="385219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3EB90E9-4094-F465-08B0-E6172E7A1E34}"/>
              </a:ext>
            </a:extLst>
          </p:cNvPr>
          <p:cNvSpPr txBox="1"/>
          <p:nvPr/>
        </p:nvSpPr>
        <p:spPr>
          <a:xfrm>
            <a:off x="5204591" y="353046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B6B6815-2B01-3886-69E0-E2B477B77B87}"/>
              </a:ext>
            </a:extLst>
          </p:cNvPr>
          <p:cNvSpPr txBox="1"/>
          <p:nvPr/>
        </p:nvSpPr>
        <p:spPr>
          <a:xfrm>
            <a:off x="5198945" y="307325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D3A859D-3FD5-6D0F-9CF4-94896AE75B57}"/>
              </a:ext>
            </a:extLst>
          </p:cNvPr>
          <p:cNvSpPr txBox="1"/>
          <p:nvPr/>
        </p:nvSpPr>
        <p:spPr>
          <a:xfrm>
            <a:off x="4780042" y="2629072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1957C87-77CF-157D-2B8F-005F58D060E9}"/>
              </a:ext>
            </a:extLst>
          </p:cNvPr>
          <p:cNvSpPr txBox="1"/>
          <p:nvPr/>
        </p:nvSpPr>
        <p:spPr>
          <a:xfrm>
            <a:off x="4318399" y="260078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E1E33F0-1E1D-3377-7BDE-3AA8E6965435}"/>
                  </a:ext>
                </a:extLst>
              </p:cNvPr>
              <p:cNvSpPr txBox="1"/>
              <p:nvPr/>
            </p:nvSpPr>
            <p:spPr>
              <a:xfrm>
                <a:off x="2652087" y="4626300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E1E33F0-1E1D-3377-7BDE-3AA8E6965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087" y="4626300"/>
                <a:ext cx="76885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46EBABE7-CA13-1199-E293-319BF5AC8AB5}"/>
                  </a:ext>
                </a:extLst>
              </p:cNvPr>
              <p:cNvSpPr txBox="1"/>
              <p:nvPr/>
            </p:nvSpPr>
            <p:spPr>
              <a:xfrm>
                <a:off x="4226883" y="4631943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46EBABE7-CA13-1199-E293-319BF5AC8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883" y="4631943"/>
                <a:ext cx="76885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ZoneTexte 33">
            <a:extLst>
              <a:ext uri="{FF2B5EF4-FFF2-40B4-BE49-F238E27FC236}">
                <a16:creationId xmlns:a16="http://schemas.microsoft.com/office/drawing/2014/main" id="{748B32B0-F427-5147-72AF-52D6D45DB9A1}"/>
              </a:ext>
            </a:extLst>
          </p:cNvPr>
          <p:cNvSpPr txBox="1"/>
          <p:nvPr/>
        </p:nvSpPr>
        <p:spPr>
          <a:xfrm>
            <a:off x="504738" y="1158236"/>
            <a:ext cx="440592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2) Je dessine </a:t>
            </a:r>
            <a:r>
              <a:rPr lang="fr-FR"/>
              <a:t>l’élément suivant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E9ED8028-A7CF-12CC-3D4B-FFC3038F007C}"/>
                  </a:ext>
                </a:extLst>
              </p:cNvPr>
              <p:cNvSpPr txBox="1"/>
              <p:nvPr/>
            </p:nvSpPr>
            <p:spPr>
              <a:xfrm>
                <a:off x="7993337" y="4626300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E9ED8028-A7CF-12CC-3D4B-FFC3038F0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3337" y="4626300"/>
                <a:ext cx="76885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e 57">
            <a:extLst>
              <a:ext uri="{FF2B5EF4-FFF2-40B4-BE49-F238E27FC236}">
                <a16:creationId xmlns:a16="http://schemas.microsoft.com/office/drawing/2014/main" id="{86ACB5E3-D0AE-8856-3D68-CBA8F228EE8C}"/>
              </a:ext>
            </a:extLst>
          </p:cNvPr>
          <p:cNvGrpSpPr/>
          <p:nvPr/>
        </p:nvGrpSpPr>
        <p:grpSpPr>
          <a:xfrm>
            <a:off x="7286370" y="2840991"/>
            <a:ext cx="231421" cy="928135"/>
            <a:chOff x="7531704" y="2181842"/>
            <a:chExt cx="231421" cy="928135"/>
          </a:xfrm>
        </p:grpSpPr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4825FE86-4DA1-D459-1C64-183074D6A3B6}"/>
                </a:ext>
              </a:extLst>
            </p:cNvPr>
            <p:cNvSpPr txBox="1"/>
            <p:nvPr/>
          </p:nvSpPr>
          <p:spPr>
            <a:xfrm>
              <a:off x="7531704" y="2181842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1E6BD3CD-CED7-621F-FEA6-4EE570F79EE5}"/>
                </a:ext>
              </a:extLst>
            </p:cNvPr>
            <p:cNvSpPr txBox="1"/>
            <p:nvPr/>
          </p:nvSpPr>
          <p:spPr>
            <a:xfrm>
              <a:off x="7537347" y="274064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549FCCF2-64BE-FFA3-D0B8-1566D4975660}"/>
              </a:ext>
            </a:extLst>
          </p:cNvPr>
          <p:cNvGrpSpPr/>
          <p:nvPr/>
        </p:nvGrpSpPr>
        <p:grpSpPr>
          <a:xfrm>
            <a:off x="7754856" y="4163051"/>
            <a:ext cx="682981" cy="386267"/>
            <a:chOff x="7873390" y="4545525"/>
            <a:chExt cx="682981" cy="386267"/>
          </a:xfrm>
        </p:grpSpPr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F1BB3554-F672-E6BF-CED6-98E1035C84D7}"/>
                </a:ext>
              </a:extLst>
            </p:cNvPr>
            <p:cNvSpPr txBox="1"/>
            <p:nvPr/>
          </p:nvSpPr>
          <p:spPr>
            <a:xfrm>
              <a:off x="7873390" y="456246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AF035D7-645D-0BC4-DB48-1F0191CE9730}"/>
                </a:ext>
              </a:extLst>
            </p:cNvPr>
            <p:cNvSpPr txBox="1"/>
            <p:nvPr/>
          </p:nvSpPr>
          <p:spPr>
            <a:xfrm>
              <a:off x="8330593" y="454552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399A5D66-E5A9-207B-D6E5-5102A895202D}"/>
              </a:ext>
            </a:extLst>
          </p:cNvPr>
          <p:cNvGrpSpPr/>
          <p:nvPr/>
        </p:nvGrpSpPr>
        <p:grpSpPr>
          <a:xfrm>
            <a:off x="9107910" y="3431674"/>
            <a:ext cx="231424" cy="826538"/>
            <a:chOff x="8812998" y="2300369"/>
            <a:chExt cx="231424" cy="826538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B8AFA877-9079-4DD8-FF96-6E108CB725B6}"/>
                </a:ext>
              </a:extLst>
            </p:cNvPr>
            <p:cNvSpPr txBox="1"/>
            <p:nvPr/>
          </p:nvSpPr>
          <p:spPr>
            <a:xfrm>
              <a:off x="8818644" y="275757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0CB65B5B-9B95-6F53-56BC-EB3F472EEAD6}"/>
                </a:ext>
              </a:extLst>
            </p:cNvPr>
            <p:cNvSpPr txBox="1"/>
            <p:nvPr/>
          </p:nvSpPr>
          <p:spPr>
            <a:xfrm>
              <a:off x="8812998" y="2300369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B83C966E-751B-143D-353D-B58E7A4E6934}"/>
              </a:ext>
            </a:extLst>
          </p:cNvPr>
          <p:cNvGrpSpPr/>
          <p:nvPr/>
        </p:nvGrpSpPr>
        <p:grpSpPr>
          <a:xfrm>
            <a:off x="7719974" y="2403904"/>
            <a:ext cx="687421" cy="397623"/>
            <a:chOff x="7932452" y="1827895"/>
            <a:chExt cx="687421" cy="397623"/>
          </a:xfrm>
        </p:grpSpPr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99A7D32C-AF37-598A-9F59-CE8F8EFC6575}"/>
                </a:ext>
              </a:extLst>
            </p:cNvPr>
            <p:cNvSpPr txBox="1"/>
            <p:nvPr/>
          </p:nvSpPr>
          <p:spPr>
            <a:xfrm>
              <a:off x="8394095" y="185618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8E3C0321-A209-0B70-2A3F-4BDD00C29D20}"/>
                </a:ext>
              </a:extLst>
            </p:cNvPr>
            <p:cNvSpPr txBox="1"/>
            <p:nvPr/>
          </p:nvSpPr>
          <p:spPr>
            <a:xfrm>
              <a:off x="7932452" y="182789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1099" name="Groupe 1098">
            <a:extLst>
              <a:ext uri="{FF2B5EF4-FFF2-40B4-BE49-F238E27FC236}">
                <a16:creationId xmlns:a16="http://schemas.microsoft.com/office/drawing/2014/main" id="{3CAD261E-A1CA-F876-3395-09295F7AA0BB}"/>
              </a:ext>
            </a:extLst>
          </p:cNvPr>
          <p:cNvGrpSpPr/>
          <p:nvPr/>
        </p:nvGrpSpPr>
        <p:grpSpPr>
          <a:xfrm>
            <a:off x="7639147" y="2802328"/>
            <a:ext cx="1382892" cy="1399014"/>
            <a:chOff x="7840936" y="2185061"/>
            <a:chExt cx="1382892" cy="1399014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079DF8B-6404-7AB4-34A4-CCF999B92B53}"/>
                </a:ext>
              </a:extLst>
            </p:cNvPr>
            <p:cNvGrpSpPr/>
            <p:nvPr/>
          </p:nvGrpSpPr>
          <p:grpSpPr>
            <a:xfrm>
              <a:off x="7840936" y="2190304"/>
              <a:ext cx="457200" cy="457200"/>
              <a:chOff x="6947105" y="1934696"/>
              <a:chExt cx="457200" cy="45720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7DAFF45-0F3F-654A-73AC-8DCE77E22717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D10F8CB2-5AE4-7F64-4569-3AFABD33F6F8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BA5E5EED-3B03-4D8B-FF8B-A4C77A67407E}"/>
                </a:ext>
              </a:extLst>
            </p:cNvPr>
            <p:cNvGrpSpPr/>
            <p:nvPr/>
          </p:nvGrpSpPr>
          <p:grpSpPr>
            <a:xfrm>
              <a:off x="7846579" y="2658791"/>
              <a:ext cx="457200" cy="457200"/>
              <a:chOff x="6947105" y="1934696"/>
              <a:chExt cx="457200" cy="457200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B33322F-5AF1-AED8-15BB-BB3DD27131CB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AC7640AB-DBC5-7E18-B28D-BC975D5C1A59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5E08046E-156C-AD88-4A4D-2D6ACE39480D}"/>
                </a:ext>
              </a:extLst>
            </p:cNvPr>
            <p:cNvGrpSpPr/>
            <p:nvPr/>
          </p:nvGrpSpPr>
          <p:grpSpPr>
            <a:xfrm>
              <a:off x="8309428" y="2185061"/>
              <a:ext cx="457200" cy="457200"/>
              <a:chOff x="6947105" y="1934696"/>
              <a:chExt cx="457200" cy="45720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E39E573-6719-60E6-8F7C-C931CB312F0C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A74B3938-6088-46E0-ADBE-E24E053FD8ED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C5319C-26CE-C1A9-D784-40A518FD029D}"/>
                </a:ext>
              </a:extLst>
            </p:cNvPr>
            <p:cNvGrpSpPr/>
            <p:nvPr/>
          </p:nvGrpSpPr>
          <p:grpSpPr>
            <a:xfrm>
              <a:off x="8304185" y="2653548"/>
              <a:ext cx="457200" cy="457200"/>
              <a:chOff x="6936219" y="1923810"/>
              <a:chExt cx="457200" cy="457200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72F5BC8-F716-8A69-5F85-4A4D70423568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D4DF66F7-CA77-24F5-DB1D-EA1C2BCC371A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1090" name="Groupe 1089">
              <a:extLst>
                <a:ext uri="{FF2B5EF4-FFF2-40B4-BE49-F238E27FC236}">
                  <a16:creationId xmlns:a16="http://schemas.microsoft.com/office/drawing/2014/main" id="{32C5AA08-DE04-BBB8-8BEE-5287CFCE4785}"/>
                </a:ext>
              </a:extLst>
            </p:cNvPr>
            <p:cNvGrpSpPr/>
            <p:nvPr/>
          </p:nvGrpSpPr>
          <p:grpSpPr>
            <a:xfrm>
              <a:off x="8761385" y="2185061"/>
              <a:ext cx="462443" cy="925687"/>
              <a:chOff x="8456585" y="2337461"/>
              <a:chExt cx="462443" cy="925687"/>
            </a:xfrm>
          </p:grpSpPr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252578A4-BF2B-59BE-6EEB-391475F19687}"/>
                  </a:ext>
                </a:extLst>
              </p:cNvPr>
              <p:cNvGrpSpPr/>
              <p:nvPr/>
            </p:nvGrpSpPr>
            <p:grpSpPr>
              <a:xfrm>
                <a:off x="8461828" y="2337461"/>
                <a:ext cx="457200" cy="457200"/>
                <a:chOff x="6947105" y="1934696"/>
                <a:chExt cx="457200" cy="457200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6A3AEC97-185C-5FC0-37C0-BAA3FC360DF6}"/>
                    </a:ext>
                  </a:extLst>
                </p:cNvPr>
                <p:cNvSpPr/>
                <p:nvPr/>
              </p:nvSpPr>
              <p:spPr>
                <a:xfrm>
                  <a:off x="6947105" y="1934696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2CC74991-A3AC-8F8F-1235-1720C8C1EDCF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F</a:t>
                  </a:r>
                </a:p>
              </p:txBody>
            </p:sp>
          </p:grpSp>
          <p:grpSp>
            <p:nvGrpSpPr>
              <p:cNvPr id="63" name="Groupe 62">
                <a:extLst>
                  <a:ext uri="{FF2B5EF4-FFF2-40B4-BE49-F238E27FC236}">
                    <a16:creationId xmlns:a16="http://schemas.microsoft.com/office/drawing/2014/main" id="{7D809A31-6440-9952-3C33-299D1561264B}"/>
                  </a:ext>
                </a:extLst>
              </p:cNvPr>
              <p:cNvGrpSpPr/>
              <p:nvPr/>
            </p:nvGrpSpPr>
            <p:grpSpPr>
              <a:xfrm>
                <a:off x="8456585" y="2805948"/>
                <a:ext cx="457200" cy="457200"/>
                <a:chOff x="6936219" y="1923810"/>
                <a:chExt cx="457200" cy="457200"/>
              </a:xfrm>
            </p:grpSpPr>
            <p:sp>
              <p:nvSpPr>
                <p:cNvPr id="1088" name="Rectangle 1087">
                  <a:extLst>
                    <a:ext uri="{FF2B5EF4-FFF2-40B4-BE49-F238E27FC236}">
                      <a16:creationId xmlns:a16="http://schemas.microsoft.com/office/drawing/2014/main" id="{FBA0DF20-8D03-8893-0CE9-EAB0EBAB7F4D}"/>
                    </a:ext>
                  </a:extLst>
                </p:cNvPr>
                <p:cNvSpPr/>
                <p:nvPr/>
              </p:nvSpPr>
              <p:spPr>
                <a:xfrm>
                  <a:off x="6936219" y="1923810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89" name="ZoneTexte 1088">
                  <a:extLst>
                    <a:ext uri="{FF2B5EF4-FFF2-40B4-BE49-F238E27FC236}">
                      <a16:creationId xmlns:a16="http://schemas.microsoft.com/office/drawing/2014/main" id="{F90EB580-8405-DB12-8BEB-D53574648BEB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F</a:t>
                  </a:r>
                </a:p>
              </p:txBody>
            </p:sp>
          </p:grpSp>
        </p:grpSp>
        <p:grpSp>
          <p:nvGrpSpPr>
            <p:cNvPr id="1091" name="Groupe 1090">
              <a:extLst>
                <a:ext uri="{FF2B5EF4-FFF2-40B4-BE49-F238E27FC236}">
                  <a16:creationId xmlns:a16="http://schemas.microsoft.com/office/drawing/2014/main" id="{FCF2564B-6B13-8D55-3D79-5A27028A4A23}"/>
                </a:ext>
              </a:extLst>
            </p:cNvPr>
            <p:cNvGrpSpPr/>
            <p:nvPr/>
          </p:nvGrpSpPr>
          <p:grpSpPr>
            <a:xfrm>
              <a:off x="7846581" y="3126875"/>
              <a:ext cx="457200" cy="457200"/>
              <a:chOff x="6947105" y="1934696"/>
              <a:chExt cx="457200" cy="457200"/>
            </a:xfrm>
          </p:grpSpPr>
          <p:sp>
            <p:nvSpPr>
              <p:cNvPr id="1092" name="Rectangle 1091">
                <a:extLst>
                  <a:ext uri="{FF2B5EF4-FFF2-40B4-BE49-F238E27FC236}">
                    <a16:creationId xmlns:a16="http://schemas.microsoft.com/office/drawing/2014/main" id="{7CB475D5-EB40-95C1-DAB1-368EF2F555CF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3" name="ZoneTexte 1092">
                <a:extLst>
                  <a:ext uri="{FF2B5EF4-FFF2-40B4-BE49-F238E27FC236}">
                    <a16:creationId xmlns:a16="http://schemas.microsoft.com/office/drawing/2014/main" id="{B0982B47-70F2-D205-9E78-299E5B2E64B2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1094" name="Groupe 1093">
              <a:extLst>
                <a:ext uri="{FF2B5EF4-FFF2-40B4-BE49-F238E27FC236}">
                  <a16:creationId xmlns:a16="http://schemas.microsoft.com/office/drawing/2014/main" id="{53B6206F-F60F-9B55-5D09-6D8989D6063D}"/>
                </a:ext>
              </a:extLst>
            </p:cNvPr>
            <p:cNvGrpSpPr/>
            <p:nvPr/>
          </p:nvGrpSpPr>
          <p:grpSpPr>
            <a:xfrm>
              <a:off x="8304187" y="3121632"/>
              <a:ext cx="457200" cy="457200"/>
              <a:chOff x="6936219" y="1923810"/>
              <a:chExt cx="457200" cy="457200"/>
            </a:xfrm>
          </p:grpSpPr>
          <p:sp>
            <p:nvSpPr>
              <p:cNvPr id="1095" name="Rectangle 1094">
                <a:extLst>
                  <a:ext uri="{FF2B5EF4-FFF2-40B4-BE49-F238E27FC236}">
                    <a16:creationId xmlns:a16="http://schemas.microsoft.com/office/drawing/2014/main" id="{7ABD7F43-51E6-810A-3AE9-8774646C54B8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6" name="ZoneTexte 1095">
                <a:extLst>
                  <a:ext uri="{FF2B5EF4-FFF2-40B4-BE49-F238E27FC236}">
                    <a16:creationId xmlns:a16="http://schemas.microsoft.com/office/drawing/2014/main" id="{BC438A29-CE1F-D9DF-4719-32200B23C857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sp>
          <p:nvSpPr>
            <p:cNvPr id="1097" name="Rectangle 1096">
              <a:extLst>
                <a:ext uri="{FF2B5EF4-FFF2-40B4-BE49-F238E27FC236}">
                  <a16:creationId xmlns:a16="http://schemas.microsoft.com/office/drawing/2014/main" id="{7DC298CE-3AC0-B886-6E49-3F9EB62BC58B}"/>
                </a:ext>
              </a:extLst>
            </p:cNvPr>
            <p:cNvSpPr/>
            <p:nvPr/>
          </p:nvSpPr>
          <p:spPr>
            <a:xfrm>
              <a:off x="8761386" y="3121633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8" name="ZoneTexte 1097">
              <a:extLst>
                <a:ext uri="{FF2B5EF4-FFF2-40B4-BE49-F238E27FC236}">
                  <a16:creationId xmlns:a16="http://schemas.microsoft.com/office/drawing/2014/main" id="{F934BE2A-3B25-99FB-0F32-4BEC17A08C0E}"/>
                </a:ext>
              </a:extLst>
            </p:cNvPr>
            <p:cNvSpPr txBox="1"/>
            <p:nvPr/>
          </p:nvSpPr>
          <p:spPr>
            <a:xfrm>
              <a:off x="8852501" y="316556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1100" name="ZoneTexte 1099">
            <a:extLst>
              <a:ext uri="{FF2B5EF4-FFF2-40B4-BE49-F238E27FC236}">
                <a16:creationId xmlns:a16="http://schemas.microsoft.com/office/drawing/2014/main" id="{69C1ED69-7C0A-8583-B7BB-090937B8CAB1}"/>
              </a:ext>
            </a:extLst>
          </p:cNvPr>
          <p:cNvSpPr txBox="1"/>
          <p:nvPr/>
        </p:nvSpPr>
        <p:spPr>
          <a:xfrm>
            <a:off x="7267236" y="378082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1" name="ZoneTexte 1100">
            <a:extLst>
              <a:ext uri="{FF2B5EF4-FFF2-40B4-BE49-F238E27FC236}">
                <a16:creationId xmlns:a16="http://schemas.microsoft.com/office/drawing/2014/main" id="{88677874-FF4C-AD36-6A6A-AA45D7C92F0F}"/>
              </a:ext>
            </a:extLst>
          </p:cNvPr>
          <p:cNvSpPr txBox="1"/>
          <p:nvPr/>
        </p:nvSpPr>
        <p:spPr>
          <a:xfrm>
            <a:off x="8638838" y="4161823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2" name="ZoneTexte 1101">
            <a:extLst>
              <a:ext uri="{FF2B5EF4-FFF2-40B4-BE49-F238E27FC236}">
                <a16:creationId xmlns:a16="http://schemas.microsoft.com/office/drawing/2014/main" id="{75EE5034-B8CD-ADBC-ABD3-EB3B68311B3E}"/>
              </a:ext>
            </a:extLst>
          </p:cNvPr>
          <p:cNvSpPr txBox="1"/>
          <p:nvPr/>
        </p:nvSpPr>
        <p:spPr>
          <a:xfrm>
            <a:off x="8595297" y="242011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3" name="ZoneTexte 1102">
            <a:extLst>
              <a:ext uri="{FF2B5EF4-FFF2-40B4-BE49-F238E27FC236}">
                <a16:creationId xmlns:a16="http://schemas.microsoft.com/office/drawing/2014/main" id="{3AAB7528-4913-BA33-81CD-826C2F7C01B9}"/>
              </a:ext>
            </a:extLst>
          </p:cNvPr>
          <p:cNvSpPr txBox="1"/>
          <p:nvPr/>
        </p:nvSpPr>
        <p:spPr>
          <a:xfrm>
            <a:off x="9085151" y="2811997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1100" grpId="0"/>
      <p:bldP spid="1101" grpId="0"/>
      <p:bldP spid="1102" grpId="0"/>
      <p:bldP spid="110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9F1C9C-5CF8-D01F-EA22-7A34E56A43D7}"/>
              </a:ext>
            </a:extLst>
          </p:cNvPr>
          <p:cNvSpPr txBox="1"/>
          <p:nvPr/>
        </p:nvSpPr>
        <p:spPr>
          <a:xfrm>
            <a:off x="304140" y="1009050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3) Je transcris le pattern dans un tableau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127B7143-2BB1-4FE7-73BB-FE221C468FF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1482366"/>
                  </p:ext>
                </p:extLst>
              </p:nvPr>
            </p:nvGraphicFramePr>
            <p:xfrm>
              <a:off x="529865" y="4357983"/>
              <a:ext cx="10543821" cy="2286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127B7143-2BB1-4FE7-73BB-FE221C468FF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1482366"/>
                  </p:ext>
                </p:extLst>
              </p:nvPr>
            </p:nvGraphicFramePr>
            <p:xfrm>
              <a:off x="529865" y="4357983"/>
              <a:ext cx="10543821" cy="2286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9333" r="-200693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109333" r="-200693" b="-3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206579" r="-20069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310667" r="-200693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dirty="0">
                              <a:solidFill>
                                <a:schemeClr val="accent4"/>
                              </a:solidFill>
                            </a:rPr>
                            <a:t>….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5DA2369E-61E2-A8A4-1B1C-330E713C65A1}"/>
              </a:ext>
            </a:extLst>
          </p:cNvPr>
          <p:cNvSpPr txBox="1"/>
          <p:nvPr/>
        </p:nvSpPr>
        <p:spPr>
          <a:xfrm>
            <a:off x="5141929" y="212649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DC271E7-CE5E-C0E7-7437-38720C5806E0}"/>
              </a:ext>
            </a:extLst>
          </p:cNvPr>
          <p:cNvGrpSpPr/>
          <p:nvPr/>
        </p:nvGrpSpPr>
        <p:grpSpPr>
          <a:xfrm>
            <a:off x="5056056" y="2597802"/>
            <a:ext cx="457200" cy="457200"/>
            <a:chOff x="6947105" y="1934696"/>
            <a:chExt cx="457200" cy="4572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D41017-2E2A-348E-D6CC-0AF6E20EBDD3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458E3EE-751C-79A8-9226-CC2CD16E4F54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6FB5F20B-BCD7-E8D7-F868-59C168CAE85A}"/>
              </a:ext>
            </a:extLst>
          </p:cNvPr>
          <p:cNvSpPr txBox="1"/>
          <p:nvPr/>
        </p:nvSpPr>
        <p:spPr>
          <a:xfrm>
            <a:off x="5141929" y="315698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90CA8A5-54F1-6E5D-C55E-80E03D01C501}"/>
              </a:ext>
            </a:extLst>
          </p:cNvPr>
          <p:cNvSpPr txBox="1"/>
          <p:nvPr/>
        </p:nvSpPr>
        <p:spPr>
          <a:xfrm>
            <a:off x="5599129" y="2646032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E37C98-ABE3-AEC9-3F4B-5492A9737B7D}"/>
              </a:ext>
            </a:extLst>
          </p:cNvPr>
          <p:cNvSpPr txBox="1"/>
          <p:nvPr/>
        </p:nvSpPr>
        <p:spPr>
          <a:xfrm>
            <a:off x="4616996" y="264173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E67BEA12-87CD-A786-07ED-74D307776D55}"/>
              </a:ext>
            </a:extLst>
          </p:cNvPr>
          <p:cNvGrpSpPr/>
          <p:nvPr/>
        </p:nvGrpSpPr>
        <p:grpSpPr>
          <a:xfrm>
            <a:off x="6461520" y="2287353"/>
            <a:ext cx="457200" cy="457200"/>
            <a:chOff x="6947105" y="1934696"/>
            <a:chExt cx="457200" cy="45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7D2BB40-2DDA-CFED-3E5C-17D07CBFFEDE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DC7EC524-5CD5-9F77-89AD-E88B66A26A92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17A3E736-EC10-5617-FE25-7E3015911F0A}"/>
              </a:ext>
            </a:extLst>
          </p:cNvPr>
          <p:cNvGrpSpPr/>
          <p:nvPr/>
        </p:nvGrpSpPr>
        <p:grpSpPr>
          <a:xfrm>
            <a:off x="6467163" y="2755840"/>
            <a:ext cx="457200" cy="457200"/>
            <a:chOff x="6947105" y="1934696"/>
            <a:chExt cx="457200" cy="457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311880C-E26E-17B4-807A-8E04413D5AAF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BA6E9A13-76CF-7383-913B-B84B235CEAE4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9A7D22FC-C168-7725-102E-74A686E68EEB}"/>
              </a:ext>
            </a:extLst>
          </p:cNvPr>
          <p:cNvGrpSpPr/>
          <p:nvPr/>
        </p:nvGrpSpPr>
        <p:grpSpPr>
          <a:xfrm>
            <a:off x="6930012" y="2292996"/>
            <a:ext cx="457200" cy="457200"/>
            <a:chOff x="6947105" y="1934696"/>
            <a:chExt cx="457200" cy="4572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3A73116-80B9-DED1-8F31-1D8A195EAF74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2F69DB5D-D6DA-867F-3652-EB5AA3734480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D9BC8A09-91E4-04E7-D141-B89AF36483DB}"/>
              </a:ext>
            </a:extLst>
          </p:cNvPr>
          <p:cNvGrpSpPr/>
          <p:nvPr/>
        </p:nvGrpSpPr>
        <p:grpSpPr>
          <a:xfrm>
            <a:off x="6935655" y="2761483"/>
            <a:ext cx="457200" cy="457200"/>
            <a:chOff x="6947105" y="1934696"/>
            <a:chExt cx="457200" cy="4572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85AD8E6-3F80-6E3E-DC60-4974000193D7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99176E39-B973-32AB-2B89-2E23678434C2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163D3F12-CE2A-4170-0E2B-E294E0DBDB04}"/>
              </a:ext>
            </a:extLst>
          </p:cNvPr>
          <p:cNvSpPr txBox="1"/>
          <p:nvPr/>
        </p:nvSpPr>
        <p:spPr>
          <a:xfrm>
            <a:off x="6152288" y="227889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A983054-480B-34A7-7261-BCF9BA22780D}"/>
              </a:ext>
            </a:extLst>
          </p:cNvPr>
          <p:cNvSpPr txBox="1"/>
          <p:nvPr/>
        </p:nvSpPr>
        <p:spPr>
          <a:xfrm>
            <a:off x="6157931" y="2837694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E3C7781-87A3-FCEE-1E21-265145088FEA}"/>
              </a:ext>
            </a:extLst>
          </p:cNvPr>
          <p:cNvSpPr txBox="1"/>
          <p:nvPr/>
        </p:nvSpPr>
        <p:spPr>
          <a:xfrm>
            <a:off x="6547400" y="319329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DB18797-3FF5-C023-82D4-584151380026}"/>
              </a:ext>
            </a:extLst>
          </p:cNvPr>
          <p:cNvSpPr txBox="1"/>
          <p:nvPr/>
        </p:nvSpPr>
        <p:spPr>
          <a:xfrm>
            <a:off x="7004603" y="317636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2096716-DF73-0AB3-9281-04BEA768C4AE}"/>
              </a:ext>
            </a:extLst>
          </p:cNvPr>
          <p:cNvSpPr txBox="1"/>
          <p:nvPr/>
        </p:nvSpPr>
        <p:spPr>
          <a:xfrm>
            <a:off x="7439228" y="2854624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818E4F5-01F5-0151-F52A-796292A28618}"/>
              </a:ext>
            </a:extLst>
          </p:cNvPr>
          <p:cNvSpPr txBox="1"/>
          <p:nvPr/>
        </p:nvSpPr>
        <p:spPr>
          <a:xfrm>
            <a:off x="7433582" y="239741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E1B00B4-489D-86E1-BB27-3EDAB30C1B9C}"/>
              </a:ext>
            </a:extLst>
          </p:cNvPr>
          <p:cNvSpPr txBox="1"/>
          <p:nvPr/>
        </p:nvSpPr>
        <p:spPr>
          <a:xfrm>
            <a:off x="7014679" y="195323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062FE6B-2FF1-82FA-7EFF-45F9B99382DC}"/>
              </a:ext>
            </a:extLst>
          </p:cNvPr>
          <p:cNvSpPr txBox="1"/>
          <p:nvPr/>
        </p:nvSpPr>
        <p:spPr>
          <a:xfrm>
            <a:off x="6553036" y="1924944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8907A621-E829-1301-DD06-0EAB0F76C4F6}"/>
              </a:ext>
            </a:extLst>
          </p:cNvPr>
          <p:cNvGrpSpPr/>
          <p:nvPr/>
        </p:nvGrpSpPr>
        <p:grpSpPr>
          <a:xfrm>
            <a:off x="8734633" y="2182532"/>
            <a:ext cx="231421" cy="928135"/>
            <a:chOff x="7531704" y="2181842"/>
            <a:chExt cx="231421" cy="928135"/>
          </a:xfrm>
        </p:grpSpPr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AA500D02-C5AC-54B1-7C35-5AAB26012A42}"/>
                </a:ext>
              </a:extLst>
            </p:cNvPr>
            <p:cNvSpPr txBox="1"/>
            <p:nvPr/>
          </p:nvSpPr>
          <p:spPr>
            <a:xfrm>
              <a:off x="7531704" y="2181842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04998E63-0849-31D0-46CD-27DBA2212C19}"/>
                </a:ext>
              </a:extLst>
            </p:cNvPr>
            <p:cNvSpPr txBox="1"/>
            <p:nvPr/>
          </p:nvSpPr>
          <p:spPr>
            <a:xfrm>
              <a:off x="7537347" y="274064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08702F83-EC6C-6256-BCFA-2CF097F264BE}"/>
              </a:ext>
            </a:extLst>
          </p:cNvPr>
          <p:cNvGrpSpPr/>
          <p:nvPr/>
        </p:nvGrpSpPr>
        <p:grpSpPr>
          <a:xfrm>
            <a:off x="9272756" y="3524312"/>
            <a:ext cx="682981" cy="386267"/>
            <a:chOff x="7873390" y="4545525"/>
            <a:chExt cx="682981" cy="386267"/>
          </a:xfrm>
        </p:grpSpPr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8056AF5-8972-5F73-37E7-C4663C5D3538}"/>
                </a:ext>
              </a:extLst>
            </p:cNvPr>
            <p:cNvSpPr txBox="1"/>
            <p:nvPr/>
          </p:nvSpPr>
          <p:spPr>
            <a:xfrm>
              <a:off x="7873390" y="456246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7AE67B86-D42A-ED4E-F814-A6F73FB71A2A}"/>
                </a:ext>
              </a:extLst>
            </p:cNvPr>
            <p:cNvSpPr txBox="1"/>
            <p:nvPr/>
          </p:nvSpPr>
          <p:spPr>
            <a:xfrm>
              <a:off x="8330593" y="454552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6689CB15-6B6E-C366-CB83-29699C610CC9}"/>
              </a:ext>
            </a:extLst>
          </p:cNvPr>
          <p:cNvGrpSpPr/>
          <p:nvPr/>
        </p:nvGrpSpPr>
        <p:grpSpPr>
          <a:xfrm>
            <a:off x="10556173" y="2773215"/>
            <a:ext cx="231424" cy="826538"/>
            <a:chOff x="8812998" y="2300369"/>
            <a:chExt cx="231424" cy="826538"/>
          </a:xfrm>
        </p:grpSpPr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29A9A7FE-14B6-E264-FA7C-912EEC9885AA}"/>
                </a:ext>
              </a:extLst>
            </p:cNvPr>
            <p:cNvSpPr txBox="1"/>
            <p:nvPr/>
          </p:nvSpPr>
          <p:spPr>
            <a:xfrm>
              <a:off x="8818644" y="275757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1FD3FFE2-FDF9-214D-6D86-F281B037CA72}"/>
                </a:ext>
              </a:extLst>
            </p:cNvPr>
            <p:cNvSpPr txBox="1"/>
            <p:nvPr/>
          </p:nvSpPr>
          <p:spPr>
            <a:xfrm>
              <a:off x="8812998" y="2300369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CBE9F9C3-E42F-C763-7549-BC4DED0FEF2E}"/>
              </a:ext>
            </a:extLst>
          </p:cNvPr>
          <p:cNvGrpSpPr/>
          <p:nvPr/>
        </p:nvGrpSpPr>
        <p:grpSpPr>
          <a:xfrm>
            <a:off x="9154823" y="1726468"/>
            <a:ext cx="768851" cy="397623"/>
            <a:chOff x="7932452" y="1827895"/>
            <a:chExt cx="687421" cy="397623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4CFC2980-F013-8CB1-1776-2F912669920F}"/>
                </a:ext>
              </a:extLst>
            </p:cNvPr>
            <p:cNvSpPr txBox="1"/>
            <p:nvPr/>
          </p:nvSpPr>
          <p:spPr>
            <a:xfrm>
              <a:off x="8394095" y="185618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E3054F28-69F2-F03C-5FC7-5D4B66A9618D}"/>
                </a:ext>
              </a:extLst>
            </p:cNvPr>
            <p:cNvSpPr txBox="1"/>
            <p:nvPr/>
          </p:nvSpPr>
          <p:spPr>
            <a:xfrm>
              <a:off x="7932452" y="182789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06DBB636-0567-55B3-145A-A0D4E3E5F5C3}"/>
              </a:ext>
            </a:extLst>
          </p:cNvPr>
          <p:cNvGrpSpPr/>
          <p:nvPr/>
        </p:nvGrpSpPr>
        <p:grpSpPr>
          <a:xfrm>
            <a:off x="9087410" y="2143869"/>
            <a:ext cx="1382892" cy="1399014"/>
            <a:chOff x="7840936" y="2185061"/>
            <a:chExt cx="1382892" cy="1399014"/>
          </a:xfrm>
        </p:grpSpPr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24D00E5C-C44A-AA96-BEFB-9CABCA60CF78}"/>
                </a:ext>
              </a:extLst>
            </p:cNvPr>
            <p:cNvGrpSpPr/>
            <p:nvPr/>
          </p:nvGrpSpPr>
          <p:grpSpPr>
            <a:xfrm>
              <a:off x="7840936" y="2190304"/>
              <a:ext cx="457200" cy="457200"/>
              <a:chOff x="6947105" y="1934696"/>
              <a:chExt cx="457200" cy="457200"/>
            </a:xfrm>
          </p:grpSpPr>
          <p:sp>
            <p:nvSpPr>
              <p:cNvPr id="1104" name="Rectangle 1103">
                <a:extLst>
                  <a:ext uri="{FF2B5EF4-FFF2-40B4-BE49-F238E27FC236}">
                    <a16:creationId xmlns:a16="http://schemas.microsoft.com/office/drawing/2014/main" id="{988BF9A0-CB3C-2FF6-ECA7-E6A0F20578E5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5" name="ZoneTexte 1104">
                <a:extLst>
                  <a:ext uri="{FF2B5EF4-FFF2-40B4-BE49-F238E27FC236}">
                    <a16:creationId xmlns:a16="http://schemas.microsoft.com/office/drawing/2014/main" id="{0B7391C7-19D6-EA1F-00FA-A4EFED586517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32C510D6-82F8-D616-4F9C-53F23F346DC5}"/>
                </a:ext>
              </a:extLst>
            </p:cNvPr>
            <p:cNvGrpSpPr/>
            <p:nvPr/>
          </p:nvGrpSpPr>
          <p:grpSpPr>
            <a:xfrm>
              <a:off x="7846579" y="2658791"/>
              <a:ext cx="457200" cy="457200"/>
              <a:chOff x="6947105" y="1934696"/>
              <a:chExt cx="457200" cy="457200"/>
            </a:xfrm>
          </p:grpSpPr>
          <p:sp>
            <p:nvSpPr>
              <p:cNvPr id="1102" name="Rectangle 1101">
                <a:extLst>
                  <a:ext uri="{FF2B5EF4-FFF2-40B4-BE49-F238E27FC236}">
                    <a16:creationId xmlns:a16="http://schemas.microsoft.com/office/drawing/2014/main" id="{CFEB9BD5-9E93-541E-94F8-C20A479CBC37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3" name="ZoneTexte 1102">
                <a:extLst>
                  <a:ext uri="{FF2B5EF4-FFF2-40B4-BE49-F238E27FC236}">
                    <a16:creationId xmlns:a16="http://schemas.microsoft.com/office/drawing/2014/main" id="{5B6ECD5E-2A7A-4E74-AA26-9EE0FEFAD3F8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94D9FF9B-4627-529B-6F10-8A98A1D1C642}"/>
                </a:ext>
              </a:extLst>
            </p:cNvPr>
            <p:cNvGrpSpPr/>
            <p:nvPr/>
          </p:nvGrpSpPr>
          <p:grpSpPr>
            <a:xfrm>
              <a:off x="8309428" y="2185061"/>
              <a:ext cx="457200" cy="457200"/>
              <a:chOff x="6947105" y="1934696"/>
              <a:chExt cx="457200" cy="457200"/>
            </a:xfrm>
          </p:grpSpPr>
          <p:sp>
            <p:nvSpPr>
              <p:cNvPr id="1100" name="Rectangle 1099">
                <a:extLst>
                  <a:ext uri="{FF2B5EF4-FFF2-40B4-BE49-F238E27FC236}">
                    <a16:creationId xmlns:a16="http://schemas.microsoft.com/office/drawing/2014/main" id="{17A4FEA1-3F3C-8969-697E-0C152E27A547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1" name="ZoneTexte 1100">
                <a:extLst>
                  <a:ext uri="{FF2B5EF4-FFF2-40B4-BE49-F238E27FC236}">
                    <a16:creationId xmlns:a16="http://schemas.microsoft.com/office/drawing/2014/main" id="{97B5DEA3-D90F-BF36-0C1E-714FEA9D6142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16ED24E6-7AE0-7010-7ABD-DB7E7FA1D86B}"/>
                </a:ext>
              </a:extLst>
            </p:cNvPr>
            <p:cNvGrpSpPr/>
            <p:nvPr/>
          </p:nvGrpSpPr>
          <p:grpSpPr>
            <a:xfrm>
              <a:off x="8304185" y="2653548"/>
              <a:ext cx="457200" cy="457200"/>
              <a:chOff x="6936219" y="1923810"/>
              <a:chExt cx="457200" cy="457200"/>
            </a:xfrm>
          </p:grpSpPr>
          <p:sp>
            <p:nvSpPr>
              <p:cNvPr id="1098" name="Rectangle 1097">
                <a:extLst>
                  <a:ext uri="{FF2B5EF4-FFF2-40B4-BE49-F238E27FC236}">
                    <a16:creationId xmlns:a16="http://schemas.microsoft.com/office/drawing/2014/main" id="{FD598935-9009-D94E-2531-E5728D4F76FA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A615B3EB-95CF-DFD6-48EF-82E3701BFC47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96F2C5DF-1222-44CF-88F3-794EEC1AE0BB}"/>
                </a:ext>
              </a:extLst>
            </p:cNvPr>
            <p:cNvGrpSpPr/>
            <p:nvPr/>
          </p:nvGrpSpPr>
          <p:grpSpPr>
            <a:xfrm>
              <a:off x="8761385" y="2185061"/>
              <a:ext cx="462443" cy="925687"/>
              <a:chOff x="8456585" y="2337461"/>
              <a:chExt cx="462443" cy="925687"/>
            </a:xfrm>
          </p:grpSpPr>
          <p:grpSp>
            <p:nvGrpSpPr>
              <p:cNvPr id="1092" name="Groupe 1091">
                <a:extLst>
                  <a:ext uri="{FF2B5EF4-FFF2-40B4-BE49-F238E27FC236}">
                    <a16:creationId xmlns:a16="http://schemas.microsoft.com/office/drawing/2014/main" id="{9B34FA26-C541-A08B-3636-869133FFE864}"/>
                  </a:ext>
                </a:extLst>
              </p:cNvPr>
              <p:cNvGrpSpPr/>
              <p:nvPr/>
            </p:nvGrpSpPr>
            <p:grpSpPr>
              <a:xfrm>
                <a:off x="8461828" y="2337461"/>
                <a:ext cx="457200" cy="457200"/>
                <a:chOff x="6947105" y="1934696"/>
                <a:chExt cx="457200" cy="457200"/>
              </a:xfrm>
            </p:grpSpPr>
            <p:sp>
              <p:nvSpPr>
                <p:cNvPr id="1096" name="Rectangle 1095">
                  <a:extLst>
                    <a:ext uri="{FF2B5EF4-FFF2-40B4-BE49-F238E27FC236}">
                      <a16:creationId xmlns:a16="http://schemas.microsoft.com/office/drawing/2014/main" id="{FEEA24D1-D834-9877-1416-C289B9ACC077}"/>
                    </a:ext>
                  </a:extLst>
                </p:cNvPr>
                <p:cNvSpPr/>
                <p:nvPr/>
              </p:nvSpPr>
              <p:spPr>
                <a:xfrm>
                  <a:off x="6947105" y="1934696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97" name="ZoneTexte 1096">
                  <a:extLst>
                    <a:ext uri="{FF2B5EF4-FFF2-40B4-BE49-F238E27FC236}">
                      <a16:creationId xmlns:a16="http://schemas.microsoft.com/office/drawing/2014/main" id="{F51023FC-8C74-5EB2-1AF7-9F6EFC0AE032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F</a:t>
                  </a:r>
                </a:p>
              </p:txBody>
            </p:sp>
          </p:grpSp>
          <p:grpSp>
            <p:nvGrpSpPr>
              <p:cNvPr id="1093" name="Groupe 1092">
                <a:extLst>
                  <a:ext uri="{FF2B5EF4-FFF2-40B4-BE49-F238E27FC236}">
                    <a16:creationId xmlns:a16="http://schemas.microsoft.com/office/drawing/2014/main" id="{0379B966-FA05-32CA-BCD2-0E5393138D99}"/>
                  </a:ext>
                </a:extLst>
              </p:cNvPr>
              <p:cNvGrpSpPr/>
              <p:nvPr/>
            </p:nvGrpSpPr>
            <p:grpSpPr>
              <a:xfrm>
                <a:off x="8456585" y="2805948"/>
                <a:ext cx="457200" cy="457200"/>
                <a:chOff x="6936219" y="1923810"/>
                <a:chExt cx="457200" cy="457200"/>
              </a:xfrm>
            </p:grpSpPr>
            <p:sp>
              <p:nvSpPr>
                <p:cNvPr id="1094" name="Rectangle 1093">
                  <a:extLst>
                    <a:ext uri="{FF2B5EF4-FFF2-40B4-BE49-F238E27FC236}">
                      <a16:creationId xmlns:a16="http://schemas.microsoft.com/office/drawing/2014/main" id="{C16D88FC-651A-95D9-64D7-E9B4DE46A9BF}"/>
                    </a:ext>
                  </a:extLst>
                </p:cNvPr>
                <p:cNvSpPr/>
                <p:nvPr/>
              </p:nvSpPr>
              <p:spPr>
                <a:xfrm>
                  <a:off x="6936219" y="1923810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95" name="ZoneTexte 1094">
                  <a:extLst>
                    <a:ext uri="{FF2B5EF4-FFF2-40B4-BE49-F238E27FC236}">
                      <a16:creationId xmlns:a16="http://schemas.microsoft.com/office/drawing/2014/main" id="{3AB65593-82D8-FBD7-14EA-7C706195107D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F</a:t>
                  </a:r>
                </a:p>
              </p:txBody>
            </p:sp>
          </p:grpSp>
        </p:grpSp>
        <p:grpSp>
          <p:nvGrpSpPr>
            <p:cNvPr id="60" name="Groupe 59">
              <a:extLst>
                <a:ext uri="{FF2B5EF4-FFF2-40B4-BE49-F238E27FC236}">
                  <a16:creationId xmlns:a16="http://schemas.microsoft.com/office/drawing/2014/main" id="{60A88605-661B-3AD5-1C19-60FDE504424F}"/>
                </a:ext>
              </a:extLst>
            </p:cNvPr>
            <p:cNvGrpSpPr/>
            <p:nvPr/>
          </p:nvGrpSpPr>
          <p:grpSpPr>
            <a:xfrm>
              <a:off x="7846581" y="3126875"/>
              <a:ext cx="457200" cy="457200"/>
              <a:chOff x="6947105" y="1934696"/>
              <a:chExt cx="457200" cy="457200"/>
            </a:xfrm>
          </p:grpSpPr>
          <p:sp>
            <p:nvSpPr>
              <p:cNvPr id="1090" name="Rectangle 1089">
                <a:extLst>
                  <a:ext uri="{FF2B5EF4-FFF2-40B4-BE49-F238E27FC236}">
                    <a16:creationId xmlns:a16="http://schemas.microsoft.com/office/drawing/2014/main" id="{7FB68ADD-4F32-1F7D-62CB-743AAE5A0693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1" name="ZoneTexte 1090">
                <a:extLst>
                  <a:ext uri="{FF2B5EF4-FFF2-40B4-BE49-F238E27FC236}">
                    <a16:creationId xmlns:a16="http://schemas.microsoft.com/office/drawing/2014/main" id="{97E8EE29-CAB8-DADD-8CC2-00AE6769BBF5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id="{19DBA59E-52D5-0DB1-BFFC-251CA8049989}"/>
                </a:ext>
              </a:extLst>
            </p:cNvPr>
            <p:cNvGrpSpPr/>
            <p:nvPr/>
          </p:nvGrpSpPr>
          <p:grpSpPr>
            <a:xfrm>
              <a:off x="8304187" y="3121632"/>
              <a:ext cx="457200" cy="457200"/>
              <a:chOff x="6936219" y="1923810"/>
              <a:chExt cx="457200" cy="457200"/>
            </a:xfrm>
          </p:grpSpPr>
          <p:sp>
            <p:nvSpPr>
              <p:cNvPr id="1088" name="Rectangle 1087">
                <a:extLst>
                  <a:ext uri="{FF2B5EF4-FFF2-40B4-BE49-F238E27FC236}">
                    <a16:creationId xmlns:a16="http://schemas.microsoft.com/office/drawing/2014/main" id="{8D1A8B78-E3C3-75F8-2063-1650857EF23E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89" name="ZoneTexte 1088">
                <a:extLst>
                  <a:ext uri="{FF2B5EF4-FFF2-40B4-BE49-F238E27FC236}">
                    <a16:creationId xmlns:a16="http://schemas.microsoft.com/office/drawing/2014/main" id="{D00D9E4E-AF9A-7091-157C-3FE708782E05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2123CEA-B184-3B47-D7ED-CA5FB35A7ACC}"/>
                </a:ext>
              </a:extLst>
            </p:cNvPr>
            <p:cNvSpPr/>
            <p:nvPr/>
          </p:nvSpPr>
          <p:spPr>
            <a:xfrm>
              <a:off x="8761386" y="3121633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81C74E49-A50C-B779-588E-2B1EA547144D}"/>
                </a:ext>
              </a:extLst>
            </p:cNvPr>
            <p:cNvSpPr txBox="1"/>
            <p:nvPr/>
          </p:nvSpPr>
          <p:spPr>
            <a:xfrm>
              <a:off x="8852501" y="316556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1106" name="ZoneTexte 1105">
            <a:extLst>
              <a:ext uri="{FF2B5EF4-FFF2-40B4-BE49-F238E27FC236}">
                <a16:creationId xmlns:a16="http://schemas.microsoft.com/office/drawing/2014/main" id="{5E949FC6-3938-44A2-735A-D4E61E3871EE}"/>
              </a:ext>
            </a:extLst>
          </p:cNvPr>
          <p:cNvSpPr txBox="1"/>
          <p:nvPr/>
        </p:nvSpPr>
        <p:spPr>
          <a:xfrm>
            <a:off x="8715499" y="3122364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7" name="ZoneTexte 1106">
            <a:extLst>
              <a:ext uri="{FF2B5EF4-FFF2-40B4-BE49-F238E27FC236}">
                <a16:creationId xmlns:a16="http://schemas.microsoft.com/office/drawing/2014/main" id="{5DA49F41-96BC-0F08-B79D-B9BB60B49D8B}"/>
              </a:ext>
            </a:extLst>
          </p:cNvPr>
          <p:cNvSpPr txBox="1"/>
          <p:nvPr/>
        </p:nvSpPr>
        <p:spPr>
          <a:xfrm>
            <a:off x="10156738" y="3523084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8" name="ZoneTexte 1107">
            <a:extLst>
              <a:ext uri="{FF2B5EF4-FFF2-40B4-BE49-F238E27FC236}">
                <a16:creationId xmlns:a16="http://schemas.microsoft.com/office/drawing/2014/main" id="{B474EB22-0C05-CC07-8418-78142DF60427}"/>
              </a:ext>
            </a:extLst>
          </p:cNvPr>
          <p:cNvSpPr txBox="1"/>
          <p:nvPr/>
        </p:nvSpPr>
        <p:spPr>
          <a:xfrm>
            <a:off x="10030146" y="174267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9" name="ZoneTexte 1108">
            <a:extLst>
              <a:ext uri="{FF2B5EF4-FFF2-40B4-BE49-F238E27FC236}">
                <a16:creationId xmlns:a16="http://schemas.microsoft.com/office/drawing/2014/main" id="{A5304CD4-6B90-B9B6-D5FA-2F5E4A4CEB82}"/>
              </a:ext>
            </a:extLst>
          </p:cNvPr>
          <p:cNvSpPr txBox="1"/>
          <p:nvPr/>
        </p:nvSpPr>
        <p:spPr>
          <a:xfrm>
            <a:off x="10533414" y="215353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0" name="ZoneTexte 1109">
                <a:extLst>
                  <a:ext uri="{FF2B5EF4-FFF2-40B4-BE49-F238E27FC236}">
                    <a16:creationId xmlns:a16="http://schemas.microsoft.com/office/drawing/2014/main" id="{20ABB74C-20F5-3553-3120-E2A0997EA9DC}"/>
                  </a:ext>
                </a:extLst>
              </p:cNvPr>
              <p:cNvSpPr txBox="1"/>
              <p:nvPr/>
            </p:nvSpPr>
            <p:spPr>
              <a:xfrm>
                <a:off x="4965766" y="3910086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10" name="ZoneTexte 1109">
                <a:extLst>
                  <a:ext uri="{FF2B5EF4-FFF2-40B4-BE49-F238E27FC236}">
                    <a16:creationId xmlns:a16="http://schemas.microsoft.com/office/drawing/2014/main" id="{20ABB74C-20F5-3553-3120-E2A0997EA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766" y="3910086"/>
                <a:ext cx="76885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1" name="ZoneTexte 1110">
                <a:extLst>
                  <a:ext uri="{FF2B5EF4-FFF2-40B4-BE49-F238E27FC236}">
                    <a16:creationId xmlns:a16="http://schemas.microsoft.com/office/drawing/2014/main" id="{90C808ED-4025-19D3-C130-AE9883AF4B1C}"/>
                  </a:ext>
                </a:extLst>
              </p:cNvPr>
              <p:cNvSpPr txBox="1"/>
              <p:nvPr/>
            </p:nvSpPr>
            <p:spPr>
              <a:xfrm>
                <a:off x="6801820" y="3915729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11" name="ZoneTexte 1110">
                <a:extLst>
                  <a:ext uri="{FF2B5EF4-FFF2-40B4-BE49-F238E27FC236}">
                    <a16:creationId xmlns:a16="http://schemas.microsoft.com/office/drawing/2014/main" id="{90C808ED-4025-19D3-C130-AE9883AF4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820" y="3915729"/>
                <a:ext cx="76885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2" name="ZoneTexte 1111">
                <a:extLst>
                  <a:ext uri="{FF2B5EF4-FFF2-40B4-BE49-F238E27FC236}">
                    <a16:creationId xmlns:a16="http://schemas.microsoft.com/office/drawing/2014/main" id="{9501EB5A-56BE-7CAE-335E-CB751BD4BB17}"/>
                  </a:ext>
                </a:extLst>
              </p:cNvPr>
              <p:cNvSpPr txBox="1"/>
              <p:nvPr/>
            </p:nvSpPr>
            <p:spPr>
              <a:xfrm>
                <a:off x="9555902" y="3910086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12" name="ZoneTexte 1111">
                <a:extLst>
                  <a:ext uri="{FF2B5EF4-FFF2-40B4-BE49-F238E27FC236}">
                    <a16:creationId xmlns:a16="http://schemas.microsoft.com/office/drawing/2014/main" id="{9501EB5A-56BE-7CAE-335E-CB751BD4B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902" y="3910086"/>
                <a:ext cx="76885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8" grpId="0"/>
      <p:bldP spid="19" grpId="0"/>
      <p:bldP spid="20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1106" grpId="0"/>
      <p:bldP spid="1107" grpId="0"/>
      <p:bldP spid="1108" grpId="0"/>
      <p:bldP spid="1109" grpId="0"/>
      <p:bldP spid="1110" grpId="0"/>
      <p:bldP spid="1111" grpId="0"/>
      <p:bldP spid="11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A47531D-171F-47A0-CECE-A9CD279BA403}"/>
              </a:ext>
            </a:extLst>
          </p:cNvPr>
          <p:cNvSpPr txBox="1"/>
          <p:nvPr/>
        </p:nvSpPr>
        <p:spPr>
          <a:xfrm>
            <a:off x="222599" y="989461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3) Je transcris le pattern dans un tableau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77F3A948-3742-1A49-6421-530694DBE04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6339712"/>
                  </p:ext>
                </p:extLst>
              </p:nvPr>
            </p:nvGraphicFramePr>
            <p:xfrm>
              <a:off x="774700" y="4170841"/>
              <a:ext cx="10543821" cy="2286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77F3A948-3742-1A49-6421-530694DBE04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6339712"/>
                  </p:ext>
                </p:extLst>
              </p:nvPr>
            </p:nvGraphicFramePr>
            <p:xfrm>
              <a:off x="774700" y="4170841"/>
              <a:ext cx="10543821" cy="22860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10667" r="-200520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110667" r="-200520" b="-3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207895" r="-20052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312000" r="-200520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F4E5AEB-8581-2E40-04E1-6725321C7CA0}"/>
                  </a:ext>
                </a:extLst>
              </p:cNvPr>
              <p:cNvSpPr txBox="1"/>
              <p:nvPr/>
            </p:nvSpPr>
            <p:spPr>
              <a:xfrm>
                <a:off x="5799016" y="4608635"/>
                <a:ext cx="544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F4E5AEB-8581-2E40-04E1-6725321C7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016" y="4608635"/>
                <a:ext cx="54428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9C4DB67-E2B8-2A05-06AA-849F117EDDF1}"/>
                  </a:ext>
                </a:extLst>
              </p:cNvPr>
              <p:cNvSpPr txBox="1"/>
              <p:nvPr/>
            </p:nvSpPr>
            <p:spPr>
              <a:xfrm>
                <a:off x="5799016" y="5065838"/>
                <a:ext cx="544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9C4DB67-E2B8-2A05-06AA-849F117ED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016" y="5065838"/>
                <a:ext cx="54428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97E42FE-94B5-75EC-EE80-8ED5FB728817}"/>
                  </a:ext>
                </a:extLst>
              </p:cNvPr>
              <p:cNvSpPr txBox="1"/>
              <p:nvPr/>
            </p:nvSpPr>
            <p:spPr>
              <a:xfrm>
                <a:off x="5774467" y="5529391"/>
                <a:ext cx="5442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97E42FE-94B5-75EC-EE80-8ED5FB728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467" y="5529391"/>
                <a:ext cx="54428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FCE3F42-A822-A7B2-1C6B-196F108EB50B}"/>
                  </a:ext>
                </a:extLst>
              </p:cNvPr>
              <p:cNvSpPr txBox="1"/>
              <p:nvPr/>
            </p:nvSpPr>
            <p:spPr>
              <a:xfrm>
                <a:off x="9413072" y="5083008"/>
                <a:ext cx="397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FCE3F42-A822-A7B2-1C6B-196F108EB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072" y="5083008"/>
                <a:ext cx="397104" cy="461665"/>
              </a:xfrm>
              <a:prstGeom prst="rect">
                <a:avLst/>
              </a:prstGeom>
              <a:blipFill>
                <a:blip r:embed="rId8"/>
                <a:stretch>
                  <a:fillRect l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DBF7E38-349A-C68E-9BB0-4763EC58AB01}"/>
                  </a:ext>
                </a:extLst>
              </p:cNvPr>
              <p:cNvSpPr txBox="1"/>
              <p:nvPr/>
            </p:nvSpPr>
            <p:spPr>
              <a:xfrm>
                <a:off x="9413072" y="4564605"/>
                <a:ext cx="397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DBF7E38-349A-C68E-9BB0-4763EC58A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072" y="4564605"/>
                <a:ext cx="397104" cy="461665"/>
              </a:xfrm>
              <a:prstGeom prst="rect">
                <a:avLst/>
              </a:prstGeom>
              <a:blipFill>
                <a:blip r:embed="rId9"/>
                <a:stretch>
                  <a:fillRect l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3367E79-9187-05BD-8A02-29ED546D483C}"/>
                  </a:ext>
                </a:extLst>
              </p:cNvPr>
              <p:cNvSpPr txBox="1"/>
              <p:nvPr/>
            </p:nvSpPr>
            <p:spPr>
              <a:xfrm>
                <a:off x="9413072" y="5539091"/>
                <a:ext cx="397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3367E79-9187-05BD-8A02-29ED546D48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072" y="5539091"/>
                <a:ext cx="397104" cy="461665"/>
              </a:xfrm>
              <a:prstGeom prst="rect">
                <a:avLst/>
              </a:prstGeom>
              <a:blipFill>
                <a:blip r:embed="rId10"/>
                <a:stretch>
                  <a:fillRect l="-27692" r="-123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15DCD424-03AB-82DD-58D2-444AE3976D81}"/>
              </a:ext>
            </a:extLst>
          </p:cNvPr>
          <p:cNvSpPr txBox="1"/>
          <p:nvPr/>
        </p:nvSpPr>
        <p:spPr>
          <a:xfrm>
            <a:off x="5141929" y="195023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2237FC9-E843-F44B-F4EF-1F1FC11A21E3}"/>
              </a:ext>
            </a:extLst>
          </p:cNvPr>
          <p:cNvGrpSpPr/>
          <p:nvPr/>
        </p:nvGrpSpPr>
        <p:grpSpPr>
          <a:xfrm>
            <a:off x="5056056" y="2421546"/>
            <a:ext cx="457200" cy="457200"/>
            <a:chOff x="6947105" y="1934696"/>
            <a:chExt cx="457200" cy="4572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A3125C5-F948-2CBA-DCFE-F133B78FD6A5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DC57D80-6E0C-BF6A-757A-AE49FDF7432E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9857A948-85C1-EF53-865B-FC0899CDCA21}"/>
              </a:ext>
            </a:extLst>
          </p:cNvPr>
          <p:cNvSpPr txBox="1"/>
          <p:nvPr/>
        </p:nvSpPr>
        <p:spPr>
          <a:xfrm>
            <a:off x="5141929" y="298072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53E1350-DA5D-BADF-9425-A97299C50ADD}"/>
              </a:ext>
            </a:extLst>
          </p:cNvPr>
          <p:cNvSpPr txBox="1"/>
          <p:nvPr/>
        </p:nvSpPr>
        <p:spPr>
          <a:xfrm>
            <a:off x="5599129" y="246977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CC57172-F315-98DE-67DA-6F6FB7C65197}"/>
              </a:ext>
            </a:extLst>
          </p:cNvPr>
          <p:cNvSpPr txBox="1"/>
          <p:nvPr/>
        </p:nvSpPr>
        <p:spPr>
          <a:xfrm>
            <a:off x="4616996" y="2465480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250BF9B-228F-8C4A-9C74-1A9068F21949}"/>
              </a:ext>
            </a:extLst>
          </p:cNvPr>
          <p:cNvGrpSpPr/>
          <p:nvPr/>
        </p:nvGrpSpPr>
        <p:grpSpPr>
          <a:xfrm>
            <a:off x="6461520" y="2111097"/>
            <a:ext cx="457200" cy="457200"/>
            <a:chOff x="6947105" y="1934696"/>
            <a:chExt cx="457200" cy="4572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4A9DB8-AD1D-7E26-BA8D-FB81DBFC059D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90026746-DFCE-AF64-C71D-E02FEEE5C690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199FD514-ED85-08A8-54D9-E0D056705E28}"/>
              </a:ext>
            </a:extLst>
          </p:cNvPr>
          <p:cNvGrpSpPr/>
          <p:nvPr/>
        </p:nvGrpSpPr>
        <p:grpSpPr>
          <a:xfrm>
            <a:off x="6467163" y="2579584"/>
            <a:ext cx="457200" cy="457200"/>
            <a:chOff x="6947105" y="1934696"/>
            <a:chExt cx="457200" cy="457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A6EE5E8-DE48-A6B9-1142-21E7A28AD2A0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3B09685-9C6C-CC61-3E71-A7C9327BFBD5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3883357-43EA-1A8F-3484-7CC69544FE2E}"/>
              </a:ext>
            </a:extLst>
          </p:cNvPr>
          <p:cNvGrpSpPr/>
          <p:nvPr/>
        </p:nvGrpSpPr>
        <p:grpSpPr>
          <a:xfrm>
            <a:off x="6930012" y="2116740"/>
            <a:ext cx="457200" cy="457200"/>
            <a:chOff x="6947105" y="1934696"/>
            <a:chExt cx="457200" cy="4572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212FCE8-2F5F-AE15-2C4A-70E3889D3259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8E864168-C7C8-7062-B748-17066F47AD13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5554FB43-8EC2-11AB-BD45-482168B5A158}"/>
              </a:ext>
            </a:extLst>
          </p:cNvPr>
          <p:cNvGrpSpPr/>
          <p:nvPr/>
        </p:nvGrpSpPr>
        <p:grpSpPr>
          <a:xfrm>
            <a:off x="6935655" y="2585227"/>
            <a:ext cx="457200" cy="457200"/>
            <a:chOff x="6947105" y="1934696"/>
            <a:chExt cx="457200" cy="4572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FD94637-FDC3-EE2B-CBDD-157C04FB8842}"/>
                </a:ext>
              </a:extLst>
            </p:cNvPr>
            <p:cNvSpPr/>
            <p:nvPr/>
          </p:nvSpPr>
          <p:spPr>
            <a:xfrm>
              <a:off x="6947105" y="1934696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C90AEC57-74FB-DE01-8C31-A179D4667860}"/>
                </a:ext>
              </a:extLst>
            </p:cNvPr>
            <p:cNvSpPr txBox="1"/>
            <p:nvPr/>
          </p:nvSpPr>
          <p:spPr>
            <a:xfrm>
              <a:off x="7032978" y="197863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5D6881D9-C4E3-B537-E2A7-8CFE2579C461}"/>
              </a:ext>
            </a:extLst>
          </p:cNvPr>
          <p:cNvSpPr txBox="1"/>
          <p:nvPr/>
        </p:nvSpPr>
        <p:spPr>
          <a:xfrm>
            <a:off x="6152288" y="210263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CED35E4-0350-0FEA-75AE-F68FBA883F1E}"/>
              </a:ext>
            </a:extLst>
          </p:cNvPr>
          <p:cNvSpPr txBox="1"/>
          <p:nvPr/>
        </p:nvSpPr>
        <p:spPr>
          <a:xfrm>
            <a:off x="6157931" y="266143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F20B4FD-669D-73D7-E788-A69476F97C17}"/>
              </a:ext>
            </a:extLst>
          </p:cNvPr>
          <p:cNvSpPr txBox="1"/>
          <p:nvPr/>
        </p:nvSpPr>
        <p:spPr>
          <a:xfrm>
            <a:off x="6547400" y="3017040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6FD9ABC-CB83-D8EA-908A-490E803E0E7E}"/>
              </a:ext>
            </a:extLst>
          </p:cNvPr>
          <p:cNvSpPr txBox="1"/>
          <p:nvPr/>
        </p:nvSpPr>
        <p:spPr>
          <a:xfrm>
            <a:off x="7004603" y="300010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49E266F-EEAE-4E79-B116-1DC51A86418A}"/>
              </a:ext>
            </a:extLst>
          </p:cNvPr>
          <p:cNvSpPr txBox="1"/>
          <p:nvPr/>
        </p:nvSpPr>
        <p:spPr>
          <a:xfrm>
            <a:off x="7439228" y="267836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C08D55C5-22B3-8E6F-768D-7D8B90E01EFF}"/>
              </a:ext>
            </a:extLst>
          </p:cNvPr>
          <p:cNvSpPr txBox="1"/>
          <p:nvPr/>
        </p:nvSpPr>
        <p:spPr>
          <a:xfrm>
            <a:off x="7433582" y="2221162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3D8E83F-1657-3B2B-DD5D-C402245A7C9F}"/>
              </a:ext>
            </a:extLst>
          </p:cNvPr>
          <p:cNvSpPr txBox="1"/>
          <p:nvPr/>
        </p:nvSpPr>
        <p:spPr>
          <a:xfrm>
            <a:off x="7014679" y="177697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A8DFC2A-AE9C-E8A8-9BE7-2756930906EB}"/>
              </a:ext>
            </a:extLst>
          </p:cNvPr>
          <p:cNvSpPr txBox="1"/>
          <p:nvPr/>
        </p:nvSpPr>
        <p:spPr>
          <a:xfrm>
            <a:off x="6553036" y="174868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80ED5747-E163-EF8C-4D4A-9152E7767FEC}"/>
              </a:ext>
            </a:extLst>
          </p:cNvPr>
          <p:cNvGrpSpPr/>
          <p:nvPr/>
        </p:nvGrpSpPr>
        <p:grpSpPr>
          <a:xfrm>
            <a:off x="8734633" y="2006276"/>
            <a:ext cx="231421" cy="928135"/>
            <a:chOff x="7531704" y="2181842"/>
            <a:chExt cx="231421" cy="928135"/>
          </a:xfrm>
        </p:grpSpPr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AA333C95-1DC7-F447-90B9-63D2B391B003}"/>
                </a:ext>
              </a:extLst>
            </p:cNvPr>
            <p:cNvSpPr txBox="1"/>
            <p:nvPr/>
          </p:nvSpPr>
          <p:spPr>
            <a:xfrm>
              <a:off x="7531704" y="2181842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49909D36-81E5-314F-5E59-E020BF19D793}"/>
                </a:ext>
              </a:extLst>
            </p:cNvPr>
            <p:cNvSpPr txBox="1"/>
            <p:nvPr/>
          </p:nvSpPr>
          <p:spPr>
            <a:xfrm>
              <a:off x="7537347" y="274064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D3BCD50C-F50B-0954-47C7-02F8713814FF}"/>
              </a:ext>
            </a:extLst>
          </p:cNvPr>
          <p:cNvGrpSpPr/>
          <p:nvPr/>
        </p:nvGrpSpPr>
        <p:grpSpPr>
          <a:xfrm>
            <a:off x="9272756" y="3348056"/>
            <a:ext cx="682981" cy="386267"/>
            <a:chOff x="7873390" y="4545525"/>
            <a:chExt cx="682981" cy="386267"/>
          </a:xfrm>
        </p:grpSpPr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CD13A2D-FDE9-182F-282D-10B89043B49A}"/>
                </a:ext>
              </a:extLst>
            </p:cNvPr>
            <p:cNvSpPr txBox="1"/>
            <p:nvPr/>
          </p:nvSpPr>
          <p:spPr>
            <a:xfrm>
              <a:off x="7873390" y="456246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93494B50-9FC0-5974-C5B1-9D06590927FD}"/>
                </a:ext>
              </a:extLst>
            </p:cNvPr>
            <p:cNvSpPr txBox="1"/>
            <p:nvPr/>
          </p:nvSpPr>
          <p:spPr>
            <a:xfrm>
              <a:off x="8330593" y="454552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8BF1D335-6A83-C3DF-0316-36C6DE24E635}"/>
              </a:ext>
            </a:extLst>
          </p:cNvPr>
          <p:cNvGrpSpPr/>
          <p:nvPr/>
        </p:nvGrpSpPr>
        <p:grpSpPr>
          <a:xfrm>
            <a:off x="10556173" y="2596959"/>
            <a:ext cx="231424" cy="826538"/>
            <a:chOff x="8812998" y="2300369"/>
            <a:chExt cx="231424" cy="826538"/>
          </a:xfrm>
        </p:grpSpPr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B58CF7E7-FAB4-8345-70DA-9E330AB24B83}"/>
                </a:ext>
              </a:extLst>
            </p:cNvPr>
            <p:cNvSpPr txBox="1"/>
            <p:nvPr/>
          </p:nvSpPr>
          <p:spPr>
            <a:xfrm>
              <a:off x="8818644" y="275757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3FD8A2DF-9D02-C134-6B32-3FA3AFD47451}"/>
                </a:ext>
              </a:extLst>
            </p:cNvPr>
            <p:cNvSpPr txBox="1"/>
            <p:nvPr/>
          </p:nvSpPr>
          <p:spPr>
            <a:xfrm>
              <a:off x="8812998" y="2300369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A99FD7F-056C-B6A6-9063-00CF94BCA3E2}"/>
              </a:ext>
            </a:extLst>
          </p:cNvPr>
          <p:cNvGrpSpPr/>
          <p:nvPr/>
        </p:nvGrpSpPr>
        <p:grpSpPr>
          <a:xfrm>
            <a:off x="9168237" y="1569189"/>
            <a:ext cx="687421" cy="397623"/>
            <a:chOff x="7932452" y="1827895"/>
            <a:chExt cx="687421" cy="397623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475E5410-EC2F-49AB-95E5-86DD8B6DE15A}"/>
                </a:ext>
              </a:extLst>
            </p:cNvPr>
            <p:cNvSpPr txBox="1"/>
            <p:nvPr/>
          </p:nvSpPr>
          <p:spPr>
            <a:xfrm>
              <a:off x="8394095" y="185618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6A0C4D6A-E08C-3DBE-562E-7312837A4AA3}"/>
                </a:ext>
              </a:extLst>
            </p:cNvPr>
            <p:cNvSpPr txBox="1"/>
            <p:nvPr/>
          </p:nvSpPr>
          <p:spPr>
            <a:xfrm>
              <a:off x="7932452" y="182789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P</a:t>
              </a:r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D66CA37D-F971-DBF8-8489-88362A718505}"/>
              </a:ext>
            </a:extLst>
          </p:cNvPr>
          <p:cNvGrpSpPr/>
          <p:nvPr/>
        </p:nvGrpSpPr>
        <p:grpSpPr>
          <a:xfrm>
            <a:off x="9087410" y="1967613"/>
            <a:ext cx="1382892" cy="1399014"/>
            <a:chOff x="7840936" y="2185061"/>
            <a:chExt cx="1382892" cy="1399014"/>
          </a:xfrm>
        </p:grpSpPr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93103B22-1EA5-8BF0-7AC6-9EE56ADB5440}"/>
                </a:ext>
              </a:extLst>
            </p:cNvPr>
            <p:cNvGrpSpPr/>
            <p:nvPr/>
          </p:nvGrpSpPr>
          <p:grpSpPr>
            <a:xfrm>
              <a:off x="7840936" y="2190304"/>
              <a:ext cx="457200" cy="457200"/>
              <a:chOff x="6947105" y="1934696"/>
              <a:chExt cx="457200" cy="457200"/>
            </a:xfrm>
          </p:grpSpPr>
          <p:sp>
            <p:nvSpPr>
              <p:cNvPr id="1104" name="Rectangle 1103">
                <a:extLst>
                  <a:ext uri="{FF2B5EF4-FFF2-40B4-BE49-F238E27FC236}">
                    <a16:creationId xmlns:a16="http://schemas.microsoft.com/office/drawing/2014/main" id="{CF70A4DC-4845-63BD-A10F-ACC5D1E9D12B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5" name="ZoneTexte 1104">
                <a:extLst>
                  <a:ext uri="{FF2B5EF4-FFF2-40B4-BE49-F238E27FC236}">
                    <a16:creationId xmlns:a16="http://schemas.microsoft.com/office/drawing/2014/main" id="{0A4BBFE4-1497-C802-993A-37812EF83603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EA279C37-8DC0-7B81-F3E1-6E45B713B912}"/>
                </a:ext>
              </a:extLst>
            </p:cNvPr>
            <p:cNvGrpSpPr/>
            <p:nvPr/>
          </p:nvGrpSpPr>
          <p:grpSpPr>
            <a:xfrm>
              <a:off x="7846579" y="2658791"/>
              <a:ext cx="457200" cy="457200"/>
              <a:chOff x="6947105" y="1934696"/>
              <a:chExt cx="457200" cy="457200"/>
            </a:xfrm>
          </p:grpSpPr>
          <p:sp>
            <p:nvSpPr>
              <p:cNvPr id="1102" name="Rectangle 1101">
                <a:extLst>
                  <a:ext uri="{FF2B5EF4-FFF2-40B4-BE49-F238E27FC236}">
                    <a16:creationId xmlns:a16="http://schemas.microsoft.com/office/drawing/2014/main" id="{0BDF632C-A229-549E-2DED-D6CD7D50E053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3" name="ZoneTexte 1102">
                <a:extLst>
                  <a:ext uri="{FF2B5EF4-FFF2-40B4-BE49-F238E27FC236}">
                    <a16:creationId xmlns:a16="http://schemas.microsoft.com/office/drawing/2014/main" id="{11D1F020-5879-9F06-474E-20B85A515C5F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FD266699-A782-FBAD-7021-9E11A092B9E4}"/>
                </a:ext>
              </a:extLst>
            </p:cNvPr>
            <p:cNvGrpSpPr/>
            <p:nvPr/>
          </p:nvGrpSpPr>
          <p:grpSpPr>
            <a:xfrm>
              <a:off x="8309428" y="2185061"/>
              <a:ext cx="457200" cy="457200"/>
              <a:chOff x="6947105" y="1934696"/>
              <a:chExt cx="457200" cy="457200"/>
            </a:xfrm>
          </p:grpSpPr>
          <p:sp>
            <p:nvSpPr>
              <p:cNvPr id="1100" name="Rectangle 1099">
                <a:extLst>
                  <a:ext uri="{FF2B5EF4-FFF2-40B4-BE49-F238E27FC236}">
                    <a16:creationId xmlns:a16="http://schemas.microsoft.com/office/drawing/2014/main" id="{581EB960-31BF-6CA5-7EFB-FDD5C91F9913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1" name="ZoneTexte 1100">
                <a:extLst>
                  <a:ext uri="{FF2B5EF4-FFF2-40B4-BE49-F238E27FC236}">
                    <a16:creationId xmlns:a16="http://schemas.microsoft.com/office/drawing/2014/main" id="{5726C566-D736-A850-18EE-E2DAD827F07A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07E55CE0-DADD-A585-8C92-C8AFC2EA0A15}"/>
                </a:ext>
              </a:extLst>
            </p:cNvPr>
            <p:cNvGrpSpPr/>
            <p:nvPr/>
          </p:nvGrpSpPr>
          <p:grpSpPr>
            <a:xfrm>
              <a:off x="8304185" y="2653548"/>
              <a:ext cx="457200" cy="457200"/>
              <a:chOff x="6936219" y="1923810"/>
              <a:chExt cx="457200" cy="457200"/>
            </a:xfrm>
          </p:grpSpPr>
          <p:sp>
            <p:nvSpPr>
              <p:cNvPr id="1098" name="Rectangle 1097">
                <a:extLst>
                  <a:ext uri="{FF2B5EF4-FFF2-40B4-BE49-F238E27FC236}">
                    <a16:creationId xmlns:a16="http://schemas.microsoft.com/office/drawing/2014/main" id="{E8A1A3E0-71B0-FD3D-D5DD-58124B60062F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A5846CEB-F247-9CDA-F18C-414133D9A9BD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6060FD0F-CC17-EED6-5B85-5F3DABD3A772}"/>
                </a:ext>
              </a:extLst>
            </p:cNvPr>
            <p:cNvGrpSpPr/>
            <p:nvPr/>
          </p:nvGrpSpPr>
          <p:grpSpPr>
            <a:xfrm>
              <a:off x="8761385" y="2185061"/>
              <a:ext cx="462443" cy="925687"/>
              <a:chOff x="8456585" y="2337461"/>
              <a:chExt cx="462443" cy="925687"/>
            </a:xfrm>
          </p:grpSpPr>
          <p:grpSp>
            <p:nvGrpSpPr>
              <p:cNvPr id="1092" name="Groupe 1091">
                <a:extLst>
                  <a:ext uri="{FF2B5EF4-FFF2-40B4-BE49-F238E27FC236}">
                    <a16:creationId xmlns:a16="http://schemas.microsoft.com/office/drawing/2014/main" id="{C302717A-418D-56A6-A3AA-539F677DECAB}"/>
                  </a:ext>
                </a:extLst>
              </p:cNvPr>
              <p:cNvGrpSpPr/>
              <p:nvPr/>
            </p:nvGrpSpPr>
            <p:grpSpPr>
              <a:xfrm>
                <a:off x="8461828" y="2337461"/>
                <a:ext cx="457200" cy="457200"/>
                <a:chOff x="6947105" y="1934696"/>
                <a:chExt cx="457200" cy="457200"/>
              </a:xfrm>
            </p:grpSpPr>
            <p:sp>
              <p:nvSpPr>
                <p:cNvPr id="1096" name="Rectangle 1095">
                  <a:extLst>
                    <a:ext uri="{FF2B5EF4-FFF2-40B4-BE49-F238E27FC236}">
                      <a16:creationId xmlns:a16="http://schemas.microsoft.com/office/drawing/2014/main" id="{1895AD56-4611-78B4-9B69-110EDE49FC52}"/>
                    </a:ext>
                  </a:extLst>
                </p:cNvPr>
                <p:cNvSpPr/>
                <p:nvPr/>
              </p:nvSpPr>
              <p:spPr>
                <a:xfrm>
                  <a:off x="6947105" y="1934696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97" name="ZoneTexte 1096">
                  <a:extLst>
                    <a:ext uri="{FF2B5EF4-FFF2-40B4-BE49-F238E27FC236}">
                      <a16:creationId xmlns:a16="http://schemas.microsoft.com/office/drawing/2014/main" id="{CE3EFF34-83FF-D460-B7B3-999A4019DD02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F</a:t>
                  </a:r>
                </a:p>
              </p:txBody>
            </p:sp>
          </p:grpSp>
          <p:grpSp>
            <p:nvGrpSpPr>
              <p:cNvPr id="1093" name="Groupe 1092">
                <a:extLst>
                  <a:ext uri="{FF2B5EF4-FFF2-40B4-BE49-F238E27FC236}">
                    <a16:creationId xmlns:a16="http://schemas.microsoft.com/office/drawing/2014/main" id="{B32DE6F2-7873-7359-2E49-07D3F6804893}"/>
                  </a:ext>
                </a:extLst>
              </p:cNvPr>
              <p:cNvGrpSpPr/>
              <p:nvPr/>
            </p:nvGrpSpPr>
            <p:grpSpPr>
              <a:xfrm>
                <a:off x="8456585" y="2805948"/>
                <a:ext cx="457200" cy="457200"/>
                <a:chOff x="6936219" y="1923810"/>
                <a:chExt cx="457200" cy="457200"/>
              </a:xfrm>
            </p:grpSpPr>
            <p:sp>
              <p:nvSpPr>
                <p:cNvPr id="1094" name="Rectangle 1093">
                  <a:extLst>
                    <a:ext uri="{FF2B5EF4-FFF2-40B4-BE49-F238E27FC236}">
                      <a16:creationId xmlns:a16="http://schemas.microsoft.com/office/drawing/2014/main" id="{759B6E61-8311-7F18-1858-B6087FBF10C9}"/>
                    </a:ext>
                  </a:extLst>
                </p:cNvPr>
                <p:cNvSpPr/>
                <p:nvPr/>
              </p:nvSpPr>
              <p:spPr>
                <a:xfrm>
                  <a:off x="6936219" y="1923810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95" name="ZoneTexte 1094">
                  <a:extLst>
                    <a:ext uri="{FF2B5EF4-FFF2-40B4-BE49-F238E27FC236}">
                      <a16:creationId xmlns:a16="http://schemas.microsoft.com/office/drawing/2014/main" id="{6D0D57EE-BA06-5FE4-7235-FC680E82053E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F</a:t>
                  </a:r>
                </a:p>
              </p:txBody>
            </p:sp>
          </p:grpSp>
        </p:grpSp>
        <p:grpSp>
          <p:nvGrpSpPr>
            <p:cNvPr id="60" name="Groupe 59">
              <a:extLst>
                <a:ext uri="{FF2B5EF4-FFF2-40B4-BE49-F238E27FC236}">
                  <a16:creationId xmlns:a16="http://schemas.microsoft.com/office/drawing/2014/main" id="{C3319DA7-3D93-E747-73F2-CF98015F32D7}"/>
                </a:ext>
              </a:extLst>
            </p:cNvPr>
            <p:cNvGrpSpPr/>
            <p:nvPr/>
          </p:nvGrpSpPr>
          <p:grpSpPr>
            <a:xfrm>
              <a:off x="7846581" y="3126875"/>
              <a:ext cx="457200" cy="457200"/>
              <a:chOff x="6947105" y="1934696"/>
              <a:chExt cx="457200" cy="457200"/>
            </a:xfrm>
          </p:grpSpPr>
          <p:sp>
            <p:nvSpPr>
              <p:cNvPr id="1090" name="Rectangle 1089">
                <a:extLst>
                  <a:ext uri="{FF2B5EF4-FFF2-40B4-BE49-F238E27FC236}">
                    <a16:creationId xmlns:a16="http://schemas.microsoft.com/office/drawing/2014/main" id="{876DFFE6-D3FD-493A-29A4-219EB964B855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1" name="ZoneTexte 1090">
                <a:extLst>
                  <a:ext uri="{FF2B5EF4-FFF2-40B4-BE49-F238E27FC236}">
                    <a16:creationId xmlns:a16="http://schemas.microsoft.com/office/drawing/2014/main" id="{FA28ABA4-737A-F5A7-CB0B-5AF4499B988E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id="{A63D691C-F8EC-0050-2A40-FEB0E50A5819}"/>
                </a:ext>
              </a:extLst>
            </p:cNvPr>
            <p:cNvGrpSpPr/>
            <p:nvPr/>
          </p:nvGrpSpPr>
          <p:grpSpPr>
            <a:xfrm>
              <a:off x="8304187" y="3121632"/>
              <a:ext cx="457200" cy="457200"/>
              <a:chOff x="6936219" y="1923810"/>
              <a:chExt cx="457200" cy="457200"/>
            </a:xfrm>
          </p:grpSpPr>
          <p:sp>
            <p:nvSpPr>
              <p:cNvPr id="1088" name="Rectangle 1087">
                <a:extLst>
                  <a:ext uri="{FF2B5EF4-FFF2-40B4-BE49-F238E27FC236}">
                    <a16:creationId xmlns:a16="http://schemas.microsoft.com/office/drawing/2014/main" id="{4415A256-4429-F250-78F9-1D7D0FA2E14F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89" name="ZoneTexte 1088">
                <a:extLst>
                  <a:ext uri="{FF2B5EF4-FFF2-40B4-BE49-F238E27FC236}">
                    <a16:creationId xmlns:a16="http://schemas.microsoft.com/office/drawing/2014/main" id="{509C9AE8-B231-DD91-082A-F2A79823217D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F</a:t>
                </a:r>
              </a:p>
            </p:txBody>
          </p:sp>
        </p:grp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93734AA-BCDD-B953-9859-0AB2738330DE}"/>
                </a:ext>
              </a:extLst>
            </p:cNvPr>
            <p:cNvSpPr/>
            <p:nvPr/>
          </p:nvSpPr>
          <p:spPr>
            <a:xfrm>
              <a:off x="8761386" y="3121633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D80D0E99-A7C8-E2DC-460B-58FD39946A00}"/>
                </a:ext>
              </a:extLst>
            </p:cNvPr>
            <p:cNvSpPr txBox="1"/>
            <p:nvPr/>
          </p:nvSpPr>
          <p:spPr>
            <a:xfrm>
              <a:off x="8852501" y="316556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F</a:t>
              </a:r>
            </a:p>
          </p:txBody>
        </p:sp>
      </p:grpSp>
      <p:sp>
        <p:nvSpPr>
          <p:cNvPr id="1106" name="ZoneTexte 1105">
            <a:extLst>
              <a:ext uri="{FF2B5EF4-FFF2-40B4-BE49-F238E27FC236}">
                <a16:creationId xmlns:a16="http://schemas.microsoft.com/office/drawing/2014/main" id="{D5F0C5F8-B26F-4709-80B8-0AEEEE22224C}"/>
              </a:ext>
            </a:extLst>
          </p:cNvPr>
          <p:cNvSpPr txBox="1"/>
          <p:nvPr/>
        </p:nvSpPr>
        <p:spPr>
          <a:xfrm>
            <a:off x="8715499" y="294610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7" name="ZoneTexte 1106">
            <a:extLst>
              <a:ext uri="{FF2B5EF4-FFF2-40B4-BE49-F238E27FC236}">
                <a16:creationId xmlns:a16="http://schemas.microsoft.com/office/drawing/2014/main" id="{A0A43C68-7E51-A9DF-D7B8-DF4D2745AC71}"/>
              </a:ext>
            </a:extLst>
          </p:cNvPr>
          <p:cNvSpPr txBox="1"/>
          <p:nvPr/>
        </p:nvSpPr>
        <p:spPr>
          <a:xfrm>
            <a:off x="10156738" y="3346828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8" name="ZoneTexte 1107">
            <a:extLst>
              <a:ext uri="{FF2B5EF4-FFF2-40B4-BE49-F238E27FC236}">
                <a16:creationId xmlns:a16="http://schemas.microsoft.com/office/drawing/2014/main" id="{A177B613-022D-4B6B-BABE-53C1DEF6D201}"/>
              </a:ext>
            </a:extLst>
          </p:cNvPr>
          <p:cNvSpPr txBox="1"/>
          <p:nvPr/>
        </p:nvSpPr>
        <p:spPr>
          <a:xfrm>
            <a:off x="10043560" y="1585396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p:sp>
        <p:nvSpPr>
          <p:cNvPr id="1109" name="ZoneTexte 1108">
            <a:extLst>
              <a:ext uri="{FF2B5EF4-FFF2-40B4-BE49-F238E27FC236}">
                <a16:creationId xmlns:a16="http://schemas.microsoft.com/office/drawing/2014/main" id="{F78E529D-E533-2271-6203-1635F44B1F63}"/>
              </a:ext>
            </a:extLst>
          </p:cNvPr>
          <p:cNvSpPr txBox="1"/>
          <p:nvPr/>
        </p:nvSpPr>
        <p:spPr>
          <a:xfrm>
            <a:off x="10533414" y="1977282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0" name="ZoneTexte 1109">
                <a:extLst>
                  <a:ext uri="{FF2B5EF4-FFF2-40B4-BE49-F238E27FC236}">
                    <a16:creationId xmlns:a16="http://schemas.microsoft.com/office/drawing/2014/main" id="{47D3EF5C-8F15-3FFD-7EBA-F295CB0F68F6}"/>
                  </a:ext>
                </a:extLst>
              </p:cNvPr>
              <p:cNvSpPr txBox="1"/>
              <p:nvPr/>
            </p:nvSpPr>
            <p:spPr>
              <a:xfrm>
                <a:off x="4965766" y="3733830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10" name="ZoneTexte 1109">
                <a:extLst>
                  <a:ext uri="{FF2B5EF4-FFF2-40B4-BE49-F238E27FC236}">
                    <a16:creationId xmlns:a16="http://schemas.microsoft.com/office/drawing/2014/main" id="{47D3EF5C-8F15-3FFD-7EBA-F295CB0F6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766" y="3733830"/>
                <a:ext cx="768851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1" name="ZoneTexte 1110">
                <a:extLst>
                  <a:ext uri="{FF2B5EF4-FFF2-40B4-BE49-F238E27FC236}">
                    <a16:creationId xmlns:a16="http://schemas.microsoft.com/office/drawing/2014/main" id="{B79AB333-F993-16C5-A36F-CFB4C2C18872}"/>
                  </a:ext>
                </a:extLst>
              </p:cNvPr>
              <p:cNvSpPr txBox="1"/>
              <p:nvPr/>
            </p:nvSpPr>
            <p:spPr>
              <a:xfrm>
                <a:off x="6801820" y="3739473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11" name="ZoneTexte 1110">
                <a:extLst>
                  <a:ext uri="{FF2B5EF4-FFF2-40B4-BE49-F238E27FC236}">
                    <a16:creationId xmlns:a16="http://schemas.microsoft.com/office/drawing/2014/main" id="{B79AB333-F993-16C5-A36F-CFB4C2C18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820" y="3739473"/>
                <a:ext cx="76885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2" name="ZoneTexte 1111">
                <a:extLst>
                  <a:ext uri="{FF2B5EF4-FFF2-40B4-BE49-F238E27FC236}">
                    <a16:creationId xmlns:a16="http://schemas.microsoft.com/office/drawing/2014/main" id="{F965C7B7-6D70-AEB8-8057-80A77602331B}"/>
                  </a:ext>
                </a:extLst>
              </p:cNvPr>
              <p:cNvSpPr txBox="1"/>
              <p:nvPr/>
            </p:nvSpPr>
            <p:spPr>
              <a:xfrm>
                <a:off x="9555902" y="3733830"/>
                <a:ext cx="7688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12" name="ZoneTexte 1111">
                <a:extLst>
                  <a:ext uri="{FF2B5EF4-FFF2-40B4-BE49-F238E27FC236}">
                    <a16:creationId xmlns:a16="http://schemas.microsoft.com/office/drawing/2014/main" id="{F965C7B7-6D70-AEB8-8057-80A776023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902" y="3733830"/>
                <a:ext cx="76885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10" grpId="0"/>
      <p:bldP spid="11" grpId="0"/>
      <p:bldP spid="12" grpId="0"/>
      <p:bldP spid="14" grpId="0"/>
      <p:bldP spid="18" grpId="0"/>
      <p:bldP spid="19" grpId="0"/>
      <p:bldP spid="20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1106" grpId="0"/>
      <p:bldP spid="1107" grpId="0"/>
      <p:bldP spid="1108" grpId="0"/>
      <p:bldP spid="1109" grpId="0"/>
      <p:bldP spid="1110" grpId="0"/>
      <p:bldP spid="1111" grpId="0"/>
      <p:bldP spid="11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C1824F86-E888-CB65-4CC4-5785A26A0EE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208022"/>
                  </p:ext>
                </p:extLst>
              </p:nvPr>
            </p:nvGraphicFramePr>
            <p:xfrm>
              <a:off x="529865" y="2581527"/>
              <a:ext cx="10543821" cy="2743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6801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C1824F86-E888-CB65-4CC4-5785A26A0EE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208022"/>
                  </p:ext>
                </p:extLst>
              </p:nvPr>
            </p:nvGraphicFramePr>
            <p:xfrm>
              <a:off x="529865" y="2581527"/>
              <a:ext cx="10543821" cy="2743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10667" r="-200693" b="-5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110667" r="-200693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207895" r="-200693" b="-298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312000" r="-200693" b="-2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412000" r="-200693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73" t="-512000" r="-200693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68015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CA38D7-73AA-2CEB-D89D-BC6CCEBDF118}"/>
                  </a:ext>
                </a:extLst>
              </p:cNvPr>
              <p:cNvSpPr txBox="1"/>
              <p:nvPr/>
            </p:nvSpPr>
            <p:spPr>
              <a:xfrm>
                <a:off x="5554180" y="3019321"/>
                <a:ext cx="18372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1= 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CA38D7-73AA-2CEB-D89D-BC6CCEBDF1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180" y="3019321"/>
                <a:ext cx="183722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9E70266-FC27-0501-0DB6-F90EF09AD843}"/>
                  </a:ext>
                </a:extLst>
              </p:cNvPr>
              <p:cNvSpPr txBox="1"/>
              <p:nvPr/>
            </p:nvSpPr>
            <p:spPr>
              <a:xfrm>
                <a:off x="5554180" y="3476524"/>
                <a:ext cx="1837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4= 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9E70266-FC27-0501-0DB6-F90EF09AD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180" y="3476524"/>
                <a:ext cx="183721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2D8F9FA-48B1-2DFB-F725-E7D6F5457C2B}"/>
                  </a:ext>
                </a:extLst>
              </p:cNvPr>
              <p:cNvSpPr txBox="1"/>
              <p:nvPr/>
            </p:nvSpPr>
            <p:spPr>
              <a:xfrm>
                <a:off x="5529631" y="3940077"/>
                <a:ext cx="1837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9= 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2D8F9FA-48B1-2DFB-F725-E7D6F5457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631" y="3940077"/>
                <a:ext cx="183721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7332B8E-B6A3-DA55-E88A-6C78FE9C66B0}"/>
                  </a:ext>
                </a:extLst>
              </p:cNvPr>
              <p:cNvSpPr txBox="1"/>
              <p:nvPr/>
            </p:nvSpPr>
            <p:spPr>
              <a:xfrm>
                <a:off x="5529633" y="4440820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16= 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7332B8E-B6A3-DA55-E88A-6C78FE9C6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633" y="4440820"/>
                <a:ext cx="183721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B67B5A-366C-FBB7-8EBE-38BFAB5A44E3}"/>
                  </a:ext>
                </a:extLst>
              </p:cNvPr>
              <p:cNvSpPr txBox="1"/>
              <p:nvPr/>
            </p:nvSpPr>
            <p:spPr>
              <a:xfrm>
                <a:off x="9168237" y="3493694"/>
                <a:ext cx="15215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8= </m:t>
                      </m:r>
                      <m:r>
                        <a:rPr lang="fr-FR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B67B5A-366C-FBB7-8EBE-38BFAB5A4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8237" y="3493694"/>
                <a:ext cx="152153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55B19C5-BF4B-FB63-0B2E-5F40968328A2}"/>
                  </a:ext>
                </a:extLst>
              </p:cNvPr>
              <p:cNvSpPr txBox="1"/>
              <p:nvPr/>
            </p:nvSpPr>
            <p:spPr>
              <a:xfrm>
                <a:off x="9168236" y="3040401"/>
                <a:ext cx="17501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</a:rPr>
                        <m:t>4= </m:t>
                      </m:r>
                      <m:r>
                        <a:rPr lang="fr-FR" sz="2400" i="1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fr-FR" sz="2400" dirty="0">
                  <a:solidFill>
                    <a:srgbClr val="1D6FA9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55B19C5-BF4B-FB63-0B2E-5F4096832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8236" y="3040401"/>
                <a:ext cx="175013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D85F7F4-D4F6-A1CC-2C8C-2782BA13B7C3}"/>
                  </a:ext>
                </a:extLst>
              </p:cNvPr>
              <p:cNvSpPr txBox="1"/>
              <p:nvPr/>
            </p:nvSpPr>
            <p:spPr>
              <a:xfrm>
                <a:off x="9168236" y="3949777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12= 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D85F7F4-D4F6-A1CC-2C8C-2782BA13B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8236" y="3949777"/>
                <a:ext cx="183721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A2E8A3D-1CA8-B80F-0586-219E538851ED}"/>
                  </a:ext>
                </a:extLst>
              </p:cNvPr>
              <p:cNvSpPr txBox="1"/>
              <p:nvPr/>
            </p:nvSpPr>
            <p:spPr>
              <a:xfrm>
                <a:off x="9168236" y="4408652"/>
                <a:ext cx="16412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16= </m:t>
                      </m:r>
                      <m:r>
                        <a:rPr lang="fr-FR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A2E8A3D-1CA8-B80F-0586-219E53885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8236" y="4408652"/>
                <a:ext cx="164127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D24CBA5A-3D57-E273-F694-51AD68A3FE86}"/>
              </a:ext>
            </a:extLst>
          </p:cNvPr>
          <p:cNvSpPr txBox="1"/>
          <p:nvPr/>
        </p:nvSpPr>
        <p:spPr>
          <a:xfrm>
            <a:off x="425538" y="1184862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4) J’exprime la règle par une formule 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A431A5A-1C96-7C3A-320D-0ACBA104BED1}"/>
                  </a:ext>
                </a:extLst>
              </p:cNvPr>
              <p:cNvSpPr txBox="1"/>
              <p:nvPr/>
            </p:nvSpPr>
            <p:spPr>
              <a:xfrm>
                <a:off x="5554182" y="4860831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………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A431A5A-1C96-7C3A-320D-0ACBA104B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182" y="4860831"/>
                <a:ext cx="183721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37644A8-84EE-4035-4DB8-5A43A9D65C87}"/>
                  </a:ext>
                </a:extLst>
              </p:cNvPr>
              <p:cNvSpPr txBox="1"/>
              <p:nvPr/>
            </p:nvSpPr>
            <p:spPr>
              <a:xfrm>
                <a:off x="9070267" y="4860833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………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37644A8-84EE-4035-4DB8-5A43A9D65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267" y="4860833"/>
                <a:ext cx="183721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758B4ED-E8A8-31CF-5059-90378FF79403}"/>
              </a:ext>
            </a:extLst>
          </p:cNvPr>
          <p:cNvSpPr txBox="1"/>
          <p:nvPr/>
        </p:nvSpPr>
        <p:spPr>
          <a:xfrm>
            <a:off x="425538" y="1184862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fr-FR" dirty="0"/>
              <a:t>4) J’exprime la règle par une formule 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au 13">
                <a:extLst>
                  <a:ext uri="{FF2B5EF4-FFF2-40B4-BE49-F238E27FC236}">
                    <a16:creationId xmlns:a16="http://schemas.microsoft.com/office/drawing/2014/main" id="{D84052FE-19E9-D20D-13F0-6563485DB9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1708663"/>
                  </p:ext>
                </p:extLst>
              </p:nvPr>
            </p:nvGraphicFramePr>
            <p:xfrm>
              <a:off x="529865" y="2581527"/>
              <a:ext cx="10543821" cy="2743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24473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au 13">
                <a:extLst>
                  <a:ext uri="{FF2B5EF4-FFF2-40B4-BE49-F238E27FC236}">
                    <a16:creationId xmlns:a16="http://schemas.microsoft.com/office/drawing/2014/main" id="{D84052FE-19E9-D20D-13F0-6563485DB9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1708663"/>
                  </p:ext>
                </p:extLst>
              </p:nvPr>
            </p:nvGraphicFramePr>
            <p:xfrm>
              <a:off x="529865" y="2581527"/>
              <a:ext cx="10543821" cy="274320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514607">
                      <a:extLst>
                        <a:ext uri="{9D8B030D-6E8A-4147-A177-3AD203B41FA5}">
                          <a16:colId xmlns:a16="http://schemas.microsoft.com/office/drawing/2014/main" val="990150456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3712693554"/>
                        </a:ext>
                      </a:extLst>
                    </a:gridCol>
                    <a:gridCol w="3514607">
                      <a:extLst>
                        <a:ext uri="{9D8B030D-6E8A-4147-A177-3AD203B41FA5}">
                          <a16:colId xmlns:a16="http://schemas.microsoft.com/office/drawing/2014/main" val="4056657990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10667" r="-200693" b="-5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bg1"/>
                              </a:solidFill>
                            </a:rPr>
                            <a:t>Nombre de fleurs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Nombre de pierres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723194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110667" r="-200693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10705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207895" r="-200693" b="-298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376999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312000" r="-200693" b="-2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37042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412000" r="-200693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740423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173" t="-512000" r="-200693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>
                            <a:solidFill>
                              <a:schemeClr val="accent4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244737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2CF493A-7E94-A650-CD3B-E7EFB4A2E288}"/>
                  </a:ext>
                </a:extLst>
              </p:cNvPr>
              <p:cNvSpPr txBox="1"/>
              <p:nvPr/>
            </p:nvSpPr>
            <p:spPr>
              <a:xfrm>
                <a:off x="4944576" y="3019321"/>
                <a:ext cx="18372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1=1²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2CF493A-7E94-A650-CD3B-E7EFB4A2E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576" y="3019321"/>
                <a:ext cx="183722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36EA01C-3D1D-F7C8-E51F-7E11DFB62AF4}"/>
                  </a:ext>
                </a:extLst>
              </p:cNvPr>
              <p:cNvSpPr txBox="1"/>
              <p:nvPr/>
            </p:nvSpPr>
            <p:spPr>
              <a:xfrm>
                <a:off x="4944576" y="3476524"/>
                <a:ext cx="1837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4=2²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36EA01C-3D1D-F7C8-E51F-7E11DFB62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576" y="3476524"/>
                <a:ext cx="183721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1AE857A-4BEA-0B12-F816-07F11395738A}"/>
                  </a:ext>
                </a:extLst>
              </p:cNvPr>
              <p:cNvSpPr txBox="1"/>
              <p:nvPr/>
            </p:nvSpPr>
            <p:spPr>
              <a:xfrm>
                <a:off x="4920027" y="3940077"/>
                <a:ext cx="1837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9=3²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1AE857A-4BEA-0B12-F816-07F113957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027" y="3940077"/>
                <a:ext cx="183721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76B1995-15BF-3137-12F6-78C66BEA1A17}"/>
                  </a:ext>
                </a:extLst>
              </p:cNvPr>
              <p:cNvSpPr txBox="1"/>
              <p:nvPr/>
            </p:nvSpPr>
            <p:spPr>
              <a:xfrm>
                <a:off x="4920029" y="4440820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16=4²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76B1995-15BF-3137-12F6-78C66BEA1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029" y="4440820"/>
                <a:ext cx="183721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98CE846-7A21-2837-70BF-1FCCC5BA3EC5}"/>
                  </a:ext>
                </a:extLst>
              </p:cNvPr>
              <p:cNvSpPr txBox="1"/>
              <p:nvPr/>
            </p:nvSpPr>
            <p:spPr>
              <a:xfrm>
                <a:off x="8558633" y="3493694"/>
                <a:ext cx="15215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8=4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×2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98CE846-7A21-2837-70BF-1FCCC5BA3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633" y="3493694"/>
                <a:ext cx="1521534" cy="461665"/>
              </a:xfrm>
              <a:prstGeom prst="rect">
                <a:avLst/>
              </a:prstGeom>
              <a:blipFill>
                <a:blip r:embed="rId9"/>
                <a:stretch>
                  <a:fillRect l="-4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3D8A550-3B7C-90F0-FCC9-E74D4556ADC4}"/>
                  </a:ext>
                </a:extLst>
              </p:cNvPr>
              <p:cNvSpPr txBox="1"/>
              <p:nvPr/>
            </p:nvSpPr>
            <p:spPr>
              <a:xfrm>
                <a:off x="8444333" y="3075363"/>
                <a:ext cx="17501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4=4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×1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3D8A550-3B7C-90F0-FCC9-E74D4556A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333" y="3075363"/>
                <a:ext cx="175013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1235F3FB-1C97-9940-8455-79DDB939E9BD}"/>
                  </a:ext>
                </a:extLst>
              </p:cNvPr>
              <p:cNvSpPr txBox="1"/>
              <p:nvPr/>
            </p:nvSpPr>
            <p:spPr>
              <a:xfrm>
                <a:off x="8357250" y="3970362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12=4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×3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1235F3FB-1C97-9940-8455-79DDB939E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250" y="3970362"/>
                <a:ext cx="183721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B0A12C3-E949-1131-A3BF-A9786D0FC872}"/>
                  </a:ext>
                </a:extLst>
              </p:cNvPr>
              <p:cNvSpPr txBox="1"/>
              <p:nvPr/>
            </p:nvSpPr>
            <p:spPr>
              <a:xfrm>
                <a:off x="8444333" y="4396724"/>
                <a:ext cx="16412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16=4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×4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B0A12C3-E949-1131-A3BF-A9786D0FC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333" y="4396724"/>
                <a:ext cx="1641277" cy="461665"/>
              </a:xfrm>
              <a:prstGeom prst="rect">
                <a:avLst/>
              </a:prstGeom>
              <a:blipFill>
                <a:blip r:embed="rId12"/>
                <a:stretch>
                  <a:fillRect l="-18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124DADD-9E40-EF56-03BB-6DC133314C7B}"/>
                  </a:ext>
                </a:extLst>
              </p:cNvPr>
              <p:cNvSpPr txBox="1"/>
              <p:nvPr/>
            </p:nvSpPr>
            <p:spPr>
              <a:xfrm>
                <a:off x="4865601" y="4865361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²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124DADD-9E40-EF56-03BB-6DC133314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601" y="4865361"/>
                <a:ext cx="183721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5D4020C-442F-B733-D885-AF9319333E7F}"/>
                  </a:ext>
                </a:extLst>
              </p:cNvPr>
              <p:cNvSpPr txBox="1"/>
              <p:nvPr/>
            </p:nvSpPr>
            <p:spPr>
              <a:xfrm>
                <a:off x="8153089" y="4865362"/>
                <a:ext cx="18372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D6FA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5D4020C-442F-B733-D885-AF9319333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089" y="4865362"/>
                <a:ext cx="1837217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10020115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59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ACB84B-ADD3-FB3B-BCA8-FA777C4D2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0251" y="944648"/>
            <a:ext cx="6389619" cy="573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941A5CE-B61F-2C15-5797-EDE22FC84D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251" y="944648"/>
            <a:ext cx="6389619" cy="573515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FB3980A-73E3-E44F-8B92-7B5830EC288B}"/>
              </a:ext>
            </a:extLst>
          </p:cNvPr>
          <p:cNvSpPr txBox="1"/>
          <p:nvPr/>
        </p:nvSpPr>
        <p:spPr>
          <a:xfrm>
            <a:off x="4125686" y="3429000"/>
            <a:ext cx="1575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Table et chaise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F462E1-A2FE-B9EA-9FD9-85124D5CBA7C}"/>
              </a:ext>
            </a:extLst>
          </p:cNvPr>
          <p:cNvSpPr txBox="1"/>
          <p:nvPr/>
        </p:nvSpPr>
        <p:spPr>
          <a:xfrm>
            <a:off x="4278086" y="3995057"/>
            <a:ext cx="3145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Voir dessin ci-dessus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29C35A5-8808-B5BF-A5A7-2108FFF1E259}"/>
              </a:ext>
            </a:extLst>
          </p:cNvPr>
          <p:cNvGrpSpPr/>
          <p:nvPr/>
        </p:nvGrpSpPr>
        <p:grpSpPr>
          <a:xfrm>
            <a:off x="8734633" y="2234875"/>
            <a:ext cx="232353" cy="864240"/>
            <a:chOff x="7531704" y="2181842"/>
            <a:chExt cx="232353" cy="864240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174B7BF-EBAF-DE27-43ED-E138AD82DB9F}"/>
                </a:ext>
              </a:extLst>
            </p:cNvPr>
            <p:cNvSpPr txBox="1"/>
            <p:nvPr/>
          </p:nvSpPr>
          <p:spPr>
            <a:xfrm>
              <a:off x="7531704" y="2181842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C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8EBE232-FAB3-2E2A-6BF5-C58C8F64B7BF}"/>
                </a:ext>
              </a:extLst>
            </p:cNvPr>
            <p:cNvSpPr txBox="1"/>
            <p:nvPr/>
          </p:nvSpPr>
          <p:spPr>
            <a:xfrm>
              <a:off x="7538279" y="2676750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C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651955F-B111-BACD-FA1C-6FB82E9EA12F}"/>
              </a:ext>
            </a:extLst>
          </p:cNvPr>
          <p:cNvGrpSpPr/>
          <p:nvPr/>
        </p:nvGrpSpPr>
        <p:grpSpPr>
          <a:xfrm>
            <a:off x="10524002" y="2693004"/>
            <a:ext cx="231424" cy="826538"/>
            <a:chOff x="8812998" y="2300369"/>
            <a:chExt cx="231424" cy="826538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F804BC4-A9D9-7660-4ADD-FE19DB40DDF5}"/>
                </a:ext>
              </a:extLst>
            </p:cNvPr>
            <p:cNvSpPr txBox="1"/>
            <p:nvPr/>
          </p:nvSpPr>
          <p:spPr>
            <a:xfrm>
              <a:off x="8818644" y="275757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C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2CBDFE6-91A3-5A38-C10D-0CAF5ADC17B1}"/>
                </a:ext>
              </a:extLst>
            </p:cNvPr>
            <p:cNvSpPr txBox="1"/>
            <p:nvPr/>
          </p:nvSpPr>
          <p:spPr>
            <a:xfrm>
              <a:off x="8812998" y="2300369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C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267DDA9-E438-CB99-B9E7-23A242F96B18}"/>
              </a:ext>
            </a:extLst>
          </p:cNvPr>
          <p:cNvGrpSpPr/>
          <p:nvPr/>
        </p:nvGrpSpPr>
        <p:grpSpPr>
          <a:xfrm>
            <a:off x="9168237" y="1797788"/>
            <a:ext cx="687421" cy="397623"/>
            <a:chOff x="7932452" y="1827895"/>
            <a:chExt cx="687421" cy="397623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20090E1-3360-C003-D674-C4C07EEAABBA}"/>
                </a:ext>
              </a:extLst>
            </p:cNvPr>
            <p:cNvSpPr txBox="1"/>
            <p:nvPr/>
          </p:nvSpPr>
          <p:spPr>
            <a:xfrm>
              <a:off x="8394095" y="185618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C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B1C4DC4-59E4-FFB1-0D72-4A01497F3D00}"/>
                </a:ext>
              </a:extLst>
            </p:cNvPr>
            <p:cNvSpPr txBox="1"/>
            <p:nvPr/>
          </p:nvSpPr>
          <p:spPr>
            <a:xfrm>
              <a:off x="7932452" y="1827895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040C0"/>
                  </a:solidFill>
                </a:rPr>
                <a:t>C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2250A7AE-8E34-15C9-40CA-9108653987F4}"/>
              </a:ext>
            </a:extLst>
          </p:cNvPr>
          <p:cNvGrpSpPr/>
          <p:nvPr/>
        </p:nvGrpSpPr>
        <p:grpSpPr>
          <a:xfrm>
            <a:off x="9087410" y="2196212"/>
            <a:ext cx="1382892" cy="1399014"/>
            <a:chOff x="7840936" y="2185061"/>
            <a:chExt cx="1382892" cy="1399014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382DA676-7A63-591F-847D-E714684227FA}"/>
                </a:ext>
              </a:extLst>
            </p:cNvPr>
            <p:cNvGrpSpPr/>
            <p:nvPr/>
          </p:nvGrpSpPr>
          <p:grpSpPr>
            <a:xfrm>
              <a:off x="7840936" y="2190304"/>
              <a:ext cx="457200" cy="457200"/>
              <a:chOff x="6947105" y="1934696"/>
              <a:chExt cx="457200" cy="457200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0660217-FAD8-16F3-93F2-1C64A56125EA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845AD04C-AC5C-154F-1551-FC56C1127633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T</a:t>
                </a:r>
              </a:p>
            </p:txBody>
          </p:sp>
        </p:grp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46C6A6D7-7CE7-DEE3-16EA-55770A22294D}"/>
                </a:ext>
              </a:extLst>
            </p:cNvPr>
            <p:cNvGrpSpPr/>
            <p:nvPr/>
          </p:nvGrpSpPr>
          <p:grpSpPr>
            <a:xfrm>
              <a:off x="7846579" y="2658791"/>
              <a:ext cx="457200" cy="457200"/>
              <a:chOff x="6947105" y="1934696"/>
              <a:chExt cx="457200" cy="457200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30FB3D8-B018-9B19-DE07-0CB16DCDB03D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F2302EB4-60A4-CDFA-30D9-27C53D229BD4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T</a:t>
                </a:r>
              </a:p>
            </p:txBody>
          </p:sp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7898F942-740C-0A4F-4839-66AF2C9082C6}"/>
                </a:ext>
              </a:extLst>
            </p:cNvPr>
            <p:cNvGrpSpPr/>
            <p:nvPr/>
          </p:nvGrpSpPr>
          <p:grpSpPr>
            <a:xfrm>
              <a:off x="8309428" y="2185061"/>
              <a:ext cx="457200" cy="457200"/>
              <a:chOff x="6947105" y="1934696"/>
              <a:chExt cx="457200" cy="457200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DCECAB0-AD20-F92D-15A5-0CE185188A18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FE43CDD8-7CBD-CF34-9C9F-61DA7195888D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T</a:t>
                </a:r>
              </a:p>
            </p:txBody>
          </p:sp>
        </p:grp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CF978185-DA62-D841-9A97-CFBAF200D68C}"/>
                </a:ext>
              </a:extLst>
            </p:cNvPr>
            <p:cNvGrpSpPr/>
            <p:nvPr/>
          </p:nvGrpSpPr>
          <p:grpSpPr>
            <a:xfrm>
              <a:off x="8304185" y="2653548"/>
              <a:ext cx="457200" cy="457200"/>
              <a:chOff x="6936219" y="1923810"/>
              <a:chExt cx="457200" cy="457200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DAE0069-7A8C-5D7B-2BA6-04D330B8ABB7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5506919-BB9A-819B-E2CD-AB409F5DAB6A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T</a:t>
                </a:r>
              </a:p>
            </p:txBody>
          </p:sp>
        </p:grp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8ACFE4CE-ECD8-5843-820E-E8A6DB096FF1}"/>
                </a:ext>
              </a:extLst>
            </p:cNvPr>
            <p:cNvGrpSpPr/>
            <p:nvPr/>
          </p:nvGrpSpPr>
          <p:grpSpPr>
            <a:xfrm>
              <a:off x="8761385" y="2185061"/>
              <a:ext cx="462443" cy="925687"/>
              <a:chOff x="8456585" y="2337461"/>
              <a:chExt cx="462443" cy="925687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E95E0A0-D494-9FFA-C33A-82E737D3EC4B}"/>
                  </a:ext>
                </a:extLst>
              </p:cNvPr>
              <p:cNvGrpSpPr/>
              <p:nvPr/>
            </p:nvGrpSpPr>
            <p:grpSpPr>
              <a:xfrm>
                <a:off x="8461828" y="2337461"/>
                <a:ext cx="457200" cy="457200"/>
                <a:chOff x="6947105" y="1934696"/>
                <a:chExt cx="457200" cy="45720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E82A3A6F-CDC6-FC68-8956-C7D22B787157}"/>
                    </a:ext>
                  </a:extLst>
                </p:cNvPr>
                <p:cNvSpPr/>
                <p:nvPr/>
              </p:nvSpPr>
              <p:spPr>
                <a:xfrm>
                  <a:off x="6947105" y="1934696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ECC66E5F-EDBD-47FC-6E0C-DEEB026CE4CB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T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BE859C90-BC9B-F1C4-F94C-806F28A587CE}"/>
                  </a:ext>
                </a:extLst>
              </p:cNvPr>
              <p:cNvGrpSpPr/>
              <p:nvPr/>
            </p:nvGrpSpPr>
            <p:grpSpPr>
              <a:xfrm>
                <a:off x="8456585" y="2805948"/>
                <a:ext cx="457200" cy="457200"/>
                <a:chOff x="6936219" y="1923810"/>
                <a:chExt cx="457200" cy="457200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3957CC0-85EE-E022-D610-69C171241327}"/>
                    </a:ext>
                  </a:extLst>
                </p:cNvPr>
                <p:cNvSpPr/>
                <p:nvPr/>
              </p:nvSpPr>
              <p:spPr>
                <a:xfrm>
                  <a:off x="6936219" y="1923810"/>
                  <a:ext cx="457200" cy="4572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ECB2EB0C-78C7-DAF1-E042-DBDB734E0958}"/>
                    </a:ext>
                  </a:extLst>
                </p:cNvPr>
                <p:cNvSpPr txBox="1"/>
                <p:nvPr/>
              </p:nvSpPr>
              <p:spPr>
                <a:xfrm>
                  <a:off x="7032978" y="1978630"/>
                  <a:ext cx="225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dirty="0">
                      <a:solidFill>
                        <a:srgbClr val="FF6565"/>
                      </a:solidFill>
                    </a:rPr>
                    <a:t>T</a:t>
                  </a:r>
                </a:p>
              </p:txBody>
            </p:sp>
          </p:grp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6FFF04BB-D2E1-F475-CD31-0F11B6885CF0}"/>
                </a:ext>
              </a:extLst>
            </p:cNvPr>
            <p:cNvGrpSpPr/>
            <p:nvPr/>
          </p:nvGrpSpPr>
          <p:grpSpPr>
            <a:xfrm>
              <a:off x="7846581" y="3126875"/>
              <a:ext cx="457200" cy="457200"/>
              <a:chOff x="6947105" y="1934696"/>
              <a:chExt cx="457200" cy="457200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64F3B31-4C42-D637-1D1C-F6F1C0FBC4D5}"/>
                  </a:ext>
                </a:extLst>
              </p:cNvPr>
              <p:cNvSpPr/>
              <p:nvPr/>
            </p:nvSpPr>
            <p:spPr>
              <a:xfrm>
                <a:off x="6947105" y="193469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C55D7451-7CDA-0DA8-C3AD-6320A661DC5F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T</a:t>
                </a:r>
              </a:p>
            </p:txBody>
          </p:sp>
        </p:grp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DA2EF710-8EEF-0D1D-D469-211227260380}"/>
                </a:ext>
              </a:extLst>
            </p:cNvPr>
            <p:cNvGrpSpPr/>
            <p:nvPr/>
          </p:nvGrpSpPr>
          <p:grpSpPr>
            <a:xfrm>
              <a:off x="8304187" y="3121632"/>
              <a:ext cx="457200" cy="457200"/>
              <a:chOff x="6936219" y="1923810"/>
              <a:chExt cx="457200" cy="457200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7F7926E-1875-1880-AE2D-61D4DE017872}"/>
                  </a:ext>
                </a:extLst>
              </p:cNvPr>
              <p:cNvSpPr/>
              <p:nvPr/>
            </p:nvSpPr>
            <p:spPr>
              <a:xfrm>
                <a:off x="6936219" y="1923810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BD708E50-5478-8E6D-7C30-87697CE2CE64}"/>
                  </a:ext>
                </a:extLst>
              </p:cNvPr>
              <p:cNvSpPr txBox="1"/>
              <p:nvPr/>
            </p:nvSpPr>
            <p:spPr>
              <a:xfrm>
                <a:off x="7032978" y="1978630"/>
                <a:ext cx="225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rgbClr val="FF6565"/>
                    </a:solidFill>
                  </a:rPr>
                  <a:t>T</a:t>
                </a:r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4FE15E9-2B01-68E3-A2C3-0278228ADF04}"/>
                </a:ext>
              </a:extLst>
            </p:cNvPr>
            <p:cNvSpPr/>
            <p:nvPr/>
          </p:nvSpPr>
          <p:spPr>
            <a:xfrm>
              <a:off x="8761386" y="3121633"/>
              <a:ext cx="457200" cy="4572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9049E4C5-38B8-ABAA-C5A8-DAB450929D9E}"/>
                </a:ext>
              </a:extLst>
            </p:cNvPr>
            <p:cNvSpPr txBox="1"/>
            <p:nvPr/>
          </p:nvSpPr>
          <p:spPr>
            <a:xfrm>
              <a:off x="8852501" y="3165566"/>
              <a:ext cx="225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FF6565"/>
                  </a:solidFill>
                </a:rPr>
                <a:t>T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12C69055-FDD0-F996-4C8C-FBE311960BE1}"/>
              </a:ext>
            </a:extLst>
          </p:cNvPr>
          <p:cNvSpPr txBox="1"/>
          <p:nvPr/>
        </p:nvSpPr>
        <p:spPr>
          <a:xfrm>
            <a:off x="8759133" y="3176717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C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5DA9473-ECFA-31C8-5E60-4D9591492821}"/>
              </a:ext>
            </a:extLst>
          </p:cNvPr>
          <p:cNvSpPr txBox="1"/>
          <p:nvPr/>
        </p:nvSpPr>
        <p:spPr>
          <a:xfrm>
            <a:off x="10043560" y="181399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C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9C9DE61-0A45-F3D1-A131-E773B3F55E96}"/>
              </a:ext>
            </a:extLst>
          </p:cNvPr>
          <p:cNvSpPr txBox="1"/>
          <p:nvPr/>
        </p:nvSpPr>
        <p:spPr>
          <a:xfrm>
            <a:off x="10533414" y="2205881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C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EBCD62E-D780-B717-B496-B0DA6036B4FC}"/>
              </a:ext>
            </a:extLst>
          </p:cNvPr>
          <p:cNvSpPr txBox="1"/>
          <p:nvPr/>
        </p:nvSpPr>
        <p:spPr>
          <a:xfrm>
            <a:off x="9155975" y="360046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C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8DEB91C-C31D-B572-E3F0-BE4CAFC1B8CD}"/>
              </a:ext>
            </a:extLst>
          </p:cNvPr>
          <p:cNvSpPr txBox="1"/>
          <p:nvPr/>
        </p:nvSpPr>
        <p:spPr>
          <a:xfrm>
            <a:off x="9580525" y="3589579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C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5CB89295-1E9D-D52B-C3E0-F954017FA26F}"/>
              </a:ext>
            </a:extLst>
          </p:cNvPr>
          <p:cNvSpPr txBox="1"/>
          <p:nvPr/>
        </p:nvSpPr>
        <p:spPr>
          <a:xfrm>
            <a:off x="10037722" y="3589575"/>
            <a:ext cx="22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40C0"/>
                </a:solidFill>
              </a:rPr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0155503C-5862-0F6E-37D9-68FE17546BDA}"/>
                  </a:ext>
                </a:extLst>
              </p:cNvPr>
              <p:cNvSpPr txBox="1"/>
              <p:nvPr/>
            </p:nvSpPr>
            <p:spPr>
              <a:xfrm>
                <a:off x="4913631" y="5214319"/>
                <a:ext cx="3116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0155503C-5862-0F6E-37D9-68FE17546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631" y="5214319"/>
                <a:ext cx="311661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BACC0933-CAD9-3BF9-A04D-5745A0CA4FE6}"/>
                  </a:ext>
                </a:extLst>
              </p:cNvPr>
              <p:cNvSpPr txBox="1"/>
              <p:nvPr/>
            </p:nvSpPr>
            <p:spPr>
              <a:xfrm>
                <a:off x="4913630" y="5501874"/>
                <a:ext cx="3116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BACC0933-CAD9-3BF9-A04D-5745A0CA4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630" y="5501874"/>
                <a:ext cx="311661" cy="307777"/>
              </a:xfrm>
              <a:prstGeom prst="rect">
                <a:avLst/>
              </a:prstGeom>
              <a:blipFill>
                <a:blip r:embed="rId7"/>
                <a:stretch>
                  <a:fillRect r="-117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3D1927BE-6220-1AD3-375F-DCCE08F2E39E}"/>
                  </a:ext>
                </a:extLst>
              </p:cNvPr>
              <p:cNvSpPr txBox="1"/>
              <p:nvPr/>
            </p:nvSpPr>
            <p:spPr>
              <a:xfrm>
                <a:off x="4913629" y="5755913"/>
                <a:ext cx="3116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3D1927BE-6220-1AD3-375F-DCCE08F2E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629" y="5755913"/>
                <a:ext cx="311661" cy="307777"/>
              </a:xfrm>
              <a:prstGeom prst="rect">
                <a:avLst/>
              </a:prstGeom>
              <a:blipFill>
                <a:blip r:embed="rId8"/>
                <a:stretch>
                  <a:fillRect r="-137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1F1075A9-78CD-1203-3689-AE024C1CFDA1}"/>
                  </a:ext>
                </a:extLst>
              </p:cNvPr>
              <p:cNvSpPr txBox="1"/>
              <p:nvPr/>
            </p:nvSpPr>
            <p:spPr>
              <a:xfrm>
                <a:off x="7166975" y="5246973"/>
                <a:ext cx="3116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1F1075A9-78CD-1203-3689-AE024C1CF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975" y="5246973"/>
                <a:ext cx="311661" cy="307777"/>
              </a:xfrm>
              <a:prstGeom prst="rect">
                <a:avLst/>
              </a:prstGeom>
              <a:blipFill>
                <a:blip r:embed="rId9"/>
                <a:stretch>
                  <a:fillRect r="-117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0D73CA52-810C-57AC-456D-F818089458FB}"/>
                  </a:ext>
                </a:extLst>
              </p:cNvPr>
              <p:cNvSpPr txBox="1"/>
              <p:nvPr/>
            </p:nvSpPr>
            <p:spPr>
              <a:xfrm>
                <a:off x="7166975" y="5492535"/>
                <a:ext cx="3116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0D73CA52-810C-57AC-456D-F81808945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975" y="5492535"/>
                <a:ext cx="311661" cy="307777"/>
              </a:xfrm>
              <a:prstGeom prst="rect">
                <a:avLst/>
              </a:prstGeom>
              <a:blipFill>
                <a:blip r:embed="rId10"/>
                <a:stretch>
                  <a:fillRect r="-117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08B17369-70AB-E739-177D-05AAE51FCDD7}"/>
                  </a:ext>
                </a:extLst>
              </p:cNvPr>
              <p:cNvSpPr txBox="1"/>
              <p:nvPr/>
            </p:nvSpPr>
            <p:spPr>
              <a:xfrm>
                <a:off x="7166975" y="5663385"/>
                <a:ext cx="3116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08B17369-70AB-E739-177D-05AAE51FC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975" y="5663385"/>
                <a:ext cx="311661" cy="307777"/>
              </a:xfrm>
              <a:prstGeom prst="rect">
                <a:avLst/>
              </a:prstGeom>
              <a:blipFill>
                <a:blip r:embed="rId11"/>
                <a:stretch>
                  <a:fillRect r="-117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DBEBDBD3-88BA-89CB-0751-A29959F51A65}"/>
                  </a:ext>
                </a:extLst>
              </p:cNvPr>
              <p:cNvSpPr txBox="1"/>
              <p:nvPr/>
            </p:nvSpPr>
            <p:spPr>
              <a:xfrm>
                <a:off x="4445541" y="6158685"/>
                <a:ext cx="3116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²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DBEBDBD3-88BA-89CB-0751-A29959F51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541" y="6158685"/>
                <a:ext cx="311661" cy="307777"/>
              </a:xfrm>
              <a:prstGeom prst="rect">
                <a:avLst/>
              </a:prstGeom>
              <a:blipFill>
                <a:blip r:embed="rId12"/>
                <a:stretch>
                  <a:fillRect r="-98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1DAE0A37-541D-A72E-72C1-DD12B0098F53}"/>
                  </a:ext>
                </a:extLst>
              </p:cNvPr>
              <p:cNvSpPr txBox="1"/>
              <p:nvPr/>
            </p:nvSpPr>
            <p:spPr>
              <a:xfrm>
                <a:off x="4456572" y="6372028"/>
                <a:ext cx="69237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1DAE0A37-541D-A72E-72C1-DD12B0098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572" y="6372028"/>
                <a:ext cx="692371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59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7E7134B-41EE-AADA-E712-AA17730C5B63}"/>
              </a:ext>
            </a:extLst>
          </p:cNvPr>
          <p:cNvGrpSpPr/>
          <p:nvPr/>
        </p:nvGrpSpPr>
        <p:grpSpPr>
          <a:xfrm>
            <a:off x="1917299" y="1889467"/>
            <a:ext cx="8607536" cy="2814656"/>
            <a:chOff x="1917299" y="1889467"/>
            <a:chExt cx="8607536" cy="281465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ACDDFB5-7E41-F671-EB1A-626797E2E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7299" y="1889467"/>
              <a:ext cx="8607536" cy="2754869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326D2A5-2FA1-EBD0-5F09-A74E1C376F6D}"/>
                </a:ext>
              </a:extLst>
            </p:cNvPr>
            <p:cNvSpPr txBox="1"/>
            <p:nvPr/>
          </p:nvSpPr>
          <p:spPr>
            <a:xfrm>
              <a:off x="2133600" y="4309012"/>
              <a:ext cx="2551289" cy="3951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EFBC1CD-2423-640B-151E-CF336E9A278F}"/>
              </a:ext>
            </a:extLst>
          </p:cNvPr>
          <p:cNvSpPr txBox="1"/>
          <p:nvPr/>
        </p:nvSpPr>
        <p:spPr>
          <a:xfrm>
            <a:off x="642690" y="2218409"/>
            <a:ext cx="612070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4"/>
                </a:solidFill>
              </a:rPr>
              <a:t>1) Je reconnais l’unité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6ECE572-7272-161B-B0B8-8FE5994AA09D}"/>
              </a:ext>
            </a:extLst>
          </p:cNvPr>
          <p:cNvSpPr txBox="1"/>
          <p:nvPr/>
        </p:nvSpPr>
        <p:spPr>
          <a:xfrm>
            <a:off x="642690" y="2967335"/>
            <a:ext cx="612070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4"/>
                </a:solidFill>
              </a:rPr>
              <a:t>2) Je dessine l’élément suivant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1A89788-D5AB-CE17-CFB6-97F24EE08472}"/>
              </a:ext>
            </a:extLst>
          </p:cNvPr>
          <p:cNvSpPr txBox="1"/>
          <p:nvPr/>
        </p:nvSpPr>
        <p:spPr>
          <a:xfrm>
            <a:off x="642690" y="3664594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4"/>
                </a:solidFill>
              </a:rPr>
              <a:t>3) Je transcris le pattern dans un tableau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034215-EEF8-2544-1574-A03BC3D8BCD9}"/>
              </a:ext>
            </a:extLst>
          </p:cNvPr>
          <p:cNvSpPr txBox="1"/>
          <p:nvPr/>
        </p:nvSpPr>
        <p:spPr>
          <a:xfrm>
            <a:off x="642689" y="4413520"/>
            <a:ext cx="612070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4) J’exprime la règle par une formule 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A4D4768-A6D0-B742-DB78-AB268AF1131F}"/>
              </a:ext>
            </a:extLst>
          </p:cNvPr>
          <p:cNvSpPr txBox="1"/>
          <p:nvPr/>
        </p:nvSpPr>
        <p:spPr>
          <a:xfrm>
            <a:off x="642689" y="1334802"/>
            <a:ext cx="6469562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tx1"/>
                </a:solidFill>
                <a:latin typeface="Calibri" panose="020F0502020204030204"/>
              </a:rPr>
              <a:t>Pour r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ésoudre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 problème de pattern algébrique: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59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2A2EBF-B3F7-7CAA-B9DB-3416C0D2B6E2}"/>
              </a:ext>
            </a:extLst>
          </p:cNvPr>
          <p:cNvGrpSpPr/>
          <p:nvPr/>
        </p:nvGrpSpPr>
        <p:grpSpPr>
          <a:xfrm>
            <a:off x="1595134" y="1729425"/>
            <a:ext cx="8469316" cy="2024884"/>
            <a:chOff x="1595134" y="1729425"/>
            <a:chExt cx="8469316" cy="2024884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D80E700-957A-A0F9-3627-188BDF589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5134" y="1729425"/>
              <a:ext cx="3591237" cy="574597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C200FE3-B625-74C9-31E5-94AECDC35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5153" y="2626603"/>
              <a:ext cx="8469297" cy="1127706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8464C87-E14C-8523-E873-0582FA98A102}"/>
                </a:ext>
              </a:extLst>
            </p:cNvPr>
            <p:cNvSpPr txBox="1"/>
            <p:nvPr/>
          </p:nvSpPr>
          <p:spPr>
            <a:xfrm>
              <a:off x="7303911" y="2444892"/>
              <a:ext cx="2257778" cy="48171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156D25-717E-4996-78D8-677D90ABA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" y="1777207"/>
            <a:ext cx="10267240" cy="238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9069</TotalTime>
  <Words>1666</Words>
  <Application>Microsoft Office PowerPoint</Application>
  <PresentationFormat>Grand écran</PresentationFormat>
  <Paragraphs>536</Paragraphs>
  <Slides>44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44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1156</cp:revision>
  <cp:lastPrinted>2024-10-05T19:15:58Z</cp:lastPrinted>
  <dcterms:created xsi:type="dcterms:W3CDTF">2024-05-28T10:13:44Z</dcterms:created>
  <dcterms:modified xsi:type="dcterms:W3CDTF">2025-11-26T21:29:08Z</dcterms:modified>
</cp:coreProperties>
</file>