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3"/>
  </p:notesMasterIdLst>
  <p:handoutMasterIdLst>
    <p:handoutMasterId r:id="rId54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34806564" r:id="rId15"/>
    <p:sldId id="2147483566" r:id="rId16"/>
    <p:sldId id="2147483585" r:id="rId17"/>
    <p:sldId id="2147483567" r:id="rId18"/>
    <p:sldId id="2147483556" r:id="rId19"/>
    <p:sldId id="2134806558" r:id="rId20"/>
    <p:sldId id="2134806568" r:id="rId21"/>
    <p:sldId id="2134805874" r:id="rId22"/>
    <p:sldId id="2134805878" r:id="rId23"/>
    <p:sldId id="2147483614" r:id="rId24"/>
    <p:sldId id="2134806573" r:id="rId25"/>
    <p:sldId id="2147483557" r:id="rId26"/>
    <p:sldId id="2147483616" r:id="rId27"/>
    <p:sldId id="2147483569" r:id="rId28"/>
    <p:sldId id="2147483607" r:id="rId29"/>
    <p:sldId id="2147483608" r:id="rId30"/>
    <p:sldId id="2147483610" r:id="rId31"/>
    <p:sldId id="2147483612" r:id="rId32"/>
    <p:sldId id="2134806108" r:id="rId33"/>
    <p:sldId id="2147483559" r:id="rId34"/>
    <p:sldId id="2147483571" r:id="rId35"/>
    <p:sldId id="2147483573" r:id="rId36"/>
    <p:sldId id="2147483572" r:id="rId37"/>
    <p:sldId id="2147483575" r:id="rId38"/>
    <p:sldId id="2147483576" r:id="rId39"/>
    <p:sldId id="2147483577" r:id="rId40"/>
    <p:sldId id="2134806577" r:id="rId41"/>
    <p:sldId id="2134806551" r:id="rId42"/>
    <p:sldId id="2134806578" r:id="rId43"/>
    <p:sldId id="2147483579" r:id="rId44"/>
    <p:sldId id="2147483580" r:id="rId45"/>
    <p:sldId id="2134806579" r:id="rId46"/>
    <p:sldId id="2134806088" r:id="rId47"/>
    <p:sldId id="2134806580" r:id="rId48"/>
    <p:sldId id="2134806582" r:id="rId49"/>
    <p:sldId id="2134806536" r:id="rId50"/>
    <p:sldId id="2134806535" r:id="rId51"/>
    <p:sldId id="213480658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1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16"/>
            <p14:sldId id="2147483569"/>
            <p14:sldId id="2147483607"/>
            <p14:sldId id="2147483608"/>
            <p14:sldId id="2147483610"/>
            <p14:sldId id="2147483612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</p14:sldIdLst>
        </p14:section>
        <p14:section name="Pratique autonome" id="{40CD8AAE-F9F0-47C4-A7F7-0976D79B8EC9}">
          <p14:sldIdLst>
            <p14:sldId id="2147483580"/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90" autoAdjust="0"/>
    <p:restoredTop sz="94679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7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.png"/><Relationship Id="rId7" Type="http://schemas.openxmlformats.org/officeDocument/2006/relationships/image" Target="../media/image76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0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0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image" Target="../media/image11.jpeg"/><Relationship Id="rId7" Type="http://schemas.openxmlformats.org/officeDocument/2006/relationships/image" Target="../media/image850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image" Target="../media/image10.jpe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0.png"/><Relationship Id="rId11" Type="http://schemas.openxmlformats.org/officeDocument/2006/relationships/image" Target="../media/image89.png"/><Relationship Id="rId5" Type="http://schemas.openxmlformats.org/officeDocument/2006/relationships/image" Target="../media/image86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4" Type="http://schemas.openxmlformats.org/officeDocument/2006/relationships/image" Target="../media/image14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26" Type="http://schemas.openxmlformats.org/officeDocument/2006/relationships/image" Target="../media/image119.png"/><Relationship Id="rId3" Type="http://schemas.openxmlformats.org/officeDocument/2006/relationships/image" Target="../media/image11.jpeg"/><Relationship Id="rId21" Type="http://schemas.openxmlformats.org/officeDocument/2006/relationships/image" Target="../media/image114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2" Type="http://schemas.openxmlformats.org/officeDocument/2006/relationships/image" Target="../media/image10.jpe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24" Type="http://schemas.openxmlformats.org/officeDocument/2006/relationships/image" Target="../media/image117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10" Type="http://schemas.openxmlformats.org/officeDocument/2006/relationships/image" Target="../media/image103.png"/><Relationship Id="rId19" Type="http://schemas.openxmlformats.org/officeDocument/2006/relationships/image" Target="../media/image112.png"/><Relationship Id="rId4" Type="http://schemas.openxmlformats.org/officeDocument/2006/relationships/image" Target="../media/image14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Relationship Id="rId27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07264"/>
            <a:ext cx="7315688" cy="797097"/>
            <a:chOff x="304312" y="4655400"/>
            <a:chExt cx="5315914" cy="573235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31591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74654" y="4675662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9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05876" y="5380319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43583" y="5444443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0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Résoudre un système de deux équations du 1</a:t>
              </a:r>
              <a:r>
                <a:rPr lang="fr-MA" sz="2000" b="1" baseline="300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er</a:t>
              </a:r>
              <a:endParaRPr lang="fr-MA" sz="20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endParaRPr>
            </a:p>
            <a:p>
              <a:r>
                <a:rPr lang="fr-MA" sz="20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degré à deux inconnues à coefficients décimaux </a:t>
              </a:r>
              <a:endParaRPr lang="fr-MA" sz="2000" dirty="0"/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551D7-8DAF-9A3A-9B63-C76157575A18}"/>
              </a:ext>
            </a:extLst>
          </p:cNvPr>
          <p:cNvSpPr txBox="1"/>
          <p:nvPr/>
        </p:nvSpPr>
        <p:spPr>
          <a:xfrm>
            <a:off x="2811424" y="3005758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Méthode d’élimination directe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162FBB-6280-6EEA-CFDC-672C0D9B86C4}"/>
              </a:ext>
            </a:extLst>
          </p:cNvPr>
          <p:cNvSpPr txBox="1"/>
          <p:nvPr/>
        </p:nvSpPr>
        <p:spPr>
          <a:xfrm>
            <a:off x="2811424" y="3802303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 méthode de substitution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61543D-FA47-F8A3-53C4-8476F09BA14C}"/>
              </a:ext>
            </a:extLst>
          </p:cNvPr>
          <p:cNvSpPr txBox="1"/>
          <p:nvPr/>
        </p:nvSpPr>
        <p:spPr>
          <a:xfrm>
            <a:off x="2811424" y="4629244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Méthode d’élimination par combinaison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Compléter 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×1,5=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l="-761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6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7999" y="689650"/>
            <a:ext cx="9719499" cy="3662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réponse :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Compléter :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×1,5=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 l="-761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279C2BD-23F6-8F2A-E3E8-9A637132036E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279C2BD-23F6-8F2A-E3E8-9A63713203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</m:t>
                    </m:r>
                    <m:r>
                      <a:rPr lang="fr-FR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d>
                      <m:dPr>
                        <m:ctrlP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0,25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+2,5</m:t>
                        </m:r>
                      </m:e>
                    </m:d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est égale à :</a:t>
                </a: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2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+10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+10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/>
              <p:nvPr/>
            </p:nvSpPr>
            <p:spPr>
              <a:xfrm>
                <a:off x="5355550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+8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550" y="4762505"/>
                <a:ext cx="2221774" cy="8569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</m:t>
                    </m:r>
                    <m:r>
                      <a:rPr lang="fr-FR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d>
                      <m:d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0,25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+2,5</m:t>
                        </m:r>
                      </m:e>
                    </m:d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est égale à :</a:t>
                </a:r>
              </a:p>
            </p:txBody>
          </p:sp>
        </mc:Choice>
        <mc:Fallback xmlns="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EE442F-9AAB-6F8F-DCD7-0C0A2F7DF20F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+10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EE442F-9AAB-6F8F-DCD7-0C0A2F7DF2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élève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 deux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E2CF8C-1A11-19ED-8DE2-E93F36321528}"/>
              </a:ext>
            </a:extLst>
          </p:cNvPr>
          <p:cNvSpPr/>
          <p:nvPr/>
        </p:nvSpPr>
        <p:spPr>
          <a:xfrm>
            <a:off x="5312191" y="61683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8B8CE2-FA6C-8471-432E-47C1F0D06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" y="1403007"/>
            <a:ext cx="10808452" cy="369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98F3F-3246-D7D5-0C41-D8DAF174E030}"/>
              </a:ext>
            </a:extLst>
          </p:cNvPr>
          <p:cNvSpPr/>
          <p:nvPr/>
        </p:nvSpPr>
        <p:spPr>
          <a:xfrm>
            <a:off x="5312191" y="61683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75BBCA-9A0D-3B19-2C8F-556894A11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" y="1403007"/>
            <a:ext cx="10808452" cy="36909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AF00B62-4FB3-B3BA-5D1B-FCC16F8EDFCA}"/>
                  </a:ext>
                </a:extLst>
              </p:cNvPr>
              <p:cNvSpPr txBox="1"/>
              <p:nvPr/>
            </p:nvSpPr>
            <p:spPr>
              <a:xfrm>
                <a:off x="2842054" y="3002692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AF00B62-4FB3-B3BA-5D1B-FCC16F8ED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054" y="3002692"/>
                <a:ext cx="130981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49258AC-AA89-F6C0-B72E-FA78D14CEA2F}"/>
                  </a:ext>
                </a:extLst>
              </p:cNvPr>
              <p:cNvSpPr txBox="1"/>
              <p:nvPr/>
            </p:nvSpPr>
            <p:spPr>
              <a:xfrm>
                <a:off x="7385224" y="4386235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49258AC-AA89-F6C0-B72E-FA78D14CE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224" y="4386235"/>
                <a:ext cx="130981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4E7345B-4BF0-57E4-585D-17D7DF5F28AE}"/>
                  </a:ext>
                </a:extLst>
              </p:cNvPr>
              <p:cNvSpPr txBox="1"/>
              <p:nvPr/>
            </p:nvSpPr>
            <p:spPr>
              <a:xfrm>
                <a:off x="7385224" y="3678493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4E7345B-4BF0-57E4-585D-17D7DF5F2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224" y="3678493"/>
                <a:ext cx="130981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4C81189-2925-BB8F-F9EC-9805373D9CA1}"/>
                  </a:ext>
                </a:extLst>
              </p:cNvPr>
              <p:cNvSpPr txBox="1"/>
              <p:nvPr/>
            </p:nvSpPr>
            <p:spPr>
              <a:xfrm>
                <a:off x="1861975" y="3681648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4C81189-2925-BB8F-F9EC-9805373D9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975" y="3681648"/>
                <a:ext cx="130981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28C7BF8-9A1A-063B-ACDF-41418D9A0C05}"/>
                  </a:ext>
                </a:extLst>
              </p:cNvPr>
              <p:cNvSpPr txBox="1"/>
              <p:nvPr/>
            </p:nvSpPr>
            <p:spPr>
              <a:xfrm>
                <a:off x="2491946" y="4352625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28C7BF8-9A1A-063B-ACDF-41418D9A0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946" y="4352625"/>
                <a:ext cx="130981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EC92BE-E613-EE24-2BBE-75598ED2DF1C}"/>
                  </a:ext>
                </a:extLst>
              </p:cNvPr>
              <p:cNvSpPr txBox="1"/>
              <p:nvPr/>
            </p:nvSpPr>
            <p:spPr>
              <a:xfrm>
                <a:off x="8040132" y="2970426"/>
                <a:ext cx="1309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EC92BE-E613-EE24-2BBE-75598ED2D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132" y="2970426"/>
                <a:ext cx="13098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/>
              <p:nvPr/>
            </p:nvSpPr>
            <p:spPr>
              <a:xfrm>
                <a:off x="2256960" y="3532692"/>
                <a:ext cx="3719878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+0,4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=7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0,5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−1,5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960" y="3532692"/>
                <a:ext cx="3719878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/>
              <p:nvPr/>
            </p:nvSpPr>
            <p:spPr>
              <a:xfrm>
                <a:off x="6362647" y="3532692"/>
                <a:ext cx="329793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10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+4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=70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=50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2647" y="3532692"/>
                <a:ext cx="3297936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8E26EE9-D14C-15C0-A2B7-06DC0B6F7D99}"/>
              </a:ext>
            </a:extLst>
          </p:cNvPr>
          <p:cNvSpPr txBox="1"/>
          <p:nvPr/>
        </p:nvSpPr>
        <p:spPr>
          <a:xfrm>
            <a:off x="5019258" y="5409312"/>
            <a:ext cx="2507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 pensez vous ?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61D89F18-829F-BB9F-10EC-E1075B8BEF90}"/>
              </a:ext>
            </a:extLst>
          </p:cNvPr>
          <p:cNvSpPr/>
          <p:nvPr/>
        </p:nvSpPr>
        <p:spPr>
          <a:xfrm>
            <a:off x="4783230" y="1508482"/>
            <a:ext cx="4013368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C792BA-DA99-76CA-0C68-29A9EE383923}"/>
              </a:ext>
            </a:extLst>
          </p:cNvPr>
          <p:cNvSpPr txBox="1"/>
          <p:nvPr/>
        </p:nvSpPr>
        <p:spPr>
          <a:xfrm>
            <a:off x="5029090" y="1593798"/>
            <a:ext cx="3521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Sans les résoudre ,</a:t>
            </a:r>
            <a:r>
              <a:rPr lang="fr-FR" sz="2000" dirty="0" err="1"/>
              <a:t>Assma</a:t>
            </a:r>
            <a:r>
              <a:rPr lang="fr-FR" sz="2000" dirty="0"/>
              <a:t> prétend que ces deux systèmes </a:t>
            </a:r>
          </a:p>
          <a:p>
            <a:pPr algn="ctr"/>
            <a:r>
              <a:rPr lang="fr-FR" sz="2000" dirty="0"/>
              <a:t>d’équations ont même couple solution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F7F146D-B987-7102-7EC9-9B44EA45A9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2806024" y="1395076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MA" sz="2000" b="1" dirty="0">
                <a:solidFill>
                  <a:schemeClr val="accent4"/>
                </a:solidFill>
                <a:effectLst/>
                <a:latin typeface="+mj-lt"/>
              </a:rPr>
              <a:t>Résoudre un système de deux équations du 1er degré́ à deux inconnues à coefficients décimaux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E1E7-F389-9ABD-FA28-2BBAA0F3B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0FC9000-AB65-91BD-1AA5-3B2C3C60D98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résoudre un système d’équations comme celui la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E749291-8C13-E797-B7E4-56DE715D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C892A1D2-9583-4E15-D6DA-43B01168C31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BF3F66-A250-0062-EB4E-DAF5CECB90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6688A5-0829-2A54-32CF-7C8E7613A34E}"/>
              </a:ext>
            </a:extLst>
          </p:cNvPr>
          <p:cNvSpPr txBox="1"/>
          <p:nvPr/>
        </p:nvSpPr>
        <p:spPr>
          <a:xfrm>
            <a:off x="508000" y="1523204"/>
            <a:ext cx="539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Résoudre le système d’équations suivant: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0B2095-1C9F-38C2-2EF9-86CB903AE81E}"/>
                  </a:ext>
                </a:extLst>
              </p:cNvPr>
              <p:cNvSpPr txBox="1"/>
              <p:nvPr/>
            </p:nvSpPr>
            <p:spPr>
              <a:xfrm>
                <a:off x="3694176" y="2986630"/>
                <a:ext cx="3719878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+0,4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=7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0,5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−1,5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0B2095-1C9F-38C2-2EF9-86CB903AE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176" y="2986630"/>
                <a:ext cx="3719878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544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résoudre un système de deux équations du premier degré à deux inconnues avec la méthode d’élimination par combinaison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11201" y="7032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2B5E3-7E44-799D-E406-83B679924F93}"/>
              </a:ext>
            </a:extLst>
          </p:cNvPr>
          <p:cNvSpPr/>
          <p:nvPr/>
        </p:nvSpPr>
        <p:spPr>
          <a:xfrm>
            <a:off x="8580119" y="4896315"/>
            <a:ext cx="3200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F83A4A-7785-B711-1890-6F187B09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3" y="1648035"/>
            <a:ext cx="10586308" cy="32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99569-5F2B-E93F-160A-FAE660F09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F43E18E-BADE-4C21-D4FC-ADBAA41B215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3989C5-9169-494F-EA5F-08E5D3D6E6A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6CC7626-C189-A666-25C8-61742BF2A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9C5A799-CFE3-49D7-4507-46831E29D6A5}"/>
              </a:ext>
            </a:extLst>
          </p:cNvPr>
          <p:cNvSpPr txBox="1"/>
          <p:nvPr/>
        </p:nvSpPr>
        <p:spPr>
          <a:xfrm>
            <a:off x="813863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E7CED0-216E-1DCD-7657-F3E3D606D2CE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D4CF85-24C7-2CCE-73C1-33A4762605E3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E615F0-16E4-D8F1-E365-8F0F89231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4" r="25672"/>
          <a:stretch>
            <a:fillRect/>
          </a:stretch>
        </p:blipFill>
        <p:spPr>
          <a:xfrm>
            <a:off x="6628942" y="2278975"/>
            <a:ext cx="1777639" cy="1356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7E88EC9-FA50-206C-6791-D665D1109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72"/>
          <a:stretch>
            <a:fillRect/>
          </a:stretch>
        </p:blipFill>
        <p:spPr>
          <a:xfrm>
            <a:off x="562029" y="2095500"/>
            <a:ext cx="2749803" cy="13335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273CA1-6CAF-706C-22E6-B7FD72B99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5"/>
          <a:stretch>
            <a:fillRect/>
          </a:stretch>
        </p:blipFill>
        <p:spPr>
          <a:xfrm>
            <a:off x="3311832" y="2183641"/>
            <a:ext cx="3093753" cy="1333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DF56BF-2D4A-60B8-5D12-875E6F64E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4"/>
          <a:stretch>
            <a:fillRect/>
          </a:stretch>
        </p:blipFill>
        <p:spPr>
          <a:xfrm>
            <a:off x="8406581" y="2278975"/>
            <a:ext cx="2377816" cy="135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3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8310AF-48E0-4BE5-A22B-61A754167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294"/>
          <a:stretch>
            <a:fillRect/>
          </a:stretch>
        </p:blipFill>
        <p:spPr>
          <a:xfrm>
            <a:off x="483498" y="2571207"/>
            <a:ext cx="2633328" cy="14367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95E2F2-70C9-4917-2BFF-1E99A79C4D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590" y="2733339"/>
            <a:ext cx="2489200" cy="11811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602EA53-D2CA-789B-0686-CD20D33E6584}"/>
              </a:ext>
            </a:extLst>
          </p:cNvPr>
          <p:cNvSpPr txBox="1"/>
          <p:nvPr/>
        </p:nvSpPr>
        <p:spPr>
          <a:xfrm>
            <a:off x="765809" y="1577206"/>
            <a:ext cx="6590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J’utilise la méthode d’élimination par combinaison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B1E210-DB34-4E05-9931-E331C095D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4" r="29428"/>
          <a:stretch>
            <a:fillRect/>
          </a:stretch>
        </p:blipFill>
        <p:spPr>
          <a:xfrm>
            <a:off x="3176673" y="2571207"/>
            <a:ext cx="5086069" cy="143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5812-54AA-DE5E-9E0F-A94CFF7C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28A51F0-D9BE-709F-3916-B8E17852E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827BC7-F52C-C2F6-9E41-3FF641459D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D76A15B-4B7E-66EC-B90E-E600E035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BDB859-D9EB-D084-D351-A7BA95C6B533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24" name="D_A_01">
            <a:extLst>
              <a:ext uri="{FF2B5EF4-FFF2-40B4-BE49-F238E27FC236}">
                <a16:creationId xmlns:a16="http://schemas.microsoft.com/office/drawing/2014/main" id="{7AF525C6-7757-F19A-8B63-6E9566EF68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898DC2-8F98-1922-25D6-9FE9F0BCE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3761535"/>
            <a:ext cx="7112132" cy="11546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442908-A86F-9720-1626-D750DF519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53" y="1846138"/>
            <a:ext cx="2948554" cy="132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53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053FF-E229-DA00-93FC-35E0A1372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0C83A67-084C-5016-B0E8-7A18F3F2F3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8FDD34B-0E15-CC6D-D2E3-918A44DA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93E4244-47B2-4B5D-BB15-AD69CB0A7619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6103B9-A806-266A-7390-AFF24D337993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4405661-2ACF-8481-3F79-A7CD6B6283D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1CC50E6-2EFF-3F6E-92F3-8D4F68A506C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9FAC53-5774-7052-1BA4-CE46ED3DF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" y="3842864"/>
            <a:ext cx="7267146" cy="82318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FE45376-E947-AC44-59EF-8BEA6858E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53" y="1846138"/>
            <a:ext cx="2948554" cy="132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77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CE17-777D-A2A9-6B48-71F211347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5C20C9C-3B63-E2CC-9889-3AA41F95C61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EA06FC0-4450-9374-2E7A-120A01851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4B90A31-5A59-36A2-7BFF-058C4F3AA4E2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14FB43-2C60-46C9-EA45-9CFD63255906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DE2662F-F664-DD1F-97F3-311CB6A42E1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1F9A12AA-E97E-8133-3FD7-754B672CEBD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5F4A3F-FBB0-EE58-5F21-ADB0FD678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8" y="2528844"/>
            <a:ext cx="8625784" cy="13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23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7C8E-FE3F-BD1C-EE0A-1FA0CECE2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0AC787-F89E-FC4C-5D6F-28CF87283F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538958-3A07-B809-E30F-6E28C738F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4B28BE0-844B-2901-D003-756AC85677D3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35901-CAF0-28A3-1753-22FB6674FA2C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5744569C-0E40-34E7-9E3C-37808B96479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C8BC9019-E2D2-310E-62AC-3CF202A5901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8240C3-13EB-915E-E431-5E87ABFD3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1" y="2585484"/>
            <a:ext cx="9337823" cy="101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6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Résoudre un système de deux équations de 1er degré́ à deux inconnues par la méthode de substitution </a:t>
              </a: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  <a:solidFill>
            <a:schemeClr val="bg1"/>
          </a:solidFill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0A3DEE-6392-595D-9685-469B50DAAED7}"/>
              </a:ext>
            </a:extLst>
          </p:cNvPr>
          <p:cNvSpPr txBox="1"/>
          <p:nvPr/>
        </p:nvSpPr>
        <p:spPr>
          <a:xfrm>
            <a:off x="2913888" y="2395110"/>
            <a:ext cx="79857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de 1er degré́ à deux inconnues par la méthode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directe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EE98BE-E9A1-398F-9DDF-8C4CB1DC68AA}"/>
              </a:ext>
            </a:extLst>
          </p:cNvPr>
          <p:cNvSpPr txBox="1"/>
          <p:nvPr/>
        </p:nvSpPr>
        <p:spPr>
          <a:xfrm>
            <a:off x="2913888" y="3399589"/>
            <a:ext cx="8095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de 1er degré́ à deux inconnues par la méthode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par combinaison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238503-F23C-49E0-3D78-32F5913A2457}"/>
              </a:ext>
            </a:extLst>
          </p:cNvPr>
          <p:cNvSpPr txBox="1"/>
          <p:nvPr/>
        </p:nvSpPr>
        <p:spPr>
          <a:xfrm>
            <a:off x="3048000" y="4380622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système de deux équations de 1er degré́ à deux inconnues à coefficients fractionnaires </a:t>
            </a:r>
            <a:endParaRPr lang="fr-MA" dirty="0"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151E8C-753A-45A3-1E97-1FB987582340}"/>
              </a:ext>
            </a:extLst>
          </p:cNvPr>
          <p:cNvSpPr txBox="1"/>
          <p:nvPr/>
        </p:nvSpPr>
        <p:spPr>
          <a:xfrm>
            <a:off x="3048000" y="5358163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système de deux équations de 1er degré́ à deux inconnues à coefficients décimaux </a:t>
            </a:r>
            <a:endParaRPr lang="fr-MA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F1A36840-D294-D5C5-8A2B-2AA43624196E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Choisir la bonne réponse 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846316" y="59506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/>
              <p:nvPr/>
            </p:nvSpPr>
            <p:spPr>
              <a:xfrm>
                <a:off x="7926880" y="2307462"/>
                <a:ext cx="2959015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0,5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−0,3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=1,1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0,2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+0,7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=−1,2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880" y="2307462"/>
                <a:ext cx="2959015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/>
              <p:nvPr/>
            </p:nvSpPr>
            <p:spPr>
              <a:xfrm>
                <a:off x="4377533" y="3472734"/>
                <a:ext cx="2431628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=11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+7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533" y="3472734"/>
                <a:ext cx="2431628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84E2C794-C5C9-3E92-A734-019CF953A3ED}"/>
              </a:ext>
            </a:extLst>
          </p:cNvPr>
          <p:cNvSpPr txBox="1"/>
          <p:nvPr/>
        </p:nvSpPr>
        <p:spPr>
          <a:xfrm>
            <a:off x="553296" y="2241135"/>
            <a:ext cx="7328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Par quel nombre doit - on multiplier les coefficients de la </a:t>
            </a:r>
          </a:p>
          <a:p>
            <a:r>
              <a:rPr lang="fr-FR" sz="2400" dirty="0"/>
              <a:t>première et la deuxième équation du système suivant 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1029CF-747A-3B50-0216-6A848E55A006}"/>
              </a:ext>
            </a:extLst>
          </p:cNvPr>
          <p:cNvSpPr txBox="1"/>
          <p:nvPr/>
        </p:nvSpPr>
        <p:spPr>
          <a:xfrm>
            <a:off x="953923" y="3699976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499CB9D-1D43-2F07-AE4A-6BCDC6001C2B}"/>
                  </a:ext>
                </a:extLst>
              </p:cNvPr>
              <p:cNvSpPr txBox="1"/>
              <p:nvPr/>
            </p:nvSpPr>
            <p:spPr>
              <a:xfrm>
                <a:off x="508000" y="4789484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499CB9D-1D43-2F07-AE4A-6BCDC6001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89484"/>
                <a:ext cx="2664000" cy="5760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C626EA-C73D-0A70-010A-99BA978C49CA}"/>
                  </a:ext>
                </a:extLst>
              </p:cNvPr>
              <p:cNvSpPr txBox="1"/>
              <p:nvPr/>
            </p:nvSpPr>
            <p:spPr>
              <a:xfrm>
                <a:off x="3345333" y="4789484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C626EA-C73D-0A70-010A-99BA978C4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333" y="4789484"/>
                <a:ext cx="2664000" cy="576000"/>
              </a:xfrm>
              <a:prstGeom prst="rect">
                <a:avLst/>
              </a:prstGeom>
              <a:blipFill>
                <a:blip r:embed="rId6"/>
                <a:stretch>
                  <a:fillRect t="-2885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AEA60F-E8B8-6D58-E4FD-C0EB5186B681}"/>
                  </a:ext>
                </a:extLst>
              </p:cNvPr>
              <p:cNvSpPr txBox="1"/>
              <p:nvPr/>
            </p:nvSpPr>
            <p:spPr>
              <a:xfrm>
                <a:off x="6182666" y="4789484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AEA60F-E8B8-6D58-E4FD-C0EB5186B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666" y="4789484"/>
                <a:ext cx="2664000" cy="576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A92CAD-634C-C87F-D368-442D828917A9}"/>
                  </a:ext>
                </a:extLst>
              </p:cNvPr>
              <p:cNvSpPr txBox="1"/>
              <p:nvPr/>
            </p:nvSpPr>
            <p:spPr>
              <a:xfrm>
                <a:off x="9020000" y="4825884"/>
                <a:ext cx="2664000" cy="57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A92CAD-634C-C87F-D368-442D82891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00" y="4825884"/>
                <a:ext cx="2664000" cy="576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094" y="793034"/>
            <a:ext cx="583170" cy="583170"/>
          </a:xfrm>
          <a:prstGeom prst="rect">
            <a:avLst/>
          </a:prstGeom>
        </p:spPr>
      </p:pic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DD9B6C12-E3C5-8A9A-0016-36BA91822615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C4AC5CA-0734-88A7-286C-4DB23C69EC04}"/>
                  </a:ext>
                </a:extLst>
              </p:cNvPr>
              <p:cNvSpPr txBox="1"/>
              <p:nvPr/>
            </p:nvSpPr>
            <p:spPr>
              <a:xfrm>
                <a:off x="7926880" y="2307462"/>
                <a:ext cx="2959015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0,5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−0,3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=1,1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0,2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+0,7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=−1,2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C4AC5CA-0734-88A7-286C-4DB23C69E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880" y="2307462"/>
                <a:ext cx="2959015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DBC2C17-3FEA-3392-ACD4-72B623132449}"/>
                  </a:ext>
                </a:extLst>
              </p:cNvPr>
              <p:cNvSpPr txBox="1"/>
              <p:nvPr/>
            </p:nvSpPr>
            <p:spPr>
              <a:xfrm>
                <a:off x="4377533" y="3472734"/>
                <a:ext cx="2431628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=11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+7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DBC2C17-3FEA-3392-ACD4-72B623132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533" y="3472734"/>
                <a:ext cx="2431628" cy="916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402ED3C1-DB7A-595A-94C0-83C45A38D458}"/>
              </a:ext>
            </a:extLst>
          </p:cNvPr>
          <p:cNvSpPr txBox="1"/>
          <p:nvPr/>
        </p:nvSpPr>
        <p:spPr>
          <a:xfrm>
            <a:off x="553296" y="2241135"/>
            <a:ext cx="7328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Par quel nombre doit - on multiplier les coefficients de la </a:t>
            </a:r>
          </a:p>
          <a:p>
            <a:r>
              <a:rPr lang="fr-FR" sz="2400" dirty="0"/>
              <a:t>première et la deuxième équation du système suivant :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90C41A-464C-9911-FBCB-7B4EB6B2F235}"/>
              </a:ext>
            </a:extLst>
          </p:cNvPr>
          <p:cNvSpPr txBox="1"/>
          <p:nvPr/>
        </p:nvSpPr>
        <p:spPr>
          <a:xfrm>
            <a:off x="953923" y="3699976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4AB87C1-C740-96D2-82D8-6952EC5A9169}"/>
                  </a:ext>
                </a:extLst>
              </p:cNvPr>
              <p:cNvSpPr txBox="1"/>
              <p:nvPr/>
            </p:nvSpPr>
            <p:spPr>
              <a:xfrm>
                <a:off x="9020000" y="4825883"/>
                <a:ext cx="2664000" cy="576000"/>
              </a:xfrm>
              <a:prstGeom prst="rect">
                <a:avLst/>
              </a:prstGeom>
              <a:solidFill>
                <a:schemeClr val="accent4"/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4AB87C1-C740-96D2-82D8-6952EC5A9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00" y="4825883"/>
                <a:ext cx="2664000" cy="576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2235478-D537-67EB-17FA-560FF4DBB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50" y="2838450"/>
            <a:ext cx="7772400" cy="100533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B1587F8-8B49-8F5C-4724-5037CEB09B89}"/>
              </a:ext>
            </a:extLst>
          </p:cNvPr>
          <p:cNvSpPr txBox="1"/>
          <p:nvPr/>
        </p:nvSpPr>
        <p:spPr>
          <a:xfrm>
            <a:off x="1067087" y="1928185"/>
            <a:ext cx="9968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Compléter pour résoudre le système suivant par la méthode d’élimination par combinaison:</a:t>
            </a:r>
            <a:endParaRPr lang="fr-FR" sz="2400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5B17B8-9AC9-AC18-7C9B-91FBF9B659FB}"/>
              </a:ext>
            </a:extLst>
          </p:cNvPr>
          <p:cNvGrpSpPr/>
          <p:nvPr/>
        </p:nvGrpSpPr>
        <p:grpSpPr>
          <a:xfrm>
            <a:off x="910624" y="1909694"/>
            <a:ext cx="9968926" cy="2755026"/>
            <a:chOff x="774700" y="241532"/>
            <a:chExt cx="9968926" cy="2755026"/>
          </a:xfrm>
        </p:grpSpPr>
        <p:sp>
          <p:nvSpPr>
            <p:cNvPr id="5" name="Google Shape;15880;p58">
              <a:extLst>
                <a:ext uri="{FF2B5EF4-FFF2-40B4-BE49-F238E27FC236}">
                  <a16:creationId xmlns:a16="http://schemas.microsoft.com/office/drawing/2014/main" id="{A26A14D8-7DDA-ACB5-EEAD-D89C0A6DB8D5}"/>
                </a:ext>
              </a:extLst>
            </p:cNvPr>
            <p:cNvSpPr txBox="1">
              <a:spLocks/>
            </p:cNvSpPr>
            <p:nvPr/>
          </p:nvSpPr>
          <p:spPr>
            <a:xfrm>
              <a:off x="774700" y="241532"/>
              <a:ext cx="9968926" cy="2755026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0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9pPr>
            </a:lstStyle>
            <a:p>
              <a:pPr lvl="0" algn="ctr" defTabSz="914400">
                <a:buClr>
                  <a:srgbClr val="000000"/>
                </a:buClr>
                <a:defRPr/>
              </a:pPr>
              <a:endParaRPr lang="fr-FR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/>
                <p:nvPr/>
              </p:nvSpPr>
              <p:spPr>
                <a:xfrm>
                  <a:off x="4576119" y="1391506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119" y="1391506"/>
                  <a:ext cx="112446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/>
                <p:nvPr/>
              </p:nvSpPr>
              <p:spPr>
                <a:xfrm>
                  <a:off x="4576119" y="1760837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119" y="1760837"/>
                  <a:ext cx="112446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affiche et explique la réponse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9DAE0CE-5830-23D5-DAE3-70EEAE5F6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50" y="2838450"/>
            <a:ext cx="7772400" cy="1005331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381C3CA-F8D7-7A6C-5591-2489B1AC7408}"/>
              </a:ext>
            </a:extLst>
          </p:cNvPr>
          <p:cNvGrpSpPr/>
          <p:nvPr/>
        </p:nvGrpSpPr>
        <p:grpSpPr>
          <a:xfrm>
            <a:off x="910624" y="1909694"/>
            <a:ext cx="9968926" cy="2755026"/>
            <a:chOff x="774700" y="241532"/>
            <a:chExt cx="9968926" cy="2755026"/>
          </a:xfrm>
        </p:grpSpPr>
        <p:sp>
          <p:nvSpPr>
            <p:cNvPr id="11" name="Google Shape;15880;p58">
              <a:extLst>
                <a:ext uri="{FF2B5EF4-FFF2-40B4-BE49-F238E27FC236}">
                  <a16:creationId xmlns:a16="http://schemas.microsoft.com/office/drawing/2014/main" id="{9297962E-C0CC-A2BE-8174-0CC1305798CC}"/>
                </a:ext>
              </a:extLst>
            </p:cNvPr>
            <p:cNvSpPr txBox="1">
              <a:spLocks/>
            </p:cNvSpPr>
            <p:nvPr/>
          </p:nvSpPr>
          <p:spPr>
            <a:xfrm>
              <a:off x="774700" y="241532"/>
              <a:ext cx="9968926" cy="2755026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0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9pPr>
            </a:lstStyle>
            <a:p>
              <a:pPr lvl="0" algn="ctr" defTabSz="914400">
                <a:buClr>
                  <a:srgbClr val="000000"/>
                </a:buClr>
                <a:defRPr/>
              </a:pPr>
              <a:endParaRPr lang="fr-FR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5200298F-43B6-4D39-E48F-82F1555CDF13}"/>
                    </a:ext>
                  </a:extLst>
                </p:cNvPr>
                <p:cNvSpPr txBox="1"/>
                <p:nvPr/>
              </p:nvSpPr>
              <p:spPr>
                <a:xfrm>
                  <a:off x="4576119" y="1391506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119" y="1391506"/>
                  <a:ext cx="112446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572CE66C-B39A-253F-C1D0-3EEEC9A48522}"/>
                    </a:ext>
                  </a:extLst>
                </p:cNvPr>
                <p:cNvSpPr txBox="1"/>
                <p:nvPr/>
              </p:nvSpPr>
              <p:spPr>
                <a:xfrm>
                  <a:off x="4576119" y="1760837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6119" y="1760837"/>
                  <a:ext cx="112446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75BCD37-DF0E-74F9-1C90-7E7A76EE146B}"/>
                  </a:ext>
                </a:extLst>
              </p:cNvPr>
              <p:cNvSpPr txBox="1"/>
              <p:nvPr/>
            </p:nvSpPr>
            <p:spPr>
              <a:xfrm>
                <a:off x="5204793" y="3023333"/>
                <a:ext cx="38504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75BCD37-DF0E-74F9-1C90-7E7A76EE1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793" y="3023333"/>
                <a:ext cx="38504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E0EB7DA-0DAD-177B-1413-3B379E50A2FE}"/>
                  </a:ext>
                </a:extLst>
              </p:cNvPr>
              <p:cNvSpPr txBox="1"/>
              <p:nvPr/>
            </p:nvSpPr>
            <p:spPr>
              <a:xfrm>
                <a:off x="5204793" y="3436287"/>
                <a:ext cx="38504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E0EB7DA-0DAD-177B-1413-3B379E50A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793" y="3436287"/>
                <a:ext cx="385041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218D0DD-42D9-EE7F-49E0-49CC186BAA71}"/>
              </a:ext>
            </a:extLst>
          </p:cNvPr>
          <p:cNvSpPr txBox="1"/>
          <p:nvPr/>
        </p:nvSpPr>
        <p:spPr>
          <a:xfrm>
            <a:off x="1022556" y="194040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2DCF75-93C2-E9F7-4B64-DC02A832D654}"/>
              </a:ext>
            </a:extLst>
          </p:cNvPr>
          <p:cNvGrpSpPr/>
          <p:nvPr/>
        </p:nvGrpSpPr>
        <p:grpSpPr>
          <a:xfrm>
            <a:off x="910624" y="1909694"/>
            <a:ext cx="9968926" cy="2755026"/>
            <a:chOff x="774700" y="241532"/>
            <a:chExt cx="9968926" cy="2755026"/>
          </a:xfrm>
        </p:grpSpPr>
        <p:sp>
          <p:nvSpPr>
            <p:cNvPr id="3" name="Google Shape;15880;p58">
              <a:extLst>
                <a:ext uri="{FF2B5EF4-FFF2-40B4-BE49-F238E27FC236}">
                  <a16:creationId xmlns:a16="http://schemas.microsoft.com/office/drawing/2014/main" id="{C029C432-547C-5CAD-14FF-93D001133A89}"/>
                </a:ext>
              </a:extLst>
            </p:cNvPr>
            <p:cNvSpPr txBox="1">
              <a:spLocks/>
            </p:cNvSpPr>
            <p:nvPr/>
          </p:nvSpPr>
          <p:spPr>
            <a:xfrm>
              <a:off x="774700" y="241532"/>
              <a:ext cx="9968926" cy="2755026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0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9pPr>
            </a:lstStyle>
            <a:p>
              <a:pPr lvl="0" algn="ctr" defTabSz="914400">
                <a:buClr>
                  <a:srgbClr val="000000"/>
                </a:buClr>
                <a:defRPr/>
              </a:pPr>
              <a:endParaRPr lang="fr-FR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A459CD57-E1D7-E088-654C-7A4DFEE889EF}"/>
                    </a:ext>
                  </a:extLst>
                </p:cNvPr>
                <p:cNvSpPr txBox="1"/>
                <p:nvPr/>
              </p:nvSpPr>
              <p:spPr>
                <a:xfrm>
                  <a:off x="3450582" y="1372955"/>
                  <a:ext cx="5242862" cy="46166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10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+6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</m:e>
                        </m:d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10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−35</m:t>
                            </m:r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𝑦</m:t>
                            </m:r>
                          </m:e>
                        </m:d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fr-FR" sz="2400" kern="0" dirty="0">
                            <a:solidFill>
                              <a:srgbClr val="00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 ……….</m:t>
                        </m:r>
                      </m:oMath>
                    </m:oMathPara>
                  </a14:m>
                  <a:endParaRPr lang="fr-FR" sz="2400" dirty="0"/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A459CD57-E1D7-E088-654C-7A4DFEE889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0582" y="1372955"/>
                  <a:ext cx="5242862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16370BD5-3CBE-3895-747E-19E983502CD9}"/>
              </a:ext>
            </a:extLst>
          </p:cNvPr>
          <p:cNvSpPr txBox="1">
            <a:spLocks/>
          </p:cNvSpPr>
          <p:nvPr/>
        </p:nvSpPr>
        <p:spPr>
          <a:xfrm>
            <a:off x="910624" y="1909694"/>
            <a:ext cx="9968926" cy="275502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B74EF6-8403-A8E3-DBE2-01F1DC31A89D}"/>
                  </a:ext>
                </a:extLst>
              </p:cNvPr>
              <p:cNvSpPr txBox="1"/>
              <p:nvPr/>
            </p:nvSpPr>
            <p:spPr>
              <a:xfrm>
                <a:off x="3586506" y="3041117"/>
                <a:ext cx="524286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10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+6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d>
                        <m:dPr>
                          <m:ctrlP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10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−35</m:t>
                          </m:r>
                          <m:r>
                            <a:rPr lang="fr-FR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𝑦</m:t>
                          </m:r>
                        </m:e>
                      </m:d>
                      <m:r>
                        <a:rPr lang="fr-FR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fr-FR" sz="2400" kern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m:t> ……….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8B74EF6-8403-A8E3-DBE2-01F1DC31A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06" y="3041117"/>
                <a:ext cx="5242862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8323" y="3041117"/>
                <a:ext cx="1229031" cy="506361"/>
              </a:xfrm>
              <a:prstGeom prst="rect">
                <a:avLst/>
              </a:prstGeom>
              <a:solidFill>
                <a:schemeClr val="bg1"/>
              </a:solid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41</m:t>
                      </m:r>
                      <m:r>
                        <a:rPr lang="fr-FR" sz="2400" b="0" i="1" kern="0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</m:oMath>
                  </m:oMathPara>
                </a14:m>
                <a:endParaRPr lang="fr-FR" sz="2400" kern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323" y="3041117"/>
                <a:ext cx="1229031" cy="506361"/>
              </a:xfrm>
              <a:prstGeom prst="rect">
                <a:avLst/>
              </a:prstGeom>
              <a:blipFill>
                <a:blip r:embed="rId5"/>
                <a:stretch>
                  <a:fillRect b="-7229"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/>
              <p:nvPr/>
            </p:nvSpPr>
            <p:spPr>
              <a:xfrm>
                <a:off x="2454728" y="2774064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l’équation: </a:t>
                </a:r>
                <a14:m>
                  <m:oMath xmlns:m="http://schemas.openxmlformats.org/officeDocument/2006/math">
                    <m:r>
                      <a:rPr lang="fr-FR" sz="24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b="0" i="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22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8" y="2774064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35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D5C759DB-F2E3-0343-8D75-19562487BC4A}"/>
              </a:ext>
            </a:extLst>
          </p:cNvPr>
          <p:cNvSpPr txBox="1"/>
          <p:nvPr/>
        </p:nvSpPr>
        <p:spPr>
          <a:xfrm>
            <a:off x="1022556" y="194040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891D1F44-509F-DBF4-D6FE-3AE6BAE04014}"/>
              </a:ext>
            </a:extLst>
          </p:cNvPr>
          <p:cNvSpPr txBox="1">
            <a:spLocks/>
          </p:cNvSpPr>
          <p:nvPr/>
        </p:nvSpPr>
        <p:spPr>
          <a:xfrm>
            <a:off x="910624" y="1909694"/>
            <a:ext cx="9968926" cy="275502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/>
              <p:nvPr/>
            </p:nvSpPr>
            <p:spPr>
              <a:xfrm>
                <a:off x="2454727" y="3540168"/>
                <a:ext cx="7193643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dirty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…−6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num>
                      <m:den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den>
                    </m:f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7" y="3540168"/>
                <a:ext cx="7193643" cy="614655"/>
              </a:xfrm>
              <a:prstGeom prst="rect">
                <a:avLst/>
              </a:prstGeom>
              <a:blipFill>
                <a:blip r:embed="rId4"/>
                <a:stretch>
                  <a:fillRect l="-1356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54F786C-66B9-D16A-5447-32FDEFF7C34E}"/>
                  </a:ext>
                </a:extLst>
              </p:cNvPr>
              <p:cNvSpPr txBox="1"/>
              <p:nvPr/>
            </p:nvSpPr>
            <p:spPr>
              <a:xfrm>
                <a:off x="6916756" y="3448664"/>
                <a:ext cx="2423890" cy="78380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 </m:t>
                          </m:r>
                          <m:r>
                            <a:rPr lang="fr-F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F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FR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54F786C-66B9-D16A-5447-32FDEFF7C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756" y="3448664"/>
                <a:ext cx="2423890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EC320A4A-9C8D-536A-452C-5A4DEF85E61C}"/>
              </a:ext>
            </a:extLst>
          </p:cNvPr>
          <p:cNvSpPr txBox="1">
            <a:spLocks/>
          </p:cNvSpPr>
          <p:nvPr/>
        </p:nvSpPr>
        <p:spPr>
          <a:xfrm>
            <a:off x="910624" y="1909694"/>
            <a:ext cx="9968926" cy="275502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2709642-A75C-2701-3AFB-70E571C6E308}"/>
                  </a:ext>
                </a:extLst>
              </p:cNvPr>
              <p:cNvSpPr txBox="1"/>
              <p:nvPr/>
            </p:nvSpPr>
            <p:spPr>
              <a:xfrm>
                <a:off x="2454728" y="2774064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l’équation: </a:t>
                </a:r>
                <a14:m>
                  <m:oMath xmlns:m="http://schemas.openxmlformats.org/officeDocument/2006/math">
                    <m:r>
                      <a:rPr lang="fr-FR" sz="24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b="0" i="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22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2709642-A75C-2701-3AFB-70E571C6E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8" y="2774064"/>
                <a:ext cx="7193643" cy="461665"/>
              </a:xfrm>
              <a:prstGeom prst="rect">
                <a:avLst/>
              </a:prstGeom>
              <a:blipFill>
                <a:blip r:embed="rId4"/>
                <a:stretch>
                  <a:fillRect l="-135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46DCA95-DB93-164B-2DEF-020DA1C4E342}"/>
                  </a:ext>
                </a:extLst>
              </p:cNvPr>
              <p:cNvSpPr txBox="1"/>
              <p:nvPr/>
            </p:nvSpPr>
            <p:spPr>
              <a:xfrm>
                <a:off x="2454727" y="3540168"/>
                <a:ext cx="7193643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dirty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…−6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num>
                      <m:den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den>
                    </m:f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46DCA95-DB93-164B-2DEF-020DA1C4E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27" y="3540168"/>
                <a:ext cx="7193643" cy="614655"/>
              </a:xfrm>
              <a:prstGeom prst="rect">
                <a:avLst/>
              </a:prstGeom>
              <a:blipFill>
                <a:blip r:embed="rId5"/>
                <a:stretch>
                  <a:fillRect l="-1356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03FA62B-3168-DDFB-61D6-E8CEAE0116D7}"/>
                  </a:ext>
                </a:extLst>
              </p:cNvPr>
              <p:cNvSpPr txBox="1"/>
              <p:nvPr/>
            </p:nvSpPr>
            <p:spPr>
              <a:xfrm>
                <a:off x="6916756" y="3448664"/>
                <a:ext cx="2423890" cy="78380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 </m:t>
                          </m:r>
                          <m:r>
                            <a:rPr lang="fr-F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F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FR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03FA62B-3168-DDFB-61D6-E8CEAE011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756" y="3448664"/>
                <a:ext cx="2423890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/>
              <p:nvPr/>
            </p:nvSpPr>
            <p:spPr>
              <a:xfrm>
                <a:off x="7044577" y="3429000"/>
                <a:ext cx="2827556" cy="7861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  <m:r>
                            <a:rPr lang="fr-FR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fr-FR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  <m:r>
                        <a:rPr lang="fr-FR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56F5D99-EEAB-FBFE-A08D-4B58CE79E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577" y="3429000"/>
                <a:ext cx="2827556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38684E2-988E-C807-DC91-FE70F771EC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9" y="1170640"/>
            <a:ext cx="8964147" cy="520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986F88-2D99-B3A5-9E9F-1F2CDB17A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9" y="1170640"/>
            <a:ext cx="8964147" cy="520649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554A3B4A-E0FE-9E41-7F23-44FBBADDAD0D}"/>
              </a:ext>
            </a:extLst>
          </p:cNvPr>
          <p:cNvSpPr txBox="1"/>
          <p:nvPr/>
        </p:nvSpPr>
        <p:spPr>
          <a:xfrm>
            <a:off x="8023999" y="3089459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C787673-AE2F-A45C-18EE-1AA6990F5F2A}"/>
              </a:ext>
            </a:extLst>
          </p:cNvPr>
          <p:cNvSpPr txBox="1"/>
          <p:nvPr/>
        </p:nvSpPr>
        <p:spPr>
          <a:xfrm>
            <a:off x="8084581" y="3404556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-6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36188F3-350D-32FA-E0BF-3867676342ED}"/>
              </a:ext>
            </a:extLst>
          </p:cNvPr>
          <p:cNvSpPr txBox="1"/>
          <p:nvPr/>
        </p:nvSpPr>
        <p:spPr>
          <a:xfrm>
            <a:off x="9407623" y="3363528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1A1BAC2-4EF4-DF49-CE1C-D68EC112C084}"/>
              </a:ext>
            </a:extLst>
          </p:cNvPr>
          <p:cNvSpPr txBox="1"/>
          <p:nvPr/>
        </p:nvSpPr>
        <p:spPr>
          <a:xfrm>
            <a:off x="9292803" y="3044547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33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3492AB6-3EA2-C390-D7F9-D3BED51737BA}"/>
              </a:ext>
            </a:extLst>
          </p:cNvPr>
          <p:cNvSpPr txBox="1"/>
          <p:nvPr/>
        </p:nvSpPr>
        <p:spPr>
          <a:xfrm>
            <a:off x="8708774" y="3404556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8D68A59A-D7E8-C893-8A74-43D0738F7452}"/>
              </a:ext>
            </a:extLst>
          </p:cNvPr>
          <p:cNvSpPr txBox="1"/>
          <p:nvPr/>
        </p:nvSpPr>
        <p:spPr>
          <a:xfrm>
            <a:off x="8708774" y="3059668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D9FD423-AD73-446D-43B0-544FC3922005}"/>
              </a:ext>
            </a:extLst>
          </p:cNvPr>
          <p:cNvSpPr txBox="1"/>
          <p:nvPr/>
        </p:nvSpPr>
        <p:spPr>
          <a:xfrm>
            <a:off x="2245156" y="4267470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C6541FC-E302-943C-46CE-862D27639FC9}"/>
              </a:ext>
            </a:extLst>
          </p:cNvPr>
          <p:cNvSpPr txBox="1"/>
          <p:nvPr/>
        </p:nvSpPr>
        <p:spPr>
          <a:xfrm>
            <a:off x="2215510" y="4535617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-18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901D578-2B25-6D7B-C894-47BE8043D6D0}"/>
              </a:ext>
            </a:extLst>
          </p:cNvPr>
          <p:cNvSpPr txBox="1"/>
          <p:nvPr/>
        </p:nvSpPr>
        <p:spPr>
          <a:xfrm>
            <a:off x="3504451" y="4566797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849AFA3-3948-287F-1A5E-557B077BB9D0}"/>
              </a:ext>
            </a:extLst>
          </p:cNvPr>
          <p:cNvSpPr txBox="1"/>
          <p:nvPr/>
        </p:nvSpPr>
        <p:spPr>
          <a:xfrm>
            <a:off x="3532318" y="4296717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132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6A8145F-F269-C124-5B1C-6A3C928CBFAE}"/>
              </a:ext>
            </a:extLst>
          </p:cNvPr>
          <p:cNvSpPr txBox="1"/>
          <p:nvPr/>
        </p:nvSpPr>
        <p:spPr>
          <a:xfrm>
            <a:off x="2766200" y="4554767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617A6A5A-D9D8-54FE-6F97-5470F9977680}"/>
              </a:ext>
            </a:extLst>
          </p:cNvPr>
          <p:cNvSpPr txBox="1"/>
          <p:nvPr/>
        </p:nvSpPr>
        <p:spPr>
          <a:xfrm>
            <a:off x="2766200" y="4240353"/>
            <a:ext cx="54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48892D-BBAF-33F8-0876-83DF7EDBFE6A}"/>
                  </a:ext>
                </a:extLst>
              </p:cNvPr>
              <p:cNvSpPr txBox="1"/>
              <p:nvPr/>
            </p:nvSpPr>
            <p:spPr>
              <a:xfrm>
                <a:off x="4928336" y="4226818"/>
                <a:ext cx="543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248892D-BBAF-33F8-0876-83DF7EDBF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336" y="4226818"/>
                <a:ext cx="54369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A394D3DB-3593-A4FB-28D9-3D4195A81BCC}"/>
                  </a:ext>
                </a:extLst>
              </p:cNvPr>
              <p:cNvSpPr txBox="1"/>
              <p:nvPr/>
            </p:nvSpPr>
            <p:spPr>
              <a:xfrm>
                <a:off x="4917099" y="4543072"/>
                <a:ext cx="195480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−18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A394D3DB-3593-A4FB-28D9-3D4195A81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099" y="4543072"/>
                <a:ext cx="1954806" cy="369332"/>
              </a:xfrm>
              <a:prstGeom prst="rect">
                <a:avLst/>
              </a:prstGeom>
              <a:blipFill>
                <a:blip r:embed="rId7"/>
                <a:stretch>
                  <a:fillRect b="-96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ZoneTexte 45">
            <a:extLst>
              <a:ext uri="{FF2B5EF4-FFF2-40B4-BE49-F238E27FC236}">
                <a16:creationId xmlns:a16="http://schemas.microsoft.com/office/drawing/2014/main" id="{CCB0EC3F-7CE8-D62B-800B-9C15A1B545B0}"/>
              </a:ext>
            </a:extLst>
          </p:cNvPr>
          <p:cNvSpPr txBox="1"/>
          <p:nvPr/>
        </p:nvSpPr>
        <p:spPr>
          <a:xfrm>
            <a:off x="5608859" y="4226818"/>
            <a:ext cx="94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132+24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9847576E-18FE-6A32-A7A1-7BF3473D49E4}"/>
                  </a:ext>
                </a:extLst>
              </p:cNvPr>
              <p:cNvSpPr txBox="1"/>
              <p:nvPr/>
            </p:nvSpPr>
            <p:spPr>
              <a:xfrm>
                <a:off x="7187859" y="4272438"/>
                <a:ext cx="543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42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9847576E-18FE-6A32-A7A1-7BF3473D4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859" y="4272438"/>
                <a:ext cx="543697" cy="369332"/>
              </a:xfrm>
              <a:prstGeom prst="rect">
                <a:avLst/>
              </a:prstGeom>
              <a:blipFill>
                <a:blip r:embed="rId8"/>
                <a:stretch>
                  <a:fillRect r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ZoneTexte 49">
            <a:extLst>
              <a:ext uri="{FF2B5EF4-FFF2-40B4-BE49-F238E27FC236}">
                <a16:creationId xmlns:a16="http://schemas.microsoft.com/office/drawing/2014/main" id="{85156A92-B074-0089-4166-528802420AF5}"/>
              </a:ext>
            </a:extLst>
          </p:cNvPr>
          <p:cNvSpPr txBox="1"/>
          <p:nvPr/>
        </p:nvSpPr>
        <p:spPr>
          <a:xfrm>
            <a:off x="8002456" y="4255474"/>
            <a:ext cx="94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156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E3A2F434-9886-DC34-5EE9-7D8FA9B956D5}"/>
                  </a:ext>
                </a:extLst>
              </p:cNvPr>
              <p:cNvSpPr txBox="1"/>
              <p:nvPr/>
            </p:nvSpPr>
            <p:spPr>
              <a:xfrm>
                <a:off x="7146763" y="4554767"/>
                <a:ext cx="195480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−18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E3A2F434-9886-DC34-5EE9-7D8FA9B95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6763" y="4554767"/>
                <a:ext cx="1954806" cy="369332"/>
              </a:xfrm>
              <a:prstGeom prst="rect">
                <a:avLst/>
              </a:prstGeom>
              <a:blipFill>
                <a:blip r:embed="rId9"/>
                <a:stretch>
                  <a:fillRect b="-96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44E2D3A-69AA-1E72-291F-F0CD3A58528A}"/>
                  </a:ext>
                </a:extLst>
              </p:cNvPr>
              <p:cNvSpPr txBox="1"/>
              <p:nvPr/>
            </p:nvSpPr>
            <p:spPr>
              <a:xfrm>
                <a:off x="9555068" y="4129294"/>
                <a:ext cx="752133" cy="4385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644E2D3A-69AA-1E72-291F-F0CD3A585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068" y="4129294"/>
                <a:ext cx="752133" cy="43851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65F24700-1E99-C15B-90D8-64C2EB25796F}"/>
                  </a:ext>
                </a:extLst>
              </p:cNvPr>
              <p:cNvSpPr txBox="1"/>
              <p:nvPr/>
            </p:nvSpPr>
            <p:spPr>
              <a:xfrm>
                <a:off x="9546423" y="4543072"/>
                <a:ext cx="752133" cy="4423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65F24700-1E99-C15B-90D8-64C2EB2579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6423" y="4543072"/>
                <a:ext cx="752133" cy="44230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21EC05CE-AD24-62D5-78E7-50EDE38B2D9C}"/>
                  </a:ext>
                </a:extLst>
              </p:cNvPr>
              <p:cNvSpPr txBox="1"/>
              <p:nvPr/>
            </p:nvSpPr>
            <p:spPr>
              <a:xfrm>
                <a:off x="7731354" y="5053156"/>
                <a:ext cx="353227" cy="4385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21EC05CE-AD24-62D5-78E7-50EDE38B2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1354" y="5053156"/>
                <a:ext cx="353227" cy="43851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2EB2F196-ADBA-EAE3-70F8-DBDC3EF658AF}"/>
                  </a:ext>
                </a:extLst>
              </p:cNvPr>
              <p:cNvSpPr txBox="1"/>
              <p:nvPr/>
            </p:nvSpPr>
            <p:spPr>
              <a:xfrm>
                <a:off x="8179815" y="5020511"/>
                <a:ext cx="353227" cy="4423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2EB2F196-ADBA-EAE3-70F8-DBDC3EF65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815" y="5020511"/>
                <a:ext cx="353227" cy="4423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90FEA8F8-8705-7A31-D772-682F011D0EC7}"/>
                  </a:ext>
                </a:extLst>
              </p:cNvPr>
              <p:cNvSpPr txBox="1"/>
              <p:nvPr/>
            </p:nvSpPr>
            <p:spPr>
              <a:xfrm>
                <a:off x="4393303" y="5705614"/>
                <a:ext cx="353227" cy="4385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90FEA8F8-8705-7A31-D772-682F011D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303" y="5705614"/>
                <a:ext cx="353227" cy="438518"/>
              </a:xfrm>
              <a:prstGeom prst="rect">
                <a:avLst/>
              </a:prstGeom>
              <a:blipFill>
                <a:blip r:embed="rId14"/>
                <a:stretch>
                  <a:fillRect r="-68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BFC0F607-BDC4-059D-DF5B-6045482CB466}"/>
                  </a:ext>
                </a:extLst>
              </p:cNvPr>
              <p:cNvSpPr txBox="1"/>
              <p:nvPr/>
            </p:nvSpPr>
            <p:spPr>
              <a:xfrm>
                <a:off x="4841764" y="5672969"/>
                <a:ext cx="353227" cy="4423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fr-FR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BFC0F607-BDC4-059D-DF5B-6045482CB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764" y="5672969"/>
                <a:ext cx="353227" cy="4423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D0BBB831-F7C6-0EB0-6CC5-B99FD0BF8967}"/>
                  </a:ext>
                </a:extLst>
              </p:cNvPr>
              <p:cNvSpPr txBox="1"/>
              <p:nvPr/>
            </p:nvSpPr>
            <p:spPr>
              <a:xfrm>
                <a:off x="7983717" y="5545618"/>
                <a:ext cx="353227" cy="3809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D0BBB831-F7C6-0EB0-6CC5-B99FD0BF8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717" y="5545618"/>
                <a:ext cx="353227" cy="38093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0D099AA4-D333-7CD5-86FC-BB62E977C5EF}"/>
                  </a:ext>
                </a:extLst>
              </p:cNvPr>
              <p:cNvSpPr txBox="1"/>
              <p:nvPr/>
            </p:nvSpPr>
            <p:spPr>
              <a:xfrm>
                <a:off x="8966051" y="5511786"/>
                <a:ext cx="353227" cy="3840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0D099AA4-D333-7CD5-86FC-BB62E977C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051" y="5511786"/>
                <a:ext cx="353227" cy="38401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E466BB3E-6A77-9782-44B5-0F3CA68BDA37}"/>
                  </a:ext>
                </a:extLst>
              </p:cNvPr>
              <p:cNvSpPr txBox="1"/>
              <p:nvPr/>
            </p:nvSpPr>
            <p:spPr>
              <a:xfrm>
                <a:off x="8051648" y="5860715"/>
                <a:ext cx="353227" cy="3809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E466BB3E-6A77-9782-44B5-0F3CA68BD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648" y="5860715"/>
                <a:ext cx="353227" cy="38093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823671D5-F90A-031B-45D3-4A2FE975BA3D}"/>
                  </a:ext>
                </a:extLst>
              </p:cNvPr>
              <p:cNvSpPr txBox="1"/>
              <p:nvPr/>
            </p:nvSpPr>
            <p:spPr>
              <a:xfrm>
                <a:off x="9033982" y="5826883"/>
                <a:ext cx="353227" cy="3840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53</m:t>
                          </m:r>
                        </m:num>
                        <m:den>
                          <m:r>
                            <a:rPr lang="fr-FR" sz="1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823671D5-F90A-031B-45D3-4A2FE975B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982" y="5826883"/>
                <a:ext cx="353227" cy="38401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 animBg="1"/>
      <p:bldP spid="46" grpId="0"/>
      <p:bldP spid="49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D3CC1A1-0B10-D6B0-F044-75FB9D2BB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1" y="1046159"/>
            <a:ext cx="10847206" cy="490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7226C0-71CF-1236-E35F-CE8052F26ED9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8C017AAA-9708-031F-6866-E93A5DECEA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1" y="1046159"/>
            <a:ext cx="10847206" cy="49032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8CC7A399-454A-1BF8-3D6B-97C67CADAD4E}"/>
                  </a:ext>
                </a:extLst>
              </p:cNvPr>
              <p:cNvSpPr txBox="1"/>
              <p:nvPr/>
            </p:nvSpPr>
            <p:spPr>
              <a:xfrm>
                <a:off x="7887730" y="2101484"/>
                <a:ext cx="358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8CC7A399-454A-1BF8-3D6B-97C67CADA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730" y="2101484"/>
                <a:ext cx="358346" cy="369332"/>
              </a:xfrm>
              <a:prstGeom prst="rect">
                <a:avLst/>
              </a:prstGeom>
              <a:blipFill>
                <a:blip r:embed="rId6"/>
                <a:stretch>
                  <a:fillRect r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6A474D2-E0E6-3A9E-1FEA-454FA2033DC0}"/>
                  </a:ext>
                </a:extLst>
              </p:cNvPr>
              <p:cNvSpPr txBox="1"/>
              <p:nvPr/>
            </p:nvSpPr>
            <p:spPr>
              <a:xfrm>
                <a:off x="8652055" y="2470816"/>
                <a:ext cx="4237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F6A474D2-E0E6-3A9E-1FEA-454FA2033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055" y="2470816"/>
                <a:ext cx="42371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E589826-C1E3-D5A4-90A4-EA5DDCB5A4FE}"/>
                  </a:ext>
                </a:extLst>
              </p:cNvPr>
              <p:cNvSpPr txBox="1"/>
              <p:nvPr/>
            </p:nvSpPr>
            <p:spPr>
              <a:xfrm>
                <a:off x="7887730" y="2508977"/>
                <a:ext cx="510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E589826-C1E3-D5A4-90A4-EA5DDCB5A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730" y="2508977"/>
                <a:ext cx="51074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CC703157-F3E6-2995-A781-E6593182BB36}"/>
                  </a:ext>
                </a:extLst>
              </p:cNvPr>
              <p:cNvSpPr txBox="1"/>
              <p:nvPr/>
            </p:nvSpPr>
            <p:spPr>
              <a:xfrm>
                <a:off x="9448267" y="2472548"/>
                <a:ext cx="510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CC703157-F3E6-2995-A781-E6593182B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267" y="2472548"/>
                <a:ext cx="51074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38927B7-BC9C-C2D2-3544-18FDCA440E70}"/>
                  </a:ext>
                </a:extLst>
              </p:cNvPr>
              <p:cNvSpPr txBox="1"/>
              <p:nvPr/>
            </p:nvSpPr>
            <p:spPr>
              <a:xfrm>
                <a:off x="8600303" y="2101484"/>
                <a:ext cx="527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38927B7-BC9C-C2D2-3544-18FDCA440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303" y="2101484"/>
                <a:ext cx="52722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6915E86-4CDE-F7F0-8275-D5A2B430598F}"/>
                  </a:ext>
                </a:extLst>
              </p:cNvPr>
              <p:cNvSpPr txBox="1"/>
              <p:nvPr/>
            </p:nvSpPr>
            <p:spPr>
              <a:xfrm>
                <a:off x="9345294" y="2101484"/>
                <a:ext cx="358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6915E86-4CDE-F7F0-8275-D5A2B4305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5294" y="2101484"/>
                <a:ext cx="358346" cy="369332"/>
              </a:xfrm>
              <a:prstGeom prst="rect">
                <a:avLst/>
              </a:prstGeom>
              <a:blipFill>
                <a:blip r:embed="rId10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6BD3066E-A456-AF13-4669-204196BC7E54}"/>
                  </a:ext>
                </a:extLst>
              </p:cNvPr>
              <p:cNvSpPr txBox="1"/>
              <p:nvPr/>
            </p:nvSpPr>
            <p:spPr>
              <a:xfrm>
                <a:off x="6866238" y="2889294"/>
                <a:ext cx="358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6BD3066E-A456-AF13-4669-204196BC7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238" y="2889294"/>
                <a:ext cx="358346" cy="369332"/>
              </a:xfrm>
              <a:prstGeom prst="rect">
                <a:avLst/>
              </a:prstGeom>
              <a:blipFill>
                <a:blip r:embed="rId11"/>
                <a:stretch>
                  <a:fillRect r="-206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25C8F5EF-D23D-2980-176D-D5CD43D3B77F}"/>
                  </a:ext>
                </a:extLst>
              </p:cNvPr>
              <p:cNvSpPr txBox="1"/>
              <p:nvPr/>
            </p:nvSpPr>
            <p:spPr>
              <a:xfrm>
                <a:off x="7630563" y="3258626"/>
                <a:ext cx="4237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25C8F5EF-D23D-2980-176D-D5CD43D3B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563" y="3258626"/>
                <a:ext cx="42371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AE734E11-6EF9-B38D-E5FB-43DF09F7021D}"/>
                  </a:ext>
                </a:extLst>
              </p:cNvPr>
              <p:cNvSpPr txBox="1"/>
              <p:nvPr/>
            </p:nvSpPr>
            <p:spPr>
              <a:xfrm>
                <a:off x="6866238" y="3296787"/>
                <a:ext cx="510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AE734E11-6EF9-B38D-E5FB-43DF09F70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238" y="3296787"/>
                <a:ext cx="51074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59EF440A-120C-7CB2-D36E-89F34F010C53}"/>
                  </a:ext>
                </a:extLst>
              </p:cNvPr>
              <p:cNvSpPr txBox="1"/>
              <p:nvPr/>
            </p:nvSpPr>
            <p:spPr>
              <a:xfrm>
                <a:off x="8426775" y="3260358"/>
                <a:ext cx="510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59EF440A-120C-7CB2-D36E-89F34F010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775" y="3260358"/>
                <a:ext cx="51074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4AADCBC-EFEF-E5C2-6525-5201011304FE}"/>
                  </a:ext>
                </a:extLst>
              </p:cNvPr>
              <p:cNvSpPr txBox="1"/>
              <p:nvPr/>
            </p:nvSpPr>
            <p:spPr>
              <a:xfrm>
                <a:off x="7578811" y="2889294"/>
                <a:ext cx="527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44AADCBC-EFEF-E5C2-6525-520101130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8811" y="2889294"/>
                <a:ext cx="52722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D539CE0C-DAC0-7AF1-C912-32D41D1DDEEA}"/>
                  </a:ext>
                </a:extLst>
              </p:cNvPr>
              <p:cNvSpPr txBox="1"/>
              <p:nvPr/>
            </p:nvSpPr>
            <p:spPr>
              <a:xfrm>
                <a:off x="8323802" y="2889294"/>
                <a:ext cx="358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D539CE0C-DAC0-7AF1-C912-32D41D1DD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802" y="2889294"/>
                <a:ext cx="358346" cy="369332"/>
              </a:xfrm>
              <a:prstGeom prst="rect">
                <a:avLst/>
              </a:prstGeom>
              <a:blipFill>
                <a:blip r:embed="rId15"/>
                <a:stretch>
                  <a:fillRect r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6E770977-7EAE-0532-72E3-5B5619B8194C}"/>
                  </a:ext>
                </a:extLst>
              </p:cNvPr>
              <p:cNvSpPr txBox="1"/>
              <p:nvPr/>
            </p:nvSpPr>
            <p:spPr>
              <a:xfrm>
                <a:off x="9659325" y="3244334"/>
                <a:ext cx="7125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6E770977-7EAE-0532-72E3-5B5619B81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9325" y="3244334"/>
                <a:ext cx="712574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9256C9CA-0EB3-A33A-BF8D-36C523BC58B2}"/>
                  </a:ext>
                </a:extLst>
              </p:cNvPr>
              <p:cNvSpPr txBox="1"/>
              <p:nvPr/>
            </p:nvSpPr>
            <p:spPr>
              <a:xfrm>
                <a:off x="9752727" y="2889294"/>
                <a:ext cx="3583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9256C9CA-0EB3-A33A-BF8D-36C523BC5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727" y="2889294"/>
                <a:ext cx="358346" cy="369332"/>
              </a:xfrm>
              <a:prstGeom prst="rect">
                <a:avLst/>
              </a:prstGeom>
              <a:blipFill>
                <a:blip r:embed="rId17"/>
                <a:stretch>
                  <a:fillRect r="-206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FE533CBF-032B-A135-C14D-7DFD6E5230C7}"/>
                  </a:ext>
                </a:extLst>
              </p:cNvPr>
              <p:cNvSpPr txBox="1"/>
              <p:nvPr/>
            </p:nvSpPr>
            <p:spPr>
              <a:xfrm>
                <a:off x="2133599" y="3946759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FE533CBF-032B-A135-C14D-7DFD6E523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599" y="3946759"/>
                <a:ext cx="712573" cy="369332"/>
              </a:xfrm>
              <a:prstGeom prst="rect">
                <a:avLst/>
              </a:prstGeom>
              <a:blipFill>
                <a:blip r:embed="rId1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14838C50-F01F-AFE4-3285-D9EC0E455D15}"/>
                  </a:ext>
                </a:extLst>
              </p:cNvPr>
              <p:cNvSpPr txBox="1"/>
              <p:nvPr/>
            </p:nvSpPr>
            <p:spPr>
              <a:xfrm>
                <a:off x="3422821" y="3946759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14838C50-F01F-AFE4-3285-D9EC0E455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821" y="3946759"/>
                <a:ext cx="712573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484434F-55EF-AB72-D3E1-BA24E4814D1A}"/>
                  </a:ext>
                </a:extLst>
              </p:cNvPr>
              <p:cNvSpPr txBox="1"/>
              <p:nvPr/>
            </p:nvSpPr>
            <p:spPr>
              <a:xfrm>
                <a:off x="2032685" y="4316091"/>
                <a:ext cx="128922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5484434F-55EF-AB72-D3E1-BA24E4814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685" y="4316091"/>
                <a:ext cx="1289222" cy="307777"/>
              </a:xfrm>
              <a:prstGeom prst="rect">
                <a:avLst/>
              </a:prstGeom>
              <a:blipFill>
                <a:blip r:embed="rId20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87D01827-B5FC-1420-0F34-40A3B0A49C3D}"/>
                  </a:ext>
                </a:extLst>
              </p:cNvPr>
              <p:cNvSpPr txBox="1"/>
              <p:nvPr/>
            </p:nvSpPr>
            <p:spPr>
              <a:xfrm>
                <a:off x="3523734" y="4316091"/>
                <a:ext cx="5107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87D01827-B5FC-1420-0F34-40A3B0A49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3734" y="4316091"/>
                <a:ext cx="51074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70DDEC7B-E8E7-CD44-79F5-A16099C7A300}"/>
                  </a:ext>
                </a:extLst>
              </p:cNvPr>
              <p:cNvSpPr txBox="1"/>
              <p:nvPr/>
            </p:nvSpPr>
            <p:spPr>
              <a:xfrm>
                <a:off x="8244016" y="4308415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70DDEC7B-E8E7-CD44-79F5-A16099C7A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016" y="4308415"/>
                <a:ext cx="712573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F06B528-F9D4-0840-E5EE-C9762BB7B2BF}"/>
                  </a:ext>
                </a:extLst>
              </p:cNvPr>
              <p:cNvSpPr txBox="1"/>
              <p:nvPr/>
            </p:nvSpPr>
            <p:spPr>
              <a:xfrm>
                <a:off x="8224948" y="3928098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7F06B528-F9D4-0840-E5EE-C9762BB7B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948" y="3928098"/>
                <a:ext cx="71257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5C7DB23-3F81-4C31-C35D-CFB3EFBA860A}"/>
                  </a:ext>
                </a:extLst>
              </p:cNvPr>
              <p:cNvSpPr txBox="1"/>
              <p:nvPr/>
            </p:nvSpPr>
            <p:spPr>
              <a:xfrm>
                <a:off x="3935025" y="5100353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5C7DB23-3F81-4C31-C35D-CFB3EFBA8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025" y="5100353"/>
                <a:ext cx="712573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E1A92712-E6FE-F9F6-6C5B-6A2F4F282879}"/>
                  </a:ext>
                </a:extLst>
              </p:cNvPr>
              <p:cNvSpPr txBox="1"/>
              <p:nvPr/>
            </p:nvSpPr>
            <p:spPr>
              <a:xfrm>
                <a:off x="3553229" y="5062192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E1A92712-E6FE-F9F6-6C5B-6A2F4F282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29" y="5062192"/>
                <a:ext cx="71257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A87EB67E-1DF7-9F1D-2DE3-21515CBAF282}"/>
                  </a:ext>
                </a:extLst>
              </p:cNvPr>
              <p:cNvSpPr txBox="1"/>
              <p:nvPr/>
            </p:nvSpPr>
            <p:spPr>
              <a:xfrm>
                <a:off x="8575057" y="4944227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A87EB67E-1DF7-9F1D-2DE3-21515CBAF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057" y="4944227"/>
                <a:ext cx="712573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C5AE393D-8386-43CC-251A-E21B1CDF2A0B}"/>
                  </a:ext>
                </a:extLst>
              </p:cNvPr>
              <p:cNvSpPr txBox="1"/>
              <p:nvPr/>
            </p:nvSpPr>
            <p:spPr>
              <a:xfrm>
                <a:off x="7499518" y="4944227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C5AE393D-8386-43CC-251A-E21B1CDF2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518" y="4944227"/>
                <a:ext cx="71257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7751DD4C-110A-8FCF-EDBF-5EA0030803AA}"/>
                  </a:ext>
                </a:extLst>
              </p:cNvPr>
              <p:cNvSpPr txBox="1"/>
              <p:nvPr/>
            </p:nvSpPr>
            <p:spPr>
              <a:xfrm>
                <a:off x="8840327" y="5334207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7751DD4C-110A-8FCF-EDBF-5EA003080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327" y="5334207"/>
                <a:ext cx="712573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4FA5A09B-CD00-C232-198B-14A2075888B8}"/>
                  </a:ext>
                </a:extLst>
              </p:cNvPr>
              <p:cNvSpPr txBox="1"/>
              <p:nvPr/>
            </p:nvSpPr>
            <p:spPr>
              <a:xfrm>
                <a:off x="7764788" y="5334207"/>
                <a:ext cx="712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4FA5A09B-CD00-C232-198B-14A207588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4788" y="5334207"/>
                <a:ext cx="712573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  <p:bldP spid="52" grpId="0"/>
      <p:bldP spid="53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6126D22-D937-6239-5556-94437C046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3" y="2579148"/>
            <a:ext cx="10982097" cy="205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807079-E416-14AF-608A-72F985C37312}"/>
              </a:ext>
            </a:extLst>
          </p:cNvPr>
          <p:cNvSpPr txBox="1"/>
          <p:nvPr/>
        </p:nvSpPr>
        <p:spPr>
          <a:xfrm>
            <a:off x="923911" y="1231619"/>
            <a:ext cx="78172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résoudre un système de deux équations</a:t>
            </a:r>
          </a:p>
          <a:p>
            <a:r>
              <a:rPr lang="fr-FR" sz="2400" dirty="0"/>
              <a:t> du premier degré à deux inconnues à coefficients décimaux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5518EE-A978-4DD6-1450-AA576FAE9DA5}"/>
              </a:ext>
            </a:extLst>
          </p:cNvPr>
          <p:cNvSpPr txBox="1"/>
          <p:nvPr/>
        </p:nvSpPr>
        <p:spPr>
          <a:xfrm>
            <a:off x="963827" y="2471351"/>
            <a:ext cx="9461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fr-FR" sz="2400" dirty="0"/>
              <a:t>Je multiplie les deux équations du système par un nombre convenable </a:t>
            </a:r>
          </a:p>
          <a:p>
            <a:r>
              <a:rPr lang="fr-FR" sz="2400" dirty="0"/>
              <a:t>       pour rendre leurs coefficients entiers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232CB1-742D-88B9-5965-A67E8CEA1660}"/>
              </a:ext>
            </a:extLst>
          </p:cNvPr>
          <p:cNvSpPr txBox="1"/>
          <p:nvPr/>
        </p:nvSpPr>
        <p:spPr>
          <a:xfrm>
            <a:off x="963827" y="3336324"/>
            <a:ext cx="94634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2. Je résous le nouveau système en utilisant l’une des méthodes suivantes:</a:t>
            </a:r>
          </a:p>
          <a:p>
            <a:r>
              <a:rPr lang="fr-FR" sz="2400" dirty="0"/>
              <a:t>         - Substitution </a:t>
            </a:r>
          </a:p>
          <a:p>
            <a:r>
              <a:rPr lang="fr-FR" sz="2400" dirty="0"/>
              <a:t>          - Elimination directe </a:t>
            </a:r>
          </a:p>
          <a:p>
            <a:r>
              <a:rPr lang="fr-FR" sz="2400" dirty="0"/>
              <a:t>         - Elimination par combinaison 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57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0367FF3-D0EA-25D4-1CB2-CB7BE25A0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3" y="1898992"/>
            <a:ext cx="11275299" cy="283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91275F-71FE-D26C-F4F5-DFF0A292A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22" y="1702701"/>
            <a:ext cx="11416457" cy="253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9395</TotalTime>
  <Words>1377</Words>
  <Application>Microsoft Office PowerPoint</Application>
  <PresentationFormat>Grand écran</PresentationFormat>
  <Paragraphs>310</Paragraphs>
  <Slides>49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49</vt:i4>
      </vt:variant>
    </vt:vector>
  </HeadingPairs>
  <TitlesOfParts>
    <vt:vector size="60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1181</cp:revision>
  <cp:lastPrinted>2024-10-05T19:15:58Z</cp:lastPrinted>
  <dcterms:created xsi:type="dcterms:W3CDTF">2024-05-28T10:13:44Z</dcterms:created>
  <dcterms:modified xsi:type="dcterms:W3CDTF">2025-11-18T22:28:25Z</dcterms:modified>
</cp:coreProperties>
</file>