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3"/>
  </p:notesMasterIdLst>
  <p:handoutMasterIdLst>
    <p:handoutMasterId r:id="rId54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9" r:id="rId13"/>
    <p:sldId id="2147483584" r:id="rId14"/>
    <p:sldId id="2134806564" r:id="rId15"/>
    <p:sldId id="2147483566" r:id="rId16"/>
    <p:sldId id="2147483585" r:id="rId17"/>
    <p:sldId id="2147483567" r:id="rId18"/>
    <p:sldId id="2147483556" r:id="rId19"/>
    <p:sldId id="2134806558" r:id="rId20"/>
    <p:sldId id="2134806568" r:id="rId21"/>
    <p:sldId id="2134805874" r:id="rId22"/>
    <p:sldId id="2134805878" r:id="rId23"/>
    <p:sldId id="2134806573" r:id="rId24"/>
    <p:sldId id="2147483557" r:id="rId25"/>
    <p:sldId id="2147483569" r:id="rId26"/>
    <p:sldId id="2147483607" r:id="rId27"/>
    <p:sldId id="2147483608" r:id="rId28"/>
    <p:sldId id="2147483610" r:id="rId29"/>
    <p:sldId id="2147483612" r:id="rId30"/>
    <p:sldId id="2147483614" r:id="rId31"/>
    <p:sldId id="2134806108" r:id="rId32"/>
    <p:sldId id="2147483559" r:id="rId33"/>
    <p:sldId id="2147483571" r:id="rId34"/>
    <p:sldId id="2147483573" r:id="rId35"/>
    <p:sldId id="2147483572" r:id="rId36"/>
    <p:sldId id="2147483575" r:id="rId37"/>
    <p:sldId id="2147483576" r:id="rId38"/>
    <p:sldId id="2147483577" r:id="rId39"/>
    <p:sldId id="2134806577" r:id="rId40"/>
    <p:sldId id="2134806578" r:id="rId41"/>
    <p:sldId id="2134806551" r:id="rId42"/>
    <p:sldId id="2147483580" r:id="rId43"/>
    <p:sldId id="2147483579" r:id="rId44"/>
    <p:sldId id="2134806579" r:id="rId45"/>
    <p:sldId id="2134806088" r:id="rId46"/>
    <p:sldId id="2134806580" r:id="rId47"/>
    <p:sldId id="2134806582" r:id="rId48"/>
    <p:sldId id="2134806536" r:id="rId49"/>
    <p:sldId id="2147483616" r:id="rId50"/>
    <p:sldId id="2134806535" r:id="rId51"/>
    <p:sldId id="2134806584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4"/>
            <p14:sldId id="2134806564"/>
            <p14:sldId id="2147483566"/>
            <p14:sldId id="2147483585"/>
            <p14:sldId id="2147483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607"/>
            <p14:sldId id="2147483608"/>
            <p14:sldId id="2147483610"/>
            <p14:sldId id="2147483612"/>
            <p14:sldId id="2147483614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78"/>
            <p14:sldId id="2134806551"/>
            <p14:sldId id="2147483580"/>
            <p14:sldId id="2147483579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61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330"/>
    <a:srgbClr val="0040C0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90" autoAdjust="0"/>
    <p:restoredTop sz="94753" autoAdjust="0"/>
  </p:normalViewPr>
  <p:slideViewPr>
    <p:cSldViewPr snapToGrid="0">
      <p:cViewPr varScale="1">
        <p:scale>
          <a:sx n="45" d="100"/>
          <a:sy n="45" d="100"/>
        </p:scale>
        <p:origin x="29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DE695-D048-D552-E57B-E59C5B2C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F9D1A5-BCF8-BCF8-329D-91CF73ECA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0BC8D-5E3B-8090-458D-5CB94D389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1A9FF-F120-F111-0FFA-4795FBFA8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0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1.png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image" Target="../media/image82.png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" Type="http://schemas.openxmlformats.org/officeDocument/2006/relationships/image" Target="../media/image14.png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24" Type="http://schemas.openxmlformats.org/officeDocument/2006/relationships/image" Target="../media/image101.png"/><Relationship Id="rId5" Type="http://schemas.openxmlformats.org/officeDocument/2006/relationships/image" Target="../media/image820.png"/><Relationship Id="rId15" Type="http://schemas.openxmlformats.org/officeDocument/2006/relationships/image" Target="../media/image92.png"/><Relationship Id="rId23" Type="http://schemas.openxmlformats.org/officeDocument/2006/relationships/image" Target="../media/image100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2.png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82.png"/><Relationship Id="rId21" Type="http://schemas.openxmlformats.org/officeDocument/2006/relationships/image" Target="../media/image118.png"/><Relationship Id="rId7" Type="http://schemas.openxmlformats.org/officeDocument/2006/relationships/image" Target="../media/image105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2" Type="http://schemas.openxmlformats.org/officeDocument/2006/relationships/image" Target="../media/image14.png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4.pn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5" Type="http://schemas.openxmlformats.org/officeDocument/2006/relationships/image" Target="../media/image103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102.png"/><Relationship Id="rId9" Type="http://schemas.openxmlformats.org/officeDocument/2006/relationships/image" Target="../media/image1030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3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07264"/>
            <a:ext cx="7486376" cy="797097"/>
            <a:chOff x="304312" y="4655400"/>
            <a:chExt cx="5439944" cy="573235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655400"/>
              <a:ext cx="5439944" cy="5732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36764" y="4675662"/>
              <a:ext cx="4083462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Systèmes de deux équations du premier degré à deux inconnues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315688" cy="1186444"/>
            <a:chOff x="304312" y="5304657"/>
            <a:chExt cx="5439944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439944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7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44154" y="5395585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75362" y="5365052"/>
              <a:ext cx="4268894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MA" sz="2000" b="1" dirty="0">
                  <a:solidFill>
                    <a:schemeClr val="bg1"/>
                  </a:solidFill>
                  <a:effectLst/>
                  <a:latin typeface="+mj-lt"/>
                </a:rPr>
                <a:t>Résoudre un système de deux équations du 1</a:t>
              </a:r>
              <a:r>
                <a:rPr lang="fr-MA" sz="2000" b="1" baseline="30000" dirty="0">
                  <a:solidFill>
                    <a:schemeClr val="bg1"/>
                  </a:solidFill>
                  <a:effectLst/>
                  <a:latin typeface="+mj-lt"/>
                </a:rPr>
                <a:t>er</a:t>
              </a:r>
              <a:r>
                <a:rPr lang="fr-MA" sz="2000" b="1" dirty="0">
                  <a:solidFill>
                    <a:schemeClr val="bg1"/>
                  </a:solidFill>
                  <a:effectLst/>
                  <a:latin typeface="+mj-lt"/>
                </a:rPr>
                <a:t>  degré́ à deux inconnues par la méthode d’</a:t>
              </a:r>
              <a:r>
                <a:rPr lang="fr-MA" sz="2000" b="1" dirty="0" err="1">
                  <a:solidFill>
                    <a:schemeClr val="bg1"/>
                  </a:solidFill>
                  <a:effectLst/>
                  <a:latin typeface="+mj-lt"/>
                </a:rPr>
                <a:t>élimination</a:t>
              </a:r>
              <a:r>
                <a:rPr lang="fr-MA" sz="2000" b="1" dirty="0">
                  <a:solidFill>
                    <a:schemeClr val="bg1"/>
                  </a:solidFill>
                  <a:effectLst/>
                  <a:latin typeface="+mj-lt"/>
                </a:rPr>
                <a:t> par combinaison 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44;p98">
            <a:extLst>
              <a:ext uri="{FF2B5EF4-FFF2-40B4-BE49-F238E27FC236}">
                <a16:creationId xmlns:a16="http://schemas.microsoft.com/office/drawing/2014/main" id="{E0F4545F-0C55-D46C-7181-71316F9B52E1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268DDD51-1C04-5A0B-906D-F8C221A63A0B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96BC8CAF-F63A-F851-75C9-BE3813C6273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B53633E6-A3D5-8D96-2DF7-F5233272E84F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F0E13C5-CFD9-9AA1-FC02-182ED42A71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43855FEB-4778-D00F-6068-E64FA449A53E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320A01CA-0AAF-D984-606C-2B7551027E03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9DD41B-D740-512E-4797-5C01A08164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25" y="3262955"/>
            <a:ext cx="4322720" cy="2881813"/>
          </a:xfrm>
          <a:prstGeom prst="rect">
            <a:avLst/>
          </a:prstGeom>
        </p:spPr>
      </p:pic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EC75BAB4-5CC6-F092-F48B-005A262C4290}"/>
              </a:ext>
            </a:extLst>
          </p:cNvPr>
          <p:cNvSpPr/>
          <p:nvPr/>
        </p:nvSpPr>
        <p:spPr>
          <a:xfrm>
            <a:off x="1709235" y="4507557"/>
            <a:ext cx="8169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0545F-6728-07E1-6620-DB3600449FCC}"/>
              </a:ext>
            </a:extLst>
          </p:cNvPr>
          <p:cNvSpPr txBox="1"/>
          <p:nvPr/>
        </p:nvSpPr>
        <p:spPr>
          <a:xfrm>
            <a:off x="3259694" y="2486010"/>
            <a:ext cx="4320000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Combinaison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E760E4-C015-BB2E-CFD2-4A13FC186191}"/>
              </a:ext>
            </a:extLst>
          </p:cNvPr>
          <p:cNvSpPr txBox="1"/>
          <p:nvPr/>
        </p:nvSpPr>
        <p:spPr>
          <a:xfrm>
            <a:off x="3259693" y="3180386"/>
            <a:ext cx="4320000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Elimination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703CF1-6FBD-B8AC-3376-76C87DDA70E7}"/>
              </a:ext>
            </a:extLst>
          </p:cNvPr>
          <p:cNvSpPr txBox="1"/>
          <p:nvPr/>
        </p:nvSpPr>
        <p:spPr>
          <a:xfrm>
            <a:off x="3259693" y="3874761"/>
            <a:ext cx="4320000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Coefficient </a:t>
            </a:r>
          </a:p>
        </p:txBody>
      </p:sp>
    </p:spTree>
    <p:extLst>
      <p:ext uri="{BB962C8B-B14F-4D97-AF65-F5344CB8AC3E}">
        <p14:creationId xmlns:p14="http://schemas.microsoft.com/office/powerpoint/2010/main" val="29101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Compléter :</a:t>
                </a: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d>
                        <m:d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d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:endParaRPr lang="fr-FR"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 l="-761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7999" y="689650"/>
            <a:ext cx="9719499" cy="3662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réponse :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Compléter :</a:t>
                </a: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−3</m:t>
                      </m:r>
                      <m:d>
                        <m:d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d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3"/>
                <a:stretch>
                  <a:fillRect l="-761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0E9B841-7693-6733-0EBF-F3B13A373A43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−6</m:t>
                      </m:r>
                      <m:r>
                        <a:rPr lang="fr-FR" sz="240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40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M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0E9B841-7693-6733-0EBF-F3B13A373A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C157-5D68-326F-7EC3-F826F37B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AF3B07D-2DC1-4A54-F8F2-A531DBE88B3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23C72D2-0A6E-DA5B-105C-7B58EEA64E92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A65DA0A-98B8-7F31-084C-D9E505802AE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9BBDFE-77DA-F88B-BB2A-E1892DA7F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expression</m:t>
                    </m:r>
                    <m: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  </m:t>
                    </m:r>
                    <m: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d>
                      <m:dPr>
                        <m:ctrlPr>
                          <a:rPr lang="fr-FR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7</m:t>
                        </m:r>
                      </m:e>
                    </m:d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 égale à :</a:t>
                </a:r>
              </a:p>
            </p:txBody>
          </p:sp>
        </mc:Choice>
        <mc:Fallback xmlns="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/>
              <p:nvPr/>
            </p:nvSpPr>
            <p:spPr>
              <a:xfrm>
                <a:off x="1111537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19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/>
              <p:nvPr/>
            </p:nvSpPr>
            <p:spPr>
              <a:xfrm>
                <a:off x="8858689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19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/>
              <p:nvPr/>
            </p:nvSpPr>
            <p:spPr>
              <a:xfrm>
                <a:off x="5355550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19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550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40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8712200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expression</m:t>
                    </m:r>
                    <m: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  </m:t>
                    </m:r>
                    <m: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d>
                      <m:dPr>
                        <m:ctrlP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7</m:t>
                        </m:r>
                      </m:e>
                    </m:d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 égale à :</a:t>
                </a:r>
              </a:p>
            </p:txBody>
          </p:sp>
        </mc:Choice>
        <mc:Fallback xmlns="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7EE9340-4183-B9F8-0517-ECB5D7D91847}"/>
                  </a:ext>
                </a:extLst>
              </p:cNvPr>
              <p:cNvSpPr/>
              <p:nvPr/>
            </p:nvSpPr>
            <p:spPr>
              <a:xfrm>
                <a:off x="1111537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fr-FR" sz="2400" b="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19</m:t>
                      </m:r>
                    </m:oMath>
                  </m:oMathPara>
                </a14:m>
                <a:endParaRPr lang="fr-M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7EE9340-4183-B9F8-0517-ECB5D7D918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élève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ou deux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290CACD-C0D6-85B6-EA4B-9F490DC52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46" y="1670558"/>
            <a:ext cx="11149700" cy="271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05CDD5-D2D3-7F97-E35E-DD37B0A17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60" y="1676746"/>
            <a:ext cx="11149700" cy="27185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AC148EA-BD06-C970-28C1-5CE7B372DFFF}"/>
                  </a:ext>
                </a:extLst>
              </p:cNvPr>
              <p:cNvSpPr txBox="1"/>
              <p:nvPr/>
            </p:nvSpPr>
            <p:spPr>
              <a:xfrm>
                <a:off x="4757057" y="3520440"/>
                <a:ext cx="8900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AC148EA-BD06-C970-28C1-5CE7B372D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057" y="3520440"/>
                <a:ext cx="890016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73BFD84-2EDA-C647-8F73-22EF3799E40E}"/>
                  </a:ext>
                </a:extLst>
              </p:cNvPr>
              <p:cNvSpPr txBox="1"/>
              <p:nvPr/>
            </p:nvSpPr>
            <p:spPr>
              <a:xfrm>
                <a:off x="9735348" y="3520440"/>
                <a:ext cx="8900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73BFD84-2EDA-C647-8F73-22EF3799E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348" y="3520440"/>
                <a:ext cx="890016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84D525E-426A-916D-7A59-755182B8349D}"/>
                  </a:ext>
                </a:extLst>
              </p:cNvPr>
              <p:cNvSpPr txBox="1"/>
              <p:nvPr/>
            </p:nvSpPr>
            <p:spPr>
              <a:xfrm>
                <a:off x="2563467" y="4131050"/>
                <a:ext cx="2535936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84D525E-426A-916D-7A59-755182B83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467" y="4131050"/>
                <a:ext cx="2535936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B83ED89-D02C-7433-4C97-A528E4CB1C80}"/>
                  </a:ext>
                </a:extLst>
              </p:cNvPr>
              <p:cNvSpPr txBox="1"/>
              <p:nvPr/>
            </p:nvSpPr>
            <p:spPr>
              <a:xfrm>
                <a:off x="6592062" y="4038584"/>
                <a:ext cx="3297936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6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15</m:t>
                              </m:r>
                            </m:e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B83ED89-D02C-7433-4C97-A528E4CB1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062" y="4038584"/>
                <a:ext cx="3297936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6626C93-60B8-6B33-7A15-CF86F1D9DCB4}"/>
              </a:ext>
            </a:extLst>
          </p:cNvPr>
          <p:cNvSpPr/>
          <p:nvPr/>
        </p:nvSpPr>
        <p:spPr>
          <a:xfrm>
            <a:off x="4763565" y="2174548"/>
            <a:ext cx="4013368" cy="1440464"/>
          </a:xfrm>
          <a:prstGeom prst="wedgeRoundRectCallout">
            <a:avLst>
              <a:gd name="adj1" fmla="val -58375"/>
              <a:gd name="adj2" fmla="val -22590"/>
              <a:gd name="adj3" fmla="val 16667"/>
            </a:avLst>
          </a:prstGeom>
          <a:solidFill>
            <a:srgbClr val="EAEDF2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C47D52-2401-F23F-0B5D-2CF9318C099A}"/>
              </a:ext>
            </a:extLst>
          </p:cNvPr>
          <p:cNvSpPr txBox="1"/>
          <p:nvPr/>
        </p:nvSpPr>
        <p:spPr>
          <a:xfrm>
            <a:off x="5009425" y="2259864"/>
            <a:ext cx="3521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Sans les résoudre ,</a:t>
            </a:r>
            <a:r>
              <a:rPr lang="fr-FR" sz="2000" dirty="0" err="1"/>
              <a:t>Assma</a:t>
            </a:r>
            <a:r>
              <a:rPr lang="fr-FR" sz="2000" dirty="0"/>
              <a:t> prétend que ces deux systèmes </a:t>
            </a:r>
          </a:p>
          <a:p>
            <a:pPr algn="ctr"/>
            <a:r>
              <a:rPr lang="fr-FR" sz="2000" dirty="0"/>
              <a:t>d’équations ont la même solution 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FD3E9D-7428-D02D-ADDC-29C71DF062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15" b="98642" l="2593" r="97160">
                        <a14:foregroundMark x1="5469" y1="56836" x2="29980" y2="55859"/>
                        <a14:foregroundMark x1="29980" y1="55859" x2="45898" y2="56445"/>
                        <a14:foregroundMark x1="36426" y1="48633" x2="50000" y2="58398"/>
                        <a14:foregroundMark x1="18262" y1="48535" x2="29883" y2="52539"/>
                        <a14:foregroundMark x1="29883" y1="52539" x2="36816" y2="52246"/>
                        <a14:foregroundMark x1="36816" y1="52246" x2="38379" y2="48926"/>
                        <a14:foregroundMark x1="15332" y1="50195" x2="7324" y2="53613"/>
                        <a14:foregroundMark x1="7324" y1="53613" x2="16602" y2="59570"/>
                        <a14:foregroundMark x1="16602" y1="59570" x2="34961" y2="56836"/>
                        <a14:foregroundMark x1="34961" y1="56836" x2="47949" y2="58203"/>
                        <a14:foregroundMark x1="4395" y1="58203" x2="15918" y2="60059"/>
                        <a14:foregroundMark x1="15918" y1="60059" x2="33301" y2="58691"/>
                        <a14:foregroundMark x1="33301" y1="58691" x2="41992" y2="58984"/>
                        <a14:foregroundMark x1="24414" y1="35742" x2="26074" y2="37891"/>
                        <a14:foregroundMark x1="32129" y1="38184" x2="34277" y2="36426"/>
                        <a14:foregroundMark x1="26660" y1="5078" x2="31738" y2="5078"/>
                        <a14:foregroundMark x1="44336" y1="59180" x2="49805" y2="59473"/>
                        <a14:foregroundMark x1="2832" y1="59277" x2="9766" y2="59277"/>
                        <a14:foregroundMark x1="24805" y1="59863" x2="34961" y2="59570"/>
                        <a14:foregroundMark x1="34961" y1="59570" x2="43848" y2="60156"/>
                        <a14:foregroundMark x1="66790" y1="16667" x2="74444" y2="88642"/>
                        <a14:foregroundMark x1="74444" y1="88642" x2="85309" y2="98765"/>
                        <a14:foregroundMark x1="85926" y1="23086" x2="97160" y2="80864"/>
                        <a14:foregroundMark x1="97160" y1="80864" x2="95185" y2="8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09" t="6882" b="32976"/>
          <a:stretch>
            <a:fillRect/>
          </a:stretch>
        </p:blipFill>
        <p:spPr>
          <a:xfrm>
            <a:off x="2786359" y="2061142"/>
            <a:ext cx="1745779" cy="2023354"/>
          </a:xfrm>
          <a:prstGeom prst="ellipse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D1C740-7D71-16B5-B2F2-CA8F27B7C0AF}"/>
              </a:ext>
            </a:extLst>
          </p:cNvPr>
          <p:cNvSpPr txBox="1"/>
          <p:nvPr/>
        </p:nvSpPr>
        <p:spPr>
          <a:xfrm>
            <a:off x="5019258" y="5409312"/>
            <a:ext cx="2507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 pensez vous ?</a:t>
            </a: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279648"/>
            <a:ext cx="9731504" cy="61943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sz="2000" b="1" dirty="0">
                <a:solidFill>
                  <a:srgbClr val="106585"/>
                </a:solidFill>
              </a:rPr>
              <a:t>Résoudre un système de deux équations du 1</a:t>
            </a:r>
            <a:r>
              <a:rPr lang="fr-FR" altLang="fr-FR" sz="2000" b="1" baseline="30000" dirty="0">
                <a:solidFill>
                  <a:srgbClr val="106585"/>
                </a:solidFill>
              </a:rPr>
              <a:t>er</a:t>
            </a:r>
            <a:r>
              <a:rPr lang="fr-FR" altLang="fr-FR" sz="2000" b="1" dirty="0">
                <a:solidFill>
                  <a:srgbClr val="106585"/>
                </a:solidFill>
              </a:rPr>
              <a:t>  degré́ à deux inconnues par la méthode d’</a:t>
            </a:r>
            <a:r>
              <a:rPr lang="fr-FR" altLang="fr-FR" sz="2000" b="1" dirty="0" err="1">
                <a:solidFill>
                  <a:srgbClr val="106585"/>
                </a:solidFill>
              </a:rPr>
              <a:t>élimination</a:t>
            </a:r>
            <a:r>
              <a:rPr lang="fr-FR" altLang="fr-FR" sz="2000" b="1" dirty="0">
                <a:solidFill>
                  <a:srgbClr val="106585"/>
                </a:solidFill>
              </a:rPr>
              <a:t> par combinaison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98717" y="231268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comment je fais pour résoudre un système de deux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quations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 1</a:t>
            </a:r>
            <a:r>
              <a:rPr kumimoji="0" lang="fr-FR" sz="1600" b="1" i="0" u="none" strike="noStrike" kern="1200" cap="none" spc="0" normalizeH="0" baseline="3000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à deux inconnues avec la méthode d’élimination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par combinaison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32B5E3-7E44-799D-E406-83B679924F93}"/>
              </a:ext>
            </a:extLst>
          </p:cNvPr>
          <p:cNvSpPr/>
          <p:nvPr/>
        </p:nvSpPr>
        <p:spPr>
          <a:xfrm>
            <a:off x="8580119" y="4896315"/>
            <a:ext cx="32004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1F9233-EBCB-84C8-EBC8-5F068AD0E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36"/>
          <a:stretch/>
        </p:blipFill>
        <p:spPr>
          <a:xfrm>
            <a:off x="299620" y="1419628"/>
            <a:ext cx="11280429" cy="187101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83553C0-C825-B57E-2961-426583139B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84" y="4896315"/>
            <a:ext cx="11617759" cy="96265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319005F-2760-967D-2F2B-03AFBF4B44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80" y="3791629"/>
            <a:ext cx="11575063" cy="76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5E5B43-B29E-949F-185C-753D2D576058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BC8C72-32E6-3ED9-1CC0-68E6C050FCC1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FD0CA3-B38C-BE86-DC5B-0421DFCB1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7" y="1276391"/>
            <a:ext cx="1633570" cy="10353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BDD8247-1749-E5C6-8E71-3636FFAD18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" r="59492"/>
          <a:stretch>
            <a:fillRect/>
          </a:stretch>
        </p:blipFill>
        <p:spPr>
          <a:xfrm>
            <a:off x="765809" y="2159023"/>
            <a:ext cx="3511223" cy="132651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4FE773-FBAC-A203-3764-DED05F289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7"/>
          <a:stretch>
            <a:fillRect/>
          </a:stretch>
        </p:blipFill>
        <p:spPr>
          <a:xfrm>
            <a:off x="6794090" y="2102488"/>
            <a:ext cx="3865149" cy="1326512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E14A8839-EA0A-0BCB-81EF-A6F10FD486D3}"/>
              </a:ext>
            </a:extLst>
          </p:cNvPr>
          <p:cNvSpPr/>
          <p:nvPr/>
        </p:nvSpPr>
        <p:spPr>
          <a:xfrm>
            <a:off x="5383143" y="2535880"/>
            <a:ext cx="884903" cy="6882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D5812-54AA-DE5E-9E0F-A94CFF7CD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28A51F0-D9BE-709F-3916-B8E17852E5A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8827BC7-F52C-C2F6-9E41-3FF641459D5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D76A15B-4B7E-66EC-B90E-E600E0351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BBDB859-D9EB-D084-D351-A7BA95C6B533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24" name="D_A_01">
            <a:extLst>
              <a:ext uri="{FF2B5EF4-FFF2-40B4-BE49-F238E27FC236}">
                <a16:creationId xmlns:a16="http://schemas.microsoft.com/office/drawing/2014/main" id="{7AF525C6-7757-F19A-8B63-6E9566EF68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74F540-C1E3-9EEC-5B4C-07A0220F3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124"/>
          <a:stretch>
            <a:fillRect/>
          </a:stretch>
        </p:blipFill>
        <p:spPr>
          <a:xfrm>
            <a:off x="765810" y="2385706"/>
            <a:ext cx="3580048" cy="11094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D5049E6-4CB4-8678-0839-FC2102683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77" t="24445" r="1850" b="17277"/>
          <a:stretch>
            <a:fillRect/>
          </a:stretch>
        </p:blipFill>
        <p:spPr>
          <a:xfrm>
            <a:off x="845574" y="1460473"/>
            <a:ext cx="1415845" cy="7730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8D649A7-A183-293C-91FD-06C764484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9"/>
          <a:stretch>
            <a:fillRect/>
          </a:stretch>
        </p:blipFill>
        <p:spPr>
          <a:xfrm>
            <a:off x="7098890" y="2365199"/>
            <a:ext cx="3844413" cy="1109403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2D6E1AB8-AD58-14AD-61D2-D61CE2910B0C}"/>
              </a:ext>
            </a:extLst>
          </p:cNvPr>
          <p:cNvSpPr/>
          <p:nvPr/>
        </p:nvSpPr>
        <p:spPr>
          <a:xfrm>
            <a:off x="5383143" y="2535880"/>
            <a:ext cx="884903" cy="6882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55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053FF-E229-DA00-93FC-35E0A1372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0C83A67-084C-5016-B0E8-7A18F3F2F31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8FDD34B-0E15-CC6D-D2E3-918A44DA3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93E4244-47B2-4B5D-BB15-AD69CB0A7619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6103B9-A806-266A-7390-AFF24D337993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64405661-2ACF-8481-3F79-A7CD6B6283D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1CC50E6-2EFF-3F6E-92F3-8D4F68A506C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27CA5AD-ADE1-F99C-405E-D9B52C06CDF0}"/>
              </a:ext>
            </a:extLst>
          </p:cNvPr>
          <p:cNvSpPr txBox="1"/>
          <p:nvPr/>
        </p:nvSpPr>
        <p:spPr>
          <a:xfrm>
            <a:off x="9678303" y="5960204"/>
            <a:ext cx="1142320" cy="4493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BDA623-EC38-0F8B-43B8-449C025E5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77" t="24445" r="1850" b="17277"/>
          <a:stretch>
            <a:fillRect/>
          </a:stretch>
        </p:blipFill>
        <p:spPr>
          <a:xfrm>
            <a:off x="825500" y="846723"/>
            <a:ext cx="3116826" cy="1701819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83DB3087-3CE6-E281-00B3-28DDB4653A7B}"/>
              </a:ext>
            </a:extLst>
          </p:cNvPr>
          <p:cNvGrpSpPr/>
          <p:nvPr/>
        </p:nvGrpSpPr>
        <p:grpSpPr>
          <a:xfrm>
            <a:off x="6932237" y="4119186"/>
            <a:ext cx="3888386" cy="1821247"/>
            <a:chOff x="7870081" y="2288679"/>
            <a:chExt cx="3888386" cy="182124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FA9EF4F-5015-2132-890F-0B8AEC944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30"/>
            <a:stretch>
              <a:fillRect/>
            </a:stretch>
          </p:blipFill>
          <p:spPr>
            <a:xfrm>
              <a:off x="7870081" y="2288679"/>
              <a:ext cx="3888386" cy="1821247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67E313-BA65-CC91-13FF-73F03350DBF0}"/>
                </a:ext>
              </a:extLst>
            </p:cNvPr>
            <p:cNvSpPr/>
            <p:nvPr/>
          </p:nvSpPr>
          <p:spPr>
            <a:xfrm>
              <a:off x="10526567" y="3791428"/>
              <a:ext cx="937846" cy="289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DA0BA83C-9B6A-39A0-11A8-84E7E11CC1EB}"/>
              </a:ext>
            </a:extLst>
          </p:cNvPr>
          <p:cNvSpPr/>
          <p:nvPr/>
        </p:nvSpPr>
        <p:spPr>
          <a:xfrm>
            <a:off x="5336048" y="4823865"/>
            <a:ext cx="884903" cy="6882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69CF1EE-31E8-63AB-5FEA-648D9928F7D7}"/>
              </a:ext>
            </a:extLst>
          </p:cNvPr>
          <p:cNvGrpSpPr/>
          <p:nvPr/>
        </p:nvGrpSpPr>
        <p:grpSpPr>
          <a:xfrm>
            <a:off x="376979" y="2470409"/>
            <a:ext cx="8954308" cy="1905648"/>
            <a:chOff x="376979" y="2470409"/>
            <a:chExt cx="8954308" cy="255940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6E40AC05-8FB8-8B72-067F-6B5465F7A93C}"/>
                </a:ext>
              </a:extLst>
            </p:cNvPr>
            <p:cNvGrpSpPr/>
            <p:nvPr/>
          </p:nvGrpSpPr>
          <p:grpSpPr>
            <a:xfrm>
              <a:off x="376979" y="2470409"/>
              <a:ext cx="8684138" cy="2559400"/>
              <a:chOff x="845574" y="2383136"/>
              <a:chExt cx="4799852" cy="1821247"/>
            </a:xfrm>
          </p:grpSpPr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F77531D7-745D-71CB-598F-66CE2639AD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3" r="47914"/>
              <a:stretch>
                <a:fillRect/>
              </a:stretch>
            </p:blipFill>
            <p:spPr>
              <a:xfrm>
                <a:off x="845574" y="2383136"/>
                <a:ext cx="4683419" cy="1821247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05D3181-28F2-9F3B-9102-1F2E4BC472C2}"/>
                  </a:ext>
                </a:extLst>
              </p:cNvPr>
              <p:cNvSpPr/>
              <p:nvPr/>
            </p:nvSpPr>
            <p:spPr>
              <a:xfrm>
                <a:off x="4644090" y="2733261"/>
                <a:ext cx="1001336" cy="304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DA1002D-90F4-BD53-62C5-5F6B64BB6409}"/>
                </a:ext>
              </a:extLst>
            </p:cNvPr>
            <p:cNvSpPr txBox="1"/>
            <p:nvPr/>
          </p:nvSpPr>
          <p:spPr>
            <a:xfrm>
              <a:off x="5778499" y="3303055"/>
              <a:ext cx="355278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 </a:t>
              </a:r>
              <a:r>
                <a:rPr lang="fr-FR" sz="2400" b="1" dirty="0">
                  <a:latin typeface="Cascadia Code" panose="020B0609020000020004" pitchFamily="49" charset="0"/>
                  <a:ea typeface="Cascadia Code" panose="020B0609020000020004" pitchFamily="49" charset="0"/>
                  <a:cs typeface="Cascadia Code" panose="020B0609020000020004" pitchFamily="49" charset="0"/>
                </a:rPr>
                <a:t>pour trouver 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217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ACE17-777D-A2A9-6B48-71F211347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5C20C9C-3B63-E2CC-9889-3AA41F95C61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EA06FC0-4450-9374-2E7A-120A01851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4B90A31-5A59-36A2-7BFF-058C4F3AA4E2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14FB43-2C60-46C9-EA45-9CFD63255906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6DE2662F-F664-DD1F-97F3-311CB6A42E1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1F9A12AA-E97E-8133-3FD7-754B672CEBD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FC49059E-D656-CAD1-2B8A-09D7B1280665}"/>
              </a:ext>
            </a:extLst>
          </p:cNvPr>
          <p:cNvGrpSpPr/>
          <p:nvPr/>
        </p:nvGrpSpPr>
        <p:grpSpPr>
          <a:xfrm>
            <a:off x="564459" y="2288147"/>
            <a:ext cx="4774457" cy="1592024"/>
            <a:chOff x="564459" y="2288147"/>
            <a:chExt cx="4774457" cy="1592024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A4B5CA6-C2DF-5CB2-1106-3E0E0A259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318"/>
            <a:stretch>
              <a:fillRect/>
            </a:stretch>
          </p:blipFill>
          <p:spPr>
            <a:xfrm>
              <a:off x="564459" y="2288147"/>
              <a:ext cx="4449993" cy="1592024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EF802EA-4BE3-CB5B-490E-4F71B5F826F2}"/>
                </a:ext>
              </a:extLst>
            </p:cNvPr>
            <p:cNvSpPr/>
            <p:nvPr/>
          </p:nvSpPr>
          <p:spPr>
            <a:xfrm>
              <a:off x="4719048" y="2939845"/>
              <a:ext cx="619868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B006183E-0B95-6A02-F2DE-927D66EEF7B0}"/>
              </a:ext>
            </a:extLst>
          </p:cNvPr>
          <p:cNvGrpSpPr/>
          <p:nvPr/>
        </p:nvGrpSpPr>
        <p:grpSpPr>
          <a:xfrm>
            <a:off x="7585668" y="1533887"/>
            <a:ext cx="3815673" cy="3053611"/>
            <a:chOff x="7585668" y="1533887"/>
            <a:chExt cx="3815673" cy="3053611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73BBAF9-4077-10A7-8609-7A0FD663C5A4}"/>
                </a:ext>
              </a:extLst>
            </p:cNvPr>
            <p:cNvSpPr txBox="1"/>
            <p:nvPr/>
          </p:nvSpPr>
          <p:spPr>
            <a:xfrm>
              <a:off x="10554346" y="4029559"/>
              <a:ext cx="449451" cy="5579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3AACA5E-5876-0739-965A-5567905EAB92}"/>
                </a:ext>
              </a:extLst>
            </p:cNvPr>
            <p:cNvSpPr txBox="1"/>
            <p:nvPr/>
          </p:nvSpPr>
          <p:spPr>
            <a:xfrm>
              <a:off x="8159338" y="3171523"/>
              <a:ext cx="1110465" cy="35560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516C050-2584-5B6C-2A18-78BFB4A6E851}"/>
                </a:ext>
              </a:extLst>
            </p:cNvPr>
            <p:cNvSpPr txBox="1"/>
            <p:nvPr/>
          </p:nvSpPr>
          <p:spPr>
            <a:xfrm>
              <a:off x="8670901" y="2214970"/>
              <a:ext cx="673765" cy="28247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D016DF8A-49BE-9574-AA7F-A099B5E35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/>
            <a:stretch>
              <a:fillRect/>
            </a:stretch>
          </p:blipFill>
          <p:spPr>
            <a:xfrm>
              <a:off x="7585668" y="2177725"/>
              <a:ext cx="3815673" cy="1592024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FB14342-0953-3FA6-BA70-A7B43ACA5F10}"/>
                </a:ext>
              </a:extLst>
            </p:cNvPr>
            <p:cNvSpPr/>
            <p:nvPr/>
          </p:nvSpPr>
          <p:spPr>
            <a:xfrm>
              <a:off x="9997555" y="3045544"/>
              <a:ext cx="1006242" cy="4029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2D31F8E-5630-47E0-69B7-9CDFBDA5CDA0}"/>
                </a:ext>
              </a:extLst>
            </p:cNvPr>
            <p:cNvSpPr/>
            <p:nvPr/>
          </p:nvSpPr>
          <p:spPr>
            <a:xfrm>
              <a:off x="10663165" y="2467952"/>
              <a:ext cx="547110" cy="8822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7AD0588-2587-A8FC-E505-D850AED950DA}"/>
                </a:ext>
              </a:extLst>
            </p:cNvPr>
            <p:cNvSpPr/>
            <p:nvPr/>
          </p:nvSpPr>
          <p:spPr>
            <a:xfrm>
              <a:off x="10604171" y="3500339"/>
              <a:ext cx="547110" cy="8822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A2448D6-21BF-82CF-40C3-23C8640FFB91}"/>
                </a:ext>
              </a:extLst>
            </p:cNvPr>
            <p:cNvSpPr/>
            <p:nvPr/>
          </p:nvSpPr>
          <p:spPr>
            <a:xfrm>
              <a:off x="10555010" y="1533887"/>
              <a:ext cx="547110" cy="8822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1" name="Flèche : droite 30">
            <a:extLst>
              <a:ext uri="{FF2B5EF4-FFF2-40B4-BE49-F238E27FC236}">
                <a16:creationId xmlns:a16="http://schemas.microsoft.com/office/drawing/2014/main" id="{53B21ECF-7B86-83DF-5605-359CC04FC1EC}"/>
              </a:ext>
            </a:extLst>
          </p:cNvPr>
          <p:cNvSpPr/>
          <p:nvPr/>
        </p:nvSpPr>
        <p:spPr>
          <a:xfrm>
            <a:off x="6027800" y="2595716"/>
            <a:ext cx="884903" cy="6882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9C910A3D-775C-1C6F-18A8-02B07B836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00" y="1354448"/>
            <a:ext cx="1478539" cy="93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2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87C8E-FE3F-BD1C-EE0A-1FA0CECE2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0AC787-F89E-FC4C-5D6F-28CF87283FD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B538958-3A07-B809-E30F-6E28C738F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4B28BE0-844B-2901-D003-756AC85677D3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D35901-CAF0-28A3-1753-22FB6674FA2C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5744569C-0E40-34E7-9E3C-37808B964799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C8BC9019-E2D2-310E-62AC-3CF202A5901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4B0509F-9A47-432D-E3FC-4CFCFEF56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57"/>
          <a:stretch>
            <a:fillRect/>
          </a:stretch>
        </p:blipFill>
        <p:spPr>
          <a:xfrm>
            <a:off x="657824" y="2379196"/>
            <a:ext cx="5998616" cy="11009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2A6168-2A97-261F-9D20-37EACB8E0A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00" y="1354448"/>
            <a:ext cx="1478539" cy="9371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89618B3-604E-0603-C54F-5CEE02299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00"/>
          <a:stretch>
            <a:fillRect/>
          </a:stretch>
        </p:blipFill>
        <p:spPr>
          <a:xfrm>
            <a:off x="6656440" y="2379196"/>
            <a:ext cx="2930012" cy="110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6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0406F-2FD1-A58F-8183-28E708100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483513EC-D8BD-AFE5-395B-3CC18755D03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28F9E56-67C4-5BF1-B7C3-B63598F4C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356F5DA-C323-638A-0380-DF577BFCD41D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C6994A-80DD-5964-4CB6-F593D9856F13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F3374D8F-20E4-A52B-708E-FA45089A45F0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C38DB280-F912-C191-0D23-5EC1F23CDF5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3D3B08-1966-4958-9E05-8581B134C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87"/>
          <a:stretch>
            <a:fillRect/>
          </a:stretch>
        </p:blipFill>
        <p:spPr>
          <a:xfrm>
            <a:off x="765809" y="2355596"/>
            <a:ext cx="5566165" cy="109959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0670A80-51A3-0115-2492-7515AC660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00" y="1354448"/>
            <a:ext cx="1478539" cy="9371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C64CC4F-B3A2-3D80-8F23-C1C3FAE75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79"/>
          <a:stretch>
            <a:fillRect/>
          </a:stretch>
        </p:blipFill>
        <p:spPr>
          <a:xfrm>
            <a:off x="6331974" y="2355595"/>
            <a:ext cx="809946" cy="109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6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F1A36840-D294-D5C5-8A2B-2AA43624196E}"/>
              </a:ext>
            </a:extLst>
          </p:cNvPr>
          <p:cNvSpPr txBox="1">
            <a:spLocks/>
          </p:cNvSpPr>
          <p:nvPr/>
        </p:nvSpPr>
        <p:spPr>
          <a:xfrm>
            <a:off x="508000" y="2044667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Choisir la bonne réponse :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F79C50-188E-DF53-68F9-6FC7142921C2}"/>
                  </a:ext>
                </a:extLst>
              </p:cNvPr>
              <p:cNvSpPr txBox="1"/>
              <p:nvPr/>
            </p:nvSpPr>
            <p:spPr>
              <a:xfrm>
                <a:off x="8987111" y="2342683"/>
                <a:ext cx="2261709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F79C50-188E-DF53-68F9-6FC714292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7111" y="2342683"/>
                <a:ext cx="2261709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096426-8C1D-8C14-585B-AFD0FCAFE120}"/>
                  </a:ext>
                </a:extLst>
              </p:cNvPr>
              <p:cNvSpPr txBox="1"/>
              <p:nvPr/>
            </p:nvSpPr>
            <p:spPr>
              <a:xfrm>
                <a:off x="4278734" y="3585591"/>
                <a:ext cx="2261709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096426-8C1D-8C14-585B-AFD0FCAFE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734" y="3585591"/>
                <a:ext cx="2261709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84E2C794-C5C9-3E92-A734-019CF953A3ED}"/>
              </a:ext>
            </a:extLst>
          </p:cNvPr>
          <p:cNvSpPr txBox="1"/>
          <p:nvPr/>
        </p:nvSpPr>
        <p:spPr>
          <a:xfrm>
            <a:off x="508000" y="2569144"/>
            <a:ext cx="8749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Par quel nombre on doit multiplier la première équation du système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21029CF-747A-3B50-0216-6A848E55A006}"/>
              </a:ext>
            </a:extLst>
          </p:cNvPr>
          <p:cNvSpPr txBox="1"/>
          <p:nvPr/>
        </p:nvSpPr>
        <p:spPr>
          <a:xfrm>
            <a:off x="855124" y="3812833"/>
            <a:ext cx="3366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trouver le système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9F43105-8FB3-A2C6-FAC9-7E13559252DF}"/>
                  </a:ext>
                </a:extLst>
              </p:cNvPr>
              <p:cNvSpPr txBox="1"/>
              <p:nvPr/>
            </p:nvSpPr>
            <p:spPr>
              <a:xfrm>
                <a:off x="508000" y="4789483"/>
                <a:ext cx="2664000" cy="57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9F43105-8FB3-A2C6-FAC9-7E13559252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789483"/>
                <a:ext cx="2664000" cy="5760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43DE26B-69C6-C17A-766F-CE52A7813209}"/>
                  </a:ext>
                </a:extLst>
              </p:cNvPr>
              <p:cNvSpPr txBox="1"/>
              <p:nvPr/>
            </p:nvSpPr>
            <p:spPr>
              <a:xfrm>
                <a:off x="3345333" y="4789483"/>
                <a:ext cx="2664000" cy="57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43DE26B-69C6-C17A-766F-CE52A7813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333" y="4789483"/>
                <a:ext cx="2664000" cy="576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6C0E5E5-E61B-6514-9FD1-0DBD1B14E501}"/>
                  </a:ext>
                </a:extLst>
              </p:cNvPr>
              <p:cNvSpPr txBox="1"/>
              <p:nvPr/>
            </p:nvSpPr>
            <p:spPr>
              <a:xfrm>
                <a:off x="6182666" y="4789483"/>
                <a:ext cx="2664000" cy="57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b="0" dirty="0"/>
                  <a:t>1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6C0E5E5-E61B-6514-9FD1-0DBD1B14E5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2666" y="4789483"/>
                <a:ext cx="2664000" cy="576000"/>
              </a:xfrm>
              <a:prstGeom prst="rect">
                <a:avLst/>
              </a:prstGeom>
              <a:blipFill>
                <a:blip r:embed="rId7"/>
                <a:stretch>
                  <a:fillRect t="-2885"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6BCB46A-C4E9-FB4E-60F5-3922A1E5BC45}"/>
                  </a:ext>
                </a:extLst>
              </p:cNvPr>
              <p:cNvSpPr txBox="1"/>
              <p:nvPr/>
            </p:nvSpPr>
            <p:spPr>
              <a:xfrm>
                <a:off x="9020000" y="4825883"/>
                <a:ext cx="2664000" cy="57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6BCB46A-C4E9-FB4E-60F5-3922A1E5B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000" y="4825883"/>
                <a:ext cx="2664000" cy="576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  <a:solidFill>
            <a:schemeClr val="bg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MA" sz="1800" dirty="0">
                  <a:solidFill>
                    <a:schemeClr val="bg1"/>
                  </a:solidFill>
                  <a:effectLst/>
                  <a:latin typeface="CIDFont+F2"/>
                </a:rPr>
                <a:t>Résoudre un système de deux équations du 1</a:t>
              </a:r>
              <a:r>
                <a:rPr lang="fr-MA" sz="1800" baseline="30000" dirty="0">
                  <a:solidFill>
                    <a:schemeClr val="bg1"/>
                  </a:solidFill>
                  <a:effectLst/>
                  <a:latin typeface="CIDFont+F2"/>
                </a:rPr>
                <a:t>er</a:t>
              </a:r>
              <a:r>
                <a:rPr lang="fr-MA" sz="1800" dirty="0">
                  <a:solidFill>
                    <a:schemeClr val="bg1"/>
                  </a:solidFill>
                  <a:effectLst/>
                  <a:latin typeface="CIDFont+F2"/>
                </a:rPr>
                <a:t>  degré́ à deux inconnues par la méthode de substitution </a:t>
              </a:r>
              <a:endParaRPr lang="fr-MA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322503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B90A3DEE-6392-595D-9685-469B50DAAED7}"/>
              </a:ext>
            </a:extLst>
          </p:cNvPr>
          <p:cNvSpPr txBox="1"/>
          <p:nvPr/>
        </p:nvSpPr>
        <p:spPr>
          <a:xfrm>
            <a:off x="2913888" y="2395110"/>
            <a:ext cx="7985760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Résoudre un système de deux équations du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2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degré́ à deux inconnues par la méthode d’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élimination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directe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EE98BE-E9A1-398F-9DDF-8C4CB1DC68AA}"/>
              </a:ext>
            </a:extLst>
          </p:cNvPr>
          <p:cNvSpPr txBox="1"/>
          <p:nvPr/>
        </p:nvSpPr>
        <p:spPr>
          <a:xfrm>
            <a:off x="2913888" y="3399589"/>
            <a:ext cx="8095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effectLst/>
                <a:latin typeface="CIDFont+F2"/>
              </a:rPr>
              <a:t>Résoudre un système de deux équations du 1</a:t>
            </a:r>
            <a:r>
              <a:rPr lang="fr-MA" sz="1800" baseline="30000" dirty="0">
                <a:effectLst/>
                <a:latin typeface="CIDFont+F2"/>
              </a:rPr>
              <a:t>er</a:t>
            </a:r>
            <a:r>
              <a:rPr lang="fr-MA" sz="1800" dirty="0">
                <a:effectLst/>
                <a:latin typeface="CIDFont+F2"/>
              </a:rPr>
              <a:t>  degré́ à deux inconnues par la méthode d’</a:t>
            </a:r>
            <a:r>
              <a:rPr lang="fr-MA" sz="1800" dirty="0" err="1">
                <a:effectLst/>
                <a:latin typeface="CIDFont+F2"/>
              </a:rPr>
              <a:t>élimination</a:t>
            </a:r>
            <a:r>
              <a:rPr lang="fr-MA" sz="1800" dirty="0">
                <a:effectLst/>
                <a:latin typeface="CIDFont+F2"/>
              </a:rPr>
              <a:t> par combinaison </a:t>
            </a:r>
            <a:endParaRPr lang="fr-MA" dirty="0">
              <a:effectLst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F238503-F23C-49E0-3D78-32F5913A2457}"/>
              </a:ext>
            </a:extLst>
          </p:cNvPr>
          <p:cNvSpPr txBox="1"/>
          <p:nvPr/>
        </p:nvSpPr>
        <p:spPr>
          <a:xfrm>
            <a:off x="3048000" y="4380622"/>
            <a:ext cx="7961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Résoudre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un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système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de deux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équations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du 1</a:t>
            </a:r>
            <a:r>
              <a:rPr lang="fr-MA" baseline="30000" dirty="0">
                <a:solidFill>
                  <a:schemeClr val="bg1"/>
                </a:solidFill>
                <a:latin typeface="CIDFont+F2"/>
              </a:rPr>
              <a:t>er</a:t>
            </a:r>
            <a:r>
              <a:rPr lang="fr-MA" dirty="0">
                <a:solidFill>
                  <a:schemeClr val="bg1"/>
                </a:solidFill>
                <a:latin typeface="CIDFont+F2"/>
              </a:rPr>
              <a:t> 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degre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́ à deux inconnues à coefficients fractionnaires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F151E8C-753A-45A3-1E97-1FB987582340}"/>
              </a:ext>
            </a:extLst>
          </p:cNvPr>
          <p:cNvSpPr txBox="1"/>
          <p:nvPr/>
        </p:nvSpPr>
        <p:spPr>
          <a:xfrm>
            <a:off x="3048000" y="5358163"/>
            <a:ext cx="7961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Résoudre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un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système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de deux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équations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du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2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degre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́ à deux inconnues à coefficients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décimaux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094" y="793034"/>
            <a:ext cx="583170" cy="583170"/>
          </a:xfrm>
          <a:prstGeom prst="rect">
            <a:avLst/>
          </a:prstGeom>
        </p:spPr>
      </p:pic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9CFB2304-DD0E-9F79-4F6B-FCA3EC44CBD3}"/>
              </a:ext>
            </a:extLst>
          </p:cNvPr>
          <p:cNvSpPr txBox="1">
            <a:spLocks/>
          </p:cNvSpPr>
          <p:nvPr/>
        </p:nvSpPr>
        <p:spPr>
          <a:xfrm>
            <a:off x="508000" y="2044667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1DDF0FB-1E89-8AB2-707E-555B178D8345}"/>
                  </a:ext>
                </a:extLst>
              </p:cNvPr>
              <p:cNvSpPr txBox="1"/>
              <p:nvPr/>
            </p:nvSpPr>
            <p:spPr>
              <a:xfrm>
                <a:off x="8987111" y="2342683"/>
                <a:ext cx="2261709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1DDF0FB-1E89-8AB2-707E-555B178D8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7111" y="2342683"/>
                <a:ext cx="2261709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F8F9AB5-038F-6404-D8CD-CF05916EE959}"/>
                  </a:ext>
                </a:extLst>
              </p:cNvPr>
              <p:cNvSpPr txBox="1"/>
              <p:nvPr/>
            </p:nvSpPr>
            <p:spPr>
              <a:xfrm>
                <a:off x="4278734" y="3585591"/>
                <a:ext cx="2261709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F8F9AB5-038F-6404-D8CD-CF05916EE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734" y="3585591"/>
                <a:ext cx="2261709" cy="9161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E2BCB3C0-30E3-4F43-9464-AD76F34D6813}"/>
              </a:ext>
            </a:extLst>
          </p:cNvPr>
          <p:cNvSpPr txBox="1"/>
          <p:nvPr/>
        </p:nvSpPr>
        <p:spPr>
          <a:xfrm>
            <a:off x="508000" y="2569144"/>
            <a:ext cx="8749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Par quel nombre on doit multiplier la première équation du système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021FE04-4731-A206-F5C5-5A6E467B9323}"/>
              </a:ext>
            </a:extLst>
          </p:cNvPr>
          <p:cNvSpPr txBox="1"/>
          <p:nvPr/>
        </p:nvSpPr>
        <p:spPr>
          <a:xfrm>
            <a:off x="855124" y="3812833"/>
            <a:ext cx="3366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trouver le système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51C6F49-1557-5469-FCD0-9F15BE79EF64}"/>
                  </a:ext>
                </a:extLst>
              </p:cNvPr>
              <p:cNvSpPr txBox="1"/>
              <p:nvPr/>
            </p:nvSpPr>
            <p:spPr>
              <a:xfrm>
                <a:off x="3345333" y="4789482"/>
                <a:ext cx="2664000" cy="576000"/>
              </a:xfrm>
              <a:prstGeom prst="rect">
                <a:avLst/>
              </a:prstGeom>
              <a:solidFill>
                <a:schemeClr val="accent4"/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51C6F49-1557-5469-FCD0-9F15BE79E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333" y="4789482"/>
                <a:ext cx="2664000" cy="576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26A14D8-7DDA-ACB5-EEAD-D89C0A6DB8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584821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8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26A14D8-7DDA-ACB5-EEAD-D89C0A6DB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5848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B1587F8-8B49-8F5C-4724-5037CEB09B89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affiche et explique la réponse :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68788F02-0504-0549-FA79-1B10672FBC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584821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8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68788F02-0504-0549-FA79-1B10672FB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5848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45FA8CD3-181D-0A3B-9CB8-D6D7F383F0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36311" y="2815201"/>
                <a:ext cx="865239" cy="694915"/>
              </a:xfrm>
              <a:prstGeom prst="rect">
                <a:avLst/>
              </a:prstGeom>
              <a:solidFill>
                <a:schemeClr val="bg1"/>
              </a:solid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  <m:r>
                        <m:rPr>
                          <m:sty m:val="p"/>
                        </m:rPr>
                        <a:rPr lang="fr-FR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lang="fr-FR" sz="28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45FA8CD3-181D-0A3B-9CB8-D6D7F383F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6311" y="2815201"/>
                <a:ext cx="865239" cy="6949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0A947F59-8AC6-B421-CA38-7BD7C55757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387783"/>
              </a:xfrm>
              <a:prstGeom prst="rect">
                <a:avLst/>
              </a:prstGeom>
              <a:noFill/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 solution de l’équation </a:t>
                </a:r>
                <a14:m>
                  <m:oMath xmlns:m="http://schemas.openxmlformats.org/officeDocument/2006/math"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22</m:t>
                    </m:r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 :…… </a:t>
                </a: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0A947F59-8AC6-B421-CA38-7BD7C5575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3877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218D0DD-42D9-EE7F-49E0-49CC186BAA71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  <p:sp>
        <p:nvSpPr>
          <p:cNvPr id="2" name="Google Shape;15880;p58">
            <a:extLst>
              <a:ext uri="{FF2B5EF4-FFF2-40B4-BE49-F238E27FC236}">
                <a16:creationId xmlns:a16="http://schemas.microsoft.com/office/drawing/2014/main" id="{2CF65D7E-5094-B246-D13C-9E6FB243DD8A}"/>
              </a:ext>
            </a:extLst>
          </p:cNvPr>
          <p:cNvSpPr txBox="1">
            <a:spLocks/>
          </p:cNvSpPr>
          <p:nvPr/>
        </p:nvSpPr>
        <p:spPr>
          <a:xfrm>
            <a:off x="1111537" y="1928185"/>
            <a:ext cx="9968926" cy="258482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697B42F9-FC80-46DC-F815-D1A9FB95EE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387783"/>
              </a:xfrm>
              <a:prstGeom prst="rect">
                <a:avLst/>
              </a:prstGeom>
              <a:noFill/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 solution de l’équation </a:t>
                </a:r>
                <a14:m>
                  <m:oMath xmlns:m="http://schemas.openxmlformats.org/officeDocument/2006/math"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22</m:t>
                    </m:r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 :…… </a:t>
                </a: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697B42F9-FC80-46DC-F815-D1A9FB95E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3877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62B135AC-0A79-1797-E0E2-BE930AAA23E8}"/>
              </a:ext>
            </a:extLst>
          </p:cNvPr>
          <p:cNvSpPr txBox="1">
            <a:spLocks/>
          </p:cNvSpPr>
          <p:nvPr/>
        </p:nvSpPr>
        <p:spPr>
          <a:xfrm>
            <a:off x="1111537" y="1928185"/>
            <a:ext cx="9968926" cy="258482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B795617-85B2-1672-1C01-27FD94ADEAE9}"/>
                  </a:ext>
                </a:extLst>
              </p:cNvPr>
              <p:cNvSpPr txBox="1"/>
              <p:nvPr/>
            </p:nvSpPr>
            <p:spPr>
              <a:xfrm>
                <a:off x="8386916" y="2891243"/>
                <a:ext cx="423514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B795617-85B2-1672-1C01-27FD94ADEA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6916" y="2891243"/>
                <a:ext cx="42351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/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blipFill>
                <a:blip r:embed="rId3"/>
                <a:stretch>
                  <a:fillRect l="-1411" t="-7895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/>
              <p:nvPr/>
            </p:nvSpPr>
            <p:spPr>
              <a:xfrm>
                <a:off x="1488944" y="3541376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tx1"/>
                    </a:solidFill>
                  </a:rPr>
                  <a:t>La valeur de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 </a:t>
                </a:r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2400" dirty="0"/>
                  <a:t> est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 …×…= 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3541376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 l="-1411" t="-5263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E992A73B-28D5-A489-DEE9-9B337C3A147E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18B38AF1-238C-A94B-CB44-B686189C7F5D}"/>
              </a:ext>
            </a:extLst>
          </p:cNvPr>
          <p:cNvSpPr txBox="1">
            <a:spLocks/>
          </p:cNvSpPr>
          <p:nvPr/>
        </p:nvSpPr>
        <p:spPr>
          <a:xfrm>
            <a:off x="1111537" y="1928185"/>
            <a:ext cx="9968926" cy="258482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2C4DF1F-242C-4F58-9587-46B21CC474FA}"/>
                  </a:ext>
                </a:extLst>
              </p:cNvPr>
              <p:cNvSpPr txBox="1"/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l’équation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2C4DF1F-242C-4F58-9587-46B21CC47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 l="-12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B6A8144-FD8F-2A60-3C81-8E6755E6A55E}"/>
                  </a:ext>
                </a:extLst>
              </p:cNvPr>
              <p:cNvSpPr txBox="1"/>
              <p:nvPr/>
            </p:nvSpPr>
            <p:spPr>
              <a:xfrm>
                <a:off x="1488944" y="3541376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tx1"/>
                    </a:solidFill>
                  </a:rPr>
                  <a:t>La valeur de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 </a:t>
                </a:r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2400" dirty="0"/>
                  <a:t> est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 …×…= 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B6A8144-FD8F-2A60-3C81-8E6755E6A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3541376"/>
                <a:ext cx="7193643" cy="461665"/>
              </a:xfrm>
              <a:prstGeom prst="rect">
                <a:avLst/>
              </a:prstGeom>
              <a:blipFill>
                <a:blip r:embed="rId5"/>
                <a:stretch>
                  <a:fillRect l="-12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70384133-5E97-CB00-5046-C191C41F0790}"/>
              </a:ext>
            </a:extLst>
          </p:cNvPr>
          <p:cNvSpPr txBox="1">
            <a:spLocks/>
          </p:cNvSpPr>
          <p:nvPr/>
        </p:nvSpPr>
        <p:spPr>
          <a:xfrm>
            <a:off x="1111537" y="1928185"/>
            <a:ext cx="9968926" cy="258482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56F5D99-EEAB-FBFE-A08D-4B58CE79E07F}"/>
                  </a:ext>
                </a:extLst>
              </p:cNvPr>
              <p:cNvSpPr txBox="1"/>
              <p:nvPr/>
            </p:nvSpPr>
            <p:spPr>
              <a:xfrm>
                <a:off x="6013877" y="3541375"/>
                <a:ext cx="2412367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56F5D99-EEAB-FBFE-A08D-4B58CE79E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877" y="3541375"/>
                <a:ext cx="241236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54698D4-96DB-86D8-DD70-B29B34698F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85" y="990600"/>
            <a:ext cx="8051296" cy="552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10020115" y="618051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7EAD0A-1260-0D4C-BB8B-B97CB60FA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85" y="990600"/>
            <a:ext cx="8051296" cy="55273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C7A062E-21D7-D26D-4D58-5C9250926099}"/>
                  </a:ext>
                </a:extLst>
              </p:cNvPr>
              <p:cNvSpPr txBox="1"/>
              <p:nvPr/>
            </p:nvSpPr>
            <p:spPr>
              <a:xfrm>
                <a:off x="5777210" y="2998031"/>
                <a:ext cx="210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C7A062E-21D7-D26D-4D58-5C9250926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210" y="2998031"/>
                <a:ext cx="210728" cy="369332"/>
              </a:xfrm>
              <a:prstGeom prst="rect">
                <a:avLst/>
              </a:prstGeom>
              <a:blipFill>
                <a:blip r:embed="rId5"/>
                <a:stretch>
                  <a:fillRect r="-41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7E52E89-257F-9A19-BFDB-BFD7DBDBB22E}"/>
                  </a:ext>
                </a:extLst>
              </p:cNvPr>
              <p:cNvSpPr txBox="1"/>
              <p:nvPr/>
            </p:nvSpPr>
            <p:spPr>
              <a:xfrm>
                <a:off x="6352932" y="2986948"/>
                <a:ext cx="210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7E52E89-257F-9A19-BFDB-BFD7DBDBB2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932" y="2986948"/>
                <a:ext cx="210728" cy="369332"/>
              </a:xfrm>
              <a:prstGeom prst="rect">
                <a:avLst/>
              </a:prstGeom>
              <a:blipFill>
                <a:blip r:embed="rId6"/>
                <a:stretch>
                  <a:fillRect r="-41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EDC38E1-D8E5-6CD0-4A81-A537075331CB}"/>
                  </a:ext>
                </a:extLst>
              </p:cNvPr>
              <p:cNvSpPr txBox="1"/>
              <p:nvPr/>
            </p:nvSpPr>
            <p:spPr>
              <a:xfrm>
                <a:off x="6923281" y="2998031"/>
                <a:ext cx="210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EDC38E1-D8E5-6CD0-4A81-A53707533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281" y="2998031"/>
                <a:ext cx="210728" cy="369332"/>
              </a:xfrm>
              <a:prstGeom prst="rect">
                <a:avLst/>
              </a:prstGeom>
              <a:blipFill>
                <a:blip r:embed="rId7"/>
                <a:stretch>
                  <a:fillRect r="-1235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A13D992-ED8C-8F17-918A-99D616B54D18}"/>
                  </a:ext>
                </a:extLst>
              </p:cNvPr>
              <p:cNvSpPr txBox="1"/>
              <p:nvPr/>
            </p:nvSpPr>
            <p:spPr>
              <a:xfrm>
                <a:off x="6334879" y="3429000"/>
                <a:ext cx="210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A13D992-ED8C-8F17-918A-99D616B54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4879" y="3429000"/>
                <a:ext cx="210728" cy="369332"/>
              </a:xfrm>
              <a:prstGeom prst="rect">
                <a:avLst/>
              </a:prstGeom>
              <a:blipFill>
                <a:blip r:embed="rId8"/>
                <a:stretch>
                  <a:fillRect r="-388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6908A17-121F-C46E-9AB2-9A6BA7D04AE7}"/>
                  </a:ext>
                </a:extLst>
              </p:cNvPr>
              <p:cNvSpPr txBox="1"/>
              <p:nvPr/>
            </p:nvSpPr>
            <p:spPr>
              <a:xfrm>
                <a:off x="6923281" y="3391316"/>
                <a:ext cx="210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6908A17-121F-C46E-9AB2-9A6BA7D04A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281" y="3391316"/>
                <a:ext cx="210728" cy="369332"/>
              </a:xfrm>
              <a:prstGeom prst="rect">
                <a:avLst/>
              </a:prstGeom>
              <a:blipFill>
                <a:blip r:embed="rId9"/>
                <a:stretch>
                  <a:fillRect r="-41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371C747-8799-3DF2-D2AD-03FD73C11C18}"/>
                  </a:ext>
                </a:extLst>
              </p:cNvPr>
              <p:cNvSpPr txBox="1"/>
              <p:nvPr/>
            </p:nvSpPr>
            <p:spPr>
              <a:xfrm>
                <a:off x="7218771" y="3459777"/>
                <a:ext cx="14891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+(−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371C747-8799-3DF2-D2AD-03FD73C11C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771" y="3459777"/>
                <a:ext cx="1489187" cy="307777"/>
              </a:xfrm>
              <a:prstGeom prst="rect">
                <a:avLst/>
              </a:prstGeom>
              <a:blipFill>
                <a:blip r:embed="rId10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45204AA-93F9-938E-1E6F-2C5E16F71DA6}"/>
                  </a:ext>
                </a:extLst>
              </p:cNvPr>
              <p:cNvSpPr txBox="1"/>
              <p:nvPr/>
            </p:nvSpPr>
            <p:spPr>
              <a:xfrm>
                <a:off x="5583936" y="3925824"/>
                <a:ext cx="23794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45204AA-93F9-938E-1E6F-2C5E16F71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936" y="3925824"/>
                <a:ext cx="2379428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BEBC815-B250-5603-D128-8880932B7760}"/>
                  </a:ext>
                </a:extLst>
              </p:cNvPr>
              <p:cNvSpPr txBox="1"/>
              <p:nvPr/>
            </p:nvSpPr>
            <p:spPr>
              <a:xfrm>
                <a:off x="6923281" y="4275666"/>
                <a:ext cx="210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BEBC815-B250-5603-D128-8880932B7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281" y="4275666"/>
                <a:ext cx="210728" cy="369332"/>
              </a:xfrm>
              <a:prstGeom prst="rect">
                <a:avLst/>
              </a:prstGeom>
              <a:blipFill>
                <a:blip r:embed="rId12"/>
                <a:stretch>
                  <a:fillRect r="-1235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601CC30-D74C-5789-54DE-1758A21F2B3C}"/>
                  </a:ext>
                </a:extLst>
              </p:cNvPr>
              <p:cNvSpPr txBox="1"/>
              <p:nvPr/>
            </p:nvSpPr>
            <p:spPr>
              <a:xfrm>
                <a:off x="2406145" y="4670583"/>
                <a:ext cx="210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601CC30-D74C-5789-54DE-1758A21F2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145" y="4670583"/>
                <a:ext cx="210728" cy="369332"/>
              </a:xfrm>
              <a:prstGeom prst="rect">
                <a:avLst/>
              </a:prstGeom>
              <a:blipFill>
                <a:blip r:embed="rId13"/>
                <a:stretch>
                  <a:fillRect r="-1235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B20D63D-2026-4802-486E-15968A7B5742}"/>
                  </a:ext>
                </a:extLst>
              </p:cNvPr>
              <p:cNvSpPr txBox="1"/>
              <p:nvPr/>
            </p:nvSpPr>
            <p:spPr>
              <a:xfrm>
                <a:off x="6214169" y="4732137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B20D63D-2026-4802-486E-15968A7B57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169" y="4732137"/>
                <a:ext cx="488254" cy="307777"/>
              </a:xfrm>
              <a:prstGeom prst="rect">
                <a:avLst/>
              </a:prstGeom>
              <a:blipFill>
                <a:blip r:embed="rId14"/>
                <a:stretch>
                  <a:fillRect r="-12821"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05F4B0A-A0BB-0DC5-531C-F7B5FB60CDFA}"/>
                  </a:ext>
                </a:extLst>
              </p:cNvPr>
              <p:cNvSpPr txBox="1"/>
              <p:nvPr/>
            </p:nvSpPr>
            <p:spPr>
              <a:xfrm>
                <a:off x="6784518" y="5170595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05F4B0A-A0BB-0DC5-531C-F7B5FB60CD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518" y="5170595"/>
                <a:ext cx="488254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B7E2948-B917-99ED-1A92-91A06B819889}"/>
                  </a:ext>
                </a:extLst>
              </p:cNvPr>
              <p:cNvSpPr txBox="1"/>
              <p:nvPr/>
            </p:nvSpPr>
            <p:spPr>
              <a:xfrm>
                <a:off x="5396140" y="5580783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B7E2948-B917-99ED-1A92-91A06B819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140" y="5580783"/>
                <a:ext cx="488254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ACE1038-E9EB-8D84-53E3-61E090CE7554}"/>
                  </a:ext>
                </a:extLst>
              </p:cNvPr>
              <p:cNvSpPr txBox="1"/>
              <p:nvPr/>
            </p:nvSpPr>
            <p:spPr>
              <a:xfrm>
                <a:off x="2759782" y="6046448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ACE1038-E9EB-8D84-53E3-61E090CE7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782" y="6046448"/>
                <a:ext cx="488254" cy="3077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8485BBE-ED53-D555-0068-6F9C25A6A3B3}"/>
                  </a:ext>
                </a:extLst>
              </p:cNvPr>
              <p:cNvSpPr txBox="1"/>
              <p:nvPr/>
            </p:nvSpPr>
            <p:spPr>
              <a:xfrm>
                <a:off x="5640267" y="4951366"/>
                <a:ext cx="21243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8485BBE-ED53-D555-0068-6F9C25A6A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0267" y="4951366"/>
                <a:ext cx="2124312" cy="307777"/>
              </a:xfrm>
              <a:prstGeom prst="rect">
                <a:avLst/>
              </a:prstGeom>
              <a:blipFill>
                <a:blip r:embed="rId18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5C4ECC2-C65D-5153-C492-09ECE8F95A66}"/>
                  </a:ext>
                </a:extLst>
              </p:cNvPr>
              <p:cNvSpPr txBox="1"/>
              <p:nvPr/>
            </p:nvSpPr>
            <p:spPr>
              <a:xfrm>
                <a:off x="5725915" y="5563943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5C4ECC2-C65D-5153-C492-09ECE8F95A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5915" y="5563943"/>
                <a:ext cx="488254" cy="3077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D2F2751-9AF2-C538-57C9-647B0912CFA0}"/>
                  </a:ext>
                </a:extLst>
              </p:cNvPr>
              <p:cNvSpPr txBox="1"/>
              <p:nvPr/>
            </p:nvSpPr>
            <p:spPr>
              <a:xfrm>
                <a:off x="6552617" y="5915353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D2F2751-9AF2-C538-57C9-647B0912C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617" y="5915353"/>
                <a:ext cx="488254" cy="30777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00C1A28A-ECFA-4F0E-B18E-465FD4BF3A89}"/>
                  </a:ext>
                </a:extLst>
              </p:cNvPr>
              <p:cNvSpPr txBox="1"/>
              <p:nvPr/>
            </p:nvSpPr>
            <p:spPr>
              <a:xfrm>
                <a:off x="6428601" y="6192356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00C1A28A-ECFA-4F0E-B18E-465FD4BF3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8601" y="6192356"/>
                <a:ext cx="488254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8D6206B-F32A-809B-E3D0-B4594D9C041A}"/>
                  </a:ext>
                </a:extLst>
              </p:cNvPr>
              <p:cNvSpPr txBox="1"/>
              <p:nvPr/>
            </p:nvSpPr>
            <p:spPr>
              <a:xfrm>
                <a:off x="5816654" y="5915353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8D6206B-F32A-809B-E3D0-B4594D9C0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654" y="5915353"/>
                <a:ext cx="488254" cy="307777"/>
              </a:xfrm>
              <a:prstGeom prst="rect">
                <a:avLst/>
              </a:prstGeom>
              <a:blipFill>
                <a:blip r:embed="rId22"/>
                <a:stretch>
                  <a:fillRect r="-12500" b="-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18591AE2-216D-F997-EA6F-4F528D4687FA}"/>
                  </a:ext>
                </a:extLst>
              </p:cNvPr>
              <p:cNvSpPr txBox="1"/>
              <p:nvPr/>
            </p:nvSpPr>
            <p:spPr>
              <a:xfrm>
                <a:off x="5797843" y="6191871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18591AE2-216D-F997-EA6F-4F528D468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843" y="6191871"/>
                <a:ext cx="488254" cy="307777"/>
              </a:xfrm>
              <a:prstGeom prst="rect">
                <a:avLst/>
              </a:prstGeom>
              <a:blipFill>
                <a:blip r:embed="rId23"/>
                <a:stretch>
                  <a:fillRect r="-15385" b="-1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14AB96FC-FF05-8997-68F3-2B750041ED5E}"/>
                  </a:ext>
                </a:extLst>
              </p:cNvPr>
              <p:cNvSpPr txBox="1"/>
              <p:nvPr/>
            </p:nvSpPr>
            <p:spPr>
              <a:xfrm>
                <a:off x="3088819" y="6069241"/>
                <a:ext cx="48825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14AB96FC-FF05-8997-68F3-2B750041E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8819" y="6069241"/>
                <a:ext cx="488254" cy="30777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4AF17C-DF62-206E-3020-4A4A538BE14C}"/>
              </a:ext>
            </a:extLst>
          </p:cNvPr>
          <p:cNvSpPr/>
          <p:nvPr/>
        </p:nvSpPr>
        <p:spPr>
          <a:xfrm>
            <a:off x="5073187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DDF3F2-AF9D-D2C4-BB0C-BA8F53CD2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85" y="1007534"/>
            <a:ext cx="11197814" cy="451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53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B3922E-7872-4705-F5F6-62BD7E42D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85" y="1007534"/>
            <a:ext cx="11197814" cy="45154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55A8BF3-E01A-7B5D-1EB9-0E1E80185967}"/>
                  </a:ext>
                </a:extLst>
              </p:cNvPr>
              <p:cNvSpPr txBox="1"/>
              <p:nvPr/>
            </p:nvSpPr>
            <p:spPr>
              <a:xfrm>
                <a:off x="4706112" y="2148192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55A8BF3-E01A-7B5D-1EB9-0E1E80185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112" y="2148192"/>
                <a:ext cx="5120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3EF7C9B-A4DA-5D34-C4CA-E4724600045E}"/>
                  </a:ext>
                </a:extLst>
              </p:cNvPr>
              <p:cNvSpPr txBox="1"/>
              <p:nvPr/>
            </p:nvSpPr>
            <p:spPr>
              <a:xfrm>
                <a:off x="4706112" y="2486860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3EF7C9B-A4DA-5D34-C4CA-E47246000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112" y="2486860"/>
                <a:ext cx="51206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886CB2D-8A51-6DAA-9EB6-206125F46338}"/>
                  </a:ext>
                </a:extLst>
              </p:cNvPr>
              <p:cNvSpPr txBox="1"/>
              <p:nvPr/>
            </p:nvSpPr>
            <p:spPr>
              <a:xfrm>
                <a:off x="5531704" y="2185494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886CB2D-8A51-6DAA-9EB6-206125F46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704" y="2185494"/>
                <a:ext cx="51206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910AF09-64D1-DB74-2C0F-58DB9E13F925}"/>
                  </a:ext>
                </a:extLst>
              </p:cNvPr>
              <p:cNvSpPr txBox="1"/>
              <p:nvPr/>
            </p:nvSpPr>
            <p:spPr>
              <a:xfrm>
                <a:off x="5531704" y="2527656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910AF09-64D1-DB74-2C0F-58DB9E13F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704" y="2527656"/>
                <a:ext cx="51206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9E9AD87-7D19-2AF0-ACC5-2B065CFC1603}"/>
                  </a:ext>
                </a:extLst>
              </p:cNvPr>
              <p:cNvSpPr txBox="1"/>
              <p:nvPr/>
            </p:nvSpPr>
            <p:spPr>
              <a:xfrm>
                <a:off x="6811518" y="2879438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9E9AD87-7D19-2AF0-ACC5-2B065CFC1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518" y="2879438"/>
                <a:ext cx="51206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ED4BE40-B9A2-0668-53EA-696ABD7AD5B2}"/>
                  </a:ext>
                </a:extLst>
              </p:cNvPr>
              <p:cNvSpPr txBox="1"/>
              <p:nvPr/>
            </p:nvSpPr>
            <p:spPr>
              <a:xfrm>
                <a:off x="6357296" y="2185494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ED4BE40-B9A2-0668-53EA-696ABD7AD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296" y="2185494"/>
                <a:ext cx="512064" cy="369332"/>
              </a:xfrm>
              <a:prstGeom prst="rect">
                <a:avLst/>
              </a:prstGeom>
              <a:blipFill>
                <a:blip r:embed="rId10"/>
                <a:stretch>
                  <a:fillRect r="-195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9ABC275-5F41-2736-D3DC-E4CED530FF4A}"/>
                  </a:ext>
                </a:extLst>
              </p:cNvPr>
              <p:cNvSpPr txBox="1"/>
              <p:nvPr/>
            </p:nvSpPr>
            <p:spPr>
              <a:xfrm>
                <a:off x="6466192" y="2510106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9ABC275-5F41-2736-D3DC-E4CED530F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6192" y="2510106"/>
                <a:ext cx="51206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5DD320F-0CEC-8015-1E2D-7273925938D6}"/>
                  </a:ext>
                </a:extLst>
              </p:cNvPr>
              <p:cNvSpPr txBox="1"/>
              <p:nvPr/>
            </p:nvSpPr>
            <p:spPr>
              <a:xfrm>
                <a:off x="7412876" y="2885136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5DD320F-0CEC-8015-1E2D-727392593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876" y="2885136"/>
                <a:ext cx="51206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D2A90352-BCE2-7A63-D7A2-BD04065536CB}"/>
                  </a:ext>
                </a:extLst>
              </p:cNvPr>
              <p:cNvSpPr txBox="1"/>
              <p:nvPr/>
            </p:nvSpPr>
            <p:spPr>
              <a:xfrm>
                <a:off x="8977557" y="2879438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D2A90352-BCE2-7A63-D7A2-BD0406553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7557" y="2879438"/>
                <a:ext cx="51206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3625B70-CA2B-05DC-6121-65178D52244D}"/>
                  </a:ext>
                </a:extLst>
              </p:cNvPr>
              <p:cNvSpPr txBox="1"/>
              <p:nvPr/>
            </p:nvSpPr>
            <p:spPr>
              <a:xfrm>
                <a:off x="8315566" y="2879438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3625B70-CA2B-05DC-6121-65178D522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5566" y="2879438"/>
                <a:ext cx="51206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F64891AF-7B21-0B89-29DE-63F7C7BB3EB9}"/>
                  </a:ext>
                </a:extLst>
              </p:cNvPr>
              <p:cNvSpPr txBox="1"/>
              <p:nvPr/>
            </p:nvSpPr>
            <p:spPr>
              <a:xfrm>
                <a:off x="9991546" y="2879438"/>
                <a:ext cx="12007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−15−24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F64891AF-7B21-0B89-29DE-63F7C7BB3E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1546" y="2879438"/>
                <a:ext cx="120071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4539601A-4412-9071-FFD1-7E87D2F5C9BC}"/>
                  </a:ext>
                </a:extLst>
              </p:cNvPr>
              <p:cNvSpPr txBox="1"/>
              <p:nvPr/>
            </p:nvSpPr>
            <p:spPr>
              <a:xfrm>
                <a:off x="5010912" y="3248770"/>
                <a:ext cx="3157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=−39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4539601A-4412-9071-FFD1-7E87D2F5C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912" y="3248770"/>
                <a:ext cx="3157728" cy="369332"/>
              </a:xfrm>
              <a:prstGeom prst="rect">
                <a:avLst/>
              </a:prstGeom>
              <a:blipFill>
                <a:blip r:embed="rId15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893A740-152D-38D4-E6BC-F391F90C347C}"/>
                  </a:ext>
                </a:extLst>
              </p:cNvPr>
              <p:cNvSpPr txBox="1"/>
              <p:nvPr/>
            </p:nvSpPr>
            <p:spPr>
              <a:xfrm>
                <a:off x="9991546" y="3295500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893A740-152D-38D4-E6BC-F391F90C3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1546" y="3295500"/>
                <a:ext cx="512064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3E46F69-B9D7-59D1-7DB3-375112B483C9}"/>
                  </a:ext>
                </a:extLst>
              </p:cNvPr>
              <p:cNvSpPr txBox="1"/>
              <p:nvPr/>
            </p:nvSpPr>
            <p:spPr>
              <a:xfrm>
                <a:off x="3109162" y="3801468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3E46F69-B9D7-59D1-7DB3-375112B483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162" y="3801468"/>
                <a:ext cx="512064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CD182D6-D497-B136-4E4B-BA4FD68591CE}"/>
                  </a:ext>
                </a:extLst>
              </p:cNvPr>
              <p:cNvSpPr txBox="1"/>
              <p:nvPr/>
            </p:nvSpPr>
            <p:spPr>
              <a:xfrm>
                <a:off x="8465493" y="3799032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CD182D6-D497-B136-4E4B-BA4FD6859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493" y="3799032"/>
                <a:ext cx="512064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8CD9796-5AA8-E2CE-D3B4-B7107ACE2F8F}"/>
                  </a:ext>
                </a:extLst>
              </p:cNvPr>
              <p:cNvSpPr txBox="1"/>
              <p:nvPr/>
            </p:nvSpPr>
            <p:spPr>
              <a:xfrm>
                <a:off x="7668908" y="4254212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98CD9796-5AA8-E2CE-D3B4-B7107ACE2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908" y="4254212"/>
                <a:ext cx="512064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E7CEF449-4522-A052-C5C7-ABA01419D15E}"/>
                  </a:ext>
                </a:extLst>
              </p:cNvPr>
              <p:cNvSpPr txBox="1"/>
              <p:nvPr/>
            </p:nvSpPr>
            <p:spPr>
              <a:xfrm>
                <a:off x="8267000" y="4291672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E7CEF449-4522-A052-C5C7-ABA01419D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7000" y="4291672"/>
                <a:ext cx="512064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ED89969-C184-CBEE-7114-6DD9CE913A71}"/>
                  </a:ext>
                </a:extLst>
              </p:cNvPr>
              <p:cNvSpPr txBox="1"/>
              <p:nvPr/>
            </p:nvSpPr>
            <p:spPr>
              <a:xfrm>
                <a:off x="3851988" y="4906484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ED89969-C184-CBEE-7114-6DD9CE913A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88" y="4906484"/>
                <a:ext cx="512064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EF099A3C-6BEC-88F7-77C1-33D31ECBCD5A}"/>
                  </a:ext>
                </a:extLst>
              </p:cNvPr>
              <p:cNvSpPr txBox="1"/>
              <p:nvPr/>
            </p:nvSpPr>
            <p:spPr>
              <a:xfrm>
                <a:off x="4450080" y="4943944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EF099A3C-6BEC-88F7-77C1-33D31ECBC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080" y="4943944"/>
                <a:ext cx="512064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C21A198-F476-A7B4-A0FC-DFDD2EDEACE2}"/>
                  </a:ext>
                </a:extLst>
              </p:cNvPr>
              <p:cNvSpPr txBox="1"/>
              <p:nvPr/>
            </p:nvSpPr>
            <p:spPr>
              <a:xfrm>
                <a:off x="8494969" y="4777546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C21A198-F476-A7B4-A0FC-DFDD2EDEA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969" y="4777546"/>
                <a:ext cx="512064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C52179B7-DAB5-2015-4EE6-B323C8B0A39D}"/>
                  </a:ext>
                </a:extLst>
              </p:cNvPr>
              <p:cNvSpPr txBox="1"/>
              <p:nvPr/>
            </p:nvSpPr>
            <p:spPr>
              <a:xfrm>
                <a:off x="9514027" y="5028220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C52179B7-DAB5-2015-4EE6-B323C8B0A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4027" y="5028220"/>
                <a:ext cx="512064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83C55CF9-C0A3-A54E-5AB9-B73E9E2870EA}"/>
                  </a:ext>
                </a:extLst>
              </p:cNvPr>
              <p:cNvSpPr txBox="1"/>
              <p:nvPr/>
            </p:nvSpPr>
            <p:spPr>
              <a:xfrm>
                <a:off x="9466841" y="4727856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83C55CF9-C0A3-A54E-5AB9-B73E9E287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6841" y="4727856"/>
                <a:ext cx="512064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52228F7-8826-F14E-4503-596D160F2F0C}"/>
                  </a:ext>
                </a:extLst>
              </p:cNvPr>
              <p:cNvSpPr txBox="1"/>
              <p:nvPr/>
            </p:nvSpPr>
            <p:spPr>
              <a:xfrm>
                <a:off x="8404695" y="5031462"/>
                <a:ext cx="512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52228F7-8826-F14E-4503-596D160F2F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4695" y="5031462"/>
                <a:ext cx="512064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990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6" grpId="1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A15E55-F270-C317-842D-4D392E2DAA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92" y="2285492"/>
            <a:ext cx="11282346" cy="215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B901C49-A293-87F9-3B83-AA3D457DD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328" y="1102292"/>
            <a:ext cx="7772400" cy="527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00C6D-4486-D58F-288A-756184738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B4E3D601-3437-363F-1A06-584AE8CCD58F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3C1E77E-171A-C3CB-4267-3B41C5C65748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6223FA36-92FF-B45F-68A2-080B1E86B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9138F99-870F-6BF6-AD9A-952893ED3250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DEF0AC-5187-78EF-B2D9-023AEC1DC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361" y="2013165"/>
            <a:ext cx="7772400" cy="308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45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</a:t>
            </a:r>
            <a:r>
              <a:rPr lang="fr-FR" sz="2800" b="1" dirty="0">
                <a:solidFill>
                  <a:sysClr val="windowText" lastClr="000000"/>
                </a:solidFill>
                <a:latin typeface="Calibri" panose="020F0502020204030204"/>
              </a:rPr>
              <a:t>53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D41434-5894-54D2-D7CF-3E00EA9FF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99" y="2075333"/>
            <a:ext cx="11428538" cy="242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BFDA84-C7B1-0722-529C-D99627670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5" y="2308042"/>
            <a:ext cx="11346490" cy="208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9020</TotalTime>
  <Words>1315</Words>
  <Application>Microsoft Office PowerPoint</Application>
  <PresentationFormat>Grand écran</PresentationFormat>
  <Paragraphs>278</Paragraphs>
  <Slides>49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49</vt:i4>
      </vt:variant>
    </vt:vector>
  </HeadingPairs>
  <TitlesOfParts>
    <vt:vector size="61" baseType="lpstr">
      <vt:lpstr>Aptos</vt:lpstr>
      <vt:lpstr>Arial</vt:lpstr>
      <vt:lpstr>Calibri</vt:lpstr>
      <vt:lpstr>Cambria Math</vt:lpstr>
      <vt:lpstr>Cascadia Code</vt:lpstr>
      <vt:lpstr>CIDFont+F2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1179</cp:revision>
  <cp:lastPrinted>2024-10-05T19:15:58Z</cp:lastPrinted>
  <dcterms:created xsi:type="dcterms:W3CDTF">2024-05-28T10:13:44Z</dcterms:created>
  <dcterms:modified xsi:type="dcterms:W3CDTF">2025-11-18T22:37:47Z</dcterms:modified>
</cp:coreProperties>
</file>