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9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"/>
  </p:notesMasterIdLst>
  <p:handoutMasterIdLst>
    <p:handoutMasterId r:id="rId5"/>
  </p:handoutMasterIdLst>
  <p:sldIdLst>
    <p:sldId id="2147483553" r:id="rId6"/>
    <p:sldId id="2147483485" r:id="rId7"/>
    <p:sldId id="2147483396" r:id="rId8"/>
    <p:sldId id="2147483552" r:id="rId9"/>
    <p:sldId id="2147483606" r:id="rId10"/>
    <p:sldId id="2147483604" r:id="rId11"/>
    <p:sldId id="2134806507" r:id="rId12"/>
    <p:sldId id="2134806552" r:id="rId13"/>
    <p:sldId id="2134806567" r:id="rId14"/>
    <p:sldId id="2147483585" r:id="rId15"/>
    <p:sldId id="2134806568" r:id="rId16"/>
    <p:sldId id="2134805874" r:id="rId17"/>
    <p:sldId id="2134805878" r:id="rId18"/>
    <p:sldId id="2134806573" r:id="rId19"/>
    <p:sldId id="2147483558" r:id="rId20"/>
    <p:sldId id="2147483607" r:id="rId21"/>
    <p:sldId id="2147483581" r:id="rId22"/>
    <p:sldId id="2147483591" r:id="rId23"/>
    <p:sldId id="2147483588" r:id="rId24"/>
    <p:sldId id="2147483592" r:id="rId25"/>
    <p:sldId id="2134806577" r:id="rId26"/>
    <p:sldId id="2134806551" r:id="rId27"/>
    <p:sldId id="2147483583" r:id="rId28"/>
    <p:sldId id="2134806579" r:id="rId29"/>
    <p:sldId id="2134806088" r:id="rId30"/>
    <p:sldId id="2134806580" r:id="rId31"/>
    <p:sldId id="2134806582" r:id="rId32"/>
    <p:sldId id="2147483590" r:id="rId33"/>
    <p:sldId id="2134806536" r:id="rId34"/>
    <p:sldId id="2134806535" r:id="rId35"/>
    <p:sldId id="2134806584" r:id="rId36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Activité rituelle" id="{79315A69-A635-48A2-B9BA-98FE67B817D4}">
          <p14:sldIdLst>
            <p14:sldId id="2134806567"/>
            <p14:sldId id="2147483585"/>
          </p14:sldIdLst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8"/>
            <p14:sldId id="2147483607"/>
            <p14:sldId id="2147483581"/>
            <p14:sldId id="2147483591"/>
            <p14:sldId id="2147483588"/>
            <p14:sldId id="214748359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3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47483590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tags" Target="tags/tag1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notesMaster" Target="notesMasters/notesMaster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val="1208529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A03C4C9-E544-349B-6E47-E96C2863A4A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8586F-B37A-024A-174D-6FFD172E15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6C9FD-78EC-43B8-D4AE-7B1DD84D6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2C1DC-6A5E-38C9-D1CF-F3855E19F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63648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9AA81FC-2982-0F84-FA3B-117CB78496B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9709D97-736C-EF77-0C9A-E5D612E6D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A9E964C-F819-B4D9-AAC4-48D245443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999872-8C3C-8D20-5883-8DD14BB1D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val="3692548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AC461E9-1D5A-7D54-2F52-DE499F94DBEA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3057E0-8A9C-6186-1C81-C6103F9BE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795C30-9A87-56F4-7606-EEA12CCEC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98E9-FE07-1560-3611-A09527DE6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val="1972273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079FED3-4A16-BBE3-21B1-A6C8E40FAB7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A1C2B2-1E51-2B7E-CB39-685C6C685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87404B-F8C5-71DD-F43F-C325A17219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ED787D-3DB9-D1DB-C451-894992E4D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val="2544280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820581B-3094-3162-AB64-A94106889E5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2A55724-DB00-59D4-B147-033F75AAE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5711FB-D7A9-70A8-F8C0-554395359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5D27E6-267D-7093-50AE-C257BFADC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val="1471831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6F09C4F-3A75-2735-AC4E-1AEA4731E1C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9D05C5-EAB4-543B-0218-121D6E12A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E9A30A-B544-7843-AD75-5AE8C10DA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CA86A4-A193-F862-7317-45F556550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val="386927806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1203173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66130646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84261728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1258855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71336524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10243104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24051527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52884237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59168001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91474725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6628409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9843565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13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14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val="121403689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66272711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6871298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352933995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410491584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val="3076978059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912952702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35448660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612631432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3737476001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6.png" /><Relationship Id="rId6" Type="http://schemas.microsoft.com/office/2007/relationships/hdphoto" Target="../media/image7.wdp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Relationship Id="rId6" Type="http://schemas.openxmlformats.org/officeDocument/2006/relationships/image" Target="../media/image37.png" /><Relationship Id="rId7" Type="http://schemas.openxmlformats.org/officeDocument/2006/relationships/image" Target="../media/image38.png" /><Relationship Id="rId8" Type="http://schemas.openxmlformats.org/officeDocument/2006/relationships/image" Target="../media/image3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4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1.png" /><Relationship Id="rId3" Type="http://schemas.openxmlformats.org/officeDocument/2006/relationships/image" Target="../media/image42.png" /><Relationship Id="rId4" Type="http://schemas.openxmlformats.org/officeDocument/2006/relationships/image" Target="../media/image4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0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44.png" /><Relationship Id="rId4" Type="http://schemas.openxmlformats.org/officeDocument/2006/relationships/image" Target="../media/image45.png" /><Relationship Id="rId5" Type="http://schemas.openxmlformats.org/officeDocument/2006/relationships/image" Target="../media/image46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53.png" /><Relationship Id="rId11" Type="http://schemas.openxmlformats.org/officeDocument/2006/relationships/image" Target="../media/image54.png" /><Relationship Id="rId12" Type="http://schemas.openxmlformats.org/officeDocument/2006/relationships/image" Target="../media/image55.png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9.png" /><Relationship Id="rId4" Type="http://schemas.openxmlformats.org/officeDocument/2006/relationships/image" Target="../media/image47.png" /><Relationship Id="rId5" Type="http://schemas.openxmlformats.org/officeDocument/2006/relationships/image" Target="../media/image48.png" /><Relationship Id="rId6" Type="http://schemas.openxmlformats.org/officeDocument/2006/relationships/image" Target="../media/image49.png" /><Relationship Id="rId7" Type="http://schemas.openxmlformats.org/officeDocument/2006/relationships/image" Target="../media/image50.png" /><Relationship Id="rId8" Type="http://schemas.openxmlformats.org/officeDocument/2006/relationships/image" Target="../media/image51.png" /><Relationship Id="rId9" Type="http://schemas.openxmlformats.org/officeDocument/2006/relationships/image" Target="../media/image52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60.png" /><Relationship Id="rId11" Type="http://schemas.openxmlformats.org/officeDocument/2006/relationships/image" Target="../media/image61.png" /><Relationship Id="rId12" Type="http://schemas.openxmlformats.org/officeDocument/2006/relationships/image" Target="../media/image62.png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9.png" /><Relationship Id="rId4" Type="http://schemas.openxmlformats.org/officeDocument/2006/relationships/image" Target="../media/image56.png" /><Relationship Id="rId5" Type="http://schemas.openxmlformats.org/officeDocument/2006/relationships/image" Target="../media/image48.png" /><Relationship Id="rId6" Type="http://schemas.openxmlformats.org/officeDocument/2006/relationships/image" Target="../media/image49.png" /><Relationship Id="rId7" Type="http://schemas.openxmlformats.org/officeDocument/2006/relationships/image" Target="../media/image57.png" /><Relationship Id="rId8" Type="http://schemas.openxmlformats.org/officeDocument/2006/relationships/image" Target="../media/image58.png" /><Relationship Id="rId9" Type="http://schemas.openxmlformats.org/officeDocument/2006/relationships/image" Target="../media/image5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70.png" /><Relationship Id="rId11" Type="http://schemas.openxmlformats.org/officeDocument/2006/relationships/image" Target="../media/image71.png" /><Relationship Id="rId12" Type="http://schemas.openxmlformats.org/officeDocument/2006/relationships/image" Target="../media/image72.png" /><Relationship Id="rId13" Type="http://schemas.openxmlformats.org/officeDocument/2006/relationships/image" Target="../media/image73.png" /><Relationship Id="rId14" Type="http://schemas.openxmlformats.org/officeDocument/2006/relationships/image" Target="../media/image74.png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3.png" /><Relationship Id="rId4" Type="http://schemas.openxmlformats.org/officeDocument/2006/relationships/image" Target="../media/image64.png" /><Relationship Id="rId5" Type="http://schemas.openxmlformats.org/officeDocument/2006/relationships/image" Target="../media/image65.png" /><Relationship Id="rId6" Type="http://schemas.openxmlformats.org/officeDocument/2006/relationships/image" Target="../media/image66.png" /><Relationship Id="rId7" Type="http://schemas.openxmlformats.org/officeDocument/2006/relationships/image" Target="../media/image67.png" /><Relationship Id="rId8" Type="http://schemas.openxmlformats.org/officeDocument/2006/relationships/image" Target="../media/image68.png" /><Relationship Id="rId9" Type="http://schemas.openxmlformats.org/officeDocument/2006/relationships/image" Target="../media/image6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82.png" /><Relationship Id="rId11" Type="http://schemas.openxmlformats.org/officeDocument/2006/relationships/image" Target="../media/image9.png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5.png" /><Relationship Id="rId4" Type="http://schemas.openxmlformats.org/officeDocument/2006/relationships/image" Target="../media/image76.png" /><Relationship Id="rId5" Type="http://schemas.openxmlformats.org/officeDocument/2006/relationships/image" Target="../media/image77.png" /><Relationship Id="rId6" Type="http://schemas.openxmlformats.org/officeDocument/2006/relationships/image" Target="../media/image78.png" /><Relationship Id="rId7" Type="http://schemas.openxmlformats.org/officeDocument/2006/relationships/image" Target="../media/image79.png" /><Relationship Id="rId8" Type="http://schemas.openxmlformats.org/officeDocument/2006/relationships/image" Target="../media/image80.png" /><Relationship Id="rId9" Type="http://schemas.openxmlformats.org/officeDocument/2006/relationships/image" Target="../media/image81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89.png" /><Relationship Id="rId11" Type="http://schemas.openxmlformats.org/officeDocument/2006/relationships/image" Target="../media/image90.png" /><Relationship Id="rId12" Type="http://schemas.openxmlformats.org/officeDocument/2006/relationships/image" Target="../media/image91.png" /><Relationship Id="rId13" Type="http://schemas.openxmlformats.org/officeDocument/2006/relationships/image" Target="../media/image92.png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3.png" /><Relationship Id="rId4" Type="http://schemas.openxmlformats.org/officeDocument/2006/relationships/image" Target="../media/image83.png" /><Relationship Id="rId5" Type="http://schemas.openxmlformats.org/officeDocument/2006/relationships/image" Target="../media/image84.png" /><Relationship Id="rId6" Type="http://schemas.openxmlformats.org/officeDocument/2006/relationships/image" Target="../media/image85.png" /><Relationship Id="rId7" Type="http://schemas.openxmlformats.org/officeDocument/2006/relationships/image" Target="../media/image86.png" /><Relationship Id="rId8" Type="http://schemas.openxmlformats.org/officeDocument/2006/relationships/image" Target="../media/image87.png" /><Relationship Id="rId9" Type="http://schemas.openxmlformats.org/officeDocument/2006/relationships/image" Target="../media/image8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6.png" /><Relationship Id="rId11" Type="http://schemas.openxmlformats.org/officeDocument/2006/relationships/image" Target="../media/image17.png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microsoft.com/office/2007/relationships/hdphoto" Target="../media/image15.wdp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91.png" /><Relationship Id="rId11" Type="http://schemas.openxmlformats.org/officeDocument/2006/relationships/image" Target="../media/image92.png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93.png" /><Relationship Id="rId4" Type="http://schemas.openxmlformats.org/officeDocument/2006/relationships/image" Target="../media/image94.png" /><Relationship Id="rId5" Type="http://schemas.openxmlformats.org/officeDocument/2006/relationships/image" Target="../media/image95.png" /><Relationship Id="rId6" Type="http://schemas.openxmlformats.org/officeDocument/2006/relationships/image" Target="../media/image84.png" /><Relationship Id="rId7" Type="http://schemas.openxmlformats.org/officeDocument/2006/relationships/image" Target="../media/image85.png" /><Relationship Id="rId8" Type="http://schemas.openxmlformats.org/officeDocument/2006/relationships/image" Target="../media/image88.png" /><Relationship Id="rId9" Type="http://schemas.openxmlformats.org/officeDocument/2006/relationships/image" Target="../media/image8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96.png" /><Relationship Id="rId4" Type="http://schemas.openxmlformats.org/officeDocument/2006/relationships/image" Target="../media/image9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103.png" /><Relationship Id="rId11" Type="http://schemas.openxmlformats.org/officeDocument/2006/relationships/image" Target="../media/image104.png" /><Relationship Id="rId12" Type="http://schemas.openxmlformats.org/officeDocument/2006/relationships/image" Target="../media/image105.png" /><Relationship Id="rId13" Type="http://schemas.openxmlformats.org/officeDocument/2006/relationships/image" Target="../media/image106.png" /><Relationship Id="rId14" Type="http://schemas.openxmlformats.org/officeDocument/2006/relationships/image" Target="../media/image107.png" /><Relationship Id="rId15" Type="http://schemas.openxmlformats.org/officeDocument/2006/relationships/image" Target="../media/image108.png" /><Relationship Id="rId16" Type="http://schemas.openxmlformats.org/officeDocument/2006/relationships/image" Target="../media/image109.png" /><Relationship Id="rId2" Type="http://schemas.openxmlformats.org/officeDocument/2006/relationships/image" Target="../media/image16.png" /><Relationship Id="rId3" Type="http://schemas.openxmlformats.org/officeDocument/2006/relationships/image" Target="../media/image96.png" /><Relationship Id="rId4" Type="http://schemas.openxmlformats.org/officeDocument/2006/relationships/image" Target="../media/image97.png" /><Relationship Id="rId5" Type="http://schemas.openxmlformats.org/officeDocument/2006/relationships/image" Target="../media/image98.png" /><Relationship Id="rId6" Type="http://schemas.openxmlformats.org/officeDocument/2006/relationships/image" Target="../media/image99.png" /><Relationship Id="rId7" Type="http://schemas.openxmlformats.org/officeDocument/2006/relationships/image" Target="../media/image100.png" /><Relationship Id="rId8" Type="http://schemas.openxmlformats.org/officeDocument/2006/relationships/image" Target="../media/image101.png" /><Relationship Id="rId9" Type="http://schemas.openxmlformats.org/officeDocument/2006/relationships/image" Target="../media/image102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4.png" /><Relationship Id="rId4" Type="http://schemas.microsoft.com/office/2007/relationships/hdphoto" Target="../media/image15.wdp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4.png" /><Relationship Id="rId3" Type="http://schemas.microsoft.com/office/2007/relationships/hdphoto" Target="../media/image15.wdp" /><Relationship Id="rId4" Type="http://schemas.openxmlformats.org/officeDocument/2006/relationships/image" Target="../media/image110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11.png" /><Relationship Id="rId3" Type="http://schemas.microsoft.com/office/2007/relationships/hdphoto" Target="../media/image112.wdp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1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14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1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16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17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0.png" /><Relationship Id="rId4" Type="http://schemas.openxmlformats.org/officeDocument/2006/relationships/image" Target="../media/image21.gi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22.png" /><Relationship Id="rId4" Type="http://schemas.openxmlformats.org/officeDocument/2006/relationships/image" Target="../media/image23.png" /><Relationship Id="rId5" Type="http://schemas.openxmlformats.org/officeDocument/2006/relationships/image" Target="../media/image24.jpe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7.png" /><Relationship Id="rId3" Type="http://schemas.microsoft.com/office/2007/relationships/hdphoto" Target="../media/image28.wdp" /><Relationship Id="rId4" Type="http://schemas.openxmlformats.org/officeDocument/2006/relationships/image" Target="../media/image29.png" /><Relationship Id="rId5" Type="http://schemas.microsoft.com/office/2007/relationships/hdphoto" Target="../media/image30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6530729" cy="1348490"/>
            <a:chOff x="304312" y="4531839"/>
            <a:chExt cx="6530729" cy="1439392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6530729" cy="7741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96518" y="4619241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Polynômes</a:t>
              </a:r>
            </a:p>
          </p:txBody>
        </p:sp>
        <p:sp>
          <p:nvSpPr>
            <p:cNvPr id="10" name="Google Shape;735;p98">
              <a:extLst>
                <a:ext uri="{FF2B5EF4-FFF2-40B4-BE49-F238E27FC236}">
                  <a16:creationId xmlns:a16="http://schemas.microsoft.com/office/drawing/2014/main" id="{C7141601-258A-8433-D89D-B5AE062E9661}"/>
                </a:ext>
              </a:extLst>
            </p:cNvPr>
            <p:cNvSpPr/>
            <p:nvPr/>
          </p:nvSpPr>
          <p:spPr>
            <a:xfrm>
              <a:off x="1853337" y="4751161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1" name="Google Shape;735;p98">
              <a:extLst>
                <a:ext uri="{FF2B5EF4-FFF2-40B4-BE49-F238E27FC236}">
                  <a16:creationId xmlns:a16="http://schemas.microsoft.com/office/drawing/2014/main" id="{7185094F-D32C-1639-8238-112D533D4DDA}"/>
                </a:ext>
              </a:extLst>
            </p:cNvPr>
            <p:cNvSpPr/>
            <p:nvPr/>
          </p:nvSpPr>
          <p:spPr>
            <a:xfrm>
              <a:off x="1849328" y="5425195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281829"/>
            <a:ext cx="6530729" cy="817270"/>
            <a:chOff x="304312" y="5277233"/>
            <a:chExt cx="5180196" cy="576000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180196" cy="545467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Tâche 11</a:t>
              </a: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698355" y="5277233"/>
              <a:ext cx="3673192" cy="576000"/>
            </a:xfrm>
            <a:prstGeom prst="rect">
              <a:avLst/>
            </a:prstGeom>
            <a:noFill/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Effectuer la division d’un binôme par un monôme de degré inferieur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0205F4AA-BF58-1FAF-3868-5F73ED0758F5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>
              <a:solidFill>
                <a:srgbClr val="0070C0"/>
              </a:solidFill>
              <a:ea typeface="Calibri" panose="020f0502020204030204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4FCC968E-AB54-D8CF-67D7-79A6EB745B11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/>
              </a:rPr>
              <a:t>Mathématiques</a:t>
            </a:r>
            <a:endParaRPr lang="fr-FR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BC785661-50D2-F7B0-37B1-F03DAAC00BBF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3B6CBBD-7563-15EC-752E-70689C8DC0A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9FCD8890-3EF1-79FD-324A-3D8E10C931AD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2FD8D94A-CA7A-9EE1-7832-88045F7559D3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0903FE-1D76-5EE9-735D-79BC84F06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  <p:sp>
        <p:nvSpPr>
          <p:cNvPr id="12" name="Google Shape;735;p98">
            <a:extLst>
              <a:ext uri="{FF2B5EF4-FFF2-40B4-BE49-F238E27FC236}">
                <a16:creationId xmlns:a16="http://schemas.microsoft.com/office/drawing/2014/main" id="{64C54C99-B559-98B6-92FC-701C585DC073}"/>
              </a:ext>
            </a:extLst>
          </p:cNvPr>
          <p:cNvSpPr/>
          <p:nvPr/>
        </p:nvSpPr>
        <p:spPr>
          <a:xfrm>
            <a:off x="1853337" y="5437007"/>
            <a:ext cx="59640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val="2734115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C57722F-47E2-F4EF-1E66-7FD1781EA5B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27B0384-EF14-14E5-C325-B1C3F363EFA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aux questions suivantes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DAA4F70-6F9E-BE1E-FE0B-7BD58A073CCE}"/>
              </a:ext>
            </a:extLst>
          </p:cNvPr>
          <p:cNvSpPr txBox="1"/>
          <p:nvPr/>
        </p:nvSpPr>
        <p:spPr>
          <a:xfrm>
            <a:off x="508799" y="615494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les questions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A76C5FC-8461-F3D4-01C0-C57ECBCEA92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2A82E8DF-F3F4-9EB5-6E6C-51BD2EA00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4BE9D2-5546-CC77-75DE-3F77A46D0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588" y="1542287"/>
            <a:ext cx="11378019" cy="3428547"/>
          </a:xfrm>
          <a:prstGeom prst="rect">
            <a:avLst/>
          </a:prstGeom>
        </p:spPr>
      </p:pic>
      <mc:AlternateContent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431D48-EE62-DCFD-DA8A-F6FA63D00877}"/>
                  </a:ext>
                </a:extLst>
              </p:cNvPr>
              <p:cNvSpPr txBox="1"/>
              <p:nvPr/>
            </p:nvSpPr>
            <p:spPr>
              <a:xfrm>
                <a:off x="3500283" y="2995705"/>
                <a:ext cx="2595716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𝒚𝒙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</m:oMath>
                  </m:oMathPara>
                </a14:m>
                <a:endParaRPr lang="fr-FR" b="1"/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431D48-EE62-DCFD-DA8A-F6FA63D00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283" y="2995705"/>
                <a:ext cx="2595716" cy="7026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336DEC9-F00D-933D-79EE-5EC576CA15F9}"/>
                  </a:ext>
                </a:extLst>
              </p:cNvPr>
              <p:cNvSpPr txBox="1"/>
              <p:nvPr/>
            </p:nvSpPr>
            <p:spPr>
              <a:xfrm>
                <a:off x="7870722" y="2995705"/>
                <a:ext cx="2595716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𝒚𝒙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</m:oMath>
                  </m:oMathPara>
                </a14:m>
                <a:endParaRPr lang="fr-FR" b="1"/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336DEC9-F00D-933D-79EE-5EC576CA1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722" y="2995705"/>
                <a:ext cx="2595716" cy="7026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70C1CDE-96EE-7582-A7ED-C1A260042AF9}"/>
                  </a:ext>
                </a:extLst>
              </p:cNvPr>
              <p:cNvSpPr txBox="1"/>
              <p:nvPr/>
            </p:nvSpPr>
            <p:spPr>
              <a:xfrm>
                <a:off x="3455833" y="4089382"/>
                <a:ext cx="2595716" cy="720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/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70C1CDE-96EE-7582-A7ED-C1A260042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33" y="4089382"/>
                <a:ext cx="2595716" cy="7200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C9C998-F958-5172-DE09-557FBF482E3A}"/>
                  </a:ext>
                </a:extLst>
              </p:cNvPr>
              <p:cNvSpPr txBox="1"/>
              <p:nvPr/>
            </p:nvSpPr>
            <p:spPr>
              <a:xfrm>
                <a:off x="8209730" y="4089381"/>
                <a:ext cx="2595716" cy="730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𝒙𝒚</m:t>
                      </m:r>
                    </m:oMath>
                  </m:oMathPara>
                </a14:m>
                <a:endParaRPr lang="fr-FR" b="1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C9C998-F958-5172-DE09-557FBF482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30" y="4089381"/>
                <a:ext cx="2595716" cy="7303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851557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>
            <a:fillRect/>
          </a:stretch>
        </p:blipFill>
        <p:spPr>
          <a:xfrm>
            <a:off x="5414010" y="1047750"/>
            <a:ext cx="1263390" cy="1226820"/>
          </a:xfrm>
          <a:custGeom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618613237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592012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EE2E4D5-457F-40EC-304F-20E279AF8C7E}"/>
                  </a:ext>
                </a:extLst>
              </p:cNvPr>
              <p:cNvSpPr txBox="1"/>
              <p:nvPr/>
            </p:nvSpPr>
            <p:spPr>
              <a:xfrm>
                <a:off x="508000" y="2029875"/>
                <a:ext cx="6096000" cy="3726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  <a:t>Tante Khadija, une artisane d'Essaouira qui fait de la confiture de figues.  Elle mélange</a:t>
                </a:r>
                <a:r>
                  <a:rPr lang="fr-FR" b="1" i="0">
                    <a:solidFill>
                      <a:srgbClr val="0F1115"/>
                    </a:solidFill>
                    <a:effectLst/>
                    <a:latin typeface="quote-cjk-patch"/>
                  </a:rPr>
                  <a:t> :</a:t>
                </a:r>
                <a:endParaRPr lang="fr-FR" b="0" i="0">
                  <a:solidFill>
                    <a:srgbClr val="0F1115"/>
                  </a:solidFill>
                  <a:effectLst/>
                  <a:latin typeface="quote-cjk-patch"/>
                </a:endParaRPr>
              </a:p>
              <a:p>
                <a:pPr lvl="1">
                  <a:spcBef>
                    <a:spcPts val="12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²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0" i="1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  <a:t>litres de pulpe de figues </a:t>
                </a:r>
              </a:p>
              <a:p>
                <a:pPr lvl="1">
                  <a:spcBef>
                    <a:spcPts val="45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  <a:t> kilogrammes de sucre</a:t>
                </a:r>
              </a:p>
              <a:p>
                <a:pPr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  <a:t>Elle veut repartir cette quantité sur des petits pots de capacité  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0F1115"/>
                          </a:solidFill>
                          <a:effectLst/>
                          <a:latin typeface="Cambria Math" panose="02040503050406030204" pitchFamily="18" charset="0"/>
                        </a:rPr>
                        <m:t>𝒙𝒚</m:t>
                      </m:r>
                    </m:oMath>
                  </m:oMathPara>
                </a14:m>
                <a:r>
                  <a:rPr lang="fr-FR" b="1" i="0">
                    <a:solidFill>
                      <a:srgbClr val="0F1115"/>
                    </a:solidFill>
                    <a:effectLst/>
                    <a:latin typeface="quote-cjk-patch"/>
                  </a:rPr>
                  <a:t>:</a:t>
                </a:r>
                <a:b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</a:br>
                <a:endParaRPr lang="fr-FR" b="0" i="0">
                  <a:solidFill>
                    <a:srgbClr val="0F1115"/>
                  </a:solidFill>
                  <a:effectLst/>
                  <a:latin typeface="quote-cjk-patch"/>
                </a:endParaRPr>
              </a:p>
              <a:p>
                <a:pPr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fr-FR" b="0" i="0">
                    <a:solidFill>
                      <a:srgbClr val="0F1115"/>
                    </a:solidFill>
                    <a:effectLst/>
                    <a:latin typeface="quote-cjk-patch"/>
                  </a:rPr>
                  <a:t>Combien de petits pots de confiture Tante Khadija pourra-t-elle remplir avec toute sa production ? </a:t>
                </a: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EE2E4D5-457F-40EC-304F-20E279AF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029875"/>
                <a:ext cx="6096000" cy="3726661"/>
              </a:xfrm>
              <a:prstGeom prst="rect">
                <a:avLst/>
              </a:prstGeom>
              <a:blipFill>
                <a:blip r:embed="rId3"/>
                <a:stretch>
                  <a:fillRect l="-800" t="-982" r="-1100" b="-18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E9FDC3A8-C16A-B977-4E5F-D64E66C590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313" r="20194"/>
          <a:stretch>
            <a:fillRect/>
          </a:stretch>
        </p:blipFill>
        <p:spPr>
          <a:xfrm>
            <a:off x="7008342" y="2341160"/>
            <a:ext cx="4810766" cy="3320338"/>
          </a:xfrm>
          <a:prstGeom prst="rect">
            <a:avLst/>
          </a:prstGeom>
        </p:spPr>
      </p:pic>
    </p:spTree>
    <p:extLst>
      <p:ext uri="{BB962C8B-B14F-4D97-AF65-F5344CB8AC3E}">
        <p14:creationId val="1583904945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>
                <a:solidFill>
                  <a:srgbClr val="106585"/>
                </a:solidFill>
              </a:rPr>
              <a:t>Effectuer la division d’un binôme par un monôme de degré inferieur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</p:spTree>
    <p:extLst>
      <p:ext uri="{BB962C8B-B14F-4D97-AF65-F5344CB8AC3E}">
        <p14:creationId val="3314337182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>
                <a:fillRect/>
              </a:stretch>
            </p:blipFill>
            <p:spPr>
              <a:xfrm>
                <a:off x="8785161" y="1328109"/>
                <a:ext cx="1212279" cy="1231221"/>
              </a:xfrm>
              <a:custGeom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>
                <a:fillRect/>
              </a:stretch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774331533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J’étudie l’exemple 1.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714548" y="61418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/>
              <p:nvPr/>
            </p:nvSpPr>
            <p:spPr>
              <a:xfrm>
                <a:off x="381471" y="807657"/>
                <a:ext cx="11289637" cy="1020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Pour effectuer la division du binôme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b="1" i="0">
                    <a:solidFill>
                      <a:schemeClr val="tx1"/>
                    </a:solidFill>
                    <a:latin typeface="+mj-lt"/>
                  </a:rPr>
                  <a:t>par le mon</a:t>
                </a:r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ô</a:t>
                </a:r>
                <a:r>
                  <a:rPr lang="fr-FR" b="1" i="0">
                    <a:solidFill>
                      <a:schemeClr val="tx1"/>
                    </a:solidFill>
                    <a:latin typeface="+mj-lt"/>
                  </a:rPr>
                  <a:t>me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(−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r>
                  <a:rPr lang="fr-FR" b="1">
                    <a:solidFill>
                      <a:schemeClr val="tx1"/>
                    </a:solidFill>
                  </a:rPr>
                  <a:t>)</a:t>
                </a:r>
                <a:r>
                  <a:rPr lang="fr-FR">
                    <a:solidFill>
                      <a:schemeClr val="tx1"/>
                    </a:solidFill>
                  </a:rPr>
                  <a:t>,</a:t>
                </a: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je suis les étapes suivantes </a:t>
                </a:r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:</a:t>
                </a:r>
                <a:endParaRPr lang="fr-FR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71" y="807657"/>
                <a:ext cx="11289637" cy="1020536"/>
              </a:xfrm>
              <a:prstGeom prst="rect">
                <a:avLst/>
              </a:prstGeom>
              <a:blipFill>
                <a:blip r:embed="rId4"/>
                <a:stretch>
                  <a:fillRect l="-594" r="0" b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e 33">
            <a:extLst>
              <a:ext uri="{FF2B5EF4-FFF2-40B4-BE49-F238E27FC236}">
                <a16:creationId xmlns:a16="http://schemas.microsoft.com/office/drawing/2014/main" id="{C1EBB3E8-A5AF-452F-469C-7129486A7D3D}"/>
              </a:ext>
            </a:extLst>
          </p:cNvPr>
          <p:cNvGrpSpPr/>
          <p:nvPr/>
        </p:nvGrpSpPr>
        <p:grpSpPr>
          <a:xfrm>
            <a:off x="970704" y="2465440"/>
            <a:ext cx="5602383" cy="400110"/>
            <a:chOff x="532959" y="1864320"/>
            <a:chExt cx="5602383" cy="40011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1634239-6935-3A58-BE4E-096798FC1AC5}"/>
                </a:ext>
              </a:extLst>
            </p:cNvPr>
            <p:cNvSpPr txBox="1"/>
            <p:nvPr/>
          </p:nvSpPr>
          <p:spPr>
            <a:xfrm>
              <a:off x="1117933" y="1864320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>
                  <a:latin typeface="VFSTNH+Calibri-Bold"/>
                </a:rPr>
                <a:t> J’exprime la division sous forme de fraction :</a:t>
              </a:r>
              <a:endParaRPr lang="fr-FR" sz="200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CF3C578D-8BE7-C31B-ABC7-C0756AA3134C}"/>
                </a:ext>
              </a:extLst>
            </p:cNvPr>
            <p:cNvSpPr/>
            <p:nvPr/>
          </p:nvSpPr>
          <p:spPr>
            <a:xfrm>
              <a:off x="532959" y="1864320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6D72D09-EA12-8B54-86A9-C40E72C485C9}"/>
              </a:ext>
            </a:extLst>
          </p:cNvPr>
          <p:cNvGrpSpPr/>
          <p:nvPr/>
        </p:nvGrpSpPr>
        <p:grpSpPr>
          <a:xfrm>
            <a:off x="970704" y="4131127"/>
            <a:ext cx="5769589" cy="400110"/>
            <a:chOff x="532959" y="3530007"/>
            <a:chExt cx="5769589" cy="400110"/>
          </a:xfrm>
        </p:grpSpPr>
        <mc:AlternateContent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3A8E07B-E3E7-D287-CED8-12E1074C7FFB}"/>
                    </a:ext>
                  </a:extLst>
                </p:cNvPr>
                <p:cNvSpPr txBox="1"/>
                <p:nvPr/>
              </p:nvSpPr>
              <p:spPr>
                <a:xfrm>
                  <a:off x="1148917" y="3530007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</m:oMath>
                    </m:oMathPara>
                  </a14:m>
                  <a:r>
                    <a:rPr lang="fr-FR" sz="2000">
                      <a:latin typeface="VFSTNH+Calibri-Bold"/>
                    </a:rPr>
                    <a:t>:</a:t>
                  </a:r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3A8E07B-E3E7-D287-CED8-12E1074C7F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917" y="3530007"/>
                  <a:ext cx="5153631" cy="400110"/>
                </a:xfrm>
                <a:prstGeom prst="rect">
                  <a:avLst/>
                </a:prstGeom>
                <a:blipFill>
                  <a:blip r:embed="rId5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B8FF1B40-7846-7D2E-2008-346CB11BDBE5}"/>
                </a:ext>
              </a:extLst>
            </p:cNvPr>
            <p:cNvSpPr/>
            <p:nvPr/>
          </p:nvSpPr>
          <p:spPr>
            <a:xfrm>
              <a:off x="532959" y="3530007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3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DB004A11-BA6F-1D48-5D1A-8DFFA2D61F05}"/>
              </a:ext>
            </a:extLst>
          </p:cNvPr>
          <p:cNvGrpSpPr/>
          <p:nvPr/>
        </p:nvGrpSpPr>
        <p:grpSpPr>
          <a:xfrm>
            <a:off x="970704" y="4947533"/>
            <a:ext cx="2184561" cy="400110"/>
            <a:chOff x="532959" y="4346413"/>
            <a:chExt cx="2184561" cy="400110"/>
          </a:xfrm>
        </p:grpSpPr>
        <mc:AlternateContent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EF760976-BB52-5508-3249-A80843664FF4}"/>
                    </a:ext>
                  </a:extLst>
                </p:cNvPr>
                <p:cNvSpPr txBox="1"/>
                <p:nvPr/>
              </p:nvSpPr>
              <p:spPr>
                <a:xfrm>
                  <a:off x="1187681" y="4346413"/>
                  <a:ext cx="152983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>
                      <a:latin typeface="VFSTNH+Calibri-Bold"/>
                    </a:rPr>
                    <a:t>Je simplifie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000" b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m:oMathPara>
                  </a14:m>
                  <a:endParaRPr lang="fr-FR" sz="2000">
                    <a:latin typeface="VFSTNH+Calibri-Bold"/>
                  </a:endParaRPr>
                </a:p>
              </p:txBody>
            </p:sp>
          </mc:Choice>
          <mc:Fallback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EF760976-BB52-5508-3249-A80843664F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81" y="4346413"/>
                  <a:ext cx="1529839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4382"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rganigramme : Connecteur 14">
              <a:extLst>
                <a:ext uri="{FF2B5EF4-FFF2-40B4-BE49-F238E27FC236}">
                  <a16:creationId xmlns:a16="http://schemas.microsoft.com/office/drawing/2014/main" id="{E34F89C9-8274-5202-C045-9DEF66ED3F9E}"/>
                </a:ext>
              </a:extLst>
            </p:cNvPr>
            <p:cNvSpPr/>
            <p:nvPr/>
          </p:nvSpPr>
          <p:spPr>
            <a:xfrm>
              <a:off x="532959" y="4346413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4</a:t>
              </a:r>
            </a:p>
          </p:txBody>
        </p:sp>
      </p:grp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85A4E7F-EFBC-DEF7-5450-808DA292BF31}"/>
                  </a:ext>
                </a:extLst>
              </p:cNvPr>
              <p:cNvSpPr txBox="1"/>
              <p:nvPr/>
            </p:nvSpPr>
            <p:spPr>
              <a:xfrm>
                <a:off x="6844613" y="2323081"/>
                <a:ext cx="2663015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𝟐𝟒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85A4E7F-EFBC-DEF7-5450-808DA292B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613" y="2323081"/>
                <a:ext cx="2663015" cy="7026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e 34">
            <a:extLst>
              <a:ext uri="{FF2B5EF4-FFF2-40B4-BE49-F238E27FC236}">
                <a16:creationId xmlns:a16="http://schemas.microsoft.com/office/drawing/2014/main" id="{6A28F688-2D7C-D325-9017-D9CEBAE075F4}"/>
              </a:ext>
            </a:extLst>
          </p:cNvPr>
          <p:cNvGrpSpPr/>
          <p:nvPr/>
        </p:nvGrpSpPr>
        <p:grpSpPr>
          <a:xfrm>
            <a:off x="970704" y="3263394"/>
            <a:ext cx="8692627" cy="400110"/>
            <a:chOff x="532959" y="2662274"/>
            <a:chExt cx="8692627" cy="400110"/>
          </a:xfrm>
        </p:grpSpPr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BA965E57-7BAD-99FD-5509-B466B795144B}"/>
                </a:ext>
              </a:extLst>
            </p:cNvPr>
            <p:cNvSpPr/>
            <p:nvPr/>
          </p:nvSpPr>
          <p:spPr>
            <a:xfrm>
              <a:off x="532959" y="2662274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2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90B3AD77-A95D-62EA-0691-66A8D70E5E8E}"/>
                </a:ext>
              </a:extLst>
            </p:cNvPr>
            <p:cNvSpPr txBox="1"/>
            <p:nvPr/>
          </p:nvSpPr>
          <p:spPr>
            <a:xfrm>
              <a:off x="1087976" y="2662274"/>
              <a:ext cx="81376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000">
                  <a:latin typeface="VFSTNH+Calibri-Bold"/>
                </a:rPr>
                <a:t>J’exprime la fraction comme somme ou différence de deux fractions : 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8872D4D-49AA-652E-238B-1020CA0228D5}"/>
              </a:ext>
            </a:extLst>
          </p:cNvPr>
          <p:cNvGrpSpPr/>
          <p:nvPr/>
        </p:nvGrpSpPr>
        <p:grpSpPr>
          <a:xfrm>
            <a:off x="970704" y="5783834"/>
            <a:ext cx="2040394" cy="400110"/>
            <a:chOff x="532959" y="5182714"/>
            <a:chExt cx="2040394" cy="40011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A3C2D34-FE91-8E72-FB07-A354BDB710C4}"/>
                </a:ext>
              </a:extLst>
            </p:cNvPr>
            <p:cNvSpPr txBox="1"/>
            <p:nvPr/>
          </p:nvSpPr>
          <p:spPr>
            <a:xfrm>
              <a:off x="1187681" y="5182714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>
                  <a:latin typeface="VFSTNH+Calibri-Bold"/>
                </a:rPr>
                <a:t>Je conclus : </a:t>
              </a:r>
            </a:p>
          </p:txBody>
        </p:sp>
        <p:sp>
          <p:nvSpPr>
            <p:cNvPr id="22" name="Organigramme : Connecteur 21">
              <a:extLst>
                <a:ext uri="{FF2B5EF4-FFF2-40B4-BE49-F238E27FC236}">
                  <a16:creationId xmlns:a16="http://schemas.microsoft.com/office/drawing/2014/main" id="{16A96DF4-B344-A9A7-B150-19AAE4E78A2A}"/>
                </a:ext>
              </a:extLst>
            </p:cNvPr>
            <p:cNvSpPr/>
            <p:nvPr/>
          </p:nvSpPr>
          <p:spPr>
            <a:xfrm>
              <a:off x="532959" y="5182714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5</a:t>
              </a:r>
            </a:p>
          </p:txBody>
        </p:sp>
      </p:grpSp>
      <mc:AlternateContent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8FA326D-3D21-02F4-E4C0-FFAF29261279}"/>
                  </a:ext>
                </a:extLst>
              </p:cNvPr>
              <p:cNvSpPr txBox="1"/>
              <p:nvPr/>
            </p:nvSpPr>
            <p:spPr>
              <a:xfrm>
                <a:off x="8560666" y="3083159"/>
                <a:ext cx="2663015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𝟐𝟒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8FA326D-3D21-02F4-E4C0-FFAF29261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666" y="3083159"/>
                <a:ext cx="2663015" cy="7026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5F4248D-08A9-D7EE-2A4E-6945AD691813}"/>
                  </a:ext>
                </a:extLst>
              </p:cNvPr>
              <p:cNvSpPr txBox="1"/>
              <p:nvPr/>
            </p:nvSpPr>
            <p:spPr>
              <a:xfrm>
                <a:off x="4519920" y="4866373"/>
                <a:ext cx="4027649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5F4248D-08A9-D7EE-2A4E-6945AD691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920" y="4866373"/>
                <a:ext cx="4027649" cy="7026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3D2BB7E-A5D2-1C30-0EBA-F17CC5F56C30}"/>
                  </a:ext>
                </a:extLst>
              </p:cNvPr>
              <p:cNvSpPr txBox="1"/>
              <p:nvPr/>
            </p:nvSpPr>
            <p:spPr>
              <a:xfrm>
                <a:off x="7870933" y="4866372"/>
                <a:ext cx="1739427" cy="65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3D2BB7E-A5D2-1C30-0EBA-F17CC5F56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933" y="4866372"/>
                <a:ext cx="1739427" cy="6551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A26A952-4F7E-3B8C-1DE6-777DA520CD11}"/>
                  </a:ext>
                </a:extLst>
              </p:cNvPr>
              <p:cNvSpPr txBox="1"/>
              <p:nvPr/>
            </p:nvSpPr>
            <p:spPr>
              <a:xfrm>
                <a:off x="3623397" y="5868265"/>
                <a:ext cx="6096000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A26A952-4F7E-3B8C-1DE6-777DA520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397" y="5868265"/>
                <a:ext cx="6096000" cy="3755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05987DE-2AB7-3F57-6F2A-F464F91DD610}"/>
                  </a:ext>
                </a:extLst>
              </p:cNvPr>
              <p:cNvSpPr txBox="1"/>
              <p:nvPr/>
            </p:nvSpPr>
            <p:spPr>
              <a:xfrm>
                <a:off x="4461428" y="3905229"/>
                <a:ext cx="4027649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05987DE-2AB7-3F57-6F2A-F464F91DD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428" y="3905229"/>
                <a:ext cx="4027649" cy="70262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E24E2BD-C681-ABEE-95C1-E65DF3BD702A}"/>
              </a:ext>
            </a:extLst>
          </p:cNvPr>
          <p:cNvCxnSpPr/>
          <p:nvPr/>
        </p:nvCxnSpPr>
        <p:spPr>
          <a:xfrm flipH="1">
            <a:off x="5176868" y="4940214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05AD74F-27E8-13BB-DD99-B21CAE76116A}"/>
              </a:ext>
            </a:extLst>
          </p:cNvPr>
          <p:cNvCxnSpPr/>
          <p:nvPr/>
        </p:nvCxnSpPr>
        <p:spPr>
          <a:xfrm flipH="1">
            <a:off x="5742016" y="5247090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396EFE6-5812-A1B4-BB61-70861E405F03}"/>
              </a:ext>
            </a:extLst>
          </p:cNvPr>
          <p:cNvCxnSpPr/>
          <p:nvPr/>
        </p:nvCxnSpPr>
        <p:spPr>
          <a:xfrm flipH="1">
            <a:off x="6474713" y="4940213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A3D8C31-DB30-EE83-DA39-BE587EBAFE9D}"/>
              </a:ext>
            </a:extLst>
          </p:cNvPr>
          <p:cNvCxnSpPr/>
          <p:nvPr/>
        </p:nvCxnSpPr>
        <p:spPr>
          <a:xfrm flipH="1">
            <a:off x="6097053" y="5283217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F0FB4BA9-00BA-27BA-0FEA-4F50DE35C662}"/>
              </a:ext>
            </a:extLst>
          </p:cNvPr>
          <p:cNvCxnSpPr/>
          <p:nvPr/>
        </p:nvCxnSpPr>
        <p:spPr>
          <a:xfrm flipH="1">
            <a:off x="7006083" y="4947870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81B337D-6A6F-39D2-68B0-4FDFD390EF6C}"/>
              </a:ext>
            </a:extLst>
          </p:cNvPr>
          <p:cNvCxnSpPr/>
          <p:nvPr/>
        </p:nvCxnSpPr>
        <p:spPr>
          <a:xfrm flipH="1">
            <a:off x="7273124" y="5283217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14A4E78-28E9-6FEA-AEF0-82A92904A841}"/>
              </a:ext>
            </a:extLst>
          </p:cNvPr>
          <p:cNvCxnSpPr/>
          <p:nvPr/>
        </p:nvCxnSpPr>
        <p:spPr>
          <a:xfrm flipH="1">
            <a:off x="7674186" y="5306941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E207155-B18A-82C8-87AC-B96171DF9F45}"/>
              </a:ext>
            </a:extLst>
          </p:cNvPr>
          <p:cNvCxnSpPr/>
          <p:nvPr/>
        </p:nvCxnSpPr>
        <p:spPr>
          <a:xfrm flipH="1">
            <a:off x="7858089" y="4940212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301766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25" grpId="0"/>
      <p:bldP spid="26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7BFCAE85-96E6-4A14-F6E7-DC4901C0E32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C479261-16AC-DA94-51C5-CA2A5958F3B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J’étudie l’exemple 2.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79FCA1-8EE8-50EC-0F33-FAE42284C1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0895C63-3E1E-F66A-26AF-4B06CF295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F7323C2-9E62-FEA5-B0AB-F4B29563A51B}"/>
              </a:ext>
            </a:extLst>
          </p:cNvPr>
          <p:cNvSpPr txBox="1"/>
          <p:nvPr/>
        </p:nvSpPr>
        <p:spPr>
          <a:xfrm>
            <a:off x="714548" y="61418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B964B3B-0A09-C17C-FEC2-B8F5035DEAEE}"/>
                  </a:ext>
                </a:extLst>
              </p:cNvPr>
              <p:cNvSpPr txBox="1"/>
              <p:nvPr/>
            </p:nvSpPr>
            <p:spPr>
              <a:xfrm>
                <a:off x="381471" y="807657"/>
                <a:ext cx="11289637" cy="1055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Pour effectuer la division du binôme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fr-FR" b="1" i="0">
                    <a:solidFill>
                      <a:schemeClr val="tx1"/>
                    </a:solidFill>
                    <a:latin typeface="+mj-lt"/>
                  </a:rPr>
                  <a:t>par le mon</a:t>
                </a:r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ô</a:t>
                </a:r>
                <a:r>
                  <a:rPr lang="fr-FR" b="1" i="0">
                    <a:solidFill>
                      <a:schemeClr val="tx1"/>
                    </a:solidFill>
                    <a:latin typeface="+mj-lt"/>
                  </a:rPr>
                  <a:t>me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fr-FR">
                    <a:solidFill>
                      <a:schemeClr val="tx1"/>
                    </a:solidFill>
                  </a:rPr>
                  <a:t>,</a:t>
                </a: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je suis les étapes suivantes </a:t>
                </a:r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:</a:t>
                </a:r>
                <a:endParaRPr lang="fr-FR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B964B3B-0A09-C17C-FEC2-B8F5035DE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71" y="807657"/>
                <a:ext cx="11289637" cy="1055289"/>
              </a:xfrm>
              <a:prstGeom prst="rect">
                <a:avLst/>
              </a:prstGeom>
              <a:blipFill>
                <a:blip r:embed="rId4"/>
                <a:stretch>
                  <a:fillRect l="-594" r="0" b="-57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e 33">
            <a:extLst>
              <a:ext uri="{FF2B5EF4-FFF2-40B4-BE49-F238E27FC236}">
                <a16:creationId xmlns:a16="http://schemas.microsoft.com/office/drawing/2014/main" id="{BB8BB265-E1A6-C986-68F1-C47E115D86AD}"/>
              </a:ext>
            </a:extLst>
          </p:cNvPr>
          <p:cNvGrpSpPr/>
          <p:nvPr/>
        </p:nvGrpSpPr>
        <p:grpSpPr>
          <a:xfrm>
            <a:off x="970704" y="2465440"/>
            <a:ext cx="5602383" cy="400110"/>
            <a:chOff x="532959" y="1864320"/>
            <a:chExt cx="5602383" cy="40011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31A8AB7-1C1A-5CF8-5662-2F977E37B4DF}"/>
                </a:ext>
              </a:extLst>
            </p:cNvPr>
            <p:cNvSpPr txBox="1"/>
            <p:nvPr/>
          </p:nvSpPr>
          <p:spPr>
            <a:xfrm>
              <a:off x="1117933" y="1864320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>
                  <a:latin typeface="VFSTNH+Calibri-Bold"/>
                </a:rPr>
                <a:t> J’exprime la division sous forme de fraction :</a:t>
              </a:r>
              <a:endParaRPr lang="fr-FR" sz="200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07FD01D2-52F3-BF97-5D9C-186B6F6443F6}"/>
                </a:ext>
              </a:extLst>
            </p:cNvPr>
            <p:cNvSpPr/>
            <p:nvPr/>
          </p:nvSpPr>
          <p:spPr>
            <a:xfrm>
              <a:off x="532959" y="1864320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E60861A-52EF-2A92-80EA-9ED8DC2A7CBB}"/>
              </a:ext>
            </a:extLst>
          </p:cNvPr>
          <p:cNvGrpSpPr/>
          <p:nvPr/>
        </p:nvGrpSpPr>
        <p:grpSpPr>
          <a:xfrm>
            <a:off x="970704" y="4131127"/>
            <a:ext cx="5769589" cy="400110"/>
            <a:chOff x="532959" y="3530007"/>
            <a:chExt cx="5769589" cy="400110"/>
          </a:xfrm>
        </p:grpSpPr>
        <mc:AlternateContent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0627AD47-3B3F-8444-89FA-3D1BCC4A6E55}"/>
                    </a:ext>
                  </a:extLst>
                </p:cNvPr>
                <p:cNvSpPr txBox="1"/>
                <p:nvPr/>
              </p:nvSpPr>
              <p:spPr>
                <a:xfrm>
                  <a:off x="1148917" y="3530007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</m:oMath>
                    </m:oMathPara>
                  </a14:m>
                  <a:r>
                    <a:rPr lang="fr-FR" sz="2000">
                      <a:latin typeface="VFSTNH+Calibri-Bold"/>
                    </a:rPr>
                    <a:t>:</a:t>
                  </a:r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0627AD47-3B3F-8444-89FA-3D1BCC4A6E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917" y="3530007"/>
                  <a:ext cx="5153631" cy="400110"/>
                </a:xfrm>
                <a:prstGeom prst="rect">
                  <a:avLst/>
                </a:prstGeom>
                <a:blipFill>
                  <a:blip r:embed="rId5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D7EC759D-DAEF-6193-AA04-2A62677CDB09}"/>
                </a:ext>
              </a:extLst>
            </p:cNvPr>
            <p:cNvSpPr/>
            <p:nvPr/>
          </p:nvSpPr>
          <p:spPr>
            <a:xfrm>
              <a:off x="532959" y="3530007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3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838F4933-C852-B2EA-041C-30D51CEBAE0A}"/>
              </a:ext>
            </a:extLst>
          </p:cNvPr>
          <p:cNvGrpSpPr/>
          <p:nvPr/>
        </p:nvGrpSpPr>
        <p:grpSpPr>
          <a:xfrm>
            <a:off x="970704" y="4947533"/>
            <a:ext cx="2184561" cy="400110"/>
            <a:chOff x="532959" y="4346413"/>
            <a:chExt cx="2184561" cy="400110"/>
          </a:xfrm>
        </p:grpSpPr>
        <mc:AlternateContent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FD45EF11-F6BD-9E6D-7A80-3F0AAC6A71ED}"/>
                    </a:ext>
                  </a:extLst>
                </p:cNvPr>
                <p:cNvSpPr txBox="1"/>
                <p:nvPr/>
              </p:nvSpPr>
              <p:spPr>
                <a:xfrm>
                  <a:off x="1187681" y="4346413"/>
                  <a:ext cx="152983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>
                      <a:latin typeface="VFSTNH+Calibri-Bold"/>
                    </a:rPr>
                    <a:t>Je simplifie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p"/>
                          </m:rPr>
                          <a:rPr lang="fr-FR" sz="2000" b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m:oMathPara>
                  </a14:m>
                  <a:endParaRPr lang="fr-FR" sz="2000">
                    <a:latin typeface="VFSTNH+Calibri-Bold"/>
                  </a:endParaRPr>
                </a:p>
              </p:txBody>
            </p:sp>
          </mc:Choice>
          <mc:Fallback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FD45EF11-F6BD-9E6D-7A80-3F0AAC6A71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81" y="4346413"/>
                  <a:ext cx="1529839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4382"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rganigramme : Connecteur 14">
              <a:extLst>
                <a:ext uri="{FF2B5EF4-FFF2-40B4-BE49-F238E27FC236}">
                  <a16:creationId xmlns:a16="http://schemas.microsoft.com/office/drawing/2014/main" id="{48438DBE-6180-4689-E6AB-4E7C759D7E07}"/>
                </a:ext>
              </a:extLst>
            </p:cNvPr>
            <p:cNvSpPr/>
            <p:nvPr/>
          </p:nvSpPr>
          <p:spPr>
            <a:xfrm>
              <a:off x="532959" y="4346413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4</a:t>
              </a:r>
            </a:p>
          </p:txBody>
        </p:sp>
      </p:grp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9DCF23D-8275-9267-5E88-ED4F7E665AFD}"/>
                  </a:ext>
                </a:extLst>
              </p:cNvPr>
              <p:cNvSpPr txBox="1"/>
              <p:nvPr/>
            </p:nvSpPr>
            <p:spPr>
              <a:xfrm>
                <a:off x="6844613" y="2323081"/>
                <a:ext cx="2663015" cy="715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9DCF23D-8275-9267-5E88-ED4F7E665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613" y="2323081"/>
                <a:ext cx="2663015" cy="7152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e 34">
            <a:extLst>
              <a:ext uri="{FF2B5EF4-FFF2-40B4-BE49-F238E27FC236}">
                <a16:creationId xmlns:a16="http://schemas.microsoft.com/office/drawing/2014/main" id="{04BBF3FA-3AD7-E2B3-D61B-B86DE2D28FE0}"/>
              </a:ext>
            </a:extLst>
          </p:cNvPr>
          <p:cNvGrpSpPr/>
          <p:nvPr/>
        </p:nvGrpSpPr>
        <p:grpSpPr>
          <a:xfrm>
            <a:off x="970704" y="3263394"/>
            <a:ext cx="8692627" cy="400110"/>
            <a:chOff x="532959" y="2662274"/>
            <a:chExt cx="8692627" cy="400110"/>
          </a:xfrm>
        </p:grpSpPr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330E6E17-D224-FD2C-CB7F-0D725FE4F317}"/>
                </a:ext>
              </a:extLst>
            </p:cNvPr>
            <p:cNvSpPr/>
            <p:nvPr/>
          </p:nvSpPr>
          <p:spPr>
            <a:xfrm>
              <a:off x="532959" y="2662274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2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2D4B922-DFAC-A53B-970F-6E0878BC5F1C}"/>
                </a:ext>
              </a:extLst>
            </p:cNvPr>
            <p:cNvSpPr txBox="1"/>
            <p:nvPr/>
          </p:nvSpPr>
          <p:spPr>
            <a:xfrm>
              <a:off x="1087976" y="2662274"/>
              <a:ext cx="81376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000">
                  <a:latin typeface="VFSTNH+Calibri-Bold"/>
                </a:rPr>
                <a:t>J’exprime la fraction comme somme ou différence de deux fractions : 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375AF671-594A-01DD-A6A8-692A0F633419}"/>
              </a:ext>
            </a:extLst>
          </p:cNvPr>
          <p:cNvGrpSpPr/>
          <p:nvPr/>
        </p:nvGrpSpPr>
        <p:grpSpPr>
          <a:xfrm>
            <a:off x="970704" y="5783834"/>
            <a:ext cx="2040394" cy="400110"/>
            <a:chOff x="532959" y="5182714"/>
            <a:chExt cx="2040394" cy="40011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BC499F2-4E0B-3C52-9A7E-968CD417B3BE}"/>
                </a:ext>
              </a:extLst>
            </p:cNvPr>
            <p:cNvSpPr txBox="1"/>
            <p:nvPr/>
          </p:nvSpPr>
          <p:spPr>
            <a:xfrm>
              <a:off x="1187681" y="5182714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>
                  <a:latin typeface="VFSTNH+Calibri-Bold"/>
                </a:rPr>
                <a:t>Je conclus : </a:t>
              </a:r>
            </a:p>
          </p:txBody>
        </p:sp>
        <p:sp>
          <p:nvSpPr>
            <p:cNvPr id="22" name="Organigramme : Connecteur 21">
              <a:extLst>
                <a:ext uri="{FF2B5EF4-FFF2-40B4-BE49-F238E27FC236}">
                  <a16:creationId xmlns:a16="http://schemas.microsoft.com/office/drawing/2014/main" id="{900D66AD-7879-F8D5-9EBB-0565F31C7F33}"/>
                </a:ext>
              </a:extLst>
            </p:cNvPr>
            <p:cNvSpPr/>
            <p:nvPr/>
          </p:nvSpPr>
          <p:spPr>
            <a:xfrm>
              <a:off x="532959" y="5182714"/>
              <a:ext cx="433726" cy="400110"/>
            </a:xfrm>
            <a:prstGeom prst="flowChartConnec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5</a:t>
              </a:r>
            </a:p>
          </p:txBody>
        </p:sp>
      </p:grpSp>
      <mc:AlternateContent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5C6DA85-8AEB-E4A5-F211-349B10CF4DB8}"/>
                  </a:ext>
                </a:extLst>
              </p:cNvPr>
              <p:cNvSpPr txBox="1"/>
              <p:nvPr/>
            </p:nvSpPr>
            <p:spPr>
              <a:xfrm>
                <a:off x="8560666" y="3083159"/>
                <a:ext cx="2663015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𝒙𝒚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5C6DA85-8AEB-E4A5-F211-349B10CF4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666" y="3083159"/>
                <a:ext cx="2663015" cy="7026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AD7D851-39EA-E04B-6B45-0E334FBA6BF6}"/>
                  </a:ext>
                </a:extLst>
              </p:cNvPr>
              <p:cNvSpPr txBox="1"/>
              <p:nvPr/>
            </p:nvSpPr>
            <p:spPr>
              <a:xfrm>
                <a:off x="4000122" y="4866373"/>
                <a:ext cx="4547448" cy="660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AD7D851-39EA-E04B-6B45-0E334FBA6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122" y="4866373"/>
                <a:ext cx="4547448" cy="6601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D9A755B-CDFD-D2D5-DC1C-B45F69D218F3}"/>
                  </a:ext>
                </a:extLst>
              </p:cNvPr>
              <p:cNvSpPr txBox="1"/>
              <p:nvPr/>
            </p:nvSpPr>
            <p:spPr>
              <a:xfrm>
                <a:off x="8236919" y="4867759"/>
                <a:ext cx="235214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D9A755B-CDFD-D2D5-DC1C-B45F69D21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919" y="4867759"/>
                <a:ext cx="2352143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60DB778-5D20-8B9F-5C14-346FA04F5F66}"/>
                  </a:ext>
                </a:extLst>
              </p:cNvPr>
              <p:cNvSpPr txBox="1"/>
              <p:nvPr/>
            </p:nvSpPr>
            <p:spPr>
              <a:xfrm>
                <a:off x="3623397" y="5868265"/>
                <a:ext cx="6096000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60DB778-5D20-8B9F-5C14-346FA04F5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397" y="5868265"/>
                <a:ext cx="6096000" cy="37555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5A6C48F-E9AF-641C-4659-F98E1CB1A6EF}"/>
                  </a:ext>
                </a:extLst>
              </p:cNvPr>
              <p:cNvSpPr txBox="1"/>
              <p:nvPr/>
            </p:nvSpPr>
            <p:spPr>
              <a:xfrm>
                <a:off x="4461428" y="3905229"/>
                <a:ext cx="5257969" cy="660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ba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5A6C48F-E9AF-641C-4659-F98E1CB1A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428" y="3905229"/>
                <a:ext cx="5257969" cy="6601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9931F5D-7EB3-072F-B7F3-D7B89D5F98E4}"/>
              </a:ext>
            </a:extLst>
          </p:cNvPr>
          <p:cNvCxnSpPr/>
          <p:nvPr/>
        </p:nvCxnSpPr>
        <p:spPr>
          <a:xfrm flipH="1">
            <a:off x="4824172" y="487294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FAC1CDD-D70D-CC57-76C1-67C30B7D0EB0}"/>
              </a:ext>
            </a:extLst>
          </p:cNvPr>
          <p:cNvCxnSpPr/>
          <p:nvPr/>
        </p:nvCxnSpPr>
        <p:spPr>
          <a:xfrm flipH="1">
            <a:off x="4757643" y="5255584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10D312C-D1D5-F6EB-F797-F889B9B318FE}"/>
              </a:ext>
            </a:extLst>
          </p:cNvPr>
          <p:cNvCxnSpPr/>
          <p:nvPr/>
        </p:nvCxnSpPr>
        <p:spPr>
          <a:xfrm flipH="1">
            <a:off x="5217258" y="4879201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4E3D417-C721-9FC3-2AB4-D4F2F575D000}"/>
              </a:ext>
            </a:extLst>
          </p:cNvPr>
          <p:cNvCxnSpPr/>
          <p:nvPr/>
        </p:nvCxnSpPr>
        <p:spPr>
          <a:xfrm flipH="1">
            <a:off x="5158705" y="5267812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E601C73-792C-670E-1A0E-C84F7B858015}"/>
              </a:ext>
            </a:extLst>
          </p:cNvPr>
          <p:cNvCxnSpPr/>
          <p:nvPr/>
        </p:nvCxnSpPr>
        <p:spPr>
          <a:xfrm flipH="1">
            <a:off x="6046213" y="4900546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489EB7F7-02D3-A7A0-005C-BA073A2C9F68}"/>
              </a:ext>
            </a:extLst>
          </p:cNvPr>
          <p:cNvCxnSpPr/>
          <p:nvPr/>
        </p:nvCxnSpPr>
        <p:spPr>
          <a:xfrm flipH="1">
            <a:off x="5559767" y="525962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3267386-59B1-B5D3-9A4E-3DF5B7A4E052}"/>
              </a:ext>
            </a:extLst>
          </p:cNvPr>
          <p:cNvCxnSpPr/>
          <p:nvPr/>
        </p:nvCxnSpPr>
        <p:spPr>
          <a:xfrm flipH="1">
            <a:off x="6933955" y="523676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70D8BA8-9CD5-39AD-481F-71043FA6DEC2}"/>
              </a:ext>
            </a:extLst>
          </p:cNvPr>
          <p:cNvCxnSpPr/>
          <p:nvPr/>
        </p:nvCxnSpPr>
        <p:spPr>
          <a:xfrm flipH="1">
            <a:off x="6593599" y="487637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0C5EB79-514B-0CCC-CBDA-18716DA9196E}"/>
              </a:ext>
            </a:extLst>
          </p:cNvPr>
          <p:cNvCxnSpPr/>
          <p:nvPr/>
        </p:nvCxnSpPr>
        <p:spPr>
          <a:xfrm flipH="1">
            <a:off x="7335017" y="5246935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5F992D1-0B68-B8A5-E18E-B5834B2B5387}"/>
              </a:ext>
            </a:extLst>
          </p:cNvPr>
          <p:cNvCxnSpPr/>
          <p:nvPr/>
        </p:nvCxnSpPr>
        <p:spPr>
          <a:xfrm flipH="1">
            <a:off x="7393699" y="488399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24F1A67-DD93-7881-A3D7-D3C6F16A224C}"/>
              </a:ext>
            </a:extLst>
          </p:cNvPr>
          <p:cNvCxnSpPr/>
          <p:nvPr/>
        </p:nvCxnSpPr>
        <p:spPr>
          <a:xfrm flipH="1">
            <a:off x="7738877" y="5246935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968B22FD-0FF4-A4D9-4273-DEED60FA48FC}"/>
              </a:ext>
            </a:extLst>
          </p:cNvPr>
          <p:cNvCxnSpPr/>
          <p:nvPr/>
        </p:nvCxnSpPr>
        <p:spPr>
          <a:xfrm flipH="1">
            <a:off x="7797559" y="4883998"/>
            <a:ext cx="98374" cy="2744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3574415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25" grpId="0"/>
      <p:bldP spid="26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3EFFD7A-1E9D-FDBD-9BA9-275FDF45863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72BAA06-3903-83D6-A8CD-5692434D32A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Ordonner les étapes suivantes pour répondre à la question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2096C3CC-4E48-1DAA-53A4-F379BFC456C0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AA4A0345-F395-BE2A-42BB-EE3C7345930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A4290B77-5670-07A3-8BCA-E4D035863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CA38A8-26A0-2A6E-E2B1-06C53CFF51A8}"/>
                  </a:ext>
                </a:extLst>
              </p:cNvPr>
              <p:cNvSpPr txBox="1"/>
              <p:nvPr/>
            </p:nvSpPr>
            <p:spPr>
              <a:xfrm>
                <a:off x="597564" y="793065"/>
                <a:ext cx="11594436" cy="1022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Pour effectuer la division d</a:t>
                </a:r>
                <a:r>
                  <a:rPr lang="fr-FR" sz="2000" b="1" i="0">
                    <a:solidFill>
                      <a:schemeClr val="tx1"/>
                    </a:solidFill>
                    <a:latin typeface="+mj-lt"/>
                  </a:rPr>
                  <a:t>u binôme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sSup>
                        <m:sSupPr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sSup>
                        <m:sSup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par le monôme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) </a:t>
                </a:r>
              </a:p>
              <a:p>
                <a:r>
                  <a:rPr lang="fr-FR" sz="2000" b="1">
                    <a:solidFill>
                      <a:schemeClr val="tx1"/>
                    </a:solidFill>
                    <a:latin typeface="VFSTNH+Calibri-Bold"/>
                  </a:rPr>
                  <a:t>Ordonner les étapes suivantes: </a:t>
                </a:r>
                <a:endParaRPr lang="fr-FR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CA38A8-26A0-2A6E-E2B1-06C53CFF5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64" y="793065"/>
                <a:ext cx="11594436" cy="1022652"/>
              </a:xfrm>
              <a:prstGeom prst="rect">
                <a:avLst/>
              </a:prstGeom>
              <a:blipFill>
                <a:blip r:embed="rId4"/>
                <a:stretch>
                  <a:fillRect l="-526" b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46EADCA6-0474-1D6D-B6CB-66EBBF747687}"/>
              </a:ext>
            </a:extLst>
          </p:cNvPr>
          <p:cNvSpPr txBox="1"/>
          <p:nvPr/>
        </p:nvSpPr>
        <p:spPr>
          <a:xfrm>
            <a:off x="14031179" y="-1102783"/>
            <a:ext cx="5017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>
                <a:latin typeface="VFSTNH+Calibri-Bold"/>
              </a:rPr>
              <a:t> J’exprime la division sous forme de fraction :</a:t>
            </a:r>
            <a:endParaRPr lang="fr-FR" sz="2000"/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682E92-91F6-3596-7DBB-411233B14905}"/>
                  </a:ext>
                </a:extLst>
              </p:cNvPr>
              <p:cNvSpPr txBox="1"/>
              <p:nvPr/>
            </p:nvSpPr>
            <p:spPr>
              <a:xfrm>
                <a:off x="13915751" y="-2232191"/>
                <a:ext cx="515363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"/>
                        </m:rPr>
                        <a:rPr lang="fr-FR" sz="2000" b="1">
                          <a:latin typeface="VFSTNH+Calibri-Bold"/>
                        </a:rPr>
                        <m:t>𝐉𝐞</m:t>
                      </m:r>
                      <m:r>
                        <m:rPr>
                          <m:sty m:val="b"/>
                        </m:rPr>
                        <a:rPr lang="fr-FR" sz="2000" b="1">
                          <a:latin typeface="VFSTNH+Calibri-Bold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2000" b="1">
                          <a:latin typeface="VFSTNH+Calibri-Bold"/>
                        </a:rPr>
                        <m:t>𝐝</m:t>
                      </m:r>
                      <m:r>
                        <m:rPr>
                          <m:sty m:val="b"/>
                        </m:rPr>
                        <a:rPr lang="fr-FR" sz="2000" b="1">
                          <a:latin typeface="VFSTNH+Calibri-Bold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2000" b="1">
                          <a:latin typeface="VFSTNH+Calibri-Bold"/>
                        </a:rPr>
                        <m:t>𝐜𝐨𝐦𝐩𝐨𝐬𝐞</m:t>
                      </m:r>
                    </m:oMath>
                  </m:oMathPara>
                </a14:m>
                <a:r>
                  <a:rPr lang="fr-FR" sz="2000" b="1">
                    <a:latin typeface="VFSTNH+Calibri-Bold"/>
                  </a:rPr>
                  <a:t>:</a:t>
                </a: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682E92-91F6-3596-7DBB-411233B14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5751" y="-2232191"/>
                <a:ext cx="5153631" cy="400110"/>
              </a:xfrm>
              <a:prstGeom prst="rect">
                <a:avLst/>
              </a:prstGeom>
              <a:blipFill>
                <a:blip r:embed="rId5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5A15B9C9-3F5F-5228-9D1E-944B604E80B9}"/>
              </a:ext>
            </a:extLst>
          </p:cNvPr>
          <p:cNvSpPr txBox="1"/>
          <p:nvPr/>
        </p:nvSpPr>
        <p:spPr>
          <a:xfrm>
            <a:off x="13979052" y="-4548264"/>
            <a:ext cx="13856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>
                <a:latin typeface="VFSTNH+Calibri-Bold"/>
              </a:rPr>
              <a:t>Je conclus : </a:t>
            </a:r>
          </a:p>
        </p:txBody>
      </p:sp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30A662B3-15E7-34F5-34C7-20EDED48BA6B}"/>
              </a:ext>
            </a:extLst>
          </p:cNvPr>
          <p:cNvSpPr/>
          <p:nvPr/>
        </p:nvSpPr>
        <p:spPr>
          <a:xfrm>
            <a:off x="19924547" y="4709498"/>
            <a:ext cx="433726" cy="48132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5</a:t>
            </a:r>
          </a:p>
        </p:txBody>
      </p:sp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C98BCA96-5C5B-42C2-CC1E-4FDFD3755BA6}"/>
              </a:ext>
            </a:extLst>
          </p:cNvPr>
          <p:cNvSpPr/>
          <p:nvPr/>
        </p:nvSpPr>
        <p:spPr>
          <a:xfrm>
            <a:off x="19734998" y="2658577"/>
            <a:ext cx="433726" cy="48132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3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C2274504-7C4B-F51D-C633-4DA4DCC6A2D0}"/>
              </a:ext>
            </a:extLst>
          </p:cNvPr>
          <p:cNvSpPr/>
          <p:nvPr/>
        </p:nvSpPr>
        <p:spPr>
          <a:xfrm>
            <a:off x="19826145" y="3563706"/>
            <a:ext cx="433726" cy="48132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E8AB7E0-D952-20A3-C321-3E63D6309C05}"/>
              </a:ext>
            </a:extLst>
          </p:cNvPr>
          <p:cNvSpPr txBox="1"/>
          <p:nvPr/>
        </p:nvSpPr>
        <p:spPr>
          <a:xfrm>
            <a:off x="13874135" y="-3147194"/>
            <a:ext cx="81376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>
                <a:latin typeface="VFSTNH+Calibri-Bold"/>
              </a:rPr>
              <a:t>J’exprime la fraction comme somme ou différence de deux fractions : </a:t>
            </a:r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09A8C6AF-6D46-D73D-F6BF-B7D2757D1B8D}"/>
              </a:ext>
            </a:extLst>
          </p:cNvPr>
          <p:cNvSpPr/>
          <p:nvPr/>
        </p:nvSpPr>
        <p:spPr>
          <a:xfrm>
            <a:off x="19813212" y="1249714"/>
            <a:ext cx="433726" cy="48132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1</a:t>
            </a:r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BD11380-584D-7E7E-FA21-352155A04E91}"/>
                  </a:ext>
                </a:extLst>
              </p:cNvPr>
              <p:cNvSpPr txBox="1"/>
              <p:nvPr/>
            </p:nvSpPr>
            <p:spPr>
              <a:xfrm>
                <a:off x="13979052" y="-3930278"/>
                <a:ext cx="15298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>
                    <a:latin typeface="VFSTNH+Calibri-Bold"/>
                  </a:rPr>
                  <a:t>Je simplifie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"/>
                        </m:rPr>
                        <a:rPr lang="fr-FR" sz="2000" b="1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fr-FR" sz="2000" b="1">
                  <a:latin typeface="VFSTNH+Calibri-Bold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BD11380-584D-7E7E-FA21-352155A04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9052" y="-3930278"/>
                <a:ext cx="1529839" cy="400110"/>
              </a:xfrm>
              <a:prstGeom prst="rect">
                <a:avLst/>
              </a:prstGeom>
              <a:blipFill>
                <a:blip r:embed="rId6"/>
                <a:stretch>
                  <a:fillRect l="-3984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0174ABB1-6EEF-9FA1-FADB-31F071E54DA7}"/>
              </a:ext>
            </a:extLst>
          </p:cNvPr>
          <p:cNvSpPr/>
          <p:nvPr/>
        </p:nvSpPr>
        <p:spPr>
          <a:xfrm>
            <a:off x="19755690" y="1816300"/>
            <a:ext cx="433726" cy="48132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2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53A00CC5-575A-E88E-EB9D-BCFBDD031889}"/>
              </a:ext>
            </a:extLst>
          </p:cNvPr>
          <p:cNvGrpSpPr/>
          <p:nvPr/>
        </p:nvGrpSpPr>
        <p:grpSpPr>
          <a:xfrm>
            <a:off x="161727" y="2147675"/>
            <a:ext cx="6096000" cy="400110"/>
            <a:chOff x="161727" y="2147675"/>
            <a:chExt cx="6096000" cy="400110"/>
          </a:xfrm>
        </p:grpSpPr>
        <mc:AlternateContent>
          <mc:Choice Requires="a14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E5D235C9-3657-C1AC-F3DF-230A1D1582D2}"/>
                    </a:ext>
                  </a:extLst>
                </p:cNvPr>
                <p:cNvSpPr txBox="1"/>
                <p:nvPr/>
              </p:nvSpPr>
              <p:spPr>
                <a:xfrm>
                  <a:off x="161727" y="2163706"/>
                  <a:ext cx="6096000" cy="37555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E5D235C9-3657-C1AC-F3DF-230A1D1582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727" y="2163706"/>
                  <a:ext cx="6096000" cy="375552"/>
                </a:xfrm>
                <a:prstGeom prst="rect">
                  <a:avLst/>
                </a:prstGeom>
                <a:blipFill>
                  <a:blip r:embed="rId7"/>
                  <a:stretch>
                    <a:fillRect b="-967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E6150EF-419B-6D0B-797C-796C4A57BF81}"/>
                </a:ext>
              </a:extLst>
            </p:cNvPr>
            <p:cNvGrpSpPr/>
            <p:nvPr/>
          </p:nvGrpSpPr>
          <p:grpSpPr>
            <a:xfrm>
              <a:off x="553790" y="2147675"/>
              <a:ext cx="5602383" cy="400110"/>
              <a:chOff x="532959" y="1864320"/>
              <a:chExt cx="5602383" cy="400110"/>
            </a:xfrm>
          </p:grpSpPr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1B4A5C6-B618-B261-B567-A5368F7127E0}"/>
                  </a:ext>
                </a:extLst>
              </p:cNvPr>
              <p:cNvSpPr txBox="1"/>
              <p:nvPr/>
            </p:nvSpPr>
            <p:spPr>
              <a:xfrm>
                <a:off x="1117933" y="1864320"/>
                <a:ext cx="501740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Je conclus : </a:t>
                </a:r>
              </a:p>
            </p:txBody>
          </p:sp>
          <p:sp>
            <p:nvSpPr>
              <p:cNvPr id="13" name="Organigramme : Connecteur 12">
                <a:extLst>
                  <a:ext uri="{FF2B5EF4-FFF2-40B4-BE49-F238E27FC236}">
                    <a16:creationId xmlns:a16="http://schemas.microsoft.com/office/drawing/2014/main" id="{09B6D701-A156-07D9-94D7-9A78DE320947}"/>
                  </a:ext>
                </a:extLst>
              </p:cNvPr>
              <p:cNvSpPr/>
              <p:nvPr/>
            </p:nvSpPr>
            <p:spPr>
              <a:xfrm>
                <a:off x="532959" y="1864320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1</a:t>
                </a: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D9B46CB4-418F-3F2D-4A4D-3BE1739D5AB2}"/>
              </a:ext>
            </a:extLst>
          </p:cNvPr>
          <p:cNvGrpSpPr/>
          <p:nvPr/>
        </p:nvGrpSpPr>
        <p:grpSpPr>
          <a:xfrm>
            <a:off x="553790" y="3647034"/>
            <a:ext cx="10398181" cy="732765"/>
            <a:chOff x="553790" y="3647034"/>
            <a:chExt cx="10398181" cy="732765"/>
          </a:xfrm>
        </p:grpSpPr>
        <mc:AlternateContent>
          <mc:Choice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8B6254E0-C741-03BB-7017-B888FCFC5960}"/>
                    </a:ext>
                  </a:extLst>
                </p:cNvPr>
                <p:cNvSpPr txBox="1"/>
                <p:nvPr/>
              </p:nvSpPr>
              <p:spPr>
                <a:xfrm>
                  <a:off x="8288956" y="3647034"/>
                  <a:ext cx="2663015" cy="7327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8B6254E0-C741-03BB-7017-B888FCFC59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8956" y="3647034"/>
                  <a:ext cx="2663015" cy="7327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5A4C3C83-2FFC-D59B-0CD2-346D0E22E935}"/>
                </a:ext>
              </a:extLst>
            </p:cNvPr>
            <p:cNvGrpSpPr/>
            <p:nvPr/>
          </p:nvGrpSpPr>
          <p:grpSpPr>
            <a:xfrm>
              <a:off x="553790" y="3813362"/>
              <a:ext cx="8692627" cy="400110"/>
              <a:chOff x="532959" y="3530007"/>
              <a:chExt cx="8692627" cy="400110"/>
            </a:xfrm>
          </p:grpSpPr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0FA3B29-DE9B-9513-03A7-83A6034D513E}"/>
                  </a:ext>
                </a:extLst>
              </p:cNvPr>
              <p:cNvSpPr txBox="1"/>
              <p:nvPr/>
            </p:nvSpPr>
            <p:spPr>
              <a:xfrm>
                <a:off x="1148917" y="3530007"/>
                <a:ext cx="807666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>
                    <a:latin typeface="VFSTNH+Calibri-Bold"/>
                  </a:rPr>
                  <a:t>J’exprime la fraction comme somme ou différence de deux fractions : </a:t>
                </a:r>
              </a:p>
            </p:txBody>
          </p:sp>
          <p:sp>
            <p:nvSpPr>
              <p:cNvPr id="32" name="Organigramme : Connecteur 31">
                <a:extLst>
                  <a:ext uri="{FF2B5EF4-FFF2-40B4-BE49-F238E27FC236}">
                    <a16:creationId xmlns:a16="http://schemas.microsoft.com/office/drawing/2014/main" id="{32929503-BE6B-D6A8-6799-8BBCC6EF8280}"/>
                  </a:ext>
                </a:extLst>
              </p:cNvPr>
              <p:cNvSpPr/>
              <p:nvPr/>
            </p:nvSpPr>
            <p:spPr>
              <a:xfrm>
                <a:off x="532959" y="3530007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3</a:t>
                </a:r>
              </a:p>
            </p:txBody>
          </p:sp>
        </p:grp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62A56FE2-A14B-4FEE-137C-8D3D3E2125AB}"/>
              </a:ext>
            </a:extLst>
          </p:cNvPr>
          <p:cNvGrpSpPr/>
          <p:nvPr/>
        </p:nvGrpSpPr>
        <p:grpSpPr>
          <a:xfrm>
            <a:off x="553790" y="4534139"/>
            <a:ext cx="8754909" cy="665760"/>
            <a:chOff x="553790" y="4534139"/>
            <a:chExt cx="8754909" cy="665760"/>
          </a:xfrm>
        </p:grpSpPr>
        <mc:AlternateContent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14ED326F-F0FD-18FB-6A61-559E074AD859}"/>
                    </a:ext>
                  </a:extLst>
                </p:cNvPr>
                <p:cNvSpPr txBox="1"/>
                <p:nvPr/>
              </p:nvSpPr>
              <p:spPr>
                <a:xfrm>
                  <a:off x="3930082" y="4534139"/>
                  <a:ext cx="5378617" cy="6657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14ED326F-F0FD-18FB-6A61-559E074AD8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0082" y="4534139"/>
                  <a:ext cx="5378617" cy="66576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3635FD53-6180-5A58-653C-43C4FC59BE1A}"/>
                </a:ext>
              </a:extLst>
            </p:cNvPr>
            <p:cNvGrpSpPr/>
            <p:nvPr/>
          </p:nvGrpSpPr>
          <p:grpSpPr>
            <a:xfrm>
              <a:off x="553790" y="4629768"/>
              <a:ext cx="2868004" cy="400111"/>
              <a:chOff x="532959" y="4346413"/>
              <a:chExt cx="2868004" cy="400111"/>
            </a:xfrm>
          </p:grpSpPr>
          <mc:AlternateContent>
            <mc:Choice Requires="a14"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7415F53D-EFA7-93FB-C4FB-CD5A18CF64B5}"/>
                      </a:ext>
                    </a:extLst>
                  </p:cNvPr>
                  <p:cNvSpPr txBox="1"/>
                  <p:nvPr/>
                </p:nvSpPr>
                <p:spPr>
                  <a:xfrm>
                    <a:off x="1187681" y="4346414"/>
                    <a:ext cx="2213282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Je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é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compose</m:t>
                          </m:r>
                        </m:oMath>
                      </m:oMathPara>
                    </a14:m>
                    <a:endParaRPr lang="fr-FR" sz="2000">
                      <a:latin typeface="VFSTNH+Calibri-Bold"/>
                    </a:endParaRPr>
                  </a:p>
                </p:txBody>
              </p:sp>
            </mc:Choice>
            <mc:Fallback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7415F53D-EFA7-93FB-C4FB-CD5A18CF64B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87681" y="4346414"/>
                    <a:ext cx="2213282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2121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7" name="Organigramme : Connecteur 46">
                <a:extLst>
                  <a:ext uri="{FF2B5EF4-FFF2-40B4-BE49-F238E27FC236}">
                    <a16:creationId xmlns:a16="http://schemas.microsoft.com/office/drawing/2014/main" id="{C6FC73C8-AAFC-3021-A815-4601C3B18581}"/>
                  </a:ext>
                </a:extLst>
              </p:cNvPr>
              <p:cNvSpPr/>
              <p:nvPr/>
            </p:nvSpPr>
            <p:spPr>
              <a:xfrm>
                <a:off x="532959" y="4346413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4</a:t>
                </a:r>
              </a:p>
            </p:txBody>
          </p:sp>
        </p:grp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F48B7611-E113-1AEA-0581-9D488516253A}"/>
              </a:ext>
            </a:extLst>
          </p:cNvPr>
          <p:cNvGrpSpPr/>
          <p:nvPr/>
        </p:nvGrpSpPr>
        <p:grpSpPr>
          <a:xfrm>
            <a:off x="553790" y="2805470"/>
            <a:ext cx="9381550" cy="694298"/>
            <a:chOff x="553790" y="2805470"/>
            <a:chExt cx="9381550" cy="694298"/>
          </a:xfrm>
        </p:grpSpPr>
        <mc:AlternateContent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3A188285-7114-5F68-392D-3E607E1B0BC2}"/>
                    </a:ext>
                  </a:extLst>
                </p:cNvPr>
                <p:cNvSpPr txBox="1"/>
                <p:nvPr/>
              </p:nvSpPr>
              <p:spPr>
                <a:xfrm>
                  <a:off x="8117599" y="2824208"/>
                  <a:ext cx="1817741" cy="6109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a:rPr lang="fr-FR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3A188285-7114-5F68-392D-3E607E1B0B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7599" y="2824208"/>
                  <a:ext cx="1817741" cy="61093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6CECC87B-E7CD-A9C8-B9E8-A8B594FCA998}"/>
                </a:ext>
              </a:extLst>
            </p:cNvPr>
            <p:cNvCxnSpPr/>
            <p:nvPr/>
          </p:nvCxnSpPr>
          <p:spPr>
            <a:xfrm flipH="1">
              <a:off x="3686755" y="2844861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1633D683-96DC-423E-BF8C-1358B5D4A3C4}"/>
                    </a:ext>
                  </a:extLst>
                </p:cNvPr>
                <p:cNvSpPr txBox="1"/>
                <p:nvPr/>
              </p:nvSpPr>
              <p:spPr>
                <a:xfrm>
                  <a:off x="3335648" y="2826934"/>
                  <a:ext cx="5378617" cy="6657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1633D683-96DC-423E-BF8C-1358B5D4A3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5648" y="2826934"/>
                  <a:ext cx="5378617" cy="66576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302258E-258A-9B3D-B487-E2201175A502}"/>
                </a:ext>
              </a:extLst>
            </p:cNvPr>
            <p:cNvCxnSpPr/>
            <p:nvPr/>
          </p:nvCxnSpPr>
          <p:spPr>
            <a:xfrm flipH="1">
              <a:off x="4104626" y="321823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F5773479-4DB7-936E-1174-29FB8F39CFA2}"/>
                </a:ext>
              </a:extLst>
            </p:cNvPr>
            <p:cNvCxnSpPr/>
            <p:nvPr/>
          </p:nvCxnSpPr>
          <p:spPr>
            <a:xfrm flipH="1">
              <a:off x="4475330" y="284233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B3E8EADB-53A9-8AB1-8D42-62951478E94D}"/>
                </a:ext>
              </a:extLst>
            </p:cNvPr>
            <p:cNvCxnSpPr/>
            <p:nvPr/>
          </p:nvCxnSpPr>
          <p:spPr>
            <a:xfrm flipH="1">
              <a:off x="4524517" y="3225307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BBBC38E9-4297-C1C7-9C89-3BFC487F3B37}"/>
                </a:ext>
              </a:extLst>
            </p:cNvPr>
            <p:cNvCxnSpPr/>
            <p:nvPr/>
          </p:nvCxnSpPr>
          <p:spPr>
            <a:xfrm flipH="1">
              <a:off x="4924811" y="2842332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F995BB1-6B4B-AED3-5903-84DA1D3961E7}"/>
                </a:ext>
              </a:extLst>
            </p:cNvPr>
            <p:cNvCxnSpPr/>
            <p:nvPr/>
          </p:nvCxnSpPr>
          <p:spPr>
            <a:xfrm flipH="1">
              <a:off x="4922791" y="3186676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095E37A3-82C1-C1EA-8CC2-BDE871DFDB28}"/>
                </a:ext>
              </a:extLst>
            </p:cNvPr>
            <p:cNvCxnSpPr/>
            <p:nvPr/>
          </p:nvCxnSpPr>
          <p:spPr>
            <a:xfrm flipH="1">
              <a:off x="5283149" y="2859624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A1FC9793-12B2-1D74-F680-1C69F0C4C3C0}"/>
                </a:ext>
              </a:extLst>
            </p:cNvPr>
            <p:cNvCxnSpPr/>
            <p:nvPr/>
          </p:nvCxnSpPr>
          <p:spPr>
            <a:xfrm flipH="1">
              <a:off x="5313092" y="321442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2FAD7C7D-55AC-4277-C627-2644D7BB82D5}"/>
                </a:ext>
              </a:extLst>
            </p:cNvPr>
            <p:cNvCxnSpPr/>
            <p:nvPr/>
          </p:nvCxnSpPr>
          <p:spPr>
            <a:xfrm flipH="1">
              <a:off x="6262724" y="280547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B4AB5C1-9164-728D-EF02-FC952806BC4F}"/>
                </a:ext>
              </a:extLst>
            </p:cNvPr>
            <p:cNvCxnSpPr/>
            <p:nvPr/>
          </p:nvCxnSpPr>
          <p:spPr>
            <a:xfrm flipH="1">
              <a:off x="6619391" y="317435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B5899C87-A463-2161-B313-6814B43C876E}"/>
                </a:ext>
              </a:extLst>
            </p:cNvPr>
            <p:cNvCxnSpPr/>
            <p:nvPr/>
          </p:nvCxnSpPr>
          <p:spPr>
            <a:xfrm flipH="1">
              <a:off x="7060758" y="282181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14033A06-63E2-F814-EE17-AF509F35AEBF}"/>
                </a:ext>
              </a:extLst>
            </p:cNvPr>
            <p:cNvCxnSpPr/>
            <p:nvPr/>
          </p:nvCxnSpPr>
          <p:spPr>
            <a:xfrm flipH="1">
              <a:off x="7018302" y="318268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D534DCAB-B3EA-23F0-1097-1F06CA86C22E}"/>
                </a:ext>
              </a:extLst>
            </p:cNvPr>
            <p:cNvCxnSpPr/>
            <p:nvPr/>
          </p:nvCxnSpPr>
          <p:spPr>
            <a:xfrm flipH="1">
              <a:off x="7451593" y="285962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F167625B-35C2-7795-F228-F82C69F916B6}"/>
                </a:ext>
              </a:extLst>
            </p:cNvPr>
            <p:cNvCxnSpPr/>
            <p:nvPr/>
          </p:nvCxnSpPr>
          <p:spPr>
            <a:xfrm flipH="1">
              <a:off x="7407966" y="3183588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65CC27C2-6E07-119F-2067-5FC6960F51D4}"/>
                </a:ext>
              </a:extLst>
            </p:cNvPr>
            <p:cNvCxnSpPr/>
            <p:nvPr/>
          </p:nvCxnSpPr>
          <p:spPr>
            <a:xfrm flipH="1">
              <a:off x="8288956" y="2840189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7134220D-5B5B-500E-FABD-E9935121905C}"/>
                </a:ext>
              </a:extLst>
            </p:cNvPr>
            <p:cNvCxnSpPr/>
            <p:nvPr/>
          </p:nvCxnSpPr>
          <p:spPr>
            <a:xfrm flipH="1">
              <a:off x="7797630" y="3214419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E3BAAEED-2D30-5BB6-8A9C-1A45E7C4CEC3}"/>
                </a:ext>
              </a:extLst>
            </p:cNvPr>
            <p:cNvGrpSpPr/>
            <p:nvPr/>
          </p:nvGrpSpPr>
          <p:grpSpPr>
            <a:xfrm>
              <a:off x="553790" y="2945629"/>
              <a:ext cx="8692627" cy="400110"/>
              <a:chOff x="532959" y="2662274"/>
              <a:chExt cx="8692627" cy="400110"/>
            </a:xfrm>
          </p:grpSpPr>
          <p:sp>
            <p:nvSpPr>
              <p:cNvPr id="49" name="Organigramme : Connecteur 48">
                <a:extLst>
                  <a:ext uri="{FF2B5EF4-FFF2-40B4-BE49-F238E27FC236}">
                    <a16:creationId xmlns:a16="http://schemas.microsoft.com/office/drawing/2014/main" id="{A27CE08E-CA34-FDDB-BD79-CF919780EDEC}"/>
                  </a:ext>
                </a:extLst>
              </p:cNvPr>
              <p:cNvSpPr/>
              <p:nvPr/>
            </p:nvSpPr>
            <p:spPr>
              <a:xfrm>
                <a:off x="532959" y="2662274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2</a:t>
                </a:r>
              </a:p>
            </p:txBody>
          </p:sp>
          <mc:AlternateContent>
            <mc:Choice Requires="a14">
              <p:sp>
                <p:nvSpPr>
                  <p:cNvPr id="50" name="ZoneTexte 49">
                    <a:extLst>
                      <a:ext uri="{FF2B5EF4-FFF2-40B4-BE49-F238E27FC236}">
                        <a16:creationId xmlns:a16="http://schemas.microsoft.com/office/drawing/2014/main" id="{941C88BA-3BA5-75CE-4A7B-3C3C4D2CE5DB}"/>
                      </a:ext>
                    </a:extLst>
                  </p:cNvPr>
                  <p:cNvSpPr txBox="1"/>
                  <p:nvPr/>
                </p:nvSpPr>
                <p:spPr>
                  <a:xfrm>
                    <a:off x="1087976" y="2662274"/>
                    <a:ext cx="8137610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>
                        <a:latin typeface="VFSTNH+Calibri-Bold"/>
                      </a:rPr>
                      <a:t>Je simplifie </a:t>
                    </a:r>
                    <a14:m>
                      <m:oMathPara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fr-FR" sz="2000" b="0">
                              <a:latin typeface="Cambria Math" panose="02040503050406030204" pitchFamily="18" charset="0"/>
                            </a:rPr>
                            <m:t>:</m:t>
                          </m:r>
                        </m:oMath>
                      </m:oMathPara>
                    </a14:m>
                    <a:endParaRPr lang="fr-FR" sz="2000">
                      <a:latin typeface="VFSTNH+Calibri-Bold"/>
                    </a:endParaRPr>
                  </a:p>
                </p:txBody>
              </p:sp>
            </mc:Choice>
            <mc:Fallback>
              <p:sp>
                <p:nvSpPr>
                  <p:cNvPr id="50" name="ZoneTexte 49">
                    <a:extLst>
                      <a:ext uri="{FF2B5EF4-FFF2-40B4-BE49-F238E27FC236}">
                        <a16:creationId xmlns:a16="http://schemas.microsoft.com/office/drawing/2014/main" id="{941C88BA-3BA5-75CE-4A7B-3C3C4D2CE5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7976" y="2662274"/>
                    <a:ext cx="8137610" cy="40011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824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341B27CD-9D06-D5A3-35AB-AD8F45803D0C}"/>
              </a:ext>
            </a:extLst>
          </p:cNvPr>
          <p:cNvGrpSpPr/>
          <p:nvPr/>
        </p:nvGrpSpPr>
        <p:grpSpPr>
          <a:xfrm>
            <a:off x="553790" y="5354239"/>
            <a:ext cx="7936849" cy="732765"/>
            <a:chOff x="553790" y="5354239"/>
            <a:chExt cx="7936849" cy="732765"/>
          </a:xfrm>
        </p:grpSpPr>
        <mc:AlternateContent>
          <mc:Choice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E09972DF-F76F-683B-CF23-894CD589C185}"/>
                    </a:ext>
                  </a:extLst>
                </p:cNvPr>
                <p:cNvSpPr txBox="1"/>
                <p:nvPr/>
              </p:nvSpPr>
              <p:spPr>
                <a:xfrm>
                  <a:off x="5827624" y="5354239"/>
                  <a:ext cx="2663015" cy="7327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E09972DF-F76F-683B-CF23-894CD589C1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7624" y="5354239"/>
                  <a:ext cx="2663015" cy="7327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E2935DA5-5941-66DA-8A8A-A55E6694C664}"/>
                </a:ext>
              </a:extLst>
            </p:cNvPr>
            <p:cNvGrpSpPr/>
            <p:nvPr/>
          </p:nvGrpSpPr>
          <p:grpSpPr>
            <a:xfrm>
              <a:off x="553790" y="5466069"/>
              <a:ext cx="5941404" cy="400110"/>
              <a:chOff x="532959" y="5182714"/>
              <a:chExt cx="5941404" cy="400110"/>
            </a:xfrm>
          </p:grpSpPr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E11335B5-D51C-9FCA-31A5-CEC0976F6198}"/>
                  </a:ext>
                </a:extLst>
              </p:cNvPr>
              <p:cNvSpPr txBox="1"/>
              <p:nvPr/>
            </p:nvSpPr>
            <p:spPr>
              <a:xfrm>
                <a:off x="1187681" y="5182714"/>
                <a:ext cx="528668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J’exprime la division sous forme de fraction :</a:t>
                </a:r>
              </a:p>
            </p:txBody>
          </p:sp>
          <p:sp>
            <p:nvSpPr>
              <p:cNvPr id="53" name="Organigramme : Connecteur 52">
                <a:extLst>
                  <a:ext uri="{FF2B5EF4-FFF2-40B4-BE49-F238E27FC236}">
                    <a16:creationId xmlns:a16="http://schemas.microsoft.com/office/drawing/2014/main" id="{5AAD8664-AF25-2696-B2F3-8B91B986EA8B}"/>
                  </a:ext>
                </a:extLst>
              </p:cNvPr>
              <p:cNvSpPr/>
              <p:nvPr/>
            </p:nvSpPr>
            <p:spPr>
              <a:xfrm>
                <a:off x="532959" y="5182714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5</a:t>
                </a:r>
              </a:p>
            </p:txBody>
          </p:sp>
        </p:grpSp>
      </p:grpSp>
    </p:spTree>
    <p:extLst>
      <p:ext uri="{BB962C8B-B14F-4D97-AF65-F5344CB8AC3E}">
        <p14:creationId val="403184290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D054802-1C88-2C3F-8A45-988747F948F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EA2B605-0776-FC6E-EA81-F0D8280A252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 bon ordre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3D1D07D6-B9EF-1A32-AB90-13A3C2661F08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2B3CDF83-47AE-66B2-61FE-0F0D17A1E4B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765B30-0022-B609-61DE-14012F1209FC}"/>
              </a:ext>
            </a:extLst>
          </p:cNvPr>
          <p:cNvGrpSpPr/>
          <p:nvPr/>
        </p:nvGrpSpPr>
        <p:grpSpPr>
          <a:xfrm>
            <a:off x="166724" y="5748018"/>
            <a:ext cx="6096000" cy="400110"/>
            <a:chOff x="161727" y="2147675"/>
            <a:chExt cx="6096000" cy="400110"/>
          </a:xfrm>
        </p:grpSpPr>
        <mc:AlternateContent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E18B32B-AE0F-C85B-5340-83A8F333B4C7}"/>
                    </a:ext>
                  </a:extLst>
                </p:cNvPr>
                <p:cNvSpPr txBox="1"/>
                <p:nvPr/>
              </p:nvSpPr>
              <p:spPr>
                <a:xfrm>
                  <a:off x="161727" y="2163706"/>
                  <a:ext cx="6096000" cy="37555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E18B32B-AE0F-C85B-5340-83A8F333B4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727" y="2163706"/>
                  <a:ext cx="6096000" cy="375552"/>
                </a:xfrm>
                <a:prstGeom prst="rect">
                  <a:avLst/>
                </a:prstGeom>
                <a:blipFill>
                  <a:blip r:embed="rId3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7DEA9AB-E6E4-2983-6A80-219675C23419}"/>
                </a:ext>
              </a:extLst>
            </p:cNvPr>
            <p:cNvGrpSpPr/>
            <p:nvPr/>
          </p:nvGrpSpPr>
          <p:grpSpPr>
            <a:xfrm>
              <a:off x="553790" y="2147675"/>
              <a:ext cx="5602383" cy="400110"/>
              <a:chOff x="532959" y="1864320"/>
              <a:chExt cx="5602383" cy="400110"/>
            </a:xfrm>
          </p:grpSpPr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F1DFA2B-4D43-58A4-50BE-0197933EA66E}"/>
                  </a:ext>
                </a:extLst>
              </p:cNvPr>
              <p:cNvSpPr txBox="1"/>
              <p:nvPr/>
            </p:nvSpPr>
            <p:spPr>
              <a:xfrm>
                <a:off x="1117933" y="1864320"/>
                <a:ext cx="501740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Je conclus : </a:t>
                </a:r>
              </a:p>
            </p:txBody>
          </p:sp>
          <p:sp>
            <p:nvSpPr>
              <p:cNvPr id="8" name="Organigramme : Connecteur 7">
                <a:extLst>
                  <a:ext uri="{FF2B5EF4-FFF2-40B4-BE49-F238E27FC236}">
                    <a16:creationId xmlns:a16="http://schemas.microsoft.com/office/drawing/2014/main" id="{BC5CE1FF-8FC1-D063-1D30-8C34714AA5B0}"/>
                  </a:ext>
                </a:extLst>
              </p:cNvPr>
              <p:cNvSpPr/>
              <p:nvPr/>
            </p:nvSpPr>
            <p:spPr>
              <a:xfrm>
                <a:off x="532959" y="1864320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5</a:t>
                </a:r>
              </a:p>
            </p:txBody>
          </p:sp>
        </p:grp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DC0B0B62-A018-5D9B-E7F7-032ED59C0770}"/>
              </a:ext>
            </a:extLst>
          </p:cNvPr>
          <p:cNvGrpSpPr/>
          <p:nvPr/>
        </p:nvGrpSpPr>
        <p:grpSpPr>
          <a:xfrm>
            <a:off x="553790" y="2766902"/>
            <a:ext cx="10398181" cy="732765"/>
            <a:chOff x="553790" y="3647034"/>
            <a:chExt cx="10398181" cy="732765"/>
          </a:xfrm>
        </p:grpSpPr>
        <mc:AlternateContent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982C0C8C-5D14-828E-1692-249D15E83E1F}"/>
                    </a:ext>
                  </a:extLst>
                </p:cNvPr>
                <p:cNvSpPr txBox="1"/>
                <p:nvPr/>
              </p:nvSpPr>
              <p:spPr>
                <a:xfrm>
                  <a:off x="8288956" y="3647034"/>
                  <a:ext cx="2663015" cy="7327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982C0C8C-5D14-828E-1692-249D15E83E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8956" y="3647034"/>
                  <a:ext cx="2663015" cy="7327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4141B214-C0C6-FED2-6046-446ABB2DE581}"/>
                </a:ext>
              </a:extLst>
            </p:cNvPr>
            <p:cNvGrpSpPr/>
            <p:nvPr/>
          </p:nvGrpSpPr>
          <p:grpSpPr>
            <a:xfrm>
              <a:off x="553790" y="3813362"/>
              <a:ext cx="8692627" cy="400110"/>
              <a:chOff x="532959" y="3530007"/>
              <a:chExt cx="8692627" cy="400110"/>
            </a:xfrm>
          </p:grpSpPr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0431666-B41B-6E53-8EE8-55EA0C7E2BCA}"/>
                  </a:ext>
                </a:extLst>
              </p:cNvPr>
              <p:cNvSpPr txBox="1"/>
              <p:nvPr/>
            </p:nvSpPr>
            <p:spPr>
              <a:xfrm>
                <a:off x="1148917" y="3530007"/>
                <a:ext cx="807666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>
                    <a:latin typeface="VFSTNH+Calibri-Bold"/>
                  </a:rPr>
                  <a:t>J’exprime la fraction comme somme ou différence de deux fractions : </a:t>
                </a:r>
              </a:p>
            </p:txBody>
          </p:sp>
          <p:sp>
            <p:nvSpPr>
              <p:cNvPr id="13" name="Organigramme : Connecteur 12">
                <a:extLst>
                  <a:ext uri="{FF2B5EF4-FFF2-40B4-BE49-F238E27FC236}">
                    <a16:creationId xmlns:a16="http://schemas.microsoft.com/office/drawing/2014/main" id="{97C9411B-D4FD-D5A1-AC95-F6CB3E59AF7E}"/>
                  </a:ext>
                </a:extLst>
              </p:cNvPr>
              <p:cNvSpPr/>
              <p:nvPr/>
            </p:nvSpPr>
            <p:spPr>
              <a:xfrm>
                <a:off x="532959" y="3530007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2</a:t>
                </a:r>
              </a:p>
            </p:txBody>
          </p:sp>
        </p:grp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23D29D1-F121-6AC6-803E-A83AF266489C}"/>
              </a:ext>
            </a:extLst>
          </p:cNvPr>
          <p:cNvGrpSpPr/>
          <p:nvPr/>
        </p:nvGrpSpPr>
        <p:grpSpPr>
          <a:xfrm>
            <a:off x="553790" y="3774297"/>
            <a:ext cx="8754909" cy="665760"/>
            <a:chOff x="553790" y="4534139"/>
            <a:chExt cx="8754909" cy="665760"/>
          </a:xfrm>
        </p:grpSpPr>
        <mc:AlternateContent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CE785BB7-FE0E-1AFA-12E5-CC7CE006C9DE}"/>
                    </a:ext>
                  </a:extLst>
                </p:cNvPr>
                <p:cNvSpPr txBox="1"/>
                <p:nvPr/>
              </p:nvSpPr>
              <p:spPr>
                <a:xfrm>
                  <a:off x="3930082" y="4534139"/>
                  <a:ext cx="5378617" cy="6657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CE785BB7-FE0E-1AFA-12E5-CC7CE006C9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0082" y="4534139"/>
                  <a:ext cx="5378617" cy="66576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AB7BEA00-11ED-3B98-BC39-DAAF6F8F15BB}"/>
                </a:ext>
              </a:extLst>
            </p:cNvPr>
            <p:cNvGrpSpPr/>
            <p:nvPr/>
          </p:nvGrpSpPr>
          <p:grpSpPr>
            <a:xfrm>
              <a:off x="553790" y="4629768"/>
              <a:ext cx="2868004" cy="400111"/>
              <a:chOff x="532959" y="4346413"/>
              <a:chExt cx="2868004" cy="400111"/>
            </a:xfrm>
          </p:grpSpPr>
          <mc:AlternateContent>
            <mc:Choice Requires="a14">
              <p:sp>
                <p:nvSpPr>
                  <p:cNvPr id="17" name="ZoneTexte 16">
                    <a:extLst>
                      <a:ext uri="{FF2B5EF4-FFF2-40B4-BE49-F238E27FC236}">
                        <a16:creationId xmlns:a16="http://schemas.microsoft.com/office/drawing/2014/main" id="{255E2033-738B-798C-01C9-42944C10EDBA}"/>
                      </a:ext>
                    </a:extLst>
                  </p:cNvPr>
                  <p:cNvSpPr txBox="1"/>
                  <p:nvPr/>
                </p:nvSpPr>
                <p:spPr>
                  <a:xfrm>
                    <a:off x="1187681" y="4346414"/>
                    <a:ext cx="2213282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Je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é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VFSTNH+Calibri-Bold"/>
                            </a:rPr>
                            <m:t>compose</m:t>
                          </m:r>
                        </m:oMath>
                      </m:oMathPara>
                    </a14:m>
                    <a:endParaRPr lang="fr-FR" sz="2000">
                      <a:latin typeface="VFSTNH+Calibri-Bold"/>
                    </a:endParaRPr>
                  </a:p>
                </p:txBody>
              </p:sp>
            </mc:Choice>
            <mc:Fallback>
              <p:sp>
                <p:nvSpPr>
                  <p:cNvPr id="17" name="ZoneTexte 16">
                    <a:extLst>
                      <a:ext uri="{FF2B5EF4-FFF2-40B4-BE49-F238E27FC236}">
                        <a16:creationId xmlns:a16="http://schemas.microsoft.com/office/drawing/2014/main" id="{255E2033-738B-798C-01C9-42944C10EDB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87681" y="4346414"/>
                    <a:ext cx="2213282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230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8" name="Organigramme : Connecteur 17">
                <a:extLst>
                  <a:ext uri="{FF2B5EF4-FFF2-40B4-BE49-F238E27FC236}">
                    <a16:creationId xmlns:a16="http://schemas.microsoft.com/office/drawing/2014/main" id="{CB197C39-5E06-3FF6-B412-B9A47EE667B7}"/>
                  </a:ext>
                </a:extLst>
              </p:cNvPr>
              <p:cNvSpPr/>
              <p:nvPr/>
            </p:nvSpPr>
            <p:spPr>
              <a:xfrm>
                <a:off x="532959" y="4346413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3</a:t>
                </a:r>
              </a:p>
            </p:txBody>
          </p:sp>
        </p:grp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785DB6E-DA93-6E6F-A085-43B54CECB29A}"/>
              </a:ext>
            </a:extLst>
          </p:cNvPr>
          <p:cNvGrpSpPr/>
          <p:nvPr/>
        </p:nvGrpSpPr>
        <p:grpSpPr>
          <a:xfrm>
            <a:off x="553790" y="4671163"/>
            <a:ext cx="9381550" cy="694298"/>
            <a:chOff x="553790" y="2805470"/>
            <a:chExt cx="9381550" cy="694298"/>
          </a:xfrm>
        </p:grpSpPr>
        <mc:AlternateContent>
          <mc:Choice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F4C8E4BE-E5E8-82E2-9743-199DE712FB31}"/>
                    </a:ext>
                  </a:extLst>
                </p:cNvPr>
                <p:cNvSpPr txBox="1"/>
                <p:nvPr/>
              </p:nvSpPr>
              <p:spPr>
                <a:xfrm>
                  <a:off x="8117599" y="2824208"/>
                  <a:ext cx="1817741" cy="6109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a:rPr lang="fr-FR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F4C8E4BE-E5E8-82E2-9743-199DE712FB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7599" y="2824208"/>
                  <a:ext cx="1817741" cy="6109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98A353E1-3B99-2D10-D675-354F66473FA5}"/>
                </a:ext>
              </a:extLst>
            </p:cNvPr>
            <p:cNvCxnSpPr/>
            <p:nvPr/>
          </p:nvCxnSpPr>
          <p:spPr>
            <a:xfrm flipH="1">
              <a:off x="3686755" y="2844861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>
          <mc:Choice Requires="a14"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42E3D4C1-72B5-6F7B-DE36-8DBD2756565E}"/>
                    </a:ext>
                  </a:extLst>
                </p:cNvPr>
                <p:cNvSpPr txBox="1"/>
                <p:nvPr/>
              </p:nvSpPr>
              <p:spPr>
                <a:xfrm>
                  <a:off x="3335648" y="2826934"/>
                  <a:ext cx="5378617" cy="6657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m:rPr>
                            <m:sty m:val="bi"/>
                          </m:rP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ba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bi"/>
                              </m:rPr>
                              <a:rPr lang="fr-FR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42E3D4C1-72B5-6F7B-DE36-8DBD275656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5648" y="2826934"/>
                  <a:ext cx="5378617" cy="66576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10E4A0E4-0889-7B59-CFE4-249FC9949789}"/>
                </a:ext>
              </a:extLst>
            </p:cNvPr>
            <p:cNvCxnSpPr/>
            <p:nvPr/>
          </p:nvCxnSpPr>
          <p:spPr>
            <a:xfrm flipH="1">
              <a:off x="4104626" y="321823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F75D6B8A-99D5-A35F-CADA-A67819F0AFB9}"/>
                </a:ext>
              </a:extLst>
            </p:cNvPr>
            <p:cNvCxnSpPr/>
            <p:nvPr/>
          </p:nvCxnSpPr>
          <p:spPr>
            <a:xfrm flipH="1">
              <a:off x="4475330" y="284233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2330E489-979F-ECEF-C929-5295556425AD}"/>
                </a:ext>
              </a:extLst>
            </p:cNvPr>
            <p:cNvCxnSpPr/>
            <p:nvPr/>
          </p:nvCxnSpPr>
          <p:spPr>
            <a:xfrm flipH="1">
              <a:off x="4524517" y="3225307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D4974431-2D67-F20C-A0ED-278D86C087DE}"/>
                </a:ext>
              </a:extLst>
            </p:cNvPr>
            <p:cNvCxnSpPr/>
            <p:nvPr/>
          </p:nvCxnSpPr>
          <p:spPr>
            <a:xfrm flipH="1">
              <a:off x="4924811" y="2842332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34715A05-FDF3-EF5A-8BB4-4164A83C2043}"/>
                </a:ext>
              </a:extLst>
            </p:cNvPr>
            <p:cNvCxnSpPr/>
            <p:nvPr/>
          </p:nvCxnSpPr>
          <p:spPr>
            <a:xfrm flipH="1">
              <a:off x="4922791" y="3186676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ABF12157-6DC9-3DE0-C2AA-3525BC22455C}"/>
                </a:ext>
              </a:extLst>
            </p:cNvPr>
            <p:cNvCxnSpPr/>
            <p:nvPr/>
          </p:nvCxnSpPr>
          <p:spPr>
            <a:xfrm flipH="1">
              <a:off x="5283149" y="2859624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2C5811D3-6031-0BDC-9DF3-CE3C0C506EDB}"/>
                </a:ext>
              </a:extLst>
            </p:cNvPr>
            <p:cNvCxnSpPr/>
            <p:nvPr/>
          </p:nvCxnSpPr>
          <p:spPr>
            <a:xfrm flipH="1">
              <a:off x="5313092" y="321442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12095648-274D-E79A-557F-D5E40203F186}"/>
                </a:ext>
              </a:extLst>
            </p:cNvPr>
            <p:cNvCxnSpPr/>
            <p:nvPr/>
          </p:nvCxnSpPr>
          <p:spPr>
            <a:xfrm flipH="1">
              <a:off x="6262724" y="280547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7E99FCE3-EF95-FDA9-D271-C4AB739B45BE}"/>
                </a:ext>
              </a:extLst>
            </p:cNvPr>
            <p:cNvCxnSpPr/>
            <p:nvPr/>
          </p:nvCxnSpPr>
          <p:spPr>
            <a:xfrm flipH="1">
              <a:off x="6619391" y="3174350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3458CA51-DC5D-D52B-7C17-AD857D475ED4}"/>
                </a:ext>
              </a:extLst>
            </p:cNvPr>
            <p:cNvCxnSpPr/>
            <p:nvPr/>
          </p:nvCxnSpPr>
          <p:spPr>
            <a:xfrm flipH="1">
              <a:off x="7060758" y="282181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BE249D4B-BE2E-7507-8F47-824F72249EEA}"/>
                </a:ext>
              </a:extLst>
            </p:cNvPr>
            <p:cNvCxnSpPr/>
            <p:nvPr/>
          </p:nvCxnSpPr>
          <p:spPr>
            <a:xfrm flipH="1">
              <a:off x="7018302" y="318268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69DFB108-EF59-5C5E-8A84-B64D8ED35CB4}"/>
                </a:ext>
              </a:extLst>
            </p:cNvPr>
            <p:cNvCxnSpPr/>
            <p:nvPr/>
          </p:nvCxnSpPr>
          <p:spPr>
            <a:xfrm flipH="1">
              <a:off x="7451593" y="2859623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18094149-E11C-1D1F-80AE-567077966414}"/>
                </a:ext>
              </a:extLst>
            </p:cNvPr>
            <p:cNvCxnSpPr/>
            <p:nvPr/>
          </p:nvCxnSpPr>
          <p:spPr>
            <a:xfrm flipH="1">
              <a:off x="7407966" y="3183588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F354C94D-5B9A-6EBD-E5C5-50C5902707C8}"/>
                </a:ext>
              </a:extLst>
            </p:cNvPr>
            <p:cNvCxnSpPr/>
            <p:nvPr/>
          </p:nvCxnSpPr>
          <p:spPr>
            <a:xfrm flipH="1">
              <a:off x="8288956" y="2840189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1C2106A5-72A9-52E9-A020-082075244591}"/>
                </a:ext>
              </a:extLst>
            </p:cNvPr>
            <p:cNvCxnSpPr/>
            <p:nvPr/>
          </p:nvCxnSpPr>
          <p:spPr>
            <a:xfrm flipH="1">
              <a:off x="7797630" y="3214419"/>
              <a:ext cx="98374" cy="2744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14469D83-36D9-9622-A8CE-E5E82CDD64D5}"/>
                </a:ext>
              </a:extLst>
            </p:cNvPr>
            <p:cNvGrpSpPr/>
            <p:nvPr/>
          </p:nvGrpSpPr>
          <p:grpSpPr>
            <a:xfrm>
              <a:off x="553790" y="2945629"/>
              <a:ext cx="8692627" cy="400110"/>
              <a:chOff x="532959" y="2662274"/>
              <a:chExt cx="8692627" cy="400110"/>
            </a:xfrm>
          </p:grpSpPr>
          <p:sp>
            <p:nvSpPr>
              <p:cNvPr id="73" name="Organigramme : Connecteur 72">
                <a:extLst>
                  <a:ext uri="{FF2B5EF4-FFF2-40B4-BE49-F238E27FC236}">
                    <a16:creationId xmlns:a16="http://schemas.microsoft.com/office/drawing/2014/main" id="{45C143A0-6543-CE7C-A94B-FFEF612A9E76}"/>
                  </a:ext>
                </a:extLst>
              </p:cNvPr>
              <p:cNvSpPr/>
              <p:nvPr/>
            </p:nvSpPr>
            <p:spPr>
              <a:xfrm>
                <a:off x="532959" y="2662274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4</a:t>
                </a:r>
              </a:p>
            </p:txBody>
          </p:sp>
          <mc:AlternateContent>
            <mc:Choice Requires="a14">
              <p:sp>
                <p:nvSpPr>
                  <p:cNvPr id="74" name="ZoneTexte 73">
                    <a:extLst>
                      <a:ext uri="{FF2B5EF4-FFF2-40B4-BE49-F238E27FC236}">
                        <a16:creationId xmlns:a16="http://schemas.microsoft.com/office/drawing/2014/main" id="{6EEA3CBA-C679-7481-F136-07B5097564C1}"/>
                      </a:ext>
                    </a:extLst>
                  </p:cNvPr>
                  <p:cNvSpPr txBox="1"/>
                  <p:nvPr/>
                </p:nvSpPr>
                <p:spPr>
                  <a:xfrm>
                    <a:off x="1087976" y="2662274"/>
                    <a:ext cx="8137610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>
                        <a:latin typeface="VFSTNH+Calibri-Bold"/>
                      </a:rPr>
                      <a:t>Je simplifie </a:t>
                    </a:r>
                    <a14:m>
                      <m:oMathPara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fr-FR" sz="2000" b="0">
                              <a:latin typeface="Cambria Math" panose="02040503050406030204" pitchFamily="18" charset="0"/>
                            </a:rPr>
                            <m:t>:</m:t>
                          </m:r>
                        </m:oMath>
                      </m:oMathPara>
                    </a14:m>
                    <a:endParaRPr lang="fr-FR" sz="2000">
                      <a:latin typeface="VFSTNH+Calibri-Bold"/>
                    </a:endParaRPr>
                  </a:p>
                </p:txBody>
              </p:sp>
            </mc:Choice>
            <mc:Fallback>
              <p:sp>
                <p:nvSpPr>
                  <p:cNvPr id="74" name="ZoneTexte 73">
                    <a:extLst>
                      <a:ext uri="{FF2B5EF4-FFF2-40B4-BE49-F238E27FC236}">
                        <a16:creationId xmlns:a16="http://schemas.microsoft.com/office/drawing/2014/main" id="{6EEA3CBA-C679-7481-F136-07B5097564C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7976" y="2662274"/>
                    <a:ext cx="8137610" cy="4001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824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6639C67-6320-85DA-32D7-B7E653B61E5C}"/>
              </a:ext>
            </a:extLst>
          </p:cNvPr>
          <p:cNvGrpSpPr/>
          <p:nvPr/>
        </p:nvGrpSpPr>
        <p:grpSpPr>
          <a:xfrm>
            <a:off x="553790" y="1861849"/>
            <a:ext cx="7936849" cy="732765"/>
            <a:chOff x="553790" y="5354239"/>
            <a:chExt cx="7936849" cy="732765"/>
          </a:xfrm>
        </p:grpSpPr>
        <mc:AlternateContent>
          <mc:Choice Requires="a14">
            <p:sp>
              <p:nvSpPr>
                <p:cNvPr id="76" name="ZoneTexte 75">
                  <a:extLst>
                    <a:ext uri="{FF2B5EF4-FFF2-40B4-BE49-F238E27FC236}">
                      <a16:creationId xmlns:a16="http://schemas.microsoft.com/office/drawing/2014/main" id="{28FEEA20-F51B-6048-C04E-202A0BE952EA}"/>
                    </a:ext>
                  </a:extLst>
                </p:cNvPr>
                <p:cNvSpPr txBox="1"/>
                <p:nvPr/>
              </p:nvSpPr>
              <p:spPr>
                <a:xfrm>
                  <a:off x="5827624" y="5354239"/>
                  <a:ext cx="2663015" cy="7327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fr-FR" sz="20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oMath>
                    </m:oMathPara>
                  </a14:m>
                  <a:endParaRPr lang="fr-FR"/>
                </a:p>
              </p:txBody>
            </p:sp>
          </mc:Choice>
          <mc:Fallback>
            <p:sp>
              <p:nvSpPr>
                <p:cNvPr id="76" name="ZoneTexte 75">
                  <a:extLst>
                    <a:ext uri="{FF2B5EF4-FFF2-40B4-BE49-F238E27FC236}">
                      <a16:creationId xmlns:a16="http://schemas.microsoft.com/office/drawing/2014/main" id="{28FEEA20-F51B-6048-C04E-202A0BE952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7624" y="5354239"/>
                  <a:ext cx="2663015" cy="7327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7" name="Groupe 76">
              <a:extLst>
                <a:ext uri="{FF2B5EF4-FFF2-40B4-BE49-F238E27FC236}">
                  <a16:creationId xmlns:a16="http://schemas.microsoft.com/office/drawing/2014/main" id="{59DE2804-A425-DD25-0B44-A2A62D055763}"/>
                </a:ext>
              </a:extLst>
            </p:cNvPr>
            <p:cNvGrpSpPr/>
            <p:nvPr/>
          </p:nvGrpSpPr>
          <p:grpSpPr>
            <a:xfrm>
              <a:off x="553790" y="5466069"/>
              <a:ext cx="5941404" cy="400110"/>
              <a:chOff x="532959" y="5182714"/>
              <a:chExt cx="5941404" cy="400110"/>
            </a:xfrm>
          </p:grpSpPr>
          <p:sp>
            <p:nvSpPr>
              <p:cNvPr id="78" name="ZoneTexte 77">
                <a:extLst>
                  <a:ext uri="{FF2B5EF4-FFF2-40B4-BE49-F238E27FC236}">
                    <a16:creationId xmlns:a16="http://schemas.microsoft.com/office/drawing/2014/main" id="{E71CF64B-AB61-38D1-200D-B6B5EC1B0753}"/>
                  </a:ext>
                </a:extLst>
              </p:cNvPr>
              <p:cNvSpPr txBox="1"/>
              <p:nvPr/>
            </p:nvSpPr>
            <p:spPr>
              <a:xfrm>
                <a:off x="1187681" y="5182714"/>
                <a:ext cx="528668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J’exprime la division sous forme de fraction :</a:t>
                </a:r>
              </a:p>
            </p:txBody>
          </p:sp>
          <p:sp>
            <p:nvSpPr>
              <p:cNvPr id="79" name="Organigramme : Connecteur 78">
                <a:extLst>
                  <a:ext uri="{FF2B5EF4-FFF2-40B4-BE49-F238E27FC236}">
                    <a16:creationId xmlns:a16="http://schemas.microsoft.com/office/drawing/2014/main" id="{093F6782-CB08-E84F-E50A-0BF6FCD29CE1}"/>
                  </a:ext>
                </a:extLst>
              </p:cNvPr>
              <p:cNvSpPr/>
              <p:nvPr/>
            </p:nvSpPr>
            <p:spPr>
              <a:xfrm>
                <a:off x="532959" y="5182714"/>
                <a:ext cx="433726" cy="400110"/>
              </a:xfrm>
              <a:prstGeom prst="flowChartConnector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/>
                  <a:t>1</a:t>
                </a:r>
              </a:p>
            </p:txBody>
          </p:sp>
        </p:grpSp>
      </p:grpSp>
      <p:pic>
        <p:nvPicPr>
          <p:cNvPr id="80" name="Image 9">
            <a:extLst>
              <a:ext uri="{FF2B5EF4-FFF2-40B4-BE49-F238E27FC236}">
                <a16:creationId xmlns:a16="http://schemas.microsoft.com/office/drawing/2014/main" id="{302424ED-04E5-3562-2B80-D30526F960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val="587475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750CCEF5-72AC-BFAB-805B-C245B8791DBA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A5F13E7-F83A-DDE7-1100-55F4FBD4E85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Relier pour répondre à la question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6BE92C6-86C3-61DE-F25E-72098D8F5A8E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8F44BB3F-452A-B654-5D74-1D878F264E3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5721F6E-F55C-D0B3-0E40-0AFF2F73E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7C85FCC-0CBD-C652-B775-E626F7B69C80}"/>
                  </a:ext>
                </a:extLst>
              </p:cNvPr>
              <p:cNvSpPr txBox="1"/>
              <p:nvPr/>
            </p:nvSpPr>
            <p:spPr>
              <a:xfrm>
                <a:off x="421763" y="1135944"/>
                <a:ext cx="11594436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Pour effectuer la division d</a:t>
                </a:r>
                <a:r>
                  <a:rPr lang="fr-FR" b="1" i="0">
                    <a:solidFill>
                      <a:schemeClr val="tx1"/>
                    </a:solidFill>
                    <a:latin typeface="+mj-lt"/>
                  </a:rPr>
                  <a:t>u binôme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  <m:sSup>
                        <m:sSup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sSup>
                        <m:sSup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par le monôme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fr-FR" b="1">
                    <a:solidFill>
                      <a:schemeClr val="tx1"/>
                    </a:solidFill>
                    <a:latin typeface="VFSTNH+Calibri-Bold"/>
                  </a:rPr>
                  <a:t>) relier: </a:t>
                </a:r>
                <a:endParaRPr lang="fr-FR" sz="16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7C85FCC-0CBD-C652-B775-E626F7B69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63" y="1135944"/>
                <a:ext cx="11594436" cy="375552"/>
              </a:xfrm>
              <a:prstGeom prst="rect">
                <a:avLst/>
              </a:prstGeom>
              <a:blipFill>
                <a:blip r:embed="rId4"/>
                <a:stretch>
                  <a:fillRect l="-421" t="-6452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91FDD365-FFA5-110D-F200-006C7F3B40F3}"/>
              </a:ext>
            </a:extLst>
          </p:cNvPr>
          <p:cNvSpPr/>
          <p:nvPr/>
        </p:nvSpPr>
        <p:spPr>
          <a:xfrm>
            <a:off x="326100" y="1961649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22FCC6-18F0-0A05-36F9-4CA57AE9FB0E}"/>
              </a:ext>
            </a:extLst>
          </p:cNvPr>
          <p:cNvSpPr txBox="1"/>
          <p:nvPr/>
        </p:nvSpPr>
        <p:spPr>
          <a:xfrm>
            <a:off x="460823" y="2021489"/>
            <a:ext cx="4203146" cy="48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>
                <a:latin typeface="VFSTNH+Calibri-Bold"/>
              </a:rPr>
              <a:t> J’exprime la division sous forme de fraction: </a:t>
            </a:r>
            <a:endParaRPr lang="fr-FR" sz="200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01DB70-B602-12B6-E79B-8E37A4F817E5}"/>
              </a:ext>
            </a:extLst>
          </p:cNvPr>
          <p:cNvSpPr/>
          <p:nvPr/>
        </p:nvSpPr>
        <p:spPr>
          <a:xfrm>
            <a:off x="326100" y="2869464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5064064-C3BE-28EF-3D35-7C51D1BC0710}"/>
                  </a:ext>
                </a:extLst>
              </p:cNvPr>
              <p:cNvSpPr txBox="1"/>
              <p:nvPr/>
            </p:nvSpPr>
            <p:spPr>
              <a:xfrm>
                <a:off x="346708" y="2914601"/>
                <a:ext cx="4296653" cy="700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center"/>
                    </m:oMathParaPr>
                    <m:oMath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J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’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exprime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la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fraction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comme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somme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ou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diff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é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rence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deux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fractions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5064064-C3BE-28EF-3D35-7C51D1BC0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08" y="2914601"/>
                <a:ext cx="4296653" cy="7007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3F8CC63-4796-34C1-27C4-54B35904FDFF}"/>
              </a:ext>
            </a:extLst>
          </p:cNvPr>
          <p:cNvSpPr/>
          <p:nvPr/>
        </p:nvSpPr>
        <p:spPr>
          <a:xfrm>
            <a:off x="326100" y="3777278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9D4B667-7C89-46BC-D464-30060E1EF171}"/>
                  </a:ext>
                </a:extLst>
              </p:cNvPr>
              <p:cNvSpPr txBox="1"/>
              <p:nvPr/>
            </p:nvSpPr>
            <p:spPr>
              <a:xfrm>
                <a:off x="428796" y="3999899"/>
                <a:ext cx="4319802" cy="465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Je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é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compose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 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9D4B667-7C89-46BC-D464-30060E1EF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96" y="3999899"/>
                <a:ext cx="4319802" cy="4650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B777F08-E71E-6EC0-8678-3DD8B11575B9}"/>
              </a:ext>
            </a:extLst>
          </p:cNvPr>
          <p:cNvSpPr/>
          <p:nvPr/>
        </p:nvSpPr>
        <p:spPr>
          <a:xfrm>
            <a:off x="326100" y="4685092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5A92C9B-2D32-00F6-149C-FEA2D0FA5EC1}"/>
                  </a:ext>
                </a:extLst>
              </p:cNvPr>
              <p:cNvSpPr txBox="1"/>
              <p:nvPr/>
            </p:nvSpPr>
            <p:spPr>
              <a:xfrm>
                <a:off x="1783683" y="4874886"/>
                <a:ext cx="2358270" cy="465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Je simplifie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000" b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5A92C9B-2D32-00F6-149C-FEA2D0FA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683" y="4874886"/>
                <a:ext cx="2358270" cy="465070"/>
              </a:xfrm>
              <a:prstGeom prst="rect">
                <a:avLst/>
              </a:prstGeom>
              <a:blipFill>
                <a:blip r:embed="rId7"/>
                <a:stretch>
                  <a:fillRect l="-2850" t="-7895" r="0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0BF3A037-0E5D-C0D6-7B48-046049D06709}"/>
              </a:ext>
            </a:extLst>
          </p:cNvPr>
          <p:cNvSpPr/>
          <p:nvPr/>
        </p:nvSpPr>
        <p:spPr>
          <a:xfrm>
            <a:off x="326100" y="5592907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563FD3-3371-DDD9-8EB3-06465264CB8D}"/>
              </a:ext>
            </a:extLst>
          </p:cNvPr>
          <p:cNvSpPr txBox="1"/>
          <p:nvPr/>
        </p:nvSpPr>
        <p:spPr>
          <a:xfrm>
            <a:off x="1790469" y="5814176"/>
            <a:ext cx="2101195" cy="465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>
                <a:latin typeface="VFSTNH+Calibri-Bold"/>
              </a:rPr>
              <a:t>Je conclus : </a:t>
            </a:r>
          </a:p>
        </p:txBody>
      </p:sp>
      <p:sp>
        <p:nvSpPr>
          <p:cNvPr id="43" name="Organigramme : Connecteur 42">
            <a:extLst>
              <a:ext uri="{FF2B5EF4-FFF2-40B4-BE49-F238E27FC236}">
                <a16:creationId xmlns:a16="http://schemas.microsoft.com/office/drawing/2014/main" id="{92621525-6A8A-30DD-9B69-12E3426A327B}"/>
              </a:ext>
            </a:extLst>
          </p:cNvPr>
          <p:cNvSpPr/>
          <p:nvPr/>
        </p:nvSpPr>
        <p:spPr>
          <a:xfrm>
            <a:off x="4582874" y="2140180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9" name="Organigramme : Connecteur 58">
            <a:extLst>
              <a:ext uri="{FF2B5EF4-FFF2-40B4-BE49-F238E27FC236}">
                <a16:creationId xmlns:a16="http://schemas.microsoft.com/office/drawing/2014/main" id="{0669F8D0-C442-27E5-6C17-3C7962CE81B2}"/>
              </a:ext>
            </a:extLst>
          </p:cNvPr>
          <p:cNvSpPr/>
          <p:nvPr/>
        </p:nvSpPr>
        <p:spPr>
          <a:xfrm>
            <a:off x="4564484" y="3046287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0" name="Organigramme : Connecteur 59">
            <a:extLst>
              <a:ext uri="{FF2B5EF4-FFF2-40B4-BE49-F238E27FC236}">
                <a16:creationId xmlns:a16="http://schemas.microsoft.com/office/drawing/2014/main" id="{003431A2-125E-E200-319D-AB61E2432436}"/>
              </a:ext>
            </a:extLst>
          </p:cNvPr>
          <p:cNvSpPr/>
          <p:nvPr/>
        </p:nvSpPr>
        <p:spPr>
          <a:xfrm>
            <a:off x="4582874" y="3961932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61" name="Organigramme : Connecteur 60">
            <a:extLst>
              <a:ext uri="{FF2B5EF4-FFF2-40B4-BE49-F238E27FC236}">
                <a16:creationId xmlns:a16="http://schemas.microsoft.com/office/drawing/2014/main" id="{98538F38-A810-DC67-FF1A-28508807AB2E}"/>
              </a:ext>
            </a:extLst>
          </p:cNvPr>
          <p:cNvSpPr/>
          <p:nvPr/>
        </p:nvSpPr>
        <p:spPr>
          <a:xfrm>
            <a:off x="4582874" y="4885573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62" name="Organigramme : Connecteur 61">
            <a:extLst>
              <a:ext uri="{FF2B5EF4-FFF2-40B4-BE49-F238E27FC236}">
                <a16:creationId xmlns:a16="http://schemas.microsoft.com/office/drawing/2014/main" id="{64F8880E-F551-833E-4CEA-9FCC6C5AA183}"/>
              </a:ext>
            </a:extLst>
          </p:cNvPr>
          <p:cNvSpPr/>
          <p:nvPr/>
        </p:nvSpPr>
        <p:spPr>
          <a:xfrm>
            <a:off x="4564484" y="5772458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0772435B-7522-E90F-683F-B68044759629}"/>
              </a:ext>
            </a:extLst>
          </p:cNvPr>
          <p:cNvSpPr/>
          <p:nvPr/>
        </p:nvSpPr>
        <p:spPr>
          <a:xfrm>
            <a:off x="5763634" y="1961649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21FB83F8-0252-4153-0686-93FD0A258FC6}"/>
              </a:ext>
            </a:extLst>
          </p:cNvPr>
          <p:cNvSpPr/>
          <p:nvPr/>
        </p:nvSpPr>
        <p:spPr>
          <a:xfrm>
            <a:off x="5763634" y="2869464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BFDF2687-2A90-B0EF-FEF7-05CCDE231674}"/>
              </a:ext>
            </a:extLst>
          </p:cNvPr>
          <p:cNvSpPr/>
          <p:nvPr/>
        </p:nvSpPr>
        <p:spPr>
          <a:xfrm>
            <a:off x="5763634" y="3777278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 : coins arrondis 65">
            <a:extLst>
              <a:ext uri="{FF2B5EF4-FFF2-40B4-BE49-F238E27FC236}">
                <a16:creationId xmlns:a16="http://schemas.microsoft.com/office/drawing/2014/main" id="{2FF71A39-48CE-E3DF-AEF7-09AAE80A4030}"/>
              </a:ext>
            </a:extLst>
          </p:cNvPr>
          <p:cNvSpPr/>
          <p:nvPr/>
        </p:nvSpPr>
        <p:spPr>
          <a:xfrm>
            <a:off x="5763634" y="4685092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DF96FC31-7730-568A-2A06-77E68C6FEE2B}"/>
              </a:ext>
            </a:extLst>
          </p:cNvPr>
          <p:cNvSpPr/>
          <p:nvPr/>
        </p:nvSpPr>
        <p:spPr>
          <a:xfrm>
            <a:off x="5763634" y="5592907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9DA7E30B-E349-3687-2EFC-3C088CE0B1BF}"/>
              </a:ext>
            </a:extLst>
          </p:cNvPr>
          <p:cNvSpPr/>
          <p:nvPr/>
        </p:nvSpPr>
        <p:spPr>
          <a:xfrm>
            <a:off x="5587554" y="2140180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9" name="Organigramme : Connecteur 68">
            <a:extLst>
              <a:ext uri="{FF2B5EF4-FFF2-40B4-BE49-F238E27FC236}">
                <a16:creationId xmlns:a16="http://schemas.microsoft.com/office/drawing/2014/main" id="{03982538-D1D8-8362-7F01-917B52464AC7}"/>
              </a:ext>
            </a:extLst>
          </p:cNvPr>
          <p:cNvSpPr/>
          <p:nvPr/>
        </p:nvSpPr>
        <p:spPr>
          <a:xfrm>
            <a:off x="5569164" y="3046287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0" name="Organigramme : Connecteur 69">
            <a:extLst>
              <a:ext uri="{FF2B5EF4-FFF2-40B4-BE49-F238E27FC236}">
                <a16:creationId xmlns:a16="http://schemas.microsoft.com/office/drawing/2014/main" id="{28E7578C-3875-45C4-DDAD-060414B97D0C}"/>
              </a:ext>
            </a:extLst>
          </p:cNvPr>
          <p:cNvSpPr/>
          <p:nvPr/>
        </p:nvSpPr>
        <p:spPr>
          <a:xfrm>
            <a:off x="5587554" y="3961932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1" name="Organigramme : Connecteur 70">
            <a:extLst>
              <a:ext uri="{FF2B5EF4-FFF2-40B4-BE49-F238E27FC236}">
                <a16:creationId xmlns:a16="http://schemas.microsoft.com/office/drawing/2014/main" id="{481BE938-EBB4-14DA-8332-3EA1B979C35E}"/>
              </a:ext>
            </a:extLst>
          </p:cNvPr>
          <p:cNvSpPr/>
          <p:nvPr/>
        </p:nvSpPr>
        <p:spPr>
          <a:xfrm>
            <a:off x="5587554" y="4885573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2" name="Organigramme : Connecteur 71">
            <a:extLst>
              <a:ext uri="{FF2B5EF4-FFF2-40B4-BE49-F238E27FC236}">
                <a16:creationId xmlns:a16="http://schemas.microsoft.com/office/drawing/2014/main" id="{23562F0C-DC91-F68B-7A16-A08A351DF1EE}"/>
              </a:ext>
            </a:extLst>
          </p:cNvPr>
          <p:cNvSpPr/>
          <p:nvPr/>
        </p:nvSpPr>
        <p:spPr>
          <a:xfrm>
            <a:off x="5569164" y="5772458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5</a:t>
            </a:r>
          </a:p>
        </p:txBody>
      </p: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1C5228F-D700-7D05-6035-3825F6F3A2AF}"/>
                  </a:ext>
                </a:extLst>
              </p:cNvPr>
              <p:cNvSpPr txBox="1"/>
              <p:nvPr/>
            </p:nvSpPr>
            <p:spPr>
              <a:xfrm>
                <a:off x="7720367" y="2021489"/>
                <a:ext cx="3498957" cy="709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r>
                  <a:rPr lang="fr-FR" sz="2400">
                    <a:solidFill>
                      <a:prstClr val="black"/>
                    </a:solidFill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1C5228F-D700-7D05-6035-3825F6F3A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367" y="2021489"/>
                <a:ext cx="3498957" cy="7096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8F23A5F-8E96-015E-C4B9-36AC2017E0D1}"/>
                  </a:ext>
                </a:extLst>
              </p:cNvPr>
              <p:cNvSpPr txBox="1"/>
              <p:nvPr/>
            </p:nvSpPr>
            <p:spPr>
              <a:xfrm>
                <a:off x="6841949" y="3070216"/>
                <a:ext cx="35175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8F23A5F-8E96-015E-C4B9-36AC2017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49" y="3070216"/>
                <a:ext cx="3517599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CA28A6D-38A5-076C-9111-90DEA6552545}"/>
                  </a:ext>
                </a:extLst>
              </p:cNvPr>
              <p:cNvSpPr txBox="1"/>
              <p:nvPr/>
            </p:nvSpPr>
            <p:spPr>
              <a:xfrm>
                <a:off x="6841949" y="5627497"/>
                <a:ext cx="3302123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−56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CA28A6D-38A5-076C-9111-90DEA6552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49" y="5627497"/>
                <a:ext cx="3302123" cy="7026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F1AAEE4-5411-05B0-0962-DB546AE5D55E}"/>
                  </a:ext>
                </a:extLst>
              </p:cNvPr>
              <p:cNvSpPr txBox="1"/>
              <p:nvPr/>
            </p:nvSpPr>
            <p:spPr>
              <a:xfrm>
                <a:off x="10621615" y="3886996"/>
                <a:ext cx="2183787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i="0">
                    <a:latin typeface="+mj-lt"/>
                  </a:rPr>
                  <a:t>=</a:t>
                </a:r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r>
                  <a:rPr lang="fr-FR" sz="2000">
                    <a:solidFill>
                      <a:prstClr val="black"/>
                    </a:solidFill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2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sz="2000"/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F1AAEE4-5411-05B0-0962-DB546AE5D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1615" y="3886996"/>
                <a:ext cx="2183787" cy="535468"/>
              </a:xfrm>
              <a:prstGeom prst="rect">
                <a:avLst/>
              </a:prstGeom>
              <a:blipFill>
                <a:blip r:embed="rId11"/>
                <a:stretch>
                  <a:fillRect l="-2786" b="-91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7B4908E-0E13-7A6C-F0DE-A4486A771B65}"/>
                  </a:ext>
                </a:extLst>
              </p:cNvPr>
              <p:cNvSpPr txBox="1"/>
              <p:nvPr/>
            </p:nvSpPr>
            <p:spPr>
              <a:xfrm>
                <a:off x="5801561" y="3875008"/>
                <a:ext cx="5061682" cy="597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7B4908E-0E13-7A6C-F0DE-A4486A771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561" y="3875008"/>
                <a:ext cx="5061682" cy="59715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765E3209-5B4D-F215-F6F8-E0BA4D52EC25}"/>
                  </a:ext>
                </a:extLst>
              </p:cNvPr>
              <p:cNvSpPr txBox="1"/>
              <p:nvPr/>
            </p:nvSpPr>
            <p:spPr>
              <a:xfrm>
                <a:off x="6159370" y="4769529"/>
                <a:ext cx="5519108" cy="660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×6×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fr-FR" sz="2000"/>
              </a:p>
            </p:txBody>
          </p:sp>
        </mc:Choice>
        <mc:Fallback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765E3209-5B4D-F215-F6F8-E0BA4D52E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370" y="4769529"/>
                <a:ext cx="5519108" cy="66005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13070102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Consignes et explications données aux élèves (à dire à haute voix)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prête l’attention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Banque des icones utilisées dans les slides</a:t>
            </a:r>
            <a:endParaRPr lang="en-US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lève la main avant de répondre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recopie la correction sur le livret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Slide réservé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val="242776316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764CF5D-746C-813B-0E02-150391C3BFA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8CB945-732C-D811-FC3B-461E672381D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262A76DC-E6CE-ADB5-3DF3-88A214C0E834}"/>
              </a:ext>
            </a:extLst>
          </p:cNvPr>
          <p:cNvSpPr txBox="1"/>
          <p:nvPr/>
        </p:nvSpPr>
        <p:spPr>
          <a:xfrm>
            <a:off x="765809" y="67370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B4B2381A-F34E-FA16-606D-C5A7C98BAC23}"/>
              </a:ext>
            </a:extLst>
          </p:cNvPr>
          <p:cNvGrpSpPr/>
          <p:nvPr/>
        </p:nvGrpSpPr>
        <p:grpSpPr>
          <a:xfrm>
            <a:off x="10859644" y="-3272074"/>
            <a:ext cx="6792502" cy="1358355"/>
            <a:chOff x="5792637" y="2953929"/>
            <a:chExt cx="6792502" cy="1358355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DDD47988-B013-21E1-1D4F-10C7C77916E9}"/>
                </a:ext>
              </a:extLst>
            </p:cNvPr>
            <p:cNvGrpSpPr/>
            <p:nvPr/>
          </p:nvGrpSpPr>
          <p:grpSpPr>
            <a:xfrm>
              <a:off x="5792637" y="2953929"/>
              <a:ext cx="6792502" cy="1358355"/>
              <a:chOff x="5922945" y="2953929"/>
              <a:chExt cx="6662193" cy="1358355"/>
            </a:xfrm>
          </p:grpSpPr>
          <p:sp>
            <p:nvSpPr>
              <p:cNvPr id="27" name="Rectangle : coins arrondis 26">
                <a:extLst>
                  <a:ext uri="{FF2B5EF4-FFF2-40B4-BE49-F238E27FC236}">
                    <a16:creationId xmlns:a16="http://schemas.microsoft.com/office/drawing/2014/main" id="{A85F80B8-7977-1B03-64F9-8C646A1335BA}"/>
                  </a:ext>
                </a:extLst>
              </p:cNvPr>
              <p:cNvSpPr/>
              <p:nvPr/>
            </p:nvSpPr>
            <p:spPr>
              <a:xfrm>
                <a:off x="6478622" y="2953929"/>
                <a:ext cx="5550840" cy="135835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8" name="Groupe 27">
                <a:extLst>
                  <a:ext uri="{FF2B5EF4-FFF2-40B4-BE49-F238E27FC236}">
                    <a16:creationId xmlns:a16="http://schemas.microsoft.com/office/drawing/2014/main" id="{9400420D-1864-5B99-4CB1-769B829930CC}"/>
                  </a:ext>
                </a:extLst>
              </p:cNvPr>
              <p:cNvGrpSpPr/>
              <p:nvPr/>
            </p:nvGrpSpPr>
            <p:grpSpPr>
              <a:xfrm>
                <a:off x="5922945" y="2959183"/>
                <a:ext cx="6662193" cy="1172015"/>
                <a:chOff x="5091028" y="4459711"/>
                <a:chExt cx="5483160" cy="1172015"/>
              </a:xfrm>
            </p:grpSpPr>
            <mc:AlternateContent>
              <mc:Choice Requires="a14">
                <p:sp>
                  <p:nvSpPr>
                    <p:cNvPr id="29" name="ZoneTexte 28">
                      <a:extLst>
                        <a:ext uri="{FF2B5EF4-FFF2-40B4-BE49-F238E27FC236}">
                          <a16:creationId xmlns:a16="http://schemas.microsoft.com/office/drawing/2014/main" id="{23550E1A-875B-F003-783B-3B29DFB250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81131" y="5096258"/>
                      <a:ext cx="1510049" cy="5354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>
                          <m:oMathParaPr>
                            <m:jc m:val="left"/>
                          </m:oMathParaPr>
                          <m:oMath>
                            <m:r>
                              <a:rPr lang="fr-FR" sz="20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fr-FR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  <m:r>
                              <a:rPr lang="fr-FR" sz="200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oMath>
                        </m:oMathPara>
                      </a14:m>
                      <a:r>
                        <a:rPr lang="fr-FR" sz="2000">
                          <a:solidFill>
                            <a:prstClr val="black"/>
                          </a:solidFill>
                        </a:rPr>
                        <a:t> </a:t>
                      </a:r>
                      <a14:m>
                        <m:oMathPara>
                          <m:oMathParaPr>
                            <m:jc m:val="left"/>
                          </m:oMathParaPr>
                          <m:oMath>
                            <m:f>
                              <m:fPr>
                                <m:type m:val="bar"/>
                                <m:ctrlP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fr-FR" sz="20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oMath>
                        </m:oMathPara>
                      </a14:m>
                      <a:endParaRPr lang="fr-FR" sz="2000"/>
                    </a:p>
                  </p:txBody>
                </p:sp>
              </mc:Choice>
              <mc:Fallback>
                <p:sp>
                  <p:nvSpPr>
                    <p:cNvPr id="29" name="ZoneTexte 28">
                      <a:extLst>
                        <a:ext uri="{FF2B5EF4-FFF2-40B4-BE49-F238E27FC236}">
                          <a16:creationId xmlns:a16="http://schemas.microsoft.com/office/drawing/2014/main" id="{23550E1A-875B-F003-783B-3B29DFB250A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81131" y="5096258"/>
                      <a:ext cx="1510049" cy="535468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>
              <mc:Choice Requires="a14">
                <p:sp>
                  <p:nvSpPr>
                    <p:cNvPr id="30" name="ZoneTexte 29">
                      <a:extLst>
                        <a:ext uri="{FF2B5EF4-FFF2-40B4-BE49-F238E27FC236}">
                          <a16:creationId xmlns:a16="http://schemas.microsoft.com/office/drawing/2014/main" id="{F131700D-9A3F-DA29-B75E-71548B6F89C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91028" y="4459711"/>
                      <a:ext cx="5483160" cy="66018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>
                          <m:oMathParaPr>
                            <m:jc/>
                          </m:oMathParaPr>
                          <m:oMath>
                            <m:f>
                              <m:fPr>
                                <m:type m:val="bar"/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𝟖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den>
                            </m:f>
                            <m:r>
                              <m:rPr>
                                <m:sty m:val="bi"/>
                              </m:r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type m:val="bar"/>
                                <m:ctrlPr>
                                  <a:rPr lang="fr-FR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𝟕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𝟖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m:rPr>
                                    <m:sty m:val="bi"/>
                                  </m:rPr>
                                  <a:rPr lang="fr-FR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den>
                            </m:f>
                          </m:oMath>
                        </m:oMathPara>
                      </a14:m>
                      <a:endParaRPr lang="fr-FR"/>
                    </a:p>
                  </p:txBody>
                </p:sp>
              </mc:Choice>
              <mc:Fallback>
                <p:sp>
                  <p:nvSpPr>
                    <p:cNvPr id="30" name="ZoneTexte 29">
                      <a:extLst>
                        <a:ext uri="{FF2B5EF4-FFF2-40B4-BE49-F238E27FC236}">
                          <a16:creationId xmlns:a16="http://schemas.microsoft.com/office/drawing/2014/main" id="{F131700D-9A3F-DA29-B75E-71548B6F89C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91028" y="4459711"/>
                      <a:ext cx="5483160" cy="660181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12D29D57-3609-C32B-93C0-1C27F78210FB}"/>
                </a:ext>
              </a:extLst>
            </p:cNvPr>
            <p:cNvSpPr/>
            <p:nvPr/>
          </p:nvSpPr>
          <p:spPr>
            <a:xfrm>
              <a:off x="6352069" y="3378317"/>
              <a:ext cx="527322" cy="638391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2FD5088F-B22A-3A2F-EE65-504D776AD832}"/>
              </a:ext>
            </a:extLst>
          </p:cNvPr>
          <p:cNvGrpSpPr/>
          <p:nvPr/>
        </p:nvGrpSpPr>
        <p:grpSpPr>
          <a:xfrm>
            <a:off x="10859643" y="-1711166"/>
            <a:ext cx="6657409" cy="816221"/>
            <a:chOff x="5792636" y="4514837"/>
            <a:chExt cx="6657409" cy="816221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D742D173-7102-C45F-345D-2579C758552A}"/>
                </a:ext>
              </a:extLst>
            </p:cNvPr>
            <p:cNvGrpSpPr/>
            <p:nvPr/>
          </p:nvGrpSpPr>
          <p:grpSpPr>
            <a:xfrm>
              <a:off x="5792636" y="4514837"/>
              <a:ext cx="6657409" cy="816221"/>
              <a:chOff x="5792636" y="4514837"/>
              <a:chExt cx="6657409" cy="816221"/>
            </a:xfrm>
          </p:grpSpPr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401A6F3C-70B6-5E58-C924-9C26502EF65E}"/>
                  </a:ext>
                </a:extLst>
              </p:cNvPr>
              <p:cNvSpPr/>
              <p:nvPr/>
            </p:nvSpPr>
            <p:spPr>
              <a:xfrm>
                <a:off x="6292646" y="4514837"/>
                <a:ext cx="5657390" cy="8162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B494C470-9863-F85F-18A5-6FF955F87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2636" y="4590686"/>
                <a:ext cx="6657409" cy="664522"/>
              </a:xfrm>
              <a:prstGeom prst="rect">
                <a:avLst/>
              </a:prstGeom>
            </p:spPr>
          </p:pic>
        </p:grpSp>
        <p:sp>
          <p:nvSpPr>
            <p:cNvPr id="51" name="Organigramme : Connecteur 50">
              <a:extLst>
                <a:ext uri="{FF2B5EF4-FFF2-40B4-BE49-F238E27FC236}">
                  <a16:creationId xmlns:a16="http://schemas.microsoft.com/office/drawing/2014/main" id="{1CA9E77D-D3C8-2626-BDA4-F4E3A2908E3C}"/>
                </a:ext>
              </a:extLst>
            </p:cNvPr>
            <p:cNvSpPr/>
            <p:nvPr/>
          </p:nvSpPr>
          <p:spPr>
            <a:xfrm>
              <a:off x="6316428" y="4589706"/>
              <a:ext cx="527322" cy="638391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312DA88A-750C-FFEE-C1BD-0A4BB101DEC0}"/>
              </a:ext>
            </a:extLst>
          </p:cNvPr>
          <p:cNvSpPr/>
          <p:nvPr/>
        </p:nvSpPr>
        <p:spPr>
          <a:xfrm>
            <a:off x="326100" y="1961649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BD0E21B7-787F-02DA-06DF-BD490D6E150C}"/>
              </a:ext>
            </a:extLst>
          </p:cNvPr>
          <p:cNvSpPr txBox="1"/>
          <p:nvPr/>
        </p:nvSpPr>
        <p:spPr>
          <a:xfrm>
            <a:off x="460823" y="2021489"/>
            <a:ext cx="4203146" cy="48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>
                <a:latin typeface="VFSTNH+Calibri-Bold"/>
              </a:rPr>
              <a:t> J’exprime la division sous forme de fraction: </a:t>
            </a:r>
            <a:endParaRPr lang="fr-FR" sz="2000"/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8A98D57D-6AD8-2B91-EB49-2B8993C427D2}"/>
              </a:ext>
            </a:extLst>
          </p:cNvPr>
          <p:cNvSpPr/>
          <p:nvPr/>
        </p:nvSpPr>
        <p:spPr>
          <a:xfrm>
            <a:off x="326100" y="2869464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DE855CD9-A11E-5453-36F0-8D5F3C213A6E}"/>
                  </a:ext>
                </a:extLst>
              </p:cNvPr>
              <p:cNvSpPr txBox="1"/>
              <p:nvPr/>
            </p:nvSpPr>
            <p:spPr>
              <a:xfrm>
                <a:off x="346708" y="2914601"/>
                <a:ext cx="4296653" cy="700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 m:val="center"/>
                    </m:oMathParaPr>
                    <m:oMath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J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’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exprime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la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fraction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comme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somme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ou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diff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é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rence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deux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fractions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DE855CD9-A11E-5453-36F0-8D5F3C213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08" y="2914601"/>
                <a:ext cx="4296653" cy="7007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9FAF37CE-0D50-65F8-004D-34629DAB06C2}"/>
              </a:ext>
            </a:extLst>
          </p:cNvPr>
          <p:cNvSpPr/>
          <p:nvPr/>
        </p:nvSpPr>
        <p:spPr>
          <a:xfrm>
            <a:off x="326100" y="3777278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06534EB9-CF56-BCDB-AC0E-643867CD308D}"/>
                  </a:ext>
                </a:extLst>
              </p:cNvPr>
              <p:cNvSpPr txBox="1"/>
              <p:nvPr/>
            </p:nvSpPr>
            <p:spPr>
              <a:xfrm>
                <a:off x="428796" y="3999899"/>
                <a:ext cx="4319802" cy="465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Je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d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é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compose</m:t>
                      </m:r>
                      <m:r>
                        <m:rPr>
                          <m:sty m:val="p"/>
                        </m:rPr>
                        <a:rPr lang="fr-FR" sz="2000">
                          <a:latin typeface="VFSTNH+Calibri-Bold"/>
                        </a:rPr>
                        <m:t>  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06534EB9-CF56-BCDB-AC0E-643867CD3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96" y="3999899"/>
                <a:ext cx="4319802" cy="4650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D8AA1979-BD37-5A2B-119A-304CC8EAFE89}"/>
              </a:ext>
            </a:extLst>
          </p:cNvPr>
          <p:cNvSpPr/>
          <p:nvPr/>
        </p:nvSpPr>
        <p:spPr>
          <a:xfrm>
            <a:off x="326100" y="4685092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82EF299B-7370-1754-733E-8DE2135F2D03}"/>
                  </a:ext>
                </a:extLst>
              </p:cNvPr>
              <p:cNvSpPr txBox="1"/>
              <p:nvPr/>
            </p:nvSpPr>
            <p:spPr>
              <a:xfrm>
                <a:off x="1783683" y="4874886"/>
                <a:ext cx="2358270" cy="465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>
                    <a:latin typeface="VFSTNH+Calibri-Bold"/>
                  </a:rPr>
                  <a:t>Je simplifie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000" b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fr-FR" sz="2000">
                  <a:latin typeface="VFSTNH+Calibri-Bold"/>
                </a:endParaRPr>
              </a:p>
            </p:txBody>
          </p:sp>
        </mc:Choice>
        <mc:Fallback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82EF299B-7370-1754-733E-8DE2135F2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683" y="4874886"/>
                <a:ext cx="2358270" cy="465070"/>
              </a:xfrm>
              <a:prstGeom prst="rect">
                <a:avLst/>
              </a:prstGeom>
              <a:blipFill>
                <a:blip r:embed="rId3"/>
                <a:stretch>
                  <a:fillRect l="-2850" t="-7895" r="0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F521C3E0-032E-C863-7D4A-CC9CC2466F13}"/>
              </a:ext>
            </a:extLst>
          </p:cNvPr>
          <p:cNvSpPr/>
          <p:nvPr/>
        </p:nvSpPr>
        <p:spPr>
          <a:xfrm>
            <a:off x="326100" y="5592907"/>
            <a:ext cx="4428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64AECFAB-EF7F-0D3A-FE7E-D29B4F11741C}"/>
              </a:ext>
            </a:extLst>
          </p:cNvPr>
          <p:cNvSpPr txBox="1"/>
          <p:nvPr/>
        </p:nvSpPr>
        <p:spPr>
          <a:xfrm>
            <a:off x="1790469" y="5814176"/>
            <a:ext cx="2101195" cy="465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>
                <a:latin typeface="VFSTNH+Calibri-Bold"/>
              </a:rPr>
              <a:t>Je conclus : </a:t>
            </a:r>
          </a:p>
        </p:txBody>
      </p:sp>
      <p:sp>
        <p:nvSpPr>
          <p:cNvPr id="73" name="Organigramme : Connecteur 72">
            <a:extLst>
              <a:ext uri="{FF2B5EF4-FFF2-40B4-BE49-F238E27FC236}">
                <a16:creationId xmlns:a16="http://schemas.microsoft.com/office/drawing/2014/main" id="{F98144EF-71E2-F936-EBF0-FE1E6483FD85}"/>
              </a:ext>
            </a:extLst>
          </p:cNvPr>
          <p:cNvSpPr/>
          <p:nvPr/>
        </p:nvSpPr>
        <p:spPr>
          <a:xfrm>
            <a:off x="4582874" y="2140180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4" name="Organigramme : Connecteur 73">
            <a:extLst>
              <a:ext uri="{FF2B5EF4-FFF2-40B4-BE49-F238E27FC236}">
                <a16:creationId xmlns:a16="http://schemas.microsoft.com/office/drawing/2014/main" id="{D84D9F8B-AD5C-09DA-3670-4E143396424C}"/>
              </a:ext>
            </a:extLst>
          </p:cNvPr>
          <p:cNvSpPr/>
          <p:nvPr/>
        </p:nvSpPr>
        <p:spPr>
          <a:xfrm>
            <a:off x="4564484" y="3046287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5" name="Organigramme : Connecteur 74">
            <a:extLst>
              <a:ext uri="{FF2B5EF4-FFF2-40B4-BE49-F238E27FC236}">
                <a16:creationId xmlns:a16="http://schemas.microsoft.com/office/drawing/2014/main" id="{768B262B-63F9-8F67-90D0-CE6AEF1F5FF2}"/>
              </a:ext>
            </a:extLst>
          </p:cNvPr>
          <p:cNvSpPr/>
          <p:nvPr/>
        </p:nvSpPr>
        <p:spPr>
          <a:xfrm>
            <a:off x="4582874" y="3961932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D1AFC2F8-8925-C6AD-5215-2D551A16F5C8}"/>
              </a:ext>
            </a:extLst>
          </p:cNvPr>
          <p:cNvSpPr/>
          <p:nvPr/>
        </p:nvSpPr>
        <p:spPr>
          <a:xfrm>
            <a:off x="4582874" y="4885573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77" name="Organigramme : Connecteur 76">
            <a:extLst>
              <a:ext uri="{FF2B5EF4-FFF2-40B4-BE49-F238E27FC236}">
                <a16:creationId xmlns:a16="http://schemas.microsoft.com/office/drawing/2014/main" id="{4C2BA62E-835F-C5F9-1932-838F3DE730BD}"/>
              </a:ext>
            </a:extLst>
          </p:cNvPr>
          <p:cNvSpPr/>
          <p:nvPr/>
        </p:nvSpPr>
        <p:spPr>
          <a:xfrm>
            <a:off x="4564484" y="5772458"/>
            <a:ext cx="368231" cy="375552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DE865DC-5735-01AD-88C0-45FEEF09B071}"/>
              </a:ext>
            </a:extLst>
          </p:cNvPr>
          <p:cNvSpPr/>
          <p:nvPr/>
        </p:nvSpPr>
        <p:spPr>
          <a:xfrm>
            <a:off x="5763634" y="1961649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4AF2FF13-F0C2-BC87-ED9D-3F6C701FB8D8}"/>
              </a:ext>
            </a:extLst>
          </p:cNvPr>
          <p:cNvSpPr/>
          <p:nvPr/>
        </p:nvSpPr>
        <p:spPr>
          <a:xfrm>
            <a:off x="5763634" y="2869464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 : coins arrondis 79">
            <a:extLst>
              <a:ext uri="{FF2B5EF4-FFF2-40B4-BE49-F238E27FC236}">
                <a16:creationId xmlns:a16="http://schemas.microsoft.com/office/drawing/2014/main" id="{9214CE8F-0C41-6FC4-0975-78A724639A30}"/>
              </a:ext>
            </a:extLst>
          </p:cNvPr>
          <p:cNvSpPr/>
          <p:nvPr/>
        </p:nvSpPr>
        <p:spPr>
          <a:xfrm>
            <a:off x="5763634" y="3777278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 : coins arrondis 80">
            <a:extLst>
              <a:ext uri="{FF2B5EF4-FFF2-40B4-BE49-F238E27FC236}">
                <a16:creationId xmlns:a16="http://schemas.microsoft.com/office/drawing/2014/main" id="{4D14BE70-089B-1AF8-3FF0-4F323E302B33}"/>
              </a:ext>
            </a:extLst>
          </p:cNvPr>
          <p:cNvSpPr/>
          <p:nvPr/>
        </p:nvSpPr>
        <p:spPr>
          <a:xfrm>
            <a:off x="5763634" y="4685092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C317FAFA-70CC-D65D-2AA1-4A1271209421}"/>
              </a:ext>
            </a:extLst>
          </p:cNvPr>
          <p:cNvSpPr/>
          <p:nvPr/>
        </p:nvSpPr>
        <p:spPr>
          <a:xfrm>
            <a:off x="5763634" y="5592907"/>
            <a:ext cx="6102265" cy="720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Organigramme : Connecteur 82">
            <a:extLst>
              <a:ext uri="{FF2B5EF4-FFF2-40B4-BE49-F238E27FC236}">
                <a16:creationId xmlns:a16="http://schemas.microsoft.com/office/drawing/2014/main" id="{290FDD06-E5C6-7E34-5F65-91D13A873D1F}"/>
              </a:ext>
            </a:extLst>
          </p:cNvPr>
          <p:cNvSpPr/>
          <p:nvPr/>
        </p:nvSpPr>
        <p:spPr>
          <a:xfrm>
            <a:off x="5587554" y="2140180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4" name="Organigramme : Connecteur 83">
            <a:extLst>
              <a:ext uri="{FF2B5EF4-FFF2-40B4-BE49-F238E27FC236}">
                <a16:creationId xmlns:a16="http://schemas.microsoft.com/office/drawing/2014/main" id="{C5239DCC-F6EB-6783-C040-8F4AEAC10578}"/>
              </a:ext>
            </a:extLst>
          </p:cNvPr>
          <p:cNvSpPr/>
          <p:nvPr/>
        </p:nvSpPr>
        <p:spPr>
          <a:xfrm>
            <a:off x="5569164" y="3046287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5" name="Organigramme : Connecteur 84">
            <a:extLst>
              <a:ext uri="{FF2B5EF4-FFF2-40B4-BE49-F238E27FC236}">
                <a16:creationId xmlns:a16="http://schemas.microsoft.com/office/drawing/2014/main" id="{2AC73C9C-EF65-534C-AF13-C26A3B757357}"/>
              </a:ext>
            </a:extLst>
          </p:cNvPr>
          <p:cNvSpPr/>
          <p:nvPr/>
        </p:nvSpPr>
        <p:spPr>
          <a:xfrm>
            <a:off x="5587554" y="3961932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6" name="Organigramme : Connecteur 85">
            <a:extLst>
              <a:ext uri="{FF2B5EF4-FFF2-40B4-BE49-F238E27FC236}">
                <a16:creationId xmlns:a16="http://schemas.microsoft.com/office/drawing/2014/main" id="{85C40C82-DF5C-2145-E64B-C4CC5164EBAE}"/>
              </a:ext>
            </a:extLst>
          </p:cNvPr>
          <p:cNvSpPr/>
          <p:nvPr/>
        </p:nvSpPr>
        <p:spPr>
          <a:xfrm>
            <a:off x="5587554" y="4885573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7" name="Organigramme : Connecteur 86">
            <a:extLst>
              <a:ext uri="{FF2B5EF4-FFF2-40B4-BE49-F238E27FC236}">
                <a16:creationId xmlns:a16="http://schemas.microsoft.com/office/drawing/2014/main" id="{9E8FAF54-1AFD-CBF0-50B8-E2440EF6FFB9}"/>
              </a:ext>
            </a:extLst>
          </p:cNvPr>
          <p:cNvSpPr/>
          <p:nvPr/>
        </p:nvSpPr>
        <p:spPr>
          <a:xfrm>
            <a:off x="5569164" y="5772458"/>
            <a:ext cx="368231" cy="375552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5</a:t>
            </a:r>
          </a:p>
        </p:txBody>
      </p:sp>
      <mc:AlternateContent>
        <mc:Choice Requires="a14"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B7629A5A-8E70-D30B-0B24-CA52A86513C1}"/>
                  </a:ext>
                </a:extLst>
              </p:cNvPr>
              <p:cNvSpPr txBox="1"/>
              <p:nvPr/>
            </p:nvSpPr>
            <p:spPr>
              <a:xfrm>
                <a:off x="7720367" y="2021489"/>
                <a:ext cx="3498957" cy="709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r>
                  <a:rPr lang="fr-FR" sz="2400">
                    <a:solidFill>
                      <a:prstClr val="black"/>
                    </a:solidFill>
                  </a:rPr>
                  <a:t> </a:t>
                </a:r>
                <a14:m>
                  <m:oMathPara>
                    <m:oMathParaPr>
                      <m:jc m:val="left"/>
                    </m:oMathParaPr>
                    <m:oMath>
                      <m:f>
                        <m:fPr>
                          <m:type m:val="bar"/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B7629A5A-8E70-D30B-0B24-CA52A8651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367" y="2021489"/>
                <a:ext cx="3498957" cy="7096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9" name="ZoneTexte 88">
                <a:extLst>
                  <a:ext uri="{FF2B5EF4-FFF2-40B4-BE49-F238E27FC236}">
                    <a16:creationId xmlns:a16="http://schemas.microsoft.com/office/drawing/2014/main" id="{9E78B175-6BB7-ED27-E243-C009C6E8D0A5}"/>
                  </a:ext>
                </a:extLst>
              </p:cNvPr>
              <p:cNvSpPr txBox="1"/>
              <p:nvPr/>
            </p:nvSpPr>
            <p:spPr>
              <a:xfrm>
                <a:off x="6841949" y="3070216"/>
                <a:ext cx="35175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89" name="ZoneTexte 88">
                <a:extLst>
                  <a:ext uri="{FF2B5EF4-FFF2-40B4-BE49-F238E27FC236}">
                    <a16:creationId xmlns:a16="http://schemas.microsoft.com/office/drawing/2014/main" id="{9E78B175-6BB7-ED27-E243-C009C6E8D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49" y="3070216"/>
                <a:ext cx="3517599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D6A77A07-8274-00B3-A24B-AB6F77167A0D}"/>
                  </a:ext>
                </a:extLst>
              </p:cNvPr>
              <p:cNvSpPr txBox="1"/>
              <p:nvPr/>
            </p:nvSpPr>
            <p:spPr>
              <a:xfrm>
                <a:off x="6841949" y="5627497"/>
                <a:ext cx="3302123" cy="702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−56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D6A77A07-8274-00B3-A24B-AB6F77167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49" y="5627497"/>
                <a:ext cx="3302123" cy="7026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76E56A8A-E127-0641-97A5-31D3AC7EBEDB}"/>
                  </a:ext>
                </a:extLst>
              </p:cNvPr>
              <p:cNvSpPr txBox="1"/>
              <p:nvPr/>
            </p:nvSpPr>
            <p:spPr>
              <a:xfrm>
                <a:off x="5801561" y="3875008"/>
                <a:ext cx="5061682" cy="597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m:rPr>
                          <m:sty m:val="bi"/>
                        </m:rPr>
                        <a:rPr lang="fr-F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fr-FR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76E56A8A-E127-0641-97A5-31D3AC7E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561" y="3875008"/>
                <a:ext cx="5061682" cy="5971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B95642D7-34CA-6F2E-C8A4-78CBFB407386}"/>
                  </a:ext>
                </a:extLst>
              </p:cNvPr>
              <p:cNvSpPr txBox="1"/>
              <p:nvPr/>
            </p:nvSpPr>
            <p:spPr>
              <a:xfrm>
                <a:off x="6159370" y="4769529"/>
                <a:ext cx="5519108" cy="660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×6×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fr-F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fr-FR" sz="2000"/>
              </a:p>
            </p:txBody>
          </p:sp>
        </mc:Choice>
        <mc:Fallback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B95642D7-34CA-6F2E-C8A4-78CBFB407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370" y="4769529"/>
                <a:ext cx="5519108" cy="6600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4CF732E2-B44F-8EFE-DE2A-73B5A798D6FD}"/>
              </a:ext>
            </a:extLst>
          </p:cNvPr>
          <p:cNvCxnSpPr>
            <a:stCxn id="73" idx="5"/>
            <a:endCxn id="87" idx="1"/>
          </p:cNvCxnSpPr>
          <p:nvPr/>
        </p:nvCxnSpPr>
        <p:spPr>
          <a:xfrm>
            <a:off x="4897179" y="2460734"/>
            <a:ext cx="725911" cy="336672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1476E6E3-305D-4110-254C-1124E43CC83A}"/>
              </a:ext>
            </a:extLst>
          </p:cNvPr>
          <p:cNvCxnSpPr>
            <a:stCxn id="74" idx="7"/>
            <a:endCxn id="83" idx="3"/>
          </p:cNvCxnSpPr>
          <p:nvPr/>
        </p:nvCxnSpPr>
        <p:spPr>
          <a:xfrm flipV="1">
            <a:off x="4878789" y="2460734"/>
            <a:ext cx="762691" cy="64055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99C03E4F-1C0E-E379-E6FE-D415835212E6}"/>
              </a:ext>
            </a:extLst>
          </p:cNvPr>
          <p:cNvCxnSpPr>
            <a:endCxn id="86" idx="2"/>
          </p:cNvCxnSpPr>
          <p:nvPr/>
        </p:nvCxnSpPr>
        <p:spPr>
          <a:xfrm>
            <a:off x="4916889" y="4187135"/>
            <a:ext cx="670665" cy="88621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6B3F581E-0AC6-E0AC-FCAD-907FF453631F}"/>
              </a:ext>
            </a:extLst>
          </p:cNvPr>
          <p:cNvCxnSpPr/>
          <p:nvPr/>
        </p:nvCxnSpPr>
        <p:spPr>
          <a:xfrm flipV="1">
            <a:off x="4916888" y="4186800"/>
            <a:ext cx="812156" cy="78233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D01E5C74-FAFD-9E81-7BD2-DA5AD7977493}"/>
              </a:ext>
            </a:extLst>
          </p:cNvPr>
          <p:cNvCxnSpPr>
            <a:endCxn id="84" idx="3"/>
          </p:cNvCxnSpPr>
          <p:nvPr/>
        </p:nvCxnSpPr>
        <p:spPr>
          <a:xfrm flipV="1">
            <a:off x="4878788" y="3366841"/>
            <a:ext cx="744302" cy="251669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40986259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89179648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37637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BA8EF7-F53C-273B-CF67-E32507EBB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13" y="914049"/>
            <a:ext cx="10555173" cy="5029902"/>
          </a:xfrm>
          <a:prstGeom prst="rect">
            <a:avLst/>
          </a:prstGeom>
        </p:spPr>
      </p:pic>
    </p:spTree>
    <p:extLst>
      <p:ext uri="{BB962C8B-B14F-4D97-AF65-F5344CB8AC3E}">
        <p14:creationId val="2309063496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223FA9F-10F0-79C4-C539-0BFB8178028F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9F6A963-3D6E-072B-1152-C81B76F6D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90311791-1FFE-9652-3B7B-B95C82D0D5F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Prenez la correction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932EA493-0EB2-2C5C-2FC3-C4586FDF95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AF16246-88E0-43DD-0923-2BDA3436EE1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236CF7-D15D-A0ED-0F2B-A6C0378A31EB}"/>
              </a:ext>
            </a:extLst>
          </p:cNvPr>
          <p:cNvSpPr/>
          <p:nvPr/>
        </p:nvSpPr>
        <p:spPr>
          <a:xfrm>
            <a:off x="4937637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69C369-C56E-5C7F-D008-DC4FE8C13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13" y="914049"/>
            <a:ext cx="10555173" cy="5029902"/>
          </a:xfrm>
          <a:prstGeom prst="rect">
            <a:avLst/>
          </a:prstGeom>
        </p:spPr>
      </p:pic>
      <mc:AlternateContent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10EBDD9-A481-FB91-CC84-B84ADB277450}"/>
                  </a:ext>
                </a:extLst>
              </p:cNvPr>
              <p:cNvSpPr txBox="1"/>
              <p:nvPr/>
            </p:nvSpPr>
            <p:spPr>
              <a:xfrm>
                <a:off x="3460954" y="2482023"/>
                <a:ext cx="2635045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10EBDD9-A481-FB91-CC84-B84ADB277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954" y="2482023"/>
                <a:ext cx="2635045" cy="312586"/>
              </a:xfrm>
              <a:prstGeom prst="rect">
                <a:avLst/>
              </a:prstGeom>
              <a:blipFill>
                <a:blip r:embed="rId5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D4F411F-85EB-0495-17E4-F1AE77545A86}"/>
                  </a:ext>
                </a:extLst>
              </p:cNvPr>
              <p:cNvSpPr txBox="1"/>
              <p:nvPr/>
            </p:nvSpPr>
            <p:spPr>
              <a:xfrm>
                <a:off x="4279489" y="3128124"/>
                <a:ext cx="997974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D4F411F-85EB-0495-17E4-F1AE77545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489" y="3128124"/>
                <a:ext cx="997974" cy="312586"/>
              </a:xfrm>
              <a:prstGeom prst="rect">
                <a:avLst/>
              </a:prstGeom>
              <a:blipFill>
                <a:blip r:embed="rId6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01193A9-F604-BAFC-D3F0-327CBAB50469}"/>
                  </a:ext>
                </a:extLst>
              </p:cNvPr>
              <p:cNvSpPr txBox="1"/>
              <p:nvPr/>
            </p:nvSpPr>
            <p:spPr>
              <a:xfrm>
                <a:off x="5909187" y="3098215"/>
                <a:ext cx="801328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01193A9-F604-BAFC-D3F0-327CBAB50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187" y="3098215"/>
                <a:ext cx="801328" cy="3125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B8AB1B9-87D6-F216-E135-81ED6C8A0DDC}"/>
                  </a:ext>
                </a:extLst>
              </p:cNvPr>
              <p:cNvSpPr txBox="1"/>
              <p:nvPr/>
            </p:nvSpPr>
            <p:spPr>
              <a:xfrm>
                <a:off x="3505898" y="3721609"/>
                <a:ext cx="2403289" cy="309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B8AB1B9-87D6-F216-E135-81ED6C8A0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898" y="3721609"/>
                <a:ext cx="2403289" cy="3092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90F1F3A-A479-69D9-4C7C-AC677F4801B8}"/>
                  </a:ext>
                </a:extLst>
              </p:cNvPr>
              <p:cNvSpPr txBox="1"/>
              <p:nvPr/>
            </p:nvSpPr>
            <p:spPr>
              <a:xfrm>
                <a:off x="5787736" y="3748598"/>
                <a:ext cx="240328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90F1F3A-A479-69D9-4C7C-AC677F480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748598"/>
                <a:ext cx="2403289" cy="307777"/>
              </a:xfrm>
              <a:prstGeom prst="rect">
                <a:avLst/>
              </a:prstGeom>
              <a:blipFill>
                <a:blip r:embed="rId9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2FE67A6-81A5-FD19-6F3B-291167072196}"/>
                  </a:ext>
                </a:extLst>
              </p:cNvPr>
              <p:cNvSpPr txBox="1"/>
              <p:nvPr/>
            </p:nvSpPr>
            <p:spPr>
              <a:xfrm>
                <a:off x="4134464" y="4019016"/>
                <a:ext cx="1774723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2FE67A6-81A5-FD19-6F3B-291167072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464" y="4019016"/>
                <a:ext cx="1774723" cy="3125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9E946A6-E3B3-E1C6-AB21-1D65FE1FF33D}"/>
                  </a:ext>
                </a:extLst>
              </p:cNvPr>
              <p:cNvSpPr txBox="1"/>
              <p:nvPr/>
            </p:nvSpPr>
            <p:spPr>
              <a:xfrm>
                <a:off x="5787736" y="4026576"/>
                <a:ext cx="1774723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9E946A6-E3B3-E1C6-AB21-1D65FE1FF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4026576"/>
                <a:ext cx="1774723" cy="3125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90EDFDA-52AD-474E-7E8A-B519D90ED967}"/>
                  </a:ext>
                </a:extLst>
              </p:cNvPr>
              <p:cNvSpPr txBox="1"/>
              <p:nvPr/>
            </p:nvSpPr>
            <p:spPr>
              <a:xfrm>
                <a:off x="4306526" y="4328242"/>
                <a:ext cx="997974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90EDFDA-52AD-474E-7E8A-B519D90ED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526" y="4328242"/>
                <a:ext cx="997974" cy="312586"/>
              </a:xfrm>
              <a:prstGeom prst="rect">
                <a:avLst/>
              </a:prstGeom>
              <a:blipFill>
                <a:blip r:embed="rId12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B2247E5-14CA-CC2B-A12C-ADEBDFDE2201}"/>
                  </a:ext>
                </a:extLst>
              </p:cNvPr>
              <p:cNvSpPr txBox="1"/>
              <p:nvPr/>
            </p:nvSpPr>
            <p:spPr>
              <a:xfrm>
                <a:off x="6068957" y="4284624"/>
                <a:ext cx="997974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B2247E5-14CA-CC2B-A12C-ADEBDFDE2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957" y="4284624"/>
                <a:ext cx="997974" cy="312586"/>
              </a:xfrm>
              <a:prstGeom prst="rect">
                <a:avLst/>
              </a:prstGeom>
              <a:blipFill>
                <a:blip r:embed="rId13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E14AE8C-BBC1-DE7E-43F2-B5293E83B855}"/>
                  </a:ext>
                </a:extLst>
              </p:cNvPr>
              <p:cNvSpPr txBox="1"/>
              <p:nvPr/>
            </p:nvSpPr>
            <p:spPr>
              <a:xfrm>
                <a:off x="4306526" y="4623965"/>
                <a:ext cx="997974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E14AE8C-BBC1-DE7E-43F2-B5293E83B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526" y="4623965"/>
                <a:ext cx="997974" cy="3125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336251A-C8C1-8C88-6614-A87CB60ED7C9}"/>
                  </a:ext>
                </a:extLst>
              </p:cNvPr>
              <p:cNvSpPr txBox="1"/>
              <p:nvPr/>
            </p:nvSpPr>
            <p:spPr>
              <a:xfrm>
                <a:off x="6095999" y="4617140"/>
                <a:ext cx="997974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336251A-C8C1-8C88-6614-A87CB60ED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4617140"/>
                <a:ext cx="997974" cy="3125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8CAC0E3-48E3-30FE-A56F-C098C82665EF}"/>
                  </a:ext>
                </a:extLst>
              </p:cNvPr>
              <p:cNvSpPr txBox="1"/>
              <p:nvPr/>
            </p:nvSpPr>
            <p:spPr>
              <a:xfrm>
                <a:off x="3951339" y="5088619"/>
                <a:ext cx="1774722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4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8CAC0E3-48E3-30FE-A56F-C098C8266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339" y="5088619"/>
                <a:ext cx="1774722" cy="312586"/>
              </a:xfrm>
              <a:prstGeom prst="rect">
                <a:avLst/>
              </a:prstGeom>
              <a:blipFill>
                <a:blip r:embed="rId16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D6853B6-B070-1514-C112-DC8435D43637}"/>
              </a:ext>
            </a:extLst>
          </p:cNvPr>
          <p:cNvCxnSpPr/>
          <p:nvPr/>
        </p:nvCxnSpPr>
        <p:spPr>
          <a:xfrm flipH="1">
            <a:off x="4026309" y="3756116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FF69BE8C-5FF3-6B73-214B-036BA60BBB41}"/>
              </a:ext>
            </a:extLst>
          </p:cNvPr>
          <p:cNvCxnSpPr/>
          <p:nvPr/>
        </p:nvCxnSpPr>
        <p:spPr>
          <a:xfrm flipH="1">
            <a:off x="4335838" y="3793632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FA5E8C7-53B2-A994-05ED-670B2DA9D461}"/>
              </a:ext>
            </a:extLst>
          </p:cNvPr>
          <p:cNvCxnSpPr/>
          <p:nvPr/>
        </p:nvCxnSpPr>
        <p:spPr>
          <a:xfrm flipH="1">
            <a:off x="4967747" y="4088935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D1AA6A7-8199-6157-8D06-9AB2D4127686}"/>
              </a:ext>
            </a:extLst>
          </p:cNvPr>
          <p:cNvCxnSpPr/>
          <p:nvPr/>
        </p:nvCxnSpPr>
        <p:spPr>
          <a:xfrm flipH="1">
            <a:off x="4653464" y="4081219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76990685-44AF-8975-E56A-3EE2CD7C7CD7}"/>
              </a:ext>
            </a:extLst>
          </p:cNvPr>
          <p:cNvCxnSpPr/>
          <p:nvPr/>
        </p:nvCxnSpPr>
        <p:spPr>
          <a:xfrm flipH="1">
            <a:off x="5273933" y="3813273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B7A26F4-A99F-A388-339E-5D9DF8290BE8}"/>
              </a:ext>
            </a:extLst>
          </p:cNvPr>
          <p:cNvCxnSpPr/>
          <p:nvPr/>
        </p:nvCxnSpPr>
        <p:spPr>
          <a:xfrm flipH="1">
            <a:off x="5269588" y="4099100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F6A6C98-6A73-6BAA-D6CF-5D8BC7677C50}"/>
              </a:ext>
            </a:extLst>
          </p:cNvPr>
          <p:cNvCxnSpPr/>
          <p:nvPr/>
        </p:nvCxnSpPr>
        <p:spPr>
          <a:xfrm flipH="1">
            <a:off x="6321443" y="3784540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A63671B-820D-F099-CB65-50FFC615E67F}"/>
              </a:ext>
            </a:extLst>
          </p:cNvPr>
          <p:cNvCxnSpPr/>
          <p:nvPr/>
        </p:nvCxnSpPr>
        <p:spPr>
          <a:xfrm flipH="1">
            <a:off x="6321442" y="4069672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484C29B9-E29B-9A1C-21FB-C7999424DB51}"/>
              </a:ext>
            </a:extLst>
          </p:cNvPr>
          <p:cNvCxnSpPr/>
          <p:nvPr/>
        </p:nvCxnSpPr>
        <p:spPr>
          <a:xfrm flipH="1">
            <a:off x="6627667" y="3793632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558B1E1-49D2-1152-B761-059EC14087DB}"/>
              </a:ext>
            </a:extLst>
          </p:cNvPr>
          <p:cNvCxnSpPr/>
          <p:nvPr/>
        </p:nvCxnSpPr>
        <p:spPr>
          <a:xfrm flipH="1">
            <a:off x="6602360" y="4091465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2C2ACB8-D2DB-132C-66D4-6A3D4512948A}"/>
              </a:ext>
            </a:extLst>
          </p:cNvPr>
          <p:cNvCxnSpPr/>
          <p:nvPr/>
        </p:nvCxnSpPr>
        <p:spPr>
          <a:xfrm flipH="1">
            <a:off x="6958776" y="4110544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1663CF3-C4D7-8676-E264-91829ED71EE5}"/>
              </a:ext>
            </a:extLst>
          </p:cNvPr>
          <p:cNvCxnSpPr/>
          <p:nvPr/>
        </p:nvCxnSpPr>
        <p:spPr>
          <a:xfrm flipH="1">
            <a:off x="7252930" y="3825214"/>
            <a:ext cx="108155" cy="1878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4012413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autonome :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3559698994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49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84E3AF7-783A-3A22-DFE1-E6EAECC6B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703" y="2161998"/>
            <a:ext cx="10164594" cy="2534004"/>
          </a:xfrm>
          <a:prstGeom prst="rect">
            <a:avLst/>
          </a:prstGeom>
        </p:spPr>
      </p:pic>
    </p:spTree>
    <p:extLst>
      <p:ext uri="{BB962C8B-B14F-4D97-AF65-F5344CB8AC3E}">
        <p14:creationId val="3330532315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val="345249368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1759905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1822786-5E2E-4960-2101-A1BE1AC1D72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EAF7BA1E-2AF5-CE5C-E802-679D303BC17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D82D620E-AD00-0444-9D43-AD0BD39CBDB9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CCCBB996-493F-4BA5-F92A-AAD052D44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A3D0A27-0D56-73FD-0BC8-7908291E37C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491F09-03F9-9044-9B30-A44884C1D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309" y="1231619"/>
            <a:ext cx="8821381" cy="5353797"/>
          </a:xfrm>
          <a:prstGeom prst="rect">
            <a:avLst/>
          </a:prstGeom>
        </p:spPr>
      </p:pic>
    </p:spTree>
    <p:extLst>
      <p:ext uri="{BB962C8B-B14F-4D97-AF65-F5344CB8AC3E}">
        <p14:creationId val="2674833913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DD32D4-AB6C-6CC3-0CE2-13D8C6801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09" y="1393199"/>
            <a:ext cx="10632172" cy="4766545"/>
          </a:xfrm>
          <a:prstGeom prst="rect">
            <a:avLst/>
          </a:prstGeom>
        </p:spPr>
      </p:pic>
    </p:spTree>
    <p:extLst>
      <p:ext uri="{BB962C8B-B14F-4D97-AF65-F5344CB8AC3E}">
        <p14:creationId val="170013177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Repérage dans la semaine</a:t>
            </a:r>
            <a:endParaRPr lang="fr-FR" sz="3200" i="1" kern="0">
              <a:solidFill>
                <a:srgbClr val="44546A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91376" y="3539352"/>
            <a:ext cx="10265100" cy="828000"/>
            <a:chOff x="963450" y="2259806"/>
            <a:chExt cx="10265100" cy="828000"/>
          </a:xfrm>
        </p:grpSpPr>
        <mc:AlternateContent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>
                      <a:solidFill>
                        <a:schemeClr val="bg1"/>
                      </a:solidFill>
                      <a:latin typeface="Calibri" panose="020f0502020204030204"/>
                      <a:ea typeface="Calibri" panose="020f0502020204030204"/>
                      <a:cs typeface="Calibri"/>
                    </a:rPr>
                    <a:t>Calculer la valeur de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 </m:t>
                        </m:r>
                        <m:r>
                          <m:rPr>
                            <m:sty m:val="bi"/>
                          </m:rPr>
                          <a:rPr lang="fr-FR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𝒚</m:t>
                        </m:r>
                        <m:r>
                          <m:rPr>
                            <m:sty m:val="bi"/>
                          </m:rPr>
                          <a:rPr lang="fr-FR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 </m:t>
                        </m:r>
                      </m:oMath>
                    </m:oMathPara>
                  </a14:m>
                  <a:r>
                    <a:rPr lang="fr-FR" b="1" kern="0">
                      <a:solidFill>
                        <a:schemeClr val="bg1"/>
                      </a:solidFill>
                      <a:latin typeface="Calibri" panose="020f0502020204030204"/>
                      <a:ea typeface="Calibri" panose="020f0502020204030204"/>
                      <a:cs typeface="Calibri"/>
                    </a:rPr>
                    <a:t>pour une valeur donnée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Calibri"/>
                          </a:rPr>
                          <m:t>𝒙</m:t>
                        </m:r>
                      </m:oMath>
                    </m:oMathPara>
                  </a14:m>
                  <a:r>
                    <a:rPr lang="fr-FR" b="1" kern="0">
                      <a:solidFill>
                        <a:schemeClr val="bg1"/>
                      </a:solidFill>
                      <a:latin typeface="Calibri" panose="020f0502020204030204"/>
                      <a:ea typeface="Calibri" panose="020f0502020204030204"/>
                      <a:cs typeface="Calibri"/>
                    </a:rPr>
                    <a:t> </a:t>
                  </a:r>
                </a:p>
              </p:txBody>
            </p:sp>
          </mc:Choice>
          <mc:Fallback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schemeClr val="bg1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Séance 3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91376" y="448009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>
                  <a:solidFill>
                    <a:srgbClr val="FFFFFF"/>
                  </a:solidFill>
                  <a:latin typeface="Arial"/>
                </a:rPr>
                <a:t>Représenter une situation par un système de deux équations du 1er degré à deux inconnues .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r>
                <a:rPr lang="fr-FR" b="1" kern="0">
                  <a:solidFill>
                    <a:schemeClr val="bg1"/>
                  </a:solidFill>
                  <a:ea typeface="Calibri" panose="020f0502020204030204"/>
                  <a:cs typeface="Calibri"/>
                </a:rPr>
                <a:t>Séance</a:t>
              </a:r>
              <a:r>
                <a:rPr lang="fr-FR" b="1"/>
                <a:t> </a:t>
              </a:r>
              <a:r>
                <a:rPr lang="fr-FR" b="1" kern="0">
                  <a:solidFill>
                    <a:schemeClr val="bg1"/>
                  </a:solidFill>
                  <a:ea typeface="Calibri" panose="020f0502020204030204"/>
                  <a:cs typeface="Calibri"/>
                </a:rPr>
                <a:t>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1461411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Effectuer la division d’un monôme par un monôme de degré inferieur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76000" y="2522341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schemeClr val="bg1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Représenter une situation par une équation du 1er degré à deux inconnues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endParaRPr lang="fr-FR"/>
            </a:p>
            <a:p>
              <a:r>
                <a:rPr lang="fr-FR" b="1" kern="0">
                  <a:solidFill>
                    <a:schemeClr val="bg1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Séance</a:t>
              </a:r>
              <a:r>
                <a:rPr lang="fr-FR" b="1"/>
                <a:t> </a:t>
              </a:r>
              <a:r>
                <a:rPr lang="fr-FR" b="1" kern="0">
                  <a:solidFill>
                    <a:schemeClr val="bg1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41068" y="141334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76000" y="538436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>
                  <a:solidFill>
                    <a:srgbClr val="FFFFFF"/>
                  </a:solidFill>
                  <a:latin typeface="Arial"/>
                </a:rPr>
                <a:t>Vérifier si un couple est solution d’un système de deux équations du 1er  degré à deux inconnues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r>
                <a:rPr lang="fr-FR" b="1" kern="0">
                  <a:solidFill>
                    <a:schemeClr val="bg1"/>
                  </a:solidFill>
                  <a:ea typeface="Calibri" panose="020f0502020204030204"/>
                  <a:cs typeface="Calibri"/>
                </a:rPr>
                <a:t>Séance</a:t>
              </a:r>
              <a:r>
                <a:rPr lang="fr-FR" b="1"/>
                <a:t> </a:t>
              </a:r>
              <a:r>
                <a:rPr lang="fr-FR" b="1" kern="0">
                  <a:solidFill>
                    <a:schemeClr val="bg1"/>
                  </a:solidFill>
                  <a:ea typeface="Calibri" panose="020f0502020204030204"/>
                  <a:cs typeface="Calibri"/>
                </a:rPr>
                <a:t>5</a:t>
              </a:r>
            </a:p>
          </p:txBody>
        </p:sp>
      </p:grpSp>
    </p:spTree>
    <p:extLst>
      <p:ext uri="{BB962C8B-B14F-4D97-AF65-F5344CB8AC3E}">
        <p14:creationId val="1264934914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26A799-116B-5259-293E-D398A3AF4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808" y="2266788"/>
            <a:ext cx="10088383" cy="2324424"/>
          </a:xfrm>
          <a:prstGeom prst="rect">
            <a:avLst/>
          </a:prstGeom>
        </p:spPr>
      </p:pic>
    </p:spTree>
    <p:extLst>
      <p:ext uri="{BB962C8B-B14F-4D97-AF65-F5344CB8AC3E}">
        <p14:creationId val="906559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3820967027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Structure de la séance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1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3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4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5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6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val="264015936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1416814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Contrôler les cahiers </a:t>
              </a:r>
              <a:b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val="2869103358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C14F4E-A161-4BB7-89EF-A6827F713CDD}"/>
              </a:ext>
            </a:extLst>
          </p:cNvPr>
          <p:cNvSpPr/>
          <p:nvPr/>
        </p:nvSpPr>
        <p:spPr>
          <a:xfrm>
            <a:off x="5124450" y="6106499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6023EB-7196-1C48-0C14-EAAAC7596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43" y="2219690"/>
            <a:ext cx="11205240" cy="2245305"/>
          </a:xfrm>
          <a:prstGeom prst="rect">
            <a:avLst/>
          </a:prstGeom>
        </p:spPr>
      </p:pic>
    </p:spTree>
    <p:extLst>
      <p:ext uri="{BB962C8B-B14F-4D97-AF65-F5344CB8AC3E}">
        <p14:creationId val="13818845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05743013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5.09.14"/>
  <p:tag name="AS_TITLE" val="Aspose.Slides for .NET 4.0"/>
  <p:tag name="AS_VERSION" val="25.9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Grand écran</PresentationFormat>
  <Paragraphs>218</Paragraphs>
  <Slides>31</Slides>
  <Notes>9</Notes>
  <TotalTime>9029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baseType="lpstr" size="42">
      <vt:lpstr>Arial</vt:lpstr>
      <vt:lpstr>Calibri</vt:lpstr>
      <vt:lpstr>Dosis</vt:lpstr>
      <vt:lpstr>Calibri Light</vt:lpstr>
      <vt:lpstr>Cambria Math</vt:lpstr>
      <vt:lpstr>Poppins ExtraBold</vt:lpstr>
      <vt:lpstr>Aptos</vt:lpstr>
      <vt:lpstr>Dosis Bold</vt:lpstr>
      <vt:lpstr>quote-cjk-patch</vt:lpstr>
      <vt:lpstr>VFSTNH+Calibri-Bold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cp:revision>1141</cp:revision>
  <cp:lastPrinted>2024-10-05T19:15:58.000</cp:lastPrinted>
  <dcterms:created xsi:type="dcterms:W3CDTF">2024-05-28T10:13:44Z</dcterms:created>
  <dcterms:modified xsi:type="dcterms:W3CDTF">2026-08-11T18:29:32Z</dcterms:modified>
</cp:coreProperties>
</file>