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36"/>
  </p:notesMasterIdLst>
  <p:handoutMasterIdLst>
    <p:handoutMasterId r:id="rId37"/>
  </p:handoutMasterIdLst>
  <p:sldIdLst>
    <p:sldId id="2147483553" r:id="rId4"/>
    <p:sldId id="2147483485" r:id="rId5"/>
    <p:sldId id="2147483396" r:id="rId6"/>
    <p:sldId id="2147483552" r:id="rId7"/>
    <p:sldId id="2147483606" r:id="rId8"/>
    <p:sldId id="2147483597" r:id="rId9"/>
    <p:sldId id="2134806567" r:id="rId10"/>
    <p:sldId id="2147483585" r:id="rId11"/>
    <p:sldId id="2147483608" r:id="rId12"/>
    <p:sldId id="2147483607" r:id="rId13"/>
    <p:sldId id="2147483586" r:id="rId14"/>
    <p:sldId id="2134806568" r:id="rId15"/>
    <p:sldId id="2134805874" r:id="rId16"/>
    <p:sldId id="2134805878" r:id="rId17"/>
    <p:sldId id="2134806573" r:id="rId18"/>
    <p:sldId id="2147483558" r:id="rId19"/>
    <p:sldId id="2147483587" r:id="rId20"/>
    <p:sldId id="2147483581" r:id="rId21"/>
    <p:sldId id="2147483591" r:id="rId22"/>
    <p:sldId id="2147483588" r:id="rId23"/>
    <p:sldId id="2147483592" r:id="rId24"/>
    <p:sldId id="2134806577" r:id="rId25"/>
    <p:sldId id="2134806551" r:id="rId26"/>
    <p:sldId id="2147483583" r:id="rId27"/>
    <p:sldId id="2134806579" r:id="rId28"/>
    <p:sldId id="2134806088" r:id="rId29"/>
    <p:sldId id="2134806580" r:id="rId30"/>
    <p:sldId id="2134806582" r:id="rId31"/>
    <p:sldId id="2134806536" r:id="rId32"/>
    <p:sldId id="2147483590" r:id="rId33"/>
    <p:sldId id="2134806535" r:id="rId34"/>
    <p:sldId id="2134806584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396"/>
            <p14:sldId id="2147483552"/>
            <p14:sldId id="2147483606"/>
            <p14:sldId id="2147483597"/>
          </p14:sldIdLst>
        </p14:section>
        <p14:section name="Contrôle des cahiers des élèves" id="{3349E447-45AA-43EF-A620-CF581E9FA99B}">
          <p14:sldIdLst/>
        </p14:section>
        <p14:section name="Activité rituelle" id="{79315A69-A635-48A2-B9BA-98FE67B817D4}">
          <p14:sldIdLst>
            <p14:sldId id="2134806567"/>
            <p14:sldId id="2147483585"/>
            <p14:sldId id="2147483608"/>
            <p14:sldId id="2147483607"/>
            <p14:sldId id="2147483586"/>
          </p14:sldIdLst>
        </p14:section>
        <p14:section name="Déclaration de l’objectif de la séance" id="{1F7A1ED2-DD19-4DF3-BC26-A1D65FFD1118}">
          <p14:sldIdLst>
            <p14:sldId id="2134806568"/>
            <p14:sldId id="2134805874"/>
            <p14:sldId id="2134805878"/>
          </p14:sldIdLst>
        </p14:section>
        <p14:section name="Tâche principale" id="{A2A5D278-252D-471E-A046-E0EEBB7C2D2B}">
          <p14:sldIdLst>
            <p14:sldId id="2134806573"/>
            <p14:sldId id="2147483558"/>
            <p14:sldId id="2147483587"/>
            <p14:sldId id="2147483581"/>
            <p14:sldId id="2147483591"/>
            <p14:sldId id="2147483588"/>
            <p14:sldId id="2147483592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47483583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</p14:sldIdLst>
        </p14:section>
        <p14:section name="Clôture" id="{8EB5D3A0-81F1-4DE6-BEB2-58DE24DBB138}">
          <p14:sldIdLst>
            <p14:sldId id="2134806582"/>
            <p14:sldId id="2134806536"/>
            <p14:sldId id="2147483590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EBD1"/>
    <a:srgbClr val="E8F3DA"/>
    <a:srgbClr val="AB20B6"/>
    <a:srgbClr val="FF6565"/>
    <a:srgbClr val="DC94DE"/>
    <a:srgbClr val="B27096"/>
    <a:srgbClr val="FDDF43"/>
    <a:srgbClr val="EB926C"/>
    <a:srgbClr val="5FADE4"/>
    <a:srgbClr val="76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03" autoAdjust="0"/>
    <p:restoredTop sz="94690" autoAdjust="0"/>
  </p:normalViewPr>
  <p:slideViewPr>
    <p:cSldViewPr snapToGrid="0">
      <p:cViewPr varScale="1">
        <p:scale>
          <a:sx n="71" d="100"/>
          <a:sy n="71" d="100"/>
        </p:scale>
        <p:origin x="24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viewProps" Target="viewProp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423400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20581B-3094-3162-AB64-A94106889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2A55724-DB00-59D4-B147-033F75AAE3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E5711FB-D7A9-70A8-F8C0-554395359A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B5D27E6-267D-7093-50AE-C257BFADCF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718312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09C4F-3A75-2735-AC4E-1AEA4731E1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D9D05C5-EAB4-543B-0218-121D6E12A5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BE9A30A-B544-7843-AD75-5AE8C10DA0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9CA86A4-A193-F862-7317-45F556550B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692780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03C4C9-E544-349B-6E47-E96C2863A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48586F-B37A-024A-174D-6FFD172E15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D6C9FD-78EC-43B8-D4AE-7B1DD84D64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A2C1DC-6A5E-38C9-D1CF-F3855E19FD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64897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4D8D5-FB2F-1598-B718-ACC5F114DF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31E3E8-A9A3-E120-0DC8-93D46391CF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5999D5-C99D-FFCC-022A-5CACF320BC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ABBDBF-A0B1-15C1-D661-F05EA1F170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68886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0A1A00-D8DF-D4E7-FA9D-B1277C9858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B6A86A-82A4-6B51-2675-40AAF21A23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99F02E-2DE7-ED58-F39F-9A09DCB88B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A4CE2E-A5EF-D924-7184-27CDD6011E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69154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18735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F4831-0770-6917-638A-179223DE3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009BA0B-F477-3747-807F-AFA3E5FF82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2CA2525-335E-2122-D7EA-C41B7E4C3F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266E2E8-780C-B1F2-4DA5-8D0162D262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559206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C461E9-1D5A-7D54-2F52-DE499F94D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83057E0-8A9C-6186-1C81-C6103F9BED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E795C30-9A87-56F4-7606-EEA12CCECE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6598E9-FE07-1560-3611-A09527DE63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722731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79FED3-4A16-BBE3-21B1-A6C8E40FA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CA1C2B2-1E51-2B7E-CB39-685C6C6852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787404B-F8C5-71DD-F43F-C325A17219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ED787D-3DB9-D1DB-C451-894992E4DA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44280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50.png"/><Relationship Id="rId7" Type="http://schemas.openxmlformats.org/officeDocument/2006/relationships/image" Target="../media/image34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0.png"/><Relationship Id="rId11" Type="http://schemas.openxmlformats.org/officeDocument/2006/relationships/image" Target="../media/image54.png"/><Relationship Id="rId5" Type="http://schemas.openxmlformats.org/officeDocument/2006/relationships/image" Target="../media/image330.png"/><Relationship Id="rId10" Type="http://schemas.openxmlformats.org/officeDocument/2006/relationships/image" Target="../media/image53.png"/><Relationship Id="rId4" Type="http://schemas.openxmlformats.org/officeDocument/2006/relationships/image" Target="../media/image320.png"/><Relationship Id="rId9" Type="http://schemas.openxmlformats.org/officeDocument/2006/relationships/image" Target="../media/image5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0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0.png"/><Relationship Id="rId3" Type="http://schemas.openxmlformats.org/officeDocument/2006/relationships/image" Target="../media/image8.png"/><Relationship Id="rId7" Type="http://schemas.openxmlformats.org/officeDocument/2006/relationships/image" Target="../media/image44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31.png"/><Relationship Id="rId11" Type="http://schemas.openxmlformats.org/officeDocument/2006/relationships/image" Target="../media/image430.png"/><Relationship Id="rId5" Type="http://schemas.openxmlformats.org/officeDocument/2006/relationships/image" Target="../media/image420.png"/><Relationship Id="rId10" Type="http://schemas.openxmlformats.org/officeDocument/2006/relationships/image" Target="../media/image461.png"/><Relationship Id="rId4" Type="http://schemas.openxmlformats.org/officeDocument/2006/relationships/image" Target="../media/image350.png"/><Relationship Id="rId9" Type="http://schemas.openxmlformats.org/officeDocument/2006/relationships/image" Target="../media/image41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0.png"/><Relationship Id="rId3" Type="http://schemas.openxmlformats.org/officeDocument/2006/relationships/image" Target="../media/image8.png"/><Relationship Id="rId7" Type="http://schemas.openxmlformats.org/officeDocument/2006/relationships/image" Target="../media/image46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81.png"/><Relationship Id="rId11" Type="http://schemas.openxmlformats.org/officeDocument/2006/relationships/image" Target="../media/image500.png"/><Relationship Id="rId5" Type="http://schemas.openxmlformats.org/officeDocument/2006/relationships/image" Target="../media/image471.png"/><Relationship Id="rId10" Type="http://schemas.openxmlformats.org/officeDocument/2006/relationships/image" Target="../media/image490.png"/><Relationship Id="rId4" Type="http://schemas.openxmlformats.org/officeDocument/2006/relationships/image" Target="../media/image380.png"/><Relationship Id="rId9" Type="http://schemas.openxmlformats.org/officeDocument/2006/relationships/image" Target="../media/image48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0.png"/><Relationship Id="rId3" Type="http://schemas.openxmlformats.org/officeDocument/2006/relationships/image" Target="../media/image30.png"/><Relationship Id="rId7" Type="http://schemas.openxmlformats.org/officeDocument/2006/relationships/image" Target="../media/image55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40.png"/><Relationship Id="rId11" Type="http://schemas.openxmlformats.org/officeDocument/2006/relationships/image" Target="../media/image590.png"/><Relationship Id="rId5" Type="http://schemas.openxmlformats.org/officeDocument/2006/relationships/image" Target="../media/image530.png"/><Relationship Id="rId10" Type="http://schemas.openxmlformats.org/officeDocument/2006/relationships/image" Target="../media/image580.png"/><Relationship Id="rId4" Type="http://schemas.openxmlformats.org/officeDocument/2006/relationships/image" Target="../media/image61.png"/><Relationship Id="rId9" Type="http://schemas.openxmlformats.org/officeDocument/2006/relationships/image" Target="../media/image57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7" Type="http://schemas.openxmlformats.org/officeDocument/2006/relationships/image" Target="../media/image63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0.png"/><Relationship Id="rId10" Type="http://schemas.openxmlformats.org/officeDocument/2006/relationships/image" Target="../media/image66.png"/><Relationship Id="rId4" Type="http://schemas.openxmlformats.org/officeDocument/2006/relationships/image" Target="../media/image600.png"/><Relationship Id="rId9" Type="http://schemas.openxmlformats.org/officeDocument/2006/relationships/image" Target="../media/image6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30.png"/><Relationship Id="rId7" Type="http://schemas.openxmlformats.org/officeDocument/2006/relationships/image" Target="../media/image7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0.png"/><Relationship Id="rId11" Type="http://schemas.openxmlformats.org/officeDocument/2006/relationships/image" Target="../media/image71.png"/><Relationship Id="rId5" Type="http://schemas.openxmlformats.org/officeDocument/2006/relationships/image" Target="../media/image69.png"/><Relationship Id="rId10" Type="http://schemas.openxmlformats.org/officeDocument/2006/relationships/image" Target="../media/image74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7" Type="http://schemas.openxmlformats.org/officeDocument/2006/relationships/image" Target="../media/image710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69.png"/><Relationship Id="rId10" Type="http://schemas.openxmlformats.org/officeDocument/2006/relationships/image" Target="../media/image74.png"/><Relationship Id="rId4" Type="http://schemas.openxmlformats.org/officeDocument/2006/relationships/image" Target="../media/image680.png"/><Relationship Id="rId9" Type="http://schemas.openxmlformats.org/officeDocument/2006/relationships/image" Target="../media/image7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7.png"/></Relationships>
</file>

<file path=ppt/slides/_rels/slide2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10.png"/><Relationship Id="rId18" Type="http://schemas.openxmlformats.org/officeDocument/2006/relationships/image" Target="../media/image850.png"/><Relationship Id="rId26" Type="http://schemas.openxmlformats.org/officeDocument/2006/relationships/image" Target="../media/image95.png"/><Relationship Id="rId3" Type="http://schemas.openxmlformats.org/officeDocument/2006/relationships/image" Target="../media/image76.png"/><Relationship Id="rId21" Type="http://schemas.openxmlformats.org/officeDocument/2006/relationships/image" Target="../media/image90.png"/><Relationship Id="rId7" Type="http://schemas.openxmlformats.org/officeDocument/2006/relationships/image" Target="../media/image80.png"/><Relationship Id="rId12" Type="http://schemas.openxmlformats.org/officeDocument/2006/relationships/image" Target="../media/image85.png"/><Relationship Id="rId17" Type="http://schemas.openxmlformats.org/officeDocument/2006/relationships/image" Target="../media/image870.png"/><Relationship Id="rId25" Type="http://schemas.openxmlformats.org/officeDocument/2006/relationships/image" Target="../media/image94.png"/><Relationship Id="rId33" Type="http://schemas.openxmlformats.org/officeDocument/2006/relationships/image" Target="../media/image98.png"/><Relationship Id="rId2" Type="http://schemas.openxmlformats.org/officeDocument/2006/relationships/image" Target="../media/image14.png"/><Relationship Id="rId16" Type="http://schemas.openxmlformats.org/officeDocument/2006/relationships/image" Target="../media/image87.png"/><Relationship Id="rId20" Type="http://schemas.openxmlformats.org/officeDocument/2006/relationships/image" Target="../media/image89.png"/><Relationship Id="rId29" Type="http://schemas.openxmlformats.org/officeDocument/2006/relationships/image" Target="../media/image920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9.png"/><Relationship Id="rId11" Type="http://schemas.openxmlformats.org/officeDocument/2006/relationships/image" Target="../media/image84.png"/><Relationship Id="rId24" Type="http://schemas.openxmlformats.org/officeDocument/2006/relationships/image" Target="../media/image93.png"/><Relationship Id="rId32" Type="http://schemas.openxmlformats.org/officeDocument/2006/relationships/image" Target="../media/image970.png"/><Relationship Id="rId5" Type="http://schemas.openxmlformats.org/officeDocument/2006/relationships/image" Target="../media/image78.png"/><Relationship Id="rId15" Type="http://schemas.openxmlformats.org/officeDocument/2006/relationships/image" Target="../media/image86.png"/><Relationship Id="rId23" Type="http://schemas.openxmlformats.org/officeDocument/2006/relationships/image" Target="../media/image92.png"/><Relationship Id="rId28" Type="http://schemas.openxmlformats.org/officeDocument/2006/relationships/image" Target="../media/image96.png"/><Relationship Id="rId10" Type="http://schemas.openxmlformats.org/officeDocument/2006/relationships/image" Target="../media/image83.png"/><Relationship Id="rId19" Type="http://schemas.openxmlformats.org/officeDocument/2006/relationships/image" Target="../media/image88.png"/><Relationship Id="rId31" Type="http://schemas.openxmlformats.org/officeDocument/2006/relationships/image" Target="../media/image97.png"/><Relationship Id="rId4" Type="http://schemas.openxmlformats.org/officeDocument/2006/relationships/image" Target="../media/image77.png"/><Relationship Id="rId9" Type="http://schemas.openxmlformats.org/officeDocument/2006/relationships/image" Target="../media/image82.png"/><Relationship Id="rId14" Type="http://schemas.openxmlformats.org/officeDocument/2006/relationships/image" Target="../media/image800.png"/><Relationship Id="rId22" Type="http://schemas.openxmlformats.org/officeDocument/2006/relationships/image" Target="../media/image91.png"/><Relationship Id="rId27" Type="http://schemas.openxmlformats.org/officeDocument/2006/relationships/image" Target="../media/image950.png"/><Relationship Id="rId30" Type="http://schemas.openxmlformats.org/officeDocument/2006/relationships/image" Target="../media/image930.png"/><Relationship Id="rId8" Type="http://schemas.openxmlformats.org/officeDocument/2006/relationships/image" Target="../media/image8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9.png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4.wdp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18" Type="http://schemas.openxmlformats.org/officeDocument/2006/relationships/image" Target="../media/image46.png"/><Relationship Id="rId3" Type="http://schemas.openxmlformats.org/officeDocument/2006/relationships/image" Target="../media/image31.png"/><Relationship Id="rId21" Type="http://schemas.openxmlformats.org/officeDocument/2006/relationships/image" Target="../media/image8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17" Type="http://schemas.openxmlformats.org/officeDocument/2006/relationships/image" Target="../media/image45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4.png"/><Relationship Id="rId20" Type="http://schemas.openxmlformats.org/officeDocument/2006/relationships/image" Target="../media/image4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5" Type="http://schemas.openxmlformats.org/officeDocument/2006/relationships/image" Target="../media/image43.png"/><Relationship Id="rId10" Type="http://schemas.openxmlformats.org/officeDocument/2006/relationships/image" Target="../media/image38.png"/><Relationship Id="rId19" Type="http://schemas.openxmlformats.org/officeDocument/2006/relationships/image" Target="../media/image47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507561"/>
            <a:ext cx="6530729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4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Leçon 2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710579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algn="ctr"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4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Polynômes</a:t>
              </a:r>
              <a:endPara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7"/>
            <a:ext cx="6530729" cy="988664"/>
            <a:chOff x="304312" y="5304657"/>
            <a:chExt cx="5180196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180196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10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518561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599803" y="5349789"/>
              <a:ext cx="3725121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r>
                <a:rPr lang="fr-FR" sz="24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Effectuer la division d’un monôme par un monôme de degré inferieur</a:t>
              </a: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Google Shape;223;p26">
            <a:extLst>
              <a:ext uri="{FF2B5EF4-FFF2-40B4-BE49-F238E27FC236}">
                <a16:creationId xmlns:a16="http://schemas.microsoft.com/office/drawing/2014/main" id="{3004D447-DA56-EA4C-1262-A537F0C51FB7}"/>
              </a:ext>
            </a:extLst>
          </p:cNvPr>
          <p:cNvSpPr/>
          <p:nvPr/>
        </p:nvSpPr>
        <p:spPr>
          <a:xfrm>
            <a:off x="304312" y="3438350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1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731;p98">
            <a:extLst>
              <a:ext uri="{FF2B5EF4-FFF2-40B4-BE49-F238E27FC236}">
                <a16:creationId xmlns:a16="http://schemas.microsoft.com/office/drawing/2014/main" id="{5EDA3440-6EF4-31DA-9291-53B7F786D8F8}"/>
              </a:ext>
            </a:extLst>
          </p:cNvPr>
          <p:cNvSpPr txBox="1"/>
          <p:nvPr/>
        </p:nvSpPr>
        <p:spPr>
          <a:xfrm>
            <a:off x="304312" y="1822818"/>
            <a:ext cx="6153464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Google Shape;738;p98">
            <a:extLst>
              <a:ext uri="{FF2B5EF4-FFF2-40B4-BE49-F238E27FC236}">
                <a16:creationId xmlns:a16="http://schemas.microsoft.com/office/drawing/2014/main" id="{0993A81C-1C8D-7B38-B844-C2F0E5A76613}"/>
              </a:ext>
            </a:extLst>
          </p:cNvPr>
          <p:cNvSpPr txBox="1"/>
          <p:nvPr/>
        </p:nvSpPr>
        <p:spPr>
          <a:xfrm>
            <a:off x="8233031" y="1529731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6" name="Google Shape;743;p98">
            <a:extLst>
              <a:ext uri="{FF2B5EF4-FFF2-40B4-BE49-F238E27FC236}">
                <a16:creationId xmlns:a16="http://schemas.microsoft.com/office/drawing/2014/main" id="{C6B1ADAA-B179-718A-6DD4-0749FA4804C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139945" y="1409310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Google Shape;744;p98">
            <a:extLst>
              <a:ext uri="{FF2B5EF4-FFF2-40B4-BE49-F238E27FC236}">
                <a16:creationId xmlns:a16="http://schemas.microsoft.com/office/drawing/2014/main" id="{F2F0CC4D-A995-BACA-36C8-90FD036ED480}"/>
              </a:ext>
            </a:extLst>
          </p:cNvPr>
          <p:cNvSpPr txBox="1"/>
          <p:nvPr/>
        </p:nvSpPr>
        <p:spPr>
          <a:xfrm>
            <a:off x="8300981" y="1596239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745;p98">
            <a:extLst>
              <a:ext uri="{FF2B5EF4-FFF2-40B4-BE49-F238E27FC236}">
                <a16:creationId xmlns:a16="http://schemas.microsoft.com/office/drawing/2014/main" id="{9CC39CC4-7AF6-4321-8EAD-69D8BF892DB2}"/>
              </a:ext>
            </a:extLst>
          </p:cNvPr>
          <p:cNvSpPr txBox="1"/>
          <p:nvPr/>
        </p:nvSpPr>
        <p:spPr>
          <a:xfrm>
            <a:off x="8404379" y="2221175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1B3FC4F-A153-46F0-4A56-936D3C5C23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042" y="3262955"/>
            <a:ext cx="4779009" cy="3186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0E7CC-BD8C-FF4B-5D3E-536ABE165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8241DF9A-3F91-D1C3-699F-4921E087C5A8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Complétez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9C810933-1A30-56B1-8662-BEB65FC8860A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501461E7-B463-884A-B934-B8043C446049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F48D58F8-1B6B-19E1-0C04-C9C87F946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35EF9BA-C63E-45BB-38F0-841C1FAB2D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7519" y="1197650"/>
            <a:ext cx="10116962" cy="5020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2348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90A341-DD6E-0905-6824-631BEBF8A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7E16FB5B-56BA-DDDE-BB29-7AAA2B34BA94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 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F973861A-3A64-C3E9-827C-EBAF4B20D9DE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la bonne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F6CD90D-3293-A757-3DCE-69989599A7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2A4352A1-1E0E-5FE5-95BA-A7A09969DF4F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16E660A0-37FE-874E-E8CE-31D94F374A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519" y="1197650"/>
            <a:ext cx="10116962" cy="502037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B46B8A6-05E8-352A-684C-90C41B4417EC}"/>
              </a:ext>
            </a:extLst>
          </p:cNvPr>
          <p:cNvSpPr txBox="1"/>
          <p:nvPr/>
        </p:nvSpPr>
        <p:spPr>
          <a:xfrm>
            <a:off x="5754549" y="2459034"/>
            <a:ext cx="2163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C3DB752-959E-F070-CDF4-AD1B2E29763E}"/>
              </a:ext>
            </a:extLst>
          </p:cNvPr>
          <p:cNvSpPr txBox="1"/>
          <p:nvPr/>
        </p:nvSpPr>
        <p:spPr>
          <a:xfrm>
            <a:off x="6096000" y="2459034"/>
            <a:ext cx="2163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E77DBED-7280-0985-F2AD-FEAA94D85253}"/>
              </a:ext>
            </a:extLst>
          </p:cNvPr>
          <p:cNvSpPr txBox="1"/>
          <p:nvPr/>
        </p:nvSpPr>
        <p:spPr>
          <a:xfrm>
            <a:off x="5754549" y="2764353"/>
            <a:ext cx="2163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4A92670-E136-1808-3FD5-929F10CAE41D}"/>
              </a:ext>
            </a:extLst>
          </p:cNvPr>
          <p:cNvSpPr txBox="1"/>
          <p:nvPr/>
        </p:nvSpPr>
        <p:spPr>
          <a:xfrm>
            <a:off x="6079014" y="2764352"/>
            <a:ext cx="2163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B4AD6AE4-E6C9-B919-2A26-5B4DB0906BCF}"/>
                  </a:ext>
                </a:extLst>
              </p:cNvPr>
              <p:cNvSpPr txBox="1"/>
              <p:nvPr/>
            </p:nvSpPr>
            <p:spPr>
              <a:xfrm>
                <a:off x="8775290" y="2507230"/>
                <a:ext cx="437536" cy="5142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fr-FR" sz="1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fr-FR" sz="1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B4AD6AE4-E6C9-B919-2A26-5B4DB0906B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5290" y="2507230"/>
                <a:ext cx="437536" cy="5142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ZoneTexte 7">
            <a:extLst>
              <a:ext uri="{FF2B5EF4-FFF2-40B4-BE49-F238E27FC236}">
                <a16:creationId xmlns:a16="http://schemas.microsoft.com/office/drawing/2014/main" id="{2519C6F5-565C-71C9-1E63-265155027854}"/>
              </a:ext>
            </a:extLst>
          </p:cNvPr>
          <p:cNvSpPr txBox="1"/>
          <p:nvPr/>
        </p:nvSpPr>
        <p:spPr>
          <a:xfrm>
            <a:off x="5572212" y="3072129"/>
            <a:ext cx="2163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82C6137-8575-635B-1B4C-367562557D26}"/>
              </a:ext>
            </a:extLst>
          </p:cNvPr>
          <p:cNvSpPr txBox="1"/>
          <p:nvPr/>
        </p:nvSpPr>
        <p:spPr>
          <a:xfrm>
            <a:off x="5896677" y="3069670"/>
            <a:ext cx="2163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C7E2227-2EDB-9E28-2584-CD89960DFF33}"/>
              </a:ext>
            </a:extLst>
          </p:cNvPr>
          <p:cNvSpPr txBox="1"/>
          <p:nvPr/>
        </p:nvSpPr>
        <p:spPr>
          <a:xfrm>
            <a:off x="6255115" y="3069669"/>
            <a:ext cx="2163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3B2982C-5341-C12F-178B-C2FAF0F43CF8}"/>
              </a:ext>
            </a:extLst>
          </p:cNvPr>
          <p:cNvSpPr txBox="1"/>
          <p:nvPr/>
        </p:nvSpPr>
        <p:spPr>
          <a:xfrm>
            <a:off x="5756347" y="3332479"/>
            <a:ext cx="2163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785E83D-E006-F4CF-DD1A-953C893A2E1C}"/>
              </a:ext>
            </a:extLst>
          </p:cNvPr>
          <p:cNvSpPr txBox="1"/>
          <p:nvPr/>
        </p:nvSpPr>
        <p:spPr>
          <a:xfrm>
            <a:off x="6093322" y="3326387"/>
            <a:ext cx="2163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06F6214B-35BE-2E39-34FA-F8000F3E6030}"/>
              </a:ext>
            </a:extLst>
          </p:cNvPr>
          <p:cNvSpPr txBox="1"/>
          <p:nvPr/>
        </p:nvSpPr>
        <p:spPr>
          <a:xfrm>
            <a:off x="8775290" y="3172498"/>
            <a:ext cx="2163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8F0DCA0-0D3B-B1E9-BB41-53E8442FA4EE}"/>
              </a:ext>
            </a:extLst>
          </p:cNvPr>
          <p:cNvSpPr txBox="1"/>
          <p:nvPr/>
        </p:nvSpPr>
        <p:spPr>
          <a:xfrm>
            <a:off x="5754549" y="3634164"/>
            <a:ext cx="2163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072FC3A-DC5F-F4AC-81E8-30CCEEB0068B}"/>
              </a:ext>
            </a:extLst>
          </p:cNvPr>
          <p:cNvSpPr txBox="1"/>
          <p:nvPr/>
        </p:nvSpPr>
        <p:spPr>
          <a:xfrm>
            <a:off x="6187169" y="3634164"/>
            <a:ext cx="2163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7CEB6C3-C35E-8AA4-630C-375549F5CF70}"/>
              </a:ext>
            </a:extLst>
          </p:cNvPr>
          <p:cNvSpPr txBox="1"/>
          <p:nvPr/>
        </p:nvSpPr>
        <p:spPr>
          <a:xfrm>
            <a:off x="5754549" y="3902395"/>
            <a:ext cx="2163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BCFE4B2-E7A4-1B12-7D82-4912EACEEBD4}"/>
              </a:ext>
            </a:extLst>
          </p:cNvPr>
          <p:cNvSpPr txBox="1"/>
          <p:nvPr/>
        </p:nvSpPr>
        <p:spPr>
          <a:xfrm>
            <a:off x="6104954" y="3890882"/>
            <a:ext cx="2163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4F056B7B-C3D7-B673-BC5E-9E241806EE7E}"/>
                  </a:ext>
                </a:extLst>
              </p:cNvPr>
              <p:cNvSpPr txBox="1"/>
              <p:nvPr/>
            </p:nvSpPr>
            <p:spPr>
              <a:xfrm>
                <a:off x="8735961" y="3683475"/>
                <a:ext cx="437536" cy="5142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fr-FR" sz="1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fr-FR" sz="1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4F056B7B-C3D7-B673-BC5E-9E241806EE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5961" y="3683475"/>
                <a:ext cx="437536" cy="5142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ZoneTexte 22">
            <a:extLst>
              <a:ext uri="{FF2B5EF4-FFF2-40B4-BE49-F238E27FC236}">
                <a16:creationId xmlns:a16="http://schemas.microsoft.com/office/drawing/2014/main" id="{86B97A43-F320-8267-DDA9-5AD5C514FF67}"/>
              </a:ext>
            </a:extLst>
          </p:cNvPr>
          <p:cNvSpPr txBox="1"/>
          <p:nvPr/>
        </p:nvSpPr>
        <p:spPr>
          <a:xfrm>
            <a:off x="5788522" y="4484202"/>
            <a:ext cx="2163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3F09EA87-C2AA-EBFA-A1AA-FF1B8B1822B2}"/>
              </a:ext>
            </a:extLst>
          </p:cNvPr>
          <p:cNvSpPr txBox="1"/>
          <p:nvPr/>
        </p:nvSpPr>
        <p:spPr>
          <a:xfrm>
            <a:off x="5754549" y="4259483"/>
            <a:ext cx="2163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6B2C7822-92F3-F89C-DBE4-6D81CCB8B7BF}"/>
              </a:ext>
            </a:extLst>
          </p:cNvPr>
          <p:cNvSpPr txBox="1"/>
          <p:nvPr/>
        </p:nvSpPr>
        <p:spPr>
          <a:xfrm>
            <a:off x="6114785" y="4246785"/>
            <a:ext cx="2163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A93F953C-ADB3-FA54-44F9-504CB7579B83}"/>
              </a:ext>
            </a:extLst>
          </p:cNvPr>
          <p:cNvSpPr txBox="1"/>
          <p:nvPr/>
        </p:nvSpPr>
        <p:spPr>
          <a:xfrm>
            <a:off x="6093322" y="4484202"/>
            <a:ext cx="2163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2ACE1BE-2501-F64B-76E2-3EFFD2E38BA1}"/>
              </a:ext>
            </a:extLst>
          </p:cNvPr>
          <p:cNvSpPr txBox="1"/>
          <p:nvPr/>
        </p:nvSpPr>
        <p:spPr>
          <a:xfrm>
            <a:off x="8782444" y="4311972"/>
            <a:ext cx="2163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BBFD5469-6762-AFB8-F2F7-050452B16B45}"/>
              </a:ext>
            </a:extLst>
          </p:cNvPr>
          <p:cNvSpPr txBox="1"/>
          <p:nvPr/>
        </p:nvSpPr>
        <p:spPr>
          <a:xfrm>
            <a:off x="5559717" y="4811029"/>
            <a:ext cx="2163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CD187A1F-51F8-BE9D-3ED6-C7E808EC6692}"/>
              </a:ext>
            </a:extLst>
          </p:cNvPr>
          <p:cNvSpPr txBox="1"/>
          <p:nvPr/>
        </p:nvSpPr>
        <p:spPr>
          <a:xfrm>
            <a:off x="5910987" y="4804677"/>
            <a:ext cx="2163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F1021819-8DE9-BD4A-075B-A87955FA794B}"/>
              </a:ext>
            </a:extLst>
          </p:cNvPr>
          <p:cNvSpPr txBox="1"/>
          <p:nvPr/>
        </p:nvSpPr>
        <p:spPr>
          <a:xfrm>
            <a:off x="6231415" y="4804677"/>
            <a:ext cx="2163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0A9C5C3D-9BFB-D597-21E8-F83452B0D6FA}"/>
              </a:ext>
            </a:extLst>
          </p:cNvPr>
          <p:cNvSpPr txBox="1"/>
          <p:nvPr/>
        </p:nvSpPr>
        <p:spPr>
          <a:xfrm>
            <a:off x="5754549" y="5084865"/>
            <a:ext cx="2163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22D9B543-902F-B201-D2E6-26DA5FEC38D3}"/>
              </a:ext>
            </a:extLst>
          </p:cNvPr>
          <p:cNvSpPr txBox="1"/>
          <p:nvPr/>
        </p:nvSpPr>
        <p:spPr>
          <a:xfrm>
            <a:off x="6079014" y="5092383"/>
            <a:ext cx="2163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93D69272-EA3E-3E21-28C7-436F3DD4467A}"/>
                  </a:ext>
                </a:extLst>
              </p:cNvPr>
              <p:cNvSpPr txBox="1"/>
              <p:nvPr/>
            </p:nvSpPr>
            <p:spPr>
              <a:xfrm>
                <a:off x="5391674" y="4830077"/>
                <a:ext cx="21631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fr-FR" sz="1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93D69272-EA3E-3E21-28C7-436F3DD446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1674" y="4830077"/>
                <a:ext cx="216310" cy="307777"/>
              </a:xfrm>
              <a:prstGeom prst="rect">
                <a:avLst/>
              </a:prstGeom>
              <a:blipFill>
                <a:blip r:embed="rId6"/>
                <a:stretch>
                  <a:fillRect r="-25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8158D9A3-19A6-B469-FB47-79F97CF13616}"/>
                  </a:ext>
                </a:extLst>
              </p:cNvPr>
              <p:cNvSpPr txBox="1"/>
              <p:nvPr/>
            </p:nvSpPr>
            <p:spPr>
              <a:xfrm>
                <a:off x="5572212" y="5109521"/>
                <a:ext cx="21631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fr-FR" sz="1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8158D9A3-19A6-B469-FB47-79F97CF136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2212" y="5109521"/>
                <a:ext cx="216310" cy="307777"/>
              </a:xfrm>
              <a:prstGeom prst="rect">
                <a:avLst/>
              </a:prstGeom>
              <a:blipFill>
                <a:blip r:embed="rId7"/>
                <a:stretch>
                  <a:fillRect r="-25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ZoneTexte 34">
            <a:extLst>
              <a:ext uri="{FF2B5EF4-FFF2-40B4-BE49-F238E27FC236}">
                <a16:creationId xmlns:a16="http://schemas.microsoft.com/office/drawing/2014/main" id="{1A0C638F-AD71-5AC1-27C2-08C2C58BB91C}"/>
              </a:ext>
            </a:extLst>
          </p:cNvPr>
          <p:cNvSpPr txBox="1"/>
          <p:nvPr/>
        </p:nvSpPr>
        <p:spPr>
          <a:xfrm>
            <a:off x="5264734" y="4827144"/>
            <a:ext cx="2163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5D56116F-A5D7-1822-45D7-3EF9CF044D47}"/>
              </a:ext>
            </a:extLst>
          </p:cNvPr>
          <p:cNvSpPr txBox="1"/>
          <p:nvPr/>
        </p:nvSpPr>
        <p:spPr>
          <a:xfrm>
            <a:off x="5434898" y="5095607"/>
            <a:ext cx="2163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531219F2-5270-C409-DC06-D7E09F74D7F0}"/>
              </a:ext>
            </a:extLst>
          </p:cNvPr>
          <p:cNvSpPr txBox="1"/>
          <p:nvPr/>
        </p:nvSpPr>
        <p:spPr>
          <a:xfrm>
            <a:off x="8782444" y="4900094"/>
            <a:ext cx="2163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EB84728-EBDE-7C52-0318-A211CE09EF7B}"/>
                  </a:ext>
                </a:extLst>
              </p:cNvPr>
              <p:cNvSpPr txBox="1"/>
              <p:nvPr/>
            </p:nvSpPr>
            <p:spPr>
              <a:xfrm>
                <a:off x="1778000" y="6024880"/>
                <a:ext cx="14935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𝑎𝑏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÷2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EB84728-EBDE-7C52-0318-A211CE09EF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8000" y="6024880"/>
                <a:ext cx="149352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9A153086-7845-AAD2-B6DE-E3670C378062}"/>
                  </a:ext>
                </a:extLst>
              </p:cNvPr>
              <p:cNvSpPr txBox="1"/>
              <p:nvPr/>
            </p:nvSpPr>
            <p:spPr>
              <a:xfrm>
                <a:off x="2722880" y="5901320"/>
                <a:ext cx="1493520" cy="6164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𝒂𝒃</m:t>
                          </m:r>
                        </m:num>
                        <m:den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𝟐𝟎</m:t>
                          </m:r>
                        </m:den>
                      </m:f>
                    </m:oMath>
                  </m:oMathPara>
                </a14:m>
                <a:endParaRPr lang="fr-FR" b="1" dirty="0"/>
              </a:p>
            </p:txBody>
          </p:sp>
        </mc:Choice>
        <mc:Fallback xmlns=""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9A153086-7845-AAD2-B6DE-E3670C3780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2880" y="5901320"/>
                <a:ext cx="1493520" cy="61645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9EC8F9A0-FD5B-925E-F0BE-48AD9850DF9A}"/>
                  </a:ext>
                </a:extLst>
              </p:cNvPr>
              <p:cNvSpPr txBox="1"/>
              <p:nvPr/>
            </p:nvSpPr>
            <p:spPr>
              <a:xfrm>
                <a:off x="5372888" y="6001674"/>
                <a:ext cx="195247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8</m:t>
                      </m:r>
                      <m:sSup>
                        <m:sSup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÷2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9EC8F9A0-FD5B-925E-F0BE-48AD9850DF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2888" y="6001674"/>
                <a:ext cx="1952471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ZoneTexte 40">
                <a:extLst>
                  <a:ext uri="{FF2B5EF4-FFF2-40B4-BE49-F238E27FC236}">
                    <a16:creationId xmlns:a16="http://schemas.microsoft.com/office/drawing/2014/main" id="{B3D1D683-0C64-2DAD-E6CC-CF126F91B243}"/>
                  </a:ext>
                </a:extLst>
              </p:cNvPr>
              <p:cNvSpPr txBox="1"/>
              <p:nvPr/>
            </p:nvSpPr>
            <p:spPr>
              <a:xfrm>
                <a:off x="6747510" y="5860124"/>
                <a:ext cx="1493520" cy="6481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  <m:sSup>
                            <m:sSupPr>
                              <m:ctrlPr>
                                <a:rPr lang="fr-F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b="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fr-FR" b="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fr-F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b="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fr-FR" b="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fr-FR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fr-FR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  <m:sSup>
                            <m:sSupPr>
                              <m:ctrlPr>
                                <a:rPr lang="fr-F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b="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fr-FR" b="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1" name="ZoneTexte 40">
                <a:extLst>
                  <a:ext uri="{FF2B5EF4-FFF2-40B4-BE49-F238E27FC236}">
                    <a16:creationId xmlns:a16="http://schemas.microsoft.com/office/drawing/2014/main" id="{B3D1D683-0C64-2DAD-E6CC-CF126F91B2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7510" y="5860124"/>
                <a:ext cx="1493520" cy="64812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646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10" grpId="0"/>
      <p:bldP spid="11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Exprimez votre avis?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3B85A5AB-33E0-EB6A-1F30-8F646B0B728D}"/>
                  </a:ext>
                </a:extLst>
              </p:cNvPr>
              <p:cNvSpPr txBox="1"/>
              <p:nvPr/>
            </p:nvSpPr>
            <p:spPr>
              <a:xfrm>
                <a:off x="403122" y="2108822"/>
                <a:ext cx="6676103" cy="26161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ts val="1200"/>
                  </a:spcBef>
                  <a:spcAft>
                    <a:spcPts val="1200"/>
                  </a:spcAft>
                  <a:buNone/>
                </a:pPr>
                <a:r>
                  <a:rPr lang="fr-FR" sz="2400" i="0" dirty="0">
                    <a:solidFill>
                      <a:srgbClr val="0F1115"/>
                    </a:solidFill>
                    <a:effectLst/>
                    <a:latin typeface="quote-cjk-patch"/>
                  </a:rPr>
                  <a:t>Pour préparer le couscous, une mère,  utilise un très grand bol qui contient </a:t>
                </a:r>
                <a14:m>
                  <m:oMath xmlns:m="http://schemas.openxmlformats.org/officeDocument/2006/math">
                    <m:r>
                      <a:rPr lang="fr-FR" sz="2400" b="0" i="1" dirty="0" smtClean="0">
                        <a:solidFill>
                          <a:srgbClr val="0F1115"/>
                        </a:solidFill>
                        <a:effectLst/>
                        <a:latin typeface="Cambria Math" panose="02040503050406030204" pitchFamily="18" charset="0"/>
                      </a:rPr>
                      <m:t>15</m:t>
                    </m:r>
                    <m:r>
                      <a:rPr lang="fr-FR" sz="2400" b="0" i="1" dirty="0" smtClean="0">
                        <a:solidFill>
                          <a:srgbClr val="0F1115"/>
                        </a:solidFill>
                        <a:effectLst/>
                        <a:latin typeface="Cambria Math" panose="02040503050406030204" pitchFamily="18" charset="0"/>
                      </a:rPr>
                      <m:t>𝑎</m:t>
                    </m:r>
                    <m:r>
                      <a:rPr lang="fr-FR" sz="2400" b="0" i="1" dirty="0" smtClean="0">
                        <a:solidFill>
                          <a:srgbClr val="0F1115"/>
                        </a:solidFill>
                        <a:effectLst/>
                        <a:latin typeface="Cambria Math" panose="02040503050406030204" pitchFamily="18" charset="0"/>
                      </a:rPr>
                      <m:t>²</m:t>
                    </m:r>
                    <m:r>
                      <a:rPr lang="fr-FR" sz="2400" b="0" i="1" dirty="0" smtClean="0">
                        <a:solidFill>
                          <a:srgbClr val="0F1115"/>
                        </a:solidFill>
                        <a:effectLst/>
                        <a:latin typeface="Cambria Math" panose="02040503050406030204" pitchFamily="18" charset="0"/>
                      </a:rPr>
                      <m:t>𝑏</m:t>
                    </m:r>
                    <m:r>
                      <a:rPr lang="fr-FR" sz="2400" b="0" i="1" dirty="0" smtClean="0">
                        <a:solidFill>
                          <a:srgbClr val="0F1115"/>
                        </a:solidFill>
                        <a:effectLst/>
                        <a:latin typeface="Cambria Math" panose="02040503050406030204" pitchFamily="18" charset="0"/>
                      </a:rPr>
                      <m:t>³</m:t>
                    </m:r>
                  </m:oMath>
                </a14:m>
                <a:r>
                  <a:rPr lang="fr-FR" sz="2400" i="0" dirty="0">
                    <a:solidFill>
                      <a:srgbClr val="0F1115"/>
                    </a:solidFill>
                    <a:effectLst/>
                    <a:latin typeface="quote-cjk-patch"/>
                  </a:rPr>
                  <a:t> grammes de semoule. Sa cuillère mesurette traditionnelle  contient exactement </a:t>
                </a:r>
                <a14:m>
                  <m:oMath xmlns:m="http://schemas.openxmlformats.org/officeDocument/2006/math">
                    <m:r>
                      <a:rPr lang="fr-FR" sz="2400" b="0" i="1" dirty="0" smtClean="0">
                        <a:solidFill>
                          <a:srgbClr val="0F1115"/>
                        </a:solidFill>
                        <a:effectLst/>
                        <a:latin typeface="Cambria Math" panose="02040503050406030204" pitchFamily="18" charset="0"/>
                      </a:rPr>
                      <m:t>3</m:t>
                    </m:r>
                    <m:r>
                      <a:rPr lang="fr-FR" sz="2400" b="0" i="1" dirty="0" smtClean="0">
                        <a:solidFill>
                          <a:srgbClr val="0F1115"/>
                        </a:solidFill>
                        <a:effectLst/>
                        <a:latin typeface="Cambria Math" panose="02040503050406030204" pitchFamily="18" charset="0"/>
                      </a:rPr>
                      <m:t>𝑎𝑏</m:t>
                    </m:r>
                  </m:oMath>
                </a14:m>
                <a:r>
                  <a:rPr lang="fr-FR" sz="2400" i="0" dirty="0">
                    <a:solidFill>
                      <a:srgbClr val="0F1115"/>
                    </a:solidFill>
                    <a:effectLst/>
                    <a:latin typeface="quote-cjk-patch"/>
                  </a:rPr>
                  <a:t> grammes de semoule.</a:t>
                </a:r>
              </a:p>
              <a:p>
                <a:pPr algn="l">
                  <a:spcBef>
                    <a:spcPts val="1200"/>
                  </a:spcBef>
                  <a:spcAft>
                    <a:spcPts val="1200"/>
                  </a:spcAft>
                  <a:buNone/>
                </a:pPr>
                <a:r>
                  <a:rPr lang="fr-FR" sz="2400" i="0" dirty="0">
                    <a:solidFill>
                      <a:srgbClr val="0F1115"/>
                    </a:solidFill>
                    <a:effectLst/>
                    <a:latin typeface="quote-cjk-patch"/>
                  </a:rPr>
                  <a:t>Combien de mesurettes  de semoule y a-t-il dans le grand bol ?</a:t>
                </a:r>
                <a:endParaRPr lang="fr-FR" sz="2000" i="0" dirty="0">
                  <a:solidFill>
                    <a:srgbClr val="0F1115"/>
                  </a:solidFill>
                  <a:effectLst/>
                  <a:latin typeface="quote-cjk-patch"/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3B85A5AB-33E0-EB6A-1F30-8F646B0B72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122" y="2108822"/>
                <a:ext cx="6676103" cy="2616101"/>
              </a:xfrm>
              <a:prstGeom prst="rect">
                <a:avLst/>
              </a:prstGeom>
              <a:blipFill>
                <a:blip r:embed="rId3"/>
                <a:stretch>
                  <a:fillRect l="-1370" t="-1865" r="-1735" b="-442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 4">
            <a:extLst>
              <a:ext uri="{FF2B5EF4-FFF2-40B4-BE49-F238E27FC236}">
                <a16:creationId xmlns:a16="http://schemas.microsoft.com/office/drawing/2014/main" id="{A5200837-1B0A-1E1E-E3B2-E788AFCE32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9225" y="1963487"/>
            <a:ext cx="4709653" cy="290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904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19970" y="3314323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b="1" dirty="0">
                <a:solidFill>
                  <a:srgbClr val="106585"/>
                </a:solidFill>
              </a:rPr>
              <a:t>Effectuer la division d’un monôme par un monôme de degré inferieur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DE932-2454-456D-6408-B7B644C44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87B88AA9-7F96-569E-2340-0FCB401A643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J’étudie l’exemple 1.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C60E5F1-396D-3388-2926-670F0775E94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078CB32-1128-5D69-243E-744A36901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B360EFAA-2D3A-ECC1-D5F1-180E893D34E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51EED2ED-8291-4486-502F-8001B691BC30}"/>
                  </a:ext>
                </a:extLst>
              </p:cNvPr>
              <p:cNvSpPr txBox="1"/>
              <p:nvPr/>
            </p:nvSpPr>
            <p:spPr>
              <a:xfrm>
                <a:off x="720906" y="902770"/>
                <a:ext cx="9889424" cy="7148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:endParaRPr lang="fr-FR" sz="2000" b="0" i="0" u="none" strike="noStrike" baseline="0" dirty="0">
                  <a:solidFill>
                    <a:srgbClr val="000000"/>
                  </a:solidFill>
                  <a:latin typeface="VFSTNH+Calibri-Bold"/>
                </a:endParaRPr>
              </a:p>
              <a:p>
                <a:r>
                  <a:rPr lang="fr-FR" sz="2000" b="1" dirty="0">
                    <a:latin typeface="VFSTNH+Calibri-Bold"/>
                  </a:rPr>
                  <a:t>Pour effectuer la division des deux monômes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latin typeface="Cambria Math" panose="02040503050406030204" pitchFamily="18" charset="0"/>
                      </a:rPr>
                      <m:t>(−</m:t>
                    </m:r>
                    <m:r>
                      <a:rPr lang="fr-FR" sz="2000" b="1" i="1" dirty="0" smtClean="0">
                        <a:latin typeface="Cambria Math" panose="02040503050406030204" pitchFamily="18" charset="0"/>
                      </a:rPr>
                      <m:t>𝟏𝟐</m:t>
                    </m:r>
                    <m:sSup>
                      <m:sSupPr>
                        <m:ctrlPr>
                          <a:rPr lang="fr-FR" sz="20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b="1" i="1" dirty="0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fr-FR" sz="2000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fr-FR" sz="2000" b="1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fr-FR" sz="2000" b="1" dirty="0">
                    <a:latin typeface="VFSTNH+Calibri-Bold"/>
                  </a:rPr>
                  <a:t>et (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sz="2000" b="1" i="1" dirty="0" smtClean="0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fr-FR" sz="2000" b="1" dirty="0">
                    <a:latin typeface="VFSTNH+Calibri-Bold"/>
                  </a:rPr>
                  <a:t>), je suis les étapes suivantes </a:t>
                </a:r>
                <a:r>
                  <a:rPr lang="fr-FR" b="1" dirty="0">
                    <a:latin typeface="VFSTNH+Calibri-Bold"/>
                  </a:rPr>
                  <a:t>:</a:t>
                </a:r>
                <a:endParaRPr lang="fr-FR" dirty="0"/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51EED2ED-8291-4486-502F-8001B691BC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906" y="902770"/>
                <a:ext cx="9889424" cy="714876"/>
              </a:xfrm>
              <a:prstGeom prst="rect">
                <a:avLst/>
              </a:prstGeom>
              <a:blipFill>
                <a:blip r:embed="rId4"/>
                <a:stretch>
                  <a:fillRect l="-616" b="-1538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Groupe 19">
            <a:extLst>
              <a:ext uri="{FF2B5EF4-FFF2-40B4-BE49-F238E27FC236}">
                <a16:creationId xmlns:a16="http://schemas.microsoft.com/office/drawing/2014/main" id="{B3135D4A-D051-F81F-ADE6-58FBD0AC3BF8}"/>
              </a:ext>
            </a:extLst>
          </p:cNvPr>
          <p:cNvGrpSpPr/>
          <p:nvPr/>
        </p:nvGrpSpPr>
        <p:grpSpPr>
          <a:xfrm>
            <a:off x="765809" y="1991881"/>
            <a:ext cx="5427257" cy="404632"/>
            <a:chOff x="765809" y="1991881"/>
            <a:chExt cx="5427257" cy="404632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61634239-6935-3A58-BE4E-096798FC1AC5}"/>
                </a:ext>
              </a:extLst>
            </p:cNvPr>
            <p:cNvSpPr txBox="1"/>
            <p:nvPr/>
          </p:nvSpPr>
          <p:spPr>
            <a:xfrm>
              <a:off x="1175657" y="1991881"/>
              <a:ext cx="5017409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2000" dirty="0">
                  <a:latin typeface="VFSTNH+Calibri-Bold"/>
                </a:rPr>
                <a:t> J’exprime la division sous forme de fraction :</a:t>
              </a:r>
              <a:endParaRPr lang="fr-FR" sz="2000" dirty="0"/>
            </a:p>
          </p:txBody>
        </p:sp>
        <p:sp>
          <p:nvSpPr>
            <p:cNvPr id="11" name="Organigramme : Connecteur 10">
              <a:extLst>
                <a:ext uri="{FF2B5EF4-FFF2-40B4-BE49-F238E27FC236}">
                  <a16:creationId xmlns:a16="http://schemas.microsoft.com/office/drawing/2014/main" id="{CF3C578D-8BE7-C31B-ABC7-C0756AA3134C}"/>
                </a:ext>
              </a:extLst>
            </p:cNvPr>
            <p:cNvSpPr/>
            <p:nvPr/>
          </p:nvSpPr>
          <p:spPr>
            <a:xfrm>
              <a:off x="765809" y="1996403"/>
              <a:ext cx="433726" cy="400110"/>
            </a:xfrm>
            <a:prstGeom prst="flowChartConnector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1</a:t>
              </a:r>
            </a:p>
          </p:txBody>
        </p:sp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DCE84A99-A5BE-28D9-E8DB-BE54B5563A4C}"/>
              </a:ext>
            </a:extLst>
          </p:cNvPr>
          <p:cNvGrpSpPr/>
          <p:nvPr/>
        </p:nvGrpSpPr>
        <p:grpSpPr>
          <a:xfrm>
            <a:off x="765809" y="3096632"/>
            <a:ext cx="5523794" cy="400110"/>
            <a:chOff x="765809" y="3096632"/>
            <a:chExt cx="5523794" cy="40011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ZoneTexte 4">
                  <a:extLst>
                    <a:ext uri="{FF2B5EF4-FFF2-40B4-BE49-F238E27FC236}">
                      <a16:creationId xmlns:a16="http://schemas.microsoft.com/office/drawing/2014/main" id="{C3A8E07B-E3E7-D287-CED8-12E1074C7FFB}"/>
                    </a:ext>
                  </a:extLst>
                </p:cNvPr>
                <p:cNvSpPr txBox="1"/>
                <p:nvPr/>
              </p:nvSpPr>
              <p:spPr>
                <a:xfrm>
                  <a:off x="1135972" y="3096632"/>
                  <a:ext cx="5153631" cy="4001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Je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d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é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compose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les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nombres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et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les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puissances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 :</m:t>
                        </m:r>
                      </m:oMath>
                    </m:oMathPara>
                  </a14:m>
                  <a:endParaRPr lang="fr-FR" sz="2000" dirty="0">
                    <a:latin typeface="VFSTNH+Calibri-Bold"/>
                  </a:endParaRPr>
                </a:p>
              </p:txBody>
            </p:sp>
          </mc:Choice>
          <mc:Fallback xmlns="">
            <p:sp>
              <p:nvSpPr>
                <p:cNvPr id="5" name="ZoneTexte 4">
                  <a:extLst>
                    <a:ext uri="{FF2B5EF4-FFF2-40B4-BE49-F238E27FC236}">
                      <a16:creationId xmlns:a16="http://schemas.microsoft.com/office/drawing/2014/main" id="{C3A8E07B-E3E7-D287-CED8-12E1074C7FF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35972" y="3096632"/>
                  <a:ext cx="5153631" cy="400110"/>
                </a:xfrm>
                <a:prstGeom prst="rect">
                  <a:avLst/>
                </a:prstGeom>
                <a:blipFill>
                  <a:blip r:embed="rId5"/>
                  <a:stretch>
                    <a:fillRect b="-10606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" name="Organigramme : Connecteur 11">
              <a:extLst>
                <a:ext uri="{FF2B5EF4-FFF2-40B4-BE49-F238E27FC236}">
                  <a16:creationId xmlns:a16="http://schemas.microsoft.com/office/drawing/2014/main" id="{BA965E57-7BAD-99FD-5509-B466B795144B}"/>
                </a:ext>
              </a:extLst>
            </p:cNvPr>
            <p:cNvSpPr/>
            <p:nvPr/>
          </p:nvSpPr>
          <p:spPr>
            <a:xfrm>
              <a:off x="765809" y="3096632"/>
              <a:ext cx="433726" cy="400110"/>
            </a:xfrm>
            <a:prstGeom prst="flowChartConnector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/>
                <a:t>2</a:t>
              </a: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8B17F1EB-A18B-976B-7683-88A19FCBDA90}"/>
              </a:ext>
            </a:extLst>
          </p:cNvPr>
          <p:cNvGrpSpPr/>
          <p:nvPr/>
        </p:nvGrpSpPr>
        <p:grpSpPr>
          <a:xfrm>
            <a:off x="765809" y="4230248"/>
            <a:ext cx="2041145" cy="416748"/>
            <a:chOff x="765809" y="4230248"/>
            <a:chExt cx="2041145" cy="41674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ZoneTexte 5">
                  <a:extLst>
                    <a:ext uri="{FF2B5EF4-FFF2-40B4-BE49-F238E27FC236}">
                      <a16:creationId xmlns:a16="http://schemas.microsoft.com/office/drawing/2014/main" id="{EF760976-BB52-5508-3249-A80843664FF4}"/>
                    </a:ext>
                  </a:extLst>
                </p:cNvPr>
                <p:cNvSpPr txBox="1"/>
                <p:nvPr/>
              </p:nvSpPr>
              <p:spPr>
                <a:xfrm>
                  <a:off x="1277115" y="4246886"/>
                  <a:ext cx="1529839" cy="4001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fr-FR" sz="2000" dirty="0">
                      <a:latin typeface="VFSTNH+Calibri-Bold"/>
                    </a:rPr>
                    <a:t>Je simplifie </a:t>
                  </a:r>
                  <a14:m>
                    <m:oMath xmlns:m="http://schemas.openxmlformats.org/officeDocument/2006/math">
                      <m:r>
                        <a:rPr lang="fr-FR" sz="2000" b="0" dirty="0">
                          <a:latin typeface="Cambria Math" panose="02040503050406030204" pitchFamily="18" charset="0"/>
                        </a:rPr>
                        <m:t>:</m:t>
                      </m:r>
                    </m:oMath>
                  </a14:m>
                  <a:endParaRPr lang="fr-FR" sz="2000" dirty="0">
                    <a:latin typeface="VFSTNH+Calibri-Bold"/>
                  </a:endParaRPr>
                </a:p>
              </p:txBody>
            </p:sp>
          </mc:Choice>
          <mc:Fallback xmlns="">
            <p:sp>
              <p:nvSpPr>
                <p:cNvPr id="6" name="ZoneTexte 5">
                  <a:extLst>
                    <a:ext uri="{FF2B5EF4-FFF2-40B4-BE49-F238E27FC236}">
                      <a16:creationId xmlns:a16="http://schemas.microsoft.com/office/drawing/2014/main" id="{EF760976-BB52-5508-3249-A80843664FF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77115" y="4246886"/>
                  <a:ext cx="1529839" cy="400110"/>
                </a:xfrm>
                <a:prstGeom prst="rect">
                  <a:avLst/>
                </a:prstGeom>
                <a:blipFill>
                  <a:blip r:embed="rId6"/>
                  <a:stretch>
                    <a:fillRect l="-4400" t="-9231" b="-27692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Organigramme : Connecteur 12">
              <a:extLst>
                <a:ext uri="{FF2B5EF4-FFF2-40B4-BE49-F238E27FC236}">
                  <a16:creationId xmlns:a16="http://schemas.microsoft.com/office/drawing/2014/main" id="{B8FF1B40-7846-7D2E-2008-346CB11BDBE5}"/>
                </a:ext>
              </a:extLst>
            </p:cNvPr>
            <p:cNvSpPr/>
            <p:nvPr/>
          </p:nvSpPr>
          <p:spPr>
            <a:xfrm>
              <a:off x="765809" y="4230248"/>
              <a:ext cx="433726" cy="400110"/>
            </a:xfrm>
            <a:prstGeom prst="flowChartConnector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/>
                <a:t>3</a:t>
              </a: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9E1F489-54E2-D081-4983-02130E6108F2}"/>
              </a:ext>
            </a:extLst>
          </p:cNvPr>
          <p:cNvGrpSpPr/>
          <p:nvPr/>
        </p:nvGrpSpPr>
        <p:grpSpPr>
          <a:xfrm>
            <a:off x="765809" y="5177093"/>
            <a:ext cx="1896978" cy="405731"/>
            <a:chOff x="765809" y="5177093"/>
            <a:chExt cx="1896978" cy="405731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EA3C2D34-FE91-8E72-FB07-A354BDB710C4}"/>
                </a:ext>
              </a:extLst>
            </p:cNvPr>
            <p:cNvSpPr txBox="1"/>
            <p:nvPr/>
          </p:nvSpPr>
          <p:spPr>
            <a:xfrm>
              <a:off x="1277115" y="5182714"/>
              <a:ext cx="1385672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2000" dirty="0">
                  <a:latin typeface="VFSTNH+Calibri-Bold"/>
                </a:rPr>
                <a:t>Je conclus : </a:t>
              </a:r>
            </a:p>
          </p:txBody>
        </p:sp>
        <p:sp>
          <p:nvSpPr>
            <p:cNvPr id="15" name="Organigramme : Connecteur 14">
              <a:extLst>
                <a:ext uri="{FF2B5EF4-FFF2-40B4-BE49-F238E27FC236}">
                  <a16:creationId xmlns:a16="http://schemas.microsoft.com/office/drawing/2014/main" id="{E34F89C9-8274-5202-C045-9DEF66ED3F9E}"/>
                </a:ext>
              </a:extLst>
            </p:cNvPr>
            <p:cNvSpPr/>
            <p:nvPr/>
          </p:nvSpPr>
          <p:spPr>
            <a:xfrm>
              <a:off x="765809" y="5177093"/>
              <a:ext cx="433726" cy="400110"/>
            </a:xfrm>
            <a:prstGeom prst="flowChartConnector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/>
                <a:t>4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185A4E7F-EFBC-DEF7-5450-808DA292BF31}"/>
                  </a:ext>
                </a:extLst>
              </p:cNvPr>
              <p:cNvSpPr txBox="1"/>
              <p:nvPr/>
            </p:nvSpPr>
            <p:spPr>
              <a:xfrm>
                <a:off x="6343841" y="1872752"/>
                <a:ext cx="2663015" cy="666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1" i="1" dirty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b="1" i="1" dirty="0">
                              <a:latin typeface="Cambria Math" panose="02040503050406030204" pitchFamily="18" charset="0"/>
                            </a:rPr>
                            <m:t>𝟏𝟐</m:t>
                          </m:r>
                          <m:sSup>
                            <m:sSupPr>
                              <m:ctrlPr>
                                <a:rPr lang="fr-FR" b="1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b="1" i="1" dirty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fr-FR" b="1" i="1" dirty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fr-FR" b="1" i="1" dirty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fr-FR" b="1" i="1" dirty="0">
                              <a:latin typeface="Cambria Math" panose="02040503050406030204" pitchFamily="18" charset="0"/>
                            </a:rPr>
                            <m:t>𝒂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185A4E7F-EFBC-DEF7-5450-808DA292BF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3841" y="1872752"/>
                <a:ext cx="2663015" cy="66601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F29512A9-8FB2-08EF-68C1-B53E08EA2CA2}"/>
                  </a:ext>
                </a:extLst>
              </p:cNvPr>
              <p:cNvSpPr txBox="1"/>
              <p:nvPr/>
            </p:nvSpPr>
            <p:spPr>
              <a:xfrm>
                <a:off x="6495734" y="3004287"/>
                <a:ext cx="2663015" cy="6127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1" i="1" dirty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b="1" i="1" dirty="0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fr-FR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  <m:r>
                            <a:rPr lang="fr-FR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  <m:r>
                            <a:rPr lang="fr-FR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num>
                        <m:den>
                          <m:r>
                            <a:rPr lang="fr-FR" b="1" i="1" dirty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fr-FR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1" i="1" dirty="0">
                              <a:latin typeface="Cambria Math" panose="02040503050406030204" pitchFamily="18" charset="0"/>
                            </a:rPr>
                            <m:t>𝒂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F29512A9-8FB2-08EF-68C1-B53E08EA2C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5734" y="3004287"/>
                <a:ext cx="2663015" cy="6127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E6C2D60F-1F0F-ADCD-A667-2F2274B7BCC9}"/>
                  </a:ext>
                </a:extLst>
              </p:cNvPr>
              <p:cNvSpPr txBox="1"/>
              <p:nvPr/>
            </p:nvSpPr>
            <p:spPr>
              <a:xfrm>
                <a:off x="6598973" y="4034264"/>
                <a:ext cx="2663015" cy="6127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1" i="1" dirty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b="1" i="1" dirty="0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fr-FR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  <m:r>
                            <a:rPr lang="fr-FR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  <m:r>
                            <a:rPr lang="fr-FR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num>
                        <m:den>
                          <m:r>
                            <a:rPr lang="fr-FR" b="1" i="1" dirty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fr-FR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1" i="1" dirty="0">
                              <a:latin typeface="Cambria Math" panose="02040503050406030204" pitchFamily="18" charset="0"/>
                            </a:rPr>
                            <m:t>𝒂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E6C2D60F-1F0F-ADCD-A667-2F2274B7BC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8973" y="4034264"/>
                <a:ext cx="2663015" cy="6127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CADE42DB-E488-50B7-5005-71CBE757751D}"/>
                  </a:ext>
                </a:extLst>
              </p:cNvPr>
              <p:cNvSpPr txBox="1"/>
              <p:nvPr/>
            </p:nvSpPr>
            <p:spPr>
              <a:xfrm>
                <a:off x="6775953" y="5177093"/>
                <a:ext cx="266301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fr-FR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fr-FR" b="1" dirty="0"/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CADE42DB-E488-50B7-5005-71CBE75775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5953" y="5177093"/>
                <a:ext cx="2663015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9A1FBC4A-C2D3-9617-0733-10907BD4F97C}"/>
                  </a:ext>
                </a:extLst>
              </p:cNvPr>
              <p:cNvSpPr txBox="1"/>
              <p:nvPr/>
            </p:nvSpPr>
            <p:spPr>
              <a:xfrm>
                <a:off x="8682519" y="3994554"/>
                <a:ext cx="1512897" cy="6099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1" i="1" dirty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b="1" i="1" dirty="0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fr-FR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9A1FBC4A-C2D3-9617-0733-10907BD4F9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2519" y="3994554"/>
                <a:ext cx="1512897" cy="60991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77B1238A-2B93-F3B8-4C2F-174684D0F01F}"/>
              </a:ext>
            </a:extLst>
          </p:cNvPr>
          <p:cNvCxnSpPr/>
          <p:nvPr/>
        </p:nvCxnSpPr>
        <p:spPr>
          <a:xfrm flipH="1">
            <a:off x="7749091" y="4028967"/>
            <a:ext cx="147484" cy="3048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78C0A68-1537-5291-B758-7B612B12FF20}"/>
              </a:ext>
            </a:extLst>
          </p:cNvPr>
          <p:cNvCxnSpPr/>
          <p:nvPr/>
        </p:nvCxnSpPr>
        <p:spPr>
          <a:xfrm flipH="1">
            <a:off x="7675349" y="4406774"/>
            <a:ext cx="147484" cy="3048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54D47FAC-22A5-C56D-95D1-A5FD070C9477}"/>
              </a:ext>
            </a:extLst>
          </p:cNvPr>
          <p:cNvCxnSpPr/>
          <p:nvPr/>
        </p:nvCxnSpPr>
        <p:spPr>
          <a:xfrm flipH="1">
            <a:off x="8142063" y="4026557"/>
            <a:ext cx="147484" cy="3048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470589DC-C1D4-5DEA-DA45-F2B93CEF390F}"/>
              </a:ext>
            </a:extLst>
          </p:cNvPr>
          <p:cNvCxnSpPr/>
          <p:nvPr/>
        </p:nvCxnSpPr>
        <p:spPr>
          <a:xfrm flipH="1">
            <a:off x="8058908" y="4387109"/>
            <a:ext cx="147484" cy="3048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76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/>
      <p:bldP spid="17" grpId="0"/>
      <p:bldP spid="18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32D40-19F4-D14D-23E4-AD78ED50D2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B80DF40A-B990-632E-EB30-130B63047DD0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J’étudie l’exemple 2.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793BA7B-C54D-E91A-4330-780E02D46E8A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2B5CE778-AF7A-2CCE-92A6-F50F858334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1CA50E3D-3ECC-35D4-ED81-85297B41F968}"/>
              </a:ext>
            </a:extLst>
          </p:cNvPr>
          <p:cNvSpPr txBox="1"/>
          <p:nvPr/>
        </p:nvSpPr>
        <p:spPr>
          <a:xfrm>
            <a:off x="765809" y="554127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3342502A-6DEE-1E83-E4D3-573D35F53F02}"/>
                  </a:ext>
                </a:extLst>
              </p:cNvPr>
              <p:cNvSpPr txBox="1"/>
              <p:nvPr/>
            </p:nvSpPr>
            <p:spPr>
              <a:xfrm>
                <a:off x="720906" y="902770"/>
                <a:ext cx="10062424" cy="7148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:endParaRPr lang="fr-FR" sz="2000" b="0" i="0" u="none" strike="noStrike" baseline="0" dirty="0">
                  <a:solidFill>
                    <a:srgbClr val="000000"/>
                  </a:solidFill>
                  <a:latin typeface="VFSTNH+Calibri-Bold"/>
                </a:endParaRPr>
              </a:p>
              <a:p>
                <a:r>
                  <a:rPr lang="fr-FR" sz="2000" b="1" dirty="0">
                    <a:latin typeface="VFSTNH+Calibri-Bold"/>
                  </a:rPr>
                  <a:t>Pour effectuer la division des deux monômes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sz="2000" b="1" i="1" dirty="0" smtClean="0">
                        <a:latin typeface="Cambria Math" panose="02040503050406030204" pitchFamily="18" charset="0"/>
                      </a:rPr>
                      <m:t>𝟐𝟒</m:t>
                    </m:r>
                    <m:sSup>
                      <m:sSupPr>
                        <m:ctrlPr>
                          <a:rPr lang="fr-FR" sz="20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b="1" i="1" dirty="0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fr-FR" sz="2000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fr-FR" sz="20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b="1" i="1" dirty="0" smtClean="0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  <m:sup>
                        <m:r>
                          <a:rPr lang="fr-FR" sz="2000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fr-FR" sz="2000" b="1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fr-FR" sz="2000" b="1" dirty="0">
                    <a:latin typeface="VFSTNH+Calibri-Bold"/>
                  </a:rPr>
                  <a:t>et (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sz="2000" b="1" i="1" dirty="0" smtClean="0">
                        <a:latin typeface="Cambria Math" panose="02040503050406030204" pitchFamily="18" charset="0"/>
                      </a:rPr>
                      <m:t>𝒂𝒃</m:t>
                    </m:r>
                  </m:oMath>
                </a14:m>
                <a:r>
                  <a:rPr lang="fr-FR" sz="2000" b="1" dirty="0">
                    <a:latin typeface="VFSTNH+Calibri-Bold"/>
                  </a:rPr>
                  <a:t>), je suis les étapes suivantes </a:t>
                </a:r>
                <a:r>
                  <a:rPr lang="fr-FR" b="1" dirty="0">
                    <a:latin typeface="VFSTNH+Calibri-Bold"/>
                  </a:rPr>
                  <a:t>:</a:t>
                </a:r>
                <a:endParaRPr lang="fr-FR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3342502A-6DEE-1E83-E4D3-573D35F53F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906" y="902770"/>
                <a:ext cx="10062424" cy="714876"/>
              </a:xfrm>
              <a:prstGeom prst="rect">
                <a:avLst/>
              </a:prstGeom>
              <a:blipFill>
                <a:blip r:embed="rId4"/>
                <a:stretch>
                  <a:fillRect l="-606" r="-363" b="-1538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6" name="Groupe 25">
            <a:extLst>
              <a:ext uri="{FF2B5EF4-FFF2-40B4-BE49-F238E27FC236}">
                <a16:creationId xmlns:a16="http://schemas.microsoft.com/office/drawing/2014/main" id="{FFEE8744-B573-8CC2-E10E-B03A5B6A25DE}"/>
              </a:ext>
            </a:extLst>
          </p:cNvPr>
          <p:cNvGrpSpPr/>
          <p:nvPr/>
        </p:nvGrpSpPr>
        <p:grpSpPr>
          <a:xfrm>
            <a:off x="765809" y="1996403"/>
            <a:ext cx="5509777" cy="440718"/>
            <a:chOff x="765809" y="1996403"/>
            <a:chExt cx="5509777" cy="440718"/>
          </a:xfrm>
        </p:grpSpPr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ED5F86C9-2D82-F73E-0450-56C048D82F0F}"/>
                </a:ext>
              </a:extLst>
            </p:cNvPr>
            <p:cNvSpPr txBox="1"/>
            <p:nvPr/>
          </p:nvSpPr>
          <p:spPr>
            <a:xfrm>
              <a:off x="1258177" y="2037011"/>
              <a:ext cx="5017409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2000" dirty="0">
                  <a:latin typeface="VFSTNH+Calibri-Bold"/>
                </a:rPr>
                <a:t> J’exprime la division sous forme de fraction :</a:t>
              </a:r>
              <a:endParaRPr lang="fr-FR" sz="2000" dirty="0"/>
            </a:p>
          </p:txBody>
        </p:sp>
        <p:sp>
          <p:nvSpPr>
            <p:cNvPr id="16" name="Organigramme : Connecteur 15">
              <a:extLst>
                <a:ext uri="{FF2B5EF4-FFF2-40B4-BE49-F238E27FC236}">
                  <a16:creationId xmlns:a16="http://schemas.microsoft.com/office/drawing/2014/main" id="{A850B2E2-71C8-B209-EB50-C2D721515D44}"/>
                </a:ext>
              </a:extLst>
            </p:cNvPr>
            <p:cNvSpPr/>
            <p:nvPr/>
          </p:nvSpPr>
          <p:spPr>
            <a:xfrm>
              <a:off x="765809" y="1996403"/>
              <a:ext cx="433726" cy="400110"/>
            </a:xfrm>
            <a:prstGeom prst="flowChartConnector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/>
                <a:t>1</a:t>
              </a: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50F7FF6-2901-09ED-3F9C-761E04939E3F}"/>
              </a:ext>
            </a:extLst>
          </p:cNvPr>
          <p:cNvGrpSpPr/>
          <p:nvPr/>
        </p:nvGrpSpPr>
        <p:grpSpPr>
          <a:xfrm>
            <a:off x="765809" y="2897094"/>
            <a:ext cx="5563479" cy="479059"/>
            <a:chOff x="765809" y="2897094"/>
            <a:chExt cx="5563479" cy="47905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ZoneTexte 11">
                  <a:extLst>
                    <a:ext uri="{FF2B5EF4-FFF2-40B4-BE49-F238E27FC236}">
                      <a16:creationId xmlns:a16="http://schemas.microsoft.com/office/drawing/2014/main" id="{696E0BE8-9C47-0BB3-D895-4DDE19BC1F98}"/>
                    </a:ext>
                  </a:extLst>
                </p:cNvPr>
                <p:cNvSpPr txBox="1"/>
                <p:nvPr/>
              </p:nvSpPr>
              <p:spPr>
                <a:xfrm>
                  <a:off x="1175657" y="2976043"/>
                  <a:ext cx="5153631" cy="4001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Je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d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é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compose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les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nombres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et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les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puissances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 :</m:t>
                        </m:r>
                      </m:oMath>
                    </m:oMathPara>
                  </a14:m>
                  <a:endParaRPr lang="fr-FR" sz="2000" dirty="0">
                    <a:latin typeface="VFSTNH+Calibri-Bold"/>
                  </a:endParaRPr>
                </a:p>
              </p:txBody>
            </p:sp>
          </mc:Choice>
          <mc:Fallback xmlns="">
            <p:sp>
              <p:nvSpPr>
                <p:cNvPr id="12" name="ZoneTexte 11">
                  <a:extLst>
                    <a:ext uri="{FF2B5EF4-FFF2-40B4-BE49-F238E27FC236}">
                      <a16:creationId xmlns:a16="http://schemas.microsoft.com/office/drawing/2014/main" id="{696E0BE8-9C47-0BB3-D895-4DDE19BC1F9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75657" y="2976043"/>
                  <a:ext cx="5153631" cy="400110"/>
                </a:xfrm>
                <a:prstGeom prst="rect">
                  <a:avLst/>
                </a:prstGeom>
                <a:blipFill>
                  <a:blip r:embed="rId5"/>
                  <a:stretch>
                    <a:fillRect b="-12121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" name="Organigramme : Connecteur 16">
              <a:extLst>
                <a:ext uri="{FF2B5EF4-FFF2-40B4-BE49-F238E27FC236}">
                  <a16:creationId xmlns:a16="http://schemas.microsoft.com/office/drawing/2014/main" id="{9920B40F-5276-240B-D845-3F9F9308D055}"/>
                </a:ext>
              </a:extLst>
            </p:cNvPr>
            <p:cNvSpPr/>
            <p:nvPr/>
          </p:nvSpPr>
          <p:spPr>
            <a:xfrm>
              <a:off x="765809" y="2897094"/>
              <a:ext cx="433726" cy="400110"/>
            </a:xfrm>
            <a:prstGeom prst="flowChartConnector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/>
                <a:t>2</a:t>
              </a:r>
            </a:p>
          </p:txBody>
        </p:sp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39FC9476-49BC-5E99-4E06-D0E0F95D8F3F}"/>
              </a:ext>
            </a:extLst>
          </p:cNvPr>
          <p:cNvGrpSpPr/>
          <p:nvPr/>
        </p:nvGrpSpPr>
        <p:grpSpPr>
          <a:xfrm>
            <a:off x="765809" y="3915075"/>
            <a:ext cx="2041145" cy="416748"/>
            <a:chOff x="765809" y="3915075"/>
            <a:chExt cx="2041145" cy="41674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ZoneTexte 12">
                  <a:extLst>
                    <a:ext uri="{FF2B5EF4-FFF2-40B4-BE49-F238E27FC236}">
                      <a16:creationId xmlns:a16="http://schemas.microsoft.com/office/drawing/2014/main" id="{42A90712-22C9-50D7-0E5A-BD862FB1702D}"/>
                    </a:ext>
                  </a:extLst>
                </p:cNvPr>
                <p:cNvSpPr txBox="1"/>
                <p:nvPr/>
              </p:nvSpPr>
              <p:spPr>
                <a:xfrm>
                  <a:off x="1277115" y="3931713"/>
                  <a:ext cx="1529839" cy="4001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fr-FR" sz="2000" dirty="0">
                      <a:latin typeface="VFSTNH+Calibri-Bold"/>
                    </a:rPr>
                    <a:t>Je simplifie </a:t>
                  </a:r>
                  <a14:m>
                    <m:oMath xmlns:m="http://schemas.openxmlformats.org/officeDocument/2006/math">
                      <m:r>
                        <a:rPr lang="fr-FR" sz="2000" b="0" dirty="0">
                          <a:latin typeface="Cambria Math" panose="02040503050406030204" pitchFamily="18" charset="0"/>
                        </a:rPr>
                        <m:t>:</m:t>
                      </m:r>
                    </m:oMath>
                  </a14:m>
                  <a:endParaRPr lang="fr-FR" sz="2000" dirty="0">
                    <a:latin typeface="VFSTNH+Calibri-Bold"/>
                  </a:endParaRPr>
                </a:p>
              </p:txBody>
            </p:sp>
          </mc:Choice>
          <mc:Fallback xmlns="">
            <p:sp>
              <p:nvSpPr>
                <p:cNvPr id="13" name="ZoneTexte 12">
                  <a:extLst>
                    <a:ext uri="{FF2B5EF4-FFF2-40B4-BE49-F238E27FC236}">
                      <a16:creationId xmlns:a16="http://schemas.microsoft.com/office/drawing/2014/main" id="{42A90712-22C9-50D7-0E5A-BD862FB1702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77115" y="3931713"/>
                  <a:ext cx="1529839" cy="400110"/>
                </a:xfrm>
                <a:prstGeom prst="rect">
                  <a:avLst/>
                </a:prstGeom>
                <a:blipFill>
                  <a:blip r:embed="rId6"/>
                  <a:stretch>
                    <a:fillRect l="-4400" t="-9091" b="-25758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Organigramme : Connecteur 17">
              <a:extLst>
                <a:ext uri="{FF2B5EF4-FFF2-40B4-BE49-F238E27FC236}">
                  <a16:creationId xmlns:a16="http://schemas.microsoft.com/office/drawing/2014/main" id="{52F7CA9D-8D26-361F-328B-894F96302530}"/>
                </a:ext>
              </a:extLst>
            </p:cNvPr>
            <p:cNvSpPr/>
            <p:nvPr/>
          </p:nvSpPr>
          <p:spPr>
            <a:xfrm>
              <a:off x="765809" y="3915075"/>
              <a:ext cx="433726" cy="400110"/>
            </a:xfrm>
            <a:prstGeom prst="flowChartConnector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/>
                <a:t>3</a:t>
              </a: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132BCC9-CF3D-9006-4CE0-F14346B6E902}"/>
              </a:ext>
            </a:extLst>
          </p:cNvPr>
          <p:cNvGrpSpPr/>
          <p:nvPr/>
        </p:nvGrpSpPr>
        <p:grpSpPr>
          <a:xfrm>
            <a:off x="765809" y="5065061"/>
            <a:ext cx="1896978" cy="405731"/>
            <a:chOff x="765809" y="5065061"/>
            <a:chExt cx="1896978" cy="405731"/>
          </a:xfrm>
        </p:grpSpPr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513BFD6A-E65D-B257-4A17-E532AC5FBD55}"/>
                </a:ext>
              </a:extLst>
            </p:cNvPr>
            <p:cNvSpPr txBox="1"/>
            <p:nvPr/>
          </p:nvSpPr>
          <p:spPr>
            <a:xfrm>
              <a:off x="1277115" y="5070682"/>
              <a:ext cx="1385672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2000" dirty="0">
                  <a:latin typeface="VFSTNH+Calibri-Bold"/>
                </a:rPr>
                <a:t>Je conclus : </a:t>
              </a:r>
            </a:p>
          </p:txBody>
        </p:sp>
        <p:sp>
          <p:nvSpPr>
            <p:cNvPr id="19" name="Organigramme : Connecteur 18">
              <a:extLst>
                <a:ext uri="{FF2B5EF4-FFF2-40B4-BE49-F238E27FC236}">
                  <a16:creationId xmlns:a16="http://schemas.microsoft.com/office/drawing/2014/main" id="{FB281002-8967-815A-8BEB-C0B166A722A4}"/>
                </a:ext>
              </a:extLst>
            </p:cNvPr>
            <p:cNvSpPr/>
            <p:nvPr/>
          </p:nvSpPr>
          <p:spPr>
            <a:xfrm>
              <a:off x="765809" y="5065061"/>
              <a:ext cx="433726" cy="400110"/>
            </a:xfrm>
            <a:prstGeom prst="flowChartConnector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/>
                <a:t>4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AA29CC7C-B270-153C-C19E-A2A867C82256}"/>
                  </a:ext>
                </a:extLst>
              </p:cNvPr>
              <p:cNvSpPr txBox="1"/>
              <p:nvPr/>
            </p:nvSpPr>
            <p:spPr>
              <a:xfrm>
                <a:off x="6353166" y="1996403"/>
                <a:ext cx="2663015" cy="6726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1" i="1" dirty="0" smtClean="0">
                              <a:latin typeface="Cambria Math" panose="02040503050406030204" pitchFamily="18" charset="0"/>
                            </a:rPr>
                            <m:t>𝟐𝟒</m:t>
                          </m:r>
                          <m:sSup>
                            <m:sSupPr>
                              <m:ctrlPr>
                                <a:rPr lang="fr-FR" b="1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b="1" i="1" dirty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fr-FR" b="1" i="1" dirty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sSup>
                            <m:sSupPr>
                              <m:ctrlPr>
                                <a:rPr lang="fr-FR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fr-FR" b="1" i="1" dirty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fr-FR" b="1" i="1" dirty="0">
                              <a:latin typeface="Cambria Math" panose="02040503050406030204" pitchFamily="18" charset="0"/>
                            </a:rPr>
                            <m:t>𝒂𝒃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AA29CC7C-B270-153C-C19E-A2A867C822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3166" y="1996403"/>
                <a:ext cx="2663015" cy="6726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8E6B9E90-6CF0-3C29-F9BD-2B02AB6EA446}"/>
                  </a:ext>
                </a:extLst>
              </p:cNvPr>
              <p:cNvSpPr txBox="1"/>
              <p:nvPr/>
            </p:nvSpPr>
            <p:spPr>
              <a:xfrm>
                <a:off x="6456404" y="2839788"/>
                <a:ext cx="2663015" cy="618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1" i="1" dirty="0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fr-FR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</m:t>
                          </m:r>
                          <m:r>
                            <a:rPr lang="fr-FR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  <m:r>
                            <a:rPr lang="fr-FR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  <m:r>
                            <a:rPr lang="fr-FR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  <m:r>
                            <a:rPr lang="fr-FR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num>
                        <m:den>
                          <m:r>
                            <a:rPr lang="fr-FR" b="1" i="1" dirty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fr-FR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1" i="1" dirty="0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fr-FR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1" i="1" dirty="0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8E6B9E90-6CF0-3C29-F9BD-2B02AB6EA4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6404" y="2839788"/>
                <a:ext cx="2663015" cy="61843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B155699B-AC7A-1BDE-ECD3-E935AD4113D1}"/>
                  </a:ext>
                </a:extLst>
              </p:cNvPr>
              <p:cNvSpPr txBox="1"/>
              <p:nvPr/>
            </p:nvSpPr>
            <p:spPr>
              <a:xfrm>
                <a:off x="6353166" y="3777962"/>
                <a:ext cx="2663015" cy="618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1" i="1" dirty="0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fr-FR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</m:t>
                          </m:r>
                          <m:r>
                            <a:rPr lang="fr-FR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  <m:r>
                            <a:rPr lang="fr-FR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  <m:r>
                            <a:rPr lang="fr-FR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  <m:r>
                            <a:rPr lang="fr-FR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num>
                        <m:den>
                          <m:r>
                            <a:rPr lang="fr-FR" b="1" i="1" dirty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fr-FR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1" i="1" dirty="0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fr-FR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1" i="1" dirty="0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B155699B-AC7A-1BDE-ECD3-E935AD4113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3166" y="3777962"/>
                <a:ext cx="2663015" cy="61843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F4D25C16-3938-C982-3486-A1FD7769D414}"/>
                  </a:ext>
                </a:extLst>
              </p:cNvPr>
              <p:cNvSpPr txBox="1"/>
              <p:nvPr/>
            </p:nvSpPr>
            <p:spPr>
              <a:xfrm>
                <a:off x="8809704" y="3769339"/>
                <a:ext cx="1522729" cy="618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fr-FR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  <m:r>
                            <a:rPr lang="fr-FR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F4D25C16-3938-C982-3486-A1FD7769D4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9704" y="3769339"/>
                <a:ext cx="1522729" cy="61843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DB594A47-7200-9651-2643-B2609EFCEE53}"/>
                  </a:ext>
                </a:extLst>
              </p:cNvPr>
              <p:cNvSpPr txBox="1"/>
              <p:nvPr/>
            </p:nvSpPr>
            <p:spPr>
              <a:xfrm>
                <a:off x="6456404" y="4886900"/>
                <a:ext cx="266301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fr-FR" b="1" i="1" smtClean="0">
                          <a:latin typeface="Cambria Math" panose="02040503050406030204" pitchFamily="18" charset="0"/>
                        </a:rPr>
                        <m:t>𝒂𝒃</m:t>
                      </m:r>
                    </m:oMath>
                  </m:oMathPara>
                </a14:m>
                <a:endParaRPr lang="fr-FR" b="1" dirty="0"/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DB594A47-7200-9651-2643-B2609EFCEE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6404" y="4886900"/>
                <a:ext cx="2663015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BDA5BD33-6238-BD21-BE21-6C047E62D138}"/>
              </a:ext>
            </a:extLst>
          </p:cNvPr>
          <p:cNvCxnSpPr/>
          <p:nvPr/>
        </p:nvCxnSpPr>
        <p:spPr>
          <a:xfrm flipH="1">
            <a:off x="6597446" y="3782381"/>
            <a:ext cx="147484" cy="3048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5ED2C188-3EE9-C6D0-3572-6E59FDB3563C}"/>
              </a:ext>
            </a:extLst>
          </p:cNvPr>
          <p:cNvCxnSpPr/>
          <p:nvPr/>
        </p:nvCxnSpPr>
        <p:spPr>
          <a:xfrm flipH="1">
            <a:off x="7197214" y="4131768"/>
            <a:ext cx="147484" cy="3048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0EBB627-8C6A-F943-906E-86C925A6766A}"/>
              </a:ext>
            </a:extLst>
          </p:cNvPr>
          <p:cNvCxnSpPr/>
          <p:nvPr/>
        </p:nvCxnSpPr>
        <p:spPr>
          <a:xfrm flipH="1">
            <a:off x="7610931" y="4111685"/>
            <a:ext cx="147484" cy="3048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02129CFE-CED7-1F60-ABB3-45F71B02D636}"/>
              </a:ext>
            </a:extLst>
          </p:cNvPr>
          <p:cNvCxnSpPr/>
          <p:nvPr/>
        </p:nvCxnSpPr>
        <p:spPr>
          <a:xfrm flipH="1">
            <a:off x="7433951" y="3796326"/>
            <a:ext cx="147484" cy="3048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A78B529E-F5B7-8068-7ECD-6C0600B82A12}"/>
              </a:ext>
            </a:extLst>
          </p:cNvPr>
          <p:cNvCxnSpPr/>
          <p:nvPr/>
        </p:nvCxnSpPr>
        <p:spPr>
          <a:xfrm flipH="1">
            <a:off x="8239814" y="3782381"/>
            <a:ext cx="147484" cy="3048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789A6C55-E78A-B6FF-2E34-929E273AE57D}"/>
              </a:ext>
            </a:extLst>
          </p:cNvPr>
          <p:cNvCxnSpPr/>
          <p:nvPr/>
        </p:nvCxnSpPr>
        <p:spPr>
          <a:xfrm flipH="1">
            <a:off x="8024648" y="4155914"/>
            <a:ext cx="147484" cy="3048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3613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10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EFFD7A-1E9D-FDBD-9BA9-275FDF458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272BAA06-3903-83D6-A8CD-5692434D32A4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Ordonner les étapes pour répondre à la question</a:t>
            </a: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2" name="D_A_02">
            <a:extLst>
              <a:ext uri="{FF2B5EF4-FFF2-40B4-BE49-F238E27FC236}">
                <a16:creationId xmlns:a16="http://schemas.microsoft.com/office/drawing/2014/main" id="{2096C3CC-4E48-1DAA-53A4-F379BFC456C0}"/>
              </a:ext>
            </a:extLst>
          </p:cNvPr>
          <p:cNvSpPr txBox="1"/>
          <p:nvPr/>
        </p:nvSpPr>
        <p:spPr>
          <a:xfrm>
            <a:off x="765809" y="564143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20" name="Rectangle: Rounded Corners 24">
            <a:extLst>
              <a:ext uri="{FF2B5EF4-FFF2-40B4-BE49-F238E27FC236}">
                <a16:creationId xmlns:a16="http://schemas.microsoft.com/office/drawing/2014/main" id="{AA4A0345-F395-BE2A-42BB-EE3C7345930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id="{A4290B77-5670-07A3-8BCA-E4D0358635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41CA38A8-26A0-2A6E-E2B1-06C53CFF51A8}"/>
                  </a:ext>
                </a:extLst>
              </p:cNvPr>
              <p:cNvSpPr txBox="1"/>
              <p:nvPr/>
            </p:nvSpPr>
            <p:spPr>
              <a:xfrm>
                <a:off x="720905" y="902770"/>
                <a:ext cx="10428875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:endParaRPr lang="fr-FR" sz="2000" b="0" i="0" u="none" strike="noStrike" baseline="0" dirty="0">
                  <a:solidFill>
                    <a:srgbClr val="000000"/>
                  </a:solidFill>
                  <a:latin typeface="VFSTNH+Calibri-Bold"/>
                </a:endParaRPr>
              </a:p>
              <a:p>
                <a:r>
                  <a:rPr lang="fr-FR" sz="2400" dirty="0">
                    <a:latin typeface="VFSTNH+Calibri-Bold"/>
                  </a:rPr>
                  <a:t>Ordonner les étapes de la division de </a:t>
                </a:r>
                <a14:m>
                  <m:oMath xmlns:m="http://schemas.openxmlformats.org/officeDocument/2006/math"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(−16</m:t>
                    </m:r>
                    <m:sSup>
                      <m:sSupPr>
                        <m:ctrlPr>
                          <a:rPr lang="fr-FR" sz="24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fr-FR" sz="2400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fr-FR" sz="2400" dirty="0">
                    <a:latin typeface="VFSTNH+Calibri-Bold"/>
                  </a:rPr>
                  <a:t>par </a:t>
                </a:r>
                <a14:m>
                  <m:oMath xmlns:m="http://schemas.openxmlformats.org/officeDocument/2006/math"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(8</m:t>
                    </m:r>
                    <m:sSup>
                      <m:sSupPr>
                        <m:ctrlPr>
                          <a:rPr lang="fr-FR" sz="24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fr-FR" sz="24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fr-FR" sz="2400" dirty="0">
                    <a:latin typeface="VFSTNH+Calibri-Bold"/>
                  </a:rPr>
                  <a:t>)</a:t>
                </a: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41CA38A8-26A0-2A6E-E2B1-06C53CFF51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905" y="902770"/>
                <a:ext cx="10428875" cy="769441"/>
              </a:xfrm>
              <a:prstGeom prst="rect">
                <a:avLst/>
              </a:prstGeom>
              <a:blipFill>
                <a:blip r:embed="rId4"/>
                <a:stretch>
                  <a:fillRect l="-877" b="-1746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0" name="Groupe 29">
            <a:extLst>
              <a:ext uri="{FF2B5EF4-FFF2-40B4-BE49-F238E27FC236}">
                <a16:creationId xmlns:a16="http://schemas.microsoft.com/office/drawing/2014/main" id="{66AF1C07-98C9-A830-E2A8-90539D46F334}"/>
              </a:ext>
            </a:extLst>
          </p:cNvPr>
          <p:cNvGrpSpPr/>
          <p:nvPr/>
        </p:nvGrpSpPr>
        <p:grpSpPr>
          <a:xfrm>
            <a:off x="765809" y="4437824"/>
            <a:ext cx="8327952" cy="672107"/>
            <a:chOff x="765809" y="4698364"/>
            <a:chExt cx="8327952" cy="672107"/>
          </a:xfrm>
        </p:grpSpPr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79154AB4-8E62-DDF2-89B0-A423F32E6440}"/>
                </a:ext>
              </a:extLst>
            </p:cNvPr>
            <p:cNvSpPr txBox="1"/>
            <p:nvPr/>
          </p:nvSpPr>
          <p:spPr>
            <a:xfrm>
              <a:off x="1277115" y="4834362"/>
              <a:ext cx="5017409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2000" dirty="0">
                  <a:latin typeface="VFSTNH+Calibri-Bold"/>
                </a:rPr>
                <a:t> J’exprime la division sous forme de fraction :</a:t>
              </a:r>
              <a:endParaRPr lang="fr-FR" sz="2000" dirty="0"/>
            </a:p>
          </p:txBody>
        </p:sp>
        <p:sp>
          <p:nvSpPr>
            <p:cNvPr id="17" name="Organigramme : Connecteur 16">
              <a:extLst>
                <a:ext uri="{FF2B5EF4-FFF2-40B4-BE49-F238E27FC236}">
                  <a16:creationId xmlns:a16="http://schemas.microsoft.com/office/drawing/2014/main" id="{A4F889E9-E84F-0F14-28F0-40F15EFFDC02}"/>
                </a:ext>
              </a:extLst>
            </p:cNvPr>
            <p:cNvSpPr/>
            <p:nvPr/>
          </p:nvSpPr>
          <p:spPr>
            <a:xfrm>
              <a:off x="765809" y="4850226"/>
              <a:ext cx="433726" cy="368383"/>
            </a:xfrm>
            <a:prstGeom prst="flowChartConnector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/>
                <a:t>3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ZoneTexte 2">
                  <a:extLst>
                    <a:ext uri="{FF2B5EF4-FFF2-40B4-BE49-F238E27FC236}">
                      <a16:creationId xmlns:a16="http://schemas.microsoft.com/office/drawing/2014/main" id="{DF3989A3-07A1-664D-22D4-ECA02BF50F73}"/>
                    </a:ext>
                  </a:extLst>
                </p:cNvPr>
                <p:cNvSpPr txBox="1"/>
                <p:nvPr/>
              </p:nvSpPr>
              <p:spPr>
                <a:xfrm>
                  <a:off x="6430746" y="4698364"/>
                  <a:ext cx="2663015" cy="6721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fr-FR" b="1" i="1" smtClean="0">
                                <a:latin typeface="Cambria Math" panose="02040503050406030204" pitchFamily="18" charset="0"/>
                              </a:rPr>
                              <m:t>𝟏𝟔</m:t>
                            </m:r>
                            <m:sSup>
                              <m:sSupPr>
                                <m:ctrlPr>
                                  <a:rPr lang="fr-FR" b="1" i="1" dirty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fr-FR" b="1" i="1" dirty="0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fr-FR" b="1" i="1" dirty="0" smtClean="0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sup>
                            </m:sSup>
                          </m:num>
                          <m:den>
                            <m:r>
                              <a:rPr lang="fr-FR" b="1" i="1" dirty="0" smtClean="0">
                                <a:latin typeface="Cambria Math" panose="02040503050406030204" pitchFamily="18" charset="0"/>
                              </a:rPr>
                              <m:t>𝟖</m:t>
                            </m:r>
                            <m:sSup>
                              <m:sSupPr>
                                <m:ctrlPr>
                                  <a:rPr lang="fr-FR" b="1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fr-FR" b="1" i="1" dirty="0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fr-FR" b="1" i="1" dirty="0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3" name="ZoneTexte 2">
                  <a:extLst>
                    <a:ext uri="{FF2B5EF4-FFF2-40B4-BE49-F238E27FC236}">
                      <a16:creationId xmlns:a16="http://schemas.microsoft.com/office/drawing/2014/main" id="{DF3989A3-07A1-664D-22D4-ECA02BF50F7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30746" y="4698364"/>
                  <a:ext cx="2663015" cy="672107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4C60879-301B-C23F-DB17-590C26AB97D0}"/>
              </a:ext>
            </a:extLst>
          </p:cNvPr>
          <p:cNvGrpSpPr/>
          <p:nvPr/>
        </p:nvGrpSpPr>
        <p:grpSpPr>
          <a:xfrm>
            <a:off x="765809" y="3683081"/>
            <a:ext cx="8327952" cy="400110"/>
            <a:chOff x="765809" y="3870103"/>
            <a:chExt cx="8327952" cy="400110"/>
          </a:xfrm>
        </p:grpSpPr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56303985-F3D7-AB84-A1E0-44884885C65F}"/>
                </a:ext>
              </a:extLst>
            </p:cNvPr>
            <p:cNvSpPr txBox="1"/>
            <p:nvPr/>
          </p:nvSpPr>
          <p:spPr>
            <a:xfrm>
              <a:off x="1277115" y="3870103"/>
              <a:ext cx="1385672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2000" dirty="0">
                  <a:latin typeface="VFSTNH+Calibri-Bold"/>
                </a:rPr>
                <a:t>Je conclus : </a:t>
              </a:r>
            </a:p>
          </p:txBody>
        </p:sp>
        <p:sp>
          <p:nvSpPr>
            <p:cNvPr id="16" name="Organigramme : Connecteur 15">
              <a:extLst>
                <a:ext uri="{FF2B5EF4-FFF2-40B4-BE49-F238E27FC236}">
                  <a16:creationId xmlns:a16="http://schemas.microsoft.com/office/drawing/2014/main" id="{43CE4EF0-8EA0-D781-9F04-C9314794C6DA}"/>
                </a:ext>
              </a:extLst>
            </p:cNvPr>
            <p:cNvSpPr/>
            <p:nvPr/>
          </p:nvSpPr>
          <p:spPr>
            <a:xfrm>
              <a:off x="765809" y="3885967"/>
              <a:ext cx="433726" cy="368383"/>
            </a:xfrm>
            <a:prstGeom prst="flowChartConnector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/>
                <a:t>2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ZoneTexte 23">
                  <a:extLst>
                    <a:ext uri="{FF2B5EF4-FFF2-40B4-BE49-F238E27FC236}">
                      <a16:creationId xmlns:a16="http://schemas.microsoft.com/office/drawing/2014/main" id="{68C2112B-DBF2-3801-BF51-029D05A28980}"/>
                    </a:ext>
                  </a:extLst>
                </p:cNvPr>
                <p:cNvSpPr txBox="1"/>
                <p:nvPr/>
              </p:nvSpPr>
              <p:spPr>
                <a:xfrm>
                  <a:off x="6430746" y="3885492"/>
                  <a:ext cx="2663015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oMath>
                    </m:oMathPara>
                  </a14:m>
                  <a:endParaRPr lang="fr-FR" b="1" dirty="0"/>
                </a:p>
              </p:txBody>
            </p:sp>
          </mc:Choice>
          <mc:Fallback xmlns="">
            <p:sp>
              <p:nvSpPr>
                <p:cNvPr id="24" name="ZoneTexte 23">
                  <a:extLst>
                    <a:ext uri="{FF2B5EF4-FFF2-40B4-BE49-F238E27FC236}">
                      <a16:creationId xmlns:a16="http://schemas.microsoft.com/office/drawing/2014/main" id="{68C2112B-DBF2-3801-BF51-029D05A2898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30746" y="3885492"/>
                  <a:ext cx="2663015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12CF4ADA-8B54-90E2-34C8-2D3E62CE18EE}"/>
              </a:ext>
            </a:extLst>
          </p:cNvPr>
          <p:cNvGrpSpPr/>
          <p:nvPr/>
        </p:nvGrpSpPr>
        <p:grpSpPr>
          <a:xfrm>
            <a:off x="765809" y="5464564"/>
            <a:ext cx="8521005" cy="618439"/>
            <a:chOff x="765809" y="5464564"/>
            <a:chExt cx="8521005" cy="61843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ZoneTexte 10">
                  <a:extLst>
                    <a:ext uri="{FF2B5EF4-FFF2-40B4-BE49-F238E27FC236}">
                      <a16:creationId xmlns:a16="http://schemas.microsoft.com/office/drawing/2014/main" id="{1C93AC06-B0FF-1764-3B31-FA0CBD5B8595}"/>
                    </a:ext>
                  </a:extLst>
                </p:cNvPr>
                <p:cNvSpPr txBox="1"/>
                <p:nvPr/>
              </p:nvSpPr>
              <p:spPr>
                <a:xfrm>
                  <a:off x="1277115" y="5573728"/>
                  <a:ext cx="5153631" cy="4001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Je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d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é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compose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les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nombres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et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les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puissances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 :</m:t>
                        </m:r>
                      </m:oMath>
                    </m:oMathPara>
                  </a14:m>
                  <a:endParaRPr lang="fr-FR" sz="2000" dirty="0">
                    <a:latin typeface="VFSTNH+Calibri-Bold"/>
                  </a:endParaRPr>
                </a:p>
              </p:txBody>
            </p:sp>
          </mc:Choice>
          <mc:Fallback xmlns="">
            <p:sp>
              <p:nvSpPr>
                <p:cNvPr id="11" name="ZoneTexte 10">
                  <a:extLst>
                    <a:ext uri="{FF2B5EF4-FFF2-40B4-BE49-F238E27FC236}">
                      <a16:creationId xmlns:a16="http://schemas.microsoft.com/office/drawing/2014/main" id="{1C93AC06-B0FF-1764-3B31-FA0CBD5B859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77115" y="5573728"/>
                  <a:ext cx="5153631" cy="400110"/>
                </a:xfrm>
                <a:prstGeom prst="rect">
                  <a:avLst/>
                </a:prstGeom>
                <a:blipFill>
                  <a:blip r:embed="rId7"/>
                  <a:stretch>
                    <a:fillRect b="-12121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Organigramme : Connecteur 17">
              <a:extLst>
                <a:ext uri="{FF2B5EF4-FFF2-40B4-BE49-F238E27FC236}">
                  <a16:creationId xmlns:a16="http://schemas.microsoft.com/office/drawing/2014/main" id="{D047209E-4A2C-09CF-6CAC-8DDF0A8DB87E}"/>
                </a:ext>
              </a:extLst>
            </p:cNvPr>
            <p:cNvSpPr/>
            <p:nvPr/>
          </p:nvSpPr>
          <p:spPr>
            <a:xfrm>
              <a:off x="765809" y="5589592"/>
              <a:ext cx="433726" cy="368383"/>
            </a:xfrm>
            <a:prstGeom prst="flowChartConnector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/>
                <a:t>4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ZoneTexte 24">
                  <a:extLst>
                    <a:ext uri="{FF2B5EF4-FFF2-40B4-BE49-F238E27FC236}">
                      <a16:creationId xmlns:a16="http://schemas.microsoft.com/office/drawing/2014/main" id="{EC973E62-3DB9-12D9-94EA-B9EDDB0BDF88}"/>
                    </a:ext>
                  </a:extLst>
                </p:cNvPr>
                <p:cNvSpPr txBox="1"/>
                <p:nvPr/>
              </p:nvSpPr>
              <p:spPr>
                <a:xfrm>
                  <a:off x="6623799" y="5464564"/>
                  <a:ext cx="2663015" cy="6184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b="1" i="1" dirty="0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fr-FR" b="1" i="1" dirty="0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fr-FR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fr-FR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𝟖</m:t>
                            </m:r>
                            <m:r>
                              <a:rPr lang="fr-FR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fr-FR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fr-FR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fr-FR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fr-FR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fr-FR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num>
                          <m:den>
                            <m:r>
                              <a:rPr lang="fr-FR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𝟖</m:t>
                            </m:r>
                            <m:r>
                              <a:rPr lang="fr-FR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fr-FR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fr-FR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fr-FR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den>
                        </m:f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25" name="ZoneTexte 24">
                  <a:extLst>
                    <a:ext uri="{FF2B5EF4-FFF2-40B4-BE49-F238E27FC236}">
                      <a16:creationId xmlns:a16="http://schemas.microsoft.com/office/drawing/2014/main" id="{EC973E62-3DB9-12D9-94EA-B9EDDB0BDF8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23799" y="5464564"/>
                  <a:ext cx="2663015" cy="618439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5FCF4BE-4C9D-F102-81A7-65553040A851}"/>
              </a:ext>
            </a:extLst>
          </p:cNvPr>
          <p:cNvGrpSpPr/>
          <p:nvPr/>
        </p:nvGrpSpPr>
        <p:grpSpPr>
          <a:xfrm>
            <a:off x="765809" y="2606339"/>
            <a:ext cx="9255454" cy="722109"/>
            <a:chOff x="765809" y="2751036"/>
            <a:chExt cx="9255454" cy="722109"/>
          </a:xfrm>
        </p:grpSpPr>
        <p:grpSp>
          <p:nvGrpSpPr>
            <p:cNvPr id="27" name="Groupe 26">
              <a:extLst>
                <a:ext uri="{FF2B5EF4-FFF2-40B4-BE49-F238E27FC236}">
                  <a16:creationId xmlns:a16="http://schemas.microsoft.com/office/drawing/2014/main" id="{34C7E630-DD7F-FABE-01C8-E8501E6A9091}"/>
                </a:ext>
              </a:extLst>
            </p:cNvPr>
            <p:cNvGrpSpPr/>
            <p:nvPr/>
          </p:nvGrpSpPr>
          <p:grpSpPr>
            <a:xfrm>
              <a:off x="765809" y="2912035"/>
              <a:ext cx="2026150" cy="400110"/>
              <a:chOff x="780804" y="2920635"/>
              <a:chExt cx="2026150" cy="400110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" name="ZoneTexte 11">
                    <a:extLst>
                      <a:ext uri="{FF2B5EF4-FFF2-40B4-BE49-F238E27FC236}">
                        <a16:creationId xmlns:a16="http://schemas.microsoft.com/office/drawing/2014/main" id="{94D0CBF3-38C4-8400-0093-5A5C05154426}"/>
                      </a:ext>
                    </a:extLst>
                  </p:cNvPr>
                  <p:cNvSpPr txBox="1"/>
                  <p:nvPr/>
                </p:nvSpPr>
                <p:spPr>
                  <a:xfrm>
                    <a:off x="1277115" y="2920635"/>
                    <a:ext cx="1529839" cy="400110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fr-FR" sz="2000" dirty="0">
                        <a:latin typeface="VFSTNH+Calibri-Bold"/>
                      </a:rPr>
                      <a:t>Je simplifie </a:t>
                    </a:r>
                    <a14:m>
                      <m:oMath xmlns:m="http://schemas.openxmlformats.org/officeDocument/2006/math">
                        <m:r>
                          <a:rPr lang="fr-FR" sz="2000" b="0" dirty="0">
                            <a:latin typeface="Cambria Math" panose="02040503050406030204" pitchFamily="18" charset="0"/>
                          </a:rPr>
                          <m:t>:</m:t>
                        </m:r>
                      </m:oMath>
                    </a14:m>
                    <a:endParaRPr lang="fr-FR" sz="2000" dirty="0">
                      <a:latin typeface="VFSTNH+Calibri-Bold"/>
                    </a:endParaRPr>
                  </a:p>
                </p:txBody>
              </p:sp>
            </mc:Choice>
            <mc:Fallback xmlns="">
              <p:sp>
                <p:nvSpPr>
                  <p:cNvPr id="12" name="ZoneTexte 11">
                    <a:extLst>
                      <a:ext uri="{FF2B5EF4-FFF2-40B4-BE49-F238E27FC236}">
                        <a16:creationId xmlns:a16="http://schemas.microsoft.com/office/drawing/2014/main" id="{94D0CBF3-38C4-8400-0093-5A5C0515442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77115" y="2920635"/>
                    <a:ext cx="1529839" cy="400110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l="-3984" t="-9091" b="-25758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5" name="Organigramme : Connecteur 14">
                <a:extLst>
                  <a:ext uri="{FF2B5EF4-FFF2-40B4-BE49-F238E27FC236}">
                    <a16:creationId xmlns:a16="http://schemas.microsoft.com/office/drawing/2014/main" id="{1BB25A9B-6034-460D-319C-C0E9418DBE3D}"/>
                  </a:ext>
                </a:extLst>
              </p:cNvPr>
              <p:cNvSpPr/>
              <p:nvPr/>
            </p:nvSpPr>
            <p:spPr>
              <a:xfrm>
                <a:off x="780804" y="2920635"/>
                <a:ext cx="433726" cy="368383"/>
              </a:xfrm>
              <a:prstGeom prst="flowChartConnector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/>
                  <a:t>1</a:t>
                </a:r>
              </a:p>
            </p:txBody>
          </p:sp>
        </p:grpSp>
        <p:grpSp>
          <p:nvGrpSpPr>
            <p:cNvPr id="26" name="Groupe 25">
              <a:extLst>
                <a:ext uri="{FF2B5EF4-FFF2-40B4-BE49-F238E27FC236}">
                  <a16:creationId xmlns:a16="http://schemas.microsoft.com/office/drawing/2014/main" id="{0990FEFF-5C7E-4EA8-7883-E1789EF73EF8}"/>
                </a:ext>
              </a:extLst>
            </p:cNvPr>
            <p:cNvGrpSpPr/>
            <p:nvPr/>
          </p:nvGrpSpPr>
          <p:grpSpPr>
            <a:xfrm>
              <a:off x="6294524" y="2751036"/>
              <a:ext cx="3726739" cy="722109"/>
              <a:chOff x="6294524" y="2751036"/>
              <a:chExt cx="3726739" cy="722109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ZoneTexte 18">
                    <a:extLst>
                      <a:ext uri="{FF2B5EF4-FFF2-40B4-BE49-F238E27FC236}">
                        <a16:creationId xmlns:a16="http://schemas.microsoft.com/office/drawing/2014/main" id="{197FDE09-8BEE-5F53-4179-C85363DE1C5C}"/>
                      </a:ext>
                    </a:extLst>
                  </p:cNvPr>
                  <p:cNvSpPr txBox="1"/>
                  <p:nvPr/>
                </p:nvSpPr>
                <p:spPr>
                  <a:xfrm>
                    <a:off x="6294524" y="2751036"/>
                    <a:ext cx="2663015" cy="61843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fr-FR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𝟖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𝟖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</m:oMath>
                      </m:oMathPara>
                    </a14:m>
                    <a:endParaRPr lang="fr-FR" dirty="0"/>
                  </a:p>
                </p:txBody>
              </p:sp>
            </mc:Choice>
            <mc:Fallback xmlns="">
              <p:sp>
                <p:nvSpPr>
                  <p:cNvPr id="19" name="ZoneTexte 18">
                    <a:extLst>
                      <a:ext uri="{FF2B5EF4-FFF2-40B4-BE49-F238E27FC236}">
                        <a16:creationId xmlns:a16="http://schemas.microsoft.com/office/drawing/2014/main" id="{197FDE09-8BEE-5F53-4179-C85363DE1C5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294524" y="2751036"/>
                    <a:ext cx="2663015" cy="618439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3" name="ZoneTexte 22">
                    <a:extLst>
                      <a:ext uri="{FF2B5EF4-FFF2-40B4-BE49-F238E27FC236}">
                        <a16:creationId xmlns:a16="http://schemas.microsoft.com/office/drawing/2014/main" id="{3E66855E-53E2-4A7F-A55B-582040114C20}"/>
                      </a:ext>
                    </a:extLst>
                  </p:cNvPr>
                  <p:cNvSpPr txBox="1"/>
                  <p:nvPr/>
                </p:nvSpPr>
                <p:spPr>
                  <a:xfrm>
                    <a:off x="8552365" y="2779580"/>
                    <a:ext cx="1468898" cy="61093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fr-FR" i="1" dirty="0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fr-FR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den>
                          </m:f>
                        </m:oMath>
                      </m:oMathPara>
                    </a14:m>
                    <a:endParaRPr lang="fr-FR" dirty="0"/>
                  </a:p>
                </p:txBody>
              </p:sp>
            </mc:Choice>
            <mc:Fallback xmlns="">
              <p:sp>
                <p:nvSpPr>
                  <p:cNvPr id="23" name="ZoneTexte 22">
                    <a:extLst>
                      <a:ext uri="{FF2B5EF4-FFF2-40B4-BE49-F238E27FC236}">
                        <a16:creationId xmlns:a16="http://schemas.microsoft.com/office/drawing/2014/main" id="{3E66855E-53E2-4A7F-A55B-582040114C20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552365" y="2779580"/>
                    <a:ext cx="1468898" cy="610936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5" name="Connecteur droit 4">
                <a:extLst>
                  <a:ext uri="{FF2B5EF4-FFF2-40B4-BE49-F238E27FC236}">
                    <a16:creationId xmlns:a16="http://schemas.microsoft.com/office/drawing/2014/main" id="{163E31BC-B52D-F2A7-3C54-6E4C867A3DE2}"/>
                  </a:ext>
                </a:extLst>
              </p:cNvPr>
              <p:cNvCxnSpPr/>
              <p:nvPr/>
            </p:nvCxnSpPr>
            <p:spPr>
              <a:xfrm flipH="1">
                <a:off x="7199836" y="2790591"/>
                <a:ext cx="147484" cy="30480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Connecteur droit 5">
                <a:extLst>
                  <a:ext uri="{FF2B5EF4-FFF2-40B4-BE49-F238E27FC236}">
                    <a16:creationId xmlns:a16="http://schemas.microsoft.com/office/drawing/2014/main" id="{29E4C370-114C-25EB-39E4-6AE8C2724E29}"/>
                  </a:ext>
                </a:extLst>
              </p:cNvPr>
              <p:cNvCxnSpPr/>
              <p:nvPr/>
            </p:nvCxnSpPr>
            <p:spPr>
              <a:xfrm flipH="1">
                <a:off x="7128286" y="3168345"/>
                <a:ext cx="147484" cy="30480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Connecteur droit 6">
                <a:extLst>
                  <a:ext uri="{FF2B5EF4-FFF2-40B4-BE49-F238E27FC236}">
                    <a16:creationId xmlns:a16="http://schemas.microsoft.com/office/drawing/2014/main" id="{F2A50E1D-2CBE-610D-5AE0-BC18F8BAACC0}"/>
                  </a:ext>
                </a:extLst>
              </p:cNvPr>
              <p:cNvCxnSpPr/>
              <p:nvPr/>
            </p:nvCxnSpPr>
            <p:spPr>
              <a:xfrm flipH="1">
                <a:off x="7660338" y="2790591"/>
                <a:ext cx="147484" cy="30480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Connecteur droit 7">
                <a:extLst>
                  <a:ext uri="{FF2B5EF4-FFF2-40B4-BE49-F238E27FC236}">
                    <a16:creationId xmlns:a16="http://schemas.microsoft.com/office/drawing/2014/main" id="{AC4A6D97-6FCB-2724-3395-F8DBB16803B2}"/>
                  </a:ext>
                </a:extLst>
              </p:cNvPr>
              <p:cNvCxnSpPr/>
              <p:nvPr/>
            </p:nvCxnSpPr>
            <p:spPr>
              <a:xfrm flipH="1">
                <a:off x="7572107" y="3106402"/>
                <a:ext cx="147484" cy="30480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Connecteur droit 13">
                <a:extLst>
                  <a:ext uri="{FF2B5EF4-FFF2-40B4-BE49-F238E27FC236}">
                    <a16:creationId xmlns:a16="http://schemas.microsoft.com/office/drawing/2014/main" id="{9089340D-B0B3-C921-A56A-4E2B3AC12089}"/>
                  </a:ext>
                </a:extLst>
              </p:cNvPr>
              <p:cNvCxnSpPr/>
              <p:nvPr/>
            </p:nvCxnSpPr>
            <p:spPr>
              <a:xfrm flipH="1">
                <a:off x="7942186" y="3136718"/>
                <a:ext cx="147484" cy="30480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Connecteur droit 20">
                <a:extLst>
                  <a:ext uri="{FF2B5EF4-FFF2-40B4-BE49-F238E27FC236}">
                    <a16:creationId xmlns:a16="http://schemas.microsoft.com/office/drawing/2014/main" id="{628B2B6A-A9C4-8EFE-CE2D-AA31ADD25841}"/>
                  </a:ext>
                </a:extLst>
              </p:cNvPr>
              <p:cNvCxnSpPr/>
              <p:nvPr/>
            </p:nvCxnSpPr>
            <p:spPr>
              <a:xfrm flipH="1">
                <a:off x="8047098" y="2801902"/>
                <a:ext cx="147484" cy="30480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4031842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054802-1C88-2C3F-8A45-988747F948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7EA2B605-0776-FC6E-EA81-F0D8280A252D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le bon ordre </a:t>
            </a: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2" name="D_A_02">
            <a:extLst>
              <a:ext uri="{FF2B5EF4-FFF2-40B4-BE49-F238E27FC236}">
                <a16:creationId xmlns:a16="http://schemas.microsoft.com/office/drawing/2014/main" id="{3D1D07D6-B9EF-1A32-AB90-13A3C2661F08}"/>
              </a:ext>
            </a:extLst>
          </p:cNvPr>
          <p:cNvSpPr txBox="1"/>
          <p:nvPr/>
        </p:nvSpPr>
        <p:spPr>
          <a:xfrm>
            <a:off x="765809" y="564143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20" name="Rectangle: Rounded Corners 24">
            <a:extLst>
              <a:ext uri="{FF2B5EF4-FFF2-40B4-BE49-F238E27FC236}">
                <a16:creationId xmlns:a16="http://schemas.microsoft.com/office/drawing/2014/main" id="{2B3CDF83-47AE-66B2-61FE-0F0D17A1E4B7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78B616FE-7BD4-7575-E91D-839B4AC18DC4}"/>
                  </a:ext>
                </a:extLst>
              </p:cNvPr>
              <p:cNvSpPr txBox="1"/>
              <p:nvPr/>
            </p:nvSpPr>
            <p:spPr>
              <a:xfrm>
                <a:off x="720905" y="902770"/>
                <a:ext cx="10428875" cy="7148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:endParaRPr lang="fr-FR" sz="2000" b="0" i="0" u="none" strike="noStrike" baseline="0" dirty="0">
                  <a:solidFill>
                    <a:srgbClr val="000000"/>
                  </a:solidFill>
                  <a:latin typeface="VFSTNH+Calibri-Bold"/>
                </a:endParaRPr>
              </a:p>
              <a:p>
                <a:r>
                  <a:rPr lang="fr-FR" sz="2000" b="1" dirty="0">
                    <a:latin typeface="VFSTNH+Calibri-Bold"/>
                  </a:rPr>
                  <a:t>Pour effectuer la division des deux monômes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latin typeface="Cambria Math" panose="02040503050406030204" pitchFamily="18" charset="0"/>
                      </a:rPr>
                      <m:t>(−</m:t>
                    </m:r>
                    <m:r>
                      <a:rPr lang="fr-FR" sz="2000" b="1" i="1" dirty="0" smtClean="0">
                        <a:latin typeface="Cambria Math" panose="02040503050406030204" pitchFamily="18" charset="0"/>
                      </a:rPr>
                      <m:t>𝟏𝟔</m:t>
                    </m:r>
                    <m:sSup>
                      <m:sSupPr>
                        <m:ctrlPr>
                          <a:rPr lang="fr-FR" sz="20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b="1" i="1" dirty="0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fr-FR" sz="2000" b="1" i="1" dirty="0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fr-FR" sz="2000" b="1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fr-FR" sz="2000" b="1" dirty="0">
                    <a:latin typeface="VFSTNH+Calibri-Bold"/>
                  </a:rPr>
                  <a:t>et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sz="2000" b="1" i="1" dirty="0" smtClean="0">
                        <a:latin typeface="Cambria Math" panose="02040503050406030204" pitchFamily="18" charset="0"/>
                      </a:rPr>
                      <m:t>𝟖</m:t>
                    </m:r>
                    <m:sSup>
                      <m:sSupPr>
                        <m:ctrlPr>
                          <a:rPr lang="fr-FR" sz="20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b="1" i="1" dirty="0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fr-FR" sz="2000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fr-FR" sz="2000" b="1" dirty="0">
                    <a:latin typeface="VFSTNH+Calibri-Bold"/>
                  </a:rPr>
                  <a:t>), je suis les étapes suivantes </a:t>
                </a:r>
                <a:r>
                  <a:rPr lang="fr-FR" b="1" dirty="0">
                    <a:latin typeface="VFSTNH+Calibri-Bold"/>
                  </a:rPr>
                  <a:t>:</a:t>
                </a:r>
                <a:endParaRPr lang="fr-FR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78B616FE-7BD4-7575-E91D-839B4AC18D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905" y="902770"/>
                <a:ext cx="10428875" cy="714876"/>
              </a:xfrm>
              <a:prstGeom prst="rect">
                <a:avLst/>
              </a:prstGeom>
              <a:blipFill>
                <a:blip r:embed="rId4"/>
                <a:stretch>
                  <a:fillRect l="-584" b="-1538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e 4">
            <a:extLst>
              <a:ext uri="{FF2B5EF4-FFF2-40B4-BE49-F238E27FC236}">
                <a16:creationId xmlns:a16="http://schemas.microsoft.com/office/drawing/2014/main" id="{C1C2F300-07D3-9F57-A24A-73E601D3EAEF}"/>
              </a:ext>
            </a:extLst>
          </p:cNvPr>
          <p:cNvGrpSpPr/>
          <p:nvPr/>
        </p:nvGrpSpPr>
        <p:grpSpPr>
          <a:xfrm>
            <a:off x="765809" y="2393309"/>
            <a:ext cx="8327952" cy="672107"/>
            <a:chOff x="765809" y="4698364"/>
            <a:chExt cx="8327952" cy="672107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B0FC66F3-E374-B278-4DB9-1E6EE4EA527B}"/>
                </a:ext>
              </a:extLst>
            </p:cNvPr>
            <p:cNvSpPr txBox="1"/>
            <p:nvPr/>
          </p:nvSpPr>
          <p:spPr>
            <a:xfrm>
              <a:off x="1277115" y="4834362"/>
              <a:ext cx="5017409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2000" dirty="0">
                  <a:latin typeface="VFSTNH+Calibri-Bold"/>
                </a:rPr>
                <a:t> J’exprime la division sous forme de fraction :</a:t>
              </a:r>
              <a:endParaRPr lang="fr-FR" sz="2000" dirty="0"/>
            </a:p>
          </p:txBody>
        </p:sp>
        <p:sp>
          <p:nvSpPr>
            <p:cNvPr id="28" name="Organigramme : Connecteur 27">
              <a:extLst>
                <a:ext uri="{FF2B5EF4-FFF2-40B4-BE49-F238E27FC236}">
                  <a16:creationId xmlns:a16="http://schemas.microsoft.com/office/drawing/2014/main" id="{20791D57-868B-E522-F954-47F447299B8D}"/>
                </a:ext>
              </a:extLst>
            </p:cNvPr>
            <p:cNvSpPr/>
            <p:nvPr/>
          </p:nvSpPr>
          <p:spPr>
            <a:xfrm>
              <a:off x="765809" y="4850226"/>
              <a:ext cx="433726" cy="368383"/>
            </a:xfrm>
            <a:prstGeom prst="flowChartConnector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/>
                <a:t>3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ZoneTexte 28">
                  <a:extLst>
                    <a:ext uri="{FF2B5EF4-FFF2-40B4-BE49-F238E27FC236}">
                      <a16:creationId xmlns:a16="http://schemas.microsoft.com/office/drawing/2014/main" id="{36323163-F590-4F87-EA4A-024CB4BA67AE}"/>
                    </a:ext>
                  </a:extLst>
                </p:cNvPr>
                <p:cNvSpPr txBox="1"/>
                <p:nvPr/>
              </p:nvSpPr>
              <p:spPr>
                <a:xfrm>
                  <a:off x="6430746" y="4698364"/>
                  <a:ext cx="2663015" cy="6721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fr-FR" b="1" i="1" smtClean="0">
                                <a:latin typeface="Cambria Math" panose="02040503050406030204" pitchFamily="18" charset="0"/>
                              </a:rPr>
                              <m:t>𝟏𝟔</m:t>
                            </m:r>
                            <m:sSup>
                              <m:sSupPr>
                                <m:ctrlPr>
                                  <a:rPr lang="fr-FR" b="1" i="1" dirty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fr-FR" b="1" i="1" dirty="0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fr-FR" b="1" i="1" dirty="0" smtClean="0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sup>
                            </m:sSup>
                          </m:num>
                          <m:den>
                            <m:r>
                              <a:rPr lang="fr-FR" b="1" i="1" dirty="0" smtClean="0">
                                <a:latin typeface="Cambria Math" panose="02040503050406030204" pitchFamily="18" charset="0"/>
                              </a:rPr>
                              <m:t>𝟖</m:t>
                            </m:r>
                            <m:sSup>
                              <m:sSupPr>
                                <m:ctrlPr>
                                  <a:rPr lang="fr-FR" b="1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fr-FR" b="1" i="1" dirty="0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fr-FR" b="1" i="1" dirty="0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29" name="ZoneTexte 28">
                  <a:extLst>
                    <a:ext uri="{FF2B5EF4-FFF2-40B4-BE49-F238E27FC236}">
                      <a16:creationId xmlns:a16="http://schemas.microsoft.com/office/drawing/2014/main" id="{36323163-F590-4F87-EA4A-024CB4BA67A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30746" y="4698364"/>
                  <a:ext cx="2663015" cy="672107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9B894F06-261C-471C-8793-642464391641}"/>
              </a:ext>
            </a:extLst>
          </p:cNvPr>
          <p:cNvGrpSpPr/>
          <p:nvPr/>
        </p:nvGrpSpPr>
        <p:grpSpPr>
          <a:xfrm>
            <a:off x="765809" y="5434518"/>
            <a:ext cx="8327952" cy="400110"/>
            <a:chOff x="765809" y="3870103"/>
            <a:chExt cx="8327952" cy="400110"/>
          </a:xfrm>
        </p:grpSpPr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85B188BE-C904-3EE4-F753-315072251CFA}"/>
                </a:ext>
              </a:extLst>
            </p:cNvPr>
            <p:cNvSpPr txBox="1"/>
            <p:nvPr/>
          </p:nvSpPr>
          <p:spPr>
            <a:xfrm>
              <a:off x="1277115" y="3870103"/>
              <a:ext cx="1385672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2000" dirty="0">
                  <a:latin typeface="VFSTNH+Calibri-Bold"/>
                </a:rPr>
                <a:t>Je conclus : </a:t>
              </a:r>
            </a:p>
          </p:txBody>
        </p:sp>
        <p:sp>
          <p:nvSpPr>
            <p:cNvPr id="32" name="Organigramme : Connecteur 31">
              <a:extLst>
                <a:ext uri="{FF2B5EF4-FFF2-40B4-BE49-F238E27FC236}">
                  <a16:creationId xmlns:a16="http://schemas.microsoft.com/office/drawing/2014/main" id="{02DAB428-B8D2-3226-33E6-96C93BD3D5CC}"/>
                </a:ext>
              </a:extLst>
            </p:cNvPr>
            <p:cNvSpPr/>
            <p:nvPr/>
          </p:nvSpPr>
          <p:spPr>
            <a:xfrm>
              <a:off x="765809" y="3885967"/>
              <a:ext cx="433726" cy="368383"/>
            </a:xfrm>
            <a:prstGeom prst="flowChartConnector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/>
                <a:t>2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ZoneTexte 32">
                  <a:extLst>
                    <a:ext uri="{FF2B5EF4-FFF2-40B4-BE49-F238E27FC236}">
                      <a16:creationId xmlns:a16="http://schemas.microsoft.com/office/drawing/2014/main" id="{DDBAC301-A371-8A72-6CDA-E5942047E7A4}"/>
                    </a:ext>
                  </a:extLst>
                </p:cNvPr>
                <p:cNvSpPr txBox="1"/>
                <p:nvPr/>
              </p:nvSpPr>
              <p:spPr>
                <a:xfrm>
                  <a:off x="6430746" y="3885492"/>
                  <a:ext cx="2663015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oMath>
                    </m:oMathPara>
                  </a14:m>
                  <a:endParaRPr lang="fr-FR" b="1" dirty="0"/>
                </a:p>
              </p:txBody>
            </p:sp>
          </mc:Choice>
          <mc:Fallback xmlns="">
            <p:sp>
              <p:nvSpPr>
                <p:cNvPr id="33" name="ZoneTexte 32">
                  <a:extLst>
                    <a:ext uri="{FF2B5EF4-FFF2-40B4-BE49-F238E27FC236}">
                      <a16:creationId xmlns:a16="http://schemas.microsoft.com/office/drawing/2014/main" id="{DDBAC301-A371-8A72-6CDA-E5942047E7A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30746" y="3885492"/>
                  <a:ext cx="2663015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9D9A61F6-1175-940F-0871-11537A0E8CDD}"/>
              </a:ext>
            </a:extLst>
          </p:cNvPr>
          <p:cNvGrpSpPr/>
          <p:nvPr/>
        </p:nvGrpSpPr>
        <p:grpSpPr>
          <a:xfrm>
            <a:off x="765809" y="3408267"/>
            <a:ext cx="8521005" cy="618439"/>
            <a:chOff x="765809" y="5464564"/>
            <a:chExt cx="8521005" cy="61843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ZoneTexte 34">
                  <a:extLst>
                    <a:ext uri="{FF2B5EF4-FFF2-40B4-BE49-F238E27FC236}">
                      <a16:creationId xmlns:a16="http://schemas.microsoft.com/office/drawing/2014/main" id="{834B81B1-CA14-846D-9D8D-AAD1D5CBA87B}"/>
                    </a:ext>
                  </a:extLst>
                </p:cNvPr>
                <p:cNvSpPr txBox="1"/>
                <p:nvPr/>
              </p:nvSpPr>
              <p:spPr>
                <a:xfrm>
                  <a:off x="1277115" y="5573728"/>
                  <a:ext cx="5153631" cy="4001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Je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d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é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compose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les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nombres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et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les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puissances</m:t>
                        </m:r>
                        <m:r>
                          <m:rPr>
                            <m:nor/>
                          </m:rPr>
                          <a:rPr lang="fr-FR" sz="2000">
                            <a:latin typeface="VFSTNH+Calibri-Bold"/>
                          </a:rPr>
                          <m:t> :</m:t>
                        </m:r>
                      </m:oMath>
                    </m:oMathPara>
                  </a14:m>
                  <a:endParaRPr lang="fr-FR" sz="2000" dirty="0">
                    <a:latin typeface="VFSTNH+Calibri-Bold"/>
                  </a:endParaRPr>
                </a:p>
              </p:txBody>
            </p:sp>
          </mc:Choice>
          <mc:Fallback xmlns="">
            <p:sp>
              <p:nvSpPr>
                <p:cNvPr id="35" name="ZoneTexte 34">
                  <a:extLst>
                    <a:ext uri="{FF2B5EF4-FFF2-40B4-BE49-F238E27FC236}">
                      <a16:creationId xmlns:a16="http://schemas.microsoft.com/office/drawing/2014/main" id="{834B81B1-CA14-846D-9D8D-AAD1D5CBA87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77115" y="5573728"/>
                  <a:ext cx="5153631" cy="400110"/>
                </a:xfrm>
                <a:prstGeom prst="rect">
                  <a:avLst/>
                </a:prstGeom>
                <a:blipFill>
                  <a:blip r:embed="rId7"/>
                  <a:stretch>
                    <a:fillRect b="-12121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6" name="Organigramme : Connecteur 35">
              <a:extLst>
                <a:ext uri="{FF2B5EF4-FFF2-40B4-BE49-F238E27FC236}">
                  <a16:creationId xmlns:a16="http://schemas.microsoft.com/office/drawing/2014/main" id="{E36B1752-9766-1EAF-B9D1-67F5A783873F}"/>
                </a:ext>
              </a:extLst>
            </p:cNvPr>
            <p:cNvSpPr/>
            <p:nvPr/>
          </p:nvSpPr>
          <p:spPr>
            <a:xfrm>
              <a:off x="765809" y="5589592"/>
              <a:ext cx="433726" cy="368383"/>
            </a:xfrm>
            <a:prstGeom prst="flowChartConnector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/>
                <a:t>4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F89E208-37A4-E3FB-F41C-779B5AF9F7F7}"/>
                    </a:ext>
                  </a:extLst>
                </p:cNvPr>
                <p:cNvSpPr txBox="1"/>
                <p:nvPr/>
              </p:nvSpPr>
              <p:spPr>
                <a:xfrm>
                  <a:off x="6623799" y="5464564"/>
                  <a:ext cx="2663015" cy="6184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b="1" i="1" dirty="0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fr-FR" b="1" i="1" dirty="0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fr-FR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fr-FR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𝟖</m:t>
                            </m:r>
                            <m:r>
                              <a:rPr lang="fr-FR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fr-FR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fr-FR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fr-FR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fr-FR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fr-FR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num>
                          <m:den>
                            <m:r>
                              <a:rPr lang="fr-FR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𝟖</m:t>
                            </m:r>
                            <m:r>
                              <a:rPr lang="fr-FR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fr-FR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fr-FR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fr-FR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den>
                        </m:f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F89E208-37A4-E3FB-F41C-779B5AF9F7F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23799" y="5464564"/>
                  <a:ext cx="2663015" cy="618439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86224433-AD99-1C8E-1B29-BF1E600515D5}"/>
              </a:ext>
            </a:extLst>
          </p:cNvPr>
          <p:cNvGrpSpPr/>
          <p:nvPr/>
        </p:nvGrpSpPr>
        <p:grpSpPr>
          <a:xfrm>
            <a:off x="765809" y="4369557"/>
            <a:ext cx="9255454" cy="722109"/>
            <a:chOff x="765809" y="2751036"/>
            <a:chExt cx="9255454" cy="722109"/>
          </a:xfrm>
        </p:grpSpPr>
        <p:grpSp>
          <p:nvGrpSpPr>
            <p:cNvPr id="39" name="Groupe 38">
              <a:extLst>
                <a:ext uri="{FF2B5EF4-FFF2-40B4-BE49-F238E27FC236}">
                  <a16:creationId xmlns:a16="http://schemas.microsoft.com/office/drawing/2014/main" id="{BDF70443-099A-995C-FAE6-3EFA986E48CE}"/>
                </a:ext>
              </a:extLst>
            </p:cNvPr>
            <p:cNvGrpSpPr/>
            <p:nvPr/>
          </p:nvGrpSpPr>
          <p:grpSpPr>
            <a:xfrm>
              <a:off x="765809" y="2912035"/>
              <a:ext cx="2026150" cy="400110"/>
              <a:chOff x="780804" y="2920635"/>
              <a:chExt cx="2026150" cy="400110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9" name="ZoneTexte 48">
                    <a:extLst>
                      <a:ext uri="{FF2B5EF4-FFF2-40B4-BE49-F238E27FC236}">
                        <a16:creationId xmlns:a16="http://schemas.microsoft.com/office/drawing/2014/main" id="{DD52D8B2-7709-EA0C-80A5-854AF2E97D67}"/>
                      </a:ext>
                    </a:extLst>
                  </p:cNvPr>
                  <p:cNvSpPr txBox="1"/>
                  <p:nvPr/>
                </p:nvSpPr>
                <p:spPr>
                  <a:xfrm>
                    <a:off x="1277115" y="2920635"/>
                    <a:ext cx="1529839" cy="400110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fr-FR" sz="2000" dirty="0">
                        <a:latin typeface="VFSTNH+Calibri-Bold"/>
                      </a:rPr>
                      <a:t>Je simplifie </a:t>
                    </a:r>
                    <a14:m>
                      <m:oMath xmlns:m="http://schemas.openxmlformats.org/officeDocument/2006/math">
                        <m:r>
                          <a:rPr lang="fr-FR" sz="2000" b="0" dirty="0">
                            <a:latin typeface="Cambria Math" panose="02040503050406030204" pitchFamily="18" charset="0"/>
                          </a:rPr>
                          <m:t>:</m:t>
                        </m:r>
                      </m:oMath>
                    </a14:m>
                    <a:endParaRPr lang="fr-FR" sz="2000" dirty="0">
                      <a:latin typeface="VFSTNH+Calibri-Bold"/>
                    </a:endParaRPr>
                  </a:p>
                </p:txBody>
              </p:sp>
            </mc:Choice>
            <mc:Fallback xmlns="">
              <p:sp>
                <p:nvSpPr>
                  <p:cNvPr id="49" name="ZoneTexte 48">
                    <a:extLst>
                      <a:ext uri="{FF2B5EF4-FFF2-40B4-BE49-F238E27FC236}">
                        <a16:creationId xmlns:a16="http://schemas.microsoft.com/office/drawing/2014/main" id="{DD52D8B2-7709-EA0C-80A5-854AF2E97D6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77115" y="2920635"/>
                    <a:ext cx="1529839" cy="400110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l="-3984" t="-7576" b="-25758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50" name="Organigramme : Connecteur 49">
                <a:extLst>
                  <a:ext uri="{FF2B5EF4-FFF2-40B4-BE49-F238E27FC236}">
                    <a16:creationId xmlns:a16="http://schemas.microsoft.com/office/drawing/2014/main" id="{9F311C8F-7A44-57C4-9262-6241237679E2}"/>
                  </a:ext>
                </a:extLst>
              </p:cNvPr>
              <p:cNvSpPr/>
              <p:nvPr/>
            </p:nvSpPr>
            <p:spPr>
              <a:xfrm>
                <a:off x="780804" y="2920635"/>
                <a:ext cx="433726" cy="368383"/>
              </a:xfrm>
              <a:prstGeom prst="flowChartConnector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/>
                  <a:t>1</a:t>
                </a:r>
              </a:p>
            </p:txBody>
          </p:sp>
        </p:grpSp>
        <p:grpSp>
          <p:nvGrpSpPr>
            <p:cNvPr id="40" name="Groupe 39">
              <a:extLst>
                <a:ext uri="{FF2B5EF4-FFF2-40B4-BE49-F238E27FC236}">
                  <a16:creationId xmlns:a16="http://schemas.microsoft.com/office/drawing/2014/main" id="{C3C83660-E7D6-B0C6-C08A-5967DF119DEC}"/>
                </a:ext>
              </a:extLst>
            </p:cNvPr>
            <p:cNvGrpSpPr/>
            <p:nvPr/>
          </p:nvGrpSpPr>
          <p:grpSpPr>
            <a:xfrm>
              <a:off x="6294524" y="2751036"/>
              <a:ext cx="3726739" cy="722109"/>
              <a:chOff x="6294524" y="2751036"/>
              <a:chExt cx="3726739" cy="722109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1" name="ZoneTexte 40">
                    <a:extLst>
                      <a:ext uri="{FF2B5EF4-FFF2-40B4-BE49-F238E27FC236}">
                        <a16:creationId xmlns:a16="http://schemas.microsoft.com/office/drawing/2014/main" id="{4BAE406F-20FC-845E-D359-708C92A10EA1}"/>
                      </a:ext>
                    </a:extLst>
                  </p:cNvPr>
                  <p:cNvSpPr txBox="1"/>
                  <p:nvPr/>
                </p:nvSpPr>
                <p:spPr>
                  <a:xfrm>
                    <a:off x="6294524" y="2751036"/>
                    <a:ext cx="2663015" cy="61843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fr-FR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𝟖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𝟖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</m:oMath>
                      </m:oMathPara>
                    </a14:m>
                    <a:endParaRPr lang="fr-FR" dirty="0"/>
                  </a:p>
                </p:txBody>
              </p:sp>
            </mc:Choice>
            <mc:Fallback xmlns="">
              <p:sp>
                <p:nvSpPr>
                  <p:cNvPr id="41" name="ZoneTexte 40">
                    <a:extLst>
                      <a:ext uri="{FF2B5EF4-FFF2-40B4-BE49-F238E27FC236}">
                        <a16:creationId xmlns:a16="http://schemas.microsoft.com/office/drawing/2014/main" id="{4BAE406F-20FC-845E-D359-708C92A10EA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294524" y="2751036"/>
                    <a:ext cx="2663015" cy="618439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2" name="ZoneTexte 41">
                    <a:extLst>
                      <a:ext uri="{FF2B5EF4-FFF2-40B4-BE49-F238E27FC236}">
                        <a16:creationId xmlns:a16="http://schemas.microsoft.com/office/drawing/2014/main" id="{D21C4F13-8077-C565-3BC3-1D343D413E2D}"/>
                      </a:ext>
                    </a:extLst>
                  </p:cNvPr>
                  <p:cNvSpPr txBox="1"/>
                  <p:nvPr/>
                </p:nvSpPr>
                <p:spPr>
                  <a:xfrm>
                    <a:off x="8552365" y="2779580"/>
                    <a:ext cx="1468898" cy="61093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fr-FR" i="1" dirty="0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fr-FR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den>
                          </m:f>
                        </m:oMath>
                      </m:oMathPara>
                    </a14:m>
                    <a:endParaRPr lang="fr-FR" dirty="0"/>
                  </a:p>
                </p:txBody>
              </p:sp>
            </mc:Choice>
            <mc:Fallback xmlns="">
              <p:sp>
                <p:nvSpPr>
                  <p:cNvPr id="42" name="ZoneTexte 41">
                    <a:extLst>
                      <a:ext uri="{FF2B5EF4-FFF2-40B4-BE49-F238E27FC236}">
                        <a16:creationId xmlns:a16="http://schemas.microsoft.com/office/drawing/2014/main" id="{D21C4F13-8077-C565-3BC3-1D343D413E2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552365" y="2779580"/>
                    <a:ext cx="1468898" cy="610936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43" name="Connecteur droit 42">
                <a:extLst>
                  <a:ext uri="{FF2B5EF4-FFF2-40B4-BE49-F238E27FC236}">
                    <a16:creationId xmlns:a16="http://schemas.microsoft.com/office/drawing/2014/main" id="{DFB2ED4E-22E1-050E-D1F9-631E8F4990BE}"/>
                  </a:ext>
                </a:extLst>
              </p:cNvPr>
              <p:cNvCxnSpPr/>
              <p:nvPr/>
            </p:nvCxnSpPr>
            <p:spPr>
              <a:xfrm flipH="1">
                <a:off x="7199836" y="2790591"/>
                <a:ext cx="147484" cy="30480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cteur droit 43">
                <a:extLst>
                  <a:ext uri="{FF2B5EF4-FFF2-40B4-BE49-F238E27FC236}">
                    <a16:creationId xmlns:a16="http://schemas.microsoft.com/office/drawing/2014/main" id="{D2623585-36D4-707B-05F4-23884D6732D2}"/>
                  </a:ext>
                </a:extLst>
              </p:cNvPr>
              <p:cNvCxnSpPr/>
              <p:nvPr/>
            </p:nvCxnSpPr>
            <p:spPr>
              <a:xfrm flipH="1">
                <a:off x="7128286" y="3168345"/>
                <a:ext cx="147484" cy="30480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Connecteur droit 44">
                <a:extLst>
                  <a:ext uri="{FF2B5EF4-FFF2-40B4-BE49-F238E27FC236}">
                    <a16:creationId xmlns:a16="http://schemas.microsoft.com/office/drawing/2014/main" id="{07464C3E-B6CE-44BD-D9E5-74018FACCE05}"/>
                  </a:ext>
                </a:extLst>
              </p:cNvPr>
              <p:cNvCxnSpPr/>
              <p:nvPr/>
            </p:nvCxnSpPr>
            <p:spPr>
              <a:xfrm flipH="1">
                <a:off x="7660338" y="2790591"/>
                <a:ext cx="147484" cy="30480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necteur droit 45">
                <a:extLst>
                  <a:ext uri="{FF2B5EF4-FFF2-40B4-BE49-F238E27FC236}">
                    <a16:creationId xmlns:a16="http://schemas.microsoft.com/office/drawing/2014/main" id="{68A82ABC-6894-6183-6420-E06A8F65B174}"/>
                  </a:ext>
                </a:extLst>
              </p:cNvPr>
              <p:cNvCxnSpPr/>
              <p:nvPr/>
            </p:nvCxnSpPr>
            <p:spPr>
              <a:xfrm flipH="1">
                <a:off x="7572107" y="3106402"/>
                <a:ext cx="147484" cy="30480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Connecteur droit 46">
                <a:extLst>
                  <a:ext uri="{FF2B5EF4-FFF2-40B4-BE49-F238E27FC236}">
                    <a16:creationId xmlns:a16="http://schemas.microsoft.com/office/drawing/2014/main" id="{E25B738F-3146-7BE1-AB5A-73EFD954DA6F}"/>
                  </a:ext>
                </a:extLst>
              </p:cNvPr>
              <p:cNvCxnSpPr/>
              <p:nvPr/>
            </p:nvCxnSpPr>
            <p:spPr>
              <a:xfrm flipH="1">
                <a:off x="7942186" y="3136718"/>
                <a:ext cx="147484" cy="30480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Connecteur droit 47">
                <a:extLst>
                  <a:ext uri="{FF2B5EF4-FFF2-40B4-BE49-F238E27FC236}">
                    <a16:creationId xmlns:a16="http://schemas.microsoft.com/office/drawing/2014/main" id="{9139A458-05E2-E1C8-81F8-2488A77F5135}"/>
                  </a:ext>
                </a:extLst>
              </p:cNvPr>
              <p:cNvCxnSpPr/>
              <p:nvPr/>
            </p:nvCxnSpPr>
            <p:spPr>
              <a:xfrm flipH="1">
                <a:off x="8047098" y="2801902"/>
                <a:ext cx="147484" cy="30480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3" name="Image 9">
            <a:extLst>
              <a:ext uri="{FF2B5EF4-FFF2-40B4-BE49-F238E27FC236}">
                <a16:creationId xmlns:a16="http://schemas.microsoft.com/office/drawing/2014/main" id="{D091A4D7-AA8D-5EE7-4536-A850169EE0A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475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0CCEF5-72AC-BFAB-805B-C245B8791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A7575C7C-9096-C09D-E1D1-60F17C91C111}"/>
              </a:ext>
            </a:extLst>
          </p:cNvPr>
          <p:cNvSpPr/>
          <p:nvPr/>
        </p:nvSpPr>
        <p:spPr>
          <a:xfrm>
            <a:off x="7416801" y="3268497"/>
            <a:ext cx="4483846" cy="61943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D_A_01">
            <a:extLst>
              <a:ext uri="{FF2B5EF4-FFF2-40B4-BE49-F238E27FC236}">
                <a16:creationId xmlns:a16="http://schemas.microsoft.com/office/drawing/2014/main" id="{5A5F13E7-F83A-DDE7-1100-55F4FBD4E851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Relier pour répondre à la question</a:t>
            </a: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2" name="D_A_02">
            <a:extLst>
              <a:ext uri="{FF2B5EF4-FFF2-40B4-BE49-F238E27FC236}">
                <a16:creationId xmlns:a16="http://schemas.microsoft.com/office/drawing/2014/main" id="{76BE92C6-86C3-61DE-F25E-72098D8F5A8E}"/>
              </a:ext>
            </a:extLst>
          </p:cNvPr>
          <p:cNvSpPr txBox="1"/>
          <p:nvPr/>
        </p:nvSpPr>
        <p:spPr>
          <a:xfrm>
            <a:off x="765809" y="564143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20" name="Rectangle: Rounded Corners 24">
            <a:extLst>
              <a:ext uri="{FF2B5EF4-FFF2-40B4-BE49-F238E27FC236}">
                <a16:creationId xmlns:a16="http://schemas.microsoft.com/office/drawing/2014/main" id="{8F44BB3F-452A-B654-5D74-1D878F264E39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id="{C5721F6E-F55C-D0B3-0E40-0AFF2F73E4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0438273C-FBAC-23AF-224E-27E754A7E515}"/>
                  </a:ext>
                </a:extLst>
              </p:cNvPr>
              <p:cNvSpPr txBox="1"/>
              <p:nvPr/>
            </p:nvSpPr>
            <p:spPr>
              <a:xfrm>
                <a:off x="720905" y="902770"/>
                <a:ext cx="10428875" cy="7148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:endParaRPr lang="fr-FR" sz="2000" b="0" i="0" u="none" strike="noStrike" baseline="0" dirty="0">
                  <a:solidFill>
                    <a:srgbClr val="000000"/>
                  </a:solidFill>
                  <a:latin typeface="VFSTNH+Calibri-Bold"/>
                </a:endParaRPr>
              </a:p>
              <a:p>
                <a:r>
                  <a:rPr lang="fr-FR" sz="2000" b="1" dirty="0">
                    <a:latin typeface="VFSTNH+Calibri-Bold"/>
                  </a:rPr>
                  <a:t>Pour effectuer la division des deux monômes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sz="2000" b="1" i="1" dirty="0" smtClean="0">
                        <a:latin typeface="Cambria Math" panose="02040503050406030204" pitchFamily="18" charset="0"/>
                      </a:rPr>
                      <m:t>𝟏𝟖</m:t>
                    </m:r>
                    <m:sSup>
                      <m:sSupPr>
                        <m:ctrlPr>
                          <a:rPr lang="fr-FR" sz="20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b="1" i="1" dirty="0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fr-FR" sz="2000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fr-FR" sz="20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b="1" i="1" dirty="0" smtClean="0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fr-FR" sz="2000" b="1" i="1" dirty="0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fr-FR" sz="2000" b="1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fr-FR" sz="2000" b="1" dirty="0">
                    <a:latin typeface="VFSTNH+Calibri-Bold"/>
                  </a:rPr>
                  <a:t>et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sz="2000" b="1" i="1" dirty="0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2000" b="1" i="1" dirty="0" smtClean="0">
                        <a:latin typeface="Cambria Math" panose="02040503050406030204" pitchFamily="18" charset="0"/>
                      </a:rPr>
                      <m:t>𝒙</m:t>
                    </m:r>
                    <m:sSup>
                      <m:sSupPr>
                        <m:ctrlPr>
                          <a:rPr lang="fr-FR" sz="20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b="1" i="1" dirty="0" smtClean="0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fr-FR" sz="2000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fr-FR" sz="2000" b="1" dirty="0">
                    <a:latin typeface="VFSTNH+Calibri-Bold"/>
                  </a:rPr>
                  <a:t>), je suis les étapes suivantes </a:t>
                </a:r>
                <a:r>
                  <a:rPr lang="fr-FR" b="1" dirty="0">
                    <a:latin typeface="VFSTNH+Calibri-Bold"/>
                  </a:rPr>
                  <a:t>:</a:t>
                </a:r>
                <a:endParaRPr lang="fr-FR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0438273C-FBAC-23AF-224E-27E754A7E5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905" y="902770"/>
                <a:ext cx="10428875" cy="714876"/>
              </a:xfrm>
              <a:prstGeom prst="rect">
                <a:avLst/>
              </a:prstGeom>
              <a:blipFill>
                <a:blip r:embed="rId4"/>
                <a:stretch>
                  <a:fillRect l="-584" b="-1538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41025F1B-95B8-0EFD-4C24-DF6F5589AA6B}"/>
              </a:ext>
            </a:extLst>
          </p:cNvPr>
          <p:cNvCxnSpPr/>
          <p:nvPr/>
        </p:nvCxnSpPr>
        <p:spPr>
          <a:xfrm flipH="1">
            <a:off x="7929111" y="3293787"/>
            <a:ext cx="147484" cy="3048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E669F140-D83E-9847-C720-88123CD3689F}"/>
              </a:ext>
            </a:extLst>
          </p:cNvPr>
          <p:cNvCxnSpPr/>
          <p:nvPr/>
        </p:nvCxnSpPr>
        <p:spPr>
          <a:xfrm flipH="1">
            <a:off x="8545129" y="3603787"/>
            <a:ext cx="147484" cy="3048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B61CC774-A583-9A9A-D019-CDF377585C7D}"/>
              </a:ext>
            </a:extLst>
          </p:cNvPr>
          <p:cNvCxnSpPr/>
          <p:nvPr/>
        </p:nvCxnSpPr>
        <p:spPr>
          <a:xfrm flipH="1">
            <a:off x="8950351" y="3649030"/>
            <a:ext cx="147484" cy="3048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F0C1C477-DB62-2E66-8CC9-AD57E468835E}"/>
              </a:ext>
            </a:extLst>
          </p:cNvPr>
          <p:cNvCxnSpPr/>
          <p:nvPr/>
        </p:nvCxnSpPr>
        <p:spPr>
          <a:xfrm flipH="1">
            <a:off x="8692613" y="3273413"/>
            <a:ext cx="147484" cy="3048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8CCA4C45-4623-5728-367E-E6203E38FE3A}"/>
              </a:ext>
            </a:extLst>
          </p:cNvPr>
          <p:cNvCxnSpPr/>
          <p:nvPr/>
        </p:nvCxnSpPr>
        <p:spPr>
          <a:xfrm flipH="1">
            <a:off x="9511919" y="3293787"/>
            <a:ext cx="147484" cy="3048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202EE750-A285-AA9A-F7A0-0896AD6D166C}"/>
              </a:ext>
            </a:extLst>
          </p:cNvPr>
          <p:cNvCxnSpPr/>
          <p:nvPr/>
        </p:nvCxnSpPr>
        <p:spPr>
          <a:xfrm flipH="1">
            <a:off x="9355573" y="3649030"/>
            <a:ext cx="147484" cy="3048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FA09EA32-44DC-BE0B-567F-104D0F0CD4C2}"/>
              </a:ext>
            </a:extLst>
          </p:cNvPr>
          <p:cNvCxnSpPr/>
          <p:nvPr/>
        </p:nvCxnSpPr>
        <p:spPr>
          <a:xfrm flipH="1">
            <a:off x="9944482" y="3293787"/>
            <a:ext cx="147484" cy="3048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B129DF53-77E1-CFAE-2D24-FD7B5B406D22}"/>
              </a:ext>
            </a:extLst>
          </p:cNvPr>
          <p:cNvCxnSpPr/>
          <p:nvPr/>
        </p:nvCxnSpPr>
        <p:spPr>
          <a:xfrm flipH="1">
            <a:off x="9737440" y="3623878"/>
            <a:ext cx="147484" cy="3048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67A28899-5C4E-5F83-FA00-66609E678F22}"/>
              </a:ext>
            </a:extLst>
          </p:cNvPr>
          <p:cNvGrpSpPr/>
          <p:nvPr/>
        </p:nvGrpSpPr>
        <p:grpSpPr>
          <a:xfrm>
            <a:off x="180598" y="2089233"/>
            <a:ext cx="5497036" cy="619432"/>
            <a:chOff x="180598" y="2089233"/>
            <a:chExt cx="5497036" cy="619432"/>
          </a:xfrm>
        </p:grpSpPr>
        <p:grpSp>
          <p:nvGrpSpPr>
            <p:cNvPr id="40" name="Groupe 39">
              <a:extLst>
                <a:ext uri="{FF2B5EF4-FFF2-40B4-BE49-F238E27FC236}">
                  <a16:creationId xmlns:a16="http://schemas.microsoft.com/office/drawing/2014/main" id="{ACB0C6C9-543C-7132-8CD4-1B8D42F4347F}"/>
                </a:ext>
              </a:extLst>
            </p:cNvPr>
            <p:cNvGrpSpPr/>
            <p:nvPr/>
          </p:nvGrpSpPr>
          <p:grpSpPr>
            <a:xfrm>
              <a:off x="398376" y="2089233"/>
              <a:ext cx="5279258" cy="619432"/>
              <a:chOff x="384123" y="2310581"/>
              <a:chExt cx="5279258" cy="619432"/>
            </a:xfrm>
          </p:grpSpPr>
          <p:sp>
            <p:nvSpPr>
              <p:cNvPr id="26" name="Rectangle : coins arrondis 25">
                <a:extLst>
                  <a:ext uri="{FF2B5EF4-FFF2-40B4-BE49-F238E27FC236}">
                    <a16:creationId xmlns:a16="http://schemas.microsoft.com/office/drawing/2014/main" id="{91FDD365-FFA5-110D-F200-006C7F3B40F3}"/>
                  </a:ext>
                </a:extLst>
              </p:cNvPr>
              <p:cNvSpPr/>
              <p:nvPr/>
            </p:nvSpPr>
            <p:spPr>
              <a:xfrm>
                <a:off x="384123" y="2310581"/>
                <a:ext cx="5279258" cy="619432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A522FCC6-18F0-0A05-36F9-4CA57AE9FB0E}"/>
                  </a:ext>
                </a:extLst>
              </p:cNvPr>
              <p:cNvSpPr txBox="1"/>
              <p:nvPr/>
            </p:nvSpPr>
            <p:spPr>
              <a:xfrm>
                <a:off x="520345" y="2396266"/>
                <a:ext cx="5017409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000" b="1" dirty="0">
                    <a:latin typeface="VFSTNH+Calibri-Bold"/>
                  </a:rPr>
                  <a:t> J’exprime la division sous forme de fraction :</a:t>
                </a:r>
                <a:endParaRPr lang="fr-FR" sz="2000" dirty="0"/>
              </a:p>
            </p:txBody>
          </p:sp>
        </p:grpSp>
        <p:sp>
          <p:nvSpPr>
            <p:cNvPr id="18" name="Organigramme : Connecteur 17">
              <a:extLst>
                <a:ext uri="{FF2B5EF4-FFF2-40B4-BE49-F238E27FC236}">
                  <a16:creationId xmlns:a16="http://schemas.microsoft.com/office/drawing/2014/main" id="{D69DE73B-71DB-5031-B73A-E23121F1C82C}"/>
                </a:ext>
              </a:extLst>
            </p:cNvPr>
            <p:cNvSpPr/>
            <p:nvPr/>
          </p:nvSpPr>
          <p:spPr>
            <a:xfrm>
              <a:off x="180598" y="2108550"/>
              <a:ext cx="456745" cy="553865"/>
            </a:xfrm>
            <a:prstGeom prst="flowChartConnec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1">
                  <a:shade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solidFill>
                    <a:schemeClr val="tx1"/>
                  </a:solidFill>
                </a:rPr>
                <a:t>A</a:t>
              </a:r>
            </a:p>
          </p:txBody>
        </p:sp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B8CE6A6D-446D-8205-E190-F9D903BDCC44}"/>
              </a:ext>
            </a:extLst>
          </p:cNvPr>
          <p:cNvGrpSpPr/>
          <p:nvPr/>
        </p:nvGrpSpPr>
        <p:grpSpPr>
          <a:xfrm>
            <a:off x="140638" y="3207943"/>
            <a:ext cx="5536996" cy="642444"/>
            <a:chOff x="140638" y="3207943"/>
            <a:chExt cx="5536996" cy="642444"/>
          </a:xfrm>
        </p:grpSpPr>
        <p:grpSp>
          <p:nvGrpSpPr>
            <p:cNvPr id="39" name="Groupe 38">
              <a:extLst>
                <a:ext uri="{FF2B5EF4-FFF2-40B4-BE49-F238E27FC236}">
                  <a16:creationId xmlns:a16="http://schemas.microsoft.com/office/drawing/2014/main" id="{D3113725-79E2-ABDB-EAB6-47669261FA59}"/>
                </a:ext>
              </a:extLst>
            </p:cNvPr>
            <p:cNvGrpSpPr/>
            <p:nvPr/>
          </p:nvGrpSpPr>
          <p:grpSpPr>
            <a:xfrm>
              <a:off x="398376" y="3230955"/>
              <a:ext cx="5279258" cy="619432"/>
              <a:chOff x="384123" y="3560440"/>
              <a:chExt cx="5279258" cy="619432"/>
            </a:xfrm>
          </p:grpSpPr>
          <p:sp>
            <p:nvSpPr>
              <p:cNvPr id="27" name="Rectangle : coins arrondis 26">
                <a:extLst>
                  <a:ext uri="{FF2B5EF4-FFF2-40B4-BE49-F238E27FC236}">
                    <a16:creationId xmlns:a16="http://schemas.microsoft.com/office/drawing/2014/main" id="{23F8CC63-4796-34C1-27C4-54B35904FDFF}"/>
                  </a:ext>
                </a:extLst>
              </p:cNvPr>
              <p:cNvSpPr/>
              <p:nvPr/>
            </p:nvSpPr>
            <p:spPr>
              <a:xfrm>
                <a:off x="384123" y="3560440"/>
                <a:ext cx="5279258" cy="619432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" name="ZoneTexte 10">
                    <a:extLst>
                      <a:ext uri="{FF2B5EF4-FFF2-40B4-BE49-F238E27FC236}">
                        <a16:creationId xmlns:a16="http://schemas.microsoft.com/office/drawing/2014/main" id="{09D4B667-7C89-46BC-D464-30060E1EF171}"/>
                      </a:ext>
                    </a:extLst>
                  </p:cNvPr>
                  <p:cNvSpPr txBox="1"/>
                  <p:nvPr/>
                </p:nvSpPr>
                <p:spPr>
                  <a:xfrm>
                    <a:off x="384123" y="3618838"/>
                    <a:ext cx="5153631" cy="400110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fr-FR" sz="2000" b="1">
                              <a:latin typeface="VFSTNH+Calibri-Bold"/>
                            </a:rPr>
                            <m:t>Je</m:t>
                          </m:r>
                          <m:r>
                            <m:rPr>
                              <m:nor/>
                            </m:rPr>
                            <a:rPr lang="fr-FR" sz="2000" b="1">
                              <a:latin typeface="VFSTNH+Calibri-Bold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fr-FR" sz="2000" b="1">
                              <a:latin typeface="VFSTNH+Calibri-Bold"/>
                            </a:rPr>
                            <m:t>d</m:t>
                          </m:r>
                          <m:r>
                            <m:rPr>
                              <m:nor/>
                            </m:rPr>
                            <a:rPr lang="fr-FR" sz="2000" b="1">
                              <a:latin typeface="VFSTNH+Calibri-Bold"/>
                            </a:rPr>
                            <m:t>é</m:t>
                          </m:r>
                          <m:r>
                            <m:rPr>
                              <m:nor/>
                            </m:rPr>
                            <a:rPr lang="fr-FR" sz="2000" b="1">
                              <a:latin typeface="VFSTNH+Calibri-Bold"/>
                            </a:rPr>
                            <m:t>compose</m:t>
                          </m:r>
                          <m:r>
                            <m:rPr>
                              <m:nor/>
                            </m:rPr>
                            <a:rPr lang="fr-FR" sz="2000" b="1">
                              <a:latin typeface="VFSTNH+Calibri-Bold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fr-FR" sz="2000" b="1">
                              <a:latin typeface="VFSTNH+Calibri-Bold"/>
                            </a:rPr>
                            <m:t>les</m:t>
                          </m:r>
                          <m:r>
                            <m:rPr>
                              <m:nor/>
                            </m:rPr>
                            <a:rPr lang="fr-FR" sz="2000" b="1">
                              <a:latin typeface="VFSTNH+Calibri-Bold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fr-FR" sz="2000" b="1">
                              <a:latin typeface="VFSTNH+Calibri-Bold"/>
                            </a:rPr>
                            <m:t>nombres</m:t>
                          </m:r>
                          <m:r>
                            <m:rPr>
                              <m:nor/>
                            </m:rPr>
                            <a:rPr lang="fr-FR" sz="2000" b="1">
                              <a:latin typeface="VFSTNH+Calibri-Bold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fr-FR" sz="2000" b="1">
                              <a:latin typeface="VFSTNH+Calibri-Bold"/>
                            </a:rPr>
                            <m:t>et</m:t>
                          </m:r>
                          <m:r>
                            <m:rPr>
                              <m:nor/>
                            </m:rPr>
                            <a:rPr lang="fr-FR" sz="2000" b="1">
                              <a:latin typeface="VFSTNH+Calibri-Bold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fr-FR" sz="2000" b="1">
                              <a:latin typeface="VFSTNH+Calibri-Bold"/>
                            </a:rPr>
                            <m:t>les</m:t>
                          </m:r>
                          <m:r>
                            <m:rPr>
                              <m:nor/>
                            </m:rPr>
                            <a:rPr lang="fr-FR" sz="2000" b="1">
                              <a:latin typeface="VFSTNH+Calibri-Bold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fr-FR" sz="2000" b="1">
                              <a:latin typeface="VFSTNH+Calibri-Bold"/>
                            </a:rPr>
                            <m:t>puissances</m:t>
                          </m:r>
                          <m:r>
                            <m:rPr>
                              <m:nor/>
                            </m:rPr>
                            <a:rPr lang="fr-FR" sz="2000" b="1">
                              <a:latin typeface="VFSTNH+Calibri-Bold"/>
                            </a:rPr>
                            <m:t> :</m:t>
                          </m:r>
                        </m:oMath>
                      </m:oMathPara>
                    </a14:m>
                    <a:endParaRPr lang="fr-FR" sz="2000" b="1" dirty="0">
                      <a:latin typeface="VFSTNH+Calibri-Bold"/>
                    </a:endParaRPr>
                  </a:p>
                </p:txBody>
              </p:sp>
            </mc:Choice>
            <mc:Fallback xmlns="">
              <p:sp>
                <p:nvSpPr>
                  <p:cNvPr id="11" name="ZoneTexte 10">
                    <a:extLst>
                      <a:ext uri="{FF2B5EF4-FFF2-40B4-BE49-F238E27FC236}">
                        <a16:creationId xmlns:a16="http://schemas.microsoft.com/office/drawing/2014/main" id="{09D4B667-7C89-46BC-D464-30060E1EF17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84123" y="3618838"/>
                    <a:ext cx="5153631" cy="400110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b="-12308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42" name="Organigramme : Connecteur 41">
              <a:extLst>
                <a:ext uri="{FF2B5EF4-FFF2-40B4-BE49-F238E27FC236}">
                  <a16:creationId xmlns:a16="http://schemas.microsoft.com/office/drawing/2014/main" id="{0CF9018F-0BA7-37DC-DB8A-577CD4A25D30}"/>
                </a:ext>
              </a:extLst>
            </p:cNvPr>
            <p:cNvSpPr/>
            <p:nvPr/>
          </p:nvSpPr>
          <p:spPr>
            <a:xfrm>
              <a:off x="140638" y="3207943"/>
              <a:ext cx="456745" cy="553865"/>
            </a:xfrm>
            <a:prstGeom prst="flowChartConnec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1">
                  <a:shade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solidFill>
                    <a:schemeClr val="tx1"/>
                  </a:solidFill>
                </a:rPr>
                <a:t>B</a:t>
              </a:r>
            </a:p>
          </p:txBody>
        </p:sp>
      </p:grp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E8BCB89D-E16D-54DF-1E1E-BC023DE721DB}"/>
              </a:ext>
            </a:extLst>
          </p:cNvPr>
          <p:cNvGrpSpPr/>
          <p:nvPr/>
        </p:nvGrpSpPr>
        <p:grpSpPr>
          <a:xfrm>
            <a:off x="107421" y="4311751"/>
            <a:ext cx="5570213" cy="619432"/>
            <a:chOff x="107421" y="4311751"/>
            <a:chExt cx="5570213" cy="619432"/>
          </a:xfrm>
        </p:grpSpPr>
        <p:grpSp>
          <p:nvGrpSpPr>
            <p:cNvPr id="38" name="Groupe 37">
              <a:extLst>
                <a:ext uri="{FF2B5EF4-FFF2-40B4-BE49-F238E27FC236}">
                  <a16:creationId xmlns:a16="http://schemas.microsoft.com/office/drawing/2014/main" id="{440D6486-C75A-371D-C1FB-F92470067E6E}"/>
                </a:ext>
              </a:extLst>
            </p:cNvPr>
            <p:cNvGrpSpPr/>
            <p:nvPr/>
          </p:nvGrpSpPr>
          <p:grpSpPr>
            <a:xfrm>
              <a:off x="398376" y="4311751"/>
              <a:ext cx="5279258" cy="619432"/>
              <a:chOff x="384123" y="4500583"/>
              <a:chExt cx="5279258" cy="619432"/>
            </a:xfrm>
          </p:grpSpPr>
          <p:sp>
            <p:nvSpPr>
              <p:cNvPr id="28" name="Rectangle : coins arrondis 27">
                <a:extLst>
                  <a:ext uri="{FF2B5EF4-FFF2-40B4-BE49-F238E27FC236}">
                    <a16:creationId xmlns:a16="http://schemas.microsoft.com/office/drawing/2014/main" id="{5B777F08-E71E-6EC0-8678-3DD8B11575B9}"/>
                  </a:ext>
                </a:extLst>
              </p:cNvPr>
              <p:cNvSpPr/>
              <p:nvPr/>
            </p:nvSpPr>
            <p:spPr>
              <a:xfrm>
                <a:off x="384123" y="4500583"/>
                <a:ext cx="5279258" cy="619432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" name="ZoneTexte 11">
                    <a:extLst>
                      <a:ext uri="{FF2B5EF4-FFF2-40B4-BE49-F238E27FC236}">
                        <a16:creationId xmlns:a16="http://schemas.microsoft.com/office/drawing/2014/main" id="{D5A92C9B-2D32-00F6-149C-FEA2D0FA5EC1}"/>
                      </a:ext>
                    </a:extLst>
                  </p:cNvPr>
                  <p:cNvSpPr txBox="1"/>
                  <p:nvPr/>
                </p:nvSpPr>
                <p:spPr>
                  <a:xfrm>
                    <a:off x="2025191" y="4610244"/>
                    <a:ext cx="1529839" cy="400110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fr-FR" sz="2000" b="1" dirty="0">
                        <a:latin typeface="VFSTNH+Calibri-Bold"/>
                      </a:rPr>
                      <a:t>Je simplifie </a:t>
                    </a:r>
                    <a14:m>
                      <m:oMath xmlns:m="http://schemas.openxmlformats.org/officeDocument/2006/math">
                        <m:r>
                          <a:rPr lang="fr-FR" sz="2000" b="1" dirty="0">
                            <a:latin typeface="Cambria Math" panose="02040503050406030204" pitchFamily="18" charset="0"/>
                          </a:rPr>
                          <m:t>:</m:t>
                        </m:r>
                      </m:oMath>
                    </a14:m>
                    <a:endParaRPr lang="fr-FR" sz="2000" b="1" dirty="0">
                      <a:latin typeface="VFSTNH+Calibri-Bold"/>
                    </a:endParaRPr>
                  </a:p>
                </p:txBody>
              </p:sp>
            </mc:Choice>
            <mc:Fallback xmlns="">
              <p:sp>
                <p:nvSpPr>
                  <p:cNvPr id="12" name="ZoneTexte 11">
                    <a:extLst>
                      <a:ext uri="{FF2B5EF4-FFF2-40B4-BE49-F238E27FC236}">
                        <a16:creationId xmlns:a16="http://schemas.microsoft.com/office/drawing/2014/main" id="{D5A92C9B-2D32-00F6-149C-FEA2D0FA5EC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25191" y="4610244"/>
                    <a:ext cx="1529839" cy="400110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l="-4382" t="-7576" b="-25758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43" name="Organigramme : Connecteur 42">
              <a:extLst>
                <a:ext uri="{FF2B5EF4-FFF2-40B4-BE49-F238E27FC236}">
                  <a16:creationId xmlns:a16="http://schemas.microsoft.com/office/drawing/2014/main" id="{61088670-9BCA-D2C3-3238-ECD99496CBA2}"/>
                </a:ext>
              </a:extLst>
            </p:cNvPr>
            <p:cNvSpPr/>
            <p:nvPr/>
          </p:nvSpPr>
          <p:spPr>
            <a:xfrm>
              <a:off x="107421" y="4344534"/>
              <a:ext cx="456745" cy="553865"/>
            </a:xfrm>
            <a:prstGeom prst="flowChartConnec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1">
                  <a:shade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solidFill>
                    <a:schemeClr val="tx1"/>
                  </a:solidFill>
                </a:rPr>
                <a:t>C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C24571FF-B722-91EA-0787-5C82AFEE0548}"/>
              </a:ext>
            </a:extLst>
          </p:cNvPr>
          <p:cNvGrpSpPr/>
          <p:nvPr/>
        </p:nvGrpSpPr>
        <p:grpSpPr>
          <a:xfrm>
            <a:off x="140637" y="5491753"/>
            <a:ext cx="5536997" cy="619432"/>
            <a:chOff x="140637" y="5491753"/>
            <a:chExt cx="5536997" cy="619432"/>
          </a:xfrm>
        </p:grpSpPr>
        <p:grpSp>
          <p:nvGrpSpPr>
            <p:cNvPr id="37" name="Groupe 36">
              <a:extLst>
                <a:ext uri="{FF2B5EF4-FFF2-40B4-BE49-F238E27FC236}">
                  <a16:creationId xmlns:a16="http://schemas.microsoft.com/office/drawing/2014/main" id="{49466376-A3AA-63C1-A0E4-31B591551D5D}"/>
                </a:ext>
              </a:extLst>
            </p:cNvPr>
            <p:cNvGrpSpPr/>
            <p:nvPr/>
          </p:nvGrpSpPr>
          <p:grpSpPr>
            <a:xfrm>
              <a:off x="398376" y="5491753"/>
              <a:ext cx="5279258" cy="619432"/>
              <a:chOff x="384123" y="5440726"/>
              <a:chExt cx="5279258" cy="619432"/>
            </a:xfrm>
          </p:grpSpPr>
          <p:sp>
            <p:nvSpPr>
              <p:cNvPr id="29" name="Rectangle : coins arrondis 28">
                <a:extLst>
                  <a:ext uri="{FF2B5EF4-FFF2-40B4-BE49-F238E27FC236}">
                    <a16:creationId xmlns:a16="http://schemas.microsoft.com/office/drawing/2014/main" id="{0BF3A037-0E5D-C0D6-7B48-046049D06709}"/>
                  </a:ext>
                </a:extLst>
              </p:cNvPr>
              <p:cNvSpPr/>
              <p:nvPr/>
            </p:nvSpPr>
            <p:spPr>
              <a:xfrm>
                <a:off x="384123" y="5440726"/>
                <a:ext cx="5279258" cy="619432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0E563FD3-3371-DDD9-8EB3-06465264CB8D}"/>
                  </a:ext>
                </a:extLst>
              </p:cNvPr>
              <p:cNvSpPr txBox="1"/>
              <p:nvPr/>
            </p:nvSpPr>
            <p:spPr>
              <a:xfrm>
                <a:off x="2097275" y="5550387"/>
                <a:ext cx="1385672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000" b="1" dirty="0">
                    <a:latin typeface="VFSTNH+Calibri-Bold"/>
                  </a:rPr>
                  <a:t>Je conclus : </a:t>
                </a:r>
              </a:p>
            </p:txBody>
          </p:sp>
        </p:grpSp>
        <p:sp>
          <p:nvSpPr>
            <p:cNvPr id="44" name="Organigramme : Connecteur 43">
              <a:extLst>
                <a:ext uri="{FF2B5EF4-FFF2-40B4-BE49-F238E27FC236}">
                  <a16:creationId xmlns:a16="http://schemas.microsoft.com/office/drawing/2014/main" id="{5F76DF37-BAC1-9452-FB61-D112A0157EF5}"/>
                </a:ext>
              </a:extLst>
            </p:cNvPr>
            <p:cNvSpPr/>
            <p:nvPr/>
          </p:nvSpPr>
          <p:spPr>
            <a:xfrm>
              <a:off x="140637" y="5513909"/>
              <a:ext cx="456745" cy="553865"/>
            </a:xfrm>
            <a:prstGeom prst="flowChartConnec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1">
                  <a:shade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solidFill>
                    <a:schemeClr val="tx1"/>
                  </a:solidFill>
                </a:rPr>
                <a:t>D</a:t>
              </a:r>
            </a:p>
          </p:txBody>
        </p:sp>
      </p:grp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FC539A65-BDE9-61D1-273A-BB5993BD0D7B}"/>
              </a:ext>
            </a:extLst>
          </p:cNvPr>
          <p:cNvGrpSpPr/>
          <p:nvPr/>
        </p:nvGrpSpPr>
        <p:grpSpPr>
          <a:xfrm>
            <a:off x="7543371" y="2151556"/>
            <a:ext cx="4264232" cy="619432"/>
            <a:chOff x="7543371" y="2151556"/>
            <a:chExt cx="4264232" cy="619432"/>
          </a:xfrm>
        </p:grpSpPr>
        <p:grpSp>
          <p:nvGrpSpPr>
            <p:cNvPr id="36" name="Groupe 35">
              <a:extLst>
                <a:ext uri="{FF2B5EF4-FFF2-40B4-BE49-F238E27FC236}">
                  <a16:creationId xmlns:a16="http://schemas.microsoft.com/office/drawing/2014/main" id="{EEA37B08-5E64-848E-D816-23D78B54C3C7}"/>
                </a:ext>
              </a:extLst>
            </p:cNvPr>
            <p:cNvGrpSpPr/>
            <p:nvPr/>
          </p:nvGrpSpPr>
          <p:grpSpPr>
            <a:xfrm>
              <a:off x="7747216" y="2151556"/>
              <a:ext cx="4060387" cy="619432"/>
              <a:chOff x="7725856" y="5326367"/>
              <a:chExt cx="4060387" cy="619432"/>
            </a:xfrm>
          </p:grpSpPr>
          <p:sp>
            <p:nvSpPr>
              <p:cNvPr id="33" name="Rectangle : coins arrondis 32">
                <a:extLst>
                  <a:ext uri="{FF2B5EF4-FFF2-40B4-BE49-F238E27FC236}">
                    <a16:creationId xmlns:a16="http://schemas.microsoft.com/office/drawing/2014/main" id="{198F3FC4-8D36-036F-3037-AAEC8C568220}"/>
                  </a:ext>
                </a:extLst>
              </p:cNvPr>
              <p:cNvSpPr/>
              <p:nvPr/>
            </p:nvSpPr>
            <p:spPr>
              <a:xfrm>
                <a:off x="7725856" y="5326367"/>
                <a:ext cx="4060387" cy="619432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3" name="ZoneTexte 22">
                    <a:extLst>
                      <a:ext uri="{FF2B5EF4-FFF2-40B4-BE49-F238E27FC236}">
                        <a16:creationId xmlns:a16="http://schemas.microsoft.com/office/drawing/2014/main" id="{D8F23A5F-8E96-015E-C4B9-36AC2017E0D1}"/>
                      </a:ext>
                    </a:extLst>
                  </p:cNvPr>
                  <p:cNvSpPr txBox="1"/>
                  <p:nvPr/>
                </p:nvSpPr>
                <p:spPr>
                  <a:xfrm>
                    <a:off x="8523769" y="5438902"/>
                    <a:ext cx="2663015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fr-FR" b="1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</a:rPr>
                            <m:t>𝒙𝒚</m:t>
                          </m:r>
                        </m:oMath>
                      </m:oMathPara>
                    </a14:m>
                    <a:endParaRPr lang="fr-FR" b="1" dirty="0"/>
                  </a:p>
                </p:txBody>
              </p:sp>
            </mc:Choice>
            <mc:Fallback xmlns="">
              <p:sp>
                <p:nvSpPr>
                  <p:cNvPr id="23" name="ZoneTexte 22">
                    <a:extLst>
                      <a:ext uri="{FF2B5EF4-FFF2-40B4-BE49-F238E27FC236}">
                        <a16:creationId xmlns:a16="http://schemas.microsoft.com/office/drawing/2014/main" id="{D8F23A5F-8E96-015E-C4B9-36AC2017E0D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523769" y="5438902"/>
                    <a:ext cx="2663015" cy="369332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b="-6557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48" name="Organigramme : Connecteur 47">
              <a:extLst>
                <a:ext uri="{FF2B5EF4-FFF2-40B4-BE49-F238E27FC236}">
                  <a16:creationId xmlns:a16="http://schemas.microsoft.com/office/drawing/2014/main" id="{623D5393-D7BD-9F17-29A4-5013F3D60240}"/>
                </a:ext>
              </a:extLst>
            </p:cNvPr>
            <p:cNvSpPr/>
            <p:nvPr/>
          </p:nvSpPr>
          <p:spPr>
            <a:xfrm>
              <a:off x="7543371" y="2160947"/>
              <a:ext cx="456745" cy="553865"/>
            </a:xfrm>
            <a:prstGeom prst="flowChartConnector">
              <a:avLst/>
            </a:prstGeom>
            <a:solidFill>
              <a:srgbClr val="FCEBD1"/>
            </a:solidFill>
            <a:ln>
              <a:solidFill>
                <a:schemeClr val="accent1">
                  <a:shade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solidFill>
                    <a:schemeClr val="tx1"/>
                  </a:solidFill>
                </a:rPr>
                <a:t>1</a:t>
              </a:r>
            </a:p>
          </p:txBody>
        </p:sp>
      </p:grpSp>
      <p:grpSp>
        <p:nvGrpSpPr>
          <p:cNvPr id="53" name="Groupe 52">
            <a:extLst>
              <a:ext uri="{FF2B5EF4-FFF2-40B4-BE49-F238E27FC236}">
                <a16:creationId xmlns:a16="http://schemas.microsoft.com/office/drawing/2014/main" id="{93F4BF6D-D85F-8676-66F8-445128ECD55D}"/>
              </a:ext>
            </a:extLst>
          </p:cNvPr>
          <p:cNvGrpSpPr/>
          <p:nvPr/>
        </p:nvGrpSpPr>
        <p:grpSpPr>
          <a:xfrm>
            <a:off x="7237302" y="3279699"/>
            <a:ext cx="4811589" cy="660181"/>
            <a:chOff x="7237302" y="3279699"/>
            <a:chExt cx="4811589" cy="660181"/>
          </a:xfrm>
        </p:grpSpPr>
        <p:grpSp>
          <p:nvGrpSpPr>
            <p:cNvPr id="41" name="Groupe 40">
              <a:extLst>
                <a:ext uri="{FF2B5EF4-FFF2-40B4-BE49-F238E27FC236}">
                  <a16:creationId xmlns:a16="http://schemas.microsoft.com/office/drawing/2014/main" id="{81EBAD32-96E3-0527-47F8-9F65981D62A7}"/>
                </a:ext>
              </a:extLst>
            </p:cNvPr>
            <p:cNvGrpSpPr/>
            <p:nvPr/>
          </p:nvGrpSpPr>
          <p:grpSpPr>
            <a:xfrm>
              <a:off x="7703533" y="3279699"/>
              <a:ext cx="4345358" cy="660181"/>
              <a:chOff x="7009602" y="4466734"/>
              <a:chExt cx="4932207" cy="66018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1" name="ZoneTexte 20">
                    <a:extLst>
                      <a:ext uri="{FF2B5EF4-FFF2-40B4-BE49-F238E27FC236}">
                        <a16:creationId xmlns:a16="http://schemas.microsoft.com/office/drawing/2014/main" id="{8F1AAEE4-5411-05B0-0962-DB546AE5D55E}"/>
                      </a:ext>
                    </a:extLst>
                  </p:cNvPr>
                  <p:cNvSpPr txBox="1"/>
                  <p:nvPr/>
                </p:nvSpPr>
                <p:spPr>
                  <a:xfrm>
                    <a:off x="10431760" y="4495888"/>
                    <a:ext cx="1510049" cy="61093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fr-FR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b="1" i="1" smtClean="0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</m:num>
                            <m:den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den>
                          </m:f>
                        </m:oMath>
                      </m:oMathPara>
                    </a14:m>
                    <a:endParaRPr lang="fr-FR" dirty="0"/>
                  </a:p>
                </p:txBody>
              </p:sp>
            </mc:Choice>
            <mc:Fallback xmlns="">
              <p:sp>
                <p:nvSpPr>
                  <p:cNvPr id="21" name="ZoneTexte 20">
                    <a:extLst>
                      <a:ext uri="{FF2B5EF4-FFF2-40B4-BE49-F238E27FC236}">
                        <a16:creationId xmlns:a16="http://schemas.microsoft.com/office/drawing/2014/main" id="{8F1AAEE4-5411-05B0-0962-DB546AE5D55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431760" y="4495888"/>
                    <a:ext cx="1510049" cy="610936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5" name="ZoneTexte 24">
                    <a:extLst>
                      <a:ext uri="{FF2B5EF4-FFF2-40B4-BE49-F238E27FC236}">
                        <a16:creationId xmlns:a16="http://schemas.microsoft.com/office/drawing/2014/main" id="{77B4908E-0E13-7A6C-F0DE-A4486A771B65}"/>
                      </a:ext>
                    </a:extLst>
                  </p:cNvPr>
                  <p:cNvSpPr txBox="1"/>
                  <p:nvPr/>
                </p:nvSpPr>
                <p:spPr>
                  <a:xfrm>
                    <a:off x="7009602" y="4466734"/>
                    <a:ext cx="3707015" cy="66018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fr-FR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</m:num>
                            <m:den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</m:den>
                          </m:f>
                          <m:r>
                            <a:rPr lang="fr-FR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</m:oMath>
                      </m:oMathPara>
                    </a14:m>
                    <a:endParaRPr lang="fr-FR" dirty="0"/>
                  </a:p>
                </p:txBody>
              </p:sp>
            </mc:Choice>
            <mc:Fallback xmlns="">
              <p:sp>
                <p:nvSpPr>
                  <p:cNvPr id="25" name="ZoneTexte 24">
                    <a:extLst>
                      <a:ext uri="{FF2B5EF4-FFF2-40B4-BE49-F238E27FC236}">
                        <a16:creationId xmlns:a16="http://schemas.microsoft.com/office/drawing/2014/main" id="{77B4908E-0E13-7A6C-F0DE-A4486A771B6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009602" y="4466734"/>
                    <a:ext cx="3707015" cy="660181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49" name="Organigramme : Connecteur 48">
              <a:extLst>
                <a:ext uri="{FF2B5EF4-FFF2-40B4-BE49-F238E27FC236}">
                  <a16:creationId xmlns:a16="http://schemas.microsoft.com/office/drawing/2014/main" id="{422009BF-2989-36C3-77B2-6174FFB28DB9}"/>
                </a:ext>
              </a:extLst>
            </p:cNvPr>
            <p:cNvSpPr/>
            <p:nvPr/>
          </p:nvSpPr>
          <p:spPr>
            <a:xfrm>
              <a:off x="7237302" y="3296522"/>
              <a:ext cx="456745" cy="553865"/>
            </a:xfrm>
            <a:prstGeom prst="flowChartConnector">
              <a:avLst/>
            </a:prstGeom>
            <a:solidFill>
              <a:srgbClr val="FCEBD1"/>
            </a:solidFill>
            <a:ln>
              <a:solidFill>
                <a:schemeClr val="accent1">
                  <a:shade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solidFill>
                    <a:schemeClr val="tx1"/>
                  </a:solidFill>
                </a:rPr>
                <a:t>2</a:t>
              </a:r>
            </a:p>
          </p:txBody>
        </p:sp>
      </p:grpSp>
      <p:grpSp>
        <p:nvGrpSpPr>
          <p:cNvPr id="54" name="Groupe 53">
            <a:extLst>
              <a:ext uri="{FF2B5EF4-FFF2-40B4-BE49-F238E27FC236}">
                <a16:creationId xmlns:a16="http://schemas.microsoft.com/office/drawing/2014/main" id="{BEB92F92-3278-C5F3-D214-481CD9B814AD}"/>
              </a:ext>
            </a:extLst>
          </p:cNvPr>
          <p:cNvGrpSpPr/>
          <p:nvPr/>
        </p:nvGrpSpPr>
        <p:grpSpPr>
          <a:xfrm>
            <a:off x="7741252" y="4303872"/>
            <a:ext cx="4200557" cy="691758"/>
            <a:chOff x="7741252" y="4303872"/>
            <a:chExt cx="4200557" cy="69175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124C6C15-872E-486E-F9DD-9F3464636D0B}"/>
                </a:ext>
              </a:extLst>
            </p:cNvPr>
            <p:cNvGrpSpPr/>
            <p:nvPr/>
          </p:nvGrpSpPr>
          <p:grpSpPr>
            <a:xfrm>
              <a:off x="7859788" y="4303872"/>
              <a:ext cx="4082021" cy="691758"/>
              <a:chOff x="7725856" y="3450776"/>
              <a:chExt cx="4082021" cy="691758"/>
            </a:xfrm>
          </p:grpSpPr>
          <p:sp>
            <p:nvSpPr>
              <p:cNvPr id="31" name="Rectangle : coins arrondis 30">
                <a:extLst>
                  <a:ext uri="{FF2B5EF4-FFF2-40B4-BE49-F238E27FC236}">
                    <a16:creationId xmlns:a16="http://schemas.microsoft.com/office/drawing/2014/main" id="{12C4BF23-642D-6D20-889D-AA1FEA6E674F}"/>
                  </a:ext>
                </a:extLst>
              </p:cNvPr>
              <p:cNvSpPr/>
              <p:nvPr/>
            </p:nvSpPr>
            <p:spPr>
              <a:xfrm>
                <a:off x="7725856" y="3450776"/>
                <a:ext cx="4082021" cy="619432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ZoneTexte 18">
                    <a:extLst>
                      <a:ext uri="{FF2B5EF4-FFF2-40B4-BE49-F238E27FC236}">
                        <a16:creationId xmlns:a16="http://schemas.microsoft.com/office/drawing/2014/main" id="{1772AAE7-5860-B095-6595-5326CF8B31B8}"/>
                      </a:ext>
                    </a:extLst>
                  </p:cNvPr>
                  <p:cNvSpPr txBox="1"/>
                  <p:nvPr/>
                </p:nvSpPr>
                <p:spPr>
                  <a:xfrm>
                    <a:off x="8320320" y="3482353"/>
                    <a:ext cx="2663015" cy="66018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fr-FR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</m:num>
                            <m:den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</m:den>
                          </m:f>
                        </m:oMath>
                      </m:oMathPara>
                    </a14:m>
                    <a:endParaRPr lang="fr-FR" dirty="0"/>
                  </a:p>
                </p:txBody>
              </p:sp>
            </mc:Choice>
            <mc:Fallback xmlns="">
              <p:sp>
                <p:nvSpPr>
                  <p:cNvPr id="19" name="ZoneTexte 18">
                    <a:extLst>
                      <a:ext uri="{FF2B5EF4-FFF2-40B4-BE49-F238E27FC236}">
                        <a16:creationId xmlns:a16="http://schemas.microsoft.com/office/drawing/2014/main" id="{1772AAE7-5860-B095-6595-5326CF8B31B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320320" y="3482353"/>
                    <a:ext cx="2663015" cy="660181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50" name="Organigramme : Connecteur 49">
              <a:extLst>
                <a:ext uri="{FF2B5EF4-FFF2-40B4-BE49-F238E27FC236}">
                  <a16:creationId xmlns:a16="http://schemas.microsoft.com/office/drawing/2014/main" id="{BA1B3920-33DA-252E-0225-79C3BE10403F}"/>
                </a:ext>
              </a:extLst>
            </p:cNvPr>
            <p:cNvSpPr/>
            <p:nvPr/>
          </p:nvSpPr>
          <p:spPr>
            <a:xfrm>
              <a:off x="7741252" y="4336655"/>
              <a:ext cx="456745" cy="553865"/>
            </a:xfrm>
            <a:prstGeom prst="flowChartConnector">
              <a:avLst/>
            </a:prstGeom>
            <a:solidFill>
              <a:srgbClr val="FCEBD1"/>
            </a:solidFill>
            <a:ln>
              <a:solidFill>
                <a:schemeClr val="accent1">
                  <a:shade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solidFill>
                    <a:schemeClr val="tx1"/>
                  </a:solidFill>
                </a:rPr>
                <a:t>3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F5ACFB90-6630-EE9C-78FB-A39E487D9177}"/>
              </a:ext>
            </a:extLst>
          </p:cNvPr>
          <p:cNvGrpSpPr/>
          <p:nvPr/>
        </p:nvGrpSpPr>
        <p:grpSpPr>
          <a:xfrm>
            <a:off x="7723530" y="5467197"/>
            <a:ext cx="4194116" cy="757320"/>
            <a:chOff x="7723530" y="5467197"/>
            <a:chExt cx="4194116" cy="757320"/>
          </a:xfrm>
        </p:grpSpPr>
        <p:grpSp>
          <p:nvGrpSpPr>
            <p:cNvPr id="34" name="Groupe 33">
              <a:extLst>
                <a:ext uri="{FF2B5EF4-FFF2-40B4-BE49-F238E27FC236}">
                  <a16:creationId xmlns:a16="http://schemas.microsoft.com/office/drawing/2014/main" id="{438A3969-9C3B-741B-5D5F-0322B9C63230}"/>
                </a:ext>
              </a:extLst>
            </p:cNvPr>
            <p:cNvGrpSpPr/>
            <p:nvPr/>
          </p:nvGrpSpPr>
          <p:grpSpPr>
            <a:xfrm>
              <a:off x="7835625" y="5467197"/>
              <a:ext cx="4082021" cy="757320"/>
              <a:chOff x="7701693" y="2337052"/>
              <a:chExt cx="4082021" cy="757320"/>
            </a:xfrm>
          </p:grpSpPr>
          <p:sp>
            <p:nvSpPr>
              <p:cNvPr id="30" name="Rectangle : coins arrondis 29">
                <a:extLst>
                  <a:ext uri="{FF2B5EF4-FFF2-40B4-BE49-F238E27FC236}">
                    <a16:creationId xmlns:a16="http://schemas.microsoft.com/office/drawing/2014/main" id="{E9974E42-DEEA-2C98-39BA-5E215A510FFB}"/>
                  </a:ext>
                </a:extLst>
              </p:cNvPr>
              <p:cNvSpPr/>
              <p:nvPr/>
            </p:nvSpPr>
            <p:spPr>
              <a:xfrm>
                <a:off x="7701693" y="2361607"/>
                <a:ext cx="4082021" cy="732765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" name="ZoneTexte 2">
                    <a:extLst>
                      <a:ext uri="{FF2B5EF4-FFF2-40B4-BE49-F238E27FC236}">
                        <a16:creationId xmlns:a16="http://schemas.microsoft.com/office/drawing/2014/main" id="{8CA28A6D-38A5-076C-9111-90DEA6552545}"/>
                      </a:ext>
                    </a:extLst>
                  </p:cNvPr>
                  <p:cNvSpPr txBox="1"/>
                  <p:nvPr/>
                </p:nvSpPr>
                <p:spPr>
                  <a:xfrm>
                    <a:off x="8526898" y="2337052"/>
                    <a:ext cx="2663015" cy="7327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fr-FR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2000" b="1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𝟏𝟖</m:t>
                              </m:r>
                              <m:sSup>
                                <m:sSupPr>
                                  <m:ctrlPr>
                                    <a:rPr lang="fr-FR" sz="2000" b="1" i="1" dirty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2000" b="1" i="1" dirty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fr-FR" sz="2000" b="1" i="1" dirty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fr-FR" sz="2000" b="1" i="1" dirty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2000" b="1" i="1" dirty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fr-FR" sz="2000" b="1" i="1" dirty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fr-FR" b="1" i="1" dirty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fr-FR" b="1" i="1" dirty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sSup>
                                <m:sSupPr>
                                  <m:ctrlPr>
                                    <a:rPr lang="fr-FR" b="1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b="1" i="1" dirty="0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fr-FR" b="1" i="1" dirty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</m:oMath>
                      </m:oMathPara>
                    </a14:m>
                    <a:endParaRPr lang="fr-FR" dirty="0"/>
                  </a:p>
                </p:txBody>
              </p:sp>
            </mc:Choice>
            <mc:Fallback xmlns="">
              <p:sp>
                <p:nvSpPr>
                  <p:cNvPr id="3" name="ZoneTexte 2">
                    <a:extLst>
                      <a:ext uri="{FF2B5EF4-FFF2-40B4-BE49-F238E27FC236}">
                        <a16:creationId xmlns:a16="http://schemas.microsoft.com/office/drawing/2014/main" id="{8CA28A6D-38A5-076C-9111-90DEA655254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526898" y="2337052"/>
                    <a:ext cx="2663015" cy="732765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51" name="Organigramme : Connecteur 50">
              <a:extLst>
                <a:ext uri="{FF2B5EF4-FFF2-40B4-BE49-F238E27FC236}">
                  <a16:creationId xmlns:a16="http://schemas.microsoft.com/office/drawing/2014/main" id="{3A67F829-18D4-E43F-2024-D1F9FED133D1}"/>
                </a:ext>
              </a:extLst>
            </p:cNvPr>
            <p:cNvSpPr/>
            <p:nvPr/>
          </p:nvSpPr>
          <p:spPr>
            <a:xfrm>
              <a:off x="7723530" y="5601414"/>
              <a:ext cx="456745" cy="553865"/>
            </a:xfrm>
            <a:prstGeom prst="flowChartConnector">
              <a:avLst/>
            </a:prstGeom>
            <a:solidFill>
              <a:srgbClr val="FCEBD1"/>
            </a:solidFill>
            <a:ln>
              <a:solidFill>
                <a:schemeClr val="accent1">
                  <a:shade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solidFill>
                    <a:schemeClr val="tx1"/>
                  </a:solidFill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307010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64CF5D-746C-813B-0E02-150391C3B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E990B14A-54AB-00A5-8964-64461848A51D}"/>
              </a:ext>
            </a:extLst>
          </p:cNvPr>
          <p:cNvSpPr/>
          <p:nvPr/>
        </p:nvSpPr>
        <p:spPr>
          <a:xfrm>
            <a:off x="7325449" y="3268497"/>
            <a:ext cx="4575197" cy="61943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D_A_01">
            <a:extLst>
              <a:ext uri="{FF2B5EF4-FFF2-40B4-BE49-F238E27FC236}">
                <a16:creationId xmlns:a16="http://schemas.microsoft.com/office/drawing/2014/main" id="{788CB945-732C-D811-FC3B-461E672381D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les bonnes </a:t>
            </a: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reponses</a:t>
            </a:r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D_A_02">
            <a:extLst>
              <a:ext uri="{FF2B5EF4-FFF2-40B4-BE49-F238E27FC236}">
                <a16:creationId xmlns:a16="http://schemas.microsoft.com/office/drawing/2014/main" id="{C98EC0AC-ABE8-9ACC-8674-F156150FF4EB}"/>
              </a:ext>
            </a:extLst>
          </p:cNvPr>
          <p:cNvSpPr txBox="1"/>
          <p:nvPr/>
        </p:nvSpPr>
        <p:spPr>
          <a:xfrm>
            <a:off x="765809" y="564143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20" name="Rectangle: Rounded Corners 24">
            <a:extLst>
              <a:ext uri="{FF2B5EF4-FFF2-40B4-BE49-F238E27FC236}">
                <a16:creationId xmlns:a16="http://schemas.microsoft.com/office/drawing/2014/main" id="{8813DE86-20A7-354A-209C-AAF54EFA60A3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71186AC5-2505-D940-98EB-C5FB1ECB0A7E}"/>
                  </a:ext>
                </a:extLst>
              </p:cNvPr>
              <p:cNvSpPr txBox="1"/>
              <p:nvPr/>
            </p:nvSpPr>
            <p:spPr>
              <a:xfrm>
                <a:off x="720905" y="902770"/>
                <a:ext cx="10428875" cy="7148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:endParaRPr lang="fr-FR" sz="2000" b="0" i="0" u="none" strike="noStrike" baseline="0" dirty="0">
                  <a:solidFill>
                    <a:srgbClr val="000000"/>
                  </a:solidFill>
                  <a:latin typeface="VFSTNH+Calibri-Bold"/>
                </a:endParaRPr>
              </a:p>
              <a:p>
                <a:r>
                  <a:rPr lang="fr-FR" sz="2000" b="1" dirty="0">
                    <a:latin typeface="VFSTNH+Calibri-Bold"/>
                  </a:rPr>
                  <a:t>Pour effectuer la division des deux monômes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sz="2000" b="1" i="1" dirty="0" smtClean="0">
                        <a:latin typeface="Cambria Math" panose="02040503050406030204" pitchFamily="18" charset="0"/>
                      </a:rPr>
                      <m:t>𝟏𝟖</m:t>
                    </m:r>
                    <m:sSup>
                      <m:sSupPr>
                        <m:ctrlPr>
                          <a:rPr lang="fr-FR" sz="20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b="1" i="1" dirty="0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fr-FR" sz="2000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fr-FR" sz="20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b="1" i="1" dirty="0" smtClean="0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fr-FR" sz="2000" b="1" i="1" dirty="0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fr-FR" sz="2000" b="1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fr-FR" sz="2000" b="1" dirty="0">
                    <a:latin typeface="VFSTNH+Calibri-Bold"/>
                  </a:rPr>
                  <a:t>et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sz="2000" b="1" i="1" dirty="0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2000" b="1" i="1" dirty="0" smtClean="0">
                        <a:latin typeface="Cambria Math" panose="02040503050406030204" pitchFamily="18" charset="0"/>
                      </a:rPr>
                      <m:t>𝒙</m:t>
                    </m:r>
                    <m:sSup>
                      <m:sSupPr>
                        <m:ctrlPr>
                          <a:rPr lang="fr-FR" sz="20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b="1" i="1" dirty="0" smtClean="0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fr-FR" sz="2000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fr-FR" sz="2000" b="1" dirty="0">
                    <a:latin typeface="VFSTNH+Calibri-Bold"/>
                  </a:rPr>
                  <a:t>), je suis les étapes suivantes </a:t>
                </a:r>
                <a:r>
                  <a:rPr lang="fr-FR" b="1" dirty="0">
                    <a:latin typeface="VFSTNH+Calibri-Bold"/>
                  </a:rPr>
                  <a:t>:</a:t>
                </a:r>
                <a:endParaRPr lang="fr-FR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71186AC5-2505-D940-98EB-C5FB1ECB0A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905" y="902770"/>
                <a:ext cx="10428875" cy="714876"/>
              </a:xfrm>
              <a:prstGeom prst="rect">
                <a:avLst/>
              </a:prstGeom>
              <a:blipFill>
                <a:blip r:embed="rId4"/>
                <a:stretch>
                  <a:fillRect l="-584" b="-1538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12A9EB0B-CE6B-C722-CFCF-B75BA41359FE}"/>
              </a:ext>
            </a:extLst>
          </p:cNvPr>
          <p:cNvCxnSpPr>
            <a:stCxn id="29" idx="3"/>
            <a:endCxn id="33" idx="1"/>
          </p:cNvCxnSpPr>
          <p:nvPr/>
        </p:nvCxnSpPr>
        <p:spPr>
          <a:xfrm flipV="1">
            <a:off x="5677634" y="2461272"/>
            <a:ext cx="2069582" cy="334019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01892F88-F25C-0743-66B8-23BF5CCB6826}"/>
              </a:ext>
            </a:extLst>
          </p:cNvPr>
          <p:cNvCxnSpPr>
            <a:stCxn id="26" idx="3"/>
            <a:endCxn id="30" idx="1"/>
          </p:cNvCxnSpPr>
          <p:nvPr/>
        </p:nvCxnSpPr>
        <p:spPr>
          <a:xfrm>
            <a:off x="5677634" y="2398949"/>
            <a:ext cx="2182154" cy="335149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FFF848DC-4C21-C714-F3FA-0254D1AC077A}"/>
              </a:ext>
            </a:extLst>
          </p:cNvPr>
          <p:cNvCxnSpPr>
            <a:stCxn id="27" idx="3"/>
            <a:endCxn id="31" idx="1"/>
          </p:cNvCxnSpPr>
          <p:nvPr/>
        </p:nvCxnSpPr>
        <p:spPr>
          <a:xfrm>
            <a:off x="5677634" y="3540671"/>
            <a:ext cx="2182154" cy="107291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C088327A-75A0-4AF7-4C70-0D5988E4A7AB}"/>
              </a:ext>
            </a:extLst>
          </p:cNvPr>
          <p:cNvCxnSpPr>
            <a:cxnSpLocks/>
            <a:stCxn id="28" idx="3"/>
            <a:endCxn id="32" idx="1"/>
          </p:cNvCxnSpPr>
          <p:nvPr/>
        </p:nvCxnSpPr>
        <p:spPr>
          <a:xfrm flipV="1">
            <a:off x="5677634" y="3578213"/>
            <a:ext cx="1647815" cy="104325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B3E9B068-AB78-A090-0C59-B4D018CDAFA9}"/>
              </a:ext>
            </a:extLst>
          </p:cNvPr>
          <p:cNvCxnSpPr/>
          <p:nvPr/>
        </p:nvCxnSpPr>
        <p:spPr>
          <a:xfrm flipH="1">
            <a:off x="7970706" y="3247839"/>
            <a:ext cx="147484" cy="3048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219E7526-BAAE-2BDB-B3E6-88E0EE8B2CA6}"/>
              </a:ext>
            </a:extLst>
          </p:cNvPr>
          <p:cNvCxnSpPr/>
          <p:nvPr/>
        </p:nvCxnSpPr>
        <p:spPr>
          <a:xfrm flipH="1">
            <a:off x="8545129" y="3603787"/>
            <a:ext cx="147484" cy="3048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D928DD61-D379-A698-F9FC-53A6B6056266}"/>
              </a:ext>
            </a:extLst>
          </p:cNvPr>
          <p:cNvCxnSpPr/>
          <p:nvPr/>
        </p:nvCxnSpPr>
        <p:spPr>
          <a:xfrm flipH="1">
            <a:off x="8932102" y="3623878"/>
            <a:ext cx="147484" cy="3048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C79B50A7-2F26-E7CE-8AE7-FCC19DCFCC27}"/>
              </a:ext>
            </a:extLst>
          </p:cNvPr>
          <p:cNvCxnSpPr/>
          <p:nvPr/>
        </p:nvCxnSpPr>
        <p:spPr>
          <a:xfrm flipH="1">
            <a:off x="9354593" y="3603787"/>
            <a:ext cx="147484" cy="3048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98194C8E-A0EB-BE64-9DE1-8D4CDE99736F}"/>
              </a:ext>
            </a:extLst>
          </p:cNvPr>
          <p:cNvCxnSpPr/>
          <p:nvPr/>
        </p:nvCxnSpPr>
        <p:spPr>
          <a:xfrm flipH="1">
            <a:off x="9728315" y="3619292"/>
            <a:ext cx="147484" cy="3048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0656B086-1870-647A-936A-A148B72F4A89}"/>
              </a:ext>
            </a:extLst>
          </p:cNvPr>
          <p:cNvCxnSpPr/>
          <p:nvPr/>
        </p:nvCxnSpPr>
        <p:spPr>
          <a:xfrm flipH="1">
            <a:off x="8742034" y="3235871"/>
            <a:ext cx="147484" cy="3048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2B23CA0D-3713-A52B-B3CD-0B27126B1F0B}"/>
              </a:ext>
            </a:extLst>
          </p:cNvPr>
          <p:cNvCxnSpPr/>
          <p:nvPr/>
        </p:nvCxnSpPr>
        <p:spPr>
          <a:xfrm flipH="1">
            <a:off x="9529771" y="3288410"/>
            <a:ext cx="147484" cy="3048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>
            <a:extLst>
              <a:ext uri="{FF2B5EF4-FFF2-40B4-BE49-F238E27FC236}">
                <a16:creationId xmlns:a16="http://schemas.microsoft.com/office/drawing/2014/main" id="{408A7478-0FD2-EF0B-EF1E-2E7062D51D49}"/>
              </a:ext>
            </a:extLst>
          </p:cNvPr>
          <p:cNvCxnSpPr/>
          <p:nvPr/>
        </p:nvCxnSpPr>
        <p:spPr>
          <a:xfrm flipH="1">
            <a:off x="9927650" y="3273413"/>
            <a:ext cx="147484" cy="3048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C0173D8A-C157-3F4C-2D2E-20718AD8D678}"/>
              </a:ext>
            </a:extLst>
          </p:cNvPr>
          <p:cNvGrpSpPr/>
          <p:nvPr/>
        </p:nvGrpSpPr>
        <p:grpSpPr>
          <a:xfrm>
            <a:off x="180598" y="2089233"/>
            <a:ext cx="5497036" cy="619432"/>
            <a:chOff x="180598" y="2089233"/>
            <a:chExt cx="5497036" cy="619432"/>
          </a:xfrm>
        </p:grpSpPr>
        <p:grpSp>
          <p:nvGrpSpPr>
            <p:cNvPr id="40" name="Groupe 39">
              <a:extLst>
                <a:ext uri="{FF2B5EF4-FFF2-40B4-BE49-F238E27FC236}">
                  <a16:creationId xmlns:a16="http://schemas.microsoft.com/office/drawing/2014/main" id="{C1593B58-821F-67E2-296F-F301719D65C3}"/>
                </a:ext>
              </a:extLst>
            </p:cNvPr>
            <p:cNvGrpSpPr/>
            <p:nvPr/>
          </p:nvGrpSpPr>
          <p:grpSpPr>
            <a:xfrm>
              <a:off x="398376" y="2089233"/>
              <a:ext cx="5279258" cy="619432"/>
              <a:chOff x="384123" y="2310581"/>
              <a:chExt cx="5279258" cy="619432"/>
            </a:xfrm>
          </p:grpSpPr>
          <p:sp>
            <p:nvSpPr>
              <p:cNvPr id="26" name="Rectangle : coins arrondis 25">
                <a:extLst>
                  <a:ext uri="{FF2B5EF4-FFF2-40B4-BE49-F238E27FC236}">
                    <a16:creationId xmlns:a16="http://schemas.microsoft.com/office/drawing/2014/main" id="{93CD20DF-31C8-26AA-FAC3-46498CF4038C}"/>
                  </a:ext>
                </a:extLst>
              </p:cNvPr>
              <p:cNvSpPr/>
              <p:nvPr/>
            </p:nvSpPr>
            <p:spPr>
              <a:xfrm>
                <a:off x="384123" y="2310581"/>
                <a:ext cx="5279258" cy="619432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3DE6CFEB-4124-6E47-F1B9-5C7F649B4C23}"/>
                  </a:ext>
                </a:extLst>
              </p:cNvPr>
              <p:cNvSpPr txBox="1"/>
              <p:nvPr/>
            </p:nvSpPr>
            <p:spPr>
              <a:xfrm>
                <a:off x="520345" y="2396266"/>
                <a:ext cx="5017409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000" b="1" dirty="0">
                    <a:latin typeface="VFSTNH+Calibri-Bold"/>
                  </a:rPr>
                  <a:t> J’exprime la division sous forme de fraction :</a:t>
                </a:r>
                <a:endParaRPr lang="fr-FR" sz="2000" dirty="0"/>
              </a:p>
            </p:txBody>
          </p:sp>
        </p:grpSp>
        <p:sp>
          <p:nvSpPr>
            <p:cNvPr id="44" name="Organigramme : Connecteur 43">
              <a:extLst>
                <a:ext uri="{FF2B5EF4-FFF2-40B4-BE49-F238E27FC236}">
                  <a16:creationId xmlns:a16="http://schemas.microsoft.com/office/drawing/2014/main" id="{E2266DC8-3BCD-271E-86CD-877E3FF29161}"/>
                </a:ext>
              </a:extLst>
            </p:cNvPr>
            <p:cNvSpPr/>
            <p:nvPr/>
          </p:nvSpPr>
          <p:spPr>
            <a:xfrm>
              <a:off x="180598" y="2108550"/>
              <a:ext cx="456745" cy="553865"/>
            </a:xfrm>
            <a:prstGeom prst="flowChartConnec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1">
                  <a:shade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solidFill>
                    <a:schemeClr val="tx1"/>
                  </a:solidFill>
                </a:rPr>
                <a:t>A</a:t>
              </a:r>
            </a:p>
          </p:txBody>
        </p:sp>
      </p:grpSp>
      <p:grpSp>
        <p:nvGrpSpPr>
          <p:cNvPr id="49" name="Groupe 48">
            <a:extLst>
              <a:ext uri="{FF2B5EF4-FFF2-40B4-BE49-F238E27FC236}">
                <a16:creationId xmlns:a16="http://schemas.microsoft.com/office/drawing/2014/main" id="{FD17554B-3D7D-761C-28EF-DA8B62AB1F61}"/>
              </a:ext>
            </a:extLst>
          </p:cNvPr>
          <p:cNvGrpSpPr/>
          <p:nvPr/>
        </p:nvGrpSpPr>
        <p:grpSpPr>
          <a:xfrm>
            <a:off x="140638" y="3207943"/>
            <a:ext cx="5536996" cy="642444"/>
            <a:chOff x="140638" y="3207943"/>
            <a:chExt cx="5536996" cy="642444"/>
          </a:xfrm>
        </p:grpSpPr>
        <p:grpSp>
          <p:nvGrpSpPr>
            <p:cNvPr id="39" name="Groupe 38">
              <a:extLst>
                <a:ext uri="{FF2B5EF4-FFF2-40B4-BE49-F238E27FC236}">
                  <a16:creationId xmlns:a16="http://schemas.microsoft.com/office/drawing/2014/main" id="{A31C0FAD-9382-5711-30D0-D99CED04DC87}"/>
                </a:ext>
              </a:extLst>
            </p:cNvPr>
            <p:cNvGrpSpPr/>
            <p:nvPr/>
          </p:nvGrpSpPr>
          <p:grpSpPr>
            <a:xfrm>
              <a:off x="398376" y="3230955"/>
              <a:ext cx="5279258" cy="619432"/>
              <a:chOff x="384123" y="3560440"/>
              <a:chExt cx="5279258" cy="619432"/>
            </a:xfrm>
          </p:grpSpPr>
          <p:sp>
            <p:nvSpPr>
              <p:cNvPr id="27" name="Rectangle : coins arrondis 26">
                <a:extLst>
                  <a:ext uri="{FF2B5EF4-FFF2-40B4-BE49-F238E27FC236}">
                    <a16:creationId xmlns:a16="http://schemas.microsoft.com/office/drawing/2014/main" id="{D48174B7-0968-42FE-D51B-6652ABD3E460}"/>
                  </a:ext>
                </a:extLst>
              </p:cNvPr>
              <p:cNvSpPr/>
              <p:nvPr/>
            </p:nvSpPr>
            <p:spPr>
              <a:xfrm>
                <a:off x="384123" y="3560440"/>
                <a:ext cx="5279258" cy="619432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" name="ZoneTexte 10">
                    <a:extLst>
                      <a:ext uri="{FF2B5EF4-FFF2-40B4-BE49-F238E27FC236}">
                        <a16:creationId xmlns:a16="http://schemas.microsoft.com/office/drawing/2014/main" id="{9380DECF-71D0-3282-1409-B032E5055AB9}"/>
                      </a:ext>
                    </a:extLst>
                  </p:cNvPr>
                  <p:cNvSpPr txBox="1"/>
                  <p:nvPr/>
                </p:nvSpPr>
                <p:spPr>
                  <a:xfrm>
                    <a:off x="384123" y="3618838"/>
                    <a:ext cx="5153631" cy="400110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fr-FR" sz="2000" b="1">
                              <a:latin typeface="VFSTNH+Calibri-Bold"/>
                            </a:rPr>
                            <m:t>Je</m:t>
                          </m:r>
                          <m:r>
                            <m:rPr>
                              <m:nor/>
                            </m:rPr>
                            <a:rPr lang="fr-FR" sz="2000" b="1">
                              <a:latin typeface="VFSTNH+Calibri-Bold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fr-FR" sz="2000" b="1">
                              <a:latin typeface="VFSTNH+Calibri-Bold"/>
                            </a:rPr>
                            <m:t>d</m:t>
                          </m:r>
                          <m:r>
                            <m:rPr>
                              <m:nor/>
                            </m:rPr>
                            <a:rPr lang="fr-FR" sz="2000" b="1">
                              <a:latin typeface="VFSTNH+Calibri-Bold"/>
                            </a:rPr>
                            <m:t>é</m:t>
                          </m:r>
                          <m:r>
                            <m:rPr>
                              <m:nor/>
                            </m:rPr>
                            <a:rPr lang="fr-FR" sz="2000" b="1">
                              <a:latin typeface="VFSTNH+Calibri-Bold"/>
                            </a:rPr>
                            <m:t>compose</m:t>
                          </m:r>
                          <m:r>
                            <m:rPr>
                              <m:nor/>
                            </m:rPr>
                            <a:rPr lang="fr-FR" sz="2000" b="1">
                              <a:latin typeface="VFSTNH+Calibri-Bold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fr-FR" sz="2000" b="1">
                              <a:latin typeface="VFSTNH+Calibri-Bold"/>
                            </a:rPr>
                            <m:t>les</m:t>
                          </m:r>
                          <m:r>
                            <m:rPr>
                              <m:nor/>
                            </m:rPr>
                            <a:rPr lang="fr-FR" sz="2000" b="1">
                              <a:latin typeface="VFSTNH+Calibri-Bold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fr-FR" sz="2000" b="1">
                              <a:latin typeface="VFSTNH+Calibri-Bold"/>
                            </a:rPr>
                            <m:t>nombres</m:t>
                          </m:r>
                          <m:r>
                            <m:rPr>
                              <m:nor/>
                            </m:rPr>
                            <a:rPr lang="fr-FR" sz="2000" b="1">
                              <a:latin typeface="VFSTNH+Calibri-Bold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fr-FR" sz="2000" b="1">
                              <a:latin typeface="VFSTNH+Calibri-Bold"/>
                            </a:rPr>
                            <m:t>et</m:t>
                          </m:r>
                          <m:r>
                            <m:rPr>
                              <m:nor/>
                            </m:rPr>
                            <a:rPr lang="fr-FR" sz="2000" b="1">
                              <a:latin typeface="VFSTNH+Calibri-Bold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fr-FR" sz="2000" b="1">
                              <a:latin typeface="VFSTNH+Calibri-Bold"/>
                            </a:rPr>
                            <m:t>les</m:t>
                          </m:r>
                          <m:r>
                            <m:rPr>
                              <m:nor/>
                            </m:rPr>
                            <a:rPr lang="fr-FR" sz="2000" b="1">
                              <a:latin typeface="VFSTNH+Calibri-Bold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fr-FR" sz="2000" b="1">
                              <a:latin typeface="VFSTNH+Calibri-Bold"/>
                            </a:rPr>
                            <m:t>puissances</m:t>
                          </m:r>
                          <m:r>
                            <m:rPr>
                              <m:nor/>
                            </m:rPr>
                            <a:rPr lang="fr-FR" sz="2000" b="1">
                              <a:latin typeface="VFSTNH+Calibri-Bold"/>
                            </a:rPr>
                            <m:t> :</m:t>
                          </m:r>
                        </m:oMath>
                      </m:oMathPara>
                    </a14:m>
                    <a:endParaRPr lang="fr-FR" sz="2000" b="1" dirty="0">
                      <a:latin typeface="VFSTNH+Calibri-Bold"/>
                    </a:endParaRPr>
                  </a:p>
                </p:txBody>
              </p:sp>
            </mc:Choice>
            <mc:Fallback xmlns="">
              <p:sp>
                <p:nvSpPr>
                  <p:cNvPr id="11" name="ZoneTexte 10">
                    <a:extLst>
                      <a:ext uri="{FF2B5EF4-FFF2-40B4-BE49-F238E27FC236}">
                        <a16:creationId xmlns:a16="http://schemas.microsoft.com/office/drawing/2014/main" id="{9380DECF-71D0-3282-1409-B032E5055AB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84123" y="3618838"/>
                    <a:ext cx="5153631" cy="400110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b="-12308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45" name="Organigramme : Connecteur 44">
              <a:extLst>
                <a:ext uri="{FF2B5EF4-FFF2-40B4-BE49-F238E27FC236}">
                  <a16:creationId xmlns:a16="http://schemas.microsoft.com/office/drawing/2014/main" id="{B3825AC0-2256-AA63-F48A-6A32EEBC0151}"/>
                </a:ext>
              </a:extLst>
            </p:cNvPr>
            <p:cNvSpPr/>
            <p:nvPr/>
          </p:nvSpPr>
          <p:spPr>
            <a:xfrm>
              <a:off x="140638" y="3207943"/>
              <a:ext cx="456745" cy="553865"/>
            </a:xfrm>
            <a:prstGeom prst="flowChartConnec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1">
                  <a:shade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solidFill>
                    <a:schemeClr val="tx1"/>
                  </a:solidFill>
                </a:rPr>
                <a:t>B</a:t>
              </a:r>
            </a:p>
          </p:txBody>
        </p:sp>
      </p:grpSp>
      <p:grpSp>
        <p:nvGrpSpPr>
          <p:cNvPr id="50" name="Groupe 49">
            <a:extLst>
              <a:ext uri="{FF2B5EF4-FFF2-40B4-BE49-F238E27FC236}">
                <a16:creationId xmlns:a16="http://schemas.microsoft.com/office/drawing/2014/main" id="{A81763FA-1939-7FF8-4BBA-5AE2092E2037}"/>
              </a:ext>
            </a:extLst>
          </p:cNvPr>
          <p:cNvGrpSpPr/>
          <p:nvPr/>
        </p:nvGrpSpPr>
        <p:grpSpPr>
          <a:xfrm>
            <a:off x="107421" y="4311751"/>
            <a:ext cx="5570213" cy="619432"/>
            <a:chOff x="107421" y="4311751"/>
            <a:chExt cx="5570213" cy="619432"/>
          </a:xfrm>
        </p:grpSpPr>
        <p:grpSp>
          <p:nvGrpSpPr>
            <p:cNvPr id="38" name="Groupe 37">
              <a:extLst>
                <a:ext uri="{FF2B5EF4-FFF2-40B4-BE49-F238E27FC236}">
                  <a16:creationId xmlns:a16="http://schemas.microsoft.com/office/drawing/2014/main" id="{EF55128E-D022-99CC-CCB7-88D1A4819517}"/>
                </a:ext>
              </a:extLst>
            </p:cNvPr>
            <p:cNvGrpSpPr/>
            <p:nvPr/>
          </p:nvGrpSpPr>
          <p:grpSpPr>
            <a:xfrm>
              <a:off x="398376" y="4311751"/>
              <a:ext cx="5279258" cy="619432"/>
              <a:chOff x="384123" y="4500583"/>
              <a:chExt cx="5279258" cy="619432"/>
            </a:xfrm>
          </p:grpSpPr>
          <p:sp>
            <p:nvSpPr>
              <p:cNvPr id="28" name="Rectangle : coins arrondis 27">
                <a:extLst>
                  <a:ext uri="{FF2B5EF4-FFF2-40B4-BE49-F238E27FC236}">
                    <a16:creationId xmlns:a16="http://schemas.microsoft.com/office/drawing/2014/main" id="{CF2308F9-543D-1497-C11A-12658DC8A290}"/>
                  </a:ext>
                </a:extLst>
              </p:cNvPr>
              <p:cNvSpPr/>
              <p:nvPr/>
            </p:nvSpPr>
            <p:spPr>
              <a:xfrm>
                <a:off x="384123" y="4500583"/>
                <a:ext cx="5279258" cy="619432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" name="ZoneTexte 11">
                    <a:extLst>
                      <a:ext uri="{FF2B5EF4-FFF2-40B4-BE49-F238E27FC236}">
                        <a16:creationId xmlns:a16="http://schemas.microsoft.com/office/drawing/2014/main" id="{0A051C75-BB85-D01C-9156-B86DF6200301}"/>
                      </a:ext>
                    </a:extLst>
                  </p:cNvPr>
                  <p:cNvSpPr txBox="1"/>
                  <p:nvPr/>
                </p:nvSpPr>
                <p:spPr>
                  <a:xfrm>
                    <a:off x="2025191" y="4610244"/>
                    <a:ext cx="1529839" cy="400110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fr-FR" sz="2000" b="1" dirty="0">
                        <a:latin typeface="VFSTNH+Calibri-Bold"/>
                      </a:rPr>
                      <a:t>Je simplifie </a:t>
                    </a:r>
                    <a14:m>
                      <m:oMath xmlns:m="http://schemas.openxmlformats.org/officeDocument/2006/math">
                        <m:r>
                          <a:rPr lang="fr-FR" sz="2000" b="1" dirty="0">
                            <a:latin typeface="Cambria Math" panose="02040503050406030204" pitchFamily="18" charset="0"/>
                          </a:rPr>
                          <m:t>:</m:t>
                        </m:r>
                      </m:oMath>
                    </a14:m>
                    <a:endParaRPr lang="fr-FR" sz="2000" b="1" dirty="0">
                      <a:latin typeface="VFSTNH+Calibri-Bold"/>
                    </a:endParaRPr>
                  </a:p>
                </p:txBody>
              </p:sp>
            </mc:Choice>
            <mc:Fallback xmlns="">
              <p:sp>
                <p:nvSpPr>
                  <p:cNvPr id="12" name="ZoneTexte 11">
                    <a:extLst>
                      <a:ext uri="{FF2B5EF4-FFF2-40B4-BE49-F238E27FC236}">
                        <a16:creationId xmlns:a16="http://schemas.microsoft.com/office/drawing/2014/main" id="{0A051C75-BB85-D01C-9156-B86DF620030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25191" y="4610244"/>
                    <a:ext cx="1529839" cy="400110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l="-4382" t="-7576" b="-25758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46" name="Organigramme : Connecteur 45">
              <a:extLst>
                <a:ext uri="{FF2B5EF4-FFF2-40B4-BE49-F238E27FC236}">
                  <a16:creationId xmlns:a16="http://schemas.microsoft.com/office/drawing/2014/main" id="{ADEF1292-7025-83F8-7692-6BA136D00F90}"/>
                </a:ext>
              </a:extLst>
            </p:cNvPr>
            <p:cNvSpPr/>
            <p:nvPr/>
          </p:nvSpPr>
          <p:spPr>
            <a:xfrm>
              <a:off x="107421" y="4344534"/>
              <a:ext cx="456745" cy="553865"/>
            </a:xfrm>
            <a:prstGeom prst="flowChartConnec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1">
                  <a:shade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solidFill>
                    <a:schemeClr val="tx1"/>
                  </a:solidFill>
                </a:rPr>
                <a:t>C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4C106807-B16A-6E2D-A0F9-BC5F870FEAA3}"/>
              </a:ext>
            </a:extLst>
          </p:cNvPr>
          <p:cNvGrpSpPr/>
          <p:nvPr/>
        </p:nvGrpSpPr>
        <p:grpSpPr>
          <a:xfrm>
            <a:off x="140637" y="5491753"/>
            <a:ext cx="5536997" cy="619432"/>
            <a:chOff x="140637" y="5491753"/>
            <a:chExt cx="5536997" cy="619432"/>
          </a:xfrm>
        </p:grpSpPr>
        <p:grpSp>
          <p:nvGrpSpPr>
            <p:cNvPr id="37" name="Groupe 36">
              <a:extLst>
                <a:ext uri="{FF2B5EF4-FFF2-40B4-BE49-F238E27FC236}">
                  <a16:creationId xmlns:a16="http://schemas.microsoft.com/office/drawing/2014/main" id="{B9390D62-F928-AC76-87B2-A7CFF165ED7D}"/>
                </a:ext>
              </a:extLst>
            </p:cNvPr>
            <p:cNvGrpSpPr/>
            <p:nvPr/>
          </p:nvGrpSpPr>
          <p:grpSpPr>
            <a:xfrm>
              <a:off x="398376" y="5491753"/>
              <a:ext cx="5279258" cy="619432"/>
              <a:chOff x="384123" y="5440726"/>
              <a:chExt cx="5279258" cy="619432"/>
            </a:xfrm>
          </p:grpSpPr>
          <p:sp>
            <p:nvSpPr>
              <p:cNvPr id="29" name="Rectangle : coins arrondis 28">
                <a:extLst>
                  <a:ext uri="{FF2B5EF4-FFF2-40B4-BE49-F238E27FC236}">
                    <a16:creationId xmlns:a16="http://schemas.microsoft.com/office/drawing/2014/main" id="{9E98F4B2-1CC5-9608-023B-A9B3F55C35A4}"/>
                  </a:ext>
                </a:extLst>
              </p:cNvPr>
              <p:cNvSpPr/>
              <p:nvPr/>
            </p:nvSpPr>
            <p:spPr>
              <a:xfrm>
                <a:off x="384123" y="5440726"/>
                <a:ext cx="5279258" cy="619432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E56150C-246C-C8F5-FC3A-750B389F6078}"/>
                  </a:ext>
                </a:extLst>
              </p:cNvPr>
              <p:cNvSpPr txBox="1"/>
              <p:nvPr/>
            </p:nvSpPr>
            <p:spPr>
              <a:xfrm>
                <a:off x="2097275" y="5550387"/>
                <a:ext cx="1385672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000" b="1" dirty="0">
                    <a:latin typeface="VFSTNH+Calibri-Bold"/>
                  </a:rPr>
                  <a:t>Je conclus : </a:t>
                </a:r>
              </a:p>
            </p:txBody>
          </p:sp>
        </p:grpSp>
        <p:sp>
          <p:nvSpPr>
            <p:cNvPr id="47" name="Organigramme : Connecteur 46">
              <a:extLst>
                <a:ext uri="{FF2B5EF4-FFF2-40B4-BE49-F238E27FC236}">
                  <a16:creationId xmlns:a16="http://schemas.microsoft.com/office/drawing/2014/main" id="{AF5753A9-8EF9-2C45-E258-CB908C336915}"/>
                </a:ext>
              </a:extLst>
            </p:cNvPr>
            <p:cNvSpPr/>
            <p:nvPr/>
          </p:nvSpPr>
          <p:spPr>
            <a:xfrm>
              <a:off x="140637" y="5513909"/>
              <a:ext cx="456745" cy="553865"/>
            </a:xfrm>
            <a:prstGeom prst="flowChartConnec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1">
                  <a:shade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solidFill>
                    <a:schemeClr val="tx1"/>
                  </a:solidFill>
                </a:rPr>
                <a:t>D</a:t>
              </a:r>
            </a:p>
          </p:txBody>
        </p:sp>
      </p:grpSp>
      <p:grpSp>
        <p:nvGrpSpPr>
          <p:cNvPr id="58" name="Groupe 57">
            <a:extLst>
              <a:ext uri="{FF2B5EF4-FFF2-40B4-BE49-F238E27FC236}">
                <a16:creationId xmlns:a16="http://schemas.microsoft.com/office/drawing/2014/main" id="{E6FA8EA8-2F76-8193-0CBD-5F2992FE13F6}"/>
              </a:ext>
            </a:extLst>
          </p:cNvPr>
          <p:cNvGrpSpPr/>
          <p:nvPr/>
        </p:nvGrpSpPr>
        <p:grpSpPr>
          <a:xfrm>
            <a:off x="7747216" y="2151556"/>
            <a:ext cx="4060387" cy="619432"/>
            <a:chOff x="7747216" y="2151556"/>
            <a:chExt cx="4060387" cy="619432"/>
          </a:xfrm>
        </p:grpSpPr>
        <p:grpSp>
          <p:nvGrpSpPr>
            <p:cNvPr id="36" name="Groupe 35">
              <a:extLst>
                <a:ext uri="{FF2B5EF4-FFF2-40B4-BE49-F238E27FC236}">
                  <a16:creationId xmlns:a16="http://schemas.microsoft.com/office/drawing/2014/main" id="{A7871E59-2242-9FC4-B9FE-965D7756548C}"/>
                </a:ext>
              </a:extLst>
            </p:cNvPr>
            <p:cNvGrpSpPr/>
            <p:nvPr/>
          </p:nvGrpSpPr>
          <p:grpSpPr>
            <a:xfrm>
              <a:off x="7747216" y="2151556"/>
              <a:ext cx="4060387" cy="619432"/>
              <a:chOff x="7725856" y="5326367"/>
              <a:chExt cx="4060387" cy="619432"/>
            </a:xfrm>
          </p:grpSpPr>
          <p:sp>
            <p:nvSpPr>
              <p:cNvPr id="33" name="Rectangle : coins arrondis 32">
                <a:extLst>
                  <a:ext uri="{FF2B5EF4-FFF2-40B4-BE49-F238E27FC236}">
                    <a16:creationId xmlns:a16="http://schemas.microsoft.com/office/drawing/2014/main" id="{2A18EC55-2A3B-2BA8-737D-2D3F7676B8DA}"/>
                  </a:ext>
                </a:extLst>
              </p:cNvPr>
              <p:cNvSpPr/>
              <p:nvPr/>
            </p:nvSpPr>
            <p:spPr>
              <a:xfrm>
                <a:off x="7725856" y="5326367"/>
                <a:ext cx="4060387" cy="619432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3" name="ZoneTexte 22">
                    <a:extLst>
                      <a:ext uri="{FF2B5EF4-FFF2-40B4-BE49-F238E27FC236}">
                        <a16:creationId xmlns:a16="http://schemas.microsoft.com/office/drawing/2014/main" id="{4FE75333-12B6-A052-044E-0FF6926CB1F6}"/>
                      </a:ext>
                    </a:extLst>
                  </p:cNvPr>
                  <p:cNvSpPr txBox="1"/>
                  <p:nvPr/>
                </p:nvSpPr>
                <p:spPr>
                  <a:xfrm>
                    <a:off x="8523769" y="5438902"/>
                    <a:ext cx="2663015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fr-FR" b="1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</a:rPr>
                            <m:t>𝒙𝒚</m:t>
                          </m:r>
                        </m:oMath>
                      </m:oMathPara>
                    </a14:m>
                    <a:endParaRPr lang="fr-FR" b="1" dirty="0"/>
                  </a:p>
                </p:txBody>
              </p:sp>
            </mc:Choice>
            <mc:Fallback xmlns="">
              <p:sp>
                <p:nvSpPr>
                  <p:cNvPr id="23" name="ZoneTexte 22">
                    <a:extLst>
                      <a:ext uri="{FF2B5EF4-FFF2-40B4-BE49-F238E27FC236}">
                        <a16:creationId xmlns:a16="http://schemas.microsoft.com/office/drawing/2014/main" id="{4FE75333-12B6-A052-044E-0FF6926CB1F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523769" y="5438902"/>
                    <a:ext cx="2663015" cy="369332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b="-6557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52" name="Organigramme : Connecteur 51">
              <a:extLst>
                <a:ext uri="{FF2B5EF4-FFF2-40B4-BE49-F238E27FC236}">
                  <a16:creationId xmlns:a16="http://schemas.microsoft.com/office/drawing/2014/main" id="{3DA3D02F-693C-32FA-3207-895E655CB4C8}"/>
                </a:ext>
              </a:extLst>
            </p:cNvPr>
            <p:cNvSpPr/>
            <p:nvPr/>
          </p:nvSpPr>
          <p:spPr>
            <a:xfrm>
              <a:off x="7757042" y="2179974"/>
              <a:ext cx="456745" cy="553865"/>
            </a:xfrm>
            <a:prstGeom prst="flowChartConnector">
              <a:avLst/>
            </a:prstGeom>
            <a:solidFill>
              <a:srgbClr val="FCEBD1"/>
            </a:solidFill>
            <a:ln>
              <a:solidFill>
                <a:schemeClr val="accent1">
                  <a:shade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solidFill>
                    <a:schemeClr val="tx1"/>
                  </a:solidFill>
                </a:rPr>
                <a:t>1</a:t>
              </a:r>
            </a:p>
          </p:txBody>
        </p:sp>
      </p:grpSp>
      <p:grpSp>
        <p:nvGrpSpPr>
          <p:cNvPr id="59" name="Groupe 58">
            <a:extLst>
              <a:ext uri="{FF2B5EF4-FFF2-40B4-BE49-F238E27FC236}">
                <a16:creationId xmlns:a16="http://schemas.microsoft.com/office/drawing/2014/main" id="{0D21F1B8-39B7-A94F-B710-876AD652B2A7}"/>
              </a:ext>
            </a:extLst>
          </p:cNvPr>
          <p:cNvGrpSpPr/>
          <p:nvPr/>
        </p:nvGrpSpPr>
        <p:grpSpPr>
          <a:xfrm>
            <a:off x="7330453" y="3268497"/>
            <a:ext cx="4704126" cy="660181"/>
            <a:chOff x="7330453" y="3268497"/>
            <a:chExt cx="4704126" cy="660181"/>
          </a:xfrm>
        </p:grpSpPr>
        <p:grpSp>
          <p:nvGrpSpPr>
            <p:cNvPr id="41" name="Groupe 40">
              <a:extLst>
                <a:ext uri="{FF2B5EF4-FFF2-40B4-BE49-F238E27FC236}">
                  <a16:creationId xmlns:a16="http://schemas.microsoft.com/office/drawing/2014/main" id="{590B7107-5B3F-A519-27BC-6090D4CE2CA3}"/>
                </a:ext>
              </a:extLst>
            </p:cNvPr>
            <p:cNvGrpSpPr/>
            <p:nvPr/>
          </p:nvGrpSpPr>
          <p:grpSpPr>
            <a:xfrm>
              <a:off x="7741253" y="3268497"/>
              <a:ext cx="4293326" cy="660181"/>
              <a:chOff x="7185377" y="4466734"/>
              <a:chExt cx="4756432" cy="66018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1" name="ZoneTexte 20">
                    <a:extLst>
                      <a:ext uri="{FF2B5EF4-FFF2-40B4-BE49-F238E27FC236}">
                        <a16:creationId xmlns:a16="http://schemas.microsoft.com/office/drawing/2014/main" id="{2B5DD876-D69F-D1BF-27C8-890D92BF8661}"/>
                      </a:ext>
                    </a:extLst>
                  </p:cNvPr>
                  <p:cNvSpPr txBox="1"/>
                  <p:nvPr/>
                </p:nvSpPr>
                <p:spPr>
                  <a:xfrm>
                    <a:off x="10431760" y="4495888"/>
                    <a:ext cx="1510049" cy="61093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fr-FR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b="1" i="1" smtClean="0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</m:num>
                            <m:den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den>
                          </m:f>
                        </m:oMath>
                      </m:oMathPara>
                    </a14:m>
                    <a:endParaRPr lang="fr-FR" dirty="0"/>
                  </a:p>
                </p:txBody>
              </p:sp>
            </mc:Choice>
            <mc:Fallback xmlns="">
              <p:sp>
                <p:nvSpPr>
                  <p:cNvPr id="21" name="ZoneTexte 20">
                    <a:extLst>
                      <a:ext uri="{FF2B5EF4-FFF2-40B4-BE49-F238E27FC236}">
                        <a16:creationId xmlns:a16="http://schemas.microsoft.com/office/drawing/2014/main" id="{2B5DD876-D69F-D1BF-27C8-890D92BF866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431760" y="4495888"/>
                    <a:ext cx="1510049" cy="610936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5" name="ZoneTexte 24">
                    <a:extLst>
                      <a:ext uri="{FF2B5EF4-FFF2-40B4-BE49-F238E27FC236}">
                        <a16:creationId xmlns:a16="http://schemas.microsoft.com/office/drawing/2014/main" id="{3717E499-116C-0CD9-C18D-52B11FBC9FEF}"/>
                      </a:ext>
                    </a:extLst>
                  </p:cNvPr>
                  <p:cNvSpPr txBox="1"/>
                  <p:nvPr/>
                </p:nvSpPr>
                <p:spPr>
                  <a:xfrm>
                    <a:off x="7185377" y="4466734"/>
                    <a:ext cx="3531240" cy="66018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fr-FR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</m:num>
                            <m:den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</m:den>
                          </m:f>
                          <m:r>
                            <a:rPr lang="fr-FR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</m:oMath>
                      </m:oMathPara>
                    </a14:m>
                    <a:endParaRPr lang="fr-FR" dirty="0"/>
                  </a:p>
                </p:txBody>
              </p:sp>
            </mc:Choice>
            <mc:Fallback xmlns="">
              <p:sp>
                <p:nvSpPr>
                  <p:cNvPr id="25" name="ZoneTexte 24">
                    <a:extLst>
                      <a:ext uri="{FF2B5EF4-FFF2-40B4-BE49-F238E27FC236}">
                        <a16:creationId xmlns:a16="http://schemas.microsoft.com/office/drawing/2014/main" id="{3717E499-116C-0CD9-C18D-52B11FBC9FE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85377" y="4466734"/>
                    <a:ext cx="3531240" cy="660181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53" name="Organigramme : Connecteur 52">
              <a:extLst>
                <a:ext uri="{FF2B5EF4-FFF2-40B4-BE49-F238E27FC236}">
                  <a16:creationId xmlns:a16="http://schemas.microsoft.com/office/drawing/2014/main" id="{EF8182A9-9845-41A3-56F6-2EFCB608702F}"/>
                </a:ext>
              </a:extLst>
            </p:cNvPr>
            <p:cNvSpPr/>
            <p:nvPr/>
          </p:nvSpPr>
          <p:spPr>
            <a:xfrm>
              <a:off x="7330453" y="3316277"/>
              <a:ext cx="456745" cy="553865"/>
            </a:xfrm>
            <a:prstGeom prst="flowChartConnector">
              <a:avLst/>
            </a:prstGeom>
            <a:solidFill>
              <a:srgbClr val="FCEBD1"/>
            </a:solidFill>
            <a:ln>
              <a:solidFill>
                <a:schemeClr val="accent1">
                  <a:shade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solidFill>
                    <a:schemeClr val="tx1"/>
                  </a:solidFill>
                </a:rPr>
                <a:t>2</a:t>
              </a:r>
            </a:p>
          </p:txBody>
        </p:sp>
      </p:grpSp>
      <p:grpSp>
        <p:nvGrpSpPr>
          <p:cNvPr id="60" name="Groupe 59">
            <a:extLst>
              <a:ext uri="{FF2B5EF4-FFF2-40B4-BE49-F238E27FC236}">
                <a16:creationId xmlns:a16="http://schemas.microsoft.com/office/drawing/2014/main" id="{4328F08B-2110-4155-461C-D12794CE0497}"/>
              </a:ext>
            </a:extLst>
          </p:cNvPr>
          <p:cNvGrpSpPr/>
          <p:nvPr/>
        </p:nvGrpSpPr>
        <p:grpSpPr>
          <a:xfrm>
            <a:off x="7859788" y="4303872"/>
            <a:ext cx="4082021" cy="691758"/>
            <a:chOff x="7859788" y="4303872"/>
            <a:chExt cx="4082021" cy="69175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492E17F8-F019-5595-7939-B11A989704C0}"/>
                </a:ext>
              </a:extLst>
            </p:cNvPr>
            <p:cNvGrpSpPr/>
            <p:nvPr/>
          </p:nvGrpSpPr>
          <p:grpSpPr>
            <a:xfrm>
              <a:off x="7859788" y="4303872"/>
              <a:ext cx="4082021" cy="691758"/>
              <a:chOff x="7725856" y="3450776"/>
              <a:chExt cx="4082021" cy="691758"/>
            </a:xfrm>
          </p:grpSpPr>
          <p:sp>
            <p:nvSpPr>
              <p:cNvPr id="31" name="Rectangle : coins arrondis 30">
                <a:extLst>
                  <a:ext uri="{FF2B5EF4-FFF2-40B4-BE49-F238E27FC236}">
                    <a16:creationId xmlns:a16="http://schemas.microsoft.com/office/drawing/2014/main" id="{5A4022A9-2691-D1EB-ACFC-C78213DBDE2E}"/>
                  </a:ext>
                </a:extLst>
              </p:cNvPr>
              <p:cNvSpPr/>
              <p:nvPr/>
            </p:nvSpPr>
            <p:spPr>
              <a:xfrm>
                <a:off x="7725856" y="3450776"/>
                <a:ext cx="4082021" cy="619432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ZoneTexte 18">
                    <a:extLst>
                      <a:ext uri="{FF2B5EF4-FFF2-40B4-BE49-F238E27FC236}">
                        <a16:creationId xmlns:a16="http://schemas.microsoft.com/office/drawing/2014/main" id="{6ACB1E1D-FD52-74F6-2718-61925673A0D0}"/>
                      </a:ext>
                    </a:extLst>
                  </p:cNvPr>
                  <p:cNvSpPr txBox="1"/>
                  <p:nvPr/>
                </p:nvSpPr>
                <p:spPr>
                  <a:xfrm>
                    <a:off x="8320320" y="3482353"/>
                    <a:ext cx="2663015" cy="66018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fr-FR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</m:num>
                            <m:den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fr-FR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</m:den>
                          </m:f>
                        </m:oMath>
                      </m:oMathPara>
                    </a14:m>
                    <a:endParaRPr lang="fr-FR" dirty="0"/>
                  </a:p>
                </p:txBody>
              </p:sp>
            </mc:Choice>
            <mc:Fallback xmlns="">
              <p:sp>
                <p:nvSpPr>
                  <p:cNvPr id="19" name="ZoneTexte 18">
                    <a:extLst>
                      <a:ext uri="{FF2B5EF4-FFF2-40B4-BE49-F238E27FC236}">
                        <a16:creationId xmlns:a16="http://schemas.microsoft.com/office/drawing/2014/main" id="{6ACB1E1D-FD52-74F6-2718-61925673A0D0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320320" y="3482353"/>
                    <a:ext cx="2663015" cy="660181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54" name="Organigramme : Connecteur 53">
              <a:extLst>
                <a:ext uri="{FF2B5EF4-FFF2-40B4-BE49-F238E27FC236}">
                  <a16:creationId xmlns:a16="http://schemas.microsoft.com/office/drawing/2014/main" id="{236472B1-BA0D-2DCF-6C6F-697D18D5F07D}"/>
                </a:ext>
              </a:extLst>
            </p:cNvPr>
            <p:cNvSpPr/>
            <p:nvPr/>
          </p:nvSpPr>
          <p:spPr>
            <a:xfrm>
              <a:off x="7862343" y="4323963"/>
              <a:ext cx="456745" cy="553865"/>
            </a:xfrm>
            <a:prstGeom prst="flowChartConnector">
              <a:avLst/>
            </a:prstGeom>
            <a:solidFill>
              <a:srgbClr val="FCEBD1"/>
            </a:solidFill>
            <a:ln>
              <a:solidFill>
                <a:schemeClr val="accent1">
                  <a:shade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solidFill>
                    <a:schemeClr val="tx1"/>
                  </a:solidFill>
                </a:rPr>
                <a:t>3</a:t>
              </a:r>
            </a:p>
          </p:txBody>
        </p:sp>
      </p:grpSp>
      <p:grpSp>
        <p:nvGrpSpPr>
          <p:cNvPr id="61" name="Groupe 60">
            <a:extLst>
              <a:ext uri="{FF2B5EF4-FFF2-40B4-BE49-F238E27FC236}">
                <a16:creationId xmlns:a16="http://schemas.microsoft.com/office/drawing/2014/main" id="{EA469189-1F83-51F4-F6A5-FF5E67B53927}"/>
              </a:ext>
            </a:extLst>
          </p:cNvPr>
          <p:cNvGrpSpPr/>
          <p:nvPr/>
        </p:nvGrpSpPr>
        <p:grpSpPr>
          <a:xfrm>
            <a:off x="7859788" y="5440726"/>
            <a:ext cx="4082021" cy="759236"/>
            <a:chOff x="7859788" y="5440726"/>
            <a:chExt cx="4082021" cy="759236"/>
          </a:xfrm>
        </p:grpSpPr>
        <p:grpSp>
          <p:nvGrpSpPr>
            <p:cNvPr id="34" name="Groupe 33">
              <a:extLst>
                <a:ext uri="{FF2B5EF4-FFF2-40B4-BE49-F238E27FC236}">
                  <a16:creationId xmlns:a16="http://schemas.microsoft.com/office/drawing/2014/main" id="{A7377B0A-0A12-7F03-D17C-2BAF1D62BE6E}"/>
                </a:ext>
              </a:extLst>
            </p:cNvPr>
            <p:cNvGrpSpPr/>
            <p:nvPr/>
          </p:nvGrpSpPr>
          <p:grpSpPr>
            <a:xfrm>
              <a:off x="7859788" y="5440726"/>
              <a:ext cx="4082021" cy="759236"/>
              <a:chOff x="7725856" y="2310581"/>
              <a:chExt cx="4082021" cy="759236"/>
            </a:xfrm>
          </p:grpSpPr>
          <p:sp>
            <p:nvSpPr>
              <p:cNvPr id="30" name="Rectangle : coins arrondis 29">
                <a:extLst>
                  <a:ext uri="{FF2B5EF4-FFF2-40B4-BE49-F238E27FC236}">
                    <a16:creationId xmlns:a16="http://schemas.microsoft.com/office/drawing/2014/main" id="{94E67918-E88C-A8C7-A052-7CB86774DC5D}"/>
                  </a:ext>
                </a:extLst>
              </p:cNvPr>
              <p:cNvSpPr/>
              <p:nvPr/>
            </p:nvSpPr>
            <p:spPr>
              <a:xfrm>
                <a:off x="7725856" y="2310581"/>
                <a:ext cx="4082021" cy="619432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" name="ZoneTexte 2">
                    <a:extLst>
                      <a:ext uri="{FF2B5EF4-FFF2-40B4-BE49-F238E27FC236}">
                        <a16:creationId xmlns:a16="http://schemas.microsoft.com/office/drawing/2014/main" id="{8A542855-33DD-BD19-C7E4-629DA5F69433}"/>
                      </a:ext>
                    </a:extLst>
                  </p:cNvPr>
                  <p:cNvSpPr txBox="1"/>
                  <p:nvPr/>
                </p:nvSpPr>
                <p:spPr>
                  <a:xfrm>
                    <a:off x="8526898" y="2337052"/>
                    <a:ext cx="2663015" cy="7327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fr-FR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2000" b="1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𝟏𝟖</m:t>
                              </m:r>
                              <m:sSup>
                                <m:sSupPr>
                                  <m:ctrlPr>
                                    <a:rPr lang="fr-FR" sz="2000" b="1" i="1" dirty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2000" b="1" i="1" dirty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fr-FR" sz="2000" b="1" i="1" dirty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fr-FR" sz="2000" b="1" i="1" dirty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2000" b="1" i="1" dirty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fr-FR" sz="2000" b="1" i="1" dirty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fr-FR" b="1" i="1" dirty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fr-FR" b="1" i="1" dirty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sSup>
                                <m:sSupPr>
                                  <m:ctrlPr>
                                    <a:rPr lang="fr-FR" b="1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b="1" i="1" dirty="0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fr-FR" b="1" i="1" dirty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</m:oMath>
                      </m:oMathPara>
                    </a14:m>
                    <a:endParaRPr lang="fr-FR" dirty="0"/>
                  </a:p>
                </p:txBody>
              </p:sp>
            </mc:Choice>
            <mc:Fallback xmlns="">
              <p:sp>
                <p:nvSpPr>
                  <p:cNvPr id="3" name="ZoneTexte 2">
                    <a:extLst>
                      <a:ext uri="{FF2B5EF4-FFF2-40B4-BE49-F238E27FC236}">
                        <a16:creationId xmlns:a16="http://schemas.microsoft.com/office/drawing/2014/main" id="{8A542855-33DD-BD19-C7E4-629DA5F6943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526898" y="2337052"/>
                    <a:ext cx="2663015" cy="732765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55" name="Organigramme : Connecteur 54">
              <a:extLst>
                <a:ext uri="{FF2B5EF4-FFF2-40B4-BE49-F238E27FC236}">
                  <a16:creationId xmlns:a16="http://schemas.microsoft.com/office/drawing/2014/main" id="{EB03A55B-ECF2-8B96-4731-21ADB82762E5}"/>
                </a:ext>
              </a:extLst>
            </p:cNvPr>
            <p:cNvSpPr/>
            <p:nvPr/>
          </p:nvSpPr>
          <p:spPr>
            <a:xfrm>
              <a:off x="7886358" y="5473509"/>
              <a:ext cx="456745" cy="553865"/>
            </a:xfrm>
            <a:prstGeom prst="flowChartConnector">
              <a:avLst/>
            </a:prstGeom>
            <a:solidFill>
              <a:srgbClr val="FCEBD1"/>
            </a:solidFill>
            <a:ln>
              <a:solidFill>
                <a:schemeClr val="accent1">
                  <a:shade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solidFill>
                    <a:schemeClr val="tx1"/>
                  </a:solidFill>
                </a:rPr>
                <a:t>4</a:t>
              </a:r>
            </a:p>
          </p:txBody>
        </p:sp>
      </p:grpSp>
      <p:pic>
        <p:nvPicPr>
          <p:cNvPr id="56" name="Image 9">
            <a:extLst>
              <a:ext uri="{FF2B5EF4-FFF2-40B4-BE49-F238E27FC236}">
                <a16:creationId xmlns:a16="http://schemas.microsoft.com/office/drawing/2014/main" id="{31EE0E9D-4B3C-6DD4-FCC6-8A12FAB9F04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625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4937637" y="61722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37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FBD9F5-DBAE-2ED2-E649-C5643ABABB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4844" y="1023257"/>
            <a:ext cx="7275099" cy="4812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23FA9F-10F0-79C4-C539-0BFB81780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89F6A963-3D6E-072B-1152-C81B76F6D7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90311791-1FFE-9652-3B7B-B95C82D0D5F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932EA493-0EB2-2C5C-2FC3-C4586FDF955F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AF16246-88E0-43DD-0923-2BDA3436EE1A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8236CF7-D15D-A0ED-0F2B-A6C0378A31EB}"/>
              </a:ext>
            </a:extLst>
          </p:cNvPr>
          <p:cNvSpPr/>
          <p:nvPr/>
        </p:nvSpPr>
        <p:spPr>
          <a:xfrm>
            <a:off x="4937637" y="61722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37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125F791-E8BC-38E7-D61E-3F72400F92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2944" y="980976"/>
            <a:ext cx="7862927" cy="520084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79FC1CA2-B63A-C545-C6AC-71D6C31CDF4F}"/>
                  </a:ext>
                </a:extLst>
              </p:cNvPr>
              <p:cNvSpPr txBox="1"/>
              <p:nvPr/>
            </p:nvSpPr>
            <p:spPr>
              <a:xfrm>
                <a:off x="3873910" y="2015613"/>
                <a:ext cx="876914" cy="281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𝟑𝟐</m:t>
                      </m:r>
                      <m:sSup>
                        <m:sSupPr>
                          <m:ctrlPr>
                            <a:rPr lang="fr-FR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fr-FR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sSup>
                        <m:sSupPr>
                          <m:ctrlPr>
                            <a:rPr lang="fr-FR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fr-FR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79FC1CA2-B63A-C545-C6AC-71D6C31CDF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3910" y="2015613"/>
                <a:ext cx="876914" cy="28116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5303DC86-CAD8-47E9-D382-08C922F30001}"/>
                  </a:ext>
                </a:extLst>
              </p:cNvPr>
              <p:cNvSpPr txBox="1"/>
              <p:nvPr/>
            </p:nvSpPr>
            <p:spPr>
              <a:xfrm>
                <a:off x="4060723" y="2296780"/>
                <a:ext cx="876914" cy="281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b="1" dirty="0">
                    <a:solidFill>
                      <a:srgbClr val="FF0000"/>
                    </a:solidFill>
                  </a:rPr>
                  <a:t>8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1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1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fr-FR" sz="1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fr-FR" sz="1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5303DC86-CAD8-47E9-D382-08C922F300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0723" y="2296780"/>
                <a:ext cx="876914" cy="281167"/>
              </a:xfrm>
              <a:prstGeom prst="rect">
                <a:avLst/>
              </a:prstGeom>
              <a:blipFill>
                <a:blip r:embed="rId6"/>
                <a:stretch>
                  <a:fillRect b="-1739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90A423DD-EFA6-2A3B-37D2-9B867631B9D6}"/>
                  </a:ext>
                </a:extLst>
              </p:cNvPr>
              <p:cNvSpPr txBox="1"/>
              <p:nvPr/>
            </p:nvSpPr>
            <p:spPr>
              <a:xfrm>
                <a:off x="3932904" y="2519347"/>
                <a:ext cx="255638" cy="281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90A423DD-EFA6-2A3B-37D2-9B867631B9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2904" y="2519347"/>
                <a:ext cx="255638" cy="28116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00D53A12-1405-F794-609F-404217324ACC}"/>
                  </a:ext>
                </a:extLst>
              </p:cNvPr>
              <p:cNvSpPr txBox="1"/>
              <p:nvPr/>
            </p:nvSpPr>
            <p:spPr>
              <a:xfrm>
                <a:off x="4386601" y="2719883"/>
                <a:ext cx="255638" cy="281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00D53A12-1405-F794-609F-404217324A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6601" y="2719883"/>
                <a:ext cx="255638" cy="28116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120C60D5-2048-F998-0BC3-41701A6DE19E}"/>
                  </a:ext>
                </a:extLst>
              </p:cNvPr>
              <p:cNvSpPr txBox="1"/>
              <p:nvPr/>
            </p:nvSpPr>
            <p:spPr>
              <a:xfrm>
                <a:off x="4234631" y="2519347"/>
                <a:ext cx="255638" cy="281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120C60D5-2048-F998-0BC3-41701A6DE1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4631" y="2519347"/>
                <a:ext cx="255638" cy="28116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83512A34-95B1-43CE-077A-B4C54901BFC4}"/>
                  </a:ext>
                </a:extLst>
              </p:cNvPr>
              <p:cNvSpPr txBox="1"/>
              <p:nvPr/>
            </p:nvSpPr>
            <p:spPr>
              <a:xfrm>
                <a:off x="4499180" y="2519347"/>
                <a:ext cx="242733" cy="281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83512A34-95B1-43CE-077A-B4C54901BF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180" y="2519347"/>
                <a:ext cx="242733" cy="28116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68B9D2D-08C2-D6D2-36DA-BDE74C4E0768}"/>
                  </a:ext>
                </a:extLst>
              </p:cNvPr>
              <p:cNvSpPr txBox="1"/>
              <p:nvPr/>
            </p:nvSpPr>
            <p:spPr>
              <a:xfrm>
                <a:off x="4792766" y="2519347"/>
                <a:ext cx="242733" cy="281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68B9D2D-08C2-D6D2-36DA-BDE74C4E07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2766" y="2519347"/>
                <a:ext cx="242733" cy="28116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58246417-4559-5FC9-7417-B6646441E3BA}"/>
                  </a:ext>
                </a:extLst>
              </p:cNvPr>
              <p:cNvSpPr txBox="1"/>
              <p:nvPr/>
            </p:nvSpPr>
            <p:spPr>
              <a:xfrm>
                <a:off x="4671399" y="2718530"/>
                <a:ext cx="242733" cy="281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58246417-4559-5FC9-7417-B6646441E3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1399" y="2718530"/>
                <a:ext cx="242733" cy="28116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A4573DB0-4704-1EB7-4FA9-7F52764350B3}"/>
                  </a:ext>
                </a:extLst>
              </p:cNvPr>
              <p:cNvSpPr txBox="1"/>
              <p:nvPr/>
            </p:nvSpPr>
            <p:spPr>
              <a:xfrm>
                <a:off x="4946394" y="2718530"/>
                <a:ext cx="242733" cy="281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A4573DB0-4704-1EB7-4FA9-7F52764350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6394" y="2718530"/>
                <a:ext cx="242733" cy="28116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A85883AB-038A-4A30-1880-409FEE4971C0}"/>
                  </a:ext>
                </a:extLst>
              </p:cNvPr>
              <p:cNvSpPr txBox="1"/>
              <p:nvPr/>
            </p:nvSpPr>
            <p:spPr>
              <a:xfrm>
                <a:off x="5255354" y="2716072"/>
                <a:ext cx="242733" cy="281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A85883AB-038A-4A30-1880-409FEE4971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5354" y="2716072"/>
                <a:ext cx="242733" cy="28116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0DCDF8EF-EC97-E24C-6536-2ECA2785E0F6}"/>
                  </a:ext>
                </a:extLst>
              </p:cNvPr>
              <p:cNvSpPr txBox="1"/>
              <p:nvPr/>
            </p:nvSpPr>
            <p:spPr>
              <a:xfrm>
                <a:off x="5101726" y="2519347"/>
                <a:ext cx="242733" cy="281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0DCDF8EF-EC97-E24C-6536-2ECA2785E0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1726" y="2519347"/>
                <a:ext cx="242733" cy="28116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69B743D3-5551-94DD-62B4-DCBFB71C15CF}"/>
                  </a:ext>
                </a:extLst>
              </p:cNvPr>
              <p:cNvSpPr txBox="1"/>
              <p:nvPr/>
            </p:nvSpPr>
            <p:spPr>
              <a:xfrm>
                <a:off x="5681675" y="2519347"/>
                <a:ext cx="242733" cy="281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69B743D3-5551-94DD-62B4-DCBFB71C15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1675" y="2519347"/>
                <a:ext cx="242733" cy="28116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EA7F1C0A-4169-B683-4283-3A08CACD3890}"/>
                  </a:ext>
                </a:extLst>
              </p:cNvPr>
              <p:cNvSpPr txBox="1"/>
              <p:nvPr/>
            </p:nvSpPr>
            <p:spPr>
              <a:xfrm>
                <a:off x="5376720" y="2519347"/>
                <a:ext cx="242733" cy="281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EA7F1C0A-4169-B683-4283-3A08CACD38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6720" y="2519347"/>
                <a:ext cx="242733" cy="28116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2435E3C4-4E4D-FDC1-846A-07949C518780}"/>
                  </a:ext>
                </a:extLst>
              </p:cNvPr>
              <p:cNvSpPr txBox="1"/>
              <p:nvPr/>
            </p:nvSpPr>
            <p:spPr>
              <a:xfrm>
                <a:off x="3932904" y="2991442"/>
                <a:ext cx="255638" cy="281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2435E3C4-4E4D-FDC1-846A-07949C5187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2904" y="2991442"/>
                <a:ext cx="255638" cy="28116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B6C8DBDB-B5B2-3098-EA8A-F836E9FC3B0B}"/>
                  </a:ext>
                </a:extLst>
              </p:cNvPr>
              <p:cNvSpPr txBox="1"/>
              <p:nvPr/>
            </p:nvSpPr>
            <p:spPr>
              <a:xfrm>
                <a:off x="4389952" y="3219002"/>
                <a:ext cx="255638" cy="281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B6C8DBDB-B5B2-3098-EA8A-F836E9FC3B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9952" y="3219002"/>
                <a:ext cx="255638" cy="28116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2639DFC9-9F97-F0C7-8439-1F02609F8913}"/>
                  </a:ext>
                </a:extLst>
              </p:cNvPr>
              <p:cNvSpPr txBox="1"/>
              <p:nvPr/>
            </p:nvSpPr>
            <p:spPr>
              <a:xfrm>
                <a:off x="4234631" y="2999678"/>
                <a:ext cx="255638" cy="281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2639DFC9-9F97-F0C7-8439-1F02609F89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4631" y="2999678"/>
                <a:ext cx="255638" cy="28116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710A8EA0-69CA-C161-4C6D-175D6FFE4B28}"/>
                  </a:ext>
                </a:extLst>
              </p:cNvPr>
              <p:cNvSpPr txBox="1"/>
              <p:nvPr/>
            </p:nvSpPr>
            <p:spPr>
              <a:xfrm>
                <a:off x="4499180" y="2978827"/>
                <a:ext cx="242733" cy="281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710A8EA0-69CA-C161-4C6D-175D6FFE4B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180" y="2978827"/>
                <a:ext cx="242733" cy="28116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8A4E9C7C-D13F-6E71-1195-66E828B616E9}"/>
                  </a:ext>
                </a:extLst>
              </p:cNvPr>
              <p:cNvSpPr txBox="1"/>
              <p:nvPr/>
            </p:nvSpPr>
            <p:spPr>
              <a:xfrm>
                <a:off x="4792766" y="2984890"/>
                <a:ext cx="242733" cy="281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8A4E9C7C-D13F-6E71-1195-66E828B616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2766" y="2984890"/>
                <a:ext cx="242733" cy="28116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E853E3D1-2943-157A-3631-C3B6938FB8E4}"/>
                  </a:ext>
                </a:extLst>
              </p:cNvPr>
              <p:cNvSpPr txBox="1"/>
              <p:nvPr/>
            </p:nvSpPr>
            <p:spPr>
              <a:xfrm>
                <a:off x="4671399" y="3203413"/>
                <a:ext cx="242733" cy="281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E853E3D1-2943-157A-3631-C3B6938FB8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1399" y="3203413"/>
                <a:ext cx="242733" cy="28116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8EFFE255-5379-066C-31E2-481E6245866B}"/>
                  </a:ext>
                </a:extLst>
              </p:cNvPr>
              <p:cNvSpPr txBox="1"/>
              <p:nvPr/>
            </p:nvSpPr>
            <p:spPr>
              <a:xfrm>
                <a:off x="4946394" y="3203413"/>
                <a:ext cx="242733" cy="281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8EFFE255-5379-066C-31E2-481E624586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6394" y="3203413"/>
                <a:ext cx="242733" cy="28116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515E36A7-5531-BE2F-B1D9-387E5AA2227D}"/>
                  </a:ext>
                </a:extLst>
              </p:cNvPr>
              <p:cNvSpPr txBox="1"/>
              <p:nvPr/>
            </p:nvSpPr>
            <p:spPr>
              <a:xfrm>
                <a:off x="5255354" y="3200955"/>
                <a:ext cx="242733" cy="281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515E36A7-5531-BE2F-B1D9-387E5AA222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5354" y="3200955"/>
                <a:ext cx="242733" cy="281167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6B1CDA2F-8E9B-3C8B-9E3F-7069AF608C85}"/>
                  </a:ext>
                </a:extLst>
              </p:cNvPr>
              <p:cNvSpPr txBox="1"/>
              <p:nvPr/>
            </p:nvSpPr>
            <p:spPr>
              <a:xfrm>
                <a:off x="5681675" y="2991441"/>
                <a:ext cx="242733" cy="281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6B1CDA2F-8E9B-3C8B-9E3F-7069AF608C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1675" y="2991441"/>
                <a:ext cx="242733" cy="28116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11BB6D74-AD50-8D13-86E4-4ED73C9D9DA2}"/>
                  </a:ext>
                </a:extLst>
              </p:cNvPr>
              <p:cNvSpPr txBox="1"/>
              <p:nvPr/>
            </p:nvSpPr>
            <p:spPr>
              <a:xfrm>
                <a:off x="5362444" y="2999677"/>
                <a:ext cx="242733" cy="281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11BB6D74-AD50-8D13-86E4-4ED73C9D9D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2444" y="2999677"/>
                <a:ext cx="242733" cy="281167"/>
              </a:xfrm>
              <a:prstGeom prst="rect">
                <a:avLst/>
              </a:prstGeom>
              <a:blipFill>
                <a:blip r:embed="rId18"/>
                <a:stretch>
                  <a:fillRect r="-256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6E26A114-B5AD-EE1F-0EB0-C5D34986D929}"/>
                  </a:ext>
                </a:extLst>
              </p:cNvPr>
              <p:cNvSpPr txBox="1"/>
              <p:nvPr/>
            </p:nvSpPr>
            <p:spPr>
              <a:xfrm>
                <a:off x="5077605" y="3011248"/>
                <a:ext cx="242733" cy="281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6E26A114-B5AD-EE1F-0EB0-C5D34986D9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7605" y="3011248"/>
                <a:ext cx="242733" cy="281167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83E719CB-5E14-35C3-E5B3-B94A553727D8}"/>
              </a:ext>
            </a:extLst>
          </p:cNvPr>
          <p:cNvCxnSpPr>
            <a:cxnSpLocks/>
          </p:cNvCxnSpPr>
          <p:nvPr/>
        </p:nvCxnSpPr>
        <p:spPr>
          <a:xfrm flipH="1">
            <a:off x="3996760" y="3009156"/>
            <a:ext cx="141890" cy="267546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74272C7C-DD5E-2EA6-6C76-B85A879656E4}"/>
              </a:ext>
            </a:extLst>
          </p:cNvPr>
          <p:cNvCxnSpPr>
            <a:cxnSpLocks/>
          </p:cNvCxnSpPr>
          <p:nvPr/>
        </p:nvCxnSpPr>
        <p:spPr>
          <a:xfrm flipH="1">
            <a:off x="4471627" y="3219727"/>
            <a:ext cx="135086" cy="314668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0CDBB939-2D7B-AF32-51F1-FF4418715A62}"/>
              </a:ext>
            </a:extLst>
          </p:cNvPr>
          <p:cNvCxnSpPr>
            <a:cxnSpLocks/>
            <a:endCxn id="23" idx="2"/>
          </p:cNvCxnSpPr>
          <p:nvPr/>
        </p:nvCxnSpPr>
        <p:spPr>
          <a:xfrm flipH="1">
            <a:off x="4620547" y="3001480"/>
            <a:ext cx="91911" cy="258514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71C372D5-EB10-5249-DD1D-4BCA5D69EACD}"/>
              </a:ext>
            </a:extLst>
          </p:cNvPr>
          <p:cNvCxnSpPr>
            <a:cxnSpLocks/>
          </p:cNvCxnSpPr>
          <p:nvPr/>
        </p:nvCxnSpPr>
        <p:spPr>
          <a:xfrm flipH="1">
            <a:off x="4709879" y="3209503"/>
            <a:ext cx="165771" cy="268036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77987E5A-1232-9B56-84BC-CC127D6E8F0B}"/>
              </a:ext>
            </a:extLst>
          </p:cNvPr>
          <p:cNvCxnSpPr>
            <a:cxnSpLocks/>
          </p:cNvCxnSpPr>
          <p:nvPr/>
        </p:nvCxnSpPr>
        <p:spPr>
          <a:xfrm flipH="1">
            <a:off x="4990630" y="3263225"/>
            <a:ext cx="141890" cy="267546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BC591E64-5D66-C3CF-DD45-152564071300}"/>
              </a:ext>
            </a:extLst>
          </p:cNvPr>
          <p:cNvCxnSpPr>
            <a:cxnSpLocks/>
          </p:cNvCxnSpPr>
          <p:nvPr/>
        </p:nvCxnSpPr>
        <p:spPr>
          <a:xfrm flipH="1">
            <a:off x="4843837" y="2966676"/>
            <a:ext cx="141890" cy="267546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9FFD9917-9707-14EB-B3E9-B3C61CB4D132}"/>
              </a:ext>
            </a:extLst>
          </p:cNvPr>
          <p:cNvCxnSpPr>
            <a:cxnSpLocks/>
          </p:cNvCxnSpPr>
          <p:nvPr/>
        </p:nvCxnSpPr>
        <p:spPr>
          <a:xfrm flipH="1">
            <a:off x="5406615" y="3004509"/>
            <a:ext cx="141890" cy="267546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EB11F9CD-D830-D085-E518-162F6504649B}"/>
              </a:ext>
            </a:extLst>
          </p:cNvPr>
          <p:cNvCxnSpPr>
            <a:cxnSpLocks/>
          </p:cNvCxnSpPr>
          <p:nvPr/>
        </p:nvCxnSpPr>
        <p:spPr>
          <a:xfrm flipH="1">
            <a:off x="5321563" y="3258749"/>
            <a:ext cx="141890" cy="267546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ZoneTexte 42">
                <a:extLst>
                  <a:ext uri="{FF2B5EF4-FFF2-40B4-BE49-F238E27FC236}">
                    <a16:creationId xmlns:a16="http://schemas.microsoft.com/office/drawing/2014/main" id="{3F4B9041-ECBD-D07F-774D-F88AAD0B63BB}"/>
                  </a:ext>
                </a:extLst>
              </p:cNvPr>
              <p:cNvSpPr txBox="1"/>
              <p:nvPr/>
            </p:nvSpPr>
            <p:spPr>
              <a:xfrm>
                <a:off x="3965474" y="3567785"/>
                <a:ext cx="370669" cy="281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𝒂𝒃</m:t>
                      </m:r>
                    </m:oMath>
                  </m:oMathPara>
                </a14:m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3" name="ZoneTexte 42">
                <a:extLst>
                  <a:ext uri="{FF2B5EF4-FFF2-40B4-BE49-F238E27FC236}">
                    <a16:creationId xmlns:a16="http://schemas.microsoft.com/office/drawing/2014/main" id="{3F4B9041-ECBD-D07F-774D-F88AAD0B63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5474" y="3567785"/>
                <a:ext cx="370669" cy="281167"/>
              </a:xfrm>
              <a:prstGeom prst="rect">
                <a:avLst/>
              </a:prstGeom>
              <a:blipFill>
                <a:blip r:embed="rId20"/>
                <a:stretch>
                  <a:fillRect r="-18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ZoneTexte 45">
                <a:extLst>
                  <a:ext uri="{FF2B5EF4-FFF2-40B4-BE49-F238E27FC236}">
                    <a16:creationId xmlns:a16="http://schemas.microsoft.com/office/drawing/2014/main" id="{6FE6059C-ACD6-2AC7-F935-BF85CAEE64C6}"/>
                  </a:ext>
                </a:extLst>
              </p:cNvPr>
              <p:cNvSpPr txBox="1"/>
              <p:nvPr/>
            </p:nvSpPr>
            <p:spPr>
              <a:xfrm>
                <a:off x="3998643" y="4084304"/>
                <a:ext cx="876914" cy="281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𝟏𝟖</m:t>
                      </m:r>
                      <m:sSup>
                        <m:sSupPr>
                          <m:ctrlPr>
                            <a:rPr lang="fr-FR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fr-FR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fr-FR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fr-FR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6" name="ZoneTexte 45">
                <a:extLst>
                  <a:ext uri="{FF2B5EF4-FFF2-40B4-BE49-F238E27FC236}">
                    <a16:creationId xmlns:a16="http://schemas.microsoft.com/office/drawing/2014/main" id="{6FE6059C-ACD6-2AC7-F935-BF85CAEE64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8643" y="4084304"/>
                <a:ext cx="876914" cy="281167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ZoneTexte 46">
                <a:extLst>
                  <a:ext uri="{FF2B5EF4-FFF2-40B4-BE49-F238E27FC236}">
                    <a16:creationId xmlns:a16="http://schemas.microsoft.com/office/drawing/2014/main" id="{E05D7935-CC07-F9F7-4BFA-B4621B1554E9}"/>
                  </a:ext>
                </a:extLst>
              </p:cNvPr>
              <p:cNvSpPr txBox="1"/>
              <p:nvPr/>
            </p:nvSpPr>
            <p:spPr>
              <a:xfrm>
                <a:off x="4008475" y="4332420"/>
                <a:ext cx="876914" cy="281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fr-FR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fr-FR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fr-FR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fr-FR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7" name="ZoneTexte 46">
                <a:extLst>
                  <a:ext uri="{FF2B5EF4-FFF2-40B4-BE49-F238E27FC236}">
                    <a16:creationId xmlns:a16="http://schemas.microsoft.com/office/drawing/2014/main" id="{E05D7935-CC07-F9F7-4BFA-B4621B1554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8475" y="4332420"/>
                <a:ext cx="876914" cy="281167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ZoneTexte 47">
                <a:extLst>
                  <a:ext uri="{FF2B5EF4-FFF2-40B4-BE49-F238E27FC236}">
                    <a16:creationId xmlns:a16="http://schemas.microsoft.com/office/drawing/2014/main" id="{70494320-AF81-D452-76E2-23E632166D02}"/>
                  </a:ext>
                </a:extLst>
              </p:cNvPr>
              <p:cNvSpPr txBox="1"/>
              <p:nvPr/>
            </p:nvSpPr>
            <p:spPr>
              <a:xfrm>
                <a:off x="5803041" y="4557590"/>
                <a:ext cx="242733" cy="281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8" name="ZoneTexte 47">
                <a:extLst>
                  <a:ext uri="{FF2B5EF4-FFF2-40B4-BE49-F238E27FC236}">
                    <a16:creationId xmlns:a16="http://schemas.microsoft.com/office/drawing/2014/main" id="{70494320-AF81-D452-76E2-23E632166D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3041" y="4557590"/>
                <a:ext cx="242733" cy="281167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ZoneTexte 48">
                <a:extLst>
                  <a:ext uri="{FF2B5EF4-FFF2-40B4-BE49-F238E27FC236}">
                    <a16:creationId xmlns:a16="http://schemas.microsoft.com/office/drawing/2014/main" id="{5ADFAA8A-7221-54AF-78B7-2D7493433A1F}"/>
                  </a:ext>
                </a:extLst>
              </p:cNvPr>
              <p:cNvSpPr txBox="1"/>
              <p:nvPr/>
            </p:nvSpPr>
            <p:spPr>
              <a:xfrm>
                <a:off x="5531907" y="4557590"/>
                <a:ext cx="242733" cy="281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9" name="ZoneTexte 48">
                <a:extLst>
                  <a:ext uri="{FF2B5EF4-FFF2-40B4-BE49-F238E27FC236}">
                    <a16:creationId xmlns:a16="http://schemas.microsoft.com/office/drawing/2014/main" id="{5ADFAA8A-7221-54AF-78B7-2D7493433A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1907" y="4557590"/>
                <a:ext cx="242733" cy="281167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ZoneTexte 49">
                <a:extLst>
                  <a:ext uri="{FF2B5EF4-FFF2-40B4-BE49-F238E27FC236}">
                    <a16:creationId xmlns:a16="http://schemas.microsoft.com/office/drawing/2014/main" id="{F79E6311-B191-63DA-6C22-BF43CCB785E5}"/>
                  </a:ext>
                </a:extLst>
              </p:cNvPr>
              <p:cNvSpPr txBox="1"/>
              <p:nvPr/>
            </p:nvSpPr>
            <p:spPr>
              <a:xfrm>
                <a:off x="5362443" y="4774796"/>
                <a:ext cx="242733" cy="281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0" name="ZoneTexte 49">
                <a:extLst>
                  <a:ext uri="{FF2B5EF4-FFF2-40B4-BE49-F238E27FC236}">
                    <a16:creationId xmlns:a16="http://schemas.microsoft.com/office/drawing/2014/main" id="{F79E6311-B191-63DA-6C22-BF43CCB785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2443" y="4774796"/>
                <a:ext cx="242733" cy="281167"/>
              </a:xfrm>
              <a:prstGeom prst="rect">
                <a:avLst/>
              </a:prstGeom>
              <a:blipFill>
                <a:blip r:embed="rId12"/>
                <a:stretch>
                  <a:fillRect r="-256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ZoneTexte 50">
                <a:extLst>
                  <a:ext uri="{FF2B5EF4-FFF2-40B4-BE49-F238E27FC236}">
                    <a16:creationId xmlns:a16="http://schemas.microsoft.com/office/drawing/2014/main" id="{476A8A9C-E9EC-F0E1-DB27-3364775A2A5C}"/>
                  </a:ext>
                </a:extLst>
              </p:cNvPr>
              <p:cNvSpPr txBox="1"/>
              <p:nvPr/>
            </p:nvSpPr>
            <p:spPr>
              <a:xfrm>
                <a:off x="5077604" y="4774796"/>
                <a:ext cx="242733" cy="281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1" name="ZoneTexte 50">
                <a:extLst>
                  <a:ext uri="{FF2B5EF4-FFF2-40B4-BE49-F238E27FC236}">
                    <a16:creationId xmlns:a16="http://schemas.microsoft.com/office/drawing/2014/main" id="{476A8A9C-E9EC-F0E1-DB27-3364775A2A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7604" y="4774796"/>
                <a:ext cx="242733" cy="28116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ZoneTexte 51">
                <a:extLst>
                  <a:ext uri="{FF2B5EF4-FFF2-40B4-BE49-F238E27FC236}">
                    <a16:creationId xmlns:a16="http://schemas.microsoft.com/office/drawing/2014/main" id="{084B042D-79C6-29E6-F62B-D3C7A6A1463E}"/>
                  </a:ext>
                </a:extLst>
              </p:cNvPr>
              <p:cNvSpPr txBox="1"/>
              <p:nvPr/>
            </p:nvSpPr>
            <p:spPr>
              <a:xfrm>
                <a:off x="5241076" y="4557590"/>
                <a:ext cx="242733" cy="281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2" name="ZoneTexte 51">
                <a:extLst>
                  <a:ext uri="{FF2B5EF4-FFF2-40B4-BE49-F238E27FC236}">
                    <a16:creationId xmlns:a16="http://schemas.microsoft.com/office/drawing/2014/main" id="{084B042D-79C6-29E6-F62B-D3C7A6A146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1076" y="4557590"/>
                <a:ext cx="242733" cy="28116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ZoneTexte 53">
                <a:extLst>
                  <a:ext uri="{FF2B5EF4-FFF2-40B4-BE49-F238E27FC236}">
                    <a16:creationId xmlns:a16="http://schemas.microsoft.com/office/drawing/2014/main" id="{86BFED37-BF2D-EA3E-3A6B-2B18F1467520}"/>
                  </a:ext>
                </a:extLst>
              </p:cNvPr>
              <p:cNvSpPr txBox="1"/>
              <p:nvPr/>
            </p:nvSpPr>
            <p:spPr>
              <a:xfrm>
                <a:off x="4921844" y="4557590"/>
                <a:ext cx="242733" cy="281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4" name="ZoneTexte 53">
                <a:extLst>
                  <a:ext uri="{FF2B5EF4-FFF2-40B4-BE49-F238E27FC236}">
                    <a16:creationId xmlns:a16="http://schemas.microsoft.com/office/drawing/2014/main" id="{86BFED37-BF2D-EA3E-3A6B-2B18F14675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1844" y="4557590"/>
                <a:ext cx="242733" cy="28116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ZoneTexte 54">
                <a:extLst>
                  <a:ext uri="{FF2B5EF4-FFF2-40B4-BE49-F238E27FC236}">
                    <a16:creationId xmlns:a16="http://schemas.microsoft.com/office/drawing/2014/main" id="{4931516E-9B82-9A48-12A3-68F3DDC6349E}"/>
                  </a:ext>
                </a:extLst>
              </p:cNvPr>
              <p:cNvSpPr txBox="1"/>
              <p:nvPr/>
            </p:nvSpPr>
            <p:spPr>
              <a:xfrm>
                <a:off x="4626999" y="4557590"/>
                <a:ext cx="242733" cy="281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5" name="ZoneTexte 54">
                <a:extLst>
                  <a:ext uri="{FF2B5EF4-FFF2-40B4-BE49-F238E27FC236}">
                    <a16:creationId xmlns:a16="http://schemas.microsoft.com/office/drawing/2014/main" id="{4931516E-9B82-9A48-12A3-68F3DDC634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6999" y="4557590"/>
                <a:ext cx="242733" cy="281167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ZoneTexte 55">
                <a:extLst>
                  <a:ext uri="{FF2B5EF4-FFF2-40B4-BE49-F238E27FC236}">
                    <a16:creationId xmlns:a16="http://schemas.microsoft.com/office/drawing/2014/main" id="{C3556570-6EAD-F336-7A81-B930F2969317}"/>
                  </a:ext>
                </a:extLst>
              </p:cNvPr>
              <p:cNvSpPr txBox="1"/>
              <p:nvPr/>
            </p:nvSpPr>
            <p:spPr>
              <a:xfrm>
                <a:off x="4265742" y="4557590"/>
                <a:ext cx="242733" cy="281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6" name="ZoneTexte 55">
                <a:extLst>
                  <a:ext uri="{FF2B5EF4-FFF2-40B4-BE49-F238E27FC236}">
                    <a16:creationId xmlns:a16="http://schemas.microsoft.com/office/drawing/2014/main" id="{C3556570-6EAD-F336-7A81-B930F29693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5742" y="4557590"/>
                <a:ext cx="242733" cy="281167"/>
              </a:xfrm>
              <a:prstGeom prst="rect">
                <a:avLst/>
              </a:prstGeom>
              <a:blipFill>
                <a:blip r:embed="rId25"/>
                <a:stretch>
                  <a:fillRect r="-45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Rectangle 56">
            <a:extLst>
              <a:ext uri="{FF2B5EF4-FFF2-40B4-BE49-F238E27FC236}">
                <a16:creationId xmlns:a16="http://schemas.microsoft.com/office/drawing/2014/main" id="{DC98B5E8-5884-C8AB-747B-BA2CB78A7BE0}"/>
              </a:ext>
            </a:extLst>
          </p:cNvPr>
          <p:cNvSpPr/>
          <p:nvPr/>
        </p:nvSpPr>
        <p:spPr>
          <a:xfrm>
            <a:off x="4147218" y="4629011"/>
            <a:ext cx="242733" cy="1499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ZoneTexte 58">
                <a:extLst>
                  <a:ext uri="{FF2B5EF4-FFF2-40B4-BE49-F238E27FC236}">
                    <a16:creationId xmlns:a16="http://schemas.microsoft.com/office/drawing/2014/main" id="{76AAA82B-177A-5F92-5ECC-BA087AFF09E5}"/>
                  </a:ext>
                </a:extLst>
              </p:cNvPr>
              <p:cNvSpPr txBox="1"/>
              <p:nvPr/>
            </p:nvSpPr>
            <p:spPr>
              <a:xfrm>
                <a:off x="4795609" y="4774796"/>
                <a:ext cx="242733" cy="281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9" name="ZoneTexte 58">
                <a:extLst>
                  <a:ext uri="{FF2B5EF4-FFF2-40B4-BE49-F238E27FC236}">
                    <a16:creationId xmlns:a16="http://schemas.microsoft.com/office/drawing/2014/main" id="{76AAA82B-177A-5F92-5ECC-BA087AFF09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5609" y="4774796"/>
                <a:ext cx="242733" cy="281167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ZoneTexte 59">
                <a:extLst>
                  <a:ext uri="{FF2B5EF4-FFF2-40B4-BE49-F238E27FC236}">
                    <a16:creationId xmlns:a16="http://schemas.microsoft.com/office/drawing/2014/main" id="{592A234F-5103-91A9-AF58-C39516354D94}"/>
                  </a:ext>
                </a:extLst>
              </p:cNvPr>
              <p:cNvSpPr txBox="1"/>
              <p:nvPr/>
            </p:nvSpPr>
            <p:spPr>
              <a:xfrm>
                <a:off x="4533696" y="4774796"/>
                <a:ext cx="242733" cy="281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0" name="ZoneTexte 59">
                <a:extLst>
                  <a:ext uri="{FF2B5EF4-FFF2-40B4-BE49-F238E27FC236}">
                    <a16:creationId xmlns:a16="http://schemas.microsoft.com/office/drawing/2014/main" id="{592A234F-5103-91A9-AF58-C39516354D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3696" y="4774796"/>
                <a:ext cx="242733" cy="28116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ZoneTexte 60">
                <a:extLst>
                  <a:ext uri="{FF2B5EF4-FFF2-40B4-BE49-F238E27FC236}">
                    <a16:creationId xmlns:a16="http://schemas.microsoft.com/office/drawing/2014/main" id="{5351FCF0-2689-C48E-0D0C-7B998BD5471F}"/>
                  </a:ext>
                </a:extLst>
              </p:cNvPr>
              <p:cNvSpPr txBox="1"/>
              <p:nvPr/>
            </p:nvSpPr>
            <p:spPr>
              <a:xfrm>
                <a:off x="4380852" y="4787202"/>
                <a:ext cx="242733" cy="281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fr-FR" sz="1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1" name="ZoneTexte 60">
                <a:extLst>
                  <a:ext uri="{FF2B5EF4-FFF2-40B4-BE49-F238E27FC236}">
                    <a16:creationId xmlns:a16="http://schemas.microsoft.com/office/drawing/2014/main" id="{5351FCF0-2689-C48E-0D0C-7B998BD547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0852" y="4787202"/>
                <a:ext cx="242733" cy="281167"/>
              </a:xfrm>
              <a:prstGeom prst="rect">
                <a:avLst/>
              </a:prstGeom>
              <a:blipFill>
                <a:blip r:embed="rId27"/>
                <a:stretch>
                  <a:fillRect r="-256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ZoneTexte 61">
                <a:extLst>
                  <a:ext uri="{FF2B5EF4-FFF2-40B4-BE49-F238E27FC236}">
                    <a16:creationId xmlns:a16="http://schemas.microsoft.com/office/drawing/2014/main" id="{DB1AB21D-AB2A-F751-10D9-D4F67FB2E806}"/>
                  </a:ext>
                </a:extLst>
              </p:cNvPr>
              <p:cNvSpPr txBox="1"/>
              <p:nvPr/>
            </p:nvSpPr>
            <p:spPr>
              <a:xfrm>
                <a:off x="4238353" y="4774796"/>
                <a:ext cx="242733" cy="281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2" name="ZoneTexte 61">
                <a:extLst>
                  <a:ext uri="{FF2B5EF4-FFF2-40B4-BE49-F238E27FC236}">
                    <a16:creationId xmlns:a16="http://schemas.microsoft.com/office/drawing/2014/main" id="{DB1AB21D-AB2A-F751-10D9-D4F67FB2E8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8353" y="4774796"/>
                <a:ext cx="242733" cy="281167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ZoneTexte 62">
                <a:extLst>
                  <a:ext uri="{FF2B5EF4-FFF2-40B4-BE49-F238E27FC236}">
                    <a16:creationId xmlns:a16="http://schemas.microsoft.com/office/drawing/2014/main" id="{C438DB17-10F0-5A7F-4F23-38F27C1DB04F}"/>
                  </a:ext>
                </a:extLst>
              </p:cNvPr>
              <p:cNvSpPr txBox="1"/>
              <p:nvPr/>
            </p:nvSpPr>
            <p:spPr>
              <a:xfrm>
                <a:off x="5823702" y="5022155"/>
                <a:ext cx="242733" cy="281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3" name="ZoneTexte 62">
                <a:extLst>
                  <a:ext uri="{FF2B5EF4-FFF2-40B4-BE49-F238E27FC236}">
                    <a16:creationId xmlns:a16="http://schemas.microsoft.com/office/drawing/2014/main" id="{C438DB17-10F0-5A7F-4F23-38F27C1DB0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3702" y="5022155"/>
                <a:ext cx="242733" cy="28116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88" name="ZoneTexte 1087">
                <a:extLst>
                  <a:ext uri="{FF2B5EF4-FFF2-40B4-BE49-F238E27FC236}">
                    <a16:creationId xmlns:a16="http://schemas.microsoft.com/office/drawing/2014/main" id="{8665939A-DC16-EDB3-F140-A01C96DBC914}"/>
                  </a:ext>
                </a:extLst>
              </p:cNvPr>
              <p:cNvSpPr txBox="1"/>
              <p:nvPr/>
            </p:nvSpPr>
            <p:spPr>
              <a:xfrm>
                <a:off x="5552568" y="5022154"/>
                <a:ext cx="242733" cy="281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88" name="ZoneTexte 1087">
                <a:extLst>
                  <a:ext uri="{FF2B5EF4-FFF2-40B4-BE49-F238E27FC236}">
                    <a16:creationId xmlns:a16="http://schemas.microsoft.com/office/drawing/2014/main" id="{8665939A-DC16-EDB3-F140-A01C96DBC9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2568" y="5022154"/>
                <a:ext cx="242733" cy="28116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89" name="ZoneTexte 1088">
                <a:extLst>
                  <a:ext uri="{FF2B5EF4-FFF2-40B4-BE49-F238E27FC236}">
                    <a16:creationId xmlns:a16="http://schemas.microsoft.com/office/drawing/2014/main" id="{4B343D0D-B251-5EBE-4559-FF68076C2C40}"/>
                  </a:ext>
                </a:extLst>
              </p:cNvPr>
              <p:cNvSpPr txBox="1"/>
              <p:nvPr/>
            </p:nvSpPr>
            <p:spPr>
              <a:xfrm>
                <a:off x="5383104" y="5283941"/>
                <a:ext cx="242733" cy="281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89" name="ZoneTexte 1088">
                <a:extLst>
                  <a:ext uri="{FF2B5EF4-FFF2-40B4-BE49-F238E27FC236}">
                    <a16:creationId xmlns:a16="http://schemas.microsoft.com/office/drawing/2014/main" id="{4B343D0D-B251-5EBE-4559-FF68076C2C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3104" y="5283941"/>
                <a:ext cx="242733" cy="28116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0" name="ZoneTexte 1089">
                <a:extLst>
                  <a:ext uri="{FF2B5EF4-FFF2-40B4-BE49-F238E27FC236}">
                    <a16:creationId xmlns:a16="http://schemas.microsoft.com/office/drawing/2014/main" id="{C9DADEC1-B7D2-2C4B-8A3B-E358D8FBA519}"/>
                  </a:ext>
                </a:extLst>
              </p:cNvPr>
              <p:cNvSpPr txBox="1"/>
              <p:nvPr/>
            </p:nvSpPr>
            <p:spPr>
              <a:xfrm>
                <a:off x="5098265" y="5291308"/>
                <a:ext cx="242733" cy="281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90" name="ZoneTexte 1089">
                <a:extLst>
                  <a:ext uri="{FF2B5EF4-FFF2-40B4-BE49-F238E27FC236}">
                    <a16:creationId xmlns:a16="http://schemas.microsoft.com/office/drawing/2014/main" id="{C9DADEC1-B7D2-2C4B-8A3B-E358D8FBA5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8265" y="5291308"/>
                <a:ext cx="242733" cy="281167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1" name="ZoneTexte 1090">
                <a:extLst>
                  <a:ext uri="{FF2B5EF4-FFF2-40B4-BE49-F238E27FC236}">
                    <a16:creationId xmlns:a16="http://schemas.microsoft.com/office/drawing/2014/main" id="{3139C4BD-BDF2-637C-7DA8-D2ED101899DF}"/>
                  </a:ext>
                </a:extLst>
              </p:cNvPr>
              <p:cNvSpPr txBox="1"/>
              <p:nvPr/>
            </p:nvSpPr>
            <p:spPr>
              <a:xfrm>
                <a:off x="5261737" y="5025059"/>
                <a:ext cx="242733" cy="281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91" name="ZoneTexte 1090">
                <a:extLst>
                  <a:ext uri="{FF2B5EF4-FFF2-40B4-BE49-F238E27FC236}">
                    <a16:creationId xmlns:a16="http://schemas.microsoft.com/office/drawing/2014/main" id="{3139C4BD-BDF2-637C-7DA8-D2ED101899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1737" y="5025059"/>
                <a:ext cx="242733" cy="281167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2" name="ZoneTexte 1091">
                <a:extLst>
                  <a:ext uri="{FF2B5EF4-FFF2-40B4-BE49-F238E27FC236}">
                    <a16:creationId xmlns:a16="http://schemas.microsoft.com/office/drawing/2014/main" id="{4D56F161-1427-EF39-5499-7DC706D6CEA1}"/>
                  </a:ext>
                </a:extLst>
              </p:cNvPr>
              <p:cNvSpPr txBox="1"/>
              <p:nvPr/>
            </p:nvSpPr>
            <p:spPr>
              <a:xfrm>
                <a:off x="4942505" y="5036627"/>
                <a:ext cx="242733" cy="281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92" name="ZoneTexte 1091">
                <a:extLst>
                  <a:ext uri="{FF2B5EF4-FFF2-40B4-BE49-F238E27FC236}">
                    <a16:creationId xmlns:a16="http://schemas.microsoft.com/office/drawing/2014/main" id="{4D56F161-1427-EF39-5499-7DC706D6CE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2505" y="5036627"/>
                <a:ext cx="242733" cy="281167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3" name="ZoneTexte 1092">
                <a:extLst>
                  <a:ext uri="{FF2B5EF4-FFF2-40B4-BE49-F238E27FC236}">
                    <a16:creationId xmlns:a16="http://schemas.microsoft.com/office/drawing/2014/main" id="{CA34D971-D60E-CC8E-C55F-5A686BD716FA}"/>
                  </a:ext>
                </a:extLst>
              </p:cNvPr>
              <p:cNvSpPr txBox="1"/>
              <p:nvPr/>
            </p:nvSpPr>
            <p:spPr>
              <a:xfrm>
                <a:off x="4647660" y="5036626"/>
                <a:ext cx="242733" cy="281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93" name="ZoneTexte 1092">
                <a:extLst>
                  <a:ext uri="{FF2B5EF4-FFF2-40B4-BE49-F238E27FC236}">
                    <a16:creationId xmlns:a16="http://schemas.microsoft.com/office/drawing/2014/main" id="{CA34D971-D60E-CC8E-C55F-5A686BD716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7660" y="5036626"/>
                <a:ext cx="242733" cy="281167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4" name="ZoneTexte 1093">
                <a:extLst>
                  <a:ext uri="{FF2B5EF4-FFF2-40B4-BE49-F238E27FC236}">
                    <a16:creationId xmlns:a16="http://schemas.microsoft.com/office/drawing/2014/main" id="{1819A877-E279-5CEE-E590-9F1F5F6C93DA}"/>
                  </a:ext>
                </a:extLst>
              </p:cNvPr>
              <p:cNvSpPr txBox="1"/>
              <p:nvPr/>
            </p:nvSpPr>
            <p:spPr>
              <a:xfrm>
                <a:off x="4286403" y="5045348"/>
                <a:ext cx="242733" cy="281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94" name="ZoneTexte 1093">
                <a:extLst>
                  <a:ext uri="{FF2B5EF4-FFF2-40B4-BE49-F238E27FC236}">
                    <a16:creationId xmlns:a16="http://schemas.microsoft.com/office/drawing/2014/main" id="{1819A877-E279-5CEE-E590-9F1F5F6C93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6403" y="5045348"/>
                <a:ext cx="242733" cy="281167"/>
              </a:xfrm>
              <a:prstGeom prst="rect">
                <a:avLst/>
              </a:prstGeom>
              <a:blipFill>
                <a:blip r:embed="rId30"/>
                <a:stretch>
                  <a:fillRect r="-45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5" name="ZoneTexte 1094">
                <a:extLst>
                  <a:ext uri="{FF2B5EF4-FFF2-40B4-BE49-F238E27FC236}">
                    <a16:creationId xmlns:a16="http://schemas.microsoft.com/office/drawing/2014/main" id="{014816A3-AC5D-4687-9D22-A928491FAAB0}"/>
                  </a:ext>
                </a:extLst>
              </p:cNvPr>
              <p:cNvSpPr txBox="1"/>
              <p:nvPr/>
            </p:nvSpPr>
            <p:spPr>
              <a:xfrm>
                <a:off x="4816270" y="5250957"/>
                <a:ext cx="242733" cy="281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95" name="ZoneTexte 1094">
                <a:extLst>
                  <a:ext uri="{FF2B5EF4-FFF2-40B4-BE49-F238E27FC236}">
                    <a16:creationId xmlns:a16="http://schemas.microsoft.com/office/drawing/2014/main" id="{014816A3-AC5D-4687-9D22-A928491FAA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6270" y="5250957"/>
                <a:ext cx="242733" cy="28116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6" name="ZoneTexte 1095">
                <a:extLst>
                  <a:ext uri="{FF2B5EF4-FFF2-40B4-BE49-F238E27FC236}">
                    <a16:creationId xmlns:a16="http://schemas.microsoft.com/office/drawing/2014/main" id="{A5E67F56-55F5-1018-836C-895D7CAEDB87}"/>
                  </a:ext>
                </a:extLst>
              </p:cNvPr>
              <p:cNvSpPr txBox="1"/>
              <p:nvPr/>
            </p:nvSpPr>
            <p:spPr>
              <a:xfrm>
                <a:off x="4554357" y="5250957"/>
                <a:ext cx="242733" cy="281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96" name="ZoneTexte 1095">
                <a:extLst>
                  <a:ext uri="{FF2B5EF4-FFF2-40B4-BE49-F238E27FC236}">
                    <a16:creationId xmlns:a16="http://schemas.microsoft.com/office/drawing/2014/main" id="{A5E67F56-55F5-1018-836C-895D7CAEDB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4357" y="5250957"/>
                <a:ext cx="242733" cy="28116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7" name="ZoneTexte 1096">
                <a:extLst>
                  <a:ext uri="{FF2B5EF4-FFF2-40B4-BE49-F238E27FC236}">
                    <a16:creationId xmlns:a16="http://schemas.microsoft.com/office/drawing/2014/main" id="{64255E0A-CC49-9180-9EAF-CC2473012446}"/>
                  </a:ext>
                </a:extLst>
              </p:cNvPr>
              <p:cNvSpPr txBox="1"/>
              <p:nvPr/>
            </p:nvSpPr>
            <p:spPr>
              <a:xfrm>
                <a:off x="4295304" y="5263363"/>
                <a:ext cx="242733" cy="281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97" name="ZoneTexte 1096">
                <a:extLst>
                  <a:ext uri="{FF2B5EF4-FFF2-40B4-BE49-F238E27FC236}">
                    <a16:creationId xmlns:a16="http://schemas.microsoft.com/office/drawing/2014/main" id="{64255E0A-CC49-9180-9EAF-CC24730124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304" y="5263363"/>
                <a:ext cx="242733" cy="281167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98" name="Rectangle 1097">
            <a:extLst>
              <a:ext uri="{FF2B5EF4-FFF2-40B4-BE49-F238E27FC236}">
                <a16:creationId xmlns:a16="http://schemas.microsoft.com/office/drawing/2014/main" id="{9A11A479-CD30-A163-B369-1F268264AA1C}"/>
              </a:ext>
            </a:extLst>
          </p:cNvPr>
          <p:cNvSpPr/>
          <p:nvPr/>
        </p:nvSpPr>
        <p:spPr>
          <a:xfrm>
            <a:off x="4137647" y="5110953"/>
            <a:ext cx="242733" cy="1499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09" name="ZoneTexte 1108">
                <a:extLst>
                  <a:ext uri="{FF2B5EF4-FFF2-40B4-BE49-F238E27FC236}">
                    <a16:creationId xmlns:a16="http://schemas.microsoft.com/office/drawing/2014/main" id="{50CC7A67-0207-947F-BE6D-11AD03D0F871}"/>
                  </a:ext>
                </a:extLst>
              </p:cNvPr>
              <p:cNvSpPr txBox="1"/>
              <p:nvPr/>
            </p:nvSpPr>
            <p:spPr>
              <a:xfrm>
                <a:off x="4165036" y="5646389"/>
                <a:ext cx="242733" cy="281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09" name="ZoneTexte 1108">
                <a:extLst>
                  <a:ext uri="{FF2B5EF4-FFF2-40B4-BE49-F238E27FC236}">
                    <a16:creationId xmlns:a16="http://schemas.microsoft.com/office/drawing/2014/main" id="{50CC7A67-0207-947F-BE6D-11AD03D0F8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5036" y="5646389"/>
                <a:ext cx="242733" cy="281167"/>
              </a:xfrm>
              <a:prstGeom prst="rect">
                <a:avLst/>
              </a:prstGeom>
              <a:blipFill>
                <a:blip r:embed="rId32"/>
                <a:stretch>
                  <a:fillRect r="-45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7996018E-0EAD-3425-1E48-F8D1EB818DE4}"/>
              </a:ext>
            </a:extLst>
          </p:cNvPr>
          <p:cNvCxnSpPr>
            <a:cxnSpLocks/>
          </p:cNvCxnSpPr>
          <p:nvPr/>
        </p:nvCxnSpPr>
        <p:spPr>
          <a:xfrm flipH="1">
            <a:off x="4318270" y="5340190"/>
            <a:ext cx="141890" cy="267546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E4B74161-E6A9-7E7A-7DBC-7218FEADDBE6}"/>
              </a:ext>
            </a:extLst>
          </p:cNvPr>
          <p:cNvCxnSpPr>
            <a:cxnSpLocks/>
          </p:cNvCxnSpPr>
          <p:nvPr/>
        </p:nvCxnSpPr>
        <p:spPr>
          <a:xfrm flipH="1">
            <a:off x="4592252" y="5303321"/>
            <a:ext cx="141890" cy="267546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2846825E-2282-1614-8118-7319D994274B}"/>
              </a:ext>
            </a:extLst>
          </p:cNvPr>
          <p:cNvCxnSpPr>
            <a:cxnSpLocks/>
          </p:cNvCxnSpPr>
          <p:nvPr/>
        </p:nvCxnSpPr>
        <p:spPr>
          <a:xfrm flipH="1">
            <a:off x="4832009" y="5326515"/>
            <a:ext cx="141890" cy="267546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>
            <a:extLst>
              <a:ext uri="{FF2B5EF4-FFF2-40B4-BE49-F238E27FC236}">
                <a16:creationId xmlns:a16="http://schemas.microsoft.com/office/drawing/2014/main" id="{E80BA5D8-5D36-FE9F-F692-143EFB342091}"/>
              </a:ext>
            </a:extLst>
          </p:cNvPr>
          <p:cNvCxnSpPr>
            <a:cxnSpLocks/>
          </p:cNvCxnSpPr>
          <p:nvPr/>
        </p:nvCxnSpPr>
        <p:spPr>
          <a:xfrm flipH="1">
            <a:off x="5101909" y="5347936"/>
            <a:ext cx="141890" cy="267546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>
            <a:extLst>
              <a:ext uri="{FF2B5EF4-FFF2-40B4-BE49-F238E27FC236}">
                <a16:creationId xmlns:a16="http://schemas.microsoft.com/office/drawing/2014/main" id="{5CBE40E4-D459-2B56-26CC-04416C7219A2}"/>
              </a:ext>
            </a:extLst>
          </p:cNvPr>
          <p:cNvCxnSpPr>
            <a:cxnSpLocks/>
          </p:cNvCxnSpPr>
          <p:nvPr/>
        </p:nvCxnSpPr>
        <p:spPr>
          <a:xfrm flipH="1">
            <a:off x="5407758" y="5355022"/>
            <a:ext cx="141890" cy="267546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44">
            <a:extLst>
              <a:ext uri="{FF2B5EF4-FFF2-40B4-BE49-F238E27FC236}">
                <a16:creationId xmlns:a16="http://schemas.microsoft.com/office/drawing/2014/main" id="{1E570056-A6E2-B54C-63FE-940067FE8A86}"/>
              </a:ext>
            </a:extLst>
          </p:cNvPr>
          <p:cNvCxnSpPr>
            <a:cxnSpLocks/>
          </p:cNvCxnSpPr>
          <p:nvPr/>
        </p:nvCxnSpPr>
        <p:spPr>
          <a:xfrm flipH="1">
            <a:off x="4734314" y="5021190"/>
            <a:ext cx="141890" cy="267546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52">
            <a:extLst>
              <a:ext uri="{FF2B5EF4-FFF2-40B4-BE49-F238E27FC236}">
                <a16:creationId xmlns:a16="http://schemas.microsoft.com/office/drawing/2014/main" id="{ECE9381C-32F0-E0DA-041F-8FDDA2761329}"/>
              </a:ext>
            </a:extLst>
          </p:cNvPr>
          <p:cNvCxnSpPr>
            <a:cxnSpLocks/>
          </p:cNvCxnSpPr>
          <p:nvPr/>
        </p:nvCxnSpPr>
        <p:spPr>
          <a:xfrm flipH="1">
            <a:off x="5016628" y="5030456"/>
            <a:ext cx="141890" cy="267546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2F66E351-465C-45B0-9C6B-3DB4E80D7F18}"/>
              </a:ext>
            </a:extLst>
          </p:cNvPr>
          <p:cNvCxnSpPr>
            <a:cxnSpLocks/>
          </p:cNvCxnSpPr>
          <p:nvPr/>
        </p:nvCxnSpPr>
        <p:spPr>
          <a:xfrm flipH="1">
            <a:off x="5267910" y="5063889"/>
            <a:ext cx="141890" cy="267546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0" name="Connecteur droit 1109">
            <a:extLst>
              <a:ext uri="{FF2B5EF4-FFF2-40B4-BE49-F238E27FC236}">
                <a16:creationId xmlns:a16="http://schemas.microsoft.com/office/drawing/2014/main" id="{AA91CD03-15C4-42AF-4F9C-747C7DDFEE0C}"/>
              </a:ext>
            </a:extLst>
          </p:cNvPr>
          <p:cNvCxnSpPr>
            <a:cxnSpLocks/>
          </p:cNvCxnSpPr>
          <p:nvPr/>
        </p:nvCxnSpPr>
        <p:spPr>
          <a:xfrm flipH="1">
            <a:off x="5635127" y="5041785"/>
            <a:ext cx="141890" cy="267546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1" name="Connecteur droit 1110">
            <a:extLst>
              <a:ext uri="{FF2B5EF4-FFF2-40B4-BE49-F238E27FC236}">
                <a16:creationId xmlns:a16="http://schemas.microsoft.com/office/drawing/2014/main" id="{7CBC110A-0130-188A-00AC-F3B007044DE3}"/>
              </a:ext>
            </a:extLst>
          </p:cNvPr>
          <p:cNvCxnSpPr>
            <a:cxnSpLocks/>
          </p:cNvCxnSpPr>
          <p:nvPr/>
        </p:nvCxnSpPr>
        <p:spPr>
          <a:xfrm flipH="1">
            <a:off x="5832134" y="5052157"/>
            <a:ext cx="141890" cy="267546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12" name="ZoneTexte 1111">
                <a:extLst>
                  <a:ext uri="{FF2B5EF4-FFF2-40B4-BE49-F238E27FC236}">
                    <a16:creationId xmlns:a16="http://schemas.microsoft.com/office/drawing/2014/main" id="{B6FEB752-4E10-48FB-CBA6-52D5AE8FE482}"/>
                  </a:ext>
                </a:extLst>
              </p:cNvPr>
              <p:cNvSpPr txBox="1"/>
              <p:nvPr/>
            </p:nvSpPr>
            <p:spPr>
              <a:xfrm>
                <a:off x="4411414" y="5270618"/>
                <a:ext cx="242733" cy="281167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fr-FR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12" name="ZoneTexte 1111">
                <a:extLst>
                  <a:ext uri="{FF2B5EF4-FFF2-40B4-BE49-F238E27FC236}">
                    <a16:creationId xmlns:a16="http://schemas.microsoft.com/office/drawing/2014/main" id="{B6FEB752-4E10-48FB-CBA6-52D5AE8FE4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1414" y="5270618"/>
                <a:ext cx="242733" cy="281167"/>
              </a:xfrm>
              <a:prstGeom prst="rect">
                <a:avLst/>
              </a:prstGeom>
              <a:blipFill>
                <a:blip r:embed="rId33"/>
                <a:stretch>
                  <a:fillRect r="-2564"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2413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43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4" grpId="0"/>
      <p:bldP spid="55" grpId="0"/>
      <p:bldP spid="56" grpId="0"/>
      <p:bldP spid="59" grpId="0"/>
      <p:bldP spid="60" grpId="0"/>
      <p:bldP spid="62" grpId="0"/>
      <p:bldP spid="63" grpId="0"/>
      <p:bldP spid="1088" grpId="0"/>
      <p:bldP spid="1089" grpId="0"/>
      <p:bldP spid="1090" grpId="0"/>
      <p:bldP spid="1091" grpId="0"/>
      <p:bldP spid="1092" grpId="0"/>
      <p:bldP spid="1093" grpId="0"/>
      <p:bldP spid="1094" grpId="0"/>
      <p:bldP spid="1095" grpId="0"/>
      <p:bldP spid="1096" grpId="0"/>
      <p:bldP spid="1097" grpId="0"/>
      <p:bldP spid="110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49" y="594937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37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FEE6292-6BB6-8FE2-1D8A-FC1B132674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064" y="2143039"/>
            <a:ext cx="11540538" cy="2232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C0A40AE-EC4D-CB06-F41F-E8CD9EEC6D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6283" y="1433234"/>
            <a:ext cx="8659433" cy="399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891376" y="2542658"/>
            <a:ext cx="10265100" cy="828000"/>
            <a:chOff x="963450" y="2259806"/>
            <a:chExt cx="10265100" cy="828000"/>
          </a:xfrm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Résoudre un problème de pattern algébrique (1)</a:t>
              </a: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Séance 2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891376" y="4480098"/>
            <a:ext cx="10265100" cy="828000"/>
            <a:chOff x="963450" y="3925491"/>
            <a:chExt cx="10265100" cy="828000"/>
          </a:xfrm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r>
                <a:rPr lang="fr-FR" b="1" dirty="0">
                  <a:solidFill>
                    <a:srgbClr val="FFFFFF"/>
                  </a:solidFill>
                  <a:latin typeface="Arial"/>
                </a:rPr>
                <a:t>Consolidation 2</a:t>
              </a:r>
            </a:p>
            <a:p>
              <a:pPr algn="ctr" defTabSz="685800">
                <a:defRPr/>
              </a:pPr>
              <a:r>
                <a:rPr lang="fr-FR" b="1" dirty="0">
                  <a:solidFill>
                    <a:srgbClr val="FFFFFF"/>
                  </a:solidFill>
                  <a:latin typeface="Arial"/>
                </a:rPr>
                <a:t>.</a:t>
              </a: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r>
                <a:rPr lang="fr-FR" b="1" kern="0" dirty="0">
                  <a:solidFill>
                    <a:schemeClr val="bg1"/>
                  </a:solidFill>
                  <a:ea typeface="Calibri"/>
                  <a:cs typeface="Calibri"/>
                </a:rPr>
                <a:t>Séance</a:t>
              </a:r>
              <a:r>
                <a:rPr lang="fr-FR" b="1" dirty="0"/>
                <a:t> </a:t>
              </a:r>
              <a:r>
                <a:rPr lang="fr-FR" b="1" kern="0" dirty="0">
                  <a:solidFill>
                    <a:schemeClr val="bg1"/>
                  </a:solidFill>
                  <a:ea typeface="Calibri"/>
                  <a:cs typeface="Calibri"/>
                </a:rPr>
                <a:t>4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891376" y="3535414"/>
            <a:ext cx="10265100" cy="828000"/>
            <a:chOff x="963450" y="3092649"/>
            <a:chExt cx="10265100" cy="828000"/>
          </a:xfrm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Consolidation 1</a:t>
              </a: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Séance 3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891376" y="1549902"/>
            <a:ext cx="10265100" cy="828000"/>
            <a:chOff x="963450" y="1311520"/>
            <a:chExt cx="10265100" cy="828000"/>
          </a:xfrm>
        </p:grpSpPr>
        <p:sp>
          <p:nvSpPr>
            <p:cNvPr id="11" name="Google Shape;286;p29">
              <a:extLst>
                <a:ext uri="{FF2B5EF4-FFF2-40B4-BE49-F238E27FC236}">
                  <a16:creationId xmlns:a16="http://schemas.microsoft.com/office/drawing/2014/main" id="{FFE2AFA5-7DEF-38D8-BDD1-76AEF8185550}"/>
                </a:ext>
              </a:extLst>
            </p:cNvPr>
            <p:cNvSpPr/>
            <p:nvPr/>
          </p:nvSpPr>
          <p:spPr>
            <a:xfrm>
              <a:off x="2428129" y="1311520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Effectuer la multiplication de deux binômes</a:t>
              </a:r>
            </a:p>
          </p:txBody>
        </p:sp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endParaRPr lang="fr-FR" dirty="0"/>
            </a:p>
            <a:p>
              <a:r>
                <a:rPr lang="fr-FR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Séance</a:t>
              </a:r>
              <a:r>
                <a:rPr lang="fr-FR" b="1" dirty="0"/>
                <a:t> </a:t>
              </a:r>
              <a:r>
                <a:rPr lang="fr-FR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76000" y="5312364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876000" y="5384364"/>
            <a:ext cx="10265100" cy="828000"/>
            <a:chOff x="963450" y="4784704"/>
            <a:chExt cx="10265100" cy="828000"/>
          </a:xfrm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Effectuer la division d’un monôme par un monôme de degré inferieur</a:t>
              </a: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Séance 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649349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822786-5E2E-4960-2101-A1BE1AC1D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EAF7BA1E-2AF5-CE5C-E802-679D303BC17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D82D620E-AD00-0444-9D43-AD0BD39CBDB9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CCCBB996-493F-4BA5-F92A-AAD052D440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4A3D0A27-0D56-73FD-0BC8-7908291E37CE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962F1E0-C45C-6359-B7F2-17754CAC19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1837" y="1885734"/>
            <a:ext cx="6268325" cy="308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8339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37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34B69C7-1C94-90D1-BCCA-DE389295D1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148" y="2375667"/>
            <a:ext cx="11341703" cy="2283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F0C1EEEB-1A76-97CC-9AFF-0D5EE95CA91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1BDDED31-DC3C-71E6-293B-9B41DDF5183D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0" name="Google Shape;252;p28">
              <a:extLst>
                <a:ext uri="{FF2B5EF4-FFF2-40B4-BE49-F238E27FC236}">
                  <a16:creationId xmlns:a16="http://schemas.microsoft.com/office/drawing/2014/main" id="{4777E0C0-26F3-ACD4-BC62-CBBB76C9E963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996;p109">
            <a:extLst>
              <a:ext uri="{FF2B5EF4-FFF2-40B4-BE49-F238E27FC236}">
                <a16:creationId xmlns:a16="http://schemas.microsoft.com/office/drawing/2014/main" id="{351F946C-A501-4C58-BC6A-1C4223005226}"/>
              </a:ext>
            </a:extLst>
          </p:cNvPr>
          <p:cNvSpPr txBox="1"/>
          <p:nvPr/>
        </p:nvSpPr>
        <p:spPr>
          <a:xfrm>
            <a:off x="1721796" y="1416788"/>
            <a:ext cx="8630645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D884E71F-9BE2-69DC-4C72-1059DF61998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5246368" y="4688581"/>
            <a:ext cx="1564020" cy="174252"/>
          </a:xfrm>
          <a:prstGeom prst="rect">
            <a:avLst/>
          </a:prstGeom>
        </p:spPr>
      </p:pic>
      <p:pic>
        <p:nvPicPr>
          <p:cNvPr id="19" name="Picture 21">
            <a:extLst>
              <a:ext uri="{FF2B5EF4-FFF2-40B4-BE49-F238E27FC236}">
                <a16:creationId xmlns:a16="http://schemas.microsoft.com/office/drawing/2014/main" id="{59801438-8BE1-299D-F527-99E0AADE3A0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31425" y="3045106"/>
            <a:ext cx="1632389" cy="1164080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995F60F2-0845-307F-923E-F3305B42ED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097821" y="3429000"/>
            <a:ext cx="1478097" cy="1109845"/>
          </a:xfrm>
          <a:prstGeom prst="rect">
            <a:avLst/>
          </a:prstGeom>
          <a:ln w="19050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A143FCF7-C61F-10D2-6F6E-BA17CDCDB8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23929" y="4882889"/>
            <a:ext cx="413334" cy="397411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9CCFFAB0-83D1-D26D-1F15-4DA5248F6B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5674" y="2876521"/>
            <a:ext cx="1645890" cy="2340955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0159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Une banque des bons et mauvais comportements </a:t>
            </a: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J’oublie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mon    ardoise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57722F-47E2-F4EF-1E66-7FD1781EA5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27B0384-EF14-14E5-C325-B1C3F363EFA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Complétez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FDAA4F70-6F9E-BE1E-FE0B-7BD58A073CCE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A76C5FC-8461-F3D4-01C0-C57ECBCEA92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DD9C0ED-3862-27C9-21E6-BE1677B80CB4}"/>
              </a:ext>
            </a:extLst>
          </p:cNvPr>
          <p:cNvSpPr txBox="1"/>
          <p:nvPr/>
        </p:nvSpPr>
        <p:spPr>
          <a:xfrm>
            <a:off x="658761" y="1317523"/>
            <a:ext cx="1327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Compléter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57442457-B682-5C2D-A9D4-DD162E3E1D48}"/>
                  </a:ext>
                </a:extLst>
              </p:cNvPr>
              <p:cNvSpPr txBox="1"/>
              <p:nvPr/>
            </p:nvSpPr>
            <p:spPr>
              <a:xfrm>
                <a:off x="2351548" y="2246671"/>
                <a:ext cx="699565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sz="280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800" b="0" i="1" dirty="0" smtClean="0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fr-FR" sz="28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fr-FR" sz="28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fr-FR" sz="280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800" b="0" i="1" dirty="0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fr-FR" sz="28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fr-FR" sz="2800" b="0" i="1" dirty="0" smtClean="0">
                          <a:latin typeface="Cambria Math" panose="02040503050406030204" pitchFamily="18" charset="0"/>
                        </a:rPr>
                        <m:t>= …..</m:t>
                      </m:r>
                      <m:r>
                        <a:rPr lang="fr-FR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×…×…×…×…×…×…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57442457-B682-5C2D-A9D4-DD162E3E1D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548" y="2246671"/>
                <a:ext cx="6995652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F269FCCA-0B00-19DE-85A4-51EBB009AB8C}"/>
                  </a:ext>
                </a:extLst>
              </p:cNvPr>
              <p:cNvSpPr txBox="1"/>
              <p:nvPr/>
            </p:nvSpPr>
            <p:spPr>
              <a:xfrm>
                <a:off x="2727468" y="3429000"/>
                <a:ext cx="699565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dirty="0"/>
                  <a:t>15x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28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800" b="0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fr-FR" sz="28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FR" sz="2800" b="0" i="1" dirty="0" smtClean="0">
                        <a:latin typeface="Cambria Math" panose="02040503050406030204" pitchFamily="18" charset="0"/>
                      </a:rPr>
                      <m:t>= …..</m:t>
                    </m:r>
                    <m:r>
                      <a:rPr lang="fr-FR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×…×…×…×…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F269FCCA-0B00-19DE-85A4-51EBB009AB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7468" y="3429000"/>
                <a:ext cx="6995652" cy="523220"/>
              </a:xfrm>
              <a:prstGeom prst="rect">
                <a:avLst/>
              </a:prstGeom>
              <a:blipFill>
                <a:blip r:embed="rId4"/>
                <a:stretch>
                  <a:fillRect l="-1742" t="-11765" b="-329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80E2C7F7-2883-10B3-8A0F-478953DACB74}"/>
                  </a:ext>
                </a:extLst>
              </p:cNvPr>
              <p:cNvSpPr txBox="1"/>
              <p:nvPr/>
            </p:nvSpPr>
            <p:spPr>
              <a:xfrm>
                <a:off x="2351548" y="4512351"/>
                <a:ext cx="699565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sz="280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800" b="0" i="1" dirty="0" smtClean="0">
                              <a:latin typeface="Cambria Math" panose="02040503050406030204" pitchFamily="18" charset="0"/>
                            </a:rPr>
                            <m:t>18</m:t>
                          </m:r>
                          <m:r>
                            <a:rPr lang="fr-FR" sz="28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fr-FR" sz="28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fr-FR" sz="280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800" b="0" i="1" dirty="0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fr-FR" sz="28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2800" b="0" i="1" dirty="0" smtClean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fr-FR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…×…×…×…×…×…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80E2C7F7-2883-10B3-8A0F-478953DACB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548" y="4512351"/>
                <a:ext cx="6995652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2">
            <a:extLst>
              <a:ext uri="{FF2B5EF4-FFF2-40B4-BE49-F238E27FC236}">
                <a16:creationId xmlns:a16="http://schemas.microsoft.com/office/drawing/2014/main" id="{B6E6C3F4-E62D-5F25-3A5C-F20F916AC6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3063" y="948046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1557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1F5B83-65F7-AD90-6FDB-45D4EF76C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2F24A371-543D-3A5A-82CE-1A808C1787C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les bonnes réponses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38C43FBE-DE05-836A-B27E-6DE2E32E79F9}"/>
              </a:ext>
            </a:extLst>
          </p:cNvPr>
          <p:cNvSpPr txBox="1"/>
          <p:nvPr/>
        </p:nvSpPr>
        <p:spPr>
          <a:xfrm>
            <a:off x="658761" y="683169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la décomposition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A240ECF3-CE1B-7FF7-AC69-9D408665D94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7704354-1BB5-B072-4A03-53398BF59989}"/>
              </a:ext>
            </a:extLst>
          </p:cNvPr>
          <p:cNvSpPr txBox="1"/>
          <p:nvPr/>
        </p:nvSpPr>
        <p:spPr>
          <a:xfrm>
            <a:off x="658761" y="1317523"/>
            <a:ext cx="1327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Compléter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72CA999B-F64C-9D10-AA64-66311D0D57BE}"/>
                  </a:ext>
                </a:extLst>
              </p:cNvPr>
              <p:cNvSpPr txBox="1"/>
              <p:nvPr/>
            </p:nvSpPr>
            <p:spPr>
              <a:xfrm>
                <a:off x="2138188" y="2219216"/>
                <a:ext cx="803197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sz="280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800" b="0" i="1" dirty="0" smtClean="0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fr-FR" sz="28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fr-FR" sz="28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fr-FR" sz="280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800" b="0" i="1" dirty="0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fr-FR" sz="28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fr-FR" sz="2800" b="0" i="1" dirty="0" smtClean="0">
                          <a:latin typeface="Cambria Math" panose="02040503050406030204" pitchFamily="18" charset="0"/>
                        </a:rPr>
                        <m:t>=        </m:t>
                      </m:r>
                      <m:r>
                        <a:rPr lang="fr-FR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       ×     ×     ×      ×     ×               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72CA999B-F64C-9D10-AA64-66311D0D57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8188" y="2219216"/>
                <a:ext cx="8031972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88B56AF1-5483-56EB-4462-6DA670938197}"/>
                  </a:ext>
                </a:extLst>
              </p:cNvPr>
              <p:cNvSpPr txBox="1"/>
              <p:nvPr/>
            </p:nvSpPr>
            <p:spPr>
              <a:xfrm>
                <a:off x="2727468" y="3429000"/>
                <a:ext cx="699565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dirty="0"/>
                  <a:t>15x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28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800" b="0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fr-FR" sz="28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FR" sz="2800" b="0" i="1" dirty="0" smtClean="0">
                        <a:latin typeface="Cambria Math" panose="02040503050406030204" pitchFamily="18" charset="0"/>
                      </a:rPr>
                      <m:t>=     </m:t>
                    </m:r>
                    <m:r>
                      <a:rPr lang="fr-FR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     ×        ×         ×    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88B56AF1-5483-56EB-4462-6DA6709381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7468" y="3429000"/>
                <a:ext cx="6995652" cy="523220"/>
              </a:xfrm>
              <a:prstGeom prst="rect">
                <a:avLst/>
              </a:prstGeom>
              <a:blipFill>
                <a:blip r:embed="rId4"/>
                <a:stretch>
                  <a:fillRect l="-1742" t="-11765" b="-329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046A9DA2-25F4-0A78-E97C-8833F90C269F}"/>
                  </a:ext>
                </a:extLst>
              </p:cNvPr>
              <p:cNvSpPr txBox="1"/>
              <p:nvPr/>
            </p:nvSpPr>
            <p:spPr>
              <a:xfrm>
                <a:off x="2351548" y="4512351"/>
                <a:ext cx="699565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sz="280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800" b="0" i="1" dirty="0" smtClean="0">
                              <a:latin typeface="Cambria Math" panose="02040503050406030204" pitchFamily="18" charset="0"/>
                            </a:rPr>
                            <m:t>18</m:t>
                          </m:r>
                          <m:r>
                            <a:rPr lang="fr-FR" sz="28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fr-FR" sz="28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fr-FR" sz="280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800" b="0" i="1" dirty="0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fr-FR" sz="28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2800" b="0" i="1" dirty="0" smtClean="0">
                          <a:latin typeface="Cambria Math" panose="02040503050406030204" pitchFamily="18" charset="0"/>
                        </a:rPr>
                        <m:t>=       </m:t>
                      </m:r>
                      <m:r>
                        <a:rPr lang="fr-FR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     ×      ×       ×      ×        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046A9DA2-25F4-0A78-E97C-8833F90C26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548" y="4512351"/>
                <a:ext cx="6995652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ZoneTexte 1">
            <a:extLst>
              <a:ext uri="{FF2B5EF4-FFF2-40B4-BE49-F238E27FC236}">
                <a16:creationId xmlns:a16="http://schemas.microsoft.com/office/drawing/2014/main" id="{D16DB28B-C259-C9F0-F4E1-181E1585EE5E}"/>
              </a:ext>
            </a:extLst>
          </p:cNvPr>
          <p:cNvSpPr txBox="1"/>
          <p:nvPr/>
        </p:nvSpPr>
        <p:spPr>
          <a:xfrm>
            <a:off x="4297680" y="2323615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2D31E3D-67A7-ED4C-0614-87CB04ECFAEF}"/>
              </a:ext>
            </a:extLst>
          </p:cNvPr>
          <p:cNvSpPr txBox="1"/>
          <p:nvPr/>
        </p:nvSpPr>
        <p:spPr>
          <a:xfrm>
            <a:off x="5110480" y="2323615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8D32C750-5D4C-8C75-7FDD-CC8BF79E69F4}"/>
                  </a:ext>
                </a:extLst>
              </p:cNvPr>
              <p:cNvSpPr txBox="1"/>
              <p:nvPr/>
            </p:nvSpPr>
            <p:spPr>
              <a:xfrm>
                <a:off x="5770880" y="2296160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8D32C750-5D4C-8C75-7FDD-CC8BF79E69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0880" y="2296160"/>
                <a:ext cx="30480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D224F517-6AA9-CD76-C226-D394E9CB34F6}"/>
                  </a:ext>
                </a:extLst>
              </p:cNvPr>
              <p:cNvSpPr txBox="1"/>
              <p:nvPr/>
            </p:nvSpPr>
            <p:spPr>
              <a:xfrm>
                <a:off x="6431280" y="2296160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D224F517-6AA9-CD76-C226-D394E9CB34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1280" y="2296160"/>
                <a:ext cx="30480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FAE98E53-9EFB-80CF-37EF-6D5668B661FC}"/>
                  </a:ext>
                </a:extLst>
              </p:cNvPr>
              <p:cNvSpPr txBox="1"/>
              <p:nvPr/>
            </p:nvSpPr>
            <p:spPr>
              <a:xfrm>
                <a:off x="7118349" y="2271049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FAE98E53-9EFB-80CF-37EF-6D5668B661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8349" y="2271049"/>
                <a:ext cx="304800" cy="369332"/>
              </a:xfrm>
              <a:prstGeom prst="rect">
                <a:avLst/>
              </a:prstGeom>
              <a:blipFill>
                <a:blip r:embed="rId8"/>
                <a:stretch>
                  <a:fillRect r="-4000"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B00B07C6-1403-3DE5-8413-86EA7A93DFB0}"/>
                  </a:ext>
                </a:extLst>
              </p:cNvPr>
              <p:cNvSpPr txBox="1"/>
              <p:nvPr/>
            </p:nvSpPr>
            <p:spPr>
              <a:xfrm>
                <a:off x="7805418" y="2296160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B00B07C6-1403-3DE5-8413-86EA7A93DF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5418" y="2296160"/>
                <a:ext cx="304800" cy="369332"/>
              </a:xfrm>
              <a:prstGeom prst="rect">
                <a:avLst/>
              </a:prstGeom>
              <a:blipFill>
                <a:blip r:embed="rId9"/>
                <a:stretch>
                  <a:fillRect r="-4000"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3DC75FC9-9F23-CCDE-AB49-DAA027BD41BF}"/>
                  </a:ext>
                </a:extLst>
              </p:cNvPr>
              <p:cNvSpPr txBox="1"/>
              <p:nvPr/>
            </p:nvSpPr>
            <p:spPr>
              <a:xfrm>
                <a:off x="8462007" y="2296160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3DC75FC9-9F23-CCDE-AB49-DAA027BD41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2007" y="2296160"/>
                <a:ext cx="304800" cy="369332"/>
              </a:xfrm>
              <a:prstGeom prst="rect">
                <a:avLst/>
              </a:prstGeom>
              <a:blipFill>
                <a:blip r:embed="rId10"/>
                <a:stretch>
                  <a:fillRect r="-4000"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C2CB100C-723E-B4FF-4897-6E30C0C90FF4}"/>
                  </a:ext>
                </a:extLst>
              </p:cNvPr>
              <p:cNvSpPr txBox="1"/>
              <p:nvPr/>
            </p:nvSpPr>
            <p:spPr>
              <a:xfrm>
                <a:off x="4145280" y="3505944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C2CB100C-723E-B4FF-4897-6E30C0C90F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5280" y="3505944"/>
                <a:ext cx="304800" cy="369332"/>
              </a:xfrm>
              <a:prstGeom prst="rect">
                <a:avLst/>
              </a:prstGeom>
              <a:blipFill>
                <a:blip r:embed="rId11"/>
                <a:stretch>
                  <a:fillRect r="-4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A48E20AE-AFFC-65AB-4201-C24B62614917}"/>
                  </a:ext>
                </a:extLst>
              </p:cNvPr>
              <p:cNvSpPr txBox="1"/>
              <p:nvPr/>
            </p:nvSpPr>
            <p:spPr>
              <a:xfrm>
                <a:off x="4805680" y="3505944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A48E20AE-AFFC-65AB-4201-C24B626149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5680" y="3505944"/>
                <a:ext cx="304800" cy="369332"/>
              </a:xfrm>
              <a:prstGeom prst="rect">
                <a:avLst/>
              </a:prstGeom>
              <a:blipFill>
                <a:blip r:embed="rId12"/>
                <a:stretch>
                  <a:fillRect r="-4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8C8130BC-7CF4-FEA2-B8C4-82838BEDC547}"/>
                  </a:ext>
                </a:extLst>
              </p:cNvPr>
              <p:cNvSpPr txBox="1"/>
              <p:nvPr/>
            </p:nvSpPr>
            <p:spPr>
              <a:xfrm>
                <a:off x="5618480" y="3505944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8C8130BC-7CF4-FEA2-B8C4-82838BEDC5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8480" y="3505944"/>
                <a:ext cx="304800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AB27ABAC-5D02-83D1-AF54-9DBD4FD8F0EC}"/>
                  </a:ext>
                </a:extLst>
              </p:cNvPr>
              <p:cNvSpPr txBox="1"/>
              <p:nvPr/>
            </p:nvSpPr>
            <p:spPr>
              <a:xfrm>
                <a:off x="6553200" y="3505944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AB27ABAC-5D02-83D1-AF54-9DBD4FD8F0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3200" y="3505944"/>
                <a:ext cx="304800" cy="369332"/>
              </a:xfrm>
              <a:prstGeom prst="rect">
                <a:avLst/>
              </a:prstGeom>
              <a:blipFill>
                <a:blip r:embed="rId14"/>
                <a:stretch>
                  <a:fillRect r="-4000" b="-65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1FEB3228-2F13-F6B1-5D68-0D26A6E3EDCD}"/>
                  </a:ext>
                </a:extLst>
              </p:cNvPr>
              <p:cNvSpPr txBox="1"/>
              <p:nvPr/>
            </p:nvSpPr>
            <p:spPr>
              <a:xfrm>
                <a:off x="7392669" y="3505944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1FEB3228-2F13-F6B1-5D68-0D26A6E3ED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669" y="3505944"/>
                <a:ext cx="304800" cy="369332"/>
              </a:xfrm>
              <a:prstGeom prst="rect">
                <a:avLst/>
              </a:prstGeom>
              <a:blipFill>
                <a:blip r:embed="rId15"/>
                <a:stretch>
                  <a:fillRect r="-4000" b="-65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4567B3A8-B7C7-32CC-0555-748626576763}"/>
                  </a:ext>
                </a:extLst>
              </p:cNvPr>
              <p:cNvSpPr txBox="1"/>
              <p:nvPr/>
            </p:nvSpPr>
            <p:spPr>
              <a:xfrm>
                <a:off x="4592320" y="4596430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4567B3A8-B7C7-32CC-0555-7486265767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2320" y="4596430"/>
                <a:ext cx="304800" cy="369332"/>
              </a:xfrm>
              <a:prstGeom prst="rect">
                <a:avLst/>
              </a:prstGeom>
              <a:blipFill>
                <a:blip r:embed="rId16"/>
                <a:stretch>
                  <a:fillRect r="-4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6557D5F6-8585-EE2C-AAAB-5EC153354725}"/>
                  </a:ext>
                </a:extLst>
              </p:cNvPr>
              <p:cNvSpPr txBox="1"/>
              <p:nvPr/>
            </p:nvSpPr>
            <p:spPr>
              <a:xfrm>
                <a:off x="5262880" y="4596430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6557D5F6-8585-EE2C-AAAB-5EC1533547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2880" y="4596430"/>
                <a:ext cx="304800" cy="369332"/>
              </a:xfrm>
              <a:prstGeom prst="rect">
                <a:avLst/>
              </a:prstGeom>
              <a:blipFill>
                <a:blip r:embed="rId17"/>
                <a:stretch>
                  <a:fillRect r="-4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22FE8548-CF90-714D-41C8-9B2EC7E3B6FE}"/>
                  </a:ext>
                </a:extLst>
              </p:cNvPr>
              <p:cNvSpPr txBox="1"/>
              <p:nvPr/>
            </p:nvSpPr>
            <p:spPr>
              <a:xfrm>
                <a:off x="5943600" y="4596430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22FE8548-CF90-714D-41C8-9B2EC7E3B6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3600" y="4596430"/>
                <a:ext cx="304800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53160636-73B1-A2A9-2B8F-C76AEFAFEFFF}"/>
                  </a:ext>
                </a:extLst>
              </p:cNvPr>
              <p:cNvSpPr txBox="1"/>
              <p:nvPr/>
            </p:nvSpPr>
            <p:spPr>
              <a:xfrm>
                <a:off x="6705600" y="4589295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53160636-73B1-A2A9-2B8F-C76AEFAFEF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5600" y="4589295"/>
                <a:ext cx="304800" cy="369332"/>
              </a:xfrm>
              <a:prstGeom prst="rect">
                <a:avLst/>
              </a:prstGeom>
              <a:blipFill>
                <a:blip r:embed="rId19"/>
                <a:stretch>
                  <a:fillRect r="-4000"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DBB932BE-DBE5-66CE-F54F-202151F8C6BE}"/>
                  </a:ext>
                </a:extLst>
              </p:cNvPr>
              <p:cNvSpPr txBox="1"/>
              <p:nvPr/>
            </p:nvSpPr>
            <p:spPr>
              <a:xfrm>
                <a:off x="7545069" y="4603565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DBB932BE-DBE5-66CE-F54F-202151F8C6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5069" y="4603565"/>
                <a:ext cx="304800" cy="369332"/>
              </a:xfrm>
              <a:prstGeom prst="rect">
                <a:avLst/>
              </a:prstGeom>
              <a:blipFill>
                <a:blip r:embed="rId20"/>
                <a:stretch>
                  <a:fillRect r="-4000" b="-65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Image 8">
            <a:extLst>
              <a:ext uri="{FF2B5EF4-FFF2-40B4-BE49-F238E27FC236}">
                <a16:creationId xmlns:a16="http://schemas.microsoft.com/office/drawing/2014/main" id="{015F8AC5-7CEC-EDE4-4178-AA2FAAB1758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145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/>
      <p:bldP spid="10" grpId="0"/>
      <p:bldP spid="2" grpId="0"/>
      <p:bldP spid="7" grpId="0"/>
      <p:bldP spid="8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9410</TotalTime>
  <Words>1196</Words>
  <Application>Microsoft Office PowerPoint</Application>
  <PresentationFormat>Widescreen</PresentationFormat>
  <Paragraphs>355</Paragraphs>
  <Slides>32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32</vt:i4>
      </vt:variant>
    </vt:vector>
  </HeadingPairs>
  <TitlesOfParts>
    <vt:vector size="44" baseType="lpstr">
      <vt:lpstr>Aptos</vt:lpstr>
      <vt:lpstr>Arial</vt:lpstr>
      <vt:lpstr>Calibri</vt:lpstr>
      <vt:lpstr>Cambria Math</vt:lpstr>
      <vt:lpstr>Dosis</vt:lpstr>
      <vt:lpstr>Dosis Bold</vt:lpstr>
      <vt:lpstr>Poppins ExtraBold</vt:lpstr>
      <vt:lpstr>quote-cjk-patch</vt:lpstr>
      <vt:lpstr>VFSTNH+Calibri-Bold</vt:lpstr>
      <vt:lpstr>Office Theme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KHOUKHI MOHAMED</dc:creator>
  <cp:lastModifiedBy>app</cp:lastModifiedBy>
  <cp:revision>1137</cp:revision>
  <cp:lastPrinted>2024-10-05T19:15:58Z</cp:lastPrinted>
  <dcterms:created xsi:type="dcterms:W3CDTF">2024-05-28T10:13:44Z</dcterms:created>
  <dcterms:modified xsi:type="dcterms:W3CDTF">2026-08-12T01:11:01Z</dcterms:modified>
</cp:coreProperties>
</file>