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17.gif" ContentType="image/gif"/>
  <Override PartName="/ppt/media/image2.svg" ContentType="image/svg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2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A1E6D49-EF1A-4D67-96E4-5B5C26142185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8A6BB20B-65F6-4267-A5C9-03A8D827710D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254E086-C0B0-4079-BCEC-E9C835059384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B56E9BE-84B5-4AA1-BE7C-525A2998E6DC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AFEFA9D-19FC-47C4-A75B-C9736020FE09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A448CDA6-8382-4C88-84B2-DF3D0D3897AA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800A5C0C-AC85-49F2-93F1-971AEA587FE4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69A2117-EF71-49DC-AA4B-856E4B1996C0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266A897-9A33-47FD-8A43-302BC789FB8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837D28F-B7CF-44D8-8A4F-FC9D04004F41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9244FF0-99BC-4BE5-B963-D1ABA7340A6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B49E764-B657-4BAB-844F-F37AB81DC7C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669DD7B-E176-45F5-9085-7F186C55ECA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81606B5-7FB1-4F93-BB0B-2D64AC2F279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D9D85BF-0D87-42A1-B4AF-24634DE8638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9BE71B-9B09-4E69-8C21-4957CB0A00F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7DB5382-E5E8-4DAE-AA38-42B25EC42AA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0AD7B35-2902-4B01-BC6A-DDB5C0A7D7C8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2.png"/><Relationship Id="rId3" Type="http://schemas.openxmlformats.org/officeDocument/2006/relationships/image" Target="../media/image34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1.png"/><Relationship Id="rId3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43.png"/><Relationship Id="rId3" Type="http://schemas.openxmlformats.org/officeDocument/2006/relationships/image" Target="../media/image53.png"/><Relationship Id="rId4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1.png"/><Relationship Id="rId3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43.png"/><Relationship Id="rId3" Type="http://schemas.openxmlformats.org/officeDocument/2006/relationships/image" Target="../media/image55.png"/><Relationship Id="rId4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Relationship Id="rId10" Type="http://schemas.openxmlformats.org/officeDocument/2006/relationships/image" Target="../media/image67.png"/><Relationship Id="rId11" Type="http://schemas.openxmlformats.org/officeDocument/2006/relationships/image" Target="../media/image68.png"/><Relationship Id="rId12" Type="http://schemas.openxmlformats.org/officeDocument/2006/relationships/image" Target="../media/image69.png"/><Relationship Id="rId13" Type="http://schemas.openxmlformats.org/officeDocument/2006/relationships/image" Target="../media/image70.png"/><Relationship Id="rId14" Type="http://schemas.openxmlformats.org/officeDocument/2006/relationships/image" Target="../media/image71.png"/><Relationship Id="rId15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openxmlformats.org/officeDocument/2006/relationships/slideLayout" Target="../slideLayouts/slideLayout20.xml"/><Relationship Id="rId10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86.png"/><Relationship Id="rId10" Type="http://schemas.openxmlformats.org/officeDocument/2006/relationships/image" Target="../media/image87.png"/><Relationship Id="rId11" Type="http://schemas.openxmlformats.org/officeDocument/2006/relationships/image" Target="../media/image88.png"/><Relationship Id="rId12" Type="http://schemas.openxmlformats.org/officeDocument/2006/relationships/slideLayout" Target="../slideLayouts/slideLayout20.xml"/><Relationship Id="rId1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94.png"/><Relationship Id="rId2" Type="http://schemas.openxmlformats.org/officeDocument/2006/relationships/image" Target="../media/image8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7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99.png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03.png"/><Relationship Id="rId3" Type="http://schemas.openxmlformats.org/officeDocument/2006/relationships/image" Target="../media/image8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11.png"/><Relationship Id="rId3" Type="http://schemas.openxmlformats.org/officeDocument/2006/relationships/image" Target="../media/image8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19.png"/><Relationship Id="rId3" Type="http://schemas.openxmlformats.org/officeDocument/2006/relationships/image" Target="../media/image8.png"/><Relationship Id="rId4" Type="http://schemas.openxmlformats.org/officeDocument/2006/relationships/image" Target="../media/image120.png"/><Relationship Id="rId5" Type="http://schemas.openxmlformats.org/officeDocument/2006/relationships/image" Target="../media/image121.png"/><Relationship Id="rId6" Type="http://schemas.openxmlformats.org/officeDocument/2006/relationships/image" Target="../media/image122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129.png"/><Relationship Id="rId3" Type="http://schemas.openxmlformats.org/officeDocument/2006/relationships/image" Target="../media/image130.png"/><Relationship Id="rId4" Type="http://schemas.openxmlformats.org/officeDocument/2006/relationships/image" Target="../media/image131.png"/><Relationship Id="rId5" Type="http://schemas.openxmlformats.org/officeDocument/2006/relationships/image" Target="../media/image132.png"/><Relationship Id="rId6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Relationship Id="rId7" Type="http://schemas.openxmlformats.org/officeDocument/2006/relationships/image" Target="../media/image138.png"/><Relationship Id="rId8" Type="http://schemas.openxmlformats.org/officeDocument/2006/relationships/image" Target="../media/image139.png"/><Relationship Id="rId9" Type="http://schemas.openxmlformats.org/officeDocument/2006/relationships/image" Target="../media/image140.png"/><Relationship Id="rId10" Type="http://schemas.openxmlformats.org/officeDocument/2006/relationships/image" Target="../media/image141.png"/><Relationship Id="rId11" Type="http://schemas.openxmlformats.org/officeDocument/2006/relationships/image" Target="../media/image142.png"/><Relationship Id="rId12" Type="http://schemas.openxmlformats.org/officeDocument/2006/relationships/image" Target="../media/image143.png"/><Relationship Id="rId13" Type="http://schemas.openxmlformats.org/officeDocument/2006/relationships/image" Target="../media/image144.png"/><Relationship Id="rId14" Type="http://schemas.openxmlformats.org/officeDocument/2006/relationships/image" Target="../media/image145.png"/><Relationship Id="rId15" Type="http://schemas.openxmlformats.org/officeDocument/2006/relationships/image" Target="../media/image146.png"/><Relationship Id="rId16" Type="http://schemas.openxmlformats.org/officeDocument/2006/relationships/image" Target="../media/image147.png"/><Relationship Id="rId17" Type="http://schemas.openxmlformats.org/officeDocument/2006/relationships/image" Target="../media/image148.png"/><Relationship Id="rId18" Type="http://schemas.openxmlformats.org/officeDocument/2006/relationships/image" Target="../media/image149.png"/><Relationship Id="rId19" Type="http://schemas.openxmlformats.org/officeDocument/2006/relationships/image" Target="../media/image150.png"/><Relationship Id="rId20" Type="http://schemas.openxmlformats.org/officeDocument/2006/relationships/slideLayout" Target="../slideLayouts/slideLayout6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51.png"/><Relationship Id="rId3" Type="http://schemas.openxmlformats.org/officeDocument/2006/relationships/slideLayout" Target="../slideLayouts/slideLayout10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52.png"/><Relationship Id="rId2" Type="http://schemas.openxmlformats.org/officeDocument/2006/relationships/slideLayout" Target="../slideLayouts/slideLayout10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53.png"/><Relationship Id="rId3" Type="http://schemas.openxmlformats.org/officeDocument/2006/relationships/slideLayout" Target="../slideLayouts/slideLayout1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54.png"/><Relationship Id="rId3" Type="http://schemas.openxmlformats.org/officeDocument/2006/relationships/slideLayout" Target="../slideLayouts/slideLayout1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55.png"/><Relationship Id="rId3" Type="http://schemas.openxmlformats.org/officeDocument/2006/relationships/slideLayout" Target="../slideLayouts/slideLayout1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56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8"/>
          <p:cNvGrpSpPr/>
          <p:nvPr/>
        </p:nvGrpSpPr>
        <p:grpSpPr>
          <a:xfrm>
            <a:off x="304200" y="4507560"/>
            <a:ext cx="5989680" cy="696600"/>
            <a:chOff x="304200" y="4507560"/>
            <a:chExt cx="5989680" cy="696600"/>
          </a:xfrm>
        </p:grpSpPr>
        <p:sp>
          <p:nvSpPr>
            <p:cNvPr id="133" name="Google Shape;223;p26"/>
            <p:cNvSpPr/>
            <p:nvPr/>
          </p:nvSpPr>
          <p:spPr>
            <a:xfrm>
              <a:off x="304200" y="4507560"/>
              <a:ext cx="59896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35;p98"/>
            <p:cNvSpPr/>
            <p:nvPr/>
          </p:nvSpPr>
          <p:spPr>
            <a:xfrm>
              <a:off x="1853280" y="4582800"/>
              <a:ext cx="59400" cy="545760"/>
            </a:xfrm>
            <a:custGeom>
              <a:avLst/>
              <a:gdLst>
                <a:gd name="textAreaLeft" fmla="*/ 8640 w 59400"/>
                <a:gd name="textAreaRight" fmla="*/ 50760 w 59400"/>
                <a:gd name="textAreaTop" fmla="*/ 8640 h 545760"/>
                <a:gd name="textAreaBottom" fmla="*/ 5371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83" y="0"/>
                  </a:moveTo>
                  <a:arcTo wR="83" hR="83" stAng="16200000" swAng="-5400000"/>
                  <a:lnTo>
                    <a:pt x="0" y="1434"/>
                  </a:lnTo>
                  <a:arcTo wR="83" hR="83" stAng="10800000" swAng="-5400000"/>
                  <a:lnTo>
                    <a:pt x="83" y="1517"/>
                  </a:lnTo>
                  <a:arcTo wR="83" hR="83" stAng="5400000" swAng="-5400000"/>
                  <a:lnTo>
                    <a:pt x="166" y="83"/>
                  </a:lnTo>
                  <a:arcTo wR="83" hR="8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1937520" y="4594320"/>
              <a:ext cx="42865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Polynômes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9"/>
          <p:cNvGrpSpPr/>
          <p:nvPr/>
        </p:nvGrpSpPr>
        <p:grpSpPr>
          <a:xfrm>
            <a:off x="304200" y="5304600"/>
            <a:ext cx="5989680" cy="696600"/>
            <a:chOff x="304200" y="5304600"/>
            <a:chExt cx="5989680" cy="696600"/>
          </a:xfrm>
        </p:grpSpPr>
        <p:sp>
          <p:nvSpPr>
            <p:cNvPr id="137" name="Google Shape;224;p26"/>
            <p:cNvSpPr/>
            <p:nvPr/>
          </p:nvSpPr>
          <p:spPr>
            <a:xfrm>
              <a:off x="304200" y="5304600"/>
              <a:ext cx="59896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7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42;p98"/>
            <p:cNvSpPr/>
            <p:nvPr/>
          </p:nvSpPr>
          <p:spPr>
            <a:xfrm>
              <a:off x="1850400" y="5380200"/>
              <a:ext cx="65160" cy="545040"/>
            </a:xfrm>
            <a:custGeom>
              <a:avLst/>
              <a:gdLst>
                <a:gd name="textAreaLeft" fmla="*/ 9360 w 65160"/>
                <a:gd name="textAreaRight" fmla="*/ 55800 w 65160"/>
                <a:gd name="textAreaTop" fmla="*/ 9360 h 545040"/>
                <a:gd name="textAreaBottom" fmla="*/ 53568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91" y="0"/>
                  </a:moveTo>
                  <a:arcTo wR="91" hR="91" stAng="16200000" swAng="-5400000"/>
                  <a:lnTo>
                    <a:pt x="0" y="1424"/>
                  </a:lnTo>
                  <a:arcTo wR="91" hR="91" stAng="10800000" swAng="-5400000"/>
                  <a:lnTo>
                    <a:pt x="91" y="1515"/>
                  </a:lnTo>
                  <a:arcTo wR="91" hR="91" stAng="5400000" swAng="-5400000"/>
                  <a:lnTo>
                    <a:pt x="182" y="91"/>
                  </a:lnTo>
                  <a:arcTo wR="91" hR="9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1937520" y="5365080"/>
              <a:ext cx="42865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Effectuer la multiplication d’un binôme par un monôme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Google Shape;223;p26"/>
          <p:cNvSpPr/>
          <p:nvPr/>
        </p:nvSpPr>
        <p:spPr>
          <a:xfrm>
            <a:off x="304200" y="343836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731;p98"/>
          <p:cNvSpPr/>
          <p:nvPr/>
        </p:nvSpPr>
        <p:spPr>
          <a:xfrm>
            <a:off x="304200" y="1822680"/>
            <a:ext cx="615312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738;p98"/>
          <p:cNvSpPr/>
          <p:nvPr/>
        </p:nvSpPr>
        <p:spPr>
          <a:xfrm>
            <a:off x="8233200" y="152964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Google Shape;743;p98"/>
          <p:cNvPicPr/>
          <p:nvPr/>
        </p:nvPicPr>
        <p:blipFill>
          <a:blip r:embed="rId2"/>
          <a:stretch/>
        </p:blipFill>
        <p:spPr>
          <a:xfrm>
            <a:off x="8139960" y="1409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Google Shape;744;p98"/>
          <p:cNvSpPr/>
          <p:nvPr/>
        </p:nvSpPr>
        <p:spPr>
          <a:xfrm>
            <a:off x="8300880" y="159624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745;p98"/>
          <p:cNvSpPr/>
          <p:nvPr/>
        </p:nvSpPr>
        <p:spPr>
          <a:xfrm>
            <a:off x="8404200" y="222120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2AC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Image 8"/>
          <p:cNvPicPr/>
          <p:nvPr/>
        </p:nvPicPr>
        <p:blipFill>
          <a:blip r:embed="rId3"/>
          <a:stretch/>
        </p:blipFill>
        <p:spPr>
          <a:xfrm>
            <a:off x="6834960" y="3263040"/>
            <a:ext cx="4778640" cy="31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D_A_01"/>
          <p:cNvSpPr/>
          <p:nvPr/>
        </p:nvSpPr>
        <p:spPr>
          <a:xfrm>
            <a:off x="81828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Liez chaque polynôme à sa catégorie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ZoneTexte 1"/>
          <p:cNvSpPr/>
          <p:nvPr/>
        </p:nvSpPr>
        <p:spPr>
          <a:xfrm>
            <a:off x="1021320" y="242532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ZoneTexte 7"/>
          <p:cNvSpPr/>
          <p:nvPr/>
        </p:nvSpPr>
        <p:spPr>
          <a:xfrm>
            <a:off x="8300880" y="241884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ZoneTexte 8"/>
          <p:cNvSpPr/>
          <p:nvPr/>
        </p:nvSpPr>
        <p:spPr>
          <a:xfrm>
            <a:off x="4471560" y="241884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ZoneTexte 4"/>
          <p:cNvSpPr/>
          <p:nvPr/>
        </p:nvSpPr>
        <p:spPr>
          <a:xfrm>
            <a:off x="1021320" y="445320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monôme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ZoneTexte 10"/>
          <p:cNvSpPr/>
          <p:nvPr/>
        </p:nvSpPr>
        <p:spPr>
          <a:xfrm>
            <a:off x="4471560" y="445320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binôme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ZoneTexte 11"/>
          <p:cNvSpPr/>
          <p:nvPr/>
        </p:nvSpPr>
        <p:spPr>
          <a:xfrm>
            <a:off x="8300880" y="441792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trinôme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Ellipse 3"/>
          <p:cNvSpPr/>
          <p:nvPr/>
        </p:nvSpPr>
        <p:spPr>
          <a:xfrm>
            <a:off x="214992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79" name="Ellipse 9"/>
          <p:cNvSpPr/>
          <p:nvPr/>
        </p:nvSpPr>
        <p:spPr>
          <a:xfrm>
            <a:off x="565164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80" name="Ellipse 12"/>
          <p:cNvSpPr/>
          <p:nvPr/>
        </p:nvSpPr>
        <p:spPr>
          <a:xfrm>
            <a:off x="950400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81" name="Ellipse 18"/>
          <p:cNvSpPr/>
          <p:nvPr/>
        </p:nvSpPr>
        <p:spPr>
          <a:xfrm>
            <a:off x="214992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82" name="Ellipse 19"/>
          <p:cNvSpPr/>
          <p:nvPr/>
        </p:nvSpPr>
        <p:spPr>
          <a:xfrm>
            <a:off x="565164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83" name="Ellipse 20"/>
          <p:cNvSpPr/>
          <p:nvPr/>
        </p:nvSpPr>
        <p:spPr>
          <a:xfrm>
            <a:off x="950400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_A_01"/>
          <p:cNvSpPr/>
          <p:nvPr/>
        </p:nvSpPr>
        <p:spPr>
          <a:xfrm>
            <a:off x="81828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ZoneTexte 3"/>
          <p:cNvSpPr/>
          <p:nvPr/>
        </p:nvSpPr>
        <p:spPr>
          <a:xfrm>
            <a:off x="1021320" y="242532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ZoneTexte 4"/>
          <p:cNvSpPr/>
          <p:nvPr/>
        </p:nvSpPr>
        <p:spPr>
          <a:xfrm>
            <a:off x="8300880" y="241884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ZoneTexte 6"/>
          <p:cNvSpPr/>
          <p:nvPr/>
        </p:nvSpPr>
        <p:spPr>
          <a:xfrm>
            <a:off x="4471560" y="2418840"/>
            <a:ext cx="2616480" cy="51048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solidFill>
              <a:srgbClr val="B7491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ZoneTexte 10"/>
          <p:cNvSpPr/>
          <p:nvPr/>
        </p:nvSpPr>
        <p:spPr>
          <a:xfrm>
            <a:off x="1021320" y="445320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monôme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ZoneTexte 11"/>
          <p:cNvSpPr/>
          <p:nvPr/>
        </p:nvSpPr>
        <p:spPr>
          <a:xfrm>
            <a:off x="4471560" y="445320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binôme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ZoneTexte 12"/>
          <p:cNvSpPr/>
          <p:nvPr/>
        </p:nvSpPr>
        <p:spPr>
          <a:xfrm>
            <a:off x="8300880" y="4417920"/>
            <a:ext cx="2616480" cy="51048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0">
            <a:solidFill>
              <a:srgbClr val="8BC145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trinôme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Ellipse 13"/>
          <p:cNvSpPr/>
          <p:nvPr/>
        </p:nvSpPr>
        <p:spPr>
          <a:xfrm>
            <a:off x="214992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94" name="Ellipse 14"/>
          <p:cNvSpPr/>
          <p:nvPr/>
        </p:nvSpPr>
        <p:spPr>
          <a:xfrm>
            <a:off x="565164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95" name="Ellipse 15"/>
          <p:cNvSpPr/>
          <p:nvPr/>
        </p:nvSpPr>
        <p:spPr>
          <a:xfrm>
            <a:off x="9504000" y="2808360"/>
            <a:ext cx="272160" cy="262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B7491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96" name="Ellipse 16"/>
          <p:cNvSpPr/>
          <p:nvPr/>
        </p:nvSpPr>
        <p:spPr>
          <a:xfrm>
            <a:off x="214992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97" name="Ellipse 17"/>
          <p:cNvSpPr/>
          <p:nvPr/>
        </p:nvSpPr>
        <p:spPr>
          <a:xfrm>
            <a:off x="565164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sp>
        <p:nvSpPr>
          <p:cNvPr id="298" name="Ellipse 18"/>
          <p:cNvSpPr/>
          <p:nvPr/>
        </p:nvSpPr>
        <p:spPr>
          <a:xfrm>
            <a:off x="9504000" y="4238280"/>
            <a:ext cx="272160" cy="26244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C14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endParaRPr lang="fr-FR" sz="2400" b="0" i="1" u="none" strike="noStrike">
              <a:solidFill>
                <a:schemeClr val="dk1"/>
              </a:solidFill>
              <a:effectLst/>
              <a:uFillTx/>
              <a:latin typeface="Cambria Math"/>
            </a:endParaRPr>
          </a:p>
        </p:txBody>
      </p:sp>
      <p:cxnSp>
        <p:nvCxnSpPr>
          <p:cNvPr id="299" name="Connecteur droit avec flèche 20"/>
          <p:cNvCxnSpPr/>
          <p:nvPr/>
        </p:nvCxnSpPr>
        <p:spPr>
          <a:xfrm>
            <a:off x="2285640" y="2939400"/>
            <a:ext cx="7354800" cy="143028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triangle" w="med"/>
          </a:ln>
        </p:spPr>
      </p:cxnSp>
      <p:cxnSp>
        <p:nvCxnSpPr>
          <p:cNvPr id="300" name="Connecteur droit avec flèche 21"/>
          <p:cNvCxnSpPr>
            <a:endCxn id="297" idx="4"/>
          </p:cNvCxnSpPr>
          <p:nvPr/>
        </p:nvCxnSpPr>
        <p:spPr>
          <a:xfrm>
            <a:off x="5758560" y="2958840"/>
            <a:ext cx="29520" cy="154224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triangle" w="med"/>
          </a:ln>
        </p:spPr>
      </p:cxnSp>
      <p:cxnSp>
        <p:nvCxnSpPr>
          <p:cNvPr id="301" name="Connecteur droit avec flèche 23"/>
          <p:cNvCxnSpPr>
            <a:endCxn id="296" idx="2"/>
          </p:cNvCxnSpPr>
          <p:nvPr/>
        </p:nvCxnSpPr>
        <p:spPr>
          <a:xfrm flipH="1">
            <a:off x="2149920" y="2919960"/>
            <a:ext cx="7471080" cy="1450080"/>
          </a:xfrm>
          <a:prstGeom prst="straightConnector1">
            <a:avLst/>
          </a:prstGeom>
          <a:ln w="38100">
            <a:solidFill>
              <a:srgbClr val="1D9A78"/>
            </a:solidFill>
            <a:tailEnd len="med" type="triangle" w="med"/>
          </a:ln>
        </p:spPr>
      </p:cxnSp>
      <p:pic>
        <p:nvPicPr>
          <p:cNvPr id="302" name="Image 8"/>
          <p:cNvPicPr/>
          <p:nvPr/>
        </p:nvPicPr>
        <p:blipFill>
          <a:blip r:embed="rId4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D_A_01"/>
          <p:cNvSpPr/>
          <p:nvPr/>
        </p:nvSpPr>
        <p:spPr>
          <a:xfrm>
            <a:off x="81828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6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ZoneTexte 18"/>
          <p:cNvSpPr/>
          <p:nvPr/>
        </p:nvSpPr>
        <p:spPr>
          <a:xfrm>
            <a:off x="1316520" y="2967480"/>
            <a:ext cx="52650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Rectangle 1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D_A_01"/>
          <p:cNvSpPr/>
          <p:nvPr/>
        </p:nvSpPr>
        <p:spPr>
          <a:xfrm>
            <a:off x="81828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justifier la réponse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ZoneTexte 18"/>
          <p:cNvSpPr/>
          <p:nvPr/>
        </p:nvSpPr>
        <p:spPr>
          <a:xfrm>
            <a:off x="4270320" y="3592080"/>
            <a:ext cx="1753200" cy="4611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ZoneTexte 1"/>
          <p:cNvSpPr/>
          <p:nvPr/>
        </p:nvSpPr>
        <p:spPr>
          <a:xfrm>
            <a:off x="1316520" y="2967480"/>
            <a:ext cx="52650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Rectangle 3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5" name="ZoneTexte 4"/>
          <p:cNvSpPr/>
          <p:nvPr/>
        </p:nvSpPr>
        <p:spPr>
          <a:xfrm>
            <a:off x="4675320" y="2984040"/>
            <a:ext cx="29473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6" name="Image 8"/>
          <p:cNvPicPr/>
          <p:nvPr/>
        </p:nvPicPr>
        <p:blipFill>
          <a:blip r:embed="rId4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D_A_01"/>
          <p:cNvSpPr/>
          <p:nvPr/>
        </p:nvSpPr>
        <p:spPr>
          <a:xfrm>
            <a:off x="81828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9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0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ZoneTexte 3"/>
          <p:cNvSpPr/>
          <p:nvPr/>
        </p:nvSpPr>
        <p:spPr>
          <a:xfrm>
            <a:off x="2805120" y="4321800"/>
            <a:ext cx="2233800" cy="7844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ZoneTexte 18"/>
          <p:cNvSpPr/>
          <p:nvPr/>
        </p:nvSpPr>
        <p:spPr>
          <a:xfrm>
            <a:off x="2932920" y="2156400"/>
            <a:ext cx="22338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ZoneTexte 19"/>
          <p:cNvSpPr/>
          <p:nvPr/>
        </p:nvSpPr>
        <p:spPr>
          <a:xfrm>
            <a:off x="2805120" y="3052080"/>
            <a:ext cx="2233800" cy="792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Rectangle 7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" dur="indefinite" restart="never" nodeType="tmRoot">
          <p:childTnLst>
            <p:seq>
              <p:cTn id="29" dur="indefinite" nodeType="mainSeq"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ZoneTexte 4"/>
          <p:cNvSpPr/>
          <p:nvPr/>
        </p:nvSpPr>
        <p:spPr>
          <a:xfrm>
            <a:off x="2805120" y="4321800"/>
            <a:ext cx="2233800" cy="7844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ZoneTexte 7"/>
          <p:cNvSpPr/>
          <p:nvPr/>
        </p:nvSpPr>
        <p:spPr>
          <a:xfrm>
            <a:off x="2932920" y="2156400"/>
            <a:ext cx="22338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ZoneTexte 9"/>
          <p:cNvSpPr/>
          <p:nvPr/>
        </p:nvSpPr>
        <p:spPr>
          <a:xfrm>
            <a:off x="2805120" y="3052080"/>
            <a:ext cx="2233800" cy="792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ZoneTexte 10"/>
          <p:cNvSpPr/>
          <p:nvPr/>
        </p:nvSpPr>
        <p:spPr>
          <a:xfrm>
            <a:off x="4092120" y="2175120"/>
            <a:ext cx="26553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ZoneTexte 11"/>
          <p:cNvSpPr/>
          <p:nvPr/>
        </p:nvSpPr>
        <p:spPr>
          <a:xfrm>
            <a:off x="4238280" y="3053160"/>
            <a:ext cx="1867320" cy="7909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ZoneTexte 12"/>
          <p:cNvSpPr/>
          <p:nvPr/>
        </p:nvSpPr>
        <p:spPr>
          <a:xfrm>
            <a:off x="4524120" y="4527360"/>
            <a:ext cx="12934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Rectangle 13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8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0" name="ZoneTexte 3"/>
          <p:cNvSpPr/>
          <p:nvPr/>
        </p:nvSpPr>
        <p:spPr>
          <a:xfrm>
            <a:off x="3509640" y="2967480"/>
            <a:ext cx="28123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Rectangle 1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6" name="ZoneTexte 2"/>
          <p:cNvSpPr/>
          <p:nvPr/>
        </p:nvSpPr>
        <p:spPr>
          <a:xfrm>
            <a:off x="3509640" y="2967480"/>
            <a:ext cx="28123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Rectangle 3"/>
          <p:cNvSpPr/>
          <p:nvPr/>
        </p:nvSpPr>
        <p:spPr>
          <a:xfrm>
            <a:off x="590040" y="1602720"/>
            <a:ext cx="11021760" cy="413892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8" name="ZoneTexte 5"/>
          <p:cNvSpPr/>
          <p:nvPr/>
        </p:nvSpPr>
        <p:spPr>
          <a:xfrm>
            <a:off x="5626080" y="2967480"/>
            <a:ext cx="116244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" dur="indefinite" restart="never" nodeType="tmRoot">
          <p:childTnLst>
            <p:seq>
              <p:cTn id="61" dur="indefinite" nodeType="mainSeq"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2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3" name="Image 1"/>
          <p:cNvPicPr/>
          <p:nvPr/>
        </p:nvPicPr>
        <p:blipFill>
          <a:blip r:embed="rId2"/>
          <a:stretch/>
        </p:blipFill>
        <p:spPr>
          <a:xfrm>
            <a:off x="672840" y="1497240"/>
            <a:ext cx="11145960" cy="2891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8" name="Image 6"/>
          <p:cNvPicPr/>
          <p:nvPr/>
        </p:nvPicPr>
        <p:blipFill>
          <a:blip r:embed="rId2"/>
          <a:stretch/>
        </p:blipFill>
        <p:spPr>
          <a:xfrm>
            <a:off x="672840" y="1497240"/>
            <a:ext cx="11145960" cy="28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9" name="ZoneTexte 7"/>
          <p:cNvSpPr/>
          <p:nvPr/>
        </p:nvSpPr>
        <p:spPr>
          <a:xfrm>
            <a:off x="3537720" y="3671640"/>
            <a:ext cx="68040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ZoneTexte 16"/>
          <p:cNvSpPr/>
          <p:nvPr/>
        </p:nvSpPr>
        <p:spPr>
          <a:xfrm>
            <a:off x="3547440" y="3210120"/>
            <a:ext cx="68040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ZoneTexte 17"/>
          <p:cNvSpPr/>
          <p:nvPr/>
        </p:nvSpPr>
        <p:spPr>
          <a:xfrm>
            <a:off x="2574720" y="3673800"/>
            <a:ext cx="68040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ZoneTexte 18"/>
          <p:cNvSpPr/>
          <p:nvPr/>
        </p:nvSpPr>
        <p:spPr>
          <a:xfrm>
            <a:off x="2838960" y="3210120"/>
            <a:ext cx="6804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19"/>
          <p:cNvSpPr/>
          <p:nvPr/>
        </p:nvSpPr>
        <p:spPr>
          <a:xfrm>
            <a:off x="7900560" y="3210120"/>
            <a:ext cx="68040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ZoneTexte 20"/>
          <p:cNvSpPr/>
          <p:nvPr/>
        </p:nvSpPr>
        <p:spPr>
          <a:xfrm>
            <a:off x="8784000" y="3210120"/>
            <a:ext cx="68040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" dur="indefinite" restart="never" nodeType="tmRoot">
          <p:childTnLst>
            <p:seq>
              <p:cTn id="67" dur="indefinite" nodeType="mainSeq"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6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6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71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4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Box 2"/>
          <p:cNvSpPr/>
          <p:nvPr/>
        </p:nvSpPr>
        <p:spPr>
          <a:xfrm>
            <a:off x="1240920" y="2534040"/>
            <a:ext cx="9011160" cy="11998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Google Shape;2054;p38"/>
          <p:cNvSpPr/>
          <p:nvPr/>
        </p:nvSpPr>
        <p:spPr>
          <a:xfrm>
            <a:off x="871200" y="30236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0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Effectuer la multiplication d’un binôme par  un monôme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1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6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TextBox 2"/>
          <p:cNvSpPr/>
          <p:nvPr/>
        </p:nvSpPr>
        <p:spPr>
          <a:xfrm>
            <a:off x="1240920" y="2534040"/>
            <a:ext cx="9011160" cy="9230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9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9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9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9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9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95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96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97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98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99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je vous montre comment on multiplier un binôme par un monôme.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ZoneTexte 24"/>
          <p:cNvSpPr/>
          <p:nvPr/>
        </p:nvSpPr>
        <p:spPr>
          <a:xfrm>
            <a:off x="528120" y="1687680"/>
            <a:ext cx="2073600" cy="461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1: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ZoneTexte 17"/>
          <p:cNvSpPr/>
          <p:nvPr/>
        </p:nvSpPr>
        <p:spPr>
          <a:xfrm>
            <a:off x="2120760" y="3011760"/>
            <a:ext cx="189648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ZoneTexte 20"/>
          <p:cNvSpPr/>
          <p:nvPr/>
        </p:nvSpPr>
        <p:spPr>
          <a:xfrm>
            <a:off x="3951720" y="3004560"/>
            <a:ext cx="67068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ZoneTexte 25"/>
          <p:cNvSpPr/>
          <p:nvPr/>
        </p:nvSpPr>
        <p:spPr>
          <a:xfrm>
            <a:off x="3872160" y="4939200"/>
            <a:ext cx="25581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ZoneTexte 28"/>
          <p:cNvSpPr/>
          <p:nvPr/>
        </p:nvSpPr>
        <p:spPr>
          <a:xfrm>
            <a:off x="776160" y="2272680"/>
            <a:ext cx="1063980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ZoneTexte 29"/>
          <p:cNvSpPr/>
          <p:nvPr/>
        </p:nvSpPr>
        <p:spPr>
          <a:xfrm>
            <a:off x="765720" y="4029120"/>
            <a:ext cx="10575000" cy="39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2) J’effectue la multiplication des monômes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ZoneTexte 30"/>
          <p:cNvSpPr/>
          <p:nvPr/>
        </p:nvSpPr>
        <p:spPr>
          <a:xfrm>
            <a:off x="2284200" y="4939200"/>
            <a:ext cx="221508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11" name="Image 31"/>
          <p:cNvPicPr/>
          <p:nvPr/>
        </p:nvPicPr>
        <p:blipFill>
          <a:blip r:embed="rId7"/>
          <a:stretch/>
        </p:blipFill>
        <p:spPr>
          <a:xfrm>
            <a:off x="190440" y="1092600"/>
            <a:ext cx="2872800" cy="57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ZoneTexte 32"/>
          <p:cNvSpPr/>
          <p:nvPr/>
        </p:nvSpPr>
        <p:spPr>
          <a:xfrm>
            <a:off x="4533120" y="3001320"/>
            <a:ext cx="5824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ZoneTexte 33"/>
          <p:cNvSpPr/>
          <p:nvPr/>
        </p:nvSpPr>
        <p:spPr>
          <a:xfrm>
            <a:off x="5144040" y="2999160"/>
            <a:ext cx="51228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ZoneTexte 34"/>
          <p:cNvSpPr/>
          <p:nvPr/>
        </p:nvSpPr>
        <p:spPr>
          <a:xfrm>
            <a:off x="5494680" y="2984760"/>
            <a:ext cx="61272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ZoneTexte 35"/>
          <p:cNvSpPr/>
          <p:nvPr/>
        </p:nvSpPr>
        <p:spPr>
          <a:xfrm>
            <a:off x="6036840" y="3024720"/>
            <a:ext cx="361440" cy="46116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ZoneTexte 37"/>
          <p:cNvSpPr/>
          <p:nvPr/>
        </p:nvSpPr>
        <p:spPr>
          <a:xfrm>
            <a:off x="6430320" y="2982240"/>
            <a:ext cx="525960" cy="46116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ZoneTexte 38"/>
          <p:cNvSpPr/>
          <p:nvPr/>
        </p:nvSpPr>
        <p:spPr>
          <a:xfrm>
            <a:off x="6771600" y="2985480"/>
            <a:ext cx="512280" cy="46116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ZoneTexte 39"/>
          <p:cNvSpPr/>
          <p:nvPr/>
        </p:nvSpPr>
        <p:spPr>
          <a:xfrm>
            <a:off x="7235280" y="2996640"/>
            <a:ext cx="4212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accent3"/>
                </a:solidFill>
                <a:effectLst/>
                <a:uFillTx/>
                <a:latin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2"/>
          <p:cNvSpPr/>
          <p:nvPr/>
        </p:nvSpPr>
        <p:spPr>
          <a:xfrm>
            <a:off x="2213280" y="1720080"/>
            <a:ext cx="2073600" cy="46116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" dur="indefinite" restart="never" nodeType="tmRoot">
          <p:childTnLst>
            <p:seq>
              <p:cTn id="93" dur="indefinite" nodeType="mainSeq"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un autre exemple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4" name="ZoneTexte 2"/>
          <p:cNvSpPr/>
          <p:nvPr/>
        </p:nvSpPr>
        <p:spPr>
          <a:xfrm>
            <a:off x="1953360" y="1118880"/>
            <a:ext cx="25113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ZoneTexte 4"/>
          <p:cNvSpPr/>
          <p:nvPr/>
        </p:nvSpPr>
        <p:spPr>
          <a:xfrm>
            <a:off x="2327400" y="2024280"/>
            <a:ext cx="41076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ZoneTexte 5"/>
          <p:cNvSpPr/>
          <p:nvPr/>
        </p:nvSpPr>
        <p:spPr>
          <a:xfrm>
            <a:off x="2472840" y="2669760"/>
            <a:ext cx="25178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ZoneTexte 9"/>
          <p:cNvSpPr/>
          <p:nvPr/>
        </p:nvSpPr>
        <p:spPr>
          <a:xfrm>
            <a:off x="478080" y="3889080"/>
            <a:ext cx="31046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ZoneTexte 10"/>
          <p:cNvSpPr/>
          <p:nvPr/>
        </p:nvSpPr>
        <p:spPr>
          <a:xfrm>
            <a:off x="3042000" y="3923280"/>
            <a:ext cx="389772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ZoneTexte 11"/>
          <p:cNvSpPr/>
          <p:nvPr/>
        </p:nvSpPr>
        <p:spPr>
          <a:xfrm>
            <a:off x="3236760" y="4714920"/>
            <a:ext cx="30160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ZoneTexte 37"/>
          <p:cNvSpPr/>
          <p:nvPr/>
        </p:nvSpPr>
        <p:spPr>
          <a:xfrm>
            <a:off x="478080" y="1101960"/>
            <a:ext cx="1895040" cy="461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2: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ZoneTexte 12"/>
          <p:cNvSpPr/>
          <p:nvPr/>
        </p:nvSpPr>
        <p:spPr>
          <a:xfrm>
            <a:off x="758520" y="1938240"/>
            <a:ext cx="206964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un autre exemple, les coefficients sont des fractions 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4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5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ZoneTexte 9"/>
          <p:cNvSpPr/>
          <p:nvPr/>
        </p:nvSpPr>
        <p:spPr>
          <a:xfrm>
            <a:off x="388080" y="1751040"/>
            <a:ext cx="2198880" cy="6343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ZoneTexte 10"/>
          <p:cNvSpPr/>
          <p:nvPr/>
        </p:nvSpPr>
        <p:spPr>
          <a:xfrm>
            <a:off x="1691280" y="1783080"/>
            <a:ext cx="4014360" cy="6123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ZoneTexte 11"/>
          <p:cNvSpPr/>
          <p:nvPr/>
        </p:nvSpPr>
        <p:spPr>
          <a:xfrm>
            <a:off x="1851840" y="2685600"/>
            <a:ext cx="243504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ZoneTexte 12"/>
          <p:cNvSpPr/>
          <p:nvPr/>
        </p:nvSpPr>
        <p:spPr>
          <a:xfrm>
            <a:off x="9280080" y="1555560"/>
            <a:ext cx="1852560" cy="6105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ZoneTexte 13"/>
          <p:cNvSpPr/>
          <p:nvPr/>
        </p:nvSpPr>
        <p:spPr>
          <a:xfrm>
            <a:off x="9280080" y="2374920"/>
            <a:ext cx="1852560" cy="6343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ZoneTexte 4"/>
          <p:cNvSpPr/>
          <p:nvPr/>
        </p:nvSpPr>
        <p:spPr>
          <a:xfrm>
            <a:off x="388080" y="4140000"/>
            <a:ext cx="1999440" cy="63432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ZoneTexte 14"/>
          <p:cNvSpPr/>
          <p:nvPr/>
        </p:nvSpPr>
        <p:spPr>
          <a:xfrm>
            <a:off x="1678680" y="4165920"/>
            <a:ext cx="4039200" cy="63612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ZoneTexte 15"/>
          <p:cNvSpPr/>
          <p:nvPr/>
        </p:nvSpPr>
        <p:spPr>
          <a:xfrm>
            <a:off x="1487880" y="5181120"/>
            <a:ext cx="3597120" cy="63612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ZoneTexte 16"/>
          <p:cNvSpPr/>
          <p:nvPr/>
        </p:nvSpPr>
        <p:spPr>
          <a:xfrm>
            <a:off x="9151200" y="5182920"/>
            <a:ext cx="1852560" cy="63432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ZoneTexte 17"/>
          <p:cNvSpPr/>
          <p:nvPr/>
        </p:nvSpPr>
        <p:spPr>
          <a:xfrm>
            <a:off x="9151200" y="4230000"/>
            <a:ext cx="1852560" cy="63432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ZoneTexte 18"/>
          <p:cNvSpPr/>
          <p:nvPr/>
        </p:nvSpPr>
        <p:spPr>
          <a:xfrm>
            <a:off x="388080" y="1149480"/>
            <a:ext cx="1852560" cy="461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3: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6" dur="indefinite" restart="never" nodeType="tmRoot">
          <p:childTnLst>
            <p:seq>
              <p:cTn id="167" dur="indefinite" nodeType="mainSeq">
                <p:childTnLst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Choisissez la bonne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9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1" name="ZoneTexte 3"/>
          <p:cNvSpPr/>
          <p:nvPr/>
        </p:nvSpPr>
        <p:spPr>
          <a:xfrm>
            <a:off x="4330440" y="3283920"/>
            <a:ext cx="289548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ZoneTexte 8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Rectangle 11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4" name="ZoneTexte 14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ZoneTexte 15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4" dur="indefinite" restart="never" nodeType="tmRoot">
          <p:childTnLst>
            <p:seq>
              <p:cTn id="205" dur="indefinite" nodeType="mainSeq">
                <p:childTnLst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0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1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2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000"/>
                            </p:stCondLst>
                            <p:childTnLst>
                              <p:par>
                                <p:cTn id="214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6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7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8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2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3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4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8" name="D_A_02"/>
          <p:cNvSpPr/>
          <p:nvPr/>
        </p:nvSpPr>
        <p:spPr>
          <a:xfrm>
            <a:off x="863640" y="573120"/>
            <a:ext cx="10140480" cy="39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les étapes et fait un feedback.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9" name="Image 9"/>
          <p:cNvPicPr/>
          <p:nvPr/>
        </p:nvPicPr>
        <p:blipFill>
          <a:blip r:embed="rId2"/>
          <a:stretch/>
        </p:blipFill>
        <p:spPr>
          <a:xfrm>
            <a:off x="11328480" y="87732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0" name="Rectangle 5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61" name="ZoneTexte 6"/>
          <p:cNvSpPr/>
          <p:nvPr/>
        </p:nvSpPr>
        <p:spPr>
          <a:xfrm>
            <a:off x="4546440" y="54579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ZoneTexte 4"/>
          <p:cNvSpPr/>
          <p:nvPr/>
        </p:nvSpPr>
        <p:spPr>
          <a:xfrm>
            <a:off x="1620360" y="2543400"/>
            <a:ext cx="27198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ZoneTexte 7"/>
          <p:cNvSpPr/>
          <p:nvPr/>
        </p:nvSpPr>
        <p:spPr>
          <a:xfrm>
            <a:off x="3641760" y="2571120"/>
            <a:ext cx="33048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ZoneTexte 8"/>
          <p:cNvSpPr/>
          <p:nvPr/>
        </p:nvSpPr>
        <p:spPr>
          <a:xfrm>
            <a:off x="3486240" y="3218040"/>
            <a:ext cx="27198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5" dur="indefinite" restart="never" nodeType="tmRoot">
          <p:childTnLst>
            <p:seq>
              <p:cTn id="226" dur="indefinite" nodeType="mainSeq">
                <p:childTnLst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8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9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0" dur="10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Google Shape;288;p29"/>
          <p:cNvSpPr/>
          <p:nvPr/>
        </p:nvSpPr>
        <p:spPr>
          <a:xfrm>
            <a:off x="2428200" y="23043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Effectuer l’addition de deux polynômes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Google Shape;289;p29"/>
          <p:cNvSpPr/>
          <p:nvPr/>
        </p:nvSpPr>
        <p:spPr>
          <a:xfrm>
            <a:off x="963360" y="230436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Google Shape;290;p29"/>
          <p:cNvSpPr/>
          <p:nvPr/>
        </p:nvSpPr>
        <p:spPr>
          <a:xfrm>
            <a:off x="2428200" y="42897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Google Shape;291;p29"/>
          <p:cNvSpPr/>
          <p:nvPr/>
        </p:nvSpPr>
        <p:spPr>
          <a:xfrm>
            <a:off x="963360" y="428976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Séance 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Google Shape;292;p29"/>
          <p:cNvSpPr/>
          <p:nvPr/>
        </p:nvSpPr>
        <p:spPr>
          <a:xfrm>
            <a:off x="2428200" y="32968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Google Shape;293;p29"/>
          <p:cNvSpPr/>
          <p:nvPr/>
        </p:nvSpPr>
        <p:spPr>
          <a:xfrm>
            <a:off x="963360" y="329688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Google Shape;286;p29"/>
          <p:cNvSpPr/>
          <p:nvPr/>
        </p:nvSpPr>
        <p:spPr>
          <a:xfrm>
            <a:off x="2428200" y="1311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Réduire un polynôme en</a:t>
            </a: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regroupant les termes semblables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Google Shape;287;p29"/>
          <p:cNvSpPr/>
          <p:nvPr/>
        </p:nvSpPr>
        <p:spPr>
          <a:xfrm>
            <a:off x="963360" y="131148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Séance 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Rectangle: Rounded Corners 11"/>
          <p:cNvSpPr/>
          <p:nvPr/>
        </p:nvSpPr>
        <p:spPr>
          <a:xfrm>
            <a:off x="886680" y="522792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6" name="Google Shape;290;p29"/>
          <p:cNvSpPr/>
          <p:nvPr/>
        </p:nvSpPr>
        <p:spPr>
          <a:xfrm>
            <a:off x="2428200" y="528264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bg1"/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endParaRPr lang="fr-FR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7" name="Google Shape;291;p29"/>
          <p:cNvSpPr/>
          <p:nvPr/>
        </p:nvSpPr>
        <p:spPr>
          <a:xfrm>
            <a:off x="963360" y="5282640"/>
            <a:ext cx="1348560" cy="827640"/>
          </a:xfrm>
          <a:custGeom>
            <a:avLst/>
            <a:gdLst>
              <a:gd name="textAreaLeft" fmla="*/ 40320 w 1348560"/>
              <a:gd name="textAreaRight" fmla="*/ 1308240 w 134856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3747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3747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3364" y="2300"/>
                </a:lnTo>
                <a:arcTo wR="383" hR="383" stAng="5400000" swAng="-5400000"/>
                <a:lnTo>
                  <a:pt x="3747" y="383"/>
                </a:lnTo>
                <a:arcTo wR="383" hR="383" stAng="0" swAng="-5400000"/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8">
            <a:solidFill>
              <a:srgbClr val="44546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 anchorCtr="1">
            <a:noAutofit/>
          </a:bodyPr>
          <a:p>
            <a:pPr algn="ctr" defTabSz="9144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Séance 5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ZoneTexte 3"/>
          <p:cNvSpPr/>
          <p:nvPr/>
        </p:nvSpPr>
        <p:spPr>
          <a:xfrm>
            <a:off x="3058560" y="34714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Effectuer la soustraction</a:t>
            </a: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de deux polynômes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ZoneTexte 5"/>
          <p:cNvSpPr/>
          <p:nvPr/>
        </p:nvSpPr>
        <p:spPr>
          <a:xfrm>
            <a:off x="3780360" y="45190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Effectuer la multiplication de deux monômes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ZoneTexte 7"/>
          <p:cNvSpPr/>
          <p:nvPr/>
        </p:nvSpPr>
        <p:spPr>
          <a:xfrm>
            <a:off x="3668040" y="5511960"/>
            <a:ext cx="66949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Effectuer</a:t>
            </a: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la multiplication d’un binôme par un monôme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choisissez la bonne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8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9" name="ZoneTexte 3"/>
          <p:cNvSpPr/>
          <p:nvPr/>
        </p:nvSpPr>
        <p:spPr>
          <a:xfrm>
            <a:off x="4104360" y="3294000"/>
            <a:ext cx="360360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ZoneTexte 8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Rectangle 11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2" name="ZoneTexte 14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ZoneTexte 15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1" dur="indefinite" restart="never" nodeType="tmRoot">
          <p:childTnLst>
            <p:seq>
              <p:cTn id="242" dur="indefinite" nodeType="mainSeq">
                <p:childTnLst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7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8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9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3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4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5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9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0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1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6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les étapes et fait un feedback sur les erreurs.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8" name="Rectangle 4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9" name="ZoneTexte 5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0" name="Image 9"/>
          <p:cNvPicPr/>
          <p:nvPr/>
        </p:nvPicPr>
        <p:blipFill>
          <a:blip r:embed="rId3"/>
          <a:stretch/>
        </p:blipFill>
        <p:spPr>
          <a:xfrm>
            <a:off x="11328480" y="89532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ZoneTexte 2"/>
          <p:cNvSpPr/>
          <p:nvPr/>
        </p:nvSpPr>
        <p:spPr>
          <a:xfrm>
            <a:off x="1603440" y="2585880"/>
            <a:ext cx="32670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ZoneTexte 3"/>
          <p:cNvSpPr/>
          <p:nvPr/>
        </p:nvSpPr>
        <p:spPr>
          <a:xfrm>
            <a:off x="4215240" y="2585880"/>
            <a:ext cx="44204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6"/>
          <p:cNvSpPr/>
          <p:nvPr/>
        </p:nvSpPr>
        <p:spPr>
          <a:xfrm>
            <a:off x="3237120" y="3348720"/>
            <a:ext cx="442044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2" dur="indefinite" restart="never" nodeType="tmRoot">
          <p:childTnLst>
            <p:seq>
              <p:cTn id="263" dur="indefinite" nodeType="mainSeq">
                <p:childTnLst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5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6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7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choisissez la bonne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6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7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8" name="ZoneTexte 8"/>
          <p:cNvSpPr/>
          <p:nvPr/>
        </p:nvSpPr>
        <p:spPr>
          <a:xfrm>
            <a:off x="4104360" y="3294000"/>
            <a:ext cx="360360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ZoneTexte 10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Rectangle 11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1" name="ZoneTexte 14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ZoneTexte 15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8" dur="indefinite" restart="never" nodeType="tmRoot">
          <p:childTnLst>
            <p:seq>
              <p:cTn id="279" dur="indefinite" nodeType="mainSeq">
                <p:childTnLst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4"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85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6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0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1" dur="10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2" dur="10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0"/>
                            </p:stCondLst>
                            <p:childTnLst>
                              <p:par>
                                <p:cTn id="294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6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7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8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les étapes et fait un feedback sur les erreurs.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7" name="ZoneTexte 3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Rectangle 4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99" name="Image 9"/>
          <p:cNvPicPr/>
          <p:nvPr/>
        </p:nvPicPr>
        <p:blipFill>
          <a:blip r:embed="rId3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0" name="ZoneTexte 2"/>
          <p:cNvSpPr/>
          <p:nvPr/>
        </p:nvSpPr>
        <p:spPr>
          <a:xfrm>
            <a:off x="4285440" y="2583360"/>
            <a:ext cx="43063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ZoneTexte 5"/>
          <p:cNvSpPr/>
          <p:nvPr/>
        </p:nvSpPr>
        <p:spPr>
          <a:xfrm>
            <a:off x="4285440" y="3267360"/>
            <a:ext cx="31320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ZoneTexte 6"/>
          <p:cNvSpPr/>
          <p:nvPr/>
        </p:nvSpPr>
        <p:spPr>
          <a:xfrm>
            <a:off x="2709360" y="2583360"/>
            <a:ext cx="2403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9" dur="indefinite" restart="never" nodeType="tmRoot">
          <p:childTnLst>
            <p:seq>
              <p:cTn id="300" dur="indefinite" nodeType="mainSeq">
                <p:childTnLst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2"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13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4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choisissez la bonne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7" name="ZoneTexte 3"/>
          <p:cNvSpPr/>
          <p:nvPr/>
        </p:nvSpPr>
        <p:spPr>
          <a:xfrm>
            <a:off x="3848760" y="3294000"/>
            <a:ext cx="4291920" cy="900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ZoneTexte 8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Rectangle 10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0" name="ZoneTexte 11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ZoneTexte 15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5" dur="indefinite" restart="never" nodeType="tmRoot">
          <p:childTnLst>
            <p:seq>
              <p:cTn id="316" dur="indefinite" nodeType="mainSeq">
                <p:childTnLst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1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2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3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000"/>
                            </p:stCondLst>
                            <p:childTnLst>
                              <p:par>
                                <p:cTn id="325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7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8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9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31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3"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4" dur="1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5" dur="1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les étapes et fait un feedback sur les erreurs.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ZoneTexte 4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Rectangle 5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18" name="Image 9"/>
          <p:cNvPicPr/>
          <p:nvPr/>
        </p:nvPicPr>
        <p:blipFill>
          <a:blip r:embed="rId3"/>
          <a:stretch/>
        </p:blipFill>
        <p:spPr>
          <a:xfrm>
            <a:off x="11327040" y="115632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9" name="ZoneTexte 2"/>
          <p:cNvSpPr/>
          <p:nvPr/>
        </p:nvSpPr>
        <p:spPr>
          <a:xfrm>
            <a:off x="3575520" y="2080080"/>
            <a:ext cx="3983760" cy="7844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ZoneTexte 3"/>
          <p:cNvSpPr/>
          <p:nvPr/>
        </p:nvSpPr>
        <p:spPr>
          <a:xfrm>
            <a:off x="3112560" y="3313440"/>
            <a:ext cx="31320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6"/>
          <p:cNvSpPr/>
          <p:nvPr/>
        </p:nvSpPr>
        <p:spPr>
          <a:xfrm>
            <a:off x="750240" y="2045520"/>
            <a:ext cx="3132000" cy="78444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8"/>
          <p:cNvSpPr/>
          <p:nvPr/>
        </p:nvSpPr>
        <p:spPr>
          <a:xfrm>
            <a:off x="8284680" y="2099880"/>
            <a:ext cx="2788560" cy="78444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9"/>
          <p:cNvSpPr/>
          <p:nvPr/>
        </p:nvSpPr>
        <p:spPr>
          <a:xfrm>
            <a:off x="8284680" y="3264480"/>
            <a:ext cx="266616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6" dur="indefinite" restart="never" nodeType="tmRoot">
          <p:childTnLst>
            <p:seq>
              <p:cTn id="337" dur="indefinite" nodeType="mainSeq">
                <p:childTnLst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7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58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9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choisissez la bonne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6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7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8" name="ZoneTexte 1"/>
          <p:cNvSpPr/>
          <p:nvPr/>
        </p:nvSpPr>
        <p:spPr>
          <a:xfrm>
            <a:off x="3848760" y="3294000"/>
            <a:ext cx="42919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ZoneTexte 3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Rectangle 8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1" name="ZoneTexte 10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ZoneTexte 11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0" dur="indefinite" restart="never" nodeType="tmRoot">
          <p:childTnLst>
            <p:seq>
              <p:cTn id="361" dur="indefinite" nodeType="mainSeq">
                <p:childTnLst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6"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7" dur="10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8" dur="10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000"/>
                            </p:stCondLst>
                            <p:childTnLst>
                              <p:par>
                                <p:cTn id="370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2"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3" dur="1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4" dur="1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2500"/>
                            </p:stCondLst>
                            <p:childTnLst>
                              <p:par>
                                <p:cTn id="376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8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9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0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les étapes et fait un feedback sur les erreurs.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Rectangle 4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8" name="ZoneTexte 5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ZoneTexte 2"/>
          <p:cNvSpPr/>
          <p:nvPr/>
        </p:nvSpPr>
        <p:spPr>
          <a:xfrm>
            <a:off x="3761280" y="2218320"/>
            <a:ext cx="38466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ZoneTexte 3"/>
          <p:cNvSpPr/>
          <p:nvPr/>
        </p:nvSpPr>
        <p:spPr>
          <a:xfrm>
            <a:off x="2858400" y="3105000"/>
            <a:ext cx="38466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ZoneTexte 6"/>
          <p:cNvSpPr/>
          <p:nvPr/>
        </p:nvSpPr>
        <p:spPr>
          <a:xfrm>
            <a:off x="1691280" y="2184480"/>
            <a:ext cx="26218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1" dur="indefinite" restart="never" nodeType="tmRoot">
          <p:childTnLst>
            <p:seq>
              <p:cTn id="382" dur="indefinite" nodeType="mainSeq">
                <p:childTnLst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4" dur="10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95" dur="1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6" dur="1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4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4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48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5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2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3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4" name="Image 2"/>
          <p:cNvPicPr/>
          <p:nvPr/>
        </p:nvPicPr>
        <p:blipFill>
          <a:blip r:embed="rId3"/>
          <a:stretch/>
        </p:blipFill>
        <p:spPr>
          <a:xfrm>
            <a:off x="944640" y="1790640"/>
            <a:ext cx="10761480" cy="3944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2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3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4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5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6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197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8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9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1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2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3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4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5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8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09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0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1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4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15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7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0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1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2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3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6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27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9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556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Rectangle 3"/>
          <p:cNvSpPr/>
          <p:nvPr/>
        </p:nvSpPr>
        <p:spPr>
          <a:xfrm>
            <a:off x="5074200" y="617544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8" name="Image 2"/>
          <p:cNvPicPr/>
          <p:nvPr/>
        </p:nvPicPr>
        <p:blipFill>
          <a:blip r:embed="rId3"/>
          <a:stretch/>
        </p:blipFill>
        <p:spPr>
          <a:xfrm>
            <a:off x="469080" y="1026360"/>
            <a:ext cx="11153160" cy="514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" name="ZoneTexte 1"/>
          <p:cNvSpPr/>
          <p:nvPr/>
        </p:nvSpPr>
        <p:spPr>
          <a:xfrm>
            <a:off x="2989800" y="2782080"/>
            <a:ext cx="47196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ZoneTexte 8"/>
          <p:cNvSpPr/>
          <p:nvPr/>
        </p:nvSpPr>
        <p:spPr>
          <a:xfrm>
            <a:off x="4018680" y="2809080"/>
            <a:ext cx="47196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ZoneTexte 10"/>
          <p:cNvSpPr/>
          <p:nvPr/>
        </p:nvSpPr>
        <p:spPr>
          <a:xfrm>
            <a:off x="2672640" y="3300120"/>
            <a:ext cx="47196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ZoneTexte 11"/>
          <p:cNvSpPr/>
          <p:nvPr/>
        </p:nvSpPr>
        <p:spPr>
          <a:xfrm>
            <a:off x="3311280" y="3324240"/>
            <a:ext cx="83016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3" name="ZoneTexte 12"/>
          <p:cNvSpPr/>
          <p:nvPr/>
        </p:nvSpPr>
        <p:spPr>
          <a:xfrm>
            <a:off x="7948800" y="2892960"/>
            <a:ext cx="59076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ZoneTexte 13"/>
          <p:cNvSpPr/>
          <p:nvPr/>
        </p:nvSpPr>
        <p:spPr>
          <a:xfrm>
            <a:off x="9697680" y="2902320"/>
            <a:ext cx="47196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ZoneTexte 14"/>
          <p:cNvSpPr/>
          <p:nvPr/>
        </p:nvSpPr>
        <p:spPr>
          <a:xfrm>
            <a:off x="8159040" y="3435120"/>
            <a:ext cx="47196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ZoneTexte 15"/>
          <p:cNvSpPr/>
          <p:nvPr/>
        </p:nvSpPr>
        <p:spPr>
          <a:xfrm>
            <a:off x="9392040" y="3396240"/>
            <a:ext cx="47196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ZoneTexte 17"/>
          <p:cNvSpPr/>
          <p:nvPr/>
        </p:nvSpPr>
        <p:spPr>
          <a:xfrm>
            <a:off x="2938680" y="4666320"/>
            <a:ext cx="104652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ZoneTexte 18"/>
          <p:cNvSpPr/>
          <p:nvPr/>
        </p:nvSpPr>
        <p:spPr>
          <a:xfrm>
            <a:off x="3985560" y="4698000"/>
            <a:ext cx="119196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ZoneTexte 19"/>
          <p:cNvSpPr/>
          <p:nvPr/>
        </p:nvSpPr>
        <p:spPr>
          <a:xfrm>
            <a:off x="3144960" y="5190120"/>
            <a:ext cx="47196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ZoneTexte 20"/>
          <p:cNvSpPr/>
          <p:nvPr/>
        </p:nvSpPr>
        <p:spPr>
          <a:xfrm>
            <a:off x="3854160" y="5208480"/>
            <a:ext cx="96768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ZoneTexte 4"/>
          <p:cNvSpPr/>
          <p:nvPr/>
        </p:nvSpPr>
        <p:spPr>
          <a:xfrm>
            <a:off x="8187120" y="4688640"/>
            <a:ext cx="1001160" cy="50112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2" name="ZoneTexte 21"/>
          <p:cNvSpPr/>
          <p:nvPr/>
        </p:nvSpPr>
        <p:spPr>
          <a:xfrm>
            <a:off x="8466120" y="5235840"/>
            <a:ext cx="746640" cy="4968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3" name="ZoneTexte 22"/>
          <p:cNvSpPr/>
          <p:nvPr/>
        </p:nvSpPr>
        <p:spPr>
          <a:xfrm>
            <a:off x="9363240" y="4656960"/>
            <a:ext cx="1001160" cy="50112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4" name="ZoneTexte 24"/>
          <p:cNvSpPr/>
          <p:nvPr/>
        </p:nvSpPr>
        <p:spPr>
          <a:xfrm>
            <a:off x="9447120" y="5270040"/>
            <a:ext cx="746640" cy="30744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6" name="D_A_02"/>
          <p:cNvSpPr/>
          <p:nvPr/>
        </p:nvSpPr>
        <p:spPr>
          <a:xfrm>
            <a:off x="227520" y="674640"/>
            <a:ext cx="10473480" cy="30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7" dur="indefinite" restart="never" nodeType="tmRoot">
          <p:childTnLst>
            <p:seq>
              <p:cTn id="398" dur="indefinite" nodeType="mainSeq">
                <p:childTnLst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3"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4" dur="1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5" dur="1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0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1" dur="10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2" dur="10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7"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8" dur="1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9" dur="1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4" dur="10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5" dur="1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6" dur="1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1" dur="10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32" dur="10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3" dur="10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8"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39" dur="10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0" dur="10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5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6" dur="10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7" dur="10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52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53" dur="10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4" dur="10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59" dur="1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60" dur="1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1" dur="1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6"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67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8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3" dur="1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74" dur="1000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5" dur="1000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80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81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2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87"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88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9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4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95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6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1"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02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3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8"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09" dur="1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0" dur="1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7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8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8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8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83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5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87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8" name="Rectangle 5"/>
          <p:cNvSpPr/>
          <p:nvPr/>
        </p:nvSpPr>
        <p:spPr>
          <a:xfrm>
            <a:off x="5104440" y="600984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89" name="Image 3"/>
          <p:cNvPicPr/>
          <p:nvPr/>
        </p:nvPicPr>
        <p:blipFill>
          <a:blip r:embed="rId2"/>
          <a:stretch/>
        </p:blipFill>
        <p:spPr>
          <a:xfrm>
            <a:off x="817560" y="1245240"/>
            <a:ext cx="10555920" cy="341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1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</a:t>
            </a:r>
            <a:r>
              <a:rPr lang="fr-FR" sz="1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au tableau</a:t>
            </a: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3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4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9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9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9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9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0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01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3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4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5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6" name="Image 2"/>
          <p:cNvPicPr/>
          <p:nvPr/>
        </p:nvPicPr>
        <p:blipFill>
          <a:blip r:embed="rId2"/>
          <a:stretch/>
        </p:blipFill>
        <p:spPr>
          <a:xfrm>
            <a:off x="850680" y="1447920"/>
            <a:ext cx="10490400" cy="501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7" name="ZoneTexte 1"/>
          <p:cNvSpPr/>
          <p:nvPr/>
        </p:nvSpPr>
        <p:spPr>
          <a:xfrm>
            <a:off x="744120" y="1078560"/>
            <a:ext cx="73638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Pour multiplier un binôme par un monôme, je suis les étapes suivantes: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9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0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1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Rectangle 1"/>
          <p:cNvSpPr/>
          <p:nvPr/>
        </p:nvSpPr>
        <p:spPr>
          <a:xfrm>
            <a:off x="5095440" y="59997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3" name="Image 5"/>
          <p:cNvPicPr/>
          <p:nvPr/>
        </p:nvPicPr>
        <p:blipFill>
          <a:blip r:embed="rId2"/>
          <a:stretch/>
        </p:blipFill>
        <p:spPr>
          <a:xfrm>
            <a:off x="321480" y="1001880"/>
            <a:ext cx="11055600" cy="4701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1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17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3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34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5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7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8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1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Image 24"/>
          <p:cNvPicPr/>
          <p:nvPr/>
        </p:nvPicPr>
        <p:blipFill>
          <a:blip r:embed="rId6"/>
          <a:stretch/>
        </p:blipFill>
        <p:spPr>
          <a:xfrm>
            <a:off x="2345760" y="2876400"/>
            <a:ext cx="1645560" cy="234072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6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8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5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5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Page:23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0" name="Image 6"/>
          <p:cNvPicPr/>
          <p:nvPr/>
        </p:nvPicPr>
        <p:blipFill>
          <a:blip r:embed="rId2"/>
          <a:stretch/>
        </p:blipFill>
        <p:spPr>
          <a:xfrm>
            <a:off x="712440" y="1336680"/>
            <a:ext cx="10932120" cy="4353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7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9598</TotalTime>
  <Application>LibreOffice/26.2.4.2$Linux_X86_64 LibreOffice_project/620$Build-2</Application>
  <AppVersion>15.0000</AppVersion>
  <Words>1682</Words>
  <Paragraphs>314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2025-10-26T12:49:16Z</dcterms:modified>
  <cp:revision>1244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Grand écran</vt:lpwstr>
  </property>
  <property fmtid="{D5CDD505-2E9C-101B-9397-08002B2CF9AE}" pid="4" name="Slides">
    <vt:r8>47</vt:r8>
  </property>
</Properties>
</file>