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1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presProps.xml" ContentType="application/vnd.openxmlformats-officedocument.presentationml.presProps+xml"/>
  <Override PartName="/ppt/media/image2.svg" ContentType="image/svg"/>
  <Override PartName="/ppt/media/image17.gif" ContentType="image/gif"/>
  <Override PartName="/ppt/notesMasters/notesMaster1.xml" ContentType="application/vnd.openxmlformats-officedocument.presentationml.notesMaster+xml"/>
  <Override PartName="/ppt/slides/slide29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21.xml" ContentType="application/vnd.openxmlformats-officedocument.presentationml.slide+xml"/>
  <Override PartName="/ppt/slides/slide34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6.xml" ContentType="application/vnd.openxmlformats-officedocument.presentationml.slide+xml"/>
  <Override PartName="/ppt/slides/slide18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37.xml" ContentType="application/vnd.openxmlformats-officedocument.presentationml.slide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9.xml" ContentType="application/vnd.openxmlformats-officedocument.presentationml.slide+xml"/>
  <Override PartName="/ppt/slides/slide16.xml" ContentType="application/vnd.openxmlformats-officedocument.presentationml.slide+xml"/>
  <Override PartName="/ppt/slides/slide40.xml" ContentType="application/vnd.openxmlformats-officedocument.presentationml.slide+xml"/>
  <Override PartName="/ppt/slides/slide25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28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ppt/slides/slide23.xml" ContentType="application/vnd.openxmlformats-officedocument.presentationml.slide+xml"/>
  <Override PartName="/ppt/slides/slide2.xml" ContentType="application/vnd.openxmlformats-officedocument.presentationml.slide+xml"/>
  <Override PartName="/ppt/notesSlides/notesSlide4.xml" ContentType="application/vnd.openxmlformats-officedocument.presentationml.notesSlide+xml"/>
  <Override PartName="/ppt/notesSlides/notesSlide19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1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defTabSz="914400">
              <a:lnSpc>
                <a:spcPct val="90000"/>
              </a:lnSpc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move the slide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&lt;header&gt;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dt" idx="25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 type="ftr" idx="26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1" name="PlaceHolder 6"/>
          <p:cNvSpPr>
            <a:spLocks noGrp="1"/>
          </p:cNvSpPr>
          <p:nvPr>
            <p:ph type="sldNum" idx="27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6AB7DFEA-5127-49E4-BD52-27EF2C0E939B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9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1" name="PlaceHolder 3"/>
          <p:cNvSpPr>
            <a:spLocks noGrp="1"/>
          </p:cNvSpPr>
          <p:nvPr>
            <p:ph type="sldNum" idx="2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9E3A2DD-DC15-43ED-B1CE-16B1840C815A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8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8" name="PlaceHolder 3"/>
          <p:cNvSpPr>
            <a:spLocks noGrp="1"/>
          </p:cNvSpPr>
          <p:nvPr>
            <p:ph type="sldNum" idx="2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ptos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F8E06676-88BE-4AF3-8742-3773AEECF5EC}" type="slidenum"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ptos"/>
                <a:ea typeface="+mn-ea"/>
              </a:rPr>
              <a:t>&lt;number&gt;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 defTabSz="914400">
              <a:lnSpc>
                <a:spcPct val="90000"/>
              </a:lnSpc>
              <a:buNone/>
              <a:defRPr lang="en-US" sz="6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90000"/>
              </a:lnSpc>
              <a:buNone/>
            </a:pP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6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941A2BE6-FBBB-4376-BEF4-6F938355CCFC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0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53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4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5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56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1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60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61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62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63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13F18880-9E49-4BF2-A893-73F86887545A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able of contents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2621880" y="2174760"/>
            <a:ext cx="3073680" cy="60156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title"/>
          </p:nvPr>
        </p:nvSpPr>
        <p:spPr>
          <a:xfrm>
            <a:off x="2621880" y="4183920"/>
            <a:ext cx="3073680" cy="70308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title"/>
          </p:nvPr>
        </p:nvSpPr>
        <p:spPr>
          <a:xfrm>
            <a:off x="1097640" y="24206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title"/>
          </p:nvPr>
        </p:nvSpPr>
        <p:spPr>
          <a:xfrm>
            <a:off x="1097640" y="44654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 type="title"/>
          </p:nvPr>
        </p:nvSpPr>
        <p:spPr>
          <a:xfrm>
            <a:off x="6496200" y="24206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6" name="PlaceHolder 6"/>
          <p:cNvSpPr>
            <a:spLocks noGrp="1"/>
          </p:cNvSpPr>
          <p:nvPr>
            <p:ph type="title"/>
          </p:nvPr>
        </p:nvSpPr>
        <p:spPr>
          <a:xfrm>
            <a:off x="6496200" y="44654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7" name="PlaceHolder 7"/>
          <p:cNvSpPr>
            <a:spLocks noGrp="1"/>
          </p:cNvSpPr>
          <p:nvPr>
            <p:ph type="title"/>
          </p:nvPr>
        </p:nvSpPr>
        <p:spPr>
          <a:xfrm>
            <a:off x="8020440" y="2174760"/>
            <a:ext cx="3073680" cy="60156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8" name="PlaceHolder 8"/>
          <p:cNvSpPr>
            <a:spLocks noGrp="1"/>
          </p:cNvSpPr>
          <p:nvPr>
            <p:ph type="title"/>
          </p:nvPr>
        </p:nvSpPr>
        <p:spPr>
          <a:xfrm>
            <a:off x="8020440" y="4183920"/>
            <a:ext cx="3073680" cy="70308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9" name="PlaceHolder 9"/>
          <p:cNvSpPr>
            <a:spLocks noGrp="1"/>
          </p:cNvSpPr>
          <p:nvPr>
            <p:ph type="title"/>
          </p:nvPr>
        </p:nvSpPr>
        <p:spPr>
          <a:xfrm>
            <a:off x="960120" y="593280"/>
            <a:ext cx="10271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t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0" name="PlaceHolder 10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7A7141E2-76E8-4E80-9661-7D71D96A5494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736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736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292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1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292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2" name="PlaceHolder 6"/>
          <p:cNvSpPr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3" name="PlaceHolder 7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4" name="PlaceHolder 8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638A372A-9F00-472F-8A03-766EC3FA8CA6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dt" idx="13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ftr" idx="14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A0FA9791-3704-4608-A631-359BCF28D345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dt" idx="16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ftr" idx="17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sldNum" idx="18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75A3395D-1447-47B1-B85A-75021373E291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03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ustom Layou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Rectangle : coins arrondis 10"/>
          <p:cNvSpPr/>
          <p:nvPr/>
        </p:nvSpPr>
        <p:spPr>
          <a:xfrm>
            <a:off x="1236960" y="705960"/>
            <a:ext cx="9677880" cy="5378400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rgbClr val="FFFFFF">
                <a:lumMod val="85000"/>
              </a:srgbClr>
            </a:solidFill>
          </a:ln>
          <a:effectLst>
            <a:outerShdw algn="ctr" blurRad="63360" rotWithShape="0" sx="102000" sy="102000">
              <a:srgbClr val="000000">
                <a:alpha val="7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5" name="PlaceHolder 1"/>
          <p:cNvSpPr>
            <a:spLocks noGrp="1"/>
          </p:cNvSpPr>
          <p:nvPr>
            <p:ph type="dt" idx="19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ftr" idx="20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sldNum" idx="21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E5FCF599-96F7-492B-A157-106857EDF3F0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8" name="Rectangle 5"/>
          <p:cNvSpPr/>
          <p:nvPr/>
        </p:nvSpPr>
        <p:spPr>
          <a:xfrm>
            <a:off x="1360440" y="833040"/>
            <a:ext cx="9431280" cy="515304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9" name="Rectangle 6"/>
          <p:cNvSpPr/>
          <p:nvPr/>
        </p:nvSpPr>
        <p:spPr>
          <a:xfrm>
            <a:off x="1504800" y="958680"/>
            <a:ext cx="9142560" cy="49017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algn="ctr" blurRad="63360" rotWithShape="0" sx="102000" sy="10200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title"/>
          </p:nvPr>
        </p:nvSpPr>
        <p:spPr>
          <a:xfrm>
            <a:off x="2209680" y="2311560"/>
            <a:ext cx="7772040" cy="2234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>
            <a:lvl1pPr indent="0" algn="ctr" defTabSz="914400">
              <a:lnSpc>
                <a:spcPct val="90000"/>
              </a:lnSpc>
              <a:buNone/>
              <a:defRPr lang="en-US" sz="5400" b="1" u="none" strike="noStrike">
                <a:solidFill>
                  <a:schemeClr val="dk2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90000"/>
              </a:lnSpc>
              <a:buNone/>
            </a:pPr>
            <a:r>
              <a:rPr lang="en-US" sz="5400" b="1" u="none" strike="noStrike">
                <a:solidFill>
                  <a:schemeClr val="dk2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5400" b="1" u="none" strike="noStrike">
              <a:solidFill>
                <a:schemeClr val="dk2"/>
              </a:solidFill>
              <a:effectLst/>
              <a:uFillTx/>
              <a:latin typeface="Calibri"/>
            </a:endParaRPr>
          </a:p>
        </p:txBody>
      </p:sp>
      <p:sp>
        <p:nvSpPr>
          <p:cNvPr id="111" name="Rectangle 9"/>
          <p:cNvSpPr/>
          <p:nvPr/>
        </p:nvSpPr>
        <p:spPr>
          <a:xfrm>
            <a:off x="1773000" y="5360040"/>
            <a:ext cx="8610120" cy="10656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112" name="Picture 23"/>
          <p:cNvPicPr/>
          <p:nvPr/>
        </p:nvPicPr>
        <p:blipFill>
          <a:blip r:embed="rId2"/>
          <a:stretch/>
        </p:blipFill>
        <p:spPr>
          <a:xfrm>
            <a:off x="5635800" y="1391400"/>
            <a:ext cx="920160" cy="92016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 type="dt" idx="22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7" name="PlaceHolder 5"/>
          <p:cNvSpPr>
            <a:spLocks noGrp="1"/>
          </p:cNvSpPr>
          <p:nvPr>
            <p:ph type="ftr" idx="23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8" name="PlaceHolder 6"/>
          <p:cNvSpPr>
            <a:spLocks noGrp="1"/>
          </p:cNvSpPr>
          <p:nvPr>
            <p:ph type="sldNum" idx="24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3EFFAEEC-E732-4D36-AC2E-E8CB951C2777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2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7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8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9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0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Title Slide">
    <p:bg>
      <p:bgPr>
        <a:solidFill>
          <a:srgbClr val="0070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20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21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22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23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3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2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3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4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5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4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7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8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9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20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5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24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25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26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27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6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29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0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1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32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7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36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7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8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39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8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43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4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5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46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9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48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9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0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51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17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30.png"/><Relationship Id="rId3" Type="http://schemas.openxmlformats.org/officeDocument/2006/relationships/slideLayout" Target="../slideLayouts/slideLayout4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image" Target="../media/image8.png"/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6" Type="http://schemas.openxmlformats.org/officeDocument/2006/relationships/image" Target="../media/image34.png"/><Relationship Id="rId7" Type="http://schemas.openxmlformats.org/officeDocument/2006/relationships/image" Target="../media/image35.png"/><Relationship Id="rId8" Type="http://schemas.openxmlformats.org/officeDocument/2006/relationships/image" Target="../media/image36.png"/><Relationship Id="rId9" Type="http://schemas.openxmlformats.org/officeDocument/2006/relationships/image" Target="../media/image37.png"/><Relationship Id="rId10" Type="http://schemas.openxmlformats.org/officeDocument/2006/relationships/image" Target="../media/image38.png"/><Relationship Id="rId11" Type="http://schemas.openxmlformats.org/officeDocument/2006/relationships/image" Target="../media/image39.png"/><Relationship Id="rId12" Type="http://schemas.openxmlformats.org/officeDocument/2006/relationships/slideLayout" Target="../slideLayouts/slideLayout4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40.png"/><Relationship Id="rId3" Type="http://schemas.openxmlformats.org/officeDocument/2006/relationships/slideLayout" Target="../slideLayouts/slideLayout17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4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40.png"/><Relationship Id="rId3" Type="http://schemas.openxmlformats.org/officeDocument/2006/relationships/slideLayout" Target="../slideLayouts/slideLayout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41.png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4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42.png"/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slideLayout" Target="../slideLayouts/slideLayout17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45.png"/><Relationship Id="rId3" Type="http://schemas.openxmlformats.org/officeDocument/2006/relationships/image" Target="../media/image46.png"/><Relationship Id="rId4" Type="http://schemas.openxmlformats.org/officeDocument/2006/relationships/slideLayout" Target="../slideLayouts/slideLayout20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47.png"/><Relationship Id="rId3" Type="http://schemas.openxmlformats.org/officeDocument/2006/relationships/slideLayout" Target="../slideLayouts/slideLayout20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48.png"/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5" Type="http://schemas.openxmlformats.org/officeDocument/2006/relationships/image" Target="../media/image51.png"/><Relationship Id="rId6" Type="http://schemas.openxmlformats.org/officeDocument/2006/relationships/image" Target="../media/image52.png"/><Relationship Id="rId7" Type="http://schemas.openxmlformats.org/officeDocument/2006/relationships/image" Target="../media/image53.png"/><Relationship Id="rId8" Type="http://schemas.openxmlformats.org/officeDocument/2006/relationships/image" Target="../media/image54.png"/><Relationship Id="rId9" Type="http://schemas.openxmlformats.org/officeDocument/2006/relationships/image" Target="../media/image55.png"/><Relationship Id="rId10" Type="http://schemas.openxmlformats.org/officeDocument/2006/relationships/image" Target="../media/image56.png"/><Relationship Id="rId11" Type="http://schemas.openxmlformats.org/officeDocument/2006/relationships/slideLayout" Target="../slideLayouts/slideLayout20.xml"/><Relationship Id="rId12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9" Type="http://schemas.openxmlformats.org/officeDocument/2006/relationships/image" Target="../media/image15.png"/><Relationship Id="rId10" Type="http://schemas.openxmlformats.org/officeDocument/2006/relationships/slideLayout" Target="../slideLayouts/slideLayout17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57.png"/><Relationship Id="rId2" Type="http://schemas.openxmlformats.org/officeDocument/2006/relationships/image" Target="../media/image58.png"/><Relationship Id="rId3" Type="http://schemas.openxmlformats.org/officeDocument/2006/relationships/slideLayout" Target="../slideLayouts/slideLayout2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59.png"/><Relationship Id="rId2" Type="http://schemas.openxmlformats.org/officeDocument/2006/relationships/image" Target="../media/image8.png"/><Relationship Id="rId3" Type="http://schemas.openxmlformats.org/officeDocument/2006/relationships/image" Target="../media/image58.png"/><Relationship Id="rId4" Type="http://schemas.openxmlformats.org/officeDocument/2006/relationships/image" Target="../media/image60.png"/><Relationship Id="rId5" Type="http://schemas.openxmlformats.org/officeDocument/2006/relationships/image" Target="../media/image61.png"/><Relationship Id="rId6" Type="http://schemas.openxmlformats.org/officeDocument/2006/relationships/slideLayout" Target="../slideLayouts/slideLayout20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57.png"/><Relationship Id="rId2" Type="http://schemas.openxmlformats.org/officeDocument/2006/relationships/image" Target="../media/image62.png"/><Relationship Id="rId3" Type="http://schemas.openxmlformats.org/officeDocument/2006/relationships/slideLayout" Target="../slideLayouts/slideLayout20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59.png"/><Relationship Id="rId2" Type="http://schemas.openxmlformats.org/officeDocument/2006/relationships/image" Target="../media/image8.png"/><Relationship Id="rId3" Type="http://schemas.openxmlformats.org/officeDocument/2006/relationships/image" Target="../media/image62.png"/><Relationship Id="rId4" Type="http://schemas.openxmlformats.org/officeDocument/2006/relationships/image" Target="../media/image63.png"/><Relationship Id="rId5" Type="http://schemas.openxmlformats.org/officeDocument/2006/relationships/image" Target="../media/image64.png"/><Relationship Id="rId6" Type="http://schemas.openxmlformats.org/officeDocument/2006/relationships/slideLayout" Target="../slideLayouts/slideLayout20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57.png"/><Relationship Id="rId2" Type="http://schemas.openxmlformats.org/officeDocument/2006/relationships/image" Target="../media/image65.png"/><Relationship Id="rId3" Type="http://schemas.openxmlformats.org/officeDocument/2006/relationships/slideLayout" Target="../slideLayouts/slideLayout20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59.png"/><Relationship Id="rId2" Type="http://schemas.openxmlformats.org/officeDocument/2006/relationships/image" Target="../media/image8.png"/><Relationship Id="rId3" Type="http://schemas.openxmlformats.org/officeDocument/2006/relationships/image" Target="../media/image65.png"/><Relationship Id="rId4" Type="http://schemas.openxmlformats.org/officeDocument/2006/relationships/image" Target="../media/image66.png"/><Relationship Id="rId5" Type="http://schemas.openxmlformats.org/officeDocument/2006/relationships/image" Target="../media/image67.png"/><Relationship Id="rId6" Type="http://schemas.openxmlformats.org/officeDocument/2006/relationships/slideLayout" Target="../slideLayouts/slideLayout20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57.png"/><Relationship Id="rId2" Type="http://schemas.openxmlformats.org/officeDocument/2006/relationships/image" Target="../media/image68.png"/><Relationship Id="rId3" Type="http://schemas.openxmlformats.org/officeDocument/2006/relationships/slideLayout" Target="../slideLayouts/slideLayout20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68.png"/><Relationship Id="rId2" Type="http://schemas.openxmlformats.org/officeDocument/2006/relationships/image" Target="../media/image59.png"/><Relationship Id="rId3" Type="http://schemas.openxmlformats.org/officeDocument/2006/relationships/image" Target="../media/image8.png"/><Relationship Id="rId4" Type="http://schemas.openxmlformats.org/officeDocument/2006/relationships/image" Target="../media/image69.png"/><Relationship Id="rId5" Type="http://schemas.openxmlformats.org/officeDocument/2006/relationships/image" Target="../media/image70.png"/><Relationship Id="rId6" Type="http://schemas.openxmlformats.org/officeDocument/2006/relationships/image" Target="../media/image71.png"/><Relationship Id="rId7" Type="http://schemas.openxmlformats.org/officeDocument/2006/relationships/image" Target="../media/image72.png"/><Relationship Id="rId8" Type="http://schemas.openxmlformats.org/officeDocument/2006/relationships/image" Target="../media/image73.png"/><Relationship Id="rId9" Type="http://schemas.openxmlformats.org/officeDocument/2006/relationships/image" Target="../media/image74.png"/><Relationship Id="rId10" Type="http://schemas.openxmlformats.org/officeDocument/2006/relationships/slideLayout" Target="../slideLayouts/slideLayout20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17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75.png"/><Relationship Id="rId3" Type="http://schemas.openxmlformats.org/officeDocument/2006/relationships/image" Target="../media/image76.png"/><Relationship Id="rId4" Type="http://schemas.openxmlformats.org/officeDocument/2006/relationships/slideLayout" Target="../slideLayouts/slideLayout6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7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image" Target="../media/image14.png"/><Relationship Id="rId4" Type="http://schemas.openxmlformats.org/officeDocument/2006/relationships/image" Target="../media/image76.png"/><Relationship Id="rId5" Type="http://schemas.openxmlformats.org/officeDocument/2006/relationships/image" Target="../media/image77.png"/><Relationship Id="rId6" Type="http://schemas.openxmlformats.org/officeDocument/2006/relationships/image" Target="../media/image78.png"/><Relationship Id="rId7" Type="http://schemas.openxmlformats.org/officeDocument/2006/relationships/image" Target="../media/image79.png"/><Relationship Id="rId8" Type="http://schemas.openxmlformats.org/officeDocument/2006/relationships/image" Target="../media/image80.png"/><Relationship Id="rId9" Type="http://schemas.openxmlformats.org/officeDocument/2006/relationships/image" Target="../media/image81.png"/><Relationship Id="rId10" Type="http://schemas.openxmlformats.org/officeDocument/2006/relationships/image" Target="../media/image82.png"/><Relationship Id="rId11" Type="http://schemas.openxmlformats.org/officeDocument/2006/relationships/image" Target="../media/image83.png"/><Relationship Id="rId12" Type="http://schemas.openxmlformats.org/officeDocument/2006/relationships/image" Target="../media/image84.png"/><Relationship Id="rId13" Type="http://schemas.openxmlformats.org/officeDocument/2006/relationships/image" Target="../media/image85.png"/><Relationship Id="rId14" Type="http://schemas.openxmlformats.org/officeDocument/2006/relationships/image" Target="../media/image86.png"/><Relationship Id="rId15" Type="http://schemas.openxmlformats.org/officeDocument/2006/relationships/image" Target="../media/image87.png"/><Relationship Id="rId16" Type="http://schemas.openxmlformats.org/officeDocument/2006/relationships/image" Target="../media/image88.png"/><Relationship Id="rId17" Type="http://schemas.openxmlformats.org/officeDocument/2006/relationships/image" Target="../media/image89.png"/><Relationship Id="rId18" Type="http://schemas.openxmlformats.org/officeDocument/2006/relationships/image" Target="../media/image90.png"/><Relationship Id="rId19" Type="http://schemas.openxmlformats.org/officeDocument/2006/relationships/image" Target="../media/image91.png"/><Relationship Id="rId20" Type="http://schemas.openxmlformats.org/officeDocument/2006/relationships/image" Target="../media/image92.png"/><Relationship Id="rId21" Type="http://schemas.openxmlformats.org/officeDocument/2006/relationships/image" Target="../media/image93.png"/><Relationship Id="rId22" Type="http://schemas.openxmlformats.org/officeDocument/2006/relationships/image" Target="../media/image85.png"/><Relationship Id="rId23" Type="http://schemas.openxmlformats.org/officeDocument/2006/relationships/image" Target="../media/image94.png"/><Relationship Id="rId24" Type="http://schemas.openxmlformats.org/officeDocument/2006/relationships/image" Target="../media/image95.png"/><Relationship Id="rId25" Type="http://schemas.openxmlformats.org/officeDocument/2006/relationships/image" Target="../media/image96.png"/><Relationship Id="rId26" Type="http://schemas.openxmlformats.org/officeDocument/2006/relationships/image" Target="../media/image97.png"/><Relationship Id="rId27" Type="http://schemas.openxmlformats.org/officeDocument/2006/relationships/image" Target="../media/image98.png"/><Relationship Id="rId28" Type="http://schemas.openxmlformats.org/officeDocument/2006/relationships/image" Target="../media/image99.png"/><Relationship Id="rId29" Type="http://schemas.openxmlformats.org/officeDocument/2006/relationships/image" Target="../media/image100.png"/><Relationship Id="rId30" Type="http://schemas.openxmlformats.org/officeDocument/2006/relationships/image" Target="../media/image101.png"/><Relationship Id="rId31" Type="http://schemas.openxmlformats.org/officeDocument/2006/relationships/image" Target="../media/image102.png"/><Relationship Id="rId32" Type="http://schemas.openxmlformats.org/officeDocument/2006/relationships/image" Target="../media/image103.png"/><Relationship Id="rId33" Type="http://schemas.openxmlformats.org/officeDocument/2006/relationships/image" Target="../media/image104.png"/><Relationship Id="rId34" Type="http://schemas.openxmlformats.org/officeDocument/2006/relationships/image" Target="../media/image105.png"/><Relationship Id="rId35" Type="http://schemas.openxmlformats.org/officeDocument/2006/relationships/image" Target="../media/image106.png"/><Relationship Id="rId36" Type="http://schemas.openxmlformats.org/officeDocument/2006/relationships/image" Target="../media/image107.png"/><Relationship Id="rId37" Type="http://schemas.openxmlformats.org/officeDocument/2006/relationships/slideLayout" Target="../slideLayouts/slideLayout6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75.png"/><Relationship Id="rId3" Type="http://schemas.openxmlformats.org/officeDocument/2006/relationships/image" Target="../media/image108.png"/><Relationship Id="rId4" Type="http://schemas.openxmlformats.org/officeDocument/2006/relationships/slideLayout" Target="../slideLayouts/slideLayout6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image" Target="../media/image14.png"/><Relationship Id="rId4" Type="http://schemas.openxmlformats.org/officeDocument/2006/relationships/image" Target="../media/image108.png"/><Relationship Id="rId5" Type="http://schemas.openxmlformats.org/officeDocument/2006/relationships/image" Target="../media/image109.png"/><Relationship Id="rId6" Type="http://schemas.openxmlformats.org/officeDocument/2006/relationships/image" Target="../media/image110.png"/><Relationship Id="rId7" Type="http://schemas.openxmlformats.org/officeDocument/2006/relationships/image" Target="../media/image111.png"/><Relationship Id="rId8" Type="http://schemas.openxmlformats.org/officeDocument/2006/relationships/image" Target="../media/image112.png"/><Relationship Id="rId9" Type="http://schemas.openxmlformats.org/officeDocument/2006/relationships/image" Target="../media/image113.png"/><Relationship Id="rId10" Type="http://schemas.openxmlformats.org/officeDocument/2006/relationships/image" Target="../media/image114.png"/><Relationship Id="rId11" Type="http://schemas.openxmlformats.org/officeDocument/2006/relationships/image" Target="../media/image115.png"/><Relationship Id="rId12" Type="http://schemas.openxmlformats.org/officeDocument/2006/relationships/image" Target="../media/image116.png"/><Relationship Id="rId13" Type="http://schemas.openxmlformats.org/officeDocument/2006/relationships/image" Target="../media/image117.png"/><Relationship Id="rId14" Type="http://schemas.openxmlformats.org/officeDocument/2006/relationships/image" Target="../media/image118.png"/><Relationship Id="rId15" Type="http://schemas.openxmlformats.org/officeDocument/2006/relationships/image" Target="../media/image119.png"/><Relationship Id="rId16" Type="http://schemas.openxmlformats.org/officeDocument/2006/relationships/image" Target="../media/image120.png"/><Relationship Id="rId17" Type="http://schemas.openxmlformats.org/officeDocument/2006/relationships/image" Target="../media/image121.png"/><Relationship Id="rId18" Type="http://schemas.openxmlformats.org/officeDocument/2006/relationships/image" Target="../media/image122.png"/><Relationship Id="rId19" Type="http://schemas.openxmlformats.org/officeDocument/2006/relationships/image" Target="../media/image123.png"/><Relationship Id="rId20" Type="http://schemas.openxmlformats.org/officeDocument/2006/relationships/image" Target="../media/image124.png"/><Relationship Id="rId21" Type="http://schemas.openxmlformats.org/officeDocument/2006/relationships/image" Target="../media/image125.png"/><Relationship Id="rId22" Type="http://schemas.openxmlformats.org/officeDocument/2006/relationships/image" Target="../media/image126.png"/><Relationship Id="rId23" Type="http://schemas.openxmlformats.org/officeDocument/2006/relationships/image" Target="../media/image127.png"/><Relationship Id="rId24" Type="http://schemas.openxmlformats.org/officeDocument/2006/relationships/image" Target="../media/image128.png"/><Relationship Id="rId25" Type="http://schemas.openxmlformats.org/officeDocument/2006/relationships/image" Target="../media/image129.png"/><Relationship Id="rId26" Type="http://schemas.openxmlformats.org/officeDocument/2006/relationships/image" Target="../media/image130.png"/><Relationship Id="rId27" Type="http://schemas.openxmlformats.org/officeDocument/2006/relationships/image" Target="../media/image131.png"/><Relationship Id="rId28" Type="http://schemas.openxmlformats.org/officeDocument/2006/relationships/image" Target="../media/image132.png"/><Relationship Id="rId29" Type="http://schemas.openxmlformats.org/officeDocument/2006/relationships/image" Target="../media/image133.png"/><Relationship Id="rId30" Type="http://schemas.openxmlformats.org/officeDocument/2006/relationships/slideLayout" Target="../slideLayouts/slideLayout6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17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34.png"/><Relationship Id="rId3" Type="http://schemas.openxmlformats.org/officeDocument/2006/relationships/slideLayout" Target="../slideLayouts/slideLayout10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135.png"/><Relationship Id="rId2" Type="http://schemas.openxmlformats.org/officeDocument/2006/relationships/slideLayout" Target="../slideLayouts/slideLayout10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136.png"/><Relationship Id="rId3" Type="http://schemas.openxmlformats.org/officeDocument/2006/relationships/slideLayout" Target="../slideLayouts/slideLayout17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137.png"/><Relationship Id="rId3" Type="http://schemas.openxmlformats.org/officeDocument/2006/relationships/slideLayout" Target="../slideLayouts/slideLayout11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138.png"/><Relationship Id="rId3" Type="http://schemas.openxmlformats.org/officeDocument/2006/relationships/slideLayout" Target="../slideLayouts/slideLayout11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139.png"/><Relationship Id="rId3" Type="http://schemas.openxmlformats.org/officeDocument/2006/relationships/slideLayout" Target="../slideLayouts/slideLayout1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gif"/><Relationship Id="rId3" Type="http://schemas.openxmlformats.org/officeDocument/2006/relationships/image" Target="../media/image17.gif"/><Relationship Id="rId4" Type="http://schemas.openxmlformats.org/officeDocument/2006/relationships/image" Target="../media/image17.gif"/><Relationship Id="rId5" Type="http://schemas.openxmlformats.org/officeDocument/2006/relationships/image" Target="../media/image17.gif"/><Relationship Id="rId6" Type="http://schemas.openxmlformats.org/officeDocument/2006/relationships/image" Target="../media/image17.gif"/><Relationship Id="rId7" Type="http://schemas.openxmlformats.org/officeDocument/2006/relationships/image" Target="../media/image17.gif"/><Relationship Id="rId8" Type="http://schemas.openxmlformats.org/officeDocument/2006/relationships/slideLayout" Target="../slideLayouts/slideLayout13.xml"/><Relationship Id="rId9" Type="http://schemas.openxmlformats.org/officeDocument/2006/relationships/notesSlide" Target="../notesSlides/notesSlide4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140.png"/><Relationship Id="rId2" Type="http://schemas.openxmlformats.org/officeDocument/2006/relationships/slideLayout" Target="../slideLayouts/slideLayout1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image" Target="../media/image23.png"/><Relationship Id="rId8" Type="http://schemas.openxmlformats.org/officeDocument/2006/relationships/slideLayout" Target="../slideLayouts/slideLayout1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5.png"/><Relationship Id="rId3" Type="http://schemas.openxmlformats.org/officeDocument/2006/relationships/slideLayout" Target="../slideLayouts/slideLayout1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26.png"/><Relationship Id="rId3" Type="http://schemas.openxmlformats.org/officeDocument/2006/relationships/slideLayout" Target="../slideLayouts/slideLayout1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slideLayout" Target="../slideLayouts/slideLayout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28.png"/><Relationship Id="rId3" Type="http://schemas.openxmlformats.org/officeDocument/2006/relationships/slideLayout" Target="../slideLayouts/slideLayout1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738;p98"/>
          <p:cNvSpPr/>
          <p:nvPr/>
        </p:nvSpPr>
        <p:spPr>
          <a:xfrm>
            <a:off x="9945000" y="1685520"/>
            <a:ext cx="1703880" cy="45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 defTabSz="1219320">
              <a:lnSpc>
                <a:spcPct val="183000"/>
              </a:lnSpc>
            </a:pPr>
            <a:r>
              <a:rPr lang="fr-FR" sz="187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Niveau</a:t>
            </a:r>
            <a:r>
              <a:rPr lang="fr-FR" sz="160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</a:t>
            </a:r>
            <a:r>
              <a:rPr lang="fr-FR" sz="134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        </a:t>
            </a:r>
            <a:r>
              <a:rPr lang="fr-FR" sz="160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         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" name="Google Shape;744;p98"/>
          <p:cNvSpPr/>
          <p:nvPr/>
        </p:nvSpPr>
        <p:spPr>
          <a:xfrm>
            <a:off x="10013040" y="1751760"/>
            <a:ext cx="1703880" cy="59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 defTabSz="1219320">
              <a:lnSpc>
                <a:spcPct val="183000"/>
              </a:lnSpc>
            </a:pPr>
            <a:r>
              <a:rPr lang="fr-FR" sz="24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Niveau</a:t>
            </a: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         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34" name="Groupe 38"/>
          <p:cNvGrpSpPr/>
          <p:nvPr/>
        </p:nvGrpSpPr>
        <p:grpSpPr>
          <a:xfrm>
            <a:off x="304200" y="4507560"/>
            <a:ext cx="5989680" cy="696600"/>
            <a:chOff x="304200" y="4507560"/>
            <a:chExt cx="5989680" cy="696600"/>
          </a:xfrm>
        </p:grpSpPr>
        <p:sp>
          <p:nvSpPr>
            <p:cNvPr id="135" name="Google Shape;223;p26"/>
            <p:cNvSpPr/>
            <p:nvPr/>
          </p:nvSpPr>
          <p:spPr>
            <a:xfrm>
              <a:off x="304200" y="4507560"/>
              <a:ext cx="5989680" cy="6966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66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Leçon 2</a:t>
              </a:r>
              <a:endParaRPr lang="en-US" sz="266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6" name="Google Shape;735;p98"/>
            <p:cNvSpPr/>
            <p:nvPr/>
          </p:nvSpPr>
          <p:spPr>
            <a:xfrm>
              <a:off x="1853280" y="4582800"/>
              <a:ext cx="59400" cy="545760"/>
            </a:xfrm>
            <a:custGeom>
              <a:avLst/>
              <a:gdLst>
                <a:gd name="textAreaLeft" fmla="*/ 8640 w 59400"/>
                <a:gd name="textAreaRight" fmla="*/ 50760 w 59400"/>
                <a:gd name="textAreaTop" fmla="*/ 8640 h 545760"/>
                <a:gd name="textAreaBottom" fmla="*/ 537120 h 545760"/>
                <a:gd name="GluePoint1X" fmla="*/ 1 w 2"/>
                <a:gd name="GluePoint1Y" fmla="*/ 0 h 1607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7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70" h="1607">
                  <a:moveTo>
                    <a:pt x="83" y="0"/>
                  </a:moveTo>
                  <a:arcTo wR="83" hR="83" stAng="16200000" swAng="-5400000"/>
                  <a:lnTo>
                    <a:pt x="0" y="1434"/>
                  </a:lnTo>
                  <a:arcTo wR="83" hR="83" stAng="10800000" swAng="-5400000"/>
                  <a:lnTo>
                    <a:pt x="83" y="1517"/>
                  </a:lnTo>
                  <a:arcTo wR="83" hR="83" stAng="5400000" swAng="-5400000"/>
                  <a:lnTo>
                    <a:pt x="166" y="83"/>
                  </a:lnTo>
                  <a:arcTo wR="83" hR="83" stAng="0" swAng="-5400000"/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29880" rIns="29880" anchor="ctr" anchorCtr="1">
              <a:noAutofit/>
            </a:bodyPr>
            <a:p>
              <a:endParaRPr lang="fr-FR" sz="939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37" name="Google Shape;223;p26"/>
            <p:cNvSpPr/>
            <p:nvPr/>
          </p:nvSpPr>
          <p:spPr>
            <a:xfrm>
              <a:off x="1937520" y="4594320"/>
              <a:ext cx="4286520" cy="52344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66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Polynômes</a:t>
              </a:r>
              <a:endParaRPr lang="en-US" sz="266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38" name="Groupe 39"/>
          <p:cNvGrpSpPr/>
          <p:nvPr/>
        </p:nvGrpSpPr>
        <p:grpSpPr>
          <a:xfrm>
            <a:off x="304200" y="5304600"/>
            <a:ext cx="5989680" cy="696600"/>
            <a:chOff x="304200" y="5304600"/>
            <a:chExt cx="5989680" cy="696600"/>
          </a:xfrm>
        </p:grpSpPr>
        <p:sp>
          <p:nvSpPr>
            <p:cNvPr id="139" name="Google Shape;224;p26"/>
            <p:cNvSpPr/>
            <p:nvPr/>
          </p:nvSpPr>
          <p:spPr>
            <a:xfrm>
              <a:off x="304200" y="5304600"/>
              <a:ext cx="5989680" cy="696600"/>
            </a:xfrm>
            <a:prstGeom prst="rect">
              <a:avLst/>
            </a:prstGeom>
            <a:solidFill>
              <a:srgbClr val="54AFE9"/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66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Tâche 3 </a:t>
              </a:r>
              <a:endParaRPr lang="en-US" sz="266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0" name="Google Shape;742;p98"/>
            <p:cNvSpPr/>
            <p:nvPr/>
          </p:nvSpPr>
          <p:spPr>
            <a:xfrm>
              <a:off x="1850400" y="5380200"/>
              <a:ext cx="65160" cy="545040"/>
            </a:xfrm>
            <a:custGeom>
              <a:avLst/>
              <a:gdLst>
                <a:gd name="textAreaLeft" fmla="*/ 9360 w 65160"/>
                <a:gd name="textAreaRight" fmla="*/ 55800 w 65160"/>
                <a:gd name="textAreaTop" fmla="*/ 9360 h 545040"/>
                <a:gd name="textAreaBottom" fmla="*/ 535680 h 545040"/>
                <a:gd name="GluePoint1X" fmla="*/ 1 w 2"/>
                <a:gd name="GluePoint1Y" fmla="*/ 0 h 1605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7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70" h="1605">
                  <a:moveTo>
                    <a:pt x="91" y="0"/>
                  </a:moveTo>
                  <a:arcTo wR="91" hR="91" stAng="16200000" swAng="-5400000"/>
                  <a:lnTo>
                    <a:pt x="0" y="1424"/>
                  </a:lnTo>
                  <a:arcTo wR="91" hR="91" stAng="10800000" swAng="-5400000"/>
                  <a:lnTo>
                    <a:pt x="91" y="1515"/>
                  </a:lnTo>
                  <a:arcTo wR="91" hR="91" stAng="5400000" swAng="-5400000"/>
                  <a:lnTo>
                    <a:pt x="182" y="91"/>
                  </a:lnTo>
                  <a:arcTo wR="91" hR="91" stAng="0" swAng="-5400000"/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32760" rIns="32760" anchor="ctr" anchorCtr="1">
              <a:noAutofit/>
            </a:bodyPr>
            <a:p>
              <a:endParaRPr lang="fr-FR" sz="939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41" name="Google Shape;223;p26"/>
            <p:cNvSpPr/>
            <p:nvPr/>
          </p:nvSpPr>
          <p:spPr>
            <a:xfrm>
              <a:off x="1937520" y="5365080"/>
              <a:ext cx="4286520" cy="575640"/>
            </a:xfrm>
            <a:prstGeom prst="rect">
              <a:avLst/>
            </a:prstGeom>
            <a:solidFill>
              <a:srgbClr val="54AFE9"/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Réduire un polynôme en 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regroupant les termes semblables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142" name="Google Shape;730;p98" descr="الصفحة الرئيسية"/>
          <p:cNvPicPr/>
          <p:nvPr/>
        </p:nvPicPr>
        <p:blipFill>
          <a:blip r:embed="rId1"/>
          <a:stretch/>
        </p:blipFill>
        <p:spPr>
          <a:xfrm>
            <a:off x="3909600" y="183960"/>
            <a:ext cx="4372560" cy="662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3" name="Google Shape;223;p26"/>
          <p:cNvSpPr/>
          <p:nvPr/>
        </p:nvSpPr>
        <p:spPr>
          <a:xfrm>
            <a:off x="304200" y="3438360"/>
            <a:ext cx="4901400" cy="968400"/>
          </a:xfrm>
          <a:prstGeom prst="rect">
            <a:avLst/>
          </a:prstGeom>
          <a:noFill/>
          <a:ln w="38103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3600" b="1" u="none" strike="noStrike">
                <a:solidFill>
                  <a:srgbClr val="0070C0"/>
                </a:solidFill>
                <a:effectLst/>
                <a:uFillTx/>
                <a:latin typeface="Calibri"/>
                <a:ea typeface="Calibri"/>
              </a:rPr>
              <a:t>Semestre 1 - Période 1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Google Shape;731;p98"/>
          <p:cNvSpPr/>
          <p:nvPr/>
        </p:nvSpPr>
        <p:spPr>
          <a:xfrm>
            <a:off x="304200" y="1822680"/>
            <a:ext cx="6153120" cy="1107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defTabSz="1219320">
              <a:lnSpc>
                <a:spcPct val="100000"/>
              </a:lnSpc>
            </a:pPr>
            <a:r>
              <a:rPr lang="fr-FR" sz="7200" b="1" u="none" strike="noStrike">
                <a:solidFill>
                  <a:srgbClr val="002060"/>
                </a:solidFill>
                <a:effectLst/>
                <a:uFillTx/>
                <a:latin typeface="Calibri"/>
                <a:ea typeface="Calibri"/>
              </a:rPr>
              <a:t>Mathématiques</a:t>
            </a:r>
            <a:endParaRPr lang="en-US" sz="7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" name="Google Shape;738;p98"/>
          <p:cNvSpPr/>
          <p:nvPr/>
        </p:nvSpPr>
        <p:spPr>
          <a:xfrm>
            <a:off x="8233200" y="1529640"/>
            <a:ext cx="1703880" cy="45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 defTabSz="1219320">
              <a:lnSpc>
                <a:spcPct val="183000"/>
              </a:lnSpc>
            </a:pPr>
            <a:r>
              <a:rPr lang="fr-FR" sz="187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Niveau</a:t>
            </a:r>
            <a:r>
              <a:rPr lang="fr-FR" sz="160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</a:t>
            </a:r>
            <a:r>
              <a:rPr lang="fr-FR" sz="134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        </a:t>
            </a:r>
            <a:r>
              <a:rPr lang="fr-FR" sz="160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         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6" name="Google Shape;743;p98"/>
          <p:cNvPicPr/>
          <p:nvPr/>
        </p:nvPicPr>
        <p:blipFill>
          <a:blip r:embed="rId2"/>
          <a:stretch/>
        </p:blipFill>
        <p:spPr>
          <a:xfrm>
            <a:off x="8139960" y="1409400"/>
            <a:ext cx="2026080" cy="1623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7" name="Google Shape;744;p98"/>
          <p:cNvSpPr/>
          <p:nvPr/>
        </p:nvSpPr>
        <p:spPr>
          <a:xfrm>
            <a:off x="8300880" y="1596240"/>
            <a:ext cx="1703880" cy="59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 defTabSz="1219320">
              <a:lnSpc>
                <a:spcPct val="183000"/>
              </a:lnSpc>
            </a:pPr>
            <a:r>
              <a:rPr lang="fr-FR" sz="24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Niveau</a:t>
            </a: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         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8" name="Google Shape;745;p98"/>
          <p:cNvSpPr/>
          <p:nvPr/>
        </p:nvSpPr>
        <p:spPr>
          <a:xfrm>
            <a:off x="8404200" y="2221200"/>
            <a:ext cx="14972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 anchorCtr="1">
            <a:spAutoFit/>
          </a:bodyPr>
          <a:p>
            <a:pPr algn="ctr" defTabSz="1219320">
              <a:lnSpc>
                <a:spcPct val="100000"/>
              </a:lnSpc>
            </a:pPr>
            <a:r>
              <a:rPr lang="fr-FR" sz="2400" b="1" u="none" strike="noStrike">
                <a:solidFill>
                  <a:srgbClr val="FCBF18"/>
                </a:solidFill>
                <a:effectLst/>
                <a:uFillTx/>
                <a:latin typeface="Calibri"/>
                <a:ea typeface="Calibri"/>
              </a:rPr>
              <a:t>2AC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9" name="Image 9"/>
          <p:cNvPicPr/>
          <p:nvPr/>
        </p:nvPicPr>
        <p:blipFill>
          <a:blip r:embed="rId3"/>
          <a:stretch/>
        </p:blipFill>
        <p:spPr>
          <a:xfrm>
            <a:off x="6834960" y="3263040"/>
            <a:ext cx="4778640" cy="3185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donne 30s aux élèves pour réfléchir, puis invite deux ou trois d'entre eux à répondre.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8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Complétez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79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277000" y="880200"/>
            <a:ext cx="702360" cy="702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0" name="Oval 81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81" name="Image 2"/>
          <p:cNvPicPr/>
          <p:nvPr/>
        </p:nvPicPr>
        <p:blipFill>
          <a:blip r:embed="rId2"/>
          <a:stretch/>
        </p:blipFill>
        <p:spPr>
          <a:xfrm>
            <a:off x="507960" y="1582920"/>
            <a:ext cx="10950840" cy="3960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Image 5"/>
          <p:cNvPicPr/>
          <p:nvPr/>
        </p:nvPicPr>
        <p:blipFill>
          <a:blip r:embed="rId1"/>
          <a:stretch/>
        </p:blipFill>
        <p:spPr>
          <a:xfrm>
            <a:off x="518040" y="1523160"/>
            <a:ext cx="10950840" cy="396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3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affiche et explique les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4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Voici la réponse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85" name="Image 8"/>
          <p:cNvPicPr/>
          <p:nvPr/>
        </p:nvPicPr>
        <p:blipFill>
          <a:blip r:embed="rId2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6" name="Oval 8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7" name="Rectangle : coins arrondis 2"/>
          <p:cNvSpPr/>
          <p:nvPr/>
        </p:nvSpPr>
        <p:spPr>
          <a:xfrm>
            <a:off x="10108440" y="3105360"/>
            <a:ext cx="1206000" cy="24732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88" name="Rectangle : coins arrondis 3"/>
          <p:cNvSpPr/>
          <p:nvPr/>
        </p:nvSpPr>
        <p:spPr>
          <a:xfrm>
            <a:off x="3805560" y="3475440"/>
            <a:ext cx="1206000" cy="24732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89" name="Rectangle : coins arrondis 4"/>
          <p:cNvSpPr/>
          <p:nvPr/>
        </p:nvSpPr>
        <p:spPr>
          <a:xfrm>
            <a:off x="3304800" y="4400640"/>
            <a:ext cx="2453400" cy="24732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90" name="Rectangle : coins arrondis 17"/>
          <p:cNvSpPr/>
          <p:nvPr/>
        </p:nvSpPr>
        <p:spPr>
          <a:xfrm flipV="1">
            <a:off x="2521080" y="4751640"/>
            <a:ext cx="456840" cy="6555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91" name="Rectangle : coins arrondis 18"/>
          <p:cNvSpPr/>
          <p:nvPr/>
        </p:nvSpPr>
        <p:spPr>
          <a:xfrm flipV="1">
            <a:off x="3141720" y="4773600"/>
            <a:ext cx="456840" cy="6555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92" name="Rectangle : coins arrondis 19"/>
          <p:cNvSpPr/>
          <p:nvPr/>
        </p:nvSpPr>
        <p:spPr>
          <a:xfrm flipV="1">
            <a:off x="5699880" y="4827960"/>
            <a:ext cx="456840" cy="6555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93" name="Rectangle : coins arrondis 20"/>
          <p:cNvSpPr/>
          <p:nvPr/>
        </p:nvSpPr>
        <p:spPr>
          <a:xfrm flipV="1">
            <a:off x="6320160" y="4849920"/>
            <a:ext cx="456840" cy="6555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94" name="Rectangle : coins arrondis 22"/>
          <p:cNvSpPr/>
          <p:nvPr/>
        </p:nvSpPr>
        <p:spPr>
          <a:xfrm>
            <a:off x="7481880" y="4862880"/>
            <a:ext cx="2529720" cy="37764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95" name="Rectangle : coins arrondis 23"/>
          <p:cNvSpPr/>
          <p:nvPr/>
        </p:nvSpPr>
        <p:spPr>
          <a:xfrm>
            <a:off x="10855080" y="3998880"/>
            <a:ext cx="481320" cy="24732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96" name="ZoneTexte 24"/>
          <p:cNvSpPr/>
          <p:nvPr/>
        </p:nvSpPr>
        <p:spPr>
          <a:xfrm>
            <a:off x="3333960" y="4326840"/>
            <a:ext cx="2550960" cy="3996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7" name="ZoneTexte 25"/>
          <p:cNvSpPr/>
          <p:nvPr/>
        </p:nvSpPr>
        <p:spPr>
          <a:xfrm>
            <a:off x="9880200" y="2928960"/>
            <a:ext cx="861120" cy="39960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8" name="ZoneTexte 26"/>
          <p:cNvSpPr/>
          <p:nvPr/>
        </p:nvSpPr>
        <p:spPr>
          <a:xfrm>
            <a:off x="3595320" y="3349800"/>
            <a:ext cx="861120" cy="39960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9" name="ZoneTexte 27"/>
          <p:cNvSpPr/>
          <p:nvPr/>
        </p:nvSpPr>
        <p:spPr>
          <a:xfrm>
            <a:off x="10611360" y="3881520"/>
            <a:ext cx="861120" cy="39960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0" name="ZoneTexte 28"/>
          <p:cNvSpPr/>
          <p:nvPr/>
        </p:nvSpPr>
        <p:spPr>
          <a:xfrm>
            <a:off x="2531520" y="4813200"/>
            <a:ext cx="516240" cy="39960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1" name="ZoneTexte 29"/>
          <p:cNvSpPr/>
          <p:nvPr/>
        </p:nvSpPr>
        <p:spPr>
          <a:xfrm>
            <a:off x="3075840" y="4824000"/>
            <a:ext cx="516240" cy="399600"/>
          </a:xfrm>
          <a:prstGeom prst="rect">
            <a:avLst/>
          </a:pr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2" name="ZoneTexte 30"/>
          <p:cNvSpPr/>
          <p:nvPr/>
        </p:nvSpPr>
        <p:spPr>
          <a:xfrm>
            <a:off x="6352560" y="4813200"/>
            <a:ext cx="516240" cy="399600"/>
          </a:xfrm>
          <a:prstGeom prst="rect">
            <a:avLst/>
          </a:prstGeom>
          <a:blipFill rotWithShape="0">
            <a:blip r:embed="rId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3" name="ZoneTexte 31"/>
          <p:cNvSpPr/>
          <p:nvPr/>
        </p:nvSpPr>
        <p:spPr>
          <a:xfrm>
            <a:off x="5735520" y="4813200"/>
            <a:ext cx="516240" cy="399600"/>
          </a:xfrm>
          <a:prstGeom prst="rect">
            <a:avLst/>
          </a:prstGeom>
          <a:blipFill rotWithShape="0">
            <a:blip r:embed="rId10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4" name="ZoneTexte 32"/>
          <p:cNvSpPr/>
          <p:nvPr/>
        </p:nvSpPr>
        <p:spPr>
          <a:xfrm>
            <a:off x="7513200" y="4774320"/>
            <a:ext cx="1231560" cy="399600"/>
          </a:xfrm>
          <a:prstGeom prst="rect">
            <a:avLst/>
          </a:prstGeom>
          <a:blipFill rotWithShape="0">
            <a:blip r:embed="rId1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AE4F6"/>
            </a:gs>
            <a:gs pos="74000">
              <a:srgbClr val="3C2031">
                <a:alpha val="44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5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306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07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Déclaration de l’objectif </a:t>
              </a:r>
              <a:br>
                <a:rPr sz="5600"/>
              </a:b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de la séance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08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309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10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 à 2 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311" name="Image 23"/>
          <p:cNvSpPr/>
          <p:nvPr/>
        </p:nvSpPr>
        <p:spPr>
          <a:xfrm>
            <a:off x="5414040" y="1047600"/>
            <a:ext cx="1262880" cy="1226520"/>
          </a:xfrm>
          <a:custGeom>
            <a:avLst/>
            <a:gdLst>
              <a:gd name="textAreaLeft" fmla="*/ 0 w 1262880"/>
              <a:gd name="textAreaRight" fmla="*/ 1263240 w 1262880"/>
              <a:gd name="textAreaTop" fmla="*/ 0 h 1226520"/>
              <a:gd name="textAreaBottom" fmla="*/ 1226880 h 1226520"/>
              <a:gd name="GluePoint1X" fmla="*/ 0 w 1263390"/>
              <a:gd name="GluePoint1Y" fmla="*/ 0 h 1226820"/>
              <a:gd name="GluePoint2X" fmla="*/ 408496 w 1263390"/>
              <a:gd name="GluePoint2Y" fmla="*/ 0 h 1226820"/>
              <a:gd name="GluePoint3X" fmla="*/ 842260 w 1263390"/>
              <a:gd name="GluePoint3Y" fmla="*/ 0 h 1226820"/>
              <a:gd name="GluePoint4X" fmla="*/ 1263390 w 1263390"/>
              <a:gd name="GluePoint4Y" fmla="*/ 0 h 1226820"/>
              <a:gd name="GluePoint5X" fmla="*/ 1263390 w 1263390"/>
              <a:gd name="GluePoint5Y" fmla="*/ 372135 h 1226820"/>
              <a:gd name="GluePoint6X" fmla="*/ 1263390 w 1263390"/>
              <a:gd name="GluePoint6Y" fmla="*/ 805612 h 1226820"/>
              <a:gd name="GluePoint7X" fmla="*/ 1263390 w 1263390"/>
              <a:gd name="GluePoint7Y" fmla="*/ 1226820 h 1226820"/>
              <a:gd name="GluePoint8X" fmla="*/ 842260 w 1263390"/>
              <a:gd name="GluePoint8Y" fmla="*/ 1226820 h 1226820"/>
              <a:gd name="GluePoint9X" fmla="*/ 446398 w 1263390"/>
              <a:gd name="GluePoint9Y" fmla="*/ 1226820 h 1226820"/>
              <a:gd name="GluePoint10X" fmla="*/ 0 w 1263390"/>
              <a:gd name="GluePoint10Y" fmla="*/ 1226820 h 1226820"/>
              <a:gd name="GluePoint11X" fmla="*/ 0 w 1263390"/>
              <a:gd name="GluePoint11Y" fmla="*/ 854685 h 1226820"/>
              <a:gd name="GluePoint12X" fmla="*/ 0 w 1263390"/>
              <a:gd name="GluePoint12Y" fmla="*/ 458013 h 1226820"/>
              <a:gd name="GluePoint13X" fmla="*/ 0 w 1263390"/>
              <a:gd name="GluePoint13Y" fmla="*/ 0 h 122682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263390" h="122682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stroke="0" w="1263390" h="122682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1D6FA9">
                <a:lumMod val="7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donne 30s aux élèves pour réfléchir, puis invite deux ou trois d'entre eux à répondre.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3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 Exprimez votre avis?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14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277000" y="880200"/>
            <a:ext cx="702360" cy="702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5" name="Oval 81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6" name="Rounded Rectangle 5"/>
          <p:cNvSpPr/>
          <p:nvPr/>
        </p:nvSpPr>
        <p:spPr>
          <a:xfrm>
            <a:off x="2455920" y="2439360"/>
            <a:ext cx="3291480" cy="100548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31750">
            <a:solidFill>
              <a:srgbClr val="C8C8C8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34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A. </a:t>
            </a:r>
            <a:r>
              <a:rPr lang="en-US" sz="34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4x²y</a:t>
            </a:r>
            <a:endParaRPr lang="en-US" sz="3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7" name="Rounded Rectangle 6"/>
          <p:cNvSpPr/>
          <p:nvPr/>
        </p:nvSpPr>
        <p:spPr>
          <a:xfrm>
            <a:off x="5930640" y="2439360"/>
            <a:ext cx="3291480" cy="100548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31750">
            <a:solidFill>
              <a:srgbClr val="C8C8C8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34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B. </a:t>
            </a:r>
            <a:r>
              <a:rPr lang="en-US" sz="34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−x²y</a:t>
            </a:r>
            <a:endParaRPr lang="en-US" sz="3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8" name="Rounded Rectangle 7"/>
          <p:cNvSpPr/>
          <p:nvPr/>
        </p:nvSpPr>
        <p:spPr>
          <a:xfrm>
            <a:off x="2475360" y="4862520"/>
            <a:ext cx="3291480" cy="100548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31750">
            <a:solidFill>
              <a:srgbClr val="C8C8C8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34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E. </a:t>
            </a:r>
            <a:r>
              <a:rPr lang="en-US" sz="34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3xy²</a:t>
            </a:r>
            <a:endParaRPr lang="en-US" sz="3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9" name="Rounded Rectangle 8"/>
          <p:cNvSpPr/>
          <p:nvPr/>
        </p:nvSpPr>
        <p:spPr>
          <a:xfrm>
            <a:off x="2453760" y="3660120"/>
            <a:ext cx="3291480" cy="100548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31750">
            <a:solidFill>
              <a:srgbClr val="C8C8C8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34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C. </a:t>
            </a:r>
            <a:r>
              <a:rPr lang="en-US" sz="34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2xy²</a:t>
            </a:r>
            <a:endParaRPr lang="en-US" sz="3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0" name="Rounded Rectangle 9"/>
          <p:cNvSpPr/>
          <p:nvPr/>
        </p:nvSpPr>
        <p:spPr>
          <a:xfrm>
            <a:off x="5930640" y="4798440"/>
            <a:ext cx="3291480" cy="100548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31750">
            <a:solidFill>
              <a:srgbClr val="C8C8C8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34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F. </a:t>
            </a:r>
            <a:r>
              <a:rPr lang="en-US" sz="34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2xy</a:t>
            </a:r>
            <a:endParaRPr lang="en-US" sz="3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1" name="Rounded Rectangle 11"/>
          <p:cNvSpPr/>
          <p:nvPr/>
        </p:nvSpPr>
        <p:spPr>
          <a:xfrm>
            <a:off x="5930640" y="3619080"/>
            <a:ext cx="3291480" cy="100548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31750">
            <a:solidFill>
              <a:srgbClr val="C8C8C8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34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D. </a:t>
            </a:r>
            <a:r>
              <a:rPr lang="en-US" sz="34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5xy</a:t>
            </a:r>
            <a:endParaRPr lang="en-US" sz="3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2" name="ZoneTexte 5"/>
          <p:cNvSpPr/>
          <p:nvPr/>
        </p:nvSpPr>
        <p:spPr>
          <a:xfrm>
            <a:off x="507960" y="1185480"/>
            <a:ext cx="99201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</a:t>
            </a: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Quels sont les monômes  qui sont deux à deux  semblables ou de même type?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A la fin de cette séance, vous serez capables de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24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5" name="Google Shape;2054;p38"/>
          <p:cNvSpPr/>
          <p:nvPr/>
        </p:nvSpPr>
        <p:spPr>
          <a:xfrm>
            <a:off x="774720" y="3191040"/>
            <a:ext cx="10908360" cy="707400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2040" tIns="122040" rIns="122040" bIns="122040" anchor="ctr">
            <a:noAutofit/>
          </a:bodyPr>
          <a:p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26" name="ZoneTexte 3"/>
          <p:cNvSpPr/>
          <p:nvPr/>
        </p:nvSpPr>
        <p:spPr>
          <a:xfrm>
            <a:off x="1519920" y="3314160"/>
            <a:ext cx="9731160" cy="461160"/>
          </a:xfrm>
          <a:prstGeom prst="rect">
            <a:avLst/>
          </a:prstGeom>
          <a:noFill/>
          <a:ln w="1905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tIns="122040" rIns="122040" bIns="12204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rgbClr val="106585"/>
                </a:solidFill>
                <a:effectLst/>
                <a:uFillTx/>
                <a:latin typeface="Calibri"/>
              </a:rPr>
              <a:t>Réduire un polynôme en regroupant les termes semblables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27" name="Image 23"/>
          <p:cNvPicPr/>
          <p:nvPr/>
        </p:nvPicPr>
        <p:blipFill>
          <a:blip r:embed="rId2"/>
          <a:stretch/>
        </p:blipFill>
        <p:spPr>
          <a:xfrm>
            <a:off x="468360" y="2908080"/>
            <a:ext cx="805320" cy="80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8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déclare l’objectif.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9" name="Oval 43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A la fin de cette séance, vous serez capables de réduire un polynôme en regroupant les termes semblables 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31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277000" y="880200"/>
            <a:ext cx="702360" cy="702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2" name="Oval 81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3" name="Rounded Rectangle 7"/>
          <p:cNvSpPr/>
          <p:nvPr/>
        </p:nvSpPr>
        <p:spPr>
          <a:xfrm>
            <a:off x="3433320" y="2025000"/>
            <a:ext cx="4957920" cy="868320"/>
          </a:xfrm>
          <a:prstGeom prst="roundRect">
            <a:avLst>
              <a:gd name="adj" fmla="val 16667"/>
            </a:avLst>
          </a:prstGeom>
          <a:solidFill>
            <a:srgbClr val="F5F5F5"/>
          </a:solidFill>
          <a:ln w="9525">
            <a:solidFill>
              <a:srgbClr val="C8C8C8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Comment réduire le polynôme: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4" name="Rounded Rectangle 8"/>
          <p:cNvSpPr/>
          <p:nvPr/>
        </p:nvSpPr>
        <p:spPr>
          <a:xfrm>
            <a:off x="5511600" y="4336920"/>
            <a:ext cx="801360" cy="851040"/>
          </a:xfrm>
          <a:prstGeom prst="roundRect">
            <a:avLst>
              <a:gd name="adj" fmla="val 16667"/>
            </a:avLst>
          </a:prstGeom>
          <a:solidFill>
            <a:srgbClr val="F5F5F5"/>
          </a:solidFill>
          <a:ln w="9525">
            <a:solidFill>
              <a:srgbClr val="C8C8C8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6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?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5" name="ZoneTexte 3"/>
          <p:cNvSpPr/>
          <p:nvPr/>
        </p:nvSpPr>
        <p:spPr>
          <a:xfrm>
            <a:off x="3943800" y="3306960"/>
            <a:ext cx="3936960" cy="58428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36" name="Image 8"/>
          <p:cNvPicPr/>
          <p:nvPr/>
        </p:nvPicPr>
        <p:blipFill>
          <a:blip r:embed="rId3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338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39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Tâche principale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40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341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42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15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43" name="Group 5"/>
          <p:cNvGrpSpPr/>
          <p:nvPr/>
        </p:nvGrpSpPr>
        <p:grpSpPr>
          <a:xfrm>
            <a:off x="5490000" y="1368720"/>
            <a:ext cx="1211760" cy="1230840"/>
            <a:chOff x="5490000" y="1368720"/>
            <a:chExt cx="1211760" cy="1230840"/>
          </a:xfrm>
        </p:grpSpPr>
        <p:grpSp>
          <p:nvGrpSpPr>
            <p:cNvPr id="344" name="Group 6"/>
            <p:cNvGrpSpPr/>
            <p:nvPr/>
          </p:nvGrpSpPr>
          <p:grpSpPr>
            <a:xfrm>
              <a:off x="5490000" y="1368720"/>
              <a:ext cx="1211760" cy="1230840"/>
              <a:chOff x="5490000" y="1368720"/>
              <a:chExt cx="1211760" cy="1230840"/>
            </a:xfrm>
          </p:grpSpPr>
          <p:sp>
            <p:nvSpPr>
              <p:cNvPr id="345" name="Picture 8"/>
              <p:cNvSpPr/>
              <p:nvPr/>
            </p:nvSpPr>
            <p:spPr>
              <a:xfrm>
                <a:off x="5490000" y="1368720"/>
                <a:ext cx="1211760" cy="1230840"/>
              </a:xfrm>
              <a:custGeom>
                <a:avLst/>
                <a:gdLst>
                  <a:gd name="textAreaLeft" fmla="*/ 0 w 1211760"/>
                  <a:gd name="textAreaRight" fmla="*/ 1212120 w 1211760"/>
                  <a:gd name="textAreaTop" fmla="*/ 0 h 1230840"/>
                  <a:gd name="textAreaBottom" fmla="*/ 1231200 h 1230840"/>
                  <a:gd name="GluePoint1X" fmla="*/ 0 w 1212279"/>
                  <a:gd name="GluePoint1Y" fmla="*/ 0 h 1231221"/>
                  <a:gd name="GluePoint2X" fmla="*/ 416216 w 1212279"/>
                  <a:gd name="GluePoint2Y" fmla="*/ 0 h 1231221"/>
                  <a:gd name="GluePoint3X" fmla="*/ 783940 w 1212279"/>
                  <a:gd name="GluePoint3Y" fmla="*/ 0 h 1231221"/>
                  <a:gd name="GluePoint4X" fmla="*/ 1212279 w 1212279"/>
                  <a:gd name="GluePoint4Y" fmla="*/ 0 h 1231221"/>
                  <a:gd name="GluePoint5X" fmla="*/ 1212279 w 1212279"/>
                  <a:gd name="GluePoint5Y" fmla="*/ 373470 h 1231221"/>
                  <a:gd name="GluePoint6X" fmla="*/ 1212279 w 1212279"/>
                  <a:gd name="GluePoint6Y" fmla="*/ 771565 h 1231221"/>
                  <a:gd name="GluePoint7X" fmla="*/ 1212279 w 1212279"/>
                  <a:gd name="GluePoint7Y" fmla="*/ 1231221 h 1231221"/>
                  <a:gd name="GluePoint8X" fmla="*/ 832432 w 1212279"/>
                  <a:gd name="GluePoint8Y" fmla="*/ 1231221 h 1231221"/>
                  <a:gd name="GluePoint9X" fmla="*/ 404093 w 1212279"/>
                  <a:gd name="GluePoint9Y" fmla="*/ 1231221 h 1231221"/>
                  <a:gd name="GluePoint10X" fmla="*/ 0 w 1212279"/>
                  <a:gd name="GluePoint10Y" fmla="*/ 1231221 h 1231221"/>
                  <a:gd name="GluePoint11X" fmla="*/ 0 w 1212279"/>
                  <a:gd name="GluePoint11Y" fmla="*/ 820814 h 1231221"/>
                  <a:gd name="GluePoint12X" fmla="*/ 0 w 1212279"/>
                  <a:gd name="GluePoint12Y" fmla="*/ 398095 h 1231221"/>
                  <a:gd name="GluePoint13X" fmla="*/ 0 w 1212279"/>
                  <a:gd name="GluePoint13Y" fmla="*/ 0 h 123122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fill="none" w="1212279" h="1231221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stroke="0" w="1212279" h="1231221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blipFill rotWithShape="0">
                <a:blip r:embed="rId2"/>
                <a:srcRect/>
                <a:stretch/>
              </a:blipFill>
              <a:ln w="38100">
                <a:solidFill>
                  <a:srgbClr val="7030A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noAutofit/>
              </a:bodyPr>
              <a:p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Arial"/>
                </a:endParaRPr>
              </a:p>
            </p:txBody>
          </p:sp>
          <p:pic>
            <p:nvPicPr>
              <p:cNvPr id="346" name="Picture 9"/>
              <p:cNvPicPr/>
              <p:nvPr/>
            </p:nvPicPr>
            <p:blipFill>
              <a:blip r:embed="rId3"/>
              <a:srcRect l="0" t="11422" r="52523" b="25007"/>
              <a:stretch/>
            </p:blipFill>
            <p:spPr>
              <a:xfrm>
                <a:off x="5637240" y="1527840"/>
                <a:ext cx="917280" cy="83520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347" name="Picture 7"/>
            <p:cNvPicPr/>
            <p:nvPr/>
          </p:nvPicPr>
          <p:blipFill>
            <a:blip r:embed="rId4"/>
            <a:stretch/>
          </p:blipFill>
          <p:spPr>
            <a:xfrm>
              <a:off x="6489720" y="1509120"/>
              <a:ext cx="199440" cy="298800"/>
            </a:xfrm>
            <a:prstGeom prst="rect">
              <a:avLst/>
            </a:prstGeom>
            <a:noFill/>
            <a:ln w="0">
              <a:noFill/>
            </a:ln>
          </p:spPr>
        </p:pic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Voici la signification de termes semblables d’un polynôme.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9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50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1" name="D_A_02"/>
          <p:cNvSpPr/>
          <p:nvPr/>
        </p:nvSpPr>
        <p:spPr>
          <a:xfrm>
            <a:off x="765720" y="63396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incite les élèves à suivre.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2" name="ZoneTexte 4"/>
          <p:cNvSpPr/>
          <p:nvPr/>
        </p:nvSpPr>
        <p:spPr>
          <a:xfrm>
            <a:off x="1031760" y="1657440"/>
            <a:ext cx="10128240" cy="147564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solidFill>
              <a:srgbClr val="1D9A78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3" name="ZoneTexte 6"/>
          <p:cNvSpPr/>
          <p:nvPr/>
        </p:nvSpPr>
        <p:spPr>
          <a:xfrm>
            <a:off x="2858760" y="4793040"/>
            <a:ext cx="6356880" cy="4611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solidFill>
              <a:srgbClr val="1D9A78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4" name="Flèche : bas 2"/>
          <p:cNvSpPr/>
          <p:nvPr/>
        </p:nvSpPr>
        <p:spPr>
          <a:xfrm>
            <a:off x="5504760" y="3488760"/>
            <a:ext cx="848880" cy="101196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1D9A78"/>
          </a:solidFill>
          <a:ln>
            <a:solidFill>
              <a:srgbClr val="0C43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9" dur="indefinite" restart="never" nodeType="tmRoot">
          <p:childTnLst>
            <p:seq>
              <p:cTn id="40" dur="indefinite" nodeType="mainSeq">
                <p:childTnLst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fill="hold" nodeType="after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48"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Termes semblables d’un polynôme.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6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57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8" name="D_A_02"/>
          <p:cNvSpPr/>
          <p:nvPr/>
        </p:nvSpPr>
        <p:spPr>
          <a:xfrm>
            <a:off x="765720" y="58896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incite les élèves à suivre.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9" name="ZoneTexte 2"/>
          <p:cNvSpPr/>
          <p:nvPr/>
        </p:nvSpPr>
        <p:spPr>
          <a:xfrm>
            <a:off x="742320" y="5353920"/>
            <a:ext cx="10707120" cy="8305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0">
            <a:solidFill>
              <a:srgbClr val="1D9A78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Les </a:t>
            </a:r>
            <a:r>
              <a:rPr lang="fr-FR" sz="2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termes semblables </a:t>
            </a: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d’un polynôme ont </a:t>
            </a:r>
            <a:r>
              <a:rPr lang="fr-FR" sz="2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les mêmes variables avec les mêmes exposants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0" name="ZoneTexte 5"/>
          <p:cNvSpPr/>
          <p:nvPr/>
        </p:nvSpPr>
        <p:spPr>
          <a:xfrm>
            <a:off x="3070080" y="3429000"/>
            <a:ext cx="5416560" cy="7689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361" name="Connecteur droit avec flèche 6"/>
          <p:cNvCxnSpPr>
            <a:stCxn id="362" idx="2"/>
          </p:cNvCxnSpPr>
          <p:nvPr/>
        </p:nvCxnSpPr>
        <p:spPr>
          <a:xfrm flipH="1">
            <a:off x="4321440" y="2147760"/>
            <a:ext cx="1524600" cy="1283400"/>
          </a:xfrm>
          <a:prstGeom prst="straightConnector1">
            <a:avLst/>
          </a:prstGeom>
          <a:ln w="57150">
            <a:solidFill>
              <a:srgbClr val="0070C0"/>
            </a:solidFill>
            <a:tailEnd len="med" type="arrow" w="med"/>
          </a:ln>
        </p:spPr>
      </p:cxnSp>
      <p:cxnSp>
        <p:nvCxnSpPr>
          <p:cNvPr id="363" name="Connecteur droit avec flèche 10"/>
          <p:cNvCxnSpPr>
            <a:stCxn id="362" idx="2"/>
          </p:cNvCxnSpPr>
          <p:nvPr/>
        </p:nvCxnSpPr>
        <p:spPr>
          <a:xfrm>
            <a:off x="5845680" y="2147760"/>
            <a:ext cx="1295640" cy="1306080"/>
          </a:xfrm>
          <a:prstGeom prst="straightConnector1">
            <a:avLst/>
          </a:prstGeom>
          <a:ln w="57150">
            <a:solidFill>
              <a:srgbClr val="0070C0"/>
            </a:solidFill>
            <a:tailEnd len="med" type="arrow" w="med"/>
          </a:ln>
        </p:spPr>
      </p:cxnSp>
      <p:sp>
        <p:nvSpPr>
          <p:cNvPr id="362" name="ZoneTexte 13"/>
          <p:cNvSpPr/>
          <p:nvPr/>
        </p:nvSpPr>
        <p:spPr>
          <a:xfrm>
            <a:off x="4321800" y="1686600"/>
            <a:ext cx="3047760" cy="4611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0">
            <a:solidFill>
              <a:srgbClr val="0070C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Termes semblables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3" dur="indefinite" restart="never" nodeType="tmRoot">
          <p:childTnLst>
            <p:seq>
              <p:cTn id="54" dur="indefinite" nodeType="mainSeq">
                <p:childTnLst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J’étudie l’exemple: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5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66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7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8" name="ZoneTexte 29"/>
          <p:cNvSpPr/>
          <p:nvPr/>
        </p:nvSpPr>
        <p:spPr>
          <a:xfrm>
            <a:off x="1851120" y="2775600"/>
            <a:ext cx="4114080" cy="4611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9" name="ZoneTexte 30"/>
          <p:cNvSpPr/>
          <p:nvPr/>
        </p:nvSpPr>
        <p:spPr>
          <a:xfrm>
            <a:off x="4771440" y="2767680"/>
            <a:ext cx="3010320" cy="4611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0" name="ZoneTexte 31"/>
          <p:cNvSpPr/>
          <p:nvPr/>
        </p:nvSpPr>
        <p:spPr>
          <a:xfrm>
            <a:off x="1981800" y="4530960"/>
            <a:ext cx="4114080" cy="46116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1" name="ZoneTexte 32"/>
          <p:cNvSpPr/>
          <p:nvPr/>
        </p:nvSpPr>
        <p:spPr>
          <a:xfrm>
            <a:off x="4488120" y="4542120"/>
            <a:ext cx="4114080" cy="46116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2" name="ZoneTexte 33"/>
          <p:cNvSpPr/>
          <p:nvPr/>
        </p:nvSpPr>
        <p:spPr>
          <a:xfrm>
            <a:off x="1815840" y="6049440"/>
            <a:ext cx="4114080" cy="46116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3" name="ZoneTexte 34"/>
          <p:cNvSpPr/>
          <p:nvPr/>
        </p:nvSpPr>
        <p:spPr>
          <a:xfrm>
            <a:off x="5202720" y="6058800"/>
            <a:ext cx="4114080" cy="46116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4" name="ZoneTexte 37"/>
          <p:cNvSpPr/>
          <p:nvPr/>
        </p:nvSpPr>
        <p:spPr>
          <a:xfrm>
            <a:off x="3007080" y="1119240"/>
            <a:ext cx="29714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24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Réduire le polynôme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5" name="ZoneTexte 38"/>
          <p:cNvSpPr/>
          <p:nvPr/>
        </p:nvSpPr>
        <p:spPr>
          <a:xfrm>
            <a:off x="5346360" y="1125000"/>
            <a:ext cx="3619800" cy="461160"/>
          </a:xfrm>
          <a:prstGeom prst="rect">
            <a:avLst/>
          </a:pr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6" name="Organigramme : Connecteur 39"/>
          <p:cNvSpPr/>
          <p:nvPr/>
        </p:nvSpPr>
        <p:spPr>
          <a:xfrm>
            <a:off x="354960" y="2061360"/>
            <a:ext cx="559080" cy="539640"/>
          </a:xfrm>
          <a:prstGeom prst="flowChartConnector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70C0"/>
                </a:solidFill>
                <a:effectLst/>
                <a:uFillTx/>
                <a:latin typeface="Calibri"/>
              </a:rPr>
              <a:t>1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7" name="ZoneTexte 40"/>
          <p:cNvSpPr/>
          <p:nvPr/>
        </p:nvSpPr>
        <p:spPr>
          <a:xfrm>
            <a:off x="963720" y="2081520"/>
            <a:ext cx="55929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Je regroupe les termes semblables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8" name="ZoneTexte 42"/>
          <p:cNvSpPr/>
          <p:nvPr/>
        </p:nvSpPr>
        <p:spPr>
          <a:xfrm>
            <a:off x="1005480" y="3828960"/>
            <a:ext cx="55929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J’applique la règle de distributivité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9" name="ZoneTexte 50"/>
          <p:cNvSpPr/>
          <p:nvPr/>
        </p:nvSpPr>
        <p:spPr>
          <a:xfrm>
            <a:off x="1112040" y="5514120"/>
            <a:ext cx="47361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Je donne le résultat final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0" name="Ellipse 55"/>
          <p:cNvSpPr/>
          <p:nvPr/>
        </p:nvSpPr>
        <p:spPr>
          <a:xfrm>
            <a:off x="2571120" y="2709720"/>
            <a:ext cx="494280" cy="66456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81" name="Ellipse 56"/>
          <p:cNvSpPr/>
          <p:nvPr/>
        </p:nvSpPr>
        <p:spPr>
          <a:xfrm>
            <a:off x="4011120" y="2709720"/>
            <a:ext cx="534960" cy="66456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82" name="ZoneTexte 57"/>
          <p:cNvSpPr/>
          <p:nvPr/>
        </p:nvSpPr>
        <p:spPr>
          <a:xfrm>
            <a:off x="6863400" y="2783520"/>
            <a:ext cx="1887120" cy="461160"/>
          </a:xfrm>
          <a:prstGeom prst="rect">
            <a:avLst/>
          </a:prstGeom>
          <a:blipFill rotWithShape="0">
            <a:blip r:embed="rId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3" name="Organigramme : Connecteur 62"/>
          <p:cNvSpPr/>
          <p:nvPr/>
        </p:nvSpPr>
        <p:spPr>
          <a:xfrm>
            <a:off x="354960" y="3803040"/>
            <a:ext cx="559080" cy="539640"/>
          </a:xfrm>
          <a:prstGeom prst="flowChartConnector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70C0"/>
                </a:solidFill>
                <a:effectLst/>
                <a:uFillTx/>
                <a:latin typeface="Calibri"/>
              </a:rPr>
              <a:t>2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4" name="ZoneTexte 63"/>
          <p:cNvSpPr/>
          <p:nvPr/>
        </p:nvSpPr>
        <p:spPr>
          <a:xfrm>
            <a:off x="6962040" y="4531680"/>
            <a:ext cx="2545560" cy="461160"/>
          </a:xfrm>
          <a:prstGeom prst="rect">
            <a:avLst/>
          </a:prstGeom>
          <a:blipFill rotWithShape="0">
            <a:blip r:embed="rId10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385" name="Groupe 66"/>
          <p:cNvGrpSpPr/>
          <p:nvPr/>
        </p:nvGrpSpPr>
        <p:grpSpPr>
          <a:xfrm>
            <a:off x="2799720" y="4911480"/>
            <a:ext cx="927720" cy="254880"/>
            <a:chOff x="2799720" y="4911480"/>
            <a:chExt cx="927720" cy="254880"/>
          </a:xfrm>
        </p:grpSpPr>
        <p:sp>
          <p:nvSpPr>
            <p:cNvPr id="386" name="Flèche : angle droit 64"/>
            <p:cNvSpPr/>
            <p:nvPr/>
          </p:nvSpPr>
          <p:spPr>
            <a:xfrm>
              <a:off x="3233160" y="4912200"/>
              <a:ext cx="494280" cy="254160"/>
            </a:xfrm>
            <a:prstGeom prst="bentUpArrow">
              <a:avLst>
                <a:gd name="adj1" fmla="val 0"/>
                <a:gd name="adj2" fmla="val 25000"/>
                <a:gd name="adj3" fmla="val 27201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87" name="Flèche : angle droit 65"/>
            <p:cNvSpPr/>
            <p:nvPr/>
          </p:nvSpPr>
          <p:spPr>
            <a:xfrm flipH="1">
              <a:off x="2799360" y="4911480"/>
              <a:ext cx="494280" cy="254160"/>
            </a:xfrm>
            <a:prstGeom prst="bentUpArrow">
              <a:avLst>
                <a:gd name="adj1" fmla="val 0"/>
                <a:gd name="adj2" fmla="val 25000"/>
                <a:gd name="adj3" fmla="val 27201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</p:grpSp>
      <p:grpSp>
        <p:nvGrpSpPr>
          <p:cNvPr id="388" name="Groupe 67"/>
          <p:cNvGrpSpPr/>
          <p:nvPr/>
        </p:nvGrpSpPr>
        <p:grpSpPr>
          <a:xfrm>
            <a:off x="4236840" y="4911480"/>
            <a:ext cx="927360" cy="254880"/>
            <a:chOff x="4236840" y="4911480"/>
            <a:chExt cx="927360" cy="254880"/>
          </a:xfrm>
        </p:grpSpPr>
        <p:sp>
          <p:nvSpPr>
            <p:cNvPr id="389" name="Flèche : angle droit 68"/>
            <p:cNvSpPr/>
            <p:nvPr/>
          </p:nvSpPr>
          <p:spPr>
            <a:xfrm>
              <a:off x="4669920" y="4912200"/>
              <a:ext cx="494280" cy="254160"/>
            </a:xfrm>
            <a:prstGeom prst="bentUpArrow">
              <a:avLst>
                <a:gd name="adj1" fmla="val 0"/>
                <a:gd name="adj2" fmla="val 25000"/>
                <a:gd name="adj3" fmla="val 27201"/>
              </a:avLst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90" name="Flèche : angle droit 69"/>
            <p:cNvSpPr/>
            <p:nvPr/>
          </p:nvSpPr>
          <p:spPr>
            <a:xfrm flipH="1">
              <a:off x="4236480" y="4911480"/>
              <a:ext cx="494280" cy="254160"/>
            </a:xfrm>
            <a:prstGeom prst="bentUpArrow">
              <a:avLst>
                <a:gd name="adj1" fmla="val 0"/>
                <a:gd name="adj2" fmla="val 25000"/>
                <a:gd name="adj3" fmla="val 27201"/>
              </a:avLst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391" name="Organigramme : Connecteur 70"/>
          <p:cNvSpPr/>
          <p:nvPr/>
        </p:nvSpPr>
        <p:spPr>
          <a:xfrm>
            <a:off x="354960" y="5436000"/>
            <a:ext cx="559080" cy="539640"/>
          </a:xfrm>
          <a:prstGeom prst="flowChartConnector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70C0"/>
                </a:solidFill>
                <a:effectLst/>
                <a:uFillTx/>
                <a:latin typeface="Calibri"/>
              </a:rPr>
              <a:t>2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9" dur="indefinite" restart="never" nodeType="tmRoot">
          <p:childTnLst>
            <p:seq>
              <p:cTn id="60" dur="indefinite" nodeType="mainSeq">
                <p:childTnLst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3" dur="5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6" dur="5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  <p:animClr clrSpc="rgb">
                                      <p:cBhvr>
                                        <p:cTn id="77" dur="1" fill="hold"/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563C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63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65 1.48148E-006 L 0.05794 0.00023 E">
                                      <p:cBhvr>
                                        <p:cTn id="85" dur="2000" fill="hold"/>
                                        <p:tgtEl>
                                          <p:spTgt spid="3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Clr clrSpc="rgb">
                                      <p:cBhvr>
                                        <p:cTn id="86" dur="1" fill="hold"/>
                                        <p:tgtEl>
                                          <p:spTgt spid="38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BC145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87" presetID="63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006 1.48148E-006 L 0.05755 -0.00185 E">
                                      <p:cBhvr>
                                        <p:cTn id="88" dur="2000" fill="hold"/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Clr clrSpc="rgb">
                                      <p:cBhvr>
                                        <p:cTn id="89" dur="1" fill="hold"/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BC14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06" dur="5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14" dur="5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roupe 25"/>
          <p:cNvGrpSpPr/>
          <p:nvPr/>
        </p:nvGrpSpPr>
        <p:grpSpPr>
          <a:xfrm>
            <a:off x="619200" y="1551600"/>
            <a:ext cx="10083240" cy="552960"/>
            <a:chOff x="619200" y="1551600"/>
            <a:chExt cx="10083240" cy="552960"/>
          </a:xfrm>
        </p:grpSpPr>
        <p:pic>
          <p:nvPicPr>
            <p:cNvPr id="151" name="Picture 3" descr="Image générée"/>
            <p:cNvPicPr/>
            <p:nvPr/>
          </p:nvPicPr>
          <p:blipFill>
            <a:blip r:embed="rId1"/>
            <a:srcRect l="6022" t="25227" r="75348" b="62433"/>
            <a:stretch/>
          </p:blipFill>
          <p:spPr>
            <a:xfrm>
              <a:off x="619200" y="1551600"/>
              <a:ext cx="556560" cy="5529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2" name="Google Shape;1185;p114"/>
            <p:cNvSpPr/>
            <p:nvPr/>
          </p:nvSpPr>
          <p:spPr>
            <a:xfrm>
              <a:off x="1596240" y="16297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Consignes et explications données aux élèves (à dire à haute voix)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53" name="Groupe 30"/>
          <p:cNvGrpSpPr/>
          <p:nvPr/>
        </p:nvGrpSpPr>
        <p:grpSpPr>
          <a:xfrm>
            <a:off x="641520" y="2278080"/>
            <a:ext cx="10060920" cy="481680"/>
            <a:chOff x="641520" y="2278080"/>
            <a:chExt cx="10060920" cy="481680"/>
          </a:xfrm>
        </p:grpSpPr>
        <p:pic>
          <p:nvPicPr>
            <p:cNvPr id="154" name="Image 9"/>
            <p:cNvPicPr/>
            <p:nvPr/>
          </p:nvPicPr>
          <p:blipFill>
            <a:blip r:embed="rId2"/>
            <a:stretch/>
          </p:blipFill>
          <p:spPr>
            <a:xfrm>
              <a:off x="641520" y="2278080"/>
              <a:ext cx="481680" cy="4816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5" name="Google Shape;1185;p114"/>
            <p:cNvSpPr/>
            <p:nvPr/>
          </p:nvSpPr>
          <p:spPr>
            <a:xfrm>
              <a:off x="1596240" y="234540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prête l’attention à l’enseignant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56" name="Google Shape;853;p104"/>
          <p:cNvSpPr/>
          <p:nvPr/>
        </p:nvSpPr>
        <p:spPr>
          <a:xfrm>
            <a:off x="63360" y="28080"/>
            <a:ext cx="8240760" cy="60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100000"/>
              </a:lnSpc>
            </a:pPr>
            <a:r>
              <a:rPr lang="fr-MA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Banque des icones utilisées dans les slides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57" name="Groupe 28"/>
          <p:cNvGrpSpPr/>
          <p:nvPr/>
        </p:nvGrpSpPr>
        <p:grpSpPr>
          <a:xfrm>
            <a:off x="633960" y="2933280"/>
            <a:ext cx="10068480" cy="527400"/>
            <a:chOff x="633960" y="2933280"/>
            <a:chExt cx="10068480" cy="527400"/>
          </a:xfrm>
        </p:grpSpPr>
        <p:sp>
          <p:nvSpPr>
            <p:cNvPr id="158" name="Google Shape;1185;p114"/>
            <p:cNvSpPr/>
            <p:nvPr/>
          </p:nvSpPr>
          <p:spPr>
            <a:xfrm>
              <a:off x="1596240" y="299736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lève la main avant de répondre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59" name="Picture 2" descr="Lever la main - Icônes mains et gestes gratuites"/>
            <p:cNvPicPr/>
            <p:nvPr/>
          </p:nvPicPr>
          <p:blipFill>
            <a:blip r:embed="rId3"/>
            <a:stretch/>
          </p:blipFill>
          <p:spPr>
            <a:xfrm>
              <a:off x="633960" y="2933280"/>
              <a:ext cx="527400" cy="52740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60" name="Groupe 27"/>
          <p:cNvGrpSpPr/>
          <p:nvPr/>
        </p:nvGrpSpPr>
        <p:grpSpPr>
          <a:xfrm>
            <a:off x="582480" y="4447800"/>
            <a:ext cx="10119960" cy="596880"/>
            <a:chOff x="582480" y="4447800"/>
            <a:chExt cx="10119960" cy="596880"/>
          </a:xfrm>
        </p:grpSpPr>
        <p:sp>
          <p:nvSpPr>
            <p:cNvPr id="161" name="Google Shape;1185;p114"/>
            <p:cNvSpPr/>
            <p:nvPr/>
          </p:nvSpPr>
          <p:spPr>
            <a:xfrm>
              <a:off x="1596240" y="45781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recopie la correction sur le livret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162" name="Groupe 23"/>
            <p:cNvGrpSpPr/>
            <p:nvPr/>
          </p:nvGrpSpPr>
          <p:grpSpPr>
            <a:xfrm>
              <a:off x="582480" y="4447800"/>
              <a:ext cx="630720" cy="596880"/>
              <a:chOff x="582480" y="4447800"/>
              <a:chExt cx="630720" cy="596880"/>
            </a:xfrm>
          </p:grpSpPr>
          <p:pic>
            <p:nvPicPr>
              <p:cNvPr id="163" name="Picture 7"/>
              <p:cNvPicPr/>
              <p:nvPr/>
            </p:nvPicPr>
            <p:blipFill>
              <a:blip r:embed="rId4"/>
              <a:srcRect l="11666" t="23332" r="25929" b="30051"/>
              <a:stretch/>
            </p:blipFill>
            <p:spPr>
              <a:xfrm>
                <a:off x="582480" y="4573800"/>
                <a:ext cx="630720" cy="470880"/>
              </a:xfrm>
              <a:prstGeom prst="rect">
                <a:avLst/>
              </a:prstGeom>
              <a:noFill/>
              <a:ln w="19050">
                <a:noFill/>
              </a:ln>
            </p:spPr>
          </p:pic>
          <p:pic>
            <p:nvPicPr>
              <p:cNvPr id="164" name="Picture 7"/>
              <p:cNvPicPr/>
              <p:nvPr/>
            </p:nvPicPr>
            <p:blipFill>
              <a:blip r:embed="rId5"/>
              <a:srcRect l="74749" t="23332" r="10681" b="30051"/>
              <a:stretch/>
            </p:blipFill>
            <p:spPr>
              <a:xfrm rot="1461600">
                <a:off x="758520" y="4456800"/>
                <a:ext cx="146880" cy="470880"/>
              </a:xfrm>
              <a:prstGeom prst="rect">
                <a:avLst/>
              </a:prstGeom>
              <a:noFill/>
              <a:ln w="19050">
                <a:noFill/>
              </a:ln>
            </p:spPr>
          </p:pic>
        </p:grpSp>
      </p:grpSp>
      <p:grpSp>
        <p:nvGrpSpPr>
          <p:cNvPr id="165" name="Groupe 6"/>
          <p:cNvGrpSpPr/>
          <p:nvPr/>
        </p:nvGrpSpPr>
        <p:grpSpPr>
          <a:xfrm>
            <a:off x="564120" y="3754440"/>
            <a:ext cx="9818640" cy="470880"/>
            <a:chOff x="564120" y="3754440"/>
            <a:chExt cx="9818640" cy="470880"/>
          </a:xfrm>
        </p:grpSpPr>
        <p:pic>
          <p:nvPicPr>
            <p:cNvPr id="166" name="Picture 2"/>
            <p:cNvPicPr/>
            <p:nvPr/>
          </p:nvPicPr>
          <p:blipFill>
            <a:blip r:embed="rId6"/>
            <a:stretch/>
          </p:blipFill>
          <p:spPr>
            <a:xfrm>
              <a:off x="564120" y="3754440"/>
              <a:ext cx="648720" cy="4708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67" name="Google Shape;1233;p116"/>
            <p:cNvSpPr/>
            <p:nvPr/>
          </p:nvSpPr>
          <p:spPr>
            <a:xfrm>
              <a:off x="1589400" y="3778200"/>
              <a:ext cx="8793360" cy="420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13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utilise l’ardoise pour répondre 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68" name="Groupe 38"/>
          <p:cNvGrpSpPr/>
          <p:nvPr/>
        </p:nvGrpSpPr>
        <p:grpSpPr>
          <a:xfrm>
            <a:off x="594720" y="5218200"/>
            <a:ext cx="9414360" cy="615240"/>
            <a:chOff x="594720" y="5218200"/>
            <a:chExt cx="9414360" cy="615240"/>
          </a:xfrm>
        </p:grpSpPr>
        <p:sp>
          <p:nvSpPr>
            <p:cNvPr id="169" name="Google Shape;1234;p116"/>
            <p:cNvSpPr/>
            <p:nvPr/>
          </p:nvSpPr>
          <p:spPr>
            <a:xfrm>
              <a:off x="1589400" y="5345280"/>
              <a:ext cx="841968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Pratique autonome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70" name="Picture 14"/>
            <p:cNvPicPr/>
            <p:nvPr/>
          </p:nvPicPr>
          <p:blipFill>
            <a:blip r:embed="rId7"/>
            <a:stretch/>
          </p:blipFill>
          <p:spPr>
            <a:xfrm>
              <a:off x="594720" y="5218200"/>
              <a:ext cx="615240" cy="61524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71" name="Groupe 39"/>
          <p:cNvGrpSpPr/>
          <p:nvPr/>
        </p:nvGrpSpPr>
        <p:grpSpPr>
          <a:xfrm>
            <a:off x="594720" y="6006960"/>
            <a:ext cx="8607960" cy="574200"/>
            <a:chOff x="594720" y="6006960"/>
            <a:chExt cx="8607960" cy="574200"/>
          </a:xfrm>
        </p:grpSpPr>
        <p:sp>
          <p:nvSpPr>
            <p:cNvPr id="172" name="Google Shape;1235;p116"/>
            <p:cNvSpPr/>
            <p:nvPr/>
          </p:nvSpPr>
          <p:spPr>
            <a:xfrm>
              <a:off x="1589400" y="6113520"/>
              <a:ext cx="761328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Pratique guidée en binôme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73" name="Picture 9"/>
            <p:cNvPicPr/>
            <p:nvPr/>
          </p:nvPicPr>
          <p:blipFill>
            <a:blip r:embed="rId8"/>
            <a:stretch/>
          </p:blipFill>
          <p:spPr>
            <a:xfrm>
              <a:off x="594720" y="6006960"/>
              <a:ext cx="615240" cy="57420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74" name="Groupe 44"/>
          <p:cNvGrpSpPr/>
          <p:nvPr/>
        </p:nvGrpSpPr>
        <p:grpSpPr>
          <a:xfrm>
            <a:off x="605880" y="736560"/>
            <a:ext cx="10091520" cy="641520"/>
            <a:chOff x="605880" y="736560"/>
            <a:chExt cx="10091520" cy="641520"/>
          </a:xfrm>
        </p:grpSpPr>
        <p:pic>
          <p:nvPicPr>
            <p:cNvPr id="175" name="Picture 2" descr="Image générée"/>
            <p:cNvPicPr/>
            <p:nvPr/>
          </p:nvPicPr>
          <p:blipFill>
            <a:blip r:embed="rId9"/>
            <a:srcRect l="0" t="11082" r="0" b="10686"/>
            <a:stretch/>
          </p:blipFill>
          <p:spPr>
            <a:xfrm>
              <a:off x="605880" y="736560"/>
              <a:ext cx="546480" cy="6415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76" name="Google Shape;1185;p114"/>
            <p:cNvSpPr/>
            <p:nvPr/>
          </p:nvSpPr>
          <p:spPr>
            <a:xfrm>
              <a:off x="1591200" y="8575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Slide réservé à l’enseignant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Complétez.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3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4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L'enseignant choisit au hasard deux élèves pour justifier oralement leurs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95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6" name="Rectangle 1"/>
          <p:cNvSpPr/>
          <p:nvPr/>
        </p:nvSpPr>
        <p:spPr>
          <a:xfrm>
            <a:off x="540720" y="1593000"/>
            <a:ext cx="11109960" cy="3490200"/>
          </a:xfrm>
          <a:prstGeom prst="rect">
            <a:avLst/>
          </a:prstGeom>
          <a:noFill/>
          <a:ln w="28575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97" name="ZoneTexte 6"/>
          <p:cNvSpPr/>
          <p:nvPr/>
        </p:nvSpPr>
        <p:spPr>
          <a:xfrm>
            <a:off x="1913400" y="2152800"/>
            <a:ext cx="8514720" cy="180900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9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0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L'enseignant justifie chaque réponse.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01" name="Image 9"/>
          <p:cNvPicPr/>
          <p:nvPr/>
        </p:nvPicPr>
        <p:blipFill>
          <a:blip r:embed="rId2"/>
          <a:stretch/>
        </p:blipFill>
        <p:spPr>
          <a:xfrm>
            <a:off x="11327040" y="11462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2" name="ZoneTexte 6"/>
          <p:cNvSpPr/>
          <p:nvPr/>
        </p:nvSpPr>
        <p:spPr>
          <a:xfrm>
            <a:off x="1913400" y="2152800"/>
            <a:ext cx="8514720" cy="18090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3" name="Rectangle 7"/>
          <p:cNvSpPr/>
          <p:nvPr/>
        </p:nvSpPr>
        <p:spPr>
          <a:xfrm>
            <a:off x="540720" y="1593000"/>
            <a:ext cx="11109960" cy="3490200"/>
          </a:xfrm>
          <a:prstGeom prst="rect">
            <a:avLst/>
          </a:prstGeom>
          <a:noFill/>
          <a:ln w="28575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04" name="ZoneTexte 4"/>
          <p:cNvSpPr/>
          <p:nvPr/>
        </p:nvSpPr>
        <p:spPr>
          <a:xfrm>
            <a:off x="2629440" y="3471120"/>
            <a:ext cx="456840" cy="46116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5" name="ZoneTexte 5"/>
          <p:cNvSpPr/>
          <p:nvPr/>
        </p:nvSpPr>
        <p:spPr>
          <a:xfrm>
            <a:off x="3816000" y="3471120"/>
            <a:ext cx="456840" cy="46116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0" dur="indefinite" restart="never" nodeType="tmRoot">
          <p:childTnLst>
            <p:seq>
              <p:cTn id="131" dur="indefinite" nodeType="mainSeq">
                <p:childTnLst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Complétez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7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8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choisit au hasard deux élèves pour justifier oralement leurs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09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0" name="ZoneTexte 2"/>
          <p:cNvSpPr/>
          <p:nvPr/>
        </p:nvSpPr>
        <p:spPr>
          <a:xfrm>
            <a:off x="1657800" y="2309760"/>
            <a:ext cx="8514720" cy="178812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1" name="Rectangle 1"/>
          <p:cNvSpPr/>
          <p:nvPr/>
        </p:nvSpPr>
        <p:spPr>
          <a:xfrm>
            <a:off x="540720" y="1593000"/>
            <a:ext cx="11109960" cy="3490200"/>
          </a:xfrm>
          <a:prstGeom prst="rect">
            <a:avLst/>
          </a:prstGeom>
          <a:noFill/>
          <a:ln w="28575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3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4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justifie chaque réponse.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15" name="Image 9"/>
          <p:cNvPicPr/>
          <p:nvPr/>
        </p:nvPicPr>
        <p:blipFill>
          <a:blip r:embed="rId2"/>
          <a:stretch/>
        </p:blipFill>
        <p:spPr>
          <a:xfrm>
            <a:off x="11327040" y="11462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6" name="ZoneTexte 2"/>
          <p:cNvSpPr/>
          <p:nvPr/>
        </p:nvSpPr>
        <p:spPr>
          <a:xfrm>
            <a:off x="1657800" y="2309760"/>
            <a:ext cx="8514720" cy="178812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7" name="Rectangle 7"/>
          <p:cNvSpPr/>
          <p:nvPr/>
        </p:nvSpPr>
        <p:spPr>
          <a:xfrm>
            <a:off x="540720" y="1593000"/>
            <a:ext cx="11109960" cy="3490200"/>
          </a:xfrm>
          <a:prstGeom prst="rect">
            <a:avLst/>
          </a:prstGeom>
          <a:noFill/>
          <a:ln w="28575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18" name="ZoneTexte 4"/>
          <p:cNvSpPr/>
          <p:nvPr/>
        </p:nvSpPr>
        <p:spPr>
          <a:xfrm>
            <a:off x="2280960" y="3565080"/>
            <a:ext cx="1464480" cy="46116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9" name="ZoneTexte 5"/>
          <p:cNvSpPr/>
          <p:nvPr/>
        </p:nvSpPr>
        <p:spPr>
          <a:xfrm>
            <a:off x="4167720" y="3565080"/>
            <a:ext cx="1123200" cy="46116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0" dur="indefinite" restart="never" nodeType="tmRoot">
          <p:childTnLst>
            <p:seq>
              <p:cTn id="141" dur="indefinite" nodeType="mainSeq">
                <p:childTnLst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Complétez en regroupant les termes semblables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1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2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choisit au hasard deux élèves pour justifier oralement leurs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23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4" name="ZoneTexte 2"/>
          <p:cNvSpPr/>
          <p:nvPr/>
        </p:nvSpPr>
        <p:spPr>
          <a:xfrm>
            <a:off x="2703960" y="3107160"/>
            <a:ext cx="8514720" cy="4611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5" name="Rectangle 1"/>
          <p:cNvSpPr/>
          <p:nvPr/>
        </p:nvSpPr>
        <p:spPr>
          <a:xfrm>
            <a:off x="540720" y="1593000"/>
            <a:ext cx="11109960" cy="3490200"/>
          </a:xfrm>
          <a:prstGeom prst="rect">
            <a:avLst/>
          </a:prstGeom>
          <a:noFill/>
          <a:ln w="28575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7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8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justifie.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29" name="Image 9"/>
          <p:cNvPicPr/>
          <p:nvPr/>
        </p:nvPicPr>
        <p:blipFill>
          <a:blip r:embed="rId2"/>
          <a:stretch/>
        </p:blipFill>
        <p:spPr>
          <a:xfrm>
            <a:off x="11327040" y="11462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0" name="ZoneTexte 4"/>
          <p:cNvSpPr/>
          <p:nvPr/>
        </p:nvSpPr>
        <p:spPr>
          <a:xfrm>
            <a:off x="2703960" y="3107160"/>
            <a:ext cx="8514720" cy="4611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1" name="Rectangle 6"/>
          <p:cNvSpPr/>
          <p:nvPr/>
        </p:nvSpPr>
        <p:spPr>
          <a:xfrm>
            <a:off x="540720" y="1593000"/>
            <a:ext cx="11109960" cy="3490200"/>
          </a:xfrm>
          <a:prstGeom prst="rect">
            <a:avLst/>
          </a:prstGeom>
          <a:noFill/>
          <a:ln w="28575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32" name="ZoneTexte 5"/>
          <p:cNvSpPr/>
          <p:nvPr/>
        </p:nvSpPr>
        <p:spPr>
          <a:xfrm>
            <a:off x="7221600" y="3048120"/>
            <a:ext cx="2093760" cy="46116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3" name="ZoneTexte 7"/>
          <p:cNvSpPr/>
          <p:nvPr/>
        </p:nvSpPr>
        <p:spPr>
          <a:xfrm>
            <a:off x="4670280" y="3048120"/>
            <a:ext cx="3382200" cy="46116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0" dur="indefinite" restart="never" nodeType="tmRoot">
          <p:childTnLst>
            <p:seq>
              <p:cTn id="151" dur="indefinite" nodeType="mainSeq">
                <p:childTnLst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Complétez en regroupant les termes semblables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5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6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choisit au hasard deux élèves pour justifier oralement leurs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37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8" name="ZoneTexte 4"/>
          <p:cNvSpPr/>
          <p:nvPr/>
        </p:nvSpPr>
        <p:spPr>
          <a:xfrm>
            <a:off x="2447640" y="3107160"/>
            <a:ext cx="8514720" cy="4611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9" name="Rectangle 1"/>
          <p:cNvSpPr/>
          <p:nvPr/>
        </p:nvSpPr>
        <p:spPr>
          <a:xfrm>
            <a:off x="540720" y="1593000"/>
            <a:ext cx="11109960" cy="3490200"/>
          </a:xfrm>
          <a:prstGeom prst="rect">
            <a:avLst/>
          </a:prstGeom>
          <a:noFill/>
          <a:ln w="28575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ZoneTexte 2"/>
          <p:cNvSpPr/>
          <p:nvPr/>
        </p:nvSpPr>
        <p:spPr>
          <a:xfrm>
            <a:off x="2447640" y="3107160"/>
            <a:ext cx="8514720" cy="46116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1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2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3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justifie.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44" name="Image 9"/>
          <p:cNvPicPr/>
          <p:nvPr/>
        </p:nvPicPr>
        <p:blipFill>
          <a:blip r:embed="rId3"/>
          <a:stretch/>
        </p:blipFill>
        <p:spPr>
          <a:xfrm>
            <a:off x="11327040" y="11462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5" name="ZoneTexte 4"/>
          <p:cNvSpPr/>
          <p:nvPr/>
        </p:nvSpPr>
        <p:spPr>
          <a:xfrm>
            <a:off x="5329080" y="3058560"/>
            <a:ext cx="563040" cy="46116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6" name="Rectangle 5"/>
          <p:cNvSpPr/>
          <p:nvPr/>
        </p:nvSpPr>
        <p:spPr>
          <a:xfrm>
            <a:off x="540720" y="1593000"/>
            <a:ext cx="11109960" cy="3490200"/>
          </a:xfrm>
          <a:prstGeom prst="rect">
            <a:avLst/>
          </a:prstGeom>
          <a:noFill/>
          <a:ln w="28575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47" name="ZoneTexte 6"/>
          <p:cNvSpPr/>
          <p:nvPr/>
        </p:nvSpPr>
        <p:spPr>
          <a:xfrm>
            <a:off x="6051600" y="3058560"/>
            <a:ext cx="563040" cy="46116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8" name="ZoneTexte 7"/>
          <p:cNvSpPr/>
          <p:nvPr/>
        </p:nvSpPr>
        <p:spPr>
          <a:xfrm>
            <a:off x="6492240" y="3058560"/>
            <a:ext cx="563040" cy="46116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9" name="ZoneTexte 8"/>
          <p:cNvSpPr/>
          <p:nvPr/>
        </p:nvSpPr>
        <p:spPr>
          <a:xfrm>
            <a:off x="7423560" y="3048120"/>
            <a:ext cx="563040" cy="46116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0" name="ZoneTexte 9"/>
          <p:cNvSpPr/>
          <p:nvPr/>
        </p:nvSpPr>
        <p:spPr>
          <a:xfrm>
            <a:off x="8232120" y="3048120"/>
            <a:ext cx="563040" cy="461160"/>
          </a:xfrm>
          <a:prstGeom prst="rect">
            <a:avLst/>
          </a:pr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1" name="ZoneTexte 10"/>
          <p:cNvSpPr/>
          <p:nvPr/>
        </p:nvSpPr>
        <p:spPr>
          <a:xfrm>
            <a:off x="8859600" y="3038400"/>
            <a:ext cx="563040" cy="461160"/>
          </a:xfrm>
          <a:prstGeom prst="rect">
            <a:avLst/>
          </a:prstGeom>
          <a:blipFill rotWithShape="0">
            <a:blip r:embed="rId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60" dur="indefinite" restart="never" nodeType="tmRoot">
          <p:childTnLst>
            <p:seq>
              <p:cTn id="161" dur="indefinite" nodeType="mainSeq">
                <p:childTnLst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500"/>
                            </p:stCondLst>
                            <p:childTnLst>
                              <p:par>
                                <p:cTn id="170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00"/>
                            </p:stCondLst>
                            <p:childTnLst>
                              <p:par>
                                <p:cTn id="180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2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453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54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Pratique en binôme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455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456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57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10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458" name="Picture 9"/>
          <p:cNvPicPr/>
          <p:nvPr/>
        </p:nvPicPr>
        <p:blipFill>
          <a:blip r:embed="rId2"/>
          <a:stretch/>
        </p:blipFill>
        <p:spPr>
          <a:xfrm>
            <a:off x="5436000" y="1472040"/>
            <a:ext cx="1319040" cy="1231560"/>
          </a:xfrm>
          <a:prstGeom prst="rect">
            <a:avLst/>
          </a:prstGeom>
          <a:noFill/>
          <a:ln cap="sq" w="38100">
            <a:solidFill>
              <a:srgbClr val="000000"/>
            </a:solidFill>
            <a:miter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9" name="Picture 9"/>
          <p:cNvPicPr/>
          <p:nvPr/>
        </p:nvPicPr>
        <p:blipFill>
          <a:blip r:embed="rId1"/>
          <a:stretch/>
        </p:blipFill>
        <p:spPr>
          <a:xfrm>
            <a:off x="11403720" y="253800"/>
            <a:ext cx="559080" cy="522000"/>
          </a:xfrm>
          <a:prstGeom prst="rect">
            <a:avLst/>
          </a:prstGeom>
          <a:noFill/>
          <a:ln w="38100">
            <a:noFill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  <p:sp>
        <p:nvSpPr>
          <p:cNvPr id="460" name="D_A_01"/>
          <p:cNvSpPr/>
          <p:nvPr/>
        </p:nvSpPr>
        <p:spPr>
          <a:xfrm>
            <a:off x="820440" y="178200"/>
            <a:ext cx="10550880" cy="4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Travaillez individuellement puis discutez en binômes vos réponses.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1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L'enseignant accorde 2 min au travail individuel puis une minute de discussion. Il circule pour contrôler et donner des indications en cas de besoin.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62" name="Google Shape;228;p39"/>
          <p:cNvPicPr/>
          <p:nvPr/>
        </p:nvPicPr>
        <p:blipFill>
          <a:blip r:embed="rId2"/>
          <a:srcRect l="2300" t="72304" r="2300" b="461"/>
          <a:stretch/>
        </p:blipFill>
        <p:spPr>
          <a:xfrm>
            <a:off x="10838520" y="243720"/>
            <a:ext cx="51804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63" name="Rectangle 3"/>
          <p:cNvSpPr/>
          <p:nvPr/>
        </p:nvSpPr>
        <p:spPr>
          <a:xfrm>
            <a:off x="5124600" y="594936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17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64" name="Image 2"/>
          <p:cNvPicPr/>
          <p:nvPr/>
        </p:nvPicPr>
        <p:blipFill>
          <a:blip r:embed="rId3"/>
          <a:stretch/>
        </p:blipFill>
        <p:spPr>
          <a:xfrm>
            <a:off x="372240" y="1540440"/>
            <a:ext cx="11447280" cy="32151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285;p29"/>
          <p:cNvSpPr/>
          <p:nvPr/>
        </p:nvSpPr>
        <p:spPr>
          <a:xfrm>
            <a:off x="948240" y="165240"/>
            <a:ext cx="793476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Repérage dans la semaine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78" name="Picture 2" descr="Image générée"/>
          <p:cNvPicPr/>
          <p:nvPr/>
        </p:nvPicPr>
        <p:blipFill>
          <a:blip r:embed="rId1"/>
          <a:srcRect l="0" t="11067" r="0" b="10672"/>
          <a:stretch/>
        </p:blipFill>
        <p:spPr>
          <a:xfrm>
            <a:off x="220320" y="306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79" name="Groupe 30"/>
          <p:cNvGrpSpPr/>
          <p:nvPr/>
        </p:nvGrpSpPr>
        <p:grpSpPr>
          <a:xfrm>
            <a:off x="963360" y="2304360"/>
            <a:ext cx="10265040" cy="827640"/>
            <a:chOff x="963360" y="2304360"/>
            <a:chExt cx="10265040" cy="827640"/>
          </a:xfrm>
        </p:grpSpPr>
        <p:sp>
          <p:nvSpPr>
            <p:cNvPr id="180" name="Google Shape;288;p29"/>
            <p:cNvSpPr/>
            <p:nvPr/>
          </p:nvSpPr>
          <p:spPr>
            <a:xfrm>
              <a:off x="2428200" y="230436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pPr algn="ctr" defTabSz="6858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Effectuer l’addition de deux polynômes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1" name="Google Shape;289;p29"/>
            <p:cNvSpPr/>
            <p:nvPr/>
          </p:nvSpPr>
          <p:spPr>
            <a:xfrm>
              <a:off x="963360" y="230436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pPr algn="ctr" defTabSz="6858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Séance 2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82" name="Groupe 32"/>
          <p:cNvGrpSpPr/>
          <p:nvPr/>
        </p:nvGrpSpPr>
        <p:grpSpPr>
          <a:xfrm>
            <a:off x="963360" y="4289760"/>
            <a:ext cx="10265040" cy="827640"/>
            <a:chOff x="963360" y="4289760"/>
            <a:chExt cx="10265040" cy="827640"/>
          </a:xfrm>
        </p:grpSpPr>
        <p:sp>
          <p:nvSpPr>
            <p:cNvPr id="183" name="Google Shape;290;p29"/>
            <p:cNvSpPr/>
            <p:nvPr/>
          </p:nvSpPr>
          <p:spPr>
            <a:xfrm>
              <a:off x="2428200" y="428976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endPara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4" name="Google Shape;291;p29"/>
            <p:cNvSpPr/>
            <p:nvPr/>
          </p:nvSpPr>
          <p:spPr>
            <a:xfrm>
              <a:off x="963360" y="428976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 4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85" name="Groupe 31"/>
          <p:cNvGrpSpPr/>
          <p:nvPr/>
        </p:nvGrpSpPr>
        <p:grpSpPr>
          <a:xfrm>
            <a:off x="963360" y="3296880"/>
            <a:ext cx="10265040" cy="827640"/>
            <a:chOff x="963360" y="3296880"/>
            <a:chExt cx="10265040" cy="827640"/>
          </a:xfrm>
        </p:grpSpPr>
        <p:sp>
          <p:nvSpPr>
            <p:cNvPr id="186" name="Google Shape;292;p29"/>
            <p:cNvSpPr/>
            <p:nvPr/>
          </p:nvSpPr>
          <p:spPr>
            <a:xfrm>
              <a:off x="2428200" y="329688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endPara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7" name="Google Shape;293;p29"/>
            <p:cNvSpPr/>
            <p:nvPr/>
          </p:nvSpPr>
          <p:spPr>
            <a:xfrm>
              <a:off x="963360" y="329688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pPr algn="ctr" defTabSz="6858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Séance 3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88" name="Groupe 34"/>
          <p:cNvGrpSpPr/>
          <p:nvPr/>
        </p:nvGrpSpPr>
        <p:grpSpPr>
          <a:xfrm>
            <a:off x="963360" y="1311480"/>
            <a:ext cx="10265040" cy="827640"/>
            <a:chOff x="963360" y="1311480"/>
            <a:chExt cx="10265040" cy="827640"/>
          </a:xfrm>
        </p:grpSpPr>
        <p:sp>
          <p:nvSpPr>
            <p:cNvPr id="189" name="Google Shape;286;p29"/>
            <p:cNvSpPr/>
            <p:nvPr/>
          </p:nvSpPr>
          <p:spPr>
            <a:xfrm>
              <a:off x="2428200" y="131148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bg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6858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chemeClr val="dk1"/>
                  </a:solidFill>
                  <a:effectLst/>
                  <a:uFillTx/>
                  <a:latin typeface="Arial"/>
                </a:rPr>
                <a:t>Réduire un polynôme en</a:t>
              </a:r>
              <a:r>
                <a:rPr lang="fr-FR" sz="1800" b="1" u="none" strike="noStrike">
                  <a:solidFill>
                    <a:schemeClr val="dk1"/>
                  </a:solidFill>
                  <a:effectLst/>
                  <a:uFillTx/>
                  <a:latin typeface="Arial"/>
                </a:rPr>
                <a:t> regroupant les termes semblables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90" name="Google Shape;287;p29"/>
            <p:cNvSpPr/>
            <p:nvPr/>
          </p:nvSpPr>
          <p:spPr>
            <a:xfrm>
              <a:off x="963360" y="131148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chemeClr val="dk1"/>
                  </a:solidFill>
                  <a:effectLst/>
                  <a:uFillTx/>
                  <a:latin typeface="Calibri"/>
                  <a:ea typeface="Calibri"/>
                </a:rPr>
                <a:t>Séance 1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91" name="Rectangle: Rounded Corners 11"/>
          <p:cNvSpPr/>
          <p:nvPr/>
        </p:nvSpPr>
        <p:spPr>
          <a:xfrm>
            <a:off x="886680" y="1239480"/>
            <a:ext cx="10439640" cy="97164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0C4334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MA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grpSp>
        <p:nvGrpSpPr>
          <p:cNvPr id="192" name="Groupe 33"/>
          <p:cNvGrpSpPr/>
          <p:nvPr/>
        </p:nvGrpSpPr>
        <p:grpSpPr>
          <a:xfrm>
            <a:off x="963360" y="5282640"/>
            <a:ext cx="10265040" cy="827640"/>
            <a:chOff x="963360" y="5282640"/>
            <a:chExt cx="10265040" cy="827640"/>
          </a:xfrm>
        </p:grpSpPr>
        <p:sp>
          <p:nvSpPr>
            <p:cNvPr id="193" name="Google Shape;290;p29"/>
            <p:cNvSpPr/>
            <p:nvPr/>
          </p:nvSpPr>
          <p:spPr>
            <a:xfrm>
              <a:off x="2428200" y="528264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endPara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94" name="Google Shape;291;p29"/>
            <p:cNvSpPr/>
            <p:nvPr/>
          </p:nvSpPr>
          <p:spPr>
            <a:xfrm>
              <a:off x="963360" y="528264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 5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95" name="ZoneTexte 3"/>
          <p:cNvSpPr/>
          <p:nvPr/>
        </p:nvSpPr>
        <p:spPr>
          <a:xfrm>
            <a:off x="3058560" y="3471480"/>
            <a:ext cx="609552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685800">
              <a:lnSpc>
                <a:spcPct val="100000"/>
              </a:lnSpc>
            </a:pPr>
            <a:r>
              <a: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Effectuer la soustraction</a:t>
            </a:r>
            <a:r>
              <a: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 de deux polynômes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6" name="ZoneTexte 5"/>
          <p:cNvSpPr/>
          <p:nvPr/>
        </p:nvSpPr>
        <p:spPr>
          <a:xfrm>
            <a:off x="3780360" y="4519080"/>
            <a:ext cx="609552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80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Effectuer la multiplication de deux monômes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ZoneTexte 7"/>
          <p:cNvSpPr/>
          <p:nvPr/>
        </p:nvSpPr>
        <p:spPr>
          <a:xfrm>
            <a:off x="3668040" y="5511960"/>
            <a:ext cx="669492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80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Effectuer</a:t>
            </a:r>
            <a:r>
              <a: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 </a:t>
            </a:r>
            <a:r>
              <a:rPr lang="fr-FR" sz="1800" b="1" u="none" strike="noStrike">
                <a:solidFill>
                  <a:schemeClr val="lt1"/>
                </a:solidFill>
                <a:effectLst/>
                <a:uFillTx/>
                <a:latin typeface="Arial"/>
              </a:rPr>
              <a:t>la multiplication d’un binôme par un monôme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transition spd="slow">
    <p:fade/>
  </p:transition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D_A_01"/>
          <p:cNvSpPr/>
          <p:nvPr/>
        </p:nvSpPr>
        <p:spPr>
          <a:xfrm>
            <a:off x="820440" y="178200"/>
            <a:ext cx="10550880" cy="4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Prenez la correction sur vos livrets.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6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 la réponse et donne 30s aux élèves pour recopier la correction sur les livrets.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467" name="Groupe 1"/>
          <p:cNvGrpSpPr/>
          <p:nvPr/>
        </p:nvGrpSpPr>
        <p:grpSpPr>
          <a:xfrm>
            <a:off x="10633320" y="178560"/>
            <a:ext cx="630720" cy="597240"/>
            <a:chOff x="10633320" y="178560"/>
            <a:chExt cx="630720" cy="597240"/>
          </a:xfrm>
        </p:grpSpPr>
        <p:pic>
          <p:nvPicPr>
            <p:cNvPr id="468" name="Picture 7"/>
            <p:cNvPicPr/>
            <p:nvPr/>
          </p:nvPicPr>
          <p:blipFill>
            <a:blip r:embed="rId1"/>
            <a:srcRect l="11666" t="23332" r="25929" b="30051"/>
            <a:stretch/>
          </p:blipFill>
          <p:spPr>
            <a:xfrm>
              <a:off x="10633320" y="304920"/>
              <a:ext cx="630720" cy="470880"/>
            </a:xfrm>
            <a:prstGeom prst="rect">
              <a:avLst/>
            </a:prstGeom>
            <a:noFill/>
            <a:ln w="19050">
              <a:noFill/>
            </a:ln>
          </p:spPr>
        </p:pic>
        <p:pic>
          <p:nvPicPr>
            <p:cNvPr id="469" name="Picture 7"/>
            <p:cNvPicPr/>
            <p:nvPr/>
          </p:nvPicPr>
          <p:blipFill>
            <a:blip r:embed="rId2"/>
            <a:srcRect l="74749" t="23332" r="10681" b="30051"/>
            <a:stretch/>
          </p:blipFill>
          <p:spPr>
            <a:xfrm rot="1461600">
              <a:off x="10809360" y="187560"/>
              <a:ext cx="146880" cy="470880"/>
            </a:xfrm>
            <a:prstGeom prst="rect">
              <a:avLst/>
            </a:prstGeom>
            <a:noFill/>
            <a:ln w="19050">
              <a:noFill/>
            </a:ln>
          </p:spPr>
        </p:pic>
      </p:grpSp>
      <p:pic>
        <p:nvPicPr>
          <p:cNvPr id="470" name="Picture 9"/>
          <p:cNvPicPr/>
          <p:nvPr/>
        </p:nvPicPr>
        <p:blipFill>
          <a:blip r:embed="rId3"/>
          <a:stretch/>
        </p:blipFill>
        <p:spPr>
          <a:xfrm>
            <a:off x="11403720" y="253800"/>
            <a:ext cx="559080" cy="522000"/>
          </a:xfrm>
          <a:prstGeom prst="rect">
            <a:avLst/>
          </a:prstGeom>
          <a:noFill/>
          <a:ln w="38100">
            <a:noFill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  <p:pic>
        <p:nvPicPr>
          <p:cNvPr id="471" name="Image 7"/>
          <p:cNvPicPr/>
          <p:nvPr/>
        </p:nvPicPr>
        <p:blipFill>
          <a:blip r:embed="rId4"/>
          <a:stretch/>
        </p:blipFill>
        <p:spPr>
          <a:xfrm>
            <a:off x="372240" y="1540440"/>
            <a:ext cx="11447280" cy="3215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2" name="ZoneTexte 14"/>
          <p:cNvSpPr/>
          <p:nvPr/>
        </p:nvSpPr>
        <p:spPr>
          <a:xfrm>
            <a:off x="8641800" y="2963520"/>
            <a:ext cx="442440" cy="36900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3" name="ZoneTexte 15"/>
          <p:cNvSpPr/>
          <p:nvPr/>
        </p:nvSpPr>
        <p:spPr>
          <a:xfrm>
            <a:off x="6008760" y="2963520"/>
            <a:ext cx="390240" cy="36900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4" name="ZoneTexte 22"/>
          <p:cNvSpPr/>
          <p:nvPr/>
        </p:nvSpPr>
        <p:spPr>
          <a:xfrm>
            <a:off x="4213440" y="2963520"/>
            <a:ext cx="424440" cy="36900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5" name="ZoneTexte 29"/>
          <p:cNvSpPr/>
          <p:nvPr/>
        </p:nvSpPr>
        <p:spPr>
          <a:xfrm>
            <a:off x="6568200" y="2963520"/>
            <a:ext cx="390240" cy="369000"/>
          </a:xfrm>
          <a:prstGeom prst="rect">
            <a:avLst/>
          </a:pr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6" name="ZoneTexte 36"/>
          <p:cNvSpPr/>
          <p:nvPr/>
        </p:nvSpPr>
        <p:spPr>
          <a:xfrm>
            <a:off x="7336080" y="2963520"/>
            <a:ext cx="442440" cy="369000"/>
          </a:xfrm>
          <a:prstGeom prst="rect">
            <a:avLst/>
          </a:prstGeom>
          <a:blipFill rotWithShape="0">
            <a:blip r:embed="rId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7" name="ZoneTexte 42"/>
          <p:cNvSpPr/>
          <p:nvPr/>
        </p:nvSpPr>
        <p:spPr>
          <a:xfrm>
            <a:off x="7838640" y="2963520"/>
            <a:ext cx="442440" cy="369000"/>
          </a:xfrm>
          <a:prstGeom prst="rect">
            <a:avLst/>
          </a:prstGeom>
          <a:blipFill rotWithShape="0">
            <a:blip r:embed="rId10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8" name="ZoneTexte 43"/>
          <p:cNvSpPr/>
          <p:nvPr/>
        </p:nvSpPr>
        <p:spPr>
          <a:xfrm>
            <a:off x="9328680" y="2963520"/>
            <a:ext cx="442440" cy="369000"/>
          </a:xfrm>
          <a:prstGeom prst="rect">
            <a:avLst/>
          </a:prstGeom>
          <a:blipFill rotWithShape="0">
            <a:blip r:embed="rId1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9" name="ZoneTexte 44"/>
          <p:cNvSpPr/>
          <p:nvPr/>
        </p:nvSpPr>
        <p:spPr>
          <a:xfrm>
            <a:off x="4202640" y="3399120"/>
            <a:ext cx="424440" cy="369000"/>
          </a:xfrm>
          <a:prstGeom prst="rect">
            <a:avLst/>
          </a:prstGeom>
          <a:blipFill rotWithShape="0">
            <a:blip r:embed="rId1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0" name="ZoneTexte 45"/>
          <p:cNvSpPr/>
          <p:nvPr/>
        </p:nvSpPr>
        <p:spPr>
          <a:xfrm>
            <a:off x="5910840" y="3409920"/>
            <a:ext cx="390240" cy="369000"/>
          </a:xfrm>
          <a:prstGeom prst="rect">
            <a:avLst/>
          </a:prstGeom>
          <a:blipFill rotWithShape="0">
            <a:blip r:embed="rId1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1" name="ZoneTexte 46"/>
          <p:cNvSpPr/>
          <p:nvPr/>
        </p:nvSpPr>
        <p:spPr>
          <a:xfrm>
            <a:off x="6481080" y="3442680"/>
            <a:ext cx="390240" cy="369000"/>
          </a:xfrm>
          <a:prstGeom prst="rect">
            <a:avLst/>
          </a:prstGeom>
          <a:blipFill rotWithShape="0">
            <a:blip r:embed="rId1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2" name="ZoneTexte 47"/>
          <p:cNvSpPr/>
          <p:nvPr/>
        </p:nvSpPr>
        <p:spPr>
          <a:xfrm>
            <a:off x="7216200" y="3420720"/>
            <a:ext cx="442440" cy="369000"/>
          </a:xfrm>
          <a:prstGeom prst="rect">
            <a:avLst/>
          </a:prstGeom>
          <a:blipFill rotWithShape="0">
            <a:blip r:embed="rId1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3" name="ZoneTexte 48"/>
          <p:cNvSpPr/>
          <p:nvPr/>
        </p:nvSpPr>
        <p:spPr>
          <a:xfrm>
            <a:off x="7784280" y="3409920"/>
            <a:ext cx="442440" cy="369000"/>
          </a:xfrm>
          <a:prstGeom prst="rect">
            <a:avLst/>
          </a:prstGeom>
          <a:blipFill rotWithShape="0">
            <a:blip r:embed="rId1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4" name="ZoneTexte 49"/>
          <p:cNvSpPr/>
          <p:nvPr/>
        </p:nvSpPr>
        <p:spPr>
          <a:xfrm>
            <a:off x="8565480" y="3442680"/>
            <a:ext cx="442440" cy="369000"/>
          </a:xfrm>
          <a:prstGeom prst="rect">
            <a:avLst/>
          </a:prstGeom>
          <a:blipFill rotWithShape="0">
            <a:blip r:embed="rId1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5" name="ZoneTexte 50"/>
          <p:cNvSpPr/>
          <p:nvPr/>
        </p:nvSpPr>
        <p:spPr>
          <a:xfrm>
            <a:off x="9262800" y="3431520"/>
            <a:ext cx="442440" cy="369000"/>
          </a:xfrm>
          <a:prstGeom prst="rect">
            <a:avLst/>
          </a:prstGeom>
          <a:blipFill rotWithShape="0">
            <a:blip r:embed="rId1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6" name="ZoneTexte 51"/>
          <p:cNvSpPr/>
          <p:nvPr/>
        </p:nvSpPr>
        <p:spPr>
          <a:xfrm>
            <a:off x="3669120" y="3867120"/>
            <a:ext cx="424440" cy="369000"/>
          </a:xfrm>
          <a:prstGeom prst="rect">
            <a:avLst/>
          </a:prstGeom>
          <a:blipFill rotWithShape="0">
            <a:blip r:embed="rId1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7" name="ZoneTexte 52"/>
          <p:cNvSpPr/>
          <p:nvPr/>
        </p:nvSpPr>
        <p:spPr>
          <a:xfrm>
            <a:off x="4594680" y="3867120"/>
            <a:ext cx="424440" cy="369000"/>
          </a:xfrm>
          <a:prstGeom prst="rect">
            <a:avLst/>
          </a:prstGeom>
          <a:blipFill rotWithShape="0">
            <a:blip r:embed="rId20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8" name="ZoneTexte 53"/>
          <p:cNvSpPr/>
          <p:nvPr/>
        </p:nvSpPr>
        <p:spPr>
          <a:xfrm>
            <a:off x="6814440" y="3856320"/>
            <a:ext cx="390240" cy="369000"/>
          </a:xfrm>
          <a:prstGeom prst="rect">
            <a:avLst/>
          </a:prstGeom>
          <a:blipFill rotWithShape="0">
            <a:blip r:embed="rId2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9" name="ZoneTexte 54"/>
          <p:cNvSpPr/>
          <p:nvPr/>
        </p:nvSpPr>
        <p:spPr>
          <a:xfrm>
            <a:off x="8196840" y="3867120"/>
            <a:ext cx="390240" cy="369000"/>
          </a:xfrm>
          <a:prstGeom prst="rect">
            <a:avLst/>
          </a:prstGeom>
          <a:blipFill rotWithShape="0">
            <a:blip r:embed="rId2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0" name="ZoneTexte 55"/>
          <p:cNvSpPr/>
          <p:nvPr/>
        </p:nvSpPr>
        <p:spPr>
          <a:xfrm>
            <a:off x="6372360" y="3867120"/>
            <a:ext cx="390240" cy="369000"/>
          </a:xfrm>
          <a:prstGeom prst="rect">
            <a:avLst/>
          </a:prstGeom>
          <a:blipFill rotWithShape="0">
            <a:blip r:embed="rId2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1" name="ZoneTexte 56"/>
          <p:cNvSpPr/>
          <p:nvPr/>
        </p:nvSpPr>
        <p:spPr>
          <a:xfrm>
            <a:off x="7619040" y="3856320"/>
            <a:ext cx="442440" cy="369000"/>
          </a:xfrm>
          <a:prstGeom prst="rect">
            <a:avLst/>
          </a:prstGeom>
          <a:blipFill rotWithShape="0">
            <a:blip r:embed="rId2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2" name="ZoneTexte 57"/>
          <p:cNvSpPr/>
          <p:nvPr/>
        </p:nvSpPr>
        <p:spPr>
          <a:xfrm>
            <a:off x="8979120" y="3888720"/>
            <a:ext cx="442440" cy="369000"/>
          </a:xfrm>
          <a:prstGeom prst="rect">
            <a:avLst/>
          </a:prstGeom>
          <a:blipFill rotWithShape="0">
            <a:blip r:embed="rId2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3" name="ZoneTexte 58"/>
          <p:cNvSpPr/>
          <p:nvPr/>
        </p:nvSpPr>
        <p:spPr>
          <a:xfrm>
            <a:off x="9550080" y="3886560"/>
            <a:ext cx="390240" cy="369000"/>
          </a:xfrm>
          <a:prstGeom prst="rect">
            <a:avLst/>
          </a:prstGeom>
          <a:blipFill rotWithShape="0">
            <a:blip r:embed="rId2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4" name="ZoneTexte 59"/>
          <p:cNvSpPr/>
          <p:nvPr/>
        </p:nvSpPr>
        <p:spPr>
          <a:xfrm>
            <a:off x="3669120" y="4348080"/>
            <a:ext cx="543960" cy="369000"/>
          </a:xfrm>
          <a:prstGeom prst="rect">
            <a:avLst/>
          </a:prstGeom>
          <a:blipFill rotWithShape="0">
            <a:blip r:embed="rId2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5" name="ZoneTexte 60"/>
          <p:cNvSpPr/>
          <p:nvPr/>
        </p:nvSpPr>
        <p:spPr>
          <a:xfrm>
            <a:off x="4561560" y="4348080"/>
            <a:ext cx="424440" cy="369000"/>
          </a:xfrm>
          <a:prstGeom prst="rect">
            <a:avLst/>
          </a:prstGeom>
          <a:blipFill rotWithShape="0">
            <a:blip r:embed="rId2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6" name="ZoneTexte 61"/>
          <p:cNvSpPr/>
          <p:nvPr/>
        </p:nvSpPr>
        <p:spPr>
          <a:xfrm>
            <a:off x="5345280" y="4315320"/>
            <a:ext cx="424440" cy="369000"/>
          </a:xfrm>
          <a:prstGeom prst="rect">
            <a:avLst/>
          </a:prstGeom>
          <a:blipFill rotWithShape="0">
            <a:blip r:embed="rId2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7" name="ZoneTexte 62"/>
          <p:cNvSpPr/>
          <p:nvPr/>
        </p:nvSpPr>
        <p:spPr>
          <a:xfrm>
            <a:off x="6270480" y="4315320"/>
            <a:ext cx="424440" cy="369000"/>
          </a:xfrm>
          <a:prstGeom prst="rect">
            <a:avLst/>
          </a:prstGeom>
          <a:blipFill rotWithShape="0">
            <a:blip r:embed="rId30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8" name="ZoneTexte 1087"/>
          <p:cNvSpPr/>
          <p:nvPr/>
        </p:nvSpPr>
        <p:spPr>
          <a:xfrm>
            <a:off x="7467480" y="4335120"/>
            <a:ext cx="390240" cy="369000"/>
          </a:xfrm>
          <a:prstGeom prst="rect">
            <a:avLst/>
          </a:prstGeom>
          <a:blipFill rotWithShape="0">
            <a:blip r:embed="rId3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9" name="ZoneTexte 1088"/>
          <p:cNvSpPr/>
          <p:nvPr/>
        </p:nvSpPr>
        <p:spPr>
          <a:xfrm>
            <a:off x="8850240" y="4345920"/>
            <a:ext cx="390240" cy="369000"/>
          </a:xfrm>
          <a:prstGeom prst="rect">
            <a:avLst/>
          </a:prstGeom>
          <a:blipFill rotWithShape="0">
            <a:blip r:embed="rId3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0" name="ZoneTexte 1089"/>
          <p:cNvSpPr/>
          <p:nvPr/>
        </p:nvSpPr>
        <p:spPr>
          <a:xfrm>
            <a:off x="7025400" y="4345920"/>
            <a:ext cx="390240" cy="369000"/>
          </a:xfrm>
          <a:prstGeom prst="rect">
            <a:avLst/>
          </a:prstGeom>
          <a:blipFill rotWithShape="0">
            <a:blip r:embed="rId3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1" name="ZoneTexte 1090"/>
          <p:cNvSpPr/>
          <p:nvPr/>
        </p:nvSpPr>
        <p:spPr>
          <a:xfrm>
            <a:off x="8272080" y="4335120"/>
            <a:ext cx="442440" cy="369000"/>
          </a:xfrm>
          <a:prstGeom prst="rect">
            <a:avLst/>
          </a:prstGeom>
          <a:blipFill rotWithShape="0">
            <a:blip r:embed="rId3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2" name="ZoneTexte 1091"/>
          <p:cNvSpPr/>
          <p:nvPr/>
        </p:nvSpPr>
        <p:spPr>
          <a:xfrm>
            <a:off x="9577800" y="4345920"/>
            <a:ext cx="442440" cy="369000"/>
          </a:xfrm>
          <a:prstGeom prst="rect">
            <a:avLst/>
          </a:prstGeom>
          <a:blipFill rotWithShape="0">
            <a:blip r:embed="rId3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3" name="ZoneTexte 1092"/>
          <p:cNvSpPr/>
          <p:nvPr/>
        </p:nvSpPr>
        <p:spPr>
          <a:xfrm>
            <a:off x="10236600" y="4335120"/>
            <a:ext cx="390240" cy="369000"/>
          </a:xfrm>
          <a:prstGeom prst="rect">
            <a:avLst/>
          </a:prstGeom>
          <a:blipFill rotWithShape="0">
            <a:blip r:embed="rId3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2" dur="indefinite" restart="never" nodeType="tmRoot">
          <p:childTnLst>
            <p:seq>
              <p:cTn id="183" dur="indefinite" nodeType="mainSeq">
                <p:childTnLst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hold">
                      <p:stCondLst>
                        <p:cond delay="indefinite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4" name="Picture 9"/>
          <p:cNvPicPr/>
          <p:nvPr/>
        </p:nvPicPr>
        <p:blipFill>
          <a:blip r:embed="rId1"/>
          <a:stretch/>
        </p:blipFill>
        <p:spPr>
          <a:xfrm>
            <a:off x="11403720" y="253800"/>
            <a:ext cx="559080" cy="522000"/>
          </a:xfrm>
          <a:prstGeom prst="rect">
            <a:avLst/>
          </a:prstGeom>
          <a:noFill/>
          <a:ln w="38100">
            <a:noFill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  <p:sp>
        <p:nvSpPr>
          <p:cNvPr id="505" name="D_A_01"/>
          <p:cNvSpPr/>
          <p:nvPr/>
        </p:nvSpPr>
        <p:spPr>
          <a:xfrm>
            <a:off x="820440" y="178200"/>
            <a:ext cx="10550880" cy="4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Travaillez individuellement puis discutez en binômes vos réponses.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6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accorde 2 min au travail individuel puis une minute de discussion. Il circule pour contrôler et donner des indications en cas de blocage.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07" name="Google Shape;228;p39"/>
          <p:cNvPicPr/>
          <p:nvPr/>
        </p:nvPicPr>
        <p:blipFill>
          <a:blip r:embed="rId2"/>
          <a:srcRect l="2300" t="72304" r="2300" b="461"/>
          <a:stretch/>
        </p:blipFill>
        <p:spPr>
          <a:xfrm>
            <a:off x="10838520" y="243720"/>
            <a:ext cx="51804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8" name="Rectangle 3"/>
          <p:cNvSpPr/>
          <p:nvPr/>
        </p:nvSpPr>
        <p:spPr>
          <a:xfrm>
            <a:off x="5124600" y="594936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17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09" name="Image 4"/>
          <p:cNvPicPr/>
          <p:nvPr/>
        </p:nvPicPr>
        <p:blipFill>
          <a:blip r:embed="rId3"/>
          <a:stretch/>
        </p:blipFill>
        <p:spPr>
          <a:xfrm>
            <a:off x="453240" y="1929240"/>
            <a:ext cx="11214720" cy="2699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D_A_01"/>
          <p:cNvSpPr/>
          <p:nvPr/>
        </p:nvSpPr>
        <p:spPr>
          <a:xfrm>
            <a:off x="820440" y="178200"/>
            <a:ext cx="10550880" cy="4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Prenez la correction sur vos livrets.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1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explique la réponse et donne 30s aux élèves pour recopier la correction sur les livrets.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512" name="Groupe 1"/>
          <p:cNvGrpSpPr/>
          <p:nvPr/>
        </p:nvGrpSpPr>
        <p:grpSpPr>
          <a:xfrm>
            <a:off x="10633320" y="178560"/>
            <a:ext cx="630720" cy="597240"/>
            <a:chOff x="10633320" y="178560"/>
            <a:chExt cx="630720" cy="597240"/>
          </a:xfrm>
        </p:grpSpPr>
        <p:pic>
          <p:nvPicPr>
            <p:cNvPr id="513" name="Picture 7"/>
            <p:cNvPicPr/>
            <p:nvPr/>
          </p:nvPicPr>
          <p:blipFill>
            <a:blip r:embed="rId1"/>
            <a:srcRect l="11666" t="23332" r="25929" b="30051"/>
            <a:stretch/>
          </p:blipFill>
          <p:spPr>
            <a:xfrm>
              <a:off x="10633320" y="304920"/>
              <a:ext cx="630720" cy="470880"/>
            </a:xfrm>
            <a:prstGeom prst="rect">
              <a:avLst/>
            </a:prstGeom>
            <a:noFill/>
            <a:ln w="19050">
              <a:noFill/>
            </a:ln>
          </p:spPr>
        </p:pic>
        <p:pic>
          <p:nvPicPr>
            <p:cNvPr id="514" name="Picture 7"/>
            <p:cNvPicPr/>
            <p:nvPr/>
          </p:nvPicPr>
          <p:blipFill>
            <a:blip r:embed="rId2"/>
            <a:srcRect l="74749" t="23332" r="10681" b="30051"/>
            <a:stretch/>
          </p:blipFill>
          <p:spPr>
            <a:xfrm rot="1461600">
              <a:off x="10809360" y="187560"/>
              <a:ext cx="146880" cy="470880"/>
            </a:xfrm>
            <a:prstGeom prst="rect">
              <a:avLst/>
            </a:prstGeom>
            <a:noFill/>
            <a:ln w="19050">
              <a:noFill/>
            </a:ln>
          </p:spPr>
        </p:pic>
      </p:grpSp>
      <p:pic>
        <p:nvPicPr>
          <p:cNvPr id="515" name="Picture 9"/>
          <p:cNvPicPr/>
          <p:nvPr/>
        </p:nvPicPr>
        <p:blipFill>
          <a:blip r:embed="rId3"/>
          <a:stretch/>
        </p:blipFill>
        <p:spPr>
          <a:xfrm>
            <a:off x="11403720" y="253800"/>
            <a:ext cx="559080" cy="522000"/>
          </a:xfrm>
          <a:prstGeom prst="rect">
            <a:avLst/>
          </a:prstGeom>
          <a:noFill/>
          <a:ln w="38100">
            <a:noFill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  <p:pic>
        <p:nvPicPr>
          <p:cNvPr id="516" name="Image 15"/>
          <p:cNvPicPr/>
          <p:nvPr/>
        </p:nvPicPr>
        <p:blipFill>
          <a:blip r:embed="rId4"/>
          <a:stretch/>
        </p:blipFill>
        <p:spPr>
          <a:xfrm>
            <a:off x="488520" y="1929240"/>
            <a:ext cx="11214720" cy="2699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7" name="ZoneTexte 16"/>
          <p:cNvSpPr/>
          <p:nvPr/>
        </p:nvSpPr>
        <p:spPr>
          <a:xfrm>
            <a:off x="10826280" y="3511800"/>
            <a:ext cx="442440" cy="36900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8" name="ZoneTexte 17"/>
          <p:cNvSpPr/>
          <p:nvPr/>
        </p:nvSpPr>
        <p:spPr>
          <a:xfrm>
            <a:off x="6868440" y="2378520"/>
            <a:ext cx="390240" cy="36900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9" name="ZoneTexte 18"/>
          <p:cNvSpPr/>
          <p:nvPr/>
        </p:nvSpPr>
        <p:spPr>
          <a:xfrm>
            <a:off x="3456720" y="4008960"/>
            <a:ext cx="424440" cy="36900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0" name="ZoneTexte 19"/>
          <p:cNvSpPr/>
          <p:nvPr/>
        </p:nvSpPr>
        <p:spPr>
          <a:xfrm>
            <a:off x="7427520" y="2378520"/>
            <a:ext cx="390240" cy="369000"/>
          </a:xfrm>
          <a:prstGeom prst="rect">
            <a:avLst/>
          </a:pr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1" name="ZoneTexte 20"/>
          <p:cNvSpPr/>
          <p:nvPr/>
        </p:nvSpPr>
        <p:spPr>
          <a:xfrm flipH="1">
            <a:off x="5899680" y="2966760"/>
            <a:ext cx="963360" cy="369000"/>
          </a:xfrm>
          <a:prstGeom prst="rect">
            <a:avLst/>
          </a:prstGeom>
          <a:blipFill rotWithShape="0">
            <a:blip r:embed="rId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2" name="ZoneTexte 22"/>
          <p:cNvSpPr/>
          <p:nvPr/>
        </p:nvSpPr>
        <p:spPr>
          <a:xfrm>
            <a:off x="8493480" y="2966760"/>
            <a:ext cx="442440" cy="369000"/>
          </a:xfrm>
          <a:prstGeom prst="rect">
            <a:avLst/>
          </a:prstGeom>
          <a:blipFill rotWithShape="0">
            <a:blip r:embed="rId10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3" name="ZoneTexte 23"/>
          <p:cNvSpPr/>
          <p:nvPr/>
        </p:nvSpPr>
        <p:spPr>
          <a:xfrm>
            <a:off x="4447800" y="2909520"/>
            <a:ext cx="424440" cy="369000"/>
          </a:xfrm>
          <a:prstGeom prst="rect">
            <a:avLst/>
          </a:prstGeom>
          <a:blipFill rotWithShape="0">
            <a:blip r:embed="rId1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4" name="ZoneTexte 25"/>
          <p:cNvSpPr/>
          <p:nvPr/>
        </p:nvSpPr>
        <p:spPr>
          <a:xfrm>
            <a:off x="6706800" y="2966760"/>
            <a:ext cx="390240" cy="369000"/>
          </a:xfrm>
          <a:prstGeom prst="rect">
            <a:avLst/>
          </a:prstGeom>
          <a:blipFill rotWithShape="0">
            <a:blip r:embed="rId1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5" name="ZoneTexte 28"/>
          <p:cNvSpPr/>
          <p:nvPr/>
        </p:nvSpPr>
        <p:spPr>
          <a:xfrm>
            <a:off x="7965360" y="3504600"/>
            <a:ext cx="442440" cy="369000"/>
          </a:xfrm>
          <a:prstGeom prst="rect">
            <a:avLst/>
          </a:prstGeom>
          <a:blipFill rotWithShape="0">
            <a:blip r:embed="rId1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6" name="ZoneTexte 29"/>
          <p:cNvSpPr/>
          <p:nvPr/>
        </p:nvSpPr>
        <p:spPr>
          <a:xfrm>
            <a:off x="8510040" y="3493440"/>
            <a:ext cx="442440" cy="369000"/>
          </a:xfrm>
          <a:prstGeom prst="rect">
            <a:avLst/>
          </a:prstGeom>
          <a:blipFill rotWithShape="0">
            <a:blip r:embed="rId1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7" name="ZoneTexte 30"/>
          <p:cNvSpPr/>
          <p:nvPr/>
        </p:nvSpPr>
        <p:spPr>
          <a:xfrm>
            <a:off x="5013720" y="4008960"/>
            <a:ext cx="531360" cy="369000"/>
          </a:xfrm>
          <a:prstGeom prst="rect">
            <a:avLst/>
          </a:prstGeom>
          <a:blipFill rotWithShape="0">
            <a:blip r:embed="rId1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8" name="ZoneTexte 31"/>
          <p:cNvSpPr/>
          <p:nvPr/>
        </p:nvSpPr>
        <p:spPr>
          <a:xfrm>
            <a:off x="4204800" y="4008960"/>
            <a:ext cx="485640" cy="369000"/>
          </a:xfrm>
          <a:prstGeom prst="rect">
            <a:avLst/>
          </a:prstGeom>
          <a:blipFill rotWithShape="0">
            <a:blip r:embed="rId1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9" name="ZoneTexte 32"/>
          <p:cNvSpPr/>
          <p:nvPr/>
        </p:nvSpPr>
        <p:spPr>
          <a:xfrm>
            <a:off x="6310800" y="4037760"/>
            <a:ext cx="390240" cy="369000"/>
          </a:xfrm>
          <a:prstGeom prst="rect">
            <a:avLst/>
          </a:prstGeom>
          <a:blipFill rotWithShape="0">
            <a:blip r:embed="rId1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0" name="ZoneTexte 34"/>
          <p:cNvSpPr/>
          <p:nvPr/>
        </p:nvSpPr>
        <p:spPr>
          <a:xfrm>
            <a:off x="5868720" y="4048560"/>
            <a:ext cx="390240" cy="369000"/>
          </a:xfrm>
          <a:prstGeom prst="rect">
            <a:avLst/>
          </a:prstGeom>
          <a:blipFill rotWithShape="0">
            <a:blip r:embed="rId1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1" name="ZoneTexte 36"/>
          <p:cNvSpPr/>
          <p:nvPr/>
        </p:nvSpPr>
        <p:spPr>
          <a:xfrm>
            <a:off x="5123880" y="2354040"/>
            <a:ext cx="442440" cy="369000"/>
          </a:xfrm>
          <a:prstGeom prst="rect">
            <a:avLst/>
          </a:prstGeom>
          <a:blipFill rotWithShape="0">
            <a:blip r:embed="rId1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2" name="ZoneTexte 37"/>
          <p:cNvSpPr/>
          <p:nvPr/>
        </p:nvSpPr>
        <p:spPr>
          <a:xfrm>
            <a:off x="7991280" y="4037760"/>
            <a:ext cx="390240" cy="369000"/>
          </a:xfrm>
          <a:prstGeom prst="rect">
            <a:avLst/>
          </a:prstGeom>
          <a:blipFill rotWithShape="0">
            <a:blip r:embed="rId20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3" name="ZoneTexte 38"/>
          <p:cNvSpPr/>
          <p:nvPr/>
        </p:nvSpPr>
        <p:spPr>
          <a:xfrm>
            <a:off x="6319080" y="3479400"/>
            <a:ext cx="543960" cy="369000"/>
          </a:xfrm>
          <a:prstGeom prst="rect">
            <a:avLst/>
          </a:prstGeom>
          <a:blipFill rotWithShape="0">
            <a:blip r:embed="rId2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4" name="ZoneTexte 39"/>
          <p:cNvSpPr/>
          <p:nvPr/>
        </p:nvSpPr>
        <p:spPr>
          <a:xfrm>
            <a:off x="7211520" y="3479400"/>
            <a:ext cx="424440" cy="369000"/>
          </a:xfrm>
          <a:prstGeom prst="rect">
            <a:avLst/>
          </a:prstGeom>
          <a:blipFill rotWithShape="0">
            <a:blip r:embed="rId2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5" name="ZoneTexte 46"/>
          <p:cNvSpPr/>
          <p:nvPr/>
        </p:nvSpPr>
        <p:spPr>
          <a:xfrm>
            <a:off x="9008280" y="2381400"/>
            <a:ext cx="442440" cy="369000"/>
          </a:xfrm>
          <a:prstGeom prst="rect">
            <a:avLst/>
          </a:prstGeom>
          <a:blipFill rotWithShape="0">
            <a:blip r:embed="rId2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6" name="ZoneTexte 48"/>
          <p:cNvSpPr/>
          <p:nvPr/>
        </p:nvSpPr>
        <p:spPr>
          <a:xfrm>
            <a:off x="9247320" y="3511800"/>
            <a:ext cx="543960" cy="369000"/>
          </a:xfrm>
          <a:prstGeom prst="rect">
            <a:avLst/>
          </a:prstGeom>
          <a:blipFill rotWithShape="0">
            <a:blip r:embed="rId2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7" name="ZoneTexte 49"/>
          <p:cNvSpPr/>
          <p:nvPr/>
        </p:nvSpPr>
        <p:spPr>
          <a:xfrm>
            <a:off x="10139760" y="3511800"/>
            <a:ext cx="424440" cy="369000"/>
          </a:xfrm>
          <a:prstGeom prst="rect">
            <a:avLst/>
          </a:prstGeom>
          <a:blipFill rotWithShape="0">
            <a:blip r:embed="rId2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8" name="ZoneTexte 50"/>
          <p:cNvSpPr/>
          <p:nvPr/>
        </p:nvSpPr>
        <p:spPr>
          <a:xfrm>
            <a:off x="3763080" y="3471840"/>
            <a:ext cx="543960" cy="369000"/>
          </a:xfrm>
          <a:prstGeom prst="rect">
            <a:avLst/>
          </a:prstGeom>
          <a:blipFill rotWithShape="0">
            <a:blip r:embed="rId2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9" name="ZoneTexte 51"/>
          <p:cNvSpPr/>
          <p:nvPr/>
        </p:nvSpPr>
        <p:spPr>
          <a:xfrm>
            <a:off x="4655520" y="3471840"/>
            <a:ext cx="424440" cy="369000"/>
          </a:xfrm>
          <a:prstGeom prst="rect">
            <a:avLst/>
          </a:prstGeom>
          <a:blipFill rotWithShape="0">
            <a:blip r:embed="rId2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0" name="ZoneTexte 52"/>
          <p:cNvSpPr/>
          <p:nvPr/>
        </p:nvSpPr>
        <p:spPr>
          <a:xfrm>
            <a:off x="7093080" y="4041720"/>
            <a:ext cx="531360" cy="369000"/>
          </a:xfrm>
          <a:prstGeom prst="rect">
            <a:avLst/>
          </a:prstGeom>
          <a:blipFill rotWithShape="0">
            <a:blip r:embed="rId2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1" name="ZoneTexte 53"/>
          <p:cNvSpPr/>
          <p:nvPr/>
        </p:nvSpPr>
        <p:spPr>
          <a:xfrm>
            <a:off x="8627760" y="4041720"/>
            <a:ext cx="531360" cy="369000"/>
          </a:xfrm>
          <a:prstGeom prst="rect">
            <a:avLst/>
          </a:prstGeom>
          <a:blipFill rotWithShape="0">
            <a:blip r:embed="rId2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12" dur="indefinite" restart="never" nodeType="tmRoot">
          <p:childTnLst>
            <p:seq>
              <p:cTn id="313" dur="indefinite" nodeType="mainSeq">
                <p:childTnLst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8" fill="hold">
                      <p:stCondLst>
                        <p:cond delay="indefinite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0" fill="hold">
                      <p:stCondLst>
                        <p:cond delay="indefinite"/>
                      </p:stCondLst>
                      <p:childTnLst>
                        <p:par>
                          <p:cTn id="331" fill="hold">
                            <p:stCondLst>
                              <p:cond delay="0"/>
                            </p:stCondLst>
                            <p:childTnLst>
                              <p:par>
                                <p:cTn id="33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2" fill="hold">
                      <p:stCondLst>
                        <p:cond delay="indefinite"/>
                      </p:stCondLst>
                      <p:childTnLst>
                        <p:par>
                          <p:cTn id="343" fill="hold">
                            <p:stCondLst>
                              <p:cond delay="0"/>
                            </p:stCondLst>
                            <p:childTnLst>
                              <p:par>
                                <p:cTn id="34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6" fill="hold">
                      <p:stCondLst>
                        <p:cond delay="indefinite"/>
                      </p:stCondLst>
                      <p:childTnLst>
                        <p:par>
                          <p:cTn id="347" fill="hold">
                            <p:stCondLst>
                              <p:cond delay="0"/>
                            </p:stCondLst>
                            <p:childTnLst>
                              <p:par>
                                <p:cTn id="34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0" fill="hold">
                      <p:stCondLst>
                        <p:cond delay="indefinite"/>
                      </p:stCondLst>
                      <p:childTnLst>
                        <p:par>
                          <p:cTn id="351" fill="hold">
                            <p:stCondLst>
                              <p:cond delay="0"/>
                            </p:stCondLst>
                            <p:childTnLst>
                              <p:par>
                                <p:cTn id="35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8" fill="hold">
                      <p:stCondLst>
                        <p:cond delay="indefinite"/>
                      </p:stCondLst>
                      <p:childTnLst>
                        <p:par>
                          <p:cTn id="359" fill="hold">
                            <p:stCondLst>
                              <p:cond delay="0"/>
                            </p:stCondLst>
                            <p:childTnLst>
                              <p:par>
                                <p:cTn id="36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2" fill="hold">
                      <p:stCondLst>
                        <p:cond delay="indefinite"/>
                      </p:stCondLst>
                      <p:childTnLst>
                        <p:par>
                          <p:cTn id="363" fill="hold">
                            <p:stCondLst>
                              <p:cond delay="0"/>
                            </p:stCondLst>
                            <p:childTnLst>
                              <p:par>
                                <p:cTn id="36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6" fill="hold">
                      <p:stCondLst>
                        <p:cond delay="indefinite"/>
                      </p:stCondLst>
                      <p:childTnLst>
                        <p:par>
                          <p:cTn id="367" fill="hold">
                            <p:stCondLst>
                              <p:cond delay="0"/>
                            </p:stCondLst>
                            <p:childTnLst>
                              <p:par>
                                <p:cTn id="36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0" fill="hold">
                      <p:stCondLst>
                        <p:cond delay="indefinite"/>
                      </p:stCondLst>
                      <p:childTnLst>
                        <p:par>
                          <p:cTn id="371" fill="hold">
                            <p:stCondLst>
                              <p:cond delay="0"/>
                            </p:stCondLst>
                            <p:childTnLst>
                              <p:par>
                                <p:cTn id="37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>
                      <p:stCondLst>
                        <p:cond delay="indefinite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8" fill="hold">
                      <p:stCondLst>
                        <p:cond delay="indefinite"/>
                      </p:stCondLst>
                      <p:childTnLst>
                        <p:par>
                          <p:cTn id="379" fill="hold">
                            <p:stCondLst>
                              <p:cond delay="0"/>
                            </p:stCondLst>
                            <p:childTnLst>
                              <p:par>
                                <p:cTn id="38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2" fill="hold">
                      <p:stCondLst>
                        <p:cond delay="indefinite"/>
                      </p:stCondLst>
                      <p:childTnLst>
                        <p:par>
                          <p:cTn id="383" fill="hold">
                            <p:stCondLst>
                              <p:cond delay="0"/>
                            </p:stCondLst>
                            <p:childTnLst>
                              <p:par>
                                <p:cTn id="38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6" fill="hold">
                      <p:stCondLst>
                        <p:cond delay="indefinite"/>
                      </p:stCondLst>
                      <p:childTnLst>
                        <p:par>
                          <p:cTn id="387" fill="hold">
                            <p:stCondLst>
                              <p:cond delay="0"/>
                            </p:stCondLst>
                            <p:childTnLst>
                              <p:par>
                                <p:cTn id="38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0" fill="hold">
                      <p:stCondLst>
                        <p:cond delay="indefinite"/>
                      </p:stCondLst>
                      <p:childTnLst>
                        <p:par>
                          <p:cTn id="391" fill="hold">
                            <p:stCondLst>
                              <p:cond delay="0"/>
                            </p:stCondLst>
                            <p:childTnLst>
                              <p:par>
                                <p:cTn id="39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4" fill="hold">
                      <p:stCondLst>
                        <p:cond delay="indefinite"/>
                      </p:stCondLst>
                      <p:childTnLst>
                        <p:par>
                          <p:cTn id="395" fill="hold">
                            <p:stCondLst>
                              <p:cond delay="0"/>
                            </p:stCondLst>
                            <p:childTnLst>
                              <p:par>
                                <p:cTn id="39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8" fill="hold">
                      <p:stCondLst>
                        <p:cond delay="indefinite"/>
                      </p:stCondLst>
                      <p:childTnLst>
                        <p:par>
                          <p:cTn id="399" fill="hold">
                            <p:stCondLst>
                              <p:cond delay="0"/>
                            </p:stCondLst>
                            <p:childTnLst>
                              <p:par>
                                <p:cTn id="40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2" fill="hold">
                      <p:stCondLst>
                        <p:cond delay="indefinite"/>
                      </p:stCondLst>
                      <p:childTnLst>
                        <p:par>
                          <p:cTn id="403" fill="hold">
                            <p:stCondLst>
                              <p:cond delay="0"/>
                            </p:stCondLst>
                            <p:childTnLst>
                              <p:par>
                                <p:cTn id="40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6" fill="hold">
                      <p:stCondLst>
                        <p:cond delay="indefinite"/>
                      </p:stCondLst>
                      <p:childTnLst>
                        <p:par>
                          <p:cTn id="407" fill="hold">
                            <p:stCondLst>
                              <p:cond delay="0"/>
                            </p:stCondLst>
                            <p:childTnLst>
                              <p:par>
                                <p:cTn id="40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0" fill="hold">
                      <p:stCondLst>
                        <p:cond delay="indefinite"/>
                      </p:stCondLst>
                      <p:childTnLst>
                        <p:par>
                          <p:cTn id="411" fill="hold">
                            <p:stCondLst>
                              <p:cond delay="0"/>
                            </p:stCondLst>
                            <p:childTnLst>
                              <p:par>
                                <p:cTn id="41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543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44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Pratique autonome : </a:t>
              </a:r>
              <a:br>
                <a:rPr sz="5600"/>
              </a:b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Travail individuel et défi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545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546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47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20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548" name="Picture 14"/>
          <p:cNvPicPr/>
          <p:nvPr/>
        </p:nvPicPr>
        <p:blipFill>
          <a:blip r:embed="rId2"/>
          <a:stretch/>
        </p:blipFill>
        <p:spPr>
          <a:xfrm>
            <a:off x="5436360" y="1162800"/>
            <a:ext cx="1319040" cy="1319040"/>
          </a:xfrm>
          <a:prstGeom prst="rect">
            <a:avLst/>
          </a:prstGeom>
          <a:noFill/>
          <a:ln cap="sq" w="38100">
            <a:solidFill>
              <a:srgbClr val="000000"/>
            </a:solidFill>
            <a:miter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Oval 15"/>
          <p:cNvSpPr/>
          <p:nvPr/>
        </p:nvSpPr>
        <p:spPr>
          <a:xfrm>
            <a:off x="11431080" y="262080"/>
            <a:ext cx="517320" cy="517320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 anchorCtr="1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PA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50" name="D_A_01"/>
          <p:cNvSpPr/>
          <p:nvPr/>
        </p:nvSpPr>
        <p:spPr>
          <a:xfrm>
            <a:off x="817560" y="158760"/>
            <a:ext cx="10556280" cy="49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75000"/>
                  </a:schemeClr>
                </a:solidFill>
                <a:effectLst/>
                <a:uFillTx/>
                <a:latin typeface="Calibri"/>
              </a:rPr>
              <a:t>Prenez vos livrets et vos crayons, puis répondez individuellement aux exercices. Vous avez 10 min.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51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400" b="0" i="1" u="none" strike="noStrike">
                <a:solidFill>
                  <a:schemeClr val="lt1">
                    <a:lumMod val="75000"/>
                  </a:schemeClr>
                </a:solidFill>
                <a:effectLst/>
                <a:uFillTx/>
                <a:latin typeface="Calibri"/>
              </a:rPr>
              <a:t>L’enseignant vérifie les productions des élèves, donne une aide individuelle en cas de difficulté et oriente les élèves ayant terminé vers le défi.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52" name="Picture 14"/>
          <p:cNvPicPr/>
          <p:nvPr/>
        </p:nvPicPr>
        <p:blipFill>
          <a:blip r:embed="rId1"/>
          <a:stretch/>
        </p:blipFill>
        <p:spPr>
          <a:xfrm>
            <a:off x="10814400" y="249480"/>
            <a:ext cx="559080" cy="559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3" name="Rectangle 5"/>
          <p:cNvSpPr/>
          <p:nvPr/>
        </p:nvSpPr>
        <p:spPr>
          <a:xfrm>
            <a:off x="5124600" y="62233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17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54" name="Image 3"/>
          <p:cNvPicPr/>
          <p:nvPr/>
        </p:nvPicPr>
        <p:blipFill>
          <a:blip r:embed="rId2"/>
          <a:stretch/>
        </p:blipFill>
        <p:spPr>
          <a:xfrm>
            <a:off x="456840" y="1427040"/>
            <a:ext cx="11376000" cy="4167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Oval 15"/>
          <p:cNvSpPr/>
          <p:nvPr/>
        </p:nvSpPr>
        <p:spPr>
          <a:xfrm>
            <a:off x="11431080" y="262080"/>
            <a:ext cx="517320" cy="517320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 anchorCtr="1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PA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56" name="D_A_01"/>
          <p:cNvSpPr/>
          <p:nvPr/>
        </p:nvSpPr>
        <p:spPr>
          <a:xfrm>
            <a:off x="817560" y="158760"/>
            <a:ext cx="10556280" cy="49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Le temps est terminé. Voyons ensemble la solution des exercices.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57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accorde 5 min pour donner l’occasion aux élèves de présenter leurs productions et corrige au tableau.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58" name="Rectangle 2"/>
          <p:cNvSpPr/>
          <p:nvPr/>
        </p:nvSpPr>
        <p:spPr>
          <a:xfrm>
            <a:off x="4663800" y="1864800"/>
            <a:ext cx="3054240" cy="70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40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Temps Écoulé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59" name="Picture 3"/>
          <p:cNvPicPr/>
          <p:nvPr/>
        </p:nvPicPr>
        <p:blipFill>
          <a:blip r:embed="rId1"/>
          <a:srcRect l="10491" t="15400" r="10043" b="20982"/>
          <a:stretch/>
        </p:blipFill>
        <p:spPr>
          <a:xfrm>
            <a:off x="4495680" y="2989440"/>
            <a:ext cx="3390480" cy="2714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0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561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62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Clôture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563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564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65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3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566" name="Picture 6"/>
          <p:cNvSpPr/>
          <p:nvPr/>
        </p:nvSpPr>
        <p:spPr>
          <a:xfrm>
            <a:off x="5452920" y="1369080"/>
            <a:ext cx="1286280" cy="1417320"/>
          </a:xfrm>
          <a:custGeom>
            <a:avLst/>
            <a:gdLst>
              <a:gd name="textAreaLeft" fmla="*/ 0 w 1286280"/>
              <a:gd name="textAreaRight" fmla="*/ 1286640 w 1286280"/>
              <a:gd name="textAreaTop" fmla="*/ 0 h 1417320"/>
              <a:gd name="textAreaBottom" fmla="*/ 1417680 h 1417320"/>
              <a:gd name="GluePoint1X" fmla="*/ 0 w 1286510"/>
              <a:gd name="GluePoint1Y" fmla="*/ 0 h 1417543"/>
              <a:gd name="GluePoint2X" fmla="*/ 415972 w 1286510"/>
              <a:gd name="GluePoint2Y" fmla="*/ 0 h 1417543"/>
              <a:gd name="GluePoint3X" fmla="*/ 831943 w 1286510"/>
              <a:gd name="GluePoint3Y" fmla="*/ 0 h 1417543"/>
              <a:gd name="GluePoint4X" fmla="*/ 1286510 w 1286510"/>
              <a:gd name="GluePoint4Y" fmla="*/ 0 h 1417543"/>
              <a:gd name="GluePoint5X" fmla="*/ 1286510 w 1286510"/>
              <a:gd name="GluePoint5Y" fmla="*/ 429988 h 1417543"/>
              <a:gd name="GluePoint6X" fmla="*/ 1286510 w 1286510"/>
              <a:gd name="GluePoint6Y" fmla="*/ 930853 h 1417543"/>
              <a:gd name="GluePoint7X" fmla="*/ 1286510 w 1286510"/>
              <a:gd name="GluePoint7Y" fmla="*/ 1417543 h 1417543"/>
              <a:gd name="GluePoint8X" fmla="*/ 831943 w 1286510"/>
              <a:gd name="GluePoint8Y" fmla="*/ 1417543 h 1417543"/>
              <a:gd name="GluePoint9X" fmla="*/ 390241 w 1286510"/>
              <a:gd name="GluePoint9Y" fmla="*/ 1417543 h 1417543"/>
              <a:gd name="GluePoint10X" fmla="*/ 0 w 1286510"/>
              <a:gd name="GluePoint10Y" fmla="*/ 1417543 h 1417543"/>
              <a:gd name="GluePoint11X" fmla="*/ 0 w 1286510"/>
              <a:gd name="GluePoint11Y" fmla="*/ 987555 h 1417543"/>
              <a:gd name="GluePoint12X" fmla="*/ 0 w 1286510"/>
              <a:gd name="GluePoint12Y" fmla="*/ 486690 h 1417543"/>
              <a:gd name="GluePoint13X" fmla="*/ 0 w 1286510"/>
              <a:gd name="GluePoint13Y" fmla="*/ 0 h 1417543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286510" h="1417543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stroke="0" w="1286510" h="1417543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000000">
                <a:lumMod val="75000"/>
                <a:lumOff val="2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D_A_02"/>
          <p:cNvSpPr/>
          <p:nvPr/>
        </p:nvSpPr>
        <p:spPr>
          <a:xfrm>
            <a:off x="744120" y="6984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invite les élèves à rappeler ce qu’ils ont appris, puis présente une synthèse de la séance.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68" name="D_A_01"/>
          <p:cNvSpPr/>
          <p:nvPr/>
        </p:nvSpPr>
        <p:spPr>
          <a:xfrm>
            <a:off x="923760" y="212760"/>
            <a:ext cx="1059156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Dans cette séance nous avons appris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69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70" name="Oval 5"/>
          <p:cNvSpPr/>
          <p:nvPr/>
        </p:nvSpPr>
        <p:spPr>
          <a:xfrm>
            <a:off x="11377440" y="292320"/>
            <a:ext cx="517320" cy="517320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C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71" name="Image 2"/>
          <p:cNvPicPr/>
          <p:nvPr/>
        </p:nvPicPr>
        <p:blipFill>
          <a:blip r:embed="rId2"/>
          <a:stretch/>
        </p:blipFill>
        <p:spPr>
          <a:xfrm>
            <a:off x="890280" y="1892160"/>
            <a:ext cx="10410840" cy="23248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D_A_02"/>
          <p:cNvSpPr/>
          <p:nvPr/>
        </p:nvSpPr>
        <p:spPr>
          <a:xfrm>
            <a:off x="744120" y="6984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invite les élèves à rappeler ce qu’ils ont appris, puis présente une synthèse de la séance.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3" name="D_A_01"/>
          <p:cNvSpPr/>
          <p:nvPr/>
        </p:nvSpPr>
        <p:spPr>
          <a:xfrm>
            <a:off x="923760" y="212760"/>
            <a:ext cx="1059156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Dans cette séance nous avons appris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74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75" name="Oval 5"/>
          <p:cNvSpPr/>
          <p:nvPr/>
        </p:nvSpPr>
        <p:spPr>
          <a:xfrm>
            <a:off x="11377440" y="292320"/>
            <a:ext cx="517320" cy="517320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C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76" name="Image 7"/>
          <p:cNvPicPr/>
          <p:nvPr/>
        </p:nvPicPr>
        <p:blipFill>
          <a:blip r:embed="rId2"/>
          <a:stretch/>
        </p:blipFill>
        <p:spPr>
          <a:xfrm>
            <a:off x="923760" y="1206360"/>
            <a:ext cx="9055440" cy="5268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D_A_02"/>
          <p:cNvSpPr/>
          <p:nvPr/>
        </p:nvSpPr>
        <p:spPr>
          <a:xfrm>
            <a:off x="482760" y="69732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incite les élèves à faire l’exercice à la maison, puis clôt la séance..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8" name="D_A_01"/>
          <p:cNvSpPr/>
          <p:nvPr/>
        </p:nvSpPr>
        <p:spPr>
          <a:xfrm>
            <a:off x="774720" y="177840"/>
            <a:ext cx="1059156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Exercice à préparer à la maison pour la prochaine séance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79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80" name="Oval 7"/>
          <p:cNvSpPr/>
          <p:nvPr/>
        </p:nvSpPr>
        <p:spPr>
          <a:xfrm>
            <a:off x="11377440" y="292320"/>
            <a:ext cx="517320" cy="517320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C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81" name="Image 2"/>
          <p:cNvPicPr/>
          <p:nvPr/>
        </p:nvPicPr>
        <p:blipFill>
          <a:blip r:embed="rId2"/>
          <a:stretch/>
        </p:blipFill>
        <p:spPr>
          <a:xfrm>
            <a:off x="518400" y="2122200"/>
            <a:ext cx="11361960" cy="24195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" name="Google Shape;250;p28"/>
          <p:cNvGrpSpPr/>
          <p:nvPr/>
        </p:nvGrpSpPr>
        <p:grpSpPr>
          <a:xfrm>
            <a:off x="2032200" y="1087200"/>
            <a:ext cx="8127360" cy="5072400"/>
            <a:chOff x="2032200" y="1087200"/>
            <a:chExt cx="8127360" cy="5072400"/>
          </a:xfrm>
        </p:grpSpPr>
        <p:sp>
          <p:nvSpPr>
            <p:cNvPr id="199" name="Google Shape;251;p28"/>
            <p:cNvSpPr/>
            <p:nvPr/>
          </p:nvSpPr>
          <p:spPr>
            <a:xfrm>
              <a:off x="2032200" y="1087200"/>
              <a:ext cx="8127360" cy="5072400"/>
            </a:xfrm>
            <a:custGeom>
              <a:avLst/>
              <a:gdLst>
                <a:gd name="textAreaLeft" fmla="*/ 39600 w 8127360"/>
                <a:gd name="textAreaRight" fmla="*/ 8087760 w 8127360"/>
                <a:gd name="textAreaTop" fmla="*/ 39600 h 5072400"/>
                <a:gd name="textAreaBottom" fmla="*/ 5032800 h 5072400"/>
                <a:gd name="GluePoint1X" fmla="*/ 1 w 2"/>
                <a:gd name="GluePoint1Y" fmla="*/ 0 h 14181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257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2577" h="14181">
                  <a:moveTo>
                    <a:pt x="376" y="0"/>
                  </a:moveTo>
                  <a:arcTo wR="376" hR="376" stAng="16200000" swAng="-5400000"/>
                  <a:lnTo>
                    <a:pt x="0" y="13715"/>
                  </a:lnTo>
                  <a:arcTo wR="376" hR="376" stAng="10800000" swAng="-5400000"/>
                  <a:lnTo>
                    <a:pt x="22201" y="14091"/>
                  </a:lnTo>
                  <a:arcTo wR="376" hR="376" stAng="5400000" swAng="-5400000"/>
                  <a:lnTo>
                    <a:pt x="22577" y="376"/>
                  </a:lnTo>
                  <a:arcTo wR="376" hR="376" stAng="0" swAng="-5400000"/>
                  <a:close/>
                </a:path>
              </a:pathLst>
            </a:custGeom>
            <a:solidFill>
              <a:srgbClr val="FFFFFF"/>
            </a:solidFill>
            <a:ln w="9528">
              <a:solidFill>
                <a:srgbClr val="D8D8D8"/>
              </a:solidFill>
              <a:miter/>
            </a:ln>
            <a:effectLst>
              <a:outerShdw algn="tl" dir="0">
                <a:srgbClr val="000000">
                  <a:alpha val="7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0" name="Google Shape;252;p28"/>
            <p:cNvSpPr/>
            <p:nvPr/>
          </p:nvSpPr>
          <p:spPr>
            <a:xfrm>
              <a:off x="2194200" y="1177200"/>
              <a:ext cx="7803360" cy="4892760"/>
            </a:xfrm>
            <a:prstGeom prst="rect">
              <a:avLst/>
            </a:prstGeom>
            <a:solidFill>
              <a:srgbClr val="E3EE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201" name="Google Shape;255;p28"/>
          <p:cNvSpPr/>
          <p:nvPr/>
        </p:nvSpPr>
        <p:spPr>
          <a:xfrm>
            <a:off x="963360" y="165240"/>
            <a:ext cx="394668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Structure de la séance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02" name="Picture 2" descr="Image générée"/>
          <p:cNvPicPr/>
          <p:nvPr/>
        </p:nvPicPr>
        <p:blipFill>
          <a:blip r:embed="rId1"/>
          <a:srcRect l="0" t="11067" r="0" b="10672"/>
          <a:stretch/>
        </p:blipFill>
        <p:spPr>
          <a:xfrm>
            <a:off x="220320" y="306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203" name="Group 43"/>
          <p:cNvGrpSpPr/>
          <p:nvPr/>
        </p:nvGrpSpPr>
        <p:grpSpPr>
          <a:xfrm>
            <a:off x="2337120" y="1288080"/>
            <a:ext cx="7517520" cy="547560"/>
            <a:chOff x="2337120" y="1288080"/>
            <a:chExt cx="7517520" cy="547560"/>
          </a:xfrm>
        </p:grpSpPr>
        <p:sp>
          <p:nvSpPr>
            <p:cNvPr id="204" name="Google Shape;275;p28"/>
            <p:cNvSpPr/>
            <p:nvPr/>
          </p:nvSpPr>
          <p:spPr>
            <a:xfrm>
              <a:off x="2337120" y="136440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1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5" name="Google Shape;276;p28"/>
            <p:cNvSpPr/>
            <p:nvPr/>
          </p:nvSpPr>
          <p:spPr>
            <a:xfrm>
              <a:off x="2860200" y="128808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44546A">
                  <a:lumMod val="50000"/>
                  <a:lumOff val="50000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6" name="Google Shape;277;p28"/>
            <p:cNvSpPr/>
            <p:nvPr/>
          </p:nvSpPr>
          <p:spPr>
            <a:xfrm>
              <a:off x="8226720" y="137232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7" name="Google Shape;278;p28"/>
            <p:cNvSpPr/>
            <p:nvPr/>
          </p:nvSpPr>
          <p:spPr>
            <a:xfrm>
              <a:off x="9301320" y="130212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2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8" name="Google Shape;277;p28"/>
            <p:cNvSpPr/>
            <p:nvPr/>
          </p:nvSpPr>
          <p:spPr>
            <a:xfrm>
              <a:off x="2930040" y="137232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Ouverture de la séance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09" name="Group 44"/>
          <p:cNvGrpSpPr/>
          <p:nvPr/>
        </p:nvGrpSpPr>
        <p:grpSpPr>
          <a:xfrm>
            <a:off x="2337120" y="2114280"/>
            <a:ext cx="7517520" cy="547560"/>
            <a:chOff x="2337120" y="2114280"/>
            <a:chExt cx="7517520" cy="547560"/>
          </a:xfrm>
        </p:grpSpPr>
        <p:sp>
          <p:nvSpPr>
            <p:cNvPr id="210" name="Google Shape;275;p28"/>
            <p:cNvSpPr/>
            <p:nvPr/>
          </p:nvSpPr>
          <p:spPr>
            <a:xfrm>
              <a:off x="2337120" y="219096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E55D1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2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1" name="Google Shape;276;p28"/>
            <p:cNvSpPr/>
            <p:nvPr/>
          </p:nvSpPr>
          <p:spPr>
            <a:xfrm>
              <a:off x="2860200" y="211428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E55D1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2" name="Google Shape;277;p28"/>
            <p:cNvSpPr/>
            <p:nvPr/>
          </p:nvSpPr>
          <p:spPr>
            <a:xfrm>
              <a:off x="8226720" y="219852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3" name="Google Shape;278;p28"/>
            <p:cNvSpPr/>
            <p:nvPr/>
          </p:nvSpPr>
          <p:spPr>
            <a:xfrm>
              <a:off x="9301320" y="212868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3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4" name="Google Shape;277;p28"/>
            <p:cNvSpPr/>
            <p:nvPr/>
          </p:nvSpPr>
          <p:spPr>
            <a:xfrm>
              <a:off x="2930040" y="219852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Modelage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15" name="Group 56"/>
          <p:cNvGrpSpPr/>
          <p:nvPr/>
        </p:nvGrpSpPr>
        <p:grpSpPr>
          <a:xfrm>
            <a:off x="2337120" y="2940840"/>
            <a:ext cx="7517520" cy="547560"/>
            <a:chOff x="2337120" y="2940840"/>
            <a:chExt cx="7517520" cy="547560"/>
          </a:xfrm>
        </p:grpSpPr>
        <p:sp>
          <p:nvSpPr>
            <p:cNvPr id="216" name="Google Shape;275;p28"/>
            <p:cNvSpPr/>
            <p:nvPr/>
          </p:nvSpPr>
          <p:spPr>
            <a:xfrm>
              <a:off x="2337120" y="301716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7030A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3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7" name="Google Shape;276;p28"/>
            <p:cNvSpPr/>
            <p:nvPr/>
          </p:nvSpPr>
          <p:spPr>
            <a:xfrm>
              <a:off x="2860200" y="294084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7030A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8" name="Google Shape;277;p28"/>
            <p:cNvSpPr/>
            <p:nvPr/>
          </p:nvSpPr>
          <p:spPr>
            <a:xfrm>
              <a:off x="8226720" y="302508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9" name="Google Shape;278;p28"/>
            <p:cNvSpPr/>
            <p:nvPr/>
          </p:nvSpPr>
          <p:spPr>
            <a:xfrm>
              <a:off x="9301320" y="295488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4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0" name="Google Shape;277;p28"/>
            <p:cNvSpPr/>
            <p:nvPr/>
          </p:nvSpPr>
          <p:spPr>
            <a:xfrm>
              <a:off x="2930040" y="302508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guidée collective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21" name="Group 62"/>
          <p:cNvGrpSpPr/>
          <p:nvPr/>
        </p:nvGrpSpPr>
        <p:grpSpPr>
          <a:xfrm>
            <a:off x="2337120" y="3767040"/>
            <a:ext cx="7517520" cy="547560"/>
            <a:chOff x="2337120" y="3767040"/>
            <a:chExt cx="7517520" cy="547560"/>
          </a:xfrm>
        </p:grpSpPr>
        <p:sp>
          <p:nvSpPr>
            <p:cNvPr id="222" name="Google Shape;275;p28"/>
            <p:cNvSpPr/>
            <p:nvPr/>
          </p:nvSpPr>
          <p:spPr>
            <a:xfrm>
              <a:off x="2337120" y="384372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BEB07D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4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3" name="Google Shape;276;p28"/>
            <p:cNvSpPr/>
            <p:nvPr/>
          </p:nvSpPr>
          <p:spPr>
            <a:xfrm>
              <a:off x="2860200" y="376704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BEB07D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4" name="Google Shape;277;p28"/>
            <p:cNvSpPr/>
            <p:nvPr/>
          </p:nvSpPr>
          <p:spPr>
            <a:xfrm>
              <a:off x="8226720" y="385128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5" name="Google Shape;278;p28"/>
            <p:cNvSpPr/>
            <p:nvPr/>
          </p:nvSpPr>
          <p:spPr>
            <a:xfrm>
              <a:off x="9301320" y="378144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5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6" name="Google Shape;277;p28"/>
            <p:cNvSpPr/>
            <p:nvPr/>
          </p:nvSpPr>
          <p:spPr>
            <a:xfrm>
              <a:off x="2930040" y="385128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guidée en binôme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27" name="Group 68"/>
          <p:cNvGrpSpPr/>
          <p:nvPr/>
        </p:nvGrpSpPr>
        <p:grpSpPr>
          <a:xfrm>
            <a:off x="2337120" y="4593600"/>
            <a:ext cx="7517520" cy="547560"/>
            <a:chOff x="2337120" y="4593600"/>
            <a:chExt cx="7517520" cy="547560"/>
          </a:xfrm>
        </p:grpSpPr>
        <p:sp>
          <p:nvSpPr>
            <p:cNvPr id="228" name="Google Shape;275;p28"/>
            <p:cNvSpPr/>
            <p:nvPr/>
          </p:nvSpPr>
          <p:spPr>
            <a:xfrm>
              <a:off x="2337120" y="466992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C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5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9" name="Google Shape;276;p28"/>
            <p:cNvSpPr/>
            <p:nvPr/>
          </p:nvSpPr>
          <p:spPr>
            <a:xfrm>
              <a:off x="2860200" y="459360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C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0" name="Google Shape;277;p28"/>
            <p:cNvSpPr/>
            <p:nvPr/>
          </p:nvSpPr>
          <p:spPr>
            <a:xfrm>
              <a:off x="8226720" y="467784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12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1" name="Google Shape;278;p28"/>
            <p:cNvSpPr/>
            <p:nvPr/>
          </p:nvSpPr>
          <p:spPr>
            <a:xfrm>
              <a:off x="9301320" y="460764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6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2" name="Google Shape;277;p28"/>
            <p:cNvSpPr/>
            <p:nvPr/>
          </p:nvSpPr>
          <p:spPr>
            <a:xfrm>
              <a:off x="2930040" y="467784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autonome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33" name="Group 74"/>
          <p:cNvGrpSpPr/>
          <p:nvPr/>
        </p:nvGrpSpPr>
        <p:grpSpPr>
          <a:xfrm>
            <a:off x="2337120" y="5419800"/>
            <a:ext cx="7517520" cy="547560"/>
            <a:chOff x="2337120" y="5419800"/>
            <a:chExt cx="7517520" cy="547560"/>
          </a:xfrm>
        </p:grpSpPr>
        <p:sp>
          <p:nvSpPr>
            <p:cNvPr id="234" name="Google Shape;275;p28"/>
            <p:cNvSpPr/>
            <p:nvPr/>
          </p:nvSpPr>
          <p:spPr>
            <a:xfrm>
              <a:off x="2337120" y="549648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6CA6A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6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5" name="Google Shape;276;p28"/>
            <p:cNvSpPr/>
            <p:nvPr/>
          </p:nvSpPr>
          <p:spPr>
            <a:xfrm>
              <a:off x="2860200" y="541980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6CA6A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6" name="Google Shape;277;p28"/>
            <p:cNvSpPr/>
            <p:nvPr/>
          </p:nvSpPr>
          <p:spPr>
            <a:xfrm>
              <a:off x="8226720" y="550404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3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7" name="Google Shape;278;p28"/>
            <p:cNvSpPr/>
            <p:nvPr/>
          </p:nvSpPr>
          <p:spPr>
            <a:xfrm>
              <a:off x="9301320" y="543420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7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8" name="Google Shape;277;p28"/>
            <p:cNvSpPr/>
            <p:nvPr/>
          </p:nvSpPr>
          <p:spPr>
            <a:xfrm>
              <a:off x="2930040" y="550404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Clôture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rgbClr val="808080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583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84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Fin de la séance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585" name="Picture 6"/>
          <p:cNvSpPr/>
          <p:nvPr/>
        </p:nvSpPr>
        <p:spPr>
          <a:xfrm>
            <a:off x="5362560" y="1197360"/>
            <a:ext cx="1466640" cy="1523520"/>
          </a:xfrm>
          <a:custGeom>
            <a:avLst/>
            <a:gdLst>
              <a:gd name="textAreaLeft" fmla="*/ 0 w 1466640"/>
              <a:gd name="textAreaRight" fmla="*/ 1467000 w 1466640"/>
              <a:gd name="textAreaTop" fmla="*/ 0 h 1523520"/>
              <a:gd name="textAreaBottom" fmla="*/ 1523880 h 1523520"/>
              <a:gd name="GluePoint1X" fmla="*/ 0 w 1466850"/>
              <a:gd name="GluePoint1Y" fmla="*/ 0 h 1524000"/>
              <a:gd name="GluePoint2X" fmla="*/ 474281 w 1466850"/>
              <a:gd name="GluePoint2Y" fmla="*/ 0 h 1524000"/>
              <a:gd name="GluePoint3X" fmla="*/ 948563 w 1466850"/>
              <a:gd name="GluePoint3Y" fmla="*/ 0 h 1524000"/>
              <a:gd name="GluePoint4X" fmla="*/ 1466850 w 1466850"/>
              <a:gd name="GluePoint4Y" fmla="*/ 0 h 1524000"/>
              <a:gd name="GluePoint5X" fmla="*/ 1466850 w 1466850"/>
              <a:gd name="GluePoint5Y" fmla="*/ 462280 h 1524000"/>
              <a:gd name="GluePoint6X" fmla="*/ 1466850 w 1466850"/>
              <a:gd name="GluePoint6Y" fmla="*/ 1000760 h 1524000"/>
              <a:gd name="GluePoint7X" fmla="*/ 1466850 w 1466850"/>
              <a:gd name="GluePoint7Y" fmla="*/ 1524000 h 1524000"/>
              <a:gd name="GluePoint8X" fmla="*/ 948563 w 1466850"/>
              <a:gd name="GluePoint8Y" fmla="*/ 1524000 h 1524000"/>
              <a:gd name="GluePoint9X" fmla="*/ 444945 w 1466850"/>
              <a:gd name="GluePoint9Y" fmla="*/ 1524000 h 1524000"/>
              <a:gd name="GluePoint10X" fmla="*/ 0 w 1466850"/>
              <a:gd name="GluePoint10Y" fmla="*/ 1524000 h 1524000"/>
              <a:gd name="GluePoint11X" fmla="*/ 0 w 1466850"/>
              <a:gd name="GluePoint11Y" fmla="*/ 1061720 h 1524000"/>
              <a:gd name="GluePoint12X" fmla="*/ 0 w 1466850"/>
              <a:gd name="GluePoint12Y" fmla="*/ 523240 h 1524000"/>
              <a:gd name="GluePoint13X" fmla="*/ 0 w 1466850"/>
              <a:gd name="GluePoint13Y" fmla="*/ 0 h 15240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466850" h="152400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stroke="0" w="1466850" h="152400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blipFill rotWithShape="0">
            <a:blip r:embed="rId1"/>
            <a:srcRect/>
            <a:stretch/>
          </a:blipFill>
          <a:ln w="57150">
            <a:solidFill>
              <a:srgbClr val="000000">
                <a:lumMod val="75000"/>
                <a:lumOff val="2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Google Shape;250;p28"/>
          <p:cNvGrpSpPr/>
          <p:nvPr/>
        </p:nvGrpSpPr>
        <p:grpSpPr>
          <a:xfrm>
            <a:off x="1257840" y="1041480"/>
            <a:ext cx="9579240" cy="5402520"/>
            <a:chOff x="1257840" y="1041480"/>
            <a:chExt cx="9579240" cy="5402520"/>
          </a:xfrm>
        </p:grpSpPr>
        <p:sp>
          <p:nvSpPr>
            <p:cNvPr id="240" name="Google Shape;251;p28"/>
            <p:cNvSpPr/>
            <p:nvPr/>
          </p:nvSpPr>
          <p:spPr>
            <a:xfrm>
              <a:off x="1257840" y="1041480"/>
              <a:ext cx="9579240" cy="5402520"/>
            </a:xfrm>
            <a:custGeom>
              <a:avLst/>
              <a:gdLst>
                <a:gd name="textAreaLeft" fmla="*/ 42120 w 9579240"/>
                <a:gd name="textAreaRight" fmla="*/ 9537120 w 9579240"/>
                <a:gd name="textAreaTop" fmla="*/ 42120 h 5402520"/>
                <a:gd name="textAreaBottom" fmla="*/ 5360400 h 5402520"/>
                <a:gd name="GluePoint1X" fmla="*/ 1 w 2"/>
                <a:gd name="GluePoint1Y" fmla="*/ 0 h 15098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661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6610" h="15098">
                  <a:moveTo>
                    <a:pt x="400" y="0"/>
                  </a:moveTo>
                  <a:arcTo wR="400" hR="400" stAng="16200000" swAng="-5400000"/>
                  <a:lnTo>
                    <a:pt x="0" y="14608"/>
                  </a:lnTo>
                  <a:arcTo wR="400" hR="400" stAng="10800000" swAng="-5400000"/>
                  <a:lnTo>
                    <a:pt x="26210" y="15008"/>
                  </a:lnTo>
                  <a:arcTo wR="400" hR="400" stAng="5400000" swAng="-5400000"/>
                  <a:lnTo>
                    <a:pt x="26610" y="400"/>
                  </a:lnTo>
                  <a:arcTo wR="400" hR="400" stAng="0" swAng="-5400000"/>
                  <a:close/>
                </a:path>
              </a:pathLst>
            </a:custGeom>
            <a:solidFill>
              <a:srgbClr val="FFFFFF"/>
            </a:solidFill>
            <a:ln w="9528">
              <a:solidFill>
                <a:srgbClr val="D8D8D8"/>
              </a:solidFill>
              <a:miter/>
            </a:ln>
            <a:effectLst>
              <a:outerShdw algn="tl" dir="0">
                <a:srgbClr val="000000">
                  <a:alpha val="7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41" name="Google Shape;252;p28"/>
            <p:cNvSpPr/>
            <p:nvPr/>
          </p:nvSpPr>
          <p:spPr>
            <a:xfrm>
              <a:off x="1373400" y="1118520"/>
              <a:ext cx="9309600" cy="5232240"/>
            </a:xfrm>
            <a:prstGeom prst="rect">
              <a:avLst/>
            </a:prstGeom>
            <a:solidFill>
              <a:srgbClr val="E3EE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242" name="Google Shape;255;p28"/>
          <p:cNvSpPr/>
          <p:nvPr/>
        </p:nvSpPr>
        <p:spPr>
          <a:xfrm>
            <a:off x="948240" y="181440"/>
            <a:ext cx="394668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9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Matériel nécessaire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3" name="Google Shape;995;p109"/>
          <p:cNvSpPr/>
          <p:nvPr/>
        </p:nvSpPr>
        <p:spPr>
          <a:xfrm>
            <a:off x="1989360" y="1416960"/>
            <a:ext cx="3341160" cy="649800"/>
          </a:xfrm>
          <a:prstGeom prst="rect">
            <a:avLst/>
          </a:prstGeom>
          <a:solidFill>
            <a:schemeClr val="accent1"/>
          </a:solidFill>
          <a:ln w="7150">
            <a:noFill/>
          </a:ln>
        </p:spPr>
        <p:style>
          <a:lnRef idx="0"/>
          <a:fillRef idx="0"/>
          <a:effectRef idx="0"/>
          <a:fontRef idx="minor"/>
        </p:style>
        <p:txBody>
          <a:bodyPr lIns="60840" tIns="60120" rIns="60840" bIns="60840" anchor="ctr" anchorCtr="1">
            <a:noAutofit/>
          </a:bodyPr>
          <a:p>
            <a:pPr algn="ctr" defTabSz="1219320">
              <a:lnSpc>
                <a:spcPct val="130000"/>
              </a:lnSpc>
            </a:pPr>
            <a:r>
              <a:rPr lang="fr-FR" sz="187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Livret de l’élève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4" name="Google Shape;996;p109"/>
          <p:cNvSpPr/>
          <p:nvPr/>
        </p:nvSpPr>
        <p:spPr>
          <a:xfrm>
            <a:off x="5991480" y="1416960"/>
            <a:ext cx="4360680" cy="649800"/>
          </a:xfrm>
          <a:prstGeom prst="rect">
            <a:avLst/>
          </a:prstGeom>
          <a:solidFill>
            <a:schemeClr val="accent1"/>
          </a:solidFill>
          <a:ln w="7150">
            <a:noFill/>
          </a:ln>
        </p:spPr>
        <p:style>
          <a:lnRef idx="0"/>
          <a:fillRef idx="0"/>
          <a:effectRef idx="0"/>
          <a:fontRef idx="minor"/>
        </p:style>
        <p:txBody>
          <a:bodyPr lIns="60840" tIns="60120" rIns="60840" bIns="60840" anchor="ctr" anchorCtr="1">
            <a:noAutofit/>
          </a:bodyPr>
          <a:p>
            <a:pPr algn="ctr" defTabSz="1219320">
              <a:lnSpc>
                <a:spcPct val="100000"/>
              </a:lnSpc>
            </a:pPr>
            <a:r>
              <a:rPr lang="fr-FR" sz="187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Autre matériel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45" name="Picture 2" descr="Image générée"/>
          <p:cNvPicPr/>
          <p:nvPr/>
        </p:nvPicPr>
        <p:blipFill>
          <a:blip r:embed="rId1"/>
          <a:srcRect l="0" t="11067" r="0" b="10672"/>
          <a:stretch/>
        </p:blipFill>
        <p:spPr>
          <a:xfrm>
            <a:off x="220320" y="468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6" name="Picture 11"/>
          <p:cNvPicPr/>
          <p:nvPr/>
        </p:nvPicPr>
        <p:blipFill>
          <a:blip r:embed="rId2"/>
          <a:stretch/>
        </p:blipFill>
        <p:spPr>
          <a:xfrm rot="19675200">
            <a:off x="6102000" y="2831760"/>
            <a:ext cx="2454120" cy="273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7" name="Picture 19"/>
          <p:cNvPicPr/>
          <p:nvPr/>
        </p:nvPicPr>
        <p:blipFill>
          <a:blip r:embed="rId3"/>
          <a:stretch/>
        </p:blipFill>
        <p:spPr>
          <a:xfrm>
            <a:off x="6553080" y="3735000"/>
            <a:ext cx="3619080" cy="2514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8" name="Picture 21"/>
          <p:cNvPicPr/>
          <p:nvPr/>
        </p:nvPicPr>
        <p:blipFill>
          <a:blip r:embed="rId4"/>
          <a:stretch/>
        </p:blipFill>
        <p:spPr>
          <a:xfrm>
            <a:off x="8719920" y="2115720"/>
            <a:ext cx="1631880" cy="1163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9" name="Picture 1"/>
          <p:cNvPicPr/>
          <p:nvPr/>
        </p:nvPicPr>
        <p:blipFill>
          <a:blip r:embed="rId5"/>
          <a:srcRect l="11665" t="23325" r="26246" b="30052"/>
          <a:stretch/>
        </p:blipFill>
        <p:spPr>
          <a:xfrm>
            <a:off x="5975280" y="2100240"/>
            <a:ext cx="1226880" cy="921240"/>
          </a:xfrm>
          <a:prstGeom prst="rect">
            <a:avLst/>
          </a:prstGeom>
          <a:noFill/>
          <a:ln w="19050">
            <a:noFill/>
          </a:ln>
        </p:spPr>
      </p:pic>
      <p:pic>
        <p:nvPicPr>
          <p:cNvPr id="250" name="Picture 8"/>
          <p:cNvPicPr/>
          <p:nvPr/>
        </p:nvPicPr>
        <p:blipFill>
          <a:blip r:embed="rId6"/>
          <a:stretch/>
        </p:blipFill>
        <p:spPr>
          <a:xfrm flipH="1">
            <a:off x="7452720" y="3009600"/>
            <a:ext cx="894600" cy="860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1" name="Image 2"/>
          <p:cNvPicPr/>
          <p:nvPr/>
        </p:nvPicPr>
        <p:blipFill>
          <a:blip r:embed="rId7"/>
          <a:stretch/>
        </p:blipFill>
        <p:spPr>
          <a:xfrm>
            <a:off x="2538360" y="2416680"/>
            <a:ext cx="2390040" cy="3399840"/>
          </a:xfrm>
          <a:prstGeom prst="rect">
            <a:avLst/>
          </a:prstGeom>
          <a:noFill/>
          <a:ln w="38100">
            <a:solidFill>
              <a:srgbClr val="FFFFFF">
                <a:lumMod val="75000"/>
              </a:srgbClr>
            </a:solidFill>
            <a:round/>
          </a:ln>
          <a:effectLst>
            <a:outerShdw algn="ctr" blurRad="63360" rotWithShape="0" sx="102000" sy="102000">
              <a:srgbClr val="000000">
                <a:alpha val="40000"/>
              </a:srgbClr>
            </a:outerShdw>
          </a:effectLst>
        </p:spPr>
      </p:pic>
    </p:spTree>
  </p:cSld>
  <p:transition spd="slow">
    <p:fade/>
  </p:transition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5;p28"/>
          <p:cNvSpPr/>
          <p:nvPr/>
        </p:nvSpPr>
        <p:spPr>
          <a:xfrm>
            <a:off x="172800" y="61560"/>
            <a:ext cx="11310480" cy="60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</a:pPr>
            <a:r>
              <a:rPr lang="fr-MA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Une banque des bons et mauvais comportements 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3" name="Rectangle 3"/>
          <p:cNvSpPr/>
          <p:nvPr/>
        </p:nvSpPr>
        <p:spPr>
          <a:xfrm>
            <a:off x="7133400" y="1048680"/>
            <a:ext cx="4566600" cy="602280"/>
          </a:xfrm>
          <a:prstGeom prst="rect">
            <a:avLst/>
          </a:prstGeom>
          <a:solidFill>
            <a:srgbClr val="1D9A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1219320">
              <a:lnSpc>
                <a:spcPct val="100000"/>
              </a:lnSpc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Mauvais comportements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4" name="Rectangle 2"/>
          <p:cNvSpPr/>
          <p:nvPr/>
        </p:nvSpPr>
        <p:spPr>
          <a:xfrm>
            <a:off x="491760" y="1048680"/>
            <a:ext cx="4367880" cy="602280"/>
          </a:xfrm>
          <a:prstGeom prst="rect">
            <a:avLst/>
          </a:prstGeom>
          <a:solidFill>
            <a:srgbClr val="1D9A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1219320">
              <a:lnSpc>
                <a:spcPct val="100000"/>
              </a:lnSpc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Bons comportements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55" name="Image 8"/>
          <p:cNvPicPr/>
          <p:nvPr/>
        </p:nvPicPr>
        <p:blipFill>
          <a:blip r:embed="rId1"/>
          <a:stretch/>
        </p:blipFill>
        <p:spPr>
          <a:xfrm>
            <a:off x="821880" y="1796760"/>
            <a:ext cx="3173040" cy="4759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6" name="Image 10"/>
          <p:cNvPicPr/>
          <p:nvPr/>
        </p:nvPicPr>
        <p:blipFill>
          <a:blip r:embed="rId2"/>
          <a:stretch/>
        </p:blipFill>
        <p:spPr>
          <a:xfrm>
            <a:off x="7759800" y="1557000"/>
            <a:ext cx="3492360" cy="5239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7" name="Bulle narrative : ronde 4"/>
          <p:cNvSpPr/>
          <p:nvPr/>
        </p:nvSpPr>
        <p:spPr>
          <a:xfrm rot="20889600">
            <a:off x="7305480" y="2079720"/>
            <a:ext cx="1823760" cy="1403280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  <a:ln>
            <a:solidFill>
              <a:srgbClr val="1571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J’oublie 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  mon    ardoise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3E8EE">
                <a:alpha val="88000"/>
              </a:srgbClr>
            </a:gs>
            <a:gs pos="74000">
              <a:srgbClr val="3C2031">
                <a:alpha val="44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8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259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60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Contrôler les cahiers </a:t>
              </a:r>
              <a:br>
                <a:rPr sz="5600"/>
              </a:b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et corriger l'exercice maison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61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262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63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6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64" name="Picture 52"/>
          <p:cNvSpPr/>
          <p:nvPr/>
        </p:nvSpPr>
        <p:spPr>
          <a:xfrm>
            <a:off x="5391360" y="1019880"/>
            <a:ext cx="1409040" cy="1439640"/>
          </a:xfrm>
          <a:prstGeom prst="ellipse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D_A_01"/>
          <p:cNvSpPr/>
          <p:nvPr/>
        </p:nvSpPr>
        <p:spPr>
          <a:xfrm>
            <a:off x="788760" y="177840"/>
            <a:ext cx="10539360" cy="48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On commence par la correction de l’exercice maison de la séance précédente.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6" name="ZoneTexte 11"/>
          <p:cNvSpPr/>
          <p:nvPr/>
        </p:nvSpPr>
        <p:spPr>
          <a:xfrm>
            <a:off x="720000" y="621720"/>
            <a:ext cx="107089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contrôle un échantillon d’élèves avant de passer à la correction au tableau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7" name="Picture 52"/>
          <p:cNvSpPr/>
          <p:nvPr/>
        </p:nvSpPr>
        <p:spPr>
          <a:xfrm>
            <a:off x="11328480" y="212040"/>
            <a:ext cx="617400" cy="631080"/>
          </a:xfrm>
          <a:prstGeom prst="ellipse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8" name="Rectangle 1"/>
          <p:cNvSpPr/>
          <p:nvPr/>
        </p:nvSpPr>
        <p:spPr>
          <a:xfrm>
            <a:off x="4939560" y="601344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13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69" name="Image 4"/>
          <p:cNvPicPr/>
          <p:nvPr/>
        </p:nvPicPr>
        <p:blipFill>
          <a:blip r:embed="rId2"/>
          <a:stretch/>
        </p:blipFill>
        <p:spPr>
          <a:xfrm>
            <a:off x="282240" y="2277720"/>
            <a:ext cx="11626920" cy="1956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AE4F6"/>
            </a:gs>
            <a:gs pos="74000">
              <a:srgbClr val="3C2031">
                <a:alpha val="44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0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271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72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Activité rituelle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73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274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75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3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76" name="Picture 1"/>
          <p:cNvSpPr/>
          <p:nvPr/>
        </p:nvSpPr>
        <p:spPr>
          <a:xfrm>
            <a:off x="5518800" y="1210320"/>
            <a:ext cx="1154160" cy="1162440"/>
          </a:xfrm>
          <a:custGeom>
            <a:avLst/>
            <a:gdLst>
              <a:gd name="textAreaLeft" fmla="*/ 0 w 1154160"/>
              <a:gd name="textAreaRight" fmla="*/ 1154520 w 1154160"/>
              <a:gd name="textAreaTop" fmla="*/ 0 h 1162440"/>
              <a:gd name="textAreaBottom" fmla="*/ 1162800 h 1162440"/>
              <a:gd name="GluePoint1X" fmla="*/ 0 w 1154374"/>
              <a:gd name="GluePoint1Y" fmla="*/ 0 h 1162800"/>
              <a:gd name="GluePoint2X" fmla="*/ 565643 w 1154374"/>
              <a:gd name="GluePoint2Y" fmla="*/ 0 h 1162800"/>
              <a:gd name="GluePoint3X" fmla="*/ 1154374 w 1154374"/>
              <a:gd name="GluePoint3Y" fmla="*/ 0 h 1162800"/>
              <a:gd name="GluePoint4X" fmla="*/ 1154374 w 1154374"/>
              <a:gd name="GluePoint4Y" fmla="*/ 593028 h 1162800"/>
              <a:gd name="GluePoint5X" fmla="*/ 1154374 w 1154374"/>
              <a:gd name="GluePoint5Y" fmla="*/ 1162800 h 1162800"/>
              <a:gd name="GluePoint6X" fmla="*/ 565643 w 1154374"/>
              <a:gd name="GluePoint6Y" fmla="*/ 1162800 h 1162800"/>
              <a:gd name="GluePoint7X" fmla="*/ 0 w 1154374"/>
              <a:gd name="GluePoint7Y" fmla="*/ 1162800 h 1162800"/>
              <a:gd name="GluePoint8X" fmla="*/ 0 w 1154374"/>
              <a:gd name="GluePoint8Y" fmla="*/ 604656 h 1162800"/>
              <a:gd name="GluePoint9X" fmla="*/ 0 w 1154374"/>
              <a:gd name="GluePoint9Y" fmla="*/ 0 h 11628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</a:cxnLst>
            <a:rect l="textAreaLeft" t="textAreaTop" r="textAreaRight" b="textAreaBottom"/>
            <a:pathLst>
              <a:path fill="none" w="1154374" h="116280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stroke="0" w="1154374" h="116280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5FADE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1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9044</TotalTime>
  <Application>LibreOffice/26.2.4.2$Linux_X86_64 LibreOffice_project/620$Build-2</Application>
  <AppVersion>15.0000</AppVersion>
  <Words>1240</Words>
  <Paragraphs>278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2024-05-28T10:13:44Z</dcterms:created>
  <dc:creator>KHOUKHI MOHAMED</dc:creator>
  <dc:description/>
  <dc:language>en-US</dc:language>
  <cp:lastModifiedBy>AMINE RADOUANE - ENSEIGNANT</cp:lastModifiedBy>
  <cp:lastPrinted>2024-10-05T19:15:58Z</cp:lastPrinted>
  <dcterms:modified xsi:type="dcterms:W3CDTF">2025-10-26T12:45:51Z</dcterms:modified>
  <cp:revision>1152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2</vt:r8>
  </property>
  <property fmtid="{D5CDD505-2E9C-101B-9397-08002B2CF9AE}" pid="3" name="PresentationFormat">
    <vt:lpwstr>Grand écran</vt:lpwstr>
  </property>
  <property fmtid="{D5CDD505-2E9C-101B-9397-08002B2CF9AE}" pid="4" name="Slides">
    <vt:r8>40</vt:r8>
  </property>
</Properties>
</file>