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5"/>
  </p:notesMasterIdLst>
  <p:handoutMasterIdLst>
    <p:handoutMasterId r:id="rId46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4" r:id="rId13"/>
    <p:sldId id="2147483566" r:id="rId14"/>
    <p:sldId id="2134806568" r:id="rId15"/>
    <p:sldId id="2134805874" r:id="rId16"/>
    <p:sldId id="2134805878" r:id="rId17"/>
    <p:sldId id="2134806573" r:id="rId18"/>
    <p:sldId id="2147483557" r:id="rId19"/>
    <p:sldId id="2147483629" r:id="rId20"/>
    <p:sldId id="2147483628" r:id="rId21"/>
    <p:sldId id="2147483623" r:id="rId22"/>
    <p:sldId id="2147483631" r:id="rId23"/>
    <p:sldId id="2147483632" r:id="rId24"/>
    <p:sldId id="2147483633" r:id="rId25"/>
    <p:sldId id="2147483634" r:id="rId26"/>
    <p:sldId id="2147483635" r:id="rId27"/>
    <p:sldId id="2147483630" r:id="rId28"/>
    <p:sldId id="2147483636" r:id="rId29"/>
    <p:sldId id="2147483637" r:id="rId30"/>
    <p:sldId id="2147483638" r:id="rId31"/>
    <p:sldId id="2147483639" r:id="rId32"/>
    <p:sldId id="2147483641" r:id="rId33"/>
    <p:sldId id="2134806577" r:id="rId34"/>
    <p:sldId id="2134806551" r:id="rId35"/>
    <p:sldId id="2147483614" r:id="rId36"/>
    <p:sldId id="2147483613" r:id="rId37"/>
    <p:sldId id="2134806579" r:id="rId38"/>
    <p:sldId id="2134806088" r:id="rId39"/>
    <p:sldId id="2134806580" r:id="rId40"/>
    <p:sldId id="2134806582" r:id="rId41"/>
    <p:sldId id="2134806536" r:id="rId42"/>
    <p:sldId id="2134806535" r:id="rId43"/>
    <p:sldId id="2134806584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4"/>
            <p14:sldId id="2147483566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29"/>
            <p14:sldId id="2147483628"/>
            <p14:sldId id="2147483623"/>
            <p14:sldId id="2147483631"/>
            <p14:sldId id="2147483632"/>
            <p14:sldId id="2147483633"/>
            <p14:sldId id="2147483634"/>
            <p14:sldId id="2147483635"/>
            <p14:sldId id="2147483630"/>
            <p14:sldId id="2147483636"/>
            <p14:sldId id="2147483637"/>
            <p14:sldId id="2147483638"/>
            <p14:sldId id="2147483639"/>
            <p14:sldId id="214748364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14"/>
            <p14:sldId id="2147483613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1D9A78"/>
    <a:srgbClr val="FFFFFF"/>
    <a:srgbClr val="F58750"/>
    <a:srgbClr val="0040C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6837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0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0.png"/><Relationship Id="rId7" Type="http://schemas.openxmlformats.org/officeDocument/2006/relationships/image" Target="../media/image4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0.png"/><Relationship Id="rId5" Type="http://schemas.openxmlformats.org/officeDocument/2006/relationships/image" Target="../media/image46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9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9.png"/><Relationship Id="rId7" Type="http://schemas.openxmlformats.org/officeDocument/2006/relationships/image" Target="../media/image5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0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9.png"/><Relationship Id="rId7" Type="http://schemas.openxmlformats.org/officeDocument/2006/relationships/image" Target="../media/image5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61.png"/><Relationship Id="rId9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5" Type="http://schemas.openxmlformats.org/officeDocument/2006/relationships/image" Target="../media/image15.png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1" y="4475757"/>
            <a:ext cx="6933067" cy="728627"/>
            <a:chOff x="304311" y="4704642"/>
            <a:chExt cx="5567748" cy="523993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1" y="4740719"/>
              <a:ext cx="5567748" cy="4879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337745" y="4853273"/>
              <a:ext cx="59640" cy="336564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03348" y="4704642"/>
              <a:ext cx="4375704" cy="523636"/>
            </a:xfrm>
            <a:prstGeom prst="rect">
              <a:avLst/>
            </a:prstGeom>
            <a:noFill/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Fonctions affines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9"/>
            <a:ext cx="6933065" cy="1014628"/>
            <a:chOff x="304312" y="5304657"/>
            <a:chExt cx="5567746" cy="570284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567746" cy="570284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4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37745" y="5371339"/>
              <a:ext cx="65604" cy="42491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/>
                <p:nvPr/>
              </p:nvSpPr>
              <p:spPr>
                <a:xfrm>
                  <a:off x="1403348" y="5394303"/>
                  <a:ext cx="4468710" cy="407505"/>
                </a:xfrm>
                <a:prstGeom prst="rect">
                  <a:avLst/>
                </a:prstGeom>
                <a:solidFill>
                  <a:srgbClr val="54AFE9"/>
                </a:solidFill>
                <a:ln w="38103" cap="flat">
                  <a:noFill/>
                  <a:prstDash val="solid"/>
                </a:ln>
              </p:spPr>
              <p:txBody>
                <a:bodyPr vert="horz" wrap="square" lIns="91427" tIns="45695" rIns="91427" bIns="45695" anchor="ctr" anchorCtr="0" compatLnSpc="1">
                  <a:noAutofit/>
                </a:bodyPr>
                <a:lstStyle/>
                <a:p>
                  <a:pPr algn="ctr" defTabSz="1219170"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fr-FR" sz="2000" b="1" kern="0" dirty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rPr>
                    <a:t>Tracer le graphe de la fonction</a:t>
                  </a:r>
                </a:p>
                <a:p>
                  <a:pPr algn="ctr" defTabSz="1219170">
                    <a:defRPr sz="1800" b="0" i="0" u="none" strike="noStrike" kern="0" cap="none" spc="0" baseline="0">
                      <a:solidFill>
                        <a:srgbClr val="000000"/>
                      </a:solidFill>
                      <a:uFillTx/>
                    </a:defRPr>
                  </a:pPr>
                  <a:r>
                    <a:rPr lang="fr-FR" sz="2000" b="1" kern="0" dirty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= </m:t>
                      </m:r>
                      <m:r>
                        <a:rPr lang="fr-FR" sz="2000" b="1" i="1" kern="0" dirty="0" err="1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+ </m:t>
                      </m:r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sz="2000" b="1" i="1" kern="0" dirty="0" smtClean="0">
                          <a:solidFill>
                            <a:srgbClr val="FFFFFF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sz="2000" b="1" kern="0" dirty="0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</a:rPr>
                    <a:t>à partir de son tableau de valeurs</a:t>
                  </a:r>
                </a:p>
              </p:txBody>
            </p:sp>
          </mc:Choice>
          <mc:Fallback xmlns="">
            <p:sp>
              <p:nvSpPr>
                <p:cNvPr id="35" name="Google Shape;223;p26">
                  <a:extLst>
                    <a:ext uri="{FF2B5EF4-FFF2-40B4-BE49-F238E27FC236}">
                      <a16:creationId xmlns:a16="http://schemas.microsoft.com/office/drawing/2014/main" id="{48216599-F5AB-C483-EA37-2BCCC810BD0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3348" y="5394303"/>
                  <a:ext cx="4468710" cy="407505"/>
                </a:xfrm>
                <a:prstGeom prst="rect">
                  <a:avLst/>
                </a:prstGeom>
                <a:blipFill>
                  <a:blip r:embed="rId3"/>
                  <a:stretch>
                    <a:fillRect t="-2521" b="-13445"/>
                  </a:stretch>
                </a:blipFill>
                <a:ln w="38103" cap="flat"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C705154-63DA-7AE7-B1D4-E73544BA3D7C}"/>
              </a:ext>
            </a:extLst>
          </p:cNvPr>
          <p:cNvSpPr txBox="1"/>
          <p:nvPr/>
        </p:nvSpPr>
        <p:spPr>
          <a:xfrm>
            <a:off x="508000" y="1104861"/>
            <a:ext cx="9945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Placer les points: A(2,3);B(-1,2);C(-3,-2);D(1,-3) dans le repère ci-dessous</a:t>
            </a:r>
            <a:endParaRPr lang="fr-FR" sz="2400" dirty="0"/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Placer les points A,B,C, et D dans le repère suivant: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730774" y="604669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321B8DA-1A36-5F28-9319-FF36F556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18E5477A-7F33-7E3D-BC50-81CD21E7A73D}"/>
              </a:ext>
            </a:extLst>
          </p:cNvPr>
          <p:cNvCxnSpPr/>
          <p:nvPr/>
        </p:nvCxnSpPr>
        <p:spPr>
          <a:xfrm>
            <a:off x="10359548" y="-1524000"/>
            <a:ext cx="4914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8" name="Groupe 107">
            <a:extLst>
              <a:ext uri="{FF2B5EF4-FFF2-40B4-BE49-F238E27FC236}">
                <a16:creationId xmlns:a16="http://schemas.microsoft.com/office/drawing/2014/main" id="{D0CA4CAB-B1D1-706E-2C7F-9F491AD96D47}"/>
              </a:ext>
            </a:extLst>
          </p:cNvPr>
          <p:cNvGrpSpPr/>
          <p:nvPr/>
        </p:nvGrpSpPr>
        <p:grpSpPr>
          <a:xfrm>
            <a:off x="3269722" y="2001297"/>
            <a:ext cx="4608000" cy="4581989"/>
            <a:chOff x="3269722" y="2001297"/>
            <a:chExt cx="4608000" cy="4581989"/>
          </a:xfrm>
        </p:grpSpPr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019053CB-115C-80F5-B4D2-5690A8F9184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85557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07F1F455-8493-642A-8BBB-C958CE66BD6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233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B6EB4A98-BA17-2FC7-490D-4AC0C20F68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9911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1796938B-B987-E48F-9146-A25C04A08E0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589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E3520D23-A555-3E94-6D05-8524BED9454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1267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60920FE9-55EF-257A-2EF7-2071F850C0E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72622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DC9A9D11-A199-2A7E-AFEB-C0C09855C07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300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FD81A6BF-F601-3B3F-64FB-F3A8C58C617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3978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2D8EA218-EC02-B648-E3C0-D6DAF8F753E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09656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76A30E3B-46EF-DA40-E76C-67BC09C48C0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78739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F625ED1F-7494-0D78-85BE-9EC590EAE71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001297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65">
              <a:extLst>
                <a:ext uri="{FF2B5EF4-FFF2-40B4-BE49-F238E27FC236}">
                  <a16:creationId xmlns:a16="http://schemas.microsoft.com/office/drawing/2014/main" id="{B60B3B1A-0CBF-C1D0-89ED-FB0D91C847D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458075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A2B7ADFC-6D13-C9AB-660C-909DB5FDE0C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914853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733492C6-020D-BAEE-6BE9-645CA9BB799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371631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FBFD001E-96AF-8E18-DC62-CC784A52632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828409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238A20D1-6767-B1AD-5953-A484D0EAB32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285188"/>
              <a:ext cx="4608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AF698304-C9C7-E89E-DCAC-128ADF48C49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741966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C5E62F1B-6330-3E76-4F2E-C6A8FB8DC70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198744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0D197555-F7B0-5D9C-91F5-3486A9288A2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655522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CF208CB0-1F64-B586-5408-D9A80F3B1F0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112300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376893C6-08D4-ABBA-FBE3-98C81DF7FCE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569078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9EFCA1AA-FEA8-7D46-8A81-60BB67666011}"/>
                </a:ext>
              </a:extLst>
            </p:cNvPr>
            <p:cNvSpPr txBox="1"/>
            <p:nvPr/>
          </p:nvSpPr>
          <p:spPr>
            <a:xfrm>
              <a:off x="5281381" y="39595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0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2DA6AB64-5E19-B006-D2DD-107DB259C67D}"/>
                </a:ext>
              </a:extLst>
            </p:cNvPr>
            <p:cNvSpPr txBox="1"/>
            <p:nvPr/>
          </p:nvSpPr>
          <p:spPr>
            <a:xfrm>
              <a:off x="5877708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79" name="ZoneTexte 78">
              <a:extLst>
                <a:ext uri="{FF2B5EF4-FFF2-40B4-BE49-F238E27FC236}">
                  <a16:creationId xmlns:a16="http://schemas.microsoft.com/office/drawing/2014/main" id="{E60940DD-ED7B-7EC2-873D-043A44EF5DF9}"/>
                </a:ext>
              </a:extLst>
            </p:cNvPr>
            <p:cNvSpPr txBox="1"/>
            <p:nvPr/>
          </p:nvSpPr>
          <p:spPr>
            <a:xfrm>
              <a:off x="6317974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AA9F766A-E9E2-C775-DAAC-81ACD2CA4224}"/>
                </a:ext>
              </a:extLst>
            </p:cNvPr>
            <p:cNvSpPr txBox="1"/>
            <p:nvPr/>
          </p:nvSpPr>
          <p:spPr>
            <a:xfrm>
              <a:off x="67667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4A7FB6FA-C9FB-98B0-40A0-61302CB46839}"/>
                </a:ext>
              </a:extLst>
            </p:cNvPr>
            <p:cNvSpPr txBox="1"/>
            <p:nvPr/>
          </p:nvSpPr>
          <p:spPr>
            <a:xfrm>
              <a:off x="72493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DE04FCA7-A510-1235-41F2-0559E0975155}"/>
                </a:ext>
              </a:extLst>
            </p:cNvPr>
            <p:cNvSpPr txBox="1"/>
            <p:nvPr/>
          </p:nvSpPr>
          <p:spPr>
            <a:xfrm>
              <a:off x="3952827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83" name="ZoneTexte 82">
              <a:extLst>
                <a:ext uri="{FF2B5EF4-FFF2-40B4-BE49-F238E27FC236}">
                  <a16:creationId xmlns:a16="http://schemas.microsoft.com/office/drawing/2014/main" id="{D1A86327-245F-C2B1-04F7-CBCF8B8FE38A}"/>
                </a:ext>
              </a:extLst>
            </p:cNvPr>
            <p:cNvSpPr txBox="1"/>
            <p:nvPr/>
          </p:nvSpPr>
          <p:spPr>
            <a:xfrm>
              <a:off x="4449683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8043A8AA-72F4-0D64-B682-ACC4EE3B4C8F}"/>
                </a:ext>
              </a:extLst>
            </p:cNvPr>
            <p:cNvSpPr txBox="1"/>
            <p:nvPr/>
          </p:nvSpPr>
          <p:spPr>
            <a:xfrm>
              <a:off x="490109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70C943AA-4EB4-2F4F-747E-F25AE0D590EA}"/>
                </a:ext>
              </a:extLst>
            </p:cNvPr>
            <p:cNvSpPr txBox="1"/>
            <p:nvPr/>
          </p:nvSpPr>
          <p:spPr>
            <a:xfrm>
              <a:off x="5281381" y="359551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097AB4A6-4B9A-3E17-FD89-B20D8DECF2D8}"/>
                </a:ext>
              </a:extLst>
            </p:cNvPr>
            <p:cNvSpPr txBox="1"/>
            <p:nvPr/>
          </p:nvSpPr>
          <p:spPr>
            <a:xfrm>
              <a:off x="5281381" y="312984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6A7E5415-CED0-7AB4-9C71-B5B60EB4632A}"/>
                </a:ext>
              </a:extLst>
            </p:cNvPr>
            <p:cNvSpPr txBox="1"/>
            <p:nvPr/>
          </p:nvSpPr>
          <p:spPr>
            <a:xfrm>
              <a:off x="5281381" y="26887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29D05B26-3E66-B2CD-1AAF-92A68E3009C4}"/>
                </a:ext>
              </a:extLst>
            </p:cNvPr>
            <p:cNvSpPr txBox="1"/>
            <p:nvPr/>
          </p:nvSpPr>
          <p:spPr>
            <a:xfrm>
              <a:off x="5281381" y="22569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6202C77B-9501-C263-DFD2-9DA88B392008}"/>
                </a:ext>
              </a:extLst>
            </p:cNvPr>
            <p:cNvSpPr txBox="1"/>
            <p:nvPr/>
          </p:nvSpPr>
          <p:spPr>
            <a:xfrm>
              <a:off x="5226879" y="593231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  <a:endParaRPr lang="fr-FR" dirty="0"/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CB8C7DA0-1B78-29A9-0D46-A8518B788624}"/>
                </a:ext>
              </a:extLst>
            </p:cNvPr>
            <p:cNvSpPr txBox="1"/>
            <p:nvPr/>
          </p:nvSpPr>
          <p:spPr>
            <a:xfrm>
              <a:off x="5226879" y="544970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E0B638D4-0654-2D5E-4F1B-D5842A80A1C6}"/>
                </a:ext>
              </a:extLst>
            </p:cNvPr>
            <p:cNvSpPr txBox="1"/>
            <p:nvPr/>
          </p:nvSpPr>
          <p:spPr>
            <a:xfrm>
              <a:off x="5226879" y="50255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6B72508F-9B1E-C9B8-EB1B-DA2100D13D7E}"/>
                </a:ext>
              </a:extLst>
            </p:cNvPr>
            <p:cNvSpPr txBox="1"/>
            <p:nvPr/>
          </p:nvSpPr>
          <p:spPr>
            <a:xfrm>
              <a:off x="5226879" y="45937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66DB7B38-4B7A-A0F3-8770-85ED500BB583}"/>
                </a:ext>
              </a:extLst>
            </p:cNvPr>
            <p:cNvSpPr txBox="1"/>
            <p:nvPr/>
          </p:nvSpPr>
          <p:spPr>
            <a:xfrm>
              <a:off x="352544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AEC9EE26-18D2-2AF0-120B-C639CC615B5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69448" y="4292292"/>
              <a:ext cx="4581989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e 67">
            <a:extLst>
              <a:ext uri="{FF2B5EF4-FFF2-40B4-BE49-F238E27FC236}">
                <a16:creationId xmlns:a16="http://schemas.microsoft.com/office/drawing/2014/main" id="{8291CD09-129E-CBC5-BF94-ED1D16EBCC49}"/>
              </a:ext>
            </a:extLst>
          </p:cNvPr>
          <p:cNvGrpSpPr/>
          <p:nvPr/>
        </p:nvGrpSpPr>
        <p:grpSpPr>
          <a:xfrm>
            <a:off x="3269722" y="2001297"/>
            <a:ext cx="4608000" cy="4581989"/>
            <a:chOff x="3269722" y="2001297"/>
            <a:chExt cx="4608000" cy="4581989"/>
          </a:xfrm>
        </p:grpSpPr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2EA94DA2-5DC6-9044-2652-DEE63F28619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85557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69">
              <a:extLst>
                <a:ext uri="{FF2B5EF4-FFF2-40B4-BE49-F238E27FC236}">
                  <a16:creationId xmlns:a16="http://schemas.microsoft.com/office/drawing/2014/main" id="{FE0C3E01-1048-915A-89D0-E5C39BEEFBB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233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62CD584D-939E-EFB8-A6C6-5983972CDCE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9911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>
              <a:extLst>
                <a:ext uri="{FF2B5EF4-FFF2-40B4-BE49-F238E27FC236}">
                  <a16:creationId xmlns:a16="http://schemas.microsoft.com/office/drawing/2014/main" id="{4A1E51BF-4E17-C745-59FD-A16631F527D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589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72">
              <a:extLst>
                <a:ext uri="{FF2B5EF4-FFF2-40B4-BE49-F238E27FC236}">
                  <a16:creationId xmlns:a16="http://schemas.microsoft.com/office/drawing/2014/main" id="{EF78EBF2-881C-DEF2-D8F8-0EC7051F76F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1267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69EE810F-207B-4038-7E78-253B0091A88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72622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A4370AD6-8982-CEC8-2406-694F095BA35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300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necteur droit 75">
              <a:extLst>
                <a:ext uri="{FF2B5EF4-FFF2-40B4-BE49-F238E27FC236}">
                  <a16:creationId xmlns:a16="http://schemas.microsoft.com/office/drawing/2014/main" id="{F0357DB8-01E8-F457-027E-206349699BA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3978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19790E7F-1BEE-27B4-638D-AEB1E2515AA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09656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eur droit 77">
              <a:extLst>
                <a:ext uri="{FF2B5EF4-FFF2-40B4-BE49-F238E27FC236}">
                  <a16:creationId xmlns:a16="http://schemas.microsoft.com/office/drawing/2014/main" id="{0C9CCD94-5D3B-B953-DE68-85A23C1CE4E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78739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CDE60C32-8423-4318-6ABD-7DE99F0ED54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001297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E6BA446-CD97-380C-0BD7-D3B499FA78D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458075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01B6022D-A4DD-4AB0-5326-462384B1923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914853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37F77FEE-1915-3BC0-E737-D31FF28ECC3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371631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152AAE94-A7BB-6930-9164-5CEDF4D986B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828409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FB8A3FFB-43F1-F419-A42F-A3468200F15A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285188"/>
              <a:ext cx="4608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08B523D6-3F3F-DA8F-D223-2C7752660F3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741966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85">
              <a:extLst>
                <a:ext uri="{FF2B5EF4-FFF2-40B4-BE49-F238E27FC236}">
                  <a16:creationId xmlns:a16="http://schemas.microsoft.com/office/drawing/2014/main" id="{CE2BC8D0-FE1B-C5C8-A943-CA6922E9EA6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198744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89F9DBEF-F357-0388-CD18-D48AD33DF00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655522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C20D178C-2226-365C-B249-81212A6FB11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112300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cteur droit 88">
              <a:extLst>
                <a:ext uri="{FF2B5EF4-FFF2-40B4-BE49-F238E27FC236}">
                  <a16:creationId xmlns:a16="http://schemas.microsoft.com/office/drawing/2014/main" id="{BD1C9768-5300-7374-F950-D7C08AEAD39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569078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902AA85C-81F8-288C-D8D6-CD93F74CE3E7}"/>
                </a:ext>
              </a:extLst>
            </p:cNvPr>
            <p:cNvSpPr txBox="1"/>
            <p:nvPr/>
          </p:nvSpPr>
          <p:spPr>
            <a:xfrm>
              <a:off x="5281381" y="39595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0</a:t>
              </a: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F0143DF4-33F0-D646-0678-D02BBA92CE12}"/>
                </a:ext>
              </a:extLst>
            </p:cNvPr>
            <p:cNvSpPr txBox="1"/>
            <p:nvPr/>
          </p:nvSpPr>
          <p:spPr>
            <a:xfrm>
              <a:off x="5877708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F2BB8F16-1D20-EBB3-8CD5-C0976B245B04}"/>
                </a:ext>
              </a:extLst>
            </p:cNvPr>
            <p:cNvSpPr txBox="1"/>
            <p:nvPr/>
          </p:nvSpPr>
          <p:spPr>
            <a:xfrm>
              <a:off x="6317974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E8A53CB4-0932-367D-AC4B-A662AD36E3E0}"/>
                </a:ext>
              </a:extLst>
            </p:cNvPr>
            <p:cNvSpPr txBox="1"/>
            <p:nvPr/>
          </p:nvSpPr>
          <p:spPr>
            <a:xfrm>
              <a:off x="67667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F9516DC1-0658-EB2C-AD29-B4E80E460C05}"/>
                </a:ext>
              </a:extLst>
            </p:cNvPr>
            <p:cNvSpPr txBox="1"/>
            <p:nvPr/>
          </p:nvSpPr>
          <p:spPr>
            <a:xfrm>
              <a:off x="72493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95" name="ZoneTexte 94">
              <a:extLst>
                <a:ext uri="{FF2B5EF4-FFF2-40B4-BE49-F238E27FC236}">
                  <a16:creationId xmlns:a16="http://schemas.microsoft.com/office/drawing/2014/main" id="{B6E022D8-9CB0-8CB1-524A-BA52095D595A}"/>
                </a:ext>
              </a:extLst>
            </p:cNvPr>
            <p:cNvSpPr txBox="1"/>
            <p:nvPr/>
          </p:nvSpPr>
          <p:spPr>
            <a:xfrm>
              <a:off x="3952827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96" name="ZoneTexte 95">
              <a:extLst>
                <a:ext uri="{FF2B5EF4-FFF2-40B4-BE49-F238E27FC236}">
                  <a16:creationId xmlns:a16="http://schemas.microsoft.com/office/drawing/2014/main" id="{665479F1-2038-78CA-F814-57180CA5B992}"/>
                </a:ext>
              </a:extLst>
            </p:cNvPr>
            <p:cNvSpPr txBox="1"/>
            <p:nvPr/>
          </p:nvSpPr>
          <p:spPr>
            <a:xfrm>
              <a:off x="4449683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53820C58-1E5A-4472-F951-CBA99CAA4072}"/>
                </a:ext>
              </a:extLst>
            </p:cNvPr>
            <p:cNvSpPr txBox="1"/>
            <p:nvPr/>
          </p:nvSpPr>
          <p:spPr>
            <a:xfrm>
              <a:off x="490109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B1503E08-0D95-EFED-8C96-747137FCCC55}"/>
                </a:ext>
              </a:extLst>
            </p:cNvPr>
            <p:cNvSpPr txBox="1"/>
            <p:nvPr/>
          </p:nvSpPr>
          <p:spPr>
            <a:xfrm>
              <a:off x="5281381" y="359551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2CD85243-D5A3-DD4C-2842-B9FF53CB77A4}"/>
                </a:ext>
              </a:extLst>
            </p:cNvPr>
            <p:cNvSpPr txBox="1"/>
            <p:nvPr/>
          </p:nvSpPr>
          <p:spPr>
            <a:xfrm>
              <a:off x="5281381" y="312984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51C0FFDE-123B-6ACC-9905-B7D919C55DD3}"/>
                </a:ext>
              </a:extLst>
            </p:cNvPr>
            <p:cNvSpPr txBox="1"/>
            <p:nvPr/>
          </p:nvSpPr>
          <p:spPr>
            <a:xfrm>
              <a:off x="5281381" y="26887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3173FF02-A180-4A5A-5CDB-3B46DF85F658}"/>
                </a:ext>
              </a:extLst>
            </p:cNvPr>
            <p:cNvSpPr txBox="1"/>
            <p:nvPr/>
          </p:nvSpPr>
          <p:spPr>
            <a:xfrm>
              <a:off x="5281381" y="22569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9781014E-8B69-6351-C97C-BDD6C88AAFE7}"/>
                </a:ext>
              </a:extLst>
            </p:cNvPr>
            <p:cNvSpPr txBox="1"/>
            <p:nvPr/>
          </p:nvSpPr>
          <p:spPr>
            <a:xfrm>
              <a:off x="5226879" y="593231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  <a:endParaRPr lang="fr-FR" dirty="0"/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FBF64C7E-ABE3-E3E0-7EA5-2621ECE7B0EE}"/>
                </a:ext>
              </a:extLst>
            </p:cNvPr>
            <p:cNvSpPr txBox="1"/>
            <p:nvPr/>
          </p:nvSpPr>
          <p:spPr>
            <a:xfrm>
              <a:off x="5226879" y="544970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A3756E58-A4EF-76EF-ECEE-5EB230B52BCF}"/>
                </a:ext>
              </a:extLst>
            </p:cNvPr>
            <p:cNvSpPr txBox="1"/>
            <p:nvPr/>
          </p:nvSpPr>
          <p:spPr>
            <a:xfrm>
              <a:off x="5226879" y="50255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F350B1C2-65D6-51CC-727F-EE07EFB7A0D5}"/>
                </a:ext>
              </a:extLst>
            </p:cNvPr>
            <p:cNvSpPr txBox="1"/>
            <p:nvPr/>
          </p:nvSpPr>
          <p:spPr>
            <a:xfrm>
              <a:off x="5226879" y="45937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106" name="ZoneTexte 105">
              <a:extLst>
                <a:ext uri="{FF2B5EF4-FFF2-40B4-BE49-F238E27FC236}">
                  <a16:creationId xmlns:a16="http://schemas.microsoft.com/office/drawing/2014/main" id="{DE107857-4622-4C90-8D41-12C84F0F6E54}"/>
                </a:ext>
              </a:extLst>
            </p:cNvPr>
            <p:cNvSpPr txBox="1"/>
            <p:nvPr/>
          </p:nvSpPr>
          <p:spPr>
            <a:xfrm>
              <a:off x="352544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</a:p>
          </p:txBody>
        </p:sp>
        <p:cxnSp>
          <p:nvCxnSpPr>
            <p:cNvPr id="107" name="Connecteur droit 106">
              <a:extLst>
                <a:ext uri="{FF2B5EF4-FFF2-40B4-BE49-F238E27FC236}">
                  <a16:creationId xmlns:a16="http://schemas.microsoft.com/office/drawing/2014/main" id="{C13D792A-4BEB-6D43-EF40-9912B74256A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69448" y="4292292"/>
              <a:ext cx="4581989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5744D26-2761-6353-DB31-CE4B25E4A4A8}"/>
              </a:ext>
            </a:extLst>
          </p:cNvPr>
          <p:cNvSpPr txBox="1"/>
          <p:nvPr/>
        </p:nvSpPr>
        <p:spPr>
          <a:xfrm>
            <a:off x="3688135" y="1195732"/>
            <a:ext cx="40562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 A(2,3);B(-1,2);C(-3,-2);D(1,-3) </a:t>
            </a:r>
            <a:endParaRPr lang="fr-FR" sz="2400" dirty="0"/>
          </a:p>
        </p:txBody>
      </p: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49267C2D-850C-01F5-E627-B0F88C69EC96}"/>
              </a:ext>
            </a:extLst>
          </p:cNvPr>
          <p:cNvSpPr/>
          <p:nvPr/>
        </p:nvSpPr>
        <p:spPr>
          <a:xfrm>
            <a:off x="6412547" y="2848946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E5E65B-54AC-B2C4-38A5-79F9C6AD683F}"/>
              </a:ext>
            </a:extLst>
          </p:cNvPr>
          <p:cNvSpPr txBox="1"/>
          <p:nvPr/>
        </p:nvSpPr>
        <p:spPr>
          <a:xfrm>
            <a:off x="6151056" y="2463084"/>
            <a:ext cx="696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A(2,3)</a:t>
            </a:r>
            <a:endParaRPr lang="fr-FR" sz="1400" dirty="0">
              <a:solidFill>
                <a:srgbClr val="0070C0"/>
              </a:solidFill>
            </a:endParaRPr>
          </a:p>
        </p:txBody>
      </p:sp>
      <p:sp>
        <p:nvSpPr>
          <p:cNvPr id="13" name="Organigramme : Connecteur 12">
            <a:extLst>
              <a:ext uri="{FF2B5EF4-FFF2-40B4-BE49-F238E27FC236}">
                <a16:creationId xmlns:a16="http://schemas.microsoft.com/office/drawing/2014/main" id="{580895CE-79DA-5550-C320-3AEEFAFE779C}"/>
              </a:ext>
            </a:extLst>
          </p:cNvPr>
          <p:cNvSpPr/>
          <p:nvPr/>
        </p:nvSpPr>
        <p:spPr>
          <a:xfrm>
            <a:off x="5047736" y="3305488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47BCB70-A55F-F8E9-F1C6-8956022377CA}"/>
              </a:ext>
            </a:extLst>
          </p:cNvPr>
          <p:cNvSpPr txBox="1"/>
          <p:nvPr/>
        </p:nvSpPr>
        <p:spPr>
          <a:xfrm>
            <a:off x="4466978" y="2908726"/>
            <a:ext cx="77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</a:rPr>
              <a:t>B(-1,2)</a:t>
            </a:r>
            <a:endParaRPr lang="fr-FR" sz="1400" dirty="0">
              <a:solidFill>
                <a:srgbClr val="0070C0"/>
              </a:solidFill>
            </a:endParaRPr>
          </a:p>
        </p:txBody>
      </p:sp>
      <p:sp>
        <p:nvSpPr>
          <p:cNvPr id="17" name="Organigramme : Connecteur 16">
            <a:extLst>
              <a:ext uri="{FF2B5EF4-FFF2-40B4-BE49-F238E27FC236}">
                <a16:creationId xmlns:a16="http://schemas.microsoft.com/office/drawing/2014/main" id="{DCC589F8-5B9A-7870-0EF7-753DCCD2CA94}"/>
              </a:ext>
            </a:extLst>
          </p:cNvPr>
          <p:cNvSpPr/>
          <p:nvPr/>
        </p:nvSpPr>
        <p:spPr>
          <a:xfrm>
            <a:off x="4154058" y="5109671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A5E5C74-C0D2-62DC-605A-1EA1EF3DBB83}"/>
              </a:ext>
            </a:extLst>
          </p:cNvPr>
          <p:cNvSpPr txBox="1"/>
          <p:nvPr/>
        </p:nvSpPr>
        <p:spPr>
          <a:xfrm>
            <a:off x="3814038" y="5256808"/>
            <a:ext cx="837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</a:rPr>
              <a:t>C(-3,-2)</a:t>
            </a:r>
            <a:endParaRPr lang="fr-FR" sz="1400" dirty="0">
              <a:solidFill>
                <a:srgbClr val="0070C0"/>
              </a:solidFill>
            </a:endParaRPr>
          </a:p>
        </p:txBody>
      </p:sp>
      <p:sp>
        <p:nvSpPr>
          <p:cNvPr id="19" name="Organigramme : Connecteur 18">
            <a:extLst>
              <a:ext uri="{FF2B5EF4-FFF2-40B4-BE49-F238E27FC236}">
                <a16:creationId xmlns:a16="http://schemas.microsoft.com/office/drawing/2014/main" id="{84848E80-8D4A-5313-BC4F-481D5A07CC74}"/>
              </a:ext>
            </a:extLst>
          </p:cNvPr>
          <p:cNvSpPr/>
          <p:nvPr/>
        </p:nvSpPr>
        <p:spPr>
          <a:xfrm>
            <a:off x="5952745" y="5596528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3443C5A-BA0B-A149-F391-D47C424FB8C7}"/>
              </a:ext>
            </a:extLst>
          </p:cNvPr>
          <p:cNvSpPr txBox="1"/>
          <p:nvPr/>
        </p:nvSpPr>
        <p:spPr>
          <a:xfrm>
            <a:off x="5767303" y="5691540"/>
            <a:ext cx="77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</a:rPr>
              <a:t>D(1,-3)</a:t>
            </a:r>
            <a:endParaRPr lang="fr-FR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 animBg="1"/>
      <p:bldP spid="14" grpId="0"/>
      <p:bldP spid="17" grpId="0" animBg="1"/>
      <p:bldP spid="18" grpId="0"/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411199-2A42-BDD1-D1F6-B1278A418751}"/>
              </a:ext>
            </a:extLst>
          </p:cNvPr>
          <p:cNvSpPr txBox="1"/>
          <p:nvPr/>
        </p:nvSpPr>
        <p:spPr>
          <a:xfrm>
            <a:off x="3287784" y="4207596"/>
            <a:ext cx="5602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r>
              <a:rPr lang="fr-FR" sz="2400" b="1" dirty="0"/>
              <a:t>On veut tracer le graphe de cette fonction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65A732-76E9-21A2-1E76-F6BB4DE6C35A}"/>
              </a:ext>
            </a:extLst>
          </p:cNvPr>
          <p:cNvSpPr txBox="1"/>
          <p:nvPr/>
        </p:nvSpPr>
        <p:spPr>
          <a:xfrm>
            <a:off x="3663042" y="2129302"/>
            <a:ext cx="4513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VFSTNH+Calibri"/>
              </a:rPr>
              <a:t>On considère la fonction affine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/>
              <p:nvPr/>
            </p:nvSpPr>
            <p:spPr>
              <a:xfrm>
                <a:off x="3959157" y="2844956"/>
                <a:ext cx="3708882" cy="64698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157" y="2844956"/>
                <a:ext cx="3708882" cy="646986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2">
            <a:extLst>
              <a:ext uri="{FF2B5EF4-FFF2-40B4-BE49-F238E27FC236}">
                <a16:creationId xmlns:a16="http://schemas.microsoft.com/office/drawing/2014/main" id="{6DFE01E1-DC09-DDA5-042F-C566FAA9BDD8}"/>
              </a:ext>
            </a:extLst>
          </p:cNvPr>
          <p:cNvSpPr txBox="1"/>
          <p:nvPr/>
        </p:nvSpPr>
        <p:spPr>
          <a:xfrm>
            <a:off x="3747986" y="4969913"/>
            <a:ext cx="4852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/>
            </a:pPr>
            <a:r>
              <a:rPr lang="fr-FR" sz="2400" b="1" dirty="0"/>
              <a:t>Quel objet géométrique sera-t-il?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19969" y="3314323"/>
                <a:ext cx="10029773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 dirty="0">
                    <a:solidFill>
                      <a:srgbClr val="106585"/>
                    </a:solidFill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altLang="fr-FR" b="1" i="1" dirty="0" err="1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altLang="fr-FR" b="1" dirty="0">
                    <a:solidFill>
                      <a:srgbClr val="106585"/>
                    </a:solidFill>
                  </a:rPr>
                  <a:t>  à partir de son tableau de valeurs.</a:t>
                </a: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69" y="3314323"/>
                <a:ext cx="10029773" cy="461665"/>
              </a:xfrm>
              <a:prstGeom prst="rect">
                <a:avLst/>
              </a:prstGeom>
              <a:blipFill>
                <a:blip r:embed="rId3"/>
                <a:stretch>
                  <a:fillRect l="-608" t="-50667" b="-7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commencer par l’exemple 1: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8" y="851905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39D098-C399-86B3-0F8A-AB63E70EF984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3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A96FCDCD-220D-7CF5-F860-BD0E148139FC}"/>
              </a:ext>
            </a:extLst>
          </p:cNvPr>
          <p:cNvSpPr txBox="1"/>
          <p:nvPr/>
        </p:nvSpPr>
        <p:spPr>
          <a:xfrm>
            <a:off x="361513" y="1661258"/>
            <a:ext cx="36893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Je trace </a:t>
            </a:r>
            <a:r>
              <a:rPr lang="fr-FR" sz="1800" b="0" i="0" u="none" strike="noStrike" baseline="0" dirty="0">
                <a:latin typeface="VFSTNH+Calibri"/>
              </a:rPr>
              <a:t> le graphe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0" i="0" u="none" strike="noStrike" baseline="0" dirty="0">
                <a:latin typeface="VFSTNH+Calibri"/>
              </a:rPr>
              <a:t>= 2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+ 1 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BC39742-4C26-DE26-E497-A74D484A18A1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prends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sz="1800" b="1" i="0" u="none" strike="noStrike" baseline="0" dirty="0">
                <a:latin typeface="SWAZSN+BradleyHandITCTT-Bold"/>
              </a:rPr>
              <a:t>1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2 </a:t>
            </a:r>
            <a:endParaRPr lang="fr-FR" dirty="0"/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F20D236D-97CC-A3A8-4046-59E3C874DCA4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E5C63B-1C28-8723-2019-2606A2B55E67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calcule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15" name="Organigramme : Connecteur 14">
            <a:extLst>
              <a:ext uri="{FF2B5EF4-FFF2-40B4-BE49-F238E27FC236}">
                <a16:creationId xmlns:a16="http://schemas.microsoft.com/office/drawing/2014/main" id="{E266A6D2-FF44-FAF2-FD3D-AE3DD0C7BBB6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16" name="Organigramme : Connecteur 15">
            <a:extLst>
              <a:ext uri="{FF2B5EF4-FFF2-40B4-BE49-F238E27FC236}">
                <a16:creationId xmlns:a16="http://schemas.microsoft.com/office/drawing/2014/main" id="{EC3609CD-335F-714A-205E-DC4CF415645B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351F7F7-49ED-7852-BDDC-D25FBD3F2967}"/>
              </a:ext>
            </a:extLst>
          </p:cNvPr>
          <p:cNvSpPr txBox="1"/>
          <p:nvPr/>
        </p:nvSpPr>
        <p:spPr>
          <a:xfrm>
            <a:off x="756336" y="38562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détermine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A(1 ; 3)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B(2 ; 5)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EAEF0A4-9E7D-6CD1-9607-6468549FD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156" y="2965942"/>
            <a:ext cx="2559921" cy="872923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5B26B427-7A6D-25C0-6C7E-316B5920F343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trace le repère</a:t>
            </a:r>
            <a:endParaRPr lang="fr-FR" dirty="0"/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570230D3-55C9-28C8-1394-3DE4E498DBA2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0D3A825-1178-735B-9D2C-223C21DCFAE0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</a:t>
            </a:r>
            <a:r>
              <a:rPr lang="fr-FR" dirty="0">
                <a:latin typeface="VFSTNH+Calibri"/>
              </a:rPr>
              <a:t>place</a:t>
            </a:r>
            <a:r>
              <a:rPr lang="fr-FR" sz="1800" b="0" i="0" u="none" strike="noStrike" baseline="0" dirty="0">
                <a:latin typeface="VFSTNH+Calibri"/>
              </a:rPr>
              <a:t>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6" name="Organigramme : Connecteur 35">
            <a:extLst>
              <a:ext uri="{FF2B5EF4-FFF2-40B4-BE49-F238E27FC236}">
                <a16:creationId xmlns:a16="http://schemas.microsoft.com/office/drawing/2014/main" id="{768A531B-E9B3-F7A0-D780-31A7049D452E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0A0D4B10-69EC-BBC9-D6BF-A17447243277}"/>
                  </a:ext>
                </a:extLst>
              </p:cNvPr>
              <p:cNvSpPr txBox="1"/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La droite </a:t>
                </a:r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SWAZSN+BradleyHandITCTT-Bold"/>
                  </a:rPr>
                  <a:t>AB </a:t>
                </a:r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est  le graphe de la fonction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800" b="1" i="1" u="none" strike="noStrike" baseline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800" b="1" i="1" u="none" strike="noStrike" baseline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1800" b="1" i="1" u="none" strike="noStrike" baseline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800" b="0" i="1" u="none" strike="noStrike" baseline="0" dirty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0A0D4B10-69EC-BBC9-D6BF-A174472432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blipFill>
                <a:blip r:embed="rId5"/>
                <a:stretch>
                  <a:fillRect l="-900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Rectangle 64">
            <a:extLst>
              <a:ext uri="{FF2B5EF4-FFF2-40B4-BE49-F238E27FC236}">
                <a16:creationId xmlns:a16="http://schemas.microsoft.com/office/drawing/2014/main" id="{6856AF3B-4016-2C39-5C67-DBC303BBBA50}"/>
              </a:ext>
            </a:extLst>
          </p:cNvPr>
          <p:cNvSpPr/>
          <p:nvPr/>
        </p:nvSpPr>
        <p:spPr>
          <a:xfrm>
            <a:off x="2885855" y="3523563"/>
            <a:ext cx="502523" cy="18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FA35C63-990D-18AD-EC12-FB06BCD80D16}"/>
              </a:ext>
            </a:extLst>
          </p:cNvPr>
          <p:cNvSpPr/>
          <p:nvPr/>
        </p:nvSpPr>
        <p:spPr>
          <a:xfrm>
            <a:off x="3676430" y="3523563"/>
            <a:ext cx="502523" cy="18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00FD9610-1BBE-3CD9-6A5C-A75B2618F67A}"/>
              </a:ext>
            </a:extLst>
          </p:cNvPr>
          <p:cNvSpPr txBox="1"/>
          <p:nvPr/>
        </p:nvSpPr>
        <p:spPr>
          <a:xfrm>
            <a:off x="2991833" y="34184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AC87717C-21B2-A64B-AE1D-37536267BBCB}"/>
              </a:ext>
            </a:extLst>
          </p:cNvPr>
          <p:cNvSpPr txBox="1"/>
          <p:nvPr/>
        </p:nvSpPr>
        <p:spPr>
          <a:xfrm>
            <a:off x="3782408" y="34184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5</a:t>
            </a:r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08D391B1-BDF7-93BB-E209-C0CD34F4BF3B}"/>
              </a:ext>
            </a:extLst>
          </p:cNvPr>
          <p:cNvGrpSpPr/>
          <p:nvPr/>
        </p:nvGrpSpPr>
        <p:grpSpPr>
          <a:xfrm>
            <a:off x="6673940" y="1496556"/>
            <a:ext cx="5240100" cy="5136072"/>
            <a:chOff x="6673940" y="1002484"/>
            <a:chExt cx="5240100" cy="5136072"/>
          </a:xfrm>
        </p:grpSpPr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043CAF3A-3BBD-94AD-1D43-0FFF5F0661B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63949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6DACD186-C6DC-EB0F-EEE5-AAF2732AE66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20728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EBAE6D4-E242-5B91-3CF7-85B179AED88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077506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1D999904-02DE-E3A0-A9B2-511CB433BDC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34284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79A06E26-ABDD-574D-2BA9-44CC4F1C305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91062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785E3708-9E2A-3479-D0BC-5D353F54391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904618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35D9D45-4E37-B1EF-FB3E-C92DA357334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361396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8198EB69-FEF0-2D3D-4949-62F014418FD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818174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3ACA3FAE-77D7-DC16-948B-0D776EA8A17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274952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CCB8A10F-91AD-AE55-0AE9-38F838A0177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757131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2DD6739F-7EA3-6FC9-0CA9-0B3317D14E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77120" y="1565280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4786812C-AC30-7BC3-A75C-EC616B7D6F9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2022058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3389EC6C-8ECA-D801-C43E-275F059EC27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2478836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BD215CA7-01F8-CFEB-56B2-BC4EEF2A0C8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2935614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A185C015-1A7C-1CF8-D552-BB0430F87ED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3392392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7A977C74-3098-1F5E-99B6-E34566E4220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3849171"/>
              <a:ext cx="5076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ACD7036-B3DD-184A-C5F1-5B91B91A93D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4305949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881C7C62-EACC-4E2A-3554-E89E5BB49CE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4762727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6551E116-64BE-190A-AE49-DD96CCF0D91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5219505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731EC0C1-AB5C-A203-9E4C-BAD2D3D449A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5676283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CF553EA8-968D-F3D8-4F29-E0E14749D19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6133061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47DC0779-3026-7F55-6ED7-0763BF3ED33B}"/>
                </a:ext>
              </a:extLst>
            </p:cNvPr>
            <p:cNvSpPr txBox="1"/>
            <p:nvPr/>
          </p:nvSpPr>
          <p:spPr>
            <a:xfrm>
              <a:off x="8688779" y="35235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0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B69993D2-096E-09CD-5567-A571CC7AF9DD}"/>
                </a:ext>
              </a:extLst>
            </p:cNvPr>
            <p:cNvSpPr txBox="1"/>
            <p:nvPr/>
          </p:nvSpPr>
          <p:spPr>
            <a:xfrm>
              <a:off x="9285106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2B9740FE-148C-EA46-A960-9BF7E1878230}"/>
                </a:ext>
              </a:extLst>
            </p:cNvPr>
            <p:cNvSpPr txBox="1"/>
            <p:nvPr/>
          </p:nvSpPr>
          <p:spPr>
            <a:xfrm>
              <a:off x="9725372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D426530E-FBE1-5A3E-6042-34F9F1F2D642}"/>
                </a:ext>
              </a:extLst>
            </p:cNvPr>
            <p:cNvSpPr txBox="1"/>
            <p:nvPr/>
          </p:nvSpPr>
          <p:spPr>
            <a:xfrm>
              <a:off x="10174105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AD9FBE3B-BD49-0E69-24E6-BBF2080AF5C7}"/>
                </a:ext>
              </a:extLst>
            </p:cNvPr>
            <p:cNvSpPr txBox="1"/>
            <p:nvPr/>
          </p:nvSpPr>
          <p:spPr>
            <a:xfrm>
              <a:off x="10656705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AE3C97AD-1D89-6560-25E5-8D0E12ECA6BA}"/>
                </a:ext>
              </a:extLst>
            </p:cNvPr>
            <p:cNvSpPr txBox="1"/>
            <p:nvPr/>
          </p:nvSpPr>
          <p:spPr>
            <a:xfrm>
              <a:off x="7360225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063A7E36-ADEC-5F4E-270A-86CF4FF0688A}"/>
                </a:ext>
              </a:extLst>
            </p:cNvPr>
            <p:cNvSpPr txBox="1"/>
            <p:nvPr/>
          </p:nvSpPr>
          <p:spPr>
            <a:xfrm>
              <a:off x="7857081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DD6DD86-0B1A-6EC6-C294-04DA62E6940B}"/>
                </a:ext>
              </a:extLst>
            </p:cNvPr>
            <p:cNvSpPr txBox="1"/>
            <p:nvPr/>
          </p:nvSpPr>
          <p:spPr>
            <a:xfrm>
              <a:off x="8308493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992F0925-80E8-145D-D2D1-6D85341A657E}"/>
                </a:ext>
              </a:extLst>
            </p:cNvPr>
            <p:cNvSpPr txBox="1"/>
            <p:nvPr/>
          </p:nvSpPr>
          <p:spPr>
            <a:xfrm>
              <a:off x="8701594" y="273603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1A5C7926-104A-4473-90A0-50A9C473A0B0}"/>
                </a:ext>
              </a:extLst>
            </p:cNvPr>
            <p:cNvSpPr txBox="1"/>
            <p:nvPr/>
          </p:nvSpPr>
          <p:spPr>
            <a:xfrm>
              <a:off x="8688779" y="2265205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E19EC489-33E9-D6C8-0353-1D20DE8EA048}"/>
                </a:ext>
              </a:extLst>
            </p:cNvPr>
            <p:cNvSpPr txBox="1"/>
            <p:nvPr/>
          </p:nvSpPr>
          <p:spPr>
            <a:xfrm>
              <a:off x="8688779" y="182407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BBC57838-295D-196B-25EB-027985547588}"/>
                </a:ext>
              </a:extLst>
            </p:cNvPr>
            <p:cNvSpPr txBox="1"/>
            <p:nvPr/>
          </p:nvSpPr>
          <p:spPr>
            <a:xfrm>
              <a:off x="8688779" y="139227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5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462A3A6A-C483-6035-EF5E-9BEE3A032CDF}"/>
                </a:ext>
              </a:extLst>
            </p:cNvPr>
            <p:cNvSpPr txBox="1"/>
            <p:nvPr/>
          </p:nvSpPr>
          <p:spPr>
            <a:xfrm>
              <a:off x="8634277" y="549629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  <a:endParaRPr lang="fr-FR" dirty="0"/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BE4BF29B-793C-47CA-813F-5F8EBCF3592E}"/>
                </a:ext>
              </a:extLst>
            </p:cNvPr>
            <p:cNvSpPr txBox="1"/>
            <p:nvPr/>
          </p:nvSpPr>
          <p:spPr>
            <a:xfrm>
              <a:off x="8634277" y="5013692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41141542-6514-9200-2849-6CCE0486F650}"/>
                </a:ext>
              </a:extLst>
            </p:cNvPr>
            <p:cNvSpPr txBox="1"/>
            <p:nvPr/>
          </p:nvSpPr>
          <p:spPr>
            <a:xfrm>
              <a:off x="8634277" y="458949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5BC13572-95D2-7AD7-0662-4921A24994F9}"/>
                </a:ext>
              </a:extLst>
            </p:cNvPr>
            <p:cNvSpPr txBox="1"/>
            <p:nvPr/>
          </p:nvSpPr>
          <p:spPr>
            <a:xfrm>
              <a:off x="8634277" y="415769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4754D450-7FF2-F63F-7D5C-00D4D0081725}"/>
                </a:ext>
              </a:extLst>
            </p:cNvPr>
            <p:cNvSpPr txBox="1"/>
            <p:nvPr/>
          </p:nvSpPr>
          <p:spPr>
            <a:xfrm>
              <a:off x="6932843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</a:p>
          </p:txBody>
        </p: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EC310CF7-4F04-90C0-2FFA-71DCFA1F169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447840" y="3618555"/>
              <a:ext cx="5040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2E75801F-FD74-B3C5-DBB8-22F3EE7F4C8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239731" y="3618556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70">
              <a:extLst>
                <a:ext uri="{FF2B5EF4-FFF2-40B4-BE49-F238E27FC236}">
                  <a16:creationId xmlns:a16="http://schemas.microsoft.com/office/drawing/2014/main" id="{F605CD7A-1B7A-A649-CAAE-4A856750ACA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77120" y="1098555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1A6AD816-995E-1CBC-A356-966CCE27CCE0}"/>
                </a:ext>
              </a:extLst>
            </p:cNvPr>
            <p:cNvSpPr txBox="1"/>
            <p:nvPr/>
          </p:nvSpPr>
          <p:spPr>
            <a:xfrm>
              <a:off x="8701594" y="323133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7666BF71-F1BE-44D4-B6D9-EBA4EEEF7FAA}"/>
                </a:ext>
              </a:extLst>
            </p:cNvPr>
            <p:cNvSpPr txBox="1"/>
            <p:nvPr/>
          </p:nvSpPr>
          <p:spPr>
            <a:xfrm>
              <a:off x="11130469" y="384093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ZoneTexte 81">
                  <a:extLst>
                    <a:ext uri="{FF2B5EF4-FFF2-40B4-BE49-F238E27FC236}">
                      <a16:creationId xmlns:a16="http://schemas.microsoft.com/office/drawing/2014/main" id="{AFC6D6CA-4E04-E51A-B14C-D35045D6EC05}"/>
                    </a:ext>
                  </a:extLst>
                </p:cNvPr>
                <p:cNvSpPr txBox="1"/>
                <p:nvPr/>
              </p:nvSpPr>
              <p:spPr>
                <a:xfrm>
                  <a:off x="11587669" y="3498034"/>
                  <a:ext cx="32637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4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fr-FR" sz="1400" dirty="0"/>
                </a:p>
              </p:txBody>
            </p:sp>
          </mc:Choice>
          <mc:Fallback xmlns="">
            <p:sp>
              <p:nvSpPr>
                <p:cNvPr id="82" name="ZoneTexte 81">
                  <a:extLst>
                    <a:ext uri="{FF2B5EF4-FFF2-40B4-BE49-F238E27FC236}">
                      <a16:creationId xmlns:a16="http://schemas.microsoft.com/office/drawing/2014/main" id="{AFC6D6CA-4E04-E51A-B14C-D35045D6EC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87669" y="3498034"/>
                  <a:ext cx="326371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ZoneTexte 82">
                  <a:extLst>
                    <a:ext uri="{FF2B5EF4-FFF2-40B4-BE49-F238E27FC236}">
                      <a16:creationId xmlns:a16="http://schemas.microsoft.com/office/drawing/2014/main" id="{011B68E0-A797-BA3F-9BD6-A79CB0A216C6}"/>
                    </a:ext>
                  </a:extLst>
                </p:cNvPr>
                <p:cNvSpPr txBox="1"/>
                <p:nvPr/>
              </p:nvSpPr>
              <p:spPr>
                <a:xfrm>
                  <a:off x="9006394" y="1002484"/>
                  <a:ext cx="32637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4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fr-FR" sz="1400" dirty="0"/>
                </a:p>
              </p:txBody>
            </p:sp>
          </mc:Choice>
          <mc:Fallback xmlns="">
            <p:sp>
              <p:nvSpPr>
                <p:cNvPr id="83" name="ZoneTexte 82">
                  <a:extLst>
                    <a:ext uri="{FF2B5EF4-FFF2-40B4-BE49-F238E27FC236}">
                      <a16:creationId xmlns:a16="http://schemas.microsoft.com/office/drawing/2014/main" id="{011B68E0-A797-BA3F-9BD6-A79CB0A216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06394" y="1002484"/>
                  <a:ext cx="326371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0F74194A-645C-032B-9A42-5836693594E1}"/>
              </a:ext>
            </a:extLst>
          </p:cNvPr>
          <p:cNvCxnSpPr>
            <a:cxnSpLocks/>
          </p:cNvCxnSpPr>
          <p:nvPr/>
        </p:nvCxnSpPr>
        <p:spPr>
          <a:xfrm flipH="1">
            <a:off x="7761678" y="1625219"/>
            <a:ext cx="2348799" cy="4717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e 85">
            <a:extLst>
              <a:ext uri="{FF2B5EF4-FFF2-40B4-BE49-F238E27FC236}">
                <a16:creationId xmlns:a16="http://schemas.microsoft.com/office/drawing/2014/main" id="{8633482C-2E23-27B0-6EF0-032291E80D90}"/>
              </a:ext>
            </a:extLst>
          </p:cNvPr>
          <p:cNvGrpSpPr/>
          <p:nvPr/>
        </p:nvGrpSpPr>
        <p:grpSpPr>
          <a:xfrm>
            <a:off x="9820156" y="1947516"/>
            <a:ext cx="797865" cy="338554"/>
            <a:chOff x="9820156" y="1453444"/>
            <a:chExt cx="797865" cy="338554"/>
          </a:xfrm>
        </p:grpSpPr>
        <p:sp>
          <p:nvSpPr>
            <p:cNvPr id="87" name="Organigramme : Connecteur 86">
              <a:extLst>
                <a:ext uri="{FF2B5EF4-FFF2-40B4-BE49-F238E27FC236}">
                  <a16:creationId xmlns:a16="http://schemas.microsoft.com/office/drawing/2014/main" id="{D8B2DE06-7383-2425-32F9-C00C3141B485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681B5BBB-056E-04BD-99AC-7D8889A46D49}"/>
                </a:ext>
              </a:extLst>
            </p:cNvPr>
            <p:cNvSpPr txBox="1"/>
            <p:nvPr/>
          </p:nvSpPr>
          <p:spPr>
            <a:xfrm>
              <a:off x="9921335" y="1453444"/>
              <a:ext cx="696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B(2,5)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5EF08093-E6FB-26F3-D936-64E818E7EF8E}"/>
              </a:ext>
            </a:extLst>
          </p:cNvPr>
          <p:cNvGrpSpPr/>
          <p:nvPr/>
        </p:nvGrpSpPr>
        <p:grpSpPr>
          <a:xfrm>
            <a:off x="9362956" y="2783877"/>
            <a:ext cx="907970" cy="338554"/>
            <a:chOff x="9820156" y="1365880"/>
            <a:chExt cx="907970" cy="338554"/>
          </a:xfrm>
        </p:grpSpPr>
        <p:sp>
          <p:nvSpPr>
            <p:cNvPr id="90" name="Organigramme : Connecteur 89">
              <a:extLst>
                <a:ext uri="{FF2B5EF4-FFF2-40B4-BE49-F238E27FC236}">
                  <a16:creationId xmlns:a16="http://schemas.microsoft.com/office/drawing/2014/main" id="{D0609AA9-6C5F-B223-D1F3-1E19496626D4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B911556E-F095-EC88-8B31-7B874B6AD0C4}"/>
                </a:ext>
              </a:extLst>
            </p:cNvPr>
            <p:cNvSpPr txBox="1"/>
            <p:nvPr/>
          </p:nvSpPr>
          <p:spPr>
            <a:xfrm>
              <a:off x="10031440" y="1365880"/>
              <a:ext cx="696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A(1,3)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ZoneTexte 91">
                <a:extLst>
                  <a:ext uri="{FF2B5EF4-FFF2-40B4-BE49-F238E27FC236}">
                    <a16:creationId xmlns:a16="http://schemas.microsoft.com/office/drawing/2014/main" id="{3F422DF3-0EEB-D9BC-4EB7-8CA89A26112A}"/>
                  </a:ext>
                </a:extLst>
              </p:cNvPr>
              <p:cNvSpPr txBox="1"/>
              <p:nvPr/>
            </p:nvSpPr>
            <p:spPr>
              <a:xfrm>
                <a:off x="6900815" y="6343058"/>
                <a:ext cx="17662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2" name="ZoneTexte 91">
                <a:extLst>
                  <a:ext uri="{FF2B5EF4-FFF2-40B4-BE49-F238E27FC236}">
                    <a16:creationId xmlns:a16="http://schemas.microsoft.com/office/drawing/2014/main" id="{3F422DF3-0EEB-D9BC-4EB7-8CA89A261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815" y="6343058"/>
                <a:ext cx="1766272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5" grpId="0" animBg="1"/>
      <p:bldP spid="16" grpId="0" animBg="1"/>
      <p:bldP spid="18" grpId="0"/>
      <p:bldP spid="24" grpId="0"/>
      <p:bldP spid="26" grpId="0" animBg="1"/>
      <p:bldP spid="35" grpId="0"/>
      <p:bldP spid="36" grpId="0" animBg="1"/>
      <p:bldP spid="39" grpId="0"/>
      <p:bldP spid="67" grpId="0"/>
      <p:bldP spid="68" grpId="0"/>
      <p:bldP spid="9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37D2C-C067-544D-D80D-7B901C114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AB8A26BC-3E0D-A893-0711-F0DAF9798A1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maintenant l’exemple 2: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252F912-DD89-E136-FAC2-0507DD13AD0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840CDE7-C14E-2F5B-ED08-B60E69926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333FDD4-B2CB-53C7-A25E-16E654D4E11E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8F009A-5B1D-6607-1904-308877C37F45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11BA73C-259B-FCAE-CAE2-4AEF78F00327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811BA73C-259B-FCAE-CAE2-4AEF78F00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3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E7D1BA56-2C36-C791-2601-D19FE1F7BE37}"/>
              </a:ext>
            </a:extLst>
          </p:cNvPr>
          <p:cNvSpPr txBox="1"/>
          <p:nvPr/>
        </p:nvSpPr>
        <p:spPr>
          <a:xfrm>
            <a:off x="361513" y="1661258"/>
            <a:ext cx="33505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Je t</a:t>
            </a:r>
            <a:r>
              <a:rPr lang="fr-FR" sz="1800" b="0" i="0" u="none" strike="noStrike" baseline="0" dirty="0">
                <a:latin typeface="VFSTNH+Calibri"/>
              </a:rPr>
              <a:t>race le graphe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= −2x + 1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C5A273-9000-B4DD-415E-60BE9E13A11C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prends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sz="1800" b="1" i="0" u="none" strike="noStrike" baseline="0" dirty="0">
                <a:latin typeface="SWAZSN+BradleyHandITCTT-Bold"/>
              </a:rPr>
              <a:t>1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2 </a:t>
            </a:r>
            <a:endParaRPr lang="fr-FR" dirty="0"/>
          </a:p>
        </p:txBody>
      </p:sp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4A3A86E6-9816-7CE7-39CB-8A794BCD71C1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7D3D35-543E-11BC-6744-5383BF765FFB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calcule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15" name="Organigramme : Connecteur 14">
            <a:extLst>
              <a:ext uri="{FF2B5EF4-FFF2-40B4-BE49-F238E27FC236}">
                <a16:creationId xmlns:a16="http://schemas.microsoft.com/office/drawing/2014/main" id="{AD05E37B-5657-632A-0746-100641CDFB9E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16" name="Organigramme : Connecteur 15">
            <a:extLst>
              <a:ext uri="{FF2B5EF4-FFF2-40B4-BE49-F238E27FC236}">
                <a16:creationId xmlns:a16="http://schemas.microsoft.com/office/drawing/2014/main" id="{44A4A1C2-7B46-501E-4B56-8B521707ADC3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4249F36-0DC0-30CA-EB4E-F4480AFEE419}"/>
              </a:ext>
            </a:extLst>
          </p:cNvPr>
          <p:cNvSpPr txBox="1"/>
          <p:nvPr/>
        </p:nvSpPr>
        <p:spPr>
          <a:xfrm>
            <a:off x="756336" y="38562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détermine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A(1 ; -1) et B(2 ; -3) ;</a:t>
            </a:r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02BCC1C-2B22-5E67-E175-A053148F8BCE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trace le repère</a:t>
            </a:r>
            <a:endParaRPr lang="fr-FR" dirty="0"/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CC6F605F-D709-C09B-1128-595545FEBF4C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F6A13C8-1696-7011-55E8-3893BC3E6952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</a:t>
            </a:r>
            <a:r>
              <a:rPr lang="fr-FR" dirty="0">
                <a:latin typeface="VFSTNH+Calibri"/>
              </a:rPr>
              <a:t>place</a:t>
            </a:r>
            <a:r>
              <a:rPr lang="fr-FR" sz="1800" b="0" i="0" u="none" strike="noStrike" baseline="0" dirty="0">
                <a:latin typeface="VFSTNH+Calibri"/>
              </a:rPr>
              <a:t>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6" name="Organigramme : Connecteur 35">
            <a:extLst>
              <a:ext uri="{FF2B5EF4-FFF2-40B4-BE49-F238E27FC236}">
                <a16:creationId xmlns:a16="http://schemas.microsoft.com/office/drawing/2014/main" id="{631B9ADD-24B0-DFF6-5E93-063078A25F34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EB3ED2B-C8D5-788B-06E7-DEBC0A294A6D}"/>
                  </a:ext>
                </a:extLst>
              </p:cNvPr>
              <p:cNvSpPr txBox="1"/>
              <p:nvPr/>
            </p:nvSpPr>
            <p:spPr>
              <a:xfrm>
                <a:off x="361513" y="5541114"/>
                <a:ext cx="63654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La droite </a:t>
                </a:r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SWAZSN+BradleyHandITCTT-Bold"/>
                  </a:rPr>
                  <a:t>AB </a:t>
                </a:r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VFSTNH+Calibri"/>
                  </a:rPr>
                  <a:t>est alors le graphe de la fonction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 −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EB3ED2B-C8D5-788B-06E7-DEBC0A294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3" y="5541114"/>
                <a:ext cx="6365493" cy="369332"/>
              </a:xfrm>
              <a:prstGeom prst="rect">
                <a:avLst/>
              </a:prstGeom>
              <a:blipFill>
                <a:blip r:embed="rId4"/>
                <a:stretch>
                  <a:fillRect l="-766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4F2944C6-F97D-CF59-7116-56DC4BC8A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8417" y="3016126"/>
            <a:ext cx="2410161" cy="771633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3894942-46C4-468B-0C02-29B8D6941A94}"/>
              </a:ext>
            </a:extLst>
          </p:cNvPr>
          <p:cNvGrpSpPr/>
          <p:nvPr/>
        </p:nvGrpSpPr>
        <p:grpSpPr>
          <a:xfrm>
            <a:off x="6673940" y="1496556"/>
            <a:ext cx="5240100" cy="5136072"/>
            <a:chOff x="6673940" y="1002484"/>
            <a:chExt cx="5240100" cy="5136072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3E9B3FA3-ACD7-75F4-0B40-10C6F8405BA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63949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582108A6-7144-BEB7-3055-3B4FC356366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20728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EF11B9E1-DBAD-4B48-B2F1-C1412496834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077506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18EC2CEB-1E72-D63D-363A-49F82779735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34284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60EA1FC-CFA7-C93D-3B08-9E09ACEC4BC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91062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AD01CC1A-92FB-789C-D6FE-B4653A4E003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904618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434778FE-7F53-A455-2572-102E42E1432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361396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1B303D89-7609-EE5D-4760-5F1ABC6EDA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7818174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87AE3C9B-7CDE-D841-A468-A3363ED5FC5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274952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E8F28577-00DB-A257-5F52-A58C037D79B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8757131" y="3618555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9D386A42-7D17-1D28-2694-D67627D7B2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77120" y="1565280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2220723B-D650-0ADE-31DD-B9B024DF03E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2022058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6A9F0762-68A7-0B2D-28B4-75D265B9434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2478836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11C9A9E5-AFE4-5E8A-E43C-7951BA06860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2935614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6E613BE7-6195-3589-9E44-A1DEBE5345B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3392392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0716B8F8-3611-B11E-D6A8-BA57199EE74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3849171"/>
              <a:ext cx="5076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1AB41C60-3F24-F490-91E5-636F8C67FFD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4305949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31A979BD-5B33-8AA2-E5FE-447719EEAFE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4762727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9ED04F2E-FA3A-7092-1222-FC9F1A6795A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5219505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B1A4AA46-C6EF-37C0-7483-67B1179B9F0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5676283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7C08D017-A6BE-19B6-3EB7-3E21AE26D8C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6673940" y="6133061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1A6364BB-DBF8-7F44-D42C-C4D21C4FD559}"/>
                </a:ext>
              </a:extLst>
            </p:cNvPr>
            <p:cNvSpPr txBox="1"/>
            <p:nvPr/>
          </p:nvSpPr>
          <p:spPr>
            <a:xfrm>
              <a:off x="8688779" y="35235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0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2633C50E-183B-7934-582C-4CBDD4314F24}"/>
                </a:ext>
              </a:extLst>
            </p:cNvPr>
            <p:cNvSpPr txBox="1"/>
            <p:nvPr/>
          </p:nvSpPr>
          <p:spPr>
            <a:xfrm>
              <a:off x="9285106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D20F1153-6589-B25F-7845-9CCD1811E38C}"/>
                </a:ext>
              </a:extLst>
            </p:cNvPr>
            <p:cNvSpPr txBox="1"/>
            <p:nvPr/>
          </p:nvSpPr>
          <p:spPr>
            <a:xfrm>
              <a:off x="9725372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4EC34E5B-9E73-C7E3-7950-0A370A046CB0}"/>
                </a:ext>
              </a:extLst>
            </p:cNvPr>
            <p:cNvSpPr txBox="1"/>
            <p:nvPr/>
          </p:nvSpPr>
          <p:spPr>
            <a:xfrm>
              <a:off x="10174105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37107644-4EC7-7C28-82CC-1608EC7580D5}"/>
                </a:ext>
              </a:extLst>
            </p:cNvPr>
            <p:cNvSpPr txBox="1"/>
            <p:nvPr/>
          </p:nvSpPr>
          <p:spPr>
            <a:xfrm>
              <a:off x="10656705" y="3853763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8B2F5263-17C3-2996-2476-7CFB49B1965C}"/>
                </a:ext>
              </a:extLst>
            </p:cNvPr>
            <p:cNvSpPr txBox="1"/>
            <p:nvPr/>
          </p:nvSpPr>
          <p:spPr>
            <a:xfrm>
              <a:off x="7360225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9E8D3C2B-44B1-CEDA-605C-442FFFA67C81}"/>
                </a:ext>
              </a:extLst>
            </p:cNvPr>
            <p:cNvSpPr txBox="1"/>
            <p:nvPr/>
          </p:nvSpPr>
          <p:spPr>
            <a:xfrm>
              <a:off x="7857081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17A6A98-BFC9-A03D-49CA-F3ADBE63798B}"/>
                </a:ext>
              </a:extLst>
            </p:cNvPr>
            <p:cNvSpPr txBox="1"/>
            <p:nvPr/>
          </p:nvSpPr>
          <p:spPr>
            <a:xfrm>
              <a:off x="8308493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D5FF74F3-9572-F3C2-56B9-47D0EEC790EC}"/>
                </a:ext>
              </a:extLst>
            </p:cNvPr>
            <p:cNvSpPr txBox="1"/>
            <p:nvPr/>
          </p:nvSpPr>
          <p:spPr>
            <a:xfrm>
              <a:off x="8701594" y="273603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C5B63EEE-7C9D-C083-1D15-BC66D627AC5D}"/>
                </a:ext>
              </a:extLst>
            </p:cNvPr>
            <p:cNvSpPr txBox="1"/>
            <p:nvPr/>
          </p:nvSpPr>
          <p:spPr>
            <a:xfrm>
              <a:off x="8688779" y="2265205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853B0D9-4141-0B1E-A1D3-D9902C12CF0A}"/>
                </a:ext>
              </a:extLst>
            </p:cNvPr>
            <p:cNvSpPr txBox="1"/>
            <p:nvPr/>
          </p:nvSpPr>
          <p:spPr>
            <a:xfrm>
              <a:off x="8688779" y="182407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B2327A39-6B2F-1D71-2243-36A09DF26A09}"/>
                </a:ext>
              </a:extLst>
            </p:cNvPr>
            <p:cNvSpPr txBox="1"/>
            <p:nvPr/>
          </p:nvSpPr>
          <p:spPr>
            <a:xfrm>
              <a:off x="8688779" y="1392278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5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A136A3C3-7E16-7FBA-8AB6-1270AEBAFE49}"/>
                </a:ext>
              </a:extLst>
            </p:cNvPr>
            <p:cNvSpPr txBox="1"/>
            <p:nvPr/>
          </p:nvSpPr>
          <p:spPr>
            <a:xfrm>
              <a:off x="8634277" y="549629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  <a:endParaRPr lang="fr-FR" dirty="0"/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CDFC8BC5-381E-9D6E-CE04-D3D0A800330C}"/>
                </a:ext>
              </a:extLst>
            </p:cNvPr>
            <p:cNvSpPr txBox="1"/>
            <p:nvPr/>
          </p:nvSpPr>
          <p:spPr>
            <a:xfrm>
              <a:off x="8634277" y="5013692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ABF5B6BF-3CF3-7604-27E9-9E2BD5E2F24E}"/>
                </a:ext>
              </a:extLst>
            </p:cNvPr>
            <p:cNvSpPr txBox="1"/>
            <p:nvPr/>
          </p:nvSpPr>
          <p:spPr>
            <a:xfrm>
              <a:off x="8634277" y="458949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071A4324-00F0-702B-D7F6-D5F086B3F60E}"/>
                </a:ext>
              </a:extLst>
            </p:cNvPr>
            <p:cNvSpPr txBox="1"/>
            <p:nvPr/>
          </p:nvSpPr>
          <p:spPr>
            <a:xfrm>
              <a:off x="8634277" y="415769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C649228B-EC6B-F825-0837-4970303E5B33}"/>
                </a:ext>
              </a:extLst>
            </p:cNvPr>
            <p:cNvSpPr txBox="1"/>
            <p:nvPr/>
          </p:nvSpPr>
          <p:spPr>
            <a:xfrm>
              <a:off x="6932843" y="3853763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</a:p>
          </p:txBody>
        </p:sp>
        <p:cxnSp>
          <p:nvCxnSpPr>
            <p:cNvPr id="61" name="Connecteur droit 60">
              <a:extLst>
                <a:ext uri="{FF2B5EF4-FFF2-40B4-BE49-F238E27FC236}">
                  <a16:creationId xmlns:a16="http://schemas.microsoft.com/office/drawing/2014/main" id="{15181E32-3579-35A8-CA3F-B0440ECC65E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447840" y="3618555"/>
              <a:ext cx="5040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E07E3F42-C987-2D78-0AFB-A181349781A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239731" y="3618556"/>
              <a:ext cx="5040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62">
              <a:extLst>
                <a:ext uri="{FF2B5EF4-FFF2-40B4-BE49-F238E27FC236}">
                  <a16:creationId xmlns:a16="http://schemas.microsoft.com/office/drawing/2014/main" id="{DC6D8DEF-D8E3-8FCB-947D-E8927AF3D7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77120" y="1098555"/>
              <a:ext cx="5076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8D5148AC-798D-2D7C-BC17-DD08FEA7AD6B}"/>
                </a:ext>
              </a:extLst>
            </p:cNvPr>
            <p:cNvSpPr txBox="1"/>
            <p:nvPr/>
          </p:nvSpPr>
          <p:spPr>
            <a:xfrm>
              <a:off x="8701594" y="323133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4873D994-02D1-1FA6-1850-59D0C332510D}"/>
                </a:ext>
              </a:extLst>
            </p:cNvPr>
            <p:cNvSpPr txBox="1"/>
            <p:nvPr/>
          </p:nvSpPr>
          <p:spPr>
            <a:xfrm>
              <a:off x="11130469" y="384093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ZoneTexte 65">
                  <a:extLst>
                    <a:ext uri="{FF2B5EF4-FFF2-40B4-BE49-F238E27FC236}">
                      <a16:creationId xmlns:a16="http://schemas.microsoft.com/office/drawing/2014/main" id="{EDFAEB02-1D65-A4E6-2B22-3F601F14BE07}"/>
                    </a:ext>
                  </a:extLst>
                </p:cNvPr>
                <p:cNvSpPr txBox="1"/>
                <p:nvPr/>
              </p:nvSpPr>
              <p:spPr>
                <a:xfrm>
                  <a:off x="11587669" y="3498034"/>
                  <a:ext cx="32637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4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fr-FR" sz="1400" dirty="0"/>
                </a:p>
              </p:txBody>
            </p:sp>
          </mc:Choice>
          <mc:Fallback xmlns="">
            <p:sp>
              <p:nvSpPr>
                <p:cNvPr id="66" name="ZoneTexte 65">
                  <a:extLst>
                    <a:ext uri="{FF2B5EF4-FFF2-40B4-BE49-F238E27FC236}">
                      <a16:creationId xmlns:a16="http://schemas.microsoft.com/office/drawing/2014/main" id="{EDFAEB02-1D65-A4E6-2B22-3F601F14BE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87669" y="3498034"/>
                  <a:ext cx="326371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ZoneTexte 66">
                  <a:extLst>
                    <a:ext uri="{FF2B5EF4-FFF2-40B4-BE49-F238E27FC236}">
                      <a16:creationId xmlns:a16="http://schemas.microsoft.com/office/drawing/2014/main" id="{F6363068-8E49-44D5-73F0-E011D8689896}"/>
                    </a:ext>
                  </a:extLst>
                </p:cNvPr>
                <p:cNvSpPr txBox="1"/>
                <p:nvPr/>
              </p:nvSpPr>
              <p:spPr>
                <a:xfrm>
                  <a:off x="9006394" y="1002484"/>
                  <a:ext cx="326371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4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fr-FR" sz="1400" dirty="0"/>
                </a:p>
              </p:txBody>
            </p:sp>
          </mc:Choice>
          <mc:Fallback xmlns="">
            <p:sp>
              <p:nvSpPr>
                <p:cNvPr id="67" name="ZoneTexte 66">
                  <a:extLst>
                    <a:ext uri="{FF2B5EF4-FFF2-40B4-BE49-F238E27FC236}">
                      <a16:creationId xmlns:a16="http://schemas.microsoft.com/office/drawing/2014/main" id="{F6363068-8E49-44D5-73F0-E011D86898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06394" y="1002484"/>
                  <a:ext cx="326371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5ED15520-C331-8C06-F34F-FECF0F70CF2B}"/>
              </a:ext>
            </a:extLst>
          </p:cNvPr>
          <p:cNvCxnSpPr>
            <a:cxnSpLocks/>
          </p:cNvCxnSpPr>
          <p:nvPr/>
        </p:nvCxnSpPr>
        <p:spPr>
          <a:xfrm>
            <a:off x="8043989" y="2126680"/>
            <a:ext cx="2328628" cy="45004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D851242E-40B9-4A4C-9FA3-45C373145529}"/>
              </a:ext>
            </a:extLst>
          </p:cNvPr>
          <p:cNvGrpSpPr/>
          <p:nvPr/>
        </p:nvGrpSpPr>
        <p:grpSpPr>
          <a:xfrm>
            <a:off x="9820706" y="5593888"/>
            <a:ext cx="1002645" cy="338554"/>
            <a:chOff x="9820156" y="1453444"/>
            <a:chExt cx="1002645" cy="338554"/>
          </a:xfrm>
        </p:grpSpPr>
        <p:sp>
          <p:nvSpPr>
            <p:cNvPr id="70" name="Organigramme : Connecteur 69">
              <a:extLst>
                <a:ext uri="{FF2B5EF4-FFF2-40B4-BE49-F238E27FC236}">
                  <a16:creationId xmlns:a16="http://schemas.microsoft.com/office/drawing/2014/main" id="{31191493-95B3-EB5B-BB8F-61FB6CF46314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DE845883-DC2C-DA11-9928-9ECB4CBB384A}"/>
                </a:ext>
              </a:extLst>
            </p:cNvPr>
            <p:cNvSpPr txBox="1"/>
            <p:nvPr/>
          </p:nvSpPr>
          <p:spPr>
            <a:xfrm>
              <a:off x="9921334" y="1453444"/>
              <a:ext cx="9014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B(2,-3)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B155FA81-C250-C18A-7A83-3B8F9A7B7FC8}"/>
              </a:ext>
            </a:extLst>
          </p:cNvPr>
          <p:cNvGrpSpPr/>
          <p:nvPr/>
        </p:nvGrpSpPr>
        <p:grpSpPr>
          <a:xfrm>
            <a:off x="9384604" y="4611817"/>
            <a:ext cx="1057122" cy="338554"/>
            <a:chOff x="9820156" y="1365880"/>
            <a:chExt cx="1057122" cy="338554"/>
          </a:xfrm>
        </p:grpSpPr>
        <p:sp>
          <p:nvSpPr>
            <p:cNvPr id="73" name="Organigramme : Connecteur 72">
              <a:extLst>
                <a:ext uri="{FF2B5EF4-FFF2-40B4-BE49-F238E27FC236}">
                  <a16:creationId xmlns:a16="http://schemas.microsoft.com/office/drawing/2014/main" id="{5AB98D4E-FA46-8313-6921-295427AF8FA9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0E46B414-39CD-34FD-B455-3736A5538C0E}"/>
                </a:ext>
              </a:extLst>
            </p:cNvPr>
            <p:cNvSpPr txBox="1"/>
            <p:nvPr/>
          </p:nvSpPr>
          <p:spPr>
            <a:xfrm>
              <a:off x="10031439" y="1365880"/>
              <a:ext cx="8458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A(1,-1)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343909A6-FA5E-8A6F-B3DA-F81519F63C2B}"/>
              </a:ext>
            </a:extLst>
          </p:cNvPr>
          <p:cNvSpPr/>
          <p:nvPr/>
        </p:nvSpPr>
        <p:spPr>
          <a:xfrm>
            <a:off x="3012855" y="3523563"/>
            <a:ext cx="502523" cy="18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D3C66A9-4FF6-4BF1-87C2-3B877753C72D}"/>
              </a:ext>
            </a:extLst>
          </p:cNvPr>
          <p:cNvSpPr/>
          <p:nvPr/>
        </p:nvSpPr>
        <p:spPr>
          <a:xfrm>
            <a:off x="3790730" y="3523563"/>
            <a:ext cx="502523" cy="1856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714F6834-E9E7-6429-5C7A-E99D357F8487}"/>
              </a:ext>
            </a:extLst>
          </p:cNvPr>
          <p:cNvSpPr txBox="1"/>
          <p:nvPr/>
        </p:nvSpPr>
        <p:spPr>
          <a:xfrm>
            <a:off x="3093433" y="341845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-1</a:t>
            </a: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E0D60ED2-92B9-3BAD-49C4-C8BD8AD8831B}"/>
              </a:ext>
            </a:extLst>
          </p:cNvPr>
          <p:cNvSpPr txBox="1"/>
          <p:nvPr/>
        </p:nvSpPr>
        <p:spPr>
          <a:xfrm>
            <a:off x="3896708" y="3418456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-3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1F4FF376-9C85-7A10-C353-89C0FA4463B4}"/>
                  </a:ext>
                </a:extLst>
              </p:cNvPr>
              <p:cNvSpPr txBox="1"/>
              <p:nvPr/>
            </p:nvSpPr>
            <p:spPr>
              <a:xfrm>
                <a:off x="10229375" y="6127233"/>
                <a:ext cx="17662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1F4FF376-9C85-7A10-C353-89C0FA446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9375" y="6127233"/>
                <a:ext cx="1766272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9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5" grpId="0" animBg="1"/>
      <p:bldP spid="16" grpId="0" animBg="1"/>
      <p:bldP spid="24" grpId="0"/>
      <p:bldP spid="26" grpId="0" animBg="1"/>
      <p:bldP spid="35" grpId="0"/>
      <p:bldP spid="36" grpId="0" animBg="1"/>
      <p:bldP spid="39" grpId="0"/>
      <p:bldP spid="83" grpId="0"/>
      <p:bldP spid="84" grpId="0"/>
      <p:bldP spid="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D9619-3076-107B-21A7-86B37664A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901718-5ED7-5A33-00BF-1C93AFCEDF9E}"/>
              </a:ext>
            </a:extLst>
          </p:cNvPr>
          <p:cNvSpPr/>
          <p:nvPr/>
        </p:nvSpPr>
        <p:spPr>
          <a:xfrm>
            <a:off x="647700" y="2324100"/>
            <a:ext cx="11036300" cy="2743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16B720B1-507D-3AB5-04C7-9E4694F8134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ce que nous avons appris: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3FF369F-F93F-25E0-FC66-E04AA6DCC7B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2E2F90A8-B813-364C-EE13-E15E4E6C9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200DA33-346F-D160-F04D-DFF2D8B75CC5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F36E681-EA3C-C52D-6A99-2E16C5A1A311}"/>
                  </a:ext>
                </a:extLst>
              </p:cNvPr>
              <p:cNvSpPr txBox="1"/>
              <p:nvPr/>
            </p:nvSpPr>
            <p:spPr>
              <a:xfrm>
                <a:off x="1020690" y="2828835"/>
                <a:ext cx="10561710" cy="16047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2400" dirty="0"/>
                  <a:t>Le graphe de la fonction affine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400" i="1" dirty="0" err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est une droite, donc deux points seulement suffisent pour le tracer. </a:t>
                </a:r>
              </a:p>
              <a:p>
                <a:pPr marL="342900" indent="-342900">
                  <a:lnSpc>
                    <a:spcPct val="250000"/>
                  </a:lnSpc>
                  <a:buFont typeface="Arial" panose="020B0604020202020204" pitchFamily="34" charset="0"/>
                  <a:buChar char="•"/>
                </a:pPr>
                <a:r>
                  <a:rPr lang="fr-FR" sz="2400" dirty="0"/>
                  <a:t>Le nombre b s’appelle l’ordonnée à l’origine : c’est la valeur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 0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F36E681-EA3C-C52D-6A99-2E16C5A1A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690" y="2828835"/>
                <a:ext cx="10561710" cy="1604735"/>
              </a:xfrm>
              <a:prstGeom prst="rect">
                <a:avLst/>
              </a:prstGeom>
              <a:blipFill>
                <a:blip r:embed="rId3"/>
                <a:stretch>
                  <a:fillRect l="-750" t="-3042" b="-79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6030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F98C8-9091-ED37-832B-A21B5C5D8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C9A66B1-9C24-F38E-125A-1EF9F5FE301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915D923-1EC6-3DED-4FED-AB081D1A2D3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9E78F02-5A76-E02B-12C0-F40052C283F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015A19-187E-8C69-ADE8-C89183F32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38D2808-065D-D90A-BF74-10112DC20E55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38D2808-065D-D90A-BF74-10112DC20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blipFill>
                <a:blip r:embed="rId4"/>
                <a:stretch>
                  <a:fillRect l="-82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2057F93-E945-BF03-9726-FE163B76E46B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racez</a:t>
                </a:r>
                <a:r>
                  <a:rPr lang="fr-FR" sz="1800" b="0" i="0" u="none" strike="noStrike" dirty="0">
                    <a:latin typeface="VFSTNH+Calibri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2057F93-E945-BF03-9726-FE163B76E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blipFill>
                <a:blip r:embed="rId5"/>
                <a:stretch>
                  <a:fillRect l="-1629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B6BFD28F-D724-37EC-AD6E-85C201E4344E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Prenez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AC7CD1B1-7FC2-D5DA-1939-8655163933F9}"/>
              </a:ext>
            </a:extLst>
          </p:cNvPr>
          <p:cNvSpPr/>
          <p:nvPr/>
        </p:nvSpPr>
        <p:spPr>
          <a:xfrm>
            <a:off x="352040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8D63DCA-05AF-8F82-7CA3-2DC520DD7E1E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Calculer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9C360ADD-3904-237D-0187-1659B9DECB3D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2B7D9A5D-D59A-84E0-0569-52066D1EB3CD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20246F3-0D84-69C5-46F6-247E364D9B1A}"/>
              </a:ext>
            </a:extLst>
          </p:cNvPr>
          <p:cNvSpPr txBox="1"/>
          <p:nvPr/>
        </p:nvSpPr>
        <p:spPr>
          <a:xfrm>
            <a:off x="756336" y="3856275"/>
            <a:ext cx="5487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En déduire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…)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…)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5D9890A-D4E8-31EB-677A-52C4144D48AC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F5BE3B82-BB99-486B-70AB-C4662F336E03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062CDC4-0DBD-ADE1-0E2C-19BC24DF5582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Placez</a:t>
            </a:r>
            <a:r>
              <a:rPr lang="fr-FR" sz="1800" b="0" i="0" u="none" strike="noStrike" baseline="0" dirty="0">
                <a:latin typeface="VFSTNH+Calibri"/>
              </a:rPr>
              <a:t>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5CB6D6D9-7310-D738-7E26-97A6A227A100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9F6F51-2F76-6278-5334-19637A00AD06}"/>
                  </a:ext>
                </a:extLst>
              </p:cNvPr>
              <p:cNvSpPr txBox="1"/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0" i="0" u="none" strike="noStrike" baseline="0" dirty="0">
                    <a:latin typeface="VFSTNH+Calibri"/>
                  </a:rPr>
                  <a:t>La droite</a:t>
                </a:r>
                <a:r>
                  <a:rPr lang="fr-FR" sz="1800" b="0" i="0" u="none" strike="noStrike" baseline="0" dirty="0">
                    <a:solidFill>
                      <a:schemeClr val="accent2"/>
                    </a:solidFill>
                    <a:latin typeface="VFSTNH+Calibri"/>
                  </a:rPr>
                  <a:t> </a:t>
                </a:r>
                <a:r>
                  <a:rPr lang="fr-FR" sz="1800" b="1" i="0" u="none" strike="noStrike" baseline="0" dirty="0">
                    <a:solidFill>
                      <a:schemeClr val="accent2"/>
                    </a:solidFill>
                    <a:latin typeface="SWAZSN+BradleyHandITCTT-Bold"/>
                  </a:rPr>
                  <a:t>…….. </a:t>
                </a:r>
                <a:r>
                  <a:rPr lang="fr-FR" sz="1800" b="0" i="0" u="none" strike="noStrike" baseline="0" dirty="0">
                    <a:latin typeface="VFSTNH+Calibri"/>
                  </a:rPr>
                  <a:t>est  le graphe de la fonction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………………</m:t>
                    </m:r>
                    <m:r>
                      <a:rPr lang="fr-FR" sz="1800" b="0" i="1" u="none" strike="noStrike" baseline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1800" b="0" i="1" u="none" strike="noStrike" baseline="0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9F6F51-2F76-6278-5334-19637A00A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blipFill>
                <a:blip r:embed="rId6"/>
                <a:stretch>
                  <a:fillRect l="-900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9511B283-9969-59F3-B334-43C2EE1A193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1371763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9511B283-9969-59F3-B334-43C2EE1A193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1371763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8197" r="-201527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108197" r="-201527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7136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F7A59-4D08-FC30-7B99-F6AD1F007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4DA1463-95A7-78C2-402F-519E2980D39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BCD6AFF-BD63-D493-1383-DD8EA9E7223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441F2EA-67C4-998D-4679-FE3D28CB786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7ADEF83-E5F4-7817-B862-F489369B2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F4C653F7-90B4-28D5-BE8B-8F68C0AA4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31DAC22-146E-C758-BBFC-904EF6D57D41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31DAC22-146E-C758-BBFC-904EF6D57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blipFill>
                <a:blip r:embed="rId4"/>
                <a:stretch>
                  <a:fillRect l="-82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2037104-6561-7CBD-1E72-DE7FBF630DE7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racez</a:t>
                </a:r>
                <a:r>
                  <a:rPr lang="fr-FR" sz="1800" b="0" i="0" u="none" strike="noStrike" dirty="0">
                    <a:latin typeface="VFSTNH+Calibri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2037104-6561-7CBD-1E72-DE7FBF630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blipFill>
                <a:blip r:embed="rId5"/>
                <a:stretch>
                  <a:fillRect l="-1629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DF0FE990-E261-217F-C18E-55FADA70CE5F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Prenez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F7CDEF54-E954-8DD7-0043-EE2ADE1E4D79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555CAE4-AD21-55EA-0CEB-67054156492C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Calculer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E467DAC4-8806-9568-70DD-1D68D76ACAD8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2074755B-5C81-9FD2-C1EE-115C0368BFC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23535464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2074755B-5C81-9FD2-C1EE-115C0368BFC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23535464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71223AD0-E5BD-C521-ED1E-423BE8C4EAFF}"/>
              </a:ext>
            </a:extLst>
          </p:cNvPr>
          <p:cNvSpPr txBox="1"/>
          <p:nvPr/>
        </p:nvSpPr>
        <p:spPr>
          <a:xfrm>
            <a:off x="2989006" y="3391866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BCA5CB-8FAF-6F29-F116-A6A020660AC6}"/>
              </a:ext>
            </a:extLst>
          </p:cNvPr>
          <p:cNvSpPr txBox="1"/>
          <p:nvPr/>
        </p:nvSpPr>
        <p:spPr>
          <a:xfrm>
            <a:off x="3813809" y="3390358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2653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/>
      <p:bldP spid="22" grpId="0" animBg="1"/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8AE34-1A5C-8D9D-BE8E-9AA237A8D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017A664-09D0-7B2E-919A-C0472DF8BE2D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827EFC-8DC6-3F74-1113-10516748940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24C5C75-B229-9512-9161-606CAFC9511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3F1A905-33B6-FC0A-56F0-C25997C8D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E20F236B-5588-37AB-08C8-4020D4B53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1E8E2BD-C140-CC90-8638-BDD318B74EB4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1E8E2BD-C140-CC90-8638-BDD318B74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blipFill>
                <a:blip r:embed="rId4"/>
                <a:stretch>
                  <a:fillRect l="-82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56158FF-9304-6970-7032-821FA6C989EA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racez</a:t>
                </a:r>
                <a:r>
                  <a:rPr lang="fr-FR" sz="1800" b="0" i="0" u="none" strike="noStrike" dirty="0">
                    <a:latin typeface="VFSTNH+Calibri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56158FF-9304-6970-7032-821FA6C98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blipFill>
                <a:blip r:embed="rId5"/>
                <a:stretch>
                  <a:fillRect l="-1629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EAF7DB87-81A5-4833-A57B-E89ED89EE014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Prenez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0DD4FE72-BF42-EC3B-E263-2A76F0859678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776E7D2-35C6-6719-2EA6-FF562FC75D62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Calculer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107D2178-95C7-093B-0902-D99B92EAF2A2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4668E717-7C4E-590D-6185-65B30E5B9C2A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F01E792-7728-9CA0-6021-167E5A567CF4}"/>
              </a:ext>
            </a:extLst>
          </p:cNvPr>
          <p:cNvSpPr txBox="1"/>
          <p:nvPr/>
        </p:nvSpPr>
        <p:spPr>
          <a:xfrm>
            <a:off x="756336" y="3856275"/>
            <a:ext cx="5487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En déduire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</a:t>
            </a:r>
            <a:r>
              <a:rPr lang="fr-FR" sz="1800" b="1" i="0" u="none" strike="noStrike" dirty="0">
                <a:latin typeface="SWAZSN+BradleyHandITCTT-Bold"/>
              </a:rPr>
              <a:t>    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</a:t>
            </a:r>
            <a:r>
              <a:rPr lang="fr-FR" sz="1800" b="1" i="0" u="none" strike="noStrike" dirty="0">
                <a:latin typeface="SWAZSN+BradleyHandITCTT-Bold"/>
              </a:rPr>
              <a:t>   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B9F87328-D0DC-D4DA-0D0E-8284A593AB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9624227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B9F87328-D0DC-D4DA-0D0E-8284A593AB1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9624227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8D985D0F-C6AA-5F94-3BB6-ECCB5F0D44CE}"/>
              </a:ext>
            </a:extLst>
          </p:cNvPr>
          <p:cNvSpPr txBox="1"/>
          <p:nvPr/>
        </p:nvSpPr>
        <p:spPr>
          <a:xfrm>
            <a:off x="4571999" y="3871664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7ED771-7BA6-398B-E813-792E887C4CB4}"/>
              </a:ext>
            </a:extLst>
          </p:cNvPr>
          <p:cNvSpPr txBox="1"/>
          <p:nvPr/>
        </p:nvSpPr>
        <p:spPr>
          <a:xfrm>
            <a:off x="5551761" y="3887053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738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 animBg="1"/>
      <p:bldP spid="24" grpId="0"/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BC529-D3DD-D29E-3E0E-B0D72C61B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BCE4C88-B91D-AD0E-FB14-5AB16E179A3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BC0EEAD-E0CB-99B7-B686-B0F13834C00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010EE3C-CEAA-E30A-411C-CFC6F1ACF8A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DC99973-9D89-4A63-D81E-341B0A213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CCAC4C77-55A9-D0FC-9A1C-E5214A11D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63C57C0-4A97-A2CB-6E5F-53B4722A32CD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63C57C0-4A97-A2CB-6E5F-53B4722A3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blipFill>
                <a:blip r:embed="rId4"/>
                <a:stretch>
                  <a:fillRect l="-82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2CB6453-19CD-A15C-C103-8AB394D7EED8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racez</a:t>
                </a:r>
                <a:r>
                  <a:rPr lang="fr-FR" sz="1800" b="0" i="0" u="none" strike="noStrike" dirty="0">
                    <a:latin typeface="VFSTNH+Calibri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82CB6453-19CD-A15C-C103-8AB394D7E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blipFill>
                <a:blip r:embed="rId5"/>
                <a:stretch>
                  <a:fillRect l="-1629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19F27806-7D7F-97D7-DF74-7905E257F1BA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Prenez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BBC5A017-AA2F-D63C-1A2B-567746CF961B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8D069A7-F345-7022-D2F6-373A3BD7492F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Calculer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DC7B3531-A142-5EA9-B95B-9F490FC09E40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AC953ABE-253F-FAD7-9721-3DB1620AF2EE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09BD8D0-FEE6-45A8-9341-D7EE38D1AC53}"/>
              </a:ext>
            </a:extLst>
          </p:cNvPr>
          <p:cNvSpPr txBox="1"/>
          <p:nvPr/>
        </p:nvSpPr>
        <p:spPr>
          <a:xfrm>
            <a:off x="756336" y="3856275"/>
            <a:ext cx="5487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En déduire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4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55062A9-03CC-3F43-D9DE-8F052D7252F3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F17FF36B-2F19-4D4D-6F77-A02DC11073EB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EA2253FA-B159-3D35-10AD-92CDDBEB9DC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69123095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EA2253FA-B159-3D35-10AD-92CDDBEB9DC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69123095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754D97AE-DE60-30E8-8A86-BD8AF1C0C0B0}"/>
              </a:ext>
            </a:extLst>
          </p:cNvPr>
          <p:cNvGrpSpPr/>
          <p:nvPr/>
        </p:nvGrpSpPr>
        <p:grpSpPr>
          <a:xfrm>
            <a:off x="6818191" y="1612471"/>
            <a:ext cx="4608000" cy="4581989"/>
            <a:chOff x="3269722" y="2001297"/>
            <a:chExt cx="4608000" cy="4581989"/>
          </a:xfrm>
        </p:grpSpPr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B1EB8CB8-A67F-53F8-DFAE-DC181175D26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85557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DACEB13D-F548-D36C-F2A4-B68DDB99F7F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233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4D48C703-D937-BEEB-6ADE-8D9BEE2EDFC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9911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D22E2F5E-AE27-6DD5-3381-39743FD05CB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589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BB2B30AA-D218-64F7-EAC8-608151405AD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1267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0BB056D8-7081-45DB-687B-2A81CA73450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72622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2EA77063-15DE-0D93-8A4F-DDC03C2D07A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300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4EF4CC0C-2EBA-58C6-68F7-29F05848C58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3978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457B9777-3AE3-C20D-5D97-4B34C304B1F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09656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2E3E35CA-E820-E141-A5AE-9585C2B940B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78739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8BE8D16F-19FB-61DA-9046-8E5CFD3D09E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001297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8F5BA159-DECF-EE99-4605-32CFF269D6DB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458075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B0BD0886-0AFA-104F-A8D5-5FC924350F9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914853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AA21AB4D-5A72-D561-E8FF-502C732E12E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371631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C6BE89B9-FA7F-9549-94C3-E9B8457493F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828409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77B07427-83DB-5E38-81B1-1F3AFA6E0D48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285188"/>
              <a:ext cx="4608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930B3A75-002C-45F2-16DB-ADD4B260031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741966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BC92A584-1BF2-81FC-C3B6-5F2A4D60A43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198744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AF86D6E-5E3E-90C7-5B77-AA8276438419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655522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BEAE068A-3936-EBC7-D9A4-05268BBD1C5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112300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CC57B1C2-D46C-496F-E1CE-773473368680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569078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729434DC-B1A1-4CCD-4E06-A8977509EC25}"/>
                </a:ext>
              </a:extLst>
            </p:cNvPr>
            <p:cNvSpPr txBox="1"/>
            <p:nvPr/>
          </p:nvSpPr>
          <p:spPr>
            <a:xfrm>
              <a:off x="5281381" y="39595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0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BD5AD1F0-6776-950E-3117-D9A7945F8F7C}"/>
                </a:ext>
              </a:extLst>
            </p:cNvPr>
            <p:cNvSpPr txBox="1"/>
            <p:nvPr/>
          </p:nvSpPr>
          <p:spPr>
            <a:xfrm>
              <a:off x="5877708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99F275F9-E71E-6717-DD14-5557088ECABA}"/>
                </a:ext>
              </a:extLst>
            </p:cNvPr>
            <p:cNvSpPr txBox="1"/>
            <p:nvPr/>
          </p:nvSpPr>
          <p:spPr>
            <a:xfrm>
              <a:off x="6317974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76252145-B25C-DC75-3498-DE071E418513}"/>
                </a:ext>
              </a:extLst>
            </p:cNvPr>
            <p:cNvSpPr txBox="1"/>
            <p:nvPr/>
          </p:nvSpPr>
          <p:spPr>
            <a:xfrm>
              <a:off x="67667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C9368690-1584-FC7D-0020-6CBD2ABBDFA5}"/>
                </a:ext>
              </a:extLst>
            </p:cNvPr>
            <p:cNvSpPr txBox="1"/>
            <p:nvPr/>
          </p:nvSpPr>
          <p:spPr>
            <a:xfrm>
              <a:off x="72493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330AFA87-11E7-704B-BFB1-24886335D98B}"/>
                </a:ext>
              </a:extLst>
            </p:cNvPr>
            <p:cNvSpPr txBox="1"/>
            <p:nvPr/>
          </p:nvSpPr>
          <p:spPr>
            <a:xfrm>
              <a:off x="3952827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ACBB0E75-95CA-E833-6E0A-AF49200B4591}"/>
                </a:ext>
              </a:extLst>
            </p:cNvPr>
            <p:cNvSpPr txBox="1"/>
            <p:nvPr/>
          </p:nvSpPr>
          <p:spPr>
            <a:xfrm>
              <a:off x="4449683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103C1673-36C4-3226-B484-EBF031856AE3}"/>
                </a:ext>
              </a:extLst>
            </p:cNvPr>
            <p:cNvSpPr txBox="1"/>
            <p:nvPr/>
          </p:nvSpPr>
          <p:spPr>
            <a:xfrm>
              <a:off x="490109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AEB563EB-4948-D3D4-E2F0-D14E751FDFEC}"/>
                </a:ext>
              </a:extLst>
            </p:cNvPr>
            <p:cNvSpPr txBox="1"/>
            <p:nvPr/>
          </p:nvSpPr>
          <p:spPr>
            <a:xfrm>
              <a:off x="5281381" y="359551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01ADA28-DE73-C8C1-0473-E9C75CC4D22D}"/>
                </a:ext>
              </a:extLst>
            </p:cNvPr>
            <p:cNvSpPr txBox="1"/>
            <p:nvPr/>
          </p:nvSpPr>
          <p:spPr>
            <a:xfrm>
              <a:off x="5281381" y="312984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9F68D8-7E51-0D3F-A162-155BBE5C4F2E}"/>
                </a:ext>
              </a:extLst>
            </p:cNvPr>
            <p:cNvSpPr txBox="1"/>
            <p:nvPr/>
          </p:nvSpPr>
          <p:spPr>
            <a:xfrm>
              <a:off x="5281381" y="26887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DD550428-B218-3D63-95FB-CFE8A9B26C57}"/>
                </a:ext>
              </a:extLst>
            </p:cNvPr>
            <p:cNvSpPr txBox="1"/>
            <p:nvPr/>
          </p:nvSpPr>
          <p:spPr>
            <a:xfrm>
              <a:off x="5281381" y="22569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244A459F-F38C-B196-45E6-89BF2DC0B214}"/>
                </a:ext>
              </a:extLst>
            </p:cNvPr>
            <p:cNvSpPr txBox="1"/>
            <p:nvPr/>
          </p:nvSpPr>
          <p:spPr>
            <a:xfrm>
              <a:off x="5226879" y="593231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  <a:endParaRPr lang="fr-FR" dirty="0"/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FF5A2234-32D3-49CE-3C31-66F026486584}"/>
                </a:ext>
              </a:extLst>
            </p:cNvPr>
            <p:cNvSpPr txBox="1"/>
            <p:nvPr/>
          </p:nvSpPr>
          <p:spPr>
            <a:xfrm>
              <a:off x="5226879" y="544970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9EAB60BE-6234-811D-557E-659AC84E10EA}"/>
                </a:ext>
              </a:extLst>
            </p:cNvPr>
            <p:cNvSpPr txBox="1"/>
            <p:nvPr/>
          </p:nvSpPr>
          <p:spPr>
            <a:xfrm>
              <a:off x="5226879" y="50255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45DDD32E-400D-86BD-0BE1-9428A7C4AB64}"/>
                </a:ext>
              </a:extLst>
            </p:cNvPr>
            <p:cNvSpPr txBox="1"/>
            <p:nvPr/>
          </p:nvSpPr>
          <p:spPr>
            <a:xfrm>
              <a:off x="5226879" y="45937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C1B09C15-80F5-BA96-94F3-FFDECB8398A0}"/>
                </a:ext>
              </a:extLst>
            </p:cNvPr>
            <p:cNvSpPr txBox="1"/>
            <p:nvPr/>
          </p:nvSpPr>
          <p:spPr>
            <a:xfrm>
              <a:off x="352544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</a:p>
          </p:txBody>
        </p: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50781CF6-3E9D-7D80-FCFA-FC8FB4F588F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69448" y="4292292"/>
              <a:ext cx="4581989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071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A8CC6-4984-F69A-F619-B9974A1A2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1F6D4A-9636-0D4C-CB09-E20A497FA25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45ED689-FD82-C5BC-4FF7-69CF2DB1F4E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316EDB7-186D-5C02-3019-372A1A1DA84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36A6D7A-F333-B680-5010-39D31EE12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ADC9AC46-DA67-431B-2A70-B6D780473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7367DDA-58E4-3810-42A8-0E1288FD95B6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7367DDA-58E4-3810-42A8-0E1288FD9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blipFill>
                <a:blip r:embed="rId4"/>
                <a:stretch>
                  <a:fillRect l="-82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42CB5D9-539D-2247-DB31-00AB1BC765D8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racez</a:t>
                </a:r>
                <a:r>
                  <a:rPr lang="fr-FR" sz="1800" b="0" i="0" u="none" strike="noStrike" dirty="0">
                    <a:latin typeface="VFSTNH+Calibri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42CB5D9-539D-2247-DB31-00AB1BC76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blipFill>
                <a:blip r:embed="rId5"/>
                <a:stretch>
                  <a:fillRect l="-1629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CAF4775F-C9FD-76D1-9EC1-7B91DCA13402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Prenez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F23BBE67-73DB-9CC0-2820-CF5780E368FD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960E140-009C-8B64-32E4-A3482364C410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Calculer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BBCD07D2-1BD1-E4E0-06CC-F461C0007440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F263CEC5-B1AE-7540-70C9-8E47339BE8B7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37B6DEB-D4A3-1A69-DAB3-C8017FA2FABF}"/>
              </a:ext>
            </a:extLst>
          </p:cNvPr>
          <p:cNvSpPr txBox="1"/>
          <p:nvPr/>
        </p:nvSpPr>
        <p:spPr>
          <a:xfrm>
            <a:off x="756336" y="3856275"/>
            <a:ext cx="5487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En déduire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4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57C77-4B6B-6333-E289-03D6BD4ED4CD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7D87CE66-E116-BEE5-54BD-A800F857F8C7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3CDC51B-104E-D48F-326D-35B1C5E1720D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Placez</a:t>
            </a:r>
            <a:r>
              <a:rPr lang="fr-FR" sz="1800" b="0" i="0" u="none" strike="noStrike" baseline="0" dirty="0">
                <a:latin typeface="VFSTNH+Calibri"/>
              </a:rPr>
              <a:t>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B72A9BD0-EAB5-D8A8-9D84-F636E646DDD4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986B4F82-9EF5-1754-E93F-7A560C9D0E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2589922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986B4F82-9EF5-1754-E93F-7A560C9D0E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82589922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2" name="Groupe 1">
            <a:extLst>
              <a:ext uri="{FF2B5EF4-FFF2-40B4-BE49-F238E27FC236}">
                <a16:creationId xmlns:a16="http://schemas.microsoft.com/office/drawing/2014/main" id="{D0BDBF94-AEBB-4107-3E9C-D80D67F3A0F3}"/>
              </a:ext>
            </a:extLst>
          </p:cNvPr>
          <p:cNvGrpSpPr/>
          <p:nvPr/>
        </p:nvGrpSpPr>
        <p:grpSpPr>
          <a:xfrm>
            <a:off x="6818191" y="1612471"/>
            <a:ext cx="4608000" cy="4581989"/>
            <a:chOff x="3269722" y="2001297"/>
            <a:chExt cx="4608000" cy="4581989"/>
          </a:xfrm>
        </p:grpSpPr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6D0F6DCE-C80D-2A57-BD56-9D0B091ECB7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85557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D2853423-4115-9B6E-7574-C8556DB980B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233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B27787F2-00D7-6867-E7BF-A5ED5918983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9911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11C3755-3130-9D3D-0D90-4FF660A952F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589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D572013A-DBF5-8EB1-C305-0BAB9515F0B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1267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147C08A0-267F-A286-48EB-5A4D89F5A64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72622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D3314001-EED4-3E29-9943-82E2B6DA7C8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300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7CC9147-A732-BF7A-DCE0-9F9DD66B9D4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3978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BD457E2E-000A-1F6B-7E90-68A60918823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09656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766BD14E-6011-27A1-FE6C-4F1E7691E1E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78739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13AF6E73-9D67-BDE5-F9AD-36569EF6FAB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001297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B291A69A-E751-B2E3-D3C5-03CC34B42AB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458075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540E642B-2CE4-1E43-C20F-98E05397AEA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914853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593397DA-52CA-C636-1660-10328024911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371631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18B0F9EE-E8E7-A82C-618E-19B2427EF4DE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828409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026C8466-DAB8-2974-F928-E364854EB2F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285188"/>
              <a:ext cx="4608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22C1503D-49DB-94D3-6F57-4525D6260A6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741966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0EE874B3-EF60-476C-A845-D9B83FC4FAC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198744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FDE29D0E-253A-7D3E-D65E-56D12655295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655522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9E4CBA67-F6E2-8A76-B3C8-AA4230A64AB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112300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449AB6B5-79A2-1671-1632-677C61ED0D9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569078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A6F3BAC-5FBC-C89C-56B5-7272D4D60C7E}"/>
                </a:ext>
              </a:extLst>
            </p:cNvPr>
            <p:cNvSpPr txBox="1"/>
            <p:nvPr/>
          </p:nvSpPr>
          <p:spPr>
            <a:xfrm>
              <a:off x="5281381" y="39595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0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E0F4A5E3-864E-CBFF-08C5-17BECB249CEA}"/>
                </a:ext>
              </a:extLst>
            </p:cNvPr>
            <p:cNvSpPr txBox="1"/>
            <p:nvPr/>
          </p:nvSpPr>
          <p:spPr>
            <a:xfrm>
              <a:off x="5877708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ECD94900-D78B-D1B6-5117-C7E928AFF774}"/>
                </a:ext>
              </a:extLst>
            </p:cNvPr>
            <p:cNvSpPr txBox="1"/>
            <p:nvPr/>
          </p:nvSpPr>
          <p:spPr>
            <a:xfrm>
              <a:off x="6317974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729D40EB-60F0-AE82-2908-9D406E2F5DF6}"/>
                </a:ext>
              </a:extLst>
            </p:cNvPr>
            <p:cNvSpPr txBox="1"/>
            <p:nvPr/>
          </p:nvSpPr>
          <p:spPr>
            <a:xfrm>
              <a:off x="67667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11CC8E6B-B2F5-AA55-4C75-BFC376A5C098}"/>
                </a:ext>
              </a:extLst>
            </p:cNvPr>
            <p:cNvSpPr txBox="1"/>
            <p:nvPr/>
          </p:nvSpPr>
          <p:spPr>
            <a:xfrm>
              <a:off x="72493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1FCC4835-69FB-2FD2-37A7-7794F681432D}"/>
                </a:ext>
              </a:extLst>
            </p:cNvPr>
            <p:cNvSpPr txBox="1"/>
            <p:nvPr/>
          </p:nvSpPr>
          <p:spPr>
            <a:xfrm>
              <a:off x="3952827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94209EA9-8D2B-E38F-C2B4-61CF72BDBA9B}"/>
                </a:ext>
              </a:extLst>
            </p:cNvPr>
            <p:cNvSpPr txBox="1"/>
            <p:nvPr/>
          </p:nvSpPr>
          <p:spPr>
            <a:xfrm>
              <a:off x="4449683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1A3C17E3-A5A9-DB69-516A-9F3324DB989E}"/>
                </a:ext>
              </a:extLst>
            </p:cNvPr>
            <p:cNvSpPr txBox="1"/>
            <p:nvPr/>
          </p:nvSpPr>
          <p:spPr>
            <a:xfrm>
              <a:off x="490109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34FC48C0-1923-E936-4A01-9C9841C70CA5}"/>
                </a:ext>
              </a:extLst>
            </p:cNvPr>
            <p:cNvSpPr txBox="1"/>
            <p:nvPr/>
          </p:nvSpPr>
          <p:spPr>
            <a:xfrm>
              <a:off x="5281381" y="359551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02AFA264-1E6C-969E-A95F-3D991704056B}"/>
                </a:ext>
              </a:extLst>
            </p:cNvPr>
            <p:cNvSpPr txBox="1"/>
            <p:nvPr/>
          </p:nvSpPr>
          <p:spPr>
            <a:xfrm>
              <a:off x="5281381" y="312984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015EF931-4D11-58F7-4CD1-1A36543442BA}"/>
                </a:ext>
              </a:extLst>
            </p:cNvPr>
            <p:cNvSpPr txBox="1"/>
            <p:nvPr/>
          </p:nvSpPr>
          <p:spPr>
            <a:xfrm>
              <a:off x="5281381" y="26887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F344AC88-AE3C-BBEC-4D65-599868711E7F}"/>
                </a:ext>
              </a:extLst>
            </p:cNvPr>
            <p:cNvSpPr txBox="1"/>
            <p:nvPr/>
          </p:nvSpPr>
          <p:spPr>
            <a:xfrm>
              <a:off x="5281381" y="22569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DFEAE2A6-6DDB-F91C-6B7E-DC54B999BDE3}"/>
                </a:ext>
              </a:extLst>
            </p:cNvPr>
            <p:cNvSpPr txBox="1"/>
            <p:nvPr/>
          </p:nvSpPr>
          <p:spPr>
            <a:xfrm>
              <a:off x="5226879" y="593231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  <a:endParaRPr lang="fr-FR" dirty="0"/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E0A258F6-0E3D-2671-D709-B693DA386B7B}"/>
                </a:ext>
              </a:extLst>
            </p:cNvPr>
            <p:cNvSpPr txBox="1"/>
            <p:nvPr/>
          </p:nvSpPr>
          <p:spPr>
            <a:xfrm>
              <a:off x="5226879" y="544970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0BA4F148-40AE-5B49-4C6B-7A5BBB3971BA}"/>
                </a:ext>
              </a:extLst>
            </p:cNvPr>
            <p:cNvSpPr txBox="1"/>
            <p:nvPr/>
          </p:nvSpPr>
          <p:spPr>
            <a:xfrm>
              <a:off x="5226879" y="50255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32C30D6F-FD66-0CE1-A4A2-4F71B3161541}"/>
                </a:ext>
              </a:extLst>
            </p:cNvPr>
            <p:cNvSpPr txBox="1"/>
            <p:nvPr/>
          </p:nvSpPr>
          <p:spPr>
            <a:xfrm>
              <a:off x="5226879" y="45937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611EE8C8-8FC8-CDA0-417B-FAB876615E76}"/>
                </a:ext>
              </a:extLst>
            </p:cNvPr>
            <p:cNvSpPr txBox="1"/>
            <p:nvPr/>
          </p:nvSpPr>
          <p:spPr>
            <a:xfrm>
              <a:off x="352544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</a:p>
          </p:txBody>
        </p: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2A16BC4E-4677-5E05-8AB0-5C3B1A1C7F6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69448" y="4292292"/>
              <a:ext cx="4581989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61CFC8D6-1AEE-0653-1F72-01EB08A8F776}"/>
              </a:ext>
            </a:extLst>
          </p:cNvPr>
          <p:cNvGrpSpPr/>
          <p:nvPr/>
        </p:nvGrpSpPr>
        <p:grpSpPr>
          <a:xfrm>
            <a:off x="9980316" y="1948537"/>
            <a:ext cx="797865" cy="338554"/>
            <a:chOff x="9820156" y="1453444"/>
            <a:chExt cx="797865" cy="338554"/>
          </a:xfrm>
        </p:grpSpPr>
        <p:sp>
          <p:nvSpPr>
            <p:cNvPr id="62" name="Organigramme : Connecteur 61">
              <a:extLst>
                <a:ext uri="{FF2B5EF4-FFF2-40B4-BE49-F238E27FC236}">
                  <a16:creationId xmlns:a16="http://schemas.microsoft.com/office/drawing/2014/main" id="{1CC37F98-8F81-2277-6560-86B5DA62C6C5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72F8A9BE-92AA-C206-6CC9-F74307C431C4}"/>
                </a:ext>
              </a:extLst>
            </p:cNvPr>
            <p:cNvSpPr txBox="1"/>
            <p:nvPr/>
          </p:nvSpPr>
          <p:spPr>
            <a:xfrm>
              <a:off x="9921335" y="1453444"/>
              <a:ext cx="696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B(2,4)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88" name="Groupe 1087">
            <a:extLst>
              <a:ext uri="{FF2B5EF4-FFF2-40B4-BE49-F238E27FC236}">
                <a16:creationId xmlns:a16="http://schemas.microsoft.com/office/drawing/2014/main" id="{FCC8F8A0-65F3-3298-AB5C-BDBE6E0F5D25}"/>
              </a:ext>
            </a:extLst>
          </p:cNvPr>
          <p:cNvGrpSpPr/>
          <p:nvPr/>
        </p:nvGrpSpPr>
        <p:grpSpPr>
          <a:xfrm>
            <a:off x="9516188" y="3241152"/>
            <a:ext cx="907970" cy="338554"/>
            <a:chOff x="9820156" y="1365880"/>
            <a:chExt cx="907970" cy="338554"/>
          </a:xfrm>
        </p:grpSpPr>
        <p:sp>
          <p:nvSpPr>
            <p:cNvPr id="1089" name="Organigramme : Connecteur 1088">
              <a:extLst>
                <a:ext uri="{FF2B5EF4-FFF2-40B4-BE49-F238E27FC236}">
                  <a16:creationId xmlns:a16="http://schemas.microsoft.com/office/drawing/2014/main" id="{1D0BBD97-13BC-C596-4815-AB3D1E99C5BB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090" name="ZoneTexte 1089">
              <a:extLst>
                <a:ext uri="{FF2B5EF4-FFF2-40B4-BE49-F238E27FC236}">
                  <a16:creationId xmlns:a16="http://schemas.microsoft.com/office/drawing/2014/main" id="{21875D8F-BC4B-B7EF-D129-AC14B0CE10A2}"/>
                </a:ext>
              </a:extLst>
            </p:cNvPr>
            <p:cNvSpPr txBox="1"/>
            <p:nvPr/>
          </p:nvSpPr>
          <p:spPr>
            <a:xfrm>
              <a:off x="10031440" y="1365880"/>
              <a:ext cx="696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A(1,3)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9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6FB95-93F5-66C0-795E-E123216CE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CACAE30-4D28-4689-8537-760D88590E1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E59FEB6-8F28-C352-CB3C-A116C8C72D1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755B59B-2DAA-B356-07B3-08611FB3030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EFE391D-D476-53D7-8008-AAB2FDB32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CF78AECA-CB0A-CB9C-F64A-7041E2B37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4B0C5D-918A-F986-BC3E-ED828165D30A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4B0C5D-918A-F986-BC3E-ED828165D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5881970" cy="369332"/>
              </a:xfrm>
              <a:prstGeom prst="rect">
                <a:avLst/>
              </a:prstGeom>
              <a:blipFill>
                <a:blip r:embed="rId4"/>
                <a:stretch>
                  <a:fillRect l="-82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DAD1810-67B9-E2C2-5259-4CB3F15B01C1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racez</a:t>
                </a:r>
                <a:r>
                  <a:rPr lang="fr-FR" sz="1800" b="0" i="0" u="none" strike="noStrike" dirty="0">
                    <a:latin typeface="VFSTNH+Calibri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DAD1810-67B9-E2C2-5259-4CB3F15B0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2991287" cy="369332"/>
              </a:xfrm>
              <a:prstGeom prst="rect">
                <a:avLst/>
              </a:prstGeom>
              <a:blipFill>
                <a:blip r:embed="rId5"/>
                <a:stretch>
                  <a:fillRect l="-1629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0B63D0EA-2A04-6036-FC3B-CE256C0D9C7B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Prenez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8FAE1C3A-50E1-34B6-6558-707E1B41A411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15E952B-9F21-AEEF-8B0E-54BBF6942BA4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Calculer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019F2132-620F-5C25-763B-40852C905522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C33EC76A-7398-6100-DF8E-168EEFCA67DD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0849094-40B3-26B3-8446-DDCF1048E611}"/>
              </a:ext>
            </a:extLst>
          </p:cNvPr>
          <p:cNvSpPr txBox="1"/>
          <p:nvPr/>
        </p:nvSpPr>
        <p:spPr>
          <a:xfrm>
            <a:off x="756336" y="3856275"/>
            <a:ext cx="5487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En déduire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20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4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DD3B39-145B-8C5F-08BC-0EEA70B6BCB9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4825B847-917F-68CC-5C8C-8DF062FFD907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0731BF4-1ADD-A86C-F206-D313488DD92C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placez</a:t>
            </a:r>
            <a:r>
              <a:rPr lang="fr-FR" sz="1800" b="0" i="0" u="none" strike="noStrike" baseline="0" dirty="0">
                <a:latin typeface="VFSTNH+Calibri"/>
              </a:rPr>
              <a:t>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96F8BE38-1BDA-533A-FE35-BD9A7C29BE0C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5245FFA-629A-773F-7B07-93CD2946D2A0}"/>
                  </a:ext>
                </a:extLst>
              </p:cNvPr>
              <p:cNvSpPr txBox="1"/>
              <p:nvPr/>
            </p:nvSpPr>
            <p:spPr>
              <a:xfrm>
                <a:off x="660503" y="5752667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0" i="0" u="none" strike="noStrike" baseline="0" dirty="0">
                    <a:latin typeface="VFSTNH+Calibri"/>
                  </a:rPr>
                  <a:t>La droite</a:t>
                </a:r>
                <a:r>
                  <a:rPr lang="fr-FR" sz="1800" b="0" i="0" u="none" strike="noStrike" baseline="0" dirty="0">
                    <a:solidFill>
                      <a:schemeClr val="accent2"/>
                    </a:solidFill>
                    <a:latin typeface="VFSTNH+Calibri"/>
                  </a:rPr>
                  <a:t> </a:t>
                </a:r>
                <a:r>
                  <a:rPr lang="fr-FR" sz="1800" b="1" i="0" u="none" strike="noStrike" baseline="0" dirty="0">
                    <a:solidFill>
                      <a:schemeClr val="accent4"/>
                    </a:solidFill>
                    <a:latin typeface="SWAZSN+BradleyHandITCTT-Bold"/>
                  </a:rPr>
                  <a:t>AB</a:t>
                </a:r>
                <a:r>
                  <a:rPr lang="fr-FR" sz="1800" b="1" i="0" u="none" strike="noStrike" baseline="0" dirty="0">
                    <a:solidFill>
                      <a:schemeClr val="accent2"/>
                    </a:solidFill>
                    <a:latin typeface="SWAZSN+BradleyHandITCTT-Bold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est  le graphe de la fonction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800" b="0" i="1" u="none" strike="noStrike" baseline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800" b="0" i="1" u="none" strike="noStrike" baseline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1" i="1" u="none" strike="noStrike" baseline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800" b="0" i="1" u="none" strike="noStrike" baseline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5245FFA-629A-773F-7B07-93CD2946D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03" y="5752667"/>
                <a:ext cx="6096000" cy="369332"/>
              </a:xfrm>
              <a:prstGeom prst="rect">
                <a:avLst/>
              </a:prstGeom>
              <a:blipFill>
                <a:blip r:embed="rId6"/>
                <a:stretch>
                  <a:fillRect l="-800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49B98F2C-ED67-9872-1161-B86369B902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515365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49B98F2C-ED67-9872-1161-B86369B902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515365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2" name="Groupe 1">
            <a:extLst>
              <a:ext uri="{FF2B5EF4-FFF2-40B4-BE49-F238E27FC236}">
                <a16:creationId xmlns:a16="http://schemas.microsoft.com/office/drawing/2014/main" id="{8FD4E4D3-C9D8-C7BE-8204-7E9074C3418E}"/>
              </a:ext>
            </a:extLst>
          </p:cNvPr>
          <p:cNvGrpSpPr/>
          <p:nvPr/>
        </p:nvGrpSpPr>
        <p:grpSpPr>
          <a:xfrm>
            <a:off x="6818191" y="1612471"/>
            <a:ext cx="4608000" cy="4581989"/>
            <a:chOff x="3269722" y="2001297"/>
            <a:chExt cx="4608000" cy="4581989"/>
          </a:xfrm>
        </p:grpSpPr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E5FC1793-923C-D6EA-BCEA-CBAF510059A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85557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C1E0CDC9-F7C0-7C99-AE97-AF804A3394E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233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4B677CA-D81F-06D2-2A65-EFC60EDE034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89911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94A5C489-B9FE-4CB9-5310-806294859CA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35589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D553A27B-8F00-998B-868C-CF9E3442443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81267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3E95F70C-59CE-AACC-ED00-FAE6A95D23E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726226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1D388514-A6C8-A0DD-7907-CC5F8111D28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183004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A51342D5-7242-D590-964B-04729686441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39782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210D5F11-BDEF-D1C2-8911-6343E191881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096560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AE4CD633-4AB2-E038-C805-ACF85F55E09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78739" y="4292292"/>
              <a:ext cx="4581989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0050E85D-F2DD-5457-1418-8AB566AC14E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001297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A46AD5F2-4D7C-54B2-E0B0-76D594B0D03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458075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349FB74B-738F-FA18-A178-152AADBDA7F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2914853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C26CD569-5B1F-37E9-746B-CAF03975820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371631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B912A472-D5AF-96AD-978F-743FA5BB1E8B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3828409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B8714F4A-43BF-C93B-D87D-AA9BB35BD36C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285188"/>
              <a:ext cx="46080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3E4C863C-C46D-76E7-27DD-5F3CB3B15FBA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4741966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FE680216-1DFA-0090-BE8E-9EAB472280C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198744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AC09C5C8-1ED3-48EF-F10E-221B66446D63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5655522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83A871B6-DE12-6C28-2C59-FBEAED7A5F67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112300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CB14C708-98C9-E386-D3AB-505B6895374F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3269722" y="6569078"/>
              <a:ext cx="46080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9B87F83B-6BA7-F3BD-AAF4-20B9EE230F43}"/>
                </a:ext>
              </a:extLst>
            </p:cNvPr>
            <p:cNvSpPr txBox="1"/>
            <p:nvPr/>
          </p:nvSpPr>
          <p:spPr>
            <a:xfrm>
              <a:off x="5281381" y="39595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0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851E1738-6727-1A22-182A-7A698B64A2AB}"/>
                </a:ext>
              </a:extLst>
            </p:cNvPr>
            <p:cNvSpPr txBox="1"/>
            <p:nvPr/>
          </p:nvSpPr>
          <p:spPr>
            <a:xfrm>
              <a:off x="5877708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ECD8D665-7E39-F25C-3C9A-D1BF90B73D08}"/>
                </a:ext>
              </a:extLst>
            </p:cNvPr>
            <p:cNvSpPr txBox="1"/>
            <p:nvPr/>
          </p:nvSpPr>
          <p:spPr>
            <a:xfrm>
              <a:off x="6317974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3456BAEC-2C66-216B-C6FB-8DC3CA73D33D}"/>
                </a:ext>
              </a:extLst>
            </p:cNvPr>
            <p:cNvSpPr txBox="1"/>
            <p:nvPr/>
          </p:nvSpPr>
          <p:spPr>
            <a:xfrm>
              <a:off x="67667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FFBD5C3C-1ECA-D673-2DE3-46E88E387CC8}"/>
                </a:ext>
              </a:extLst>
            </p:cNvPr>
            <p:cNvSpPr txBox="1"/>
            <p:nvPr/>
          </p:nvSpPr>
          <p:spPr>
            <a:xfrm>
              <a:off x="7249307" y="428978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6597C9D7-4CCF-7C96-80FB-882D6C31F2AF}"/>
                </a:ext>
              </a:extLst>
            </p:cNvPr>
            <p:cNvSpPr txBox="1"/>
            <p:nvPr/>
          </p:nvSpPr>
          <p:spPr>
            <a:xfrm>
              <a:off x="3952827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4B9B520B-F522-8D7C-E7A0-6B2A3182AC8C}"/>
                </a:ext>
              </a:extLst>
            </p:cNvPr>
            <p:cNvSpPr txBox="1"/>
            <p:nvPr/>
          </p:nvSpPr>
          <p:spPr>
            <a:xfrm>
              <a:off x="4449683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345935A5-9FD0-C161-A11B-B7C3E6EC8CE6}"/>
                </a:ext>
              </a:extLst>
            </p:cNvPr>
            <p:cNvSpPr txBox="1"/>
            <p:nvPr/>
          </p:nvSpPr>
          <p:spPr>
            <a:xfrm>
              <a:off x="490109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CB5CF1E8-124B-5309-7590-20CD8AE2E3F2}"/>
                </a:ext>
              </a:extLst>
            </p:cNvPr>
            <p:cNvSpPr txBox="1"/>
            <p:nvPr/>
          </p:nvSpPr>
          <p:spPr>
            <a:xfrm>
              <a:off x="5281381" y="3595514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1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F380A49B-6BEB-C48A-AD40-3C2611668209}"/>
                </a:ext>
              </a:extLst>
            </p:cNvPr>
            <p:cNvSpPr txBox="1"/>
            <p:nvPr/>
          </p:nvSpPr>
          <p:spPr>
            <a:xfrm>
              <a:off x="5281381" y="3129847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2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171CBB36-3FFE-2DC3-BA97-880C7B8D8014}"/>
                </a:ext>
              </a:extLst>
            </p:cNvPr>
            <p:cNvSpPr txBox="1"/>
            <p:nvPr/>
          </p:nvSpPr>
          <p:spPr>
            <a:xfrm>
              <a:off x="5281381" y="26887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3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3AF2A1FF-D844-E40E-6406-8B69D7CB789E}"/>
                </a:ext>
              </a:extLst>
            </p:cNvPr>
            <p:cNvSpPr txBox="1"/>
            <p:nvPr/>
          </p:nvSpPr>
          <p:spPr>
            <a:xfrm>
              <a:off x="5281381" y="225692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4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1A9C8189-9461-3A72-0FC5-6B9CB1E6A48F}"/>
                </a:ext>
              </a:extLst>
            </p:cNvPr>
            <p:cNvSpPr txBox="1"/>
            <p:nvPr/>
          </p:nvSpPr>
          <p:spPr>
            <a:xfrm>
              <a:off x="5226879" y="593231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  <a:endParaRPr lang="fr-FR" dirty="0"/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D633B0E0-FD97-5046-E452-E3B92206BC59}"/>
                </a:ext>
              </a:extLst>
            </p:cNvPr>
            <p:cNvSpPr txBox="1"/>
            <p:nvPr/>
          </p:nvSpPr>
          <p:spPr>
            <a:xfrm>
              <a:off x="5226879" y="5449709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-3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8B6B4537-F6AE-0D53-699B-3DC13C111891}"/>
                </a:ext>
              </a:extLst>
            </p:cNvPr>
            <p:cNvSpPr txBox="1"/>
            <p:nvPr/>
          </p:nvSpPr>
          <p:spPr>
            <a:xfrm>
              <a:off x="5226879" y="50255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-2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448805EA-AAE7-5569-37DA-D57BC6D49809}"/>
                </a:ext>
              </a:extLst>
            </p:cNvPr>
            <p:cNvSpPr txBox="1"/>
            <p:nvPr/>
          </p:nvSpPr>
          <p:spPr>
            <a:xfrm>
              <a:off x="5226879" y="459371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-1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D5B3AE3F-CF9D-E03D-81D2-156C4294C185}"/>
                </a:ext>
              </a:extLst>
            </p:cNvPr>
            <p:cNvSpPr txBox="1"/>
            <p:nvPr/>
          </p:nvSpPr>
          <p:spPr>
            <a:xfrm>
              <a:off x="3525445" y="4289780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-4</a:t>
              </a: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992B54C5-13A5-D75E-68AF-D0EBD2D6865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269448" y="4292292"/>
              <a:ext cx="4581989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1" name="Connecteur droit 1090">
            <a:extLst>
              <a:ext uri="{FF2B5EF4-FFF2-40B4-BE49-F238E27FC236}">
                <a16:creationId xmlns:a16="http://schemas.microsoft.com/office/drawing/2014/main" id="{8BC0FD6B-CC59-AE40-9DD5-163710C73D50}"/>
              </a:ext>
            </a:extLst>
          </p:cNvPr>
          <p:cNvCxnSpPr>
            <a:cxnSpLocks/>
          </p:cNvCxnSpPr>
          <p:nvPr/>
        </p:nvCxnSpPr>
        <p:spPr>
          <a:xfrm flipH="1">
            <a:off x="8608047" y="1612470"/>
            <a:ext cx="1591925" cy="45535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92" name="ZoneTexte 1091">
                <a:extLst>
                  <a:ext uri="{FF2B5EF4-FFF2-40B4-BE49-F238E27FC236}">
                    <a16:creationId xmlns:a16="http://schemas.microsoft.com/office/drawing/2014/main" id="{4190B534-EA3F-ECCF-97C7-712B05C140D5}"/>
                  </a:ext>
                </a:extLst>
              </p:cNvPr>
              <p:cNvSpPr txBox="1"/>
              <p:nvPr/>
            </p:nvSpPr>
            <p:spPr>
              <a:xfrm>
                <a:off x="9169523" y="1176840"/>
                <a:ext cx="176627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2" name="ZoneTexte 1091">
                <a:extLst>
                  <a:ext uri="{FF2B5EF4-FFF2-40B4-BE49-F238E27FC236}">
                    <a16:creationId xmlns:a16="http://schemas.microsoft.com/office/drawing/2014/main" id="{4190B534-EA3F-ECCF-97C7-712B05C140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9523" y="1176840"/>
                <a:ext cx="1766272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e 60">
            <a:extLst>
              <a:ext uri="{FF2B5EF4-FFF2-40B4-BE49-F238E27FC236}">
                <a16:creationId xmlns:a16="http://schemas.microsoft.com/office/drawing/2014/main" id="{BDCC87D8-0240-3EC4-B166-09CC0417960F}"/>
              </a:ext>
            </a:extLst>
          </p:cNvPr>
          <p:cNvGrpSpPr/>
          <p:nvPr/>
        </p:nvGrpSpPr>
        <p:grpSpPr>
          <a:xfrm>
            <a:off x="9980316" y="1948537"/>
            <a:ext cx="797865" cy="338554"/>
            <a:chOff x="9820156" y="1453444"/>
            <a:chExt cx="797865" cy="338554"/>
          </a:xfrm>
        </p:grpSpPr>
        <p:sp>
          <p:nvSpPr>
            <p:cNvPr id="62" name="Organigramme : Connecteur 61">
              <a:extLst>
                <a:ext uri="{FF2B5EF4-FFF2-40B4-BE49-F238E27FC236}">
                  <a16:creationId xmlns:a16="http://schemas.microsoft.com/office/drawing/2014/main" id="{236597D6-D9AC-7119-0701-702EC87724F1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46D63ACE-A6D0-EFAF-5461-8EB4D34F89F8}"/>
                </a:ext>
              </a:extLst>
            </p:cNvPr>
            <p:cNvSpPr txBox="1"/>
            <p:nvPr/>
          </p:nvSpPr>
          <p:spPr>
            <a:xfrm>
              <a:off x="9921335" y="1453444"/>
              <a:ext cx="696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B(2,4)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88" name="Groupe 1087">
            <a:extLst>
              <a:ext uri="{FF2B5EF4-FFF2-40B4-BE49-F238E27FC236}">
                <a16:creationId xmlns:a16="http://schemas.microsoft.com/office/drawing/2014/main" id="{C8807C86-EB14-4A3F-D9A9-4EA4ED6583CC}"/>
              </a:ext>
            </a:extLst>
          </p:cNvPr>
          <p:cNvGrpSpPr/>
          <p:nvPr/>
        </p:nvGrpSpPr>
        <p:grpSpPr>
          <a:xfrm>
            <a:off x="9516188" y="3241152"/>
            <a:ext cx="907970" cy="338554"/>
            <a:chOff x="9820156" y="1365880"/>
            <a:chExt cx="907970" cy="338554"/>
          </a:xfrm>
        </p:grpSpPr>
        <p:sp>
          <p:nvSpPr>
            <p:cNvPr id="1089" name="Organigramme : Connecteur 1088">
              <a:extLst>
                <a:ext uri="{FF2B5EF4-FFF2-40B4-BE49-F238E27FC236}">
                  <a16:creationId xmlns:a16="http://schemas.microsoft.com/office/drawing/2014/main" id="{3BA4238E-7CD0-1D33-31CE-C06A0C1E8E10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090" name="ZoneTexte 1089">
              <a:extLst>
                <a:ext uri="{FF2B5EF4-FFF2-40B4-BE49-F238E27FC236}">
                  <a16:creationId xmlns:a16="http://schemas.microsoft.com/office/drawing/2014/main" id="{55AB8BCC-CA4D-A808-BE61-47CDF48D09D6}"/>
                </a:ext>
              </a:extLst>
            </p:cNvPr>
            <p:cNvSpPr txBox="1"/>
            <p:nvPr/>
          </p:nvSpPr>
          <p:spPr>
            <a:xfrm>
              <a:off x="10031440" y="1365880"/>
              <a:ext cx="696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A(1,1)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308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9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270B9-30C9-D32D-2D21-007843BB1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3DB728F-08F3-DE80-A02F-405933D728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775340B-F604-AC7A-D89D-7295F0A3B95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EDD4FA0-F570-7F9E-F19E-1CEE57915E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7A95EC1-FA14-E87C-E84C-6505E6F95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A392A0B-C5D9-8FB1-4606-AD08A6A8E1B3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cette fois-ci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A392A0B-C5D9-8FB1-4606-AD08A6A8E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3A53D9F-65D4-F509-6227-D1038001370B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racer 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-3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23A53D9F-65D4-F509-6227-D10380013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blipFill>
                <a:blip r:embed="rId5"/>
                <a:stretch>
                  <a:fillRect l="-1171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19C26BFD-B99A-81DC-0F38-0FCAA898F739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Prenez</a:t>
            </a:r>
            <a:r>
              <a:rPr lang="fr-FR" sz="1800" b="0" i="0" u="none" strike="noStrike" baseline="0" dirty="0">
                <a:latin typeface="VFSTNH+Calibri"/>
              </a:rPr>
              <a:t>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21014BD5-C58E-DC13-CBB2-7D7FC2DF830E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DD1E4DB-6B76-787B-1455-F1ADA38F8D08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calcule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10DABF85-DAD8-1567-E192-B2FD4D479829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6E2881BB-A7EC-CB57-90B8-5E7F84C45B28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8E4F26F-1C50-23BB-104F-2B0E721BFAE9}"/>
              </a:ext>
            </a:extLst>
          </p:cNvPr>
          <p:cNvSpPr txBox="1"/>
          <p:nvPr/>
        </p:nvSpPr>
        <p:spPr>
          <a:xfrm>
            <a:off x="756336" y="38562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D</a:t>
            </a:r>
            <a:r>
              <a:rPr lang="fr-FR" sz="1800" b="0" i="0" u="none" strike="noStrike" baseline="0" dirty="0">
                <a:latin typeface="VFSTNH+Calibri"/>
              </a:rPr>
              <a:t>éterminez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….)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….)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D75467-1B0B-3234-4B54-003DE5D78974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136AC14C-64E7-058C-81E5-640D9CE7A405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11B9A5F-9BA9-0702-EA64-260B360133D9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Placez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0304EBC4-20C3-90DC-7636-3DAE0B7A261D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B9D35983-EA76-A128-2A9A-017995FE5150}"/>
                  </a:ext>
                </a:extLst>
              </p:cNvPr>
              <p:cNvSpPr txBox="1"/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0" i="0" u="none" strike="noStrike" baseline="0" dirty="0">
                    <a:latin typeface="VFSTNH+Calibri"/>
                  </a:rPr>
                  <a:t>La droite 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…….</a:t>
                </a:r>
                <a:r>
                  <a:rPr lang="fr-FR" sz="1800" b="0" i="0" u="none" strike="noStrike" baseline="0" dirty="0">
                    <a:latin typeface="VFSTNH+Calibri"/>
                  </a:rPr>
                  <a:t>est  le graphe de la fonction </a:t>
                </a:r>
                <a14:m>
                  <m:oMath xmlns:m="http://schemas.openxmlformats.org/officeDocument/2006/math">
                    <m:r>
                      <a:rPr lang="fr-FR" sz="1800" b="1" i="1" u="none" strike="noStrike" baseline="0" dirty="0" smtClean="0">
                        <a:latin typeface="Cambria Math" panose="02040503050406030204" pitchFamily="18" charset="0"/>
                      </a:rPr>
                      <m:t>…………</m:t>
                    </m:r>
                    <m:r>
                      <a:rPr lang="fr-FR" sz="1800" b="0" i="1" u="none" strike="noStrike" baseline="0" dirty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B9D35983-EA76-A128-2A9A-017995FE51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blipFill>
                <a:blip r:embed="rId6"/>
                <a:stretch>
                  <a:fillRect l="-900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9EECE8E7-0C1D-C7D2-66CB-120C13675A3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7281886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9EECE8E7-0C1D-C7D2-66CB-120C13675A3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47281886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8197" r="-201527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108197" r="-201527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4191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BFC57-8021-0B87-4E6A-E4D882562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8ABAE6B-EBBF-FABC-B659-5BE91B7BB3D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F9F7CB7-931E-8D95-972D-89461293115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8BD1F7B-BEB1-4870-6DDA-1024120753B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CF426DE-F2E5-A1C1-49C1-14C79C53B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A659914C-F679-47B8-8D85-35851D26E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9C6AA24-05E4-9FB0-5C6D-D918CEEFE447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cette fois-ci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99C6AA24-05E4-9FB0-5C6D-D918CEEFE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AB9E966-BFB2-6592-DAD9-8D935E12E7A4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racer 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-3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AB9E966-BFB2-6592-DAD9-8D935E12E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blipFill>
                <a:blip r:embed="rId5"/>
                <a:stretch>
                  <a:fillRect l="-1171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3636303C-5D54-5D41-3EFF-8309D1C8933B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Prenez</a:t>
            </a:r>
            <a:r>
              <a:rPr lang="fr-FR" sz="1800" b="0" i="0" u="none" strike="noStrike" baseline="0" dirty="0">
                <a:latin typeface="VFSTNH+Calibri"/>
              </a:rPr>
              <a:t>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1AC0E1AE-92F5-485F-F4DC-67D4AFC16E71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5F3163-164A-B6DA-8BEE-A42DAB8900C8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calcule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B3312728-5FA5-73DF-9745-7FAB30608DE5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44F05D04-C9D7-04EA-FCD0-6A56B02C4A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0222597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r>
                            <a:rPr lang="fr-FR" sz="1800" kern="1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r>
                            <a:rPr lang="fr-FR" sz="1800" kern="12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18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endParaRPr lang="fr-FR"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44F05D04-C9D7-04EA-FCD0-6A56B02C4A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0222597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r>
                            <a:rPr lang="fr-FR" sz="1800" kern="12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r>
                            <a:rPr lang="fr-FR" sz="1800" kern="12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endParaRPr lang="fr-FR"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algn="l" defTabSz="914400" rtl="0" eaLnBrk="1" latinLnBrk="0" hangingPunct="1"/>
                          <a:endParaRPr lang="fr-FR" sz="1800" kern="1200" dirty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0FBB0D57-A146-F80A-4153-BA11CBF03046}"/>
              </a:ext>
            </a:extLst>
          </p:cNvPr>
          <p:cNvSpPr txBox="1"/>
          <p:nvPr/>
        </p:nvSpPr>
        <p:spPr>
          <a:xfrm>
            <a:off x="2989006" y="3391866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-4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267EE3-58FF-A61C-7998-820EBDC43CC3}"/>
              </a:ext>
            </a:extLst>
          </p:cNvPr>
          <p:cNvSpPr txBox="1"/>
          <p:nvPr/>
        </p:nvSpPr>
        <p:spPr>
          <a:xfrm>
            <a:off x="3813809" y="3390358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-7</a:t>
            </a:r>
          </a:p>
        </p:txBody>
      </p:sp>
    </p:spTree>
    <p:extLst>
      <p:ext uri="{BB962C8B-B14F-4D97-AF65-F5344CB8AC3E}">
        <p14:creationId xmlns:p14="http://schemas.microsoft.com/office/powerpoint/2010/main" val="428848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2A760-470D-B970-8D93-28650D5E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1701636-7D22-07C6-4120-7C93D7CB9C2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226DCC-160F-AF22-60EC-EBA82093629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8D0B6AB-B958-1368-1996-2760499B6AC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C7FBBFA-E93B-30BE-1018-8E894D69C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A2E25E1A-A598-4703-AC2D-9B7305F54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1E0C857-FA98-A62D-E354-AE702110C997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cette fois-ci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F1E0C857-FA98-A62D-E354-AE702110C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55C1433-E680-16DD-9602-885BF0F20137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racer 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-3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55C1433-E680-16DD-9602-885BF0F201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blipFill>
                <a:blip r:embed="rId5"/>
                <a:stretch>
                  <a:fillRect l="-1171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49875349-22C6-6AEE-F585-484DE3827B01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Prenez</a:t>
            </a:r>
            <a:r>
              <a:rPr lang="fr-FR" sz="1800" b="0" i="0" u="none" strike="noStrike" baseline="0" dirty="0">
                <a:latin typeface="VFSTNH+Calibri"/>
              </a:rPr>
              <a:t>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6898BF88-961A-7F42-B666-9933E0301E50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58A39B0-AD2A-B6CE-4C02-7CE5B9E50891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calcule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B9A1DB72-62DD-65D1-C9C1-FBBDB4862621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43D99F56-097F-7F41-E733-DEF603C75A48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4BFF3C6-6166-6588-8915-BCFB15BBDEE9}"/>
              </a:ext>
            </a:extLst>
          </p:cNvPr>
          <p:cNvSpPr txBox="1"/>
          <p:nvPr/>
        </p:nvSpPr>
        <p:spPr>
          <a:xfrm>
            <a:off x="756336" y="38562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D</a:t>
            </a:r>
            <a:r>
              <a:rPr lang="fr-FR" sz="1800" b="0" i="0" u="none" strike="noStrike" baseline="0" dirty="0">
                <a:latin typeface="VFSTNH+Calibri"/>
              </a:rPr>
              <a:t>éterminez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b="1" dirty="0">
                <a:latin typeface="SWAZSN+BradleyHandITCTT-Bold"/>
              </a:rPr>
              <a:t>     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b="1" dirty="0">
                <a:latin typeface="SWAZSN+BradleyHandITCTT-Bold"/>
              </a:rPr>
              <a:t>    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562D2F75-DC39-914F-3095-62669BF786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5447604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562D2F75-DC39-914F-3095-62669BF786E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5447604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26C9D5F4-C79D-5E19-7FB0-693B2BEB29F5}"/>
              </a:ext>
            </a:extLst>
          </p:cNvPr>
          <p:cNvSpPr txBox="1"/>
          <p:nvPr/>
        </p:nvSpPr>
        <p:spPr>
          <a:xfrm>
            <a:off x="4709652" y="3840886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-4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5C2C5BA-67D5-9C40-7BBF-7D3DE5A90DB2}"/>
              </a:ext>
            </a:extLst>
          </p:cNvPr>
          <p:cNvSpPr txBox="1"/>
          <p:nvPr/>
        </p:nvSpPr>
        <p:spPr>
          <a:xfrm>
            <a:off x="5777904" y="3871664"/>
            <a:ext cx="47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/>
                </a:solidFill>
              </a:rPr>
              <a:t>-7</a:t>
            </a:r>
          </a:p>
        </p:txBody>
      </p:sp>
    </p:spTree>
    <p:extLst>
      <p:ext uri="{BB962C8B-B14F-4D97-AF65-F5344CB8AC3E}">
        <p14:creationId xmlns:p14="http://schemas.microsoft.com/office/powerpoint/2010/main" val="419882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2574B-E6AD-3E8B-A616-9C1D05F83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71AC001-74D0-DE0C-32CF-9C870F8FA92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7AB04F4-6128-4E89-2E9D-8525521A9E8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41CBB14-008E-E194-057C-829B12DA322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715D51D-859E-5A0A-B807-E9C83F4BB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3C8678F7-0985-ADA7-B846-ED0E90742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6A4B8BB-3871-9CB5-AFD2-B06397D3B604}"/>
                  </a:ext>
                </a:extLst>
              </p:cNvPr>
              <p:cNvSpPr txBox="1"/>
              <p:nvPr/>
            </p:nvSpPr>
            <p:spPr>
              <a:xfrm>
                <a:off x="313889" y="1140845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cette fois-ci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6A4B8BB-3871-9CB5-AFD2-B06397D3B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89" y="1140845"/>
                <a:ext cx="10947694" cy="369332"/>
              </a:xfrm>
              <a:prstGeom prst="rect">
                <a:avLst/>
              </a:prstGeom>
              <a:blipFill>
                <a:blip r:embed="rId4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BCFA790-1006-0417-D34C-0DD3629FED7B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racer 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-3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BCFA790-1006-0417-D34C-0DD3629FE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blipFill>
                <a:blip r:embed="rId5"/>
                <a:stretch>
                  <a:fillRect l="-1171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43A6142A-386A-D576-A148-7BD1E4B1015A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Prenez</a:t>
            </a:r>
            <a:r>
              <a:rPr lang="fr-FR" sz="1800" b="0" i="0" u="none" strike="noStrike" baseline="0" dirty="0">
                <a:latin typeface="VFSTNH+Calibri"/>
              </a:rPr>
              <a:t>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0E942800-7FC5-0AB0-0CBC-DAE5D9B83092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C0A3174-7BEC-1100-4592-1B7D48A40CB5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calcule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451AEEAA-6AA6-6697-FB3B-9BB3E8510F3A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0B11B8C9-090A-BD7E-B510-AF3EE19228EC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3CF7B65-F297-5963-CBF6-EB0A8535D047}"/>
              </a:ext>
            </a:extLst>
          </p:cNvPr>
          <p:cNvSpPr txBox="1"/>
          <p:nvPr/>
        </p:nvSpPr>
        <p:spPr>
          <a:xfrm>
            <a:off x="756336" y="38562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D</a:t>
            </a:r>
            <a:r>
              <a:rPr lang="fr-FR" sz="1800" b="0" i="0" u="none" strike="noStrike" baseline="0" dirty="0">
                <a:latin typeface="VFSTNH+Calibri"/>
              </a:rPr>
              <a:t>éterminez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-4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-7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D62860-90C8-A45B-CF33-018EEEC0F8C3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42120C61-BEE6-C3B6-EC1A-11AC660F9D56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4C5F6EF6-4848-D62D-6FAE-3A736BDEFD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8094318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4C5F6EF6-4848-D62D-6FAE-3A736BDEFD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88094318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4BFB475-586F-9A97-47F8-FB59B66AE147}"/>
              </a:ext>
            </a:extLst>
          </p:cNvPr>
          <p:cNvCxnSpPr>
            <a:cxnSpLocks/>
          </p:cNvCxnSpPr>
          <p:nvPr/>
        </p:nvCxnSpPr>
        <p:spPr>
          <a:xfrm rot="5400000">
            <a:off x="4534026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DB5ABFB-A95C-4DD2-2A56-98431E5E64D3}"/>
              </a:ext>
            </a:extLst>
          </p:cNvPr>
          <p:cNvCxnSpPr>
            <a:cxnSpLocks/>
          </p:cNvCxnSpPr>
          <p:nvPr/>
        </p:nvCxnSpPr>
        <p:spPr>
          <a:xfrm rot="5400000">
            <a:off x="4990805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1D48C6D-A116-3148-DC04-5DFD4A5E30B7}"/>
              </a:ext>
            </a:extLst>
          </p:cNvPr>
          <p:cNvCxnSpPr>
            <a:cxnSpLocks/>
          </p:cNvCxnSpPr>
          <p:nvPr/>
        </p:nvCxnSpPr>
        <p:spPr>
          <a:xfrm rot="5400000">
            <a:off x="5447583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02FFC08-5A9A-6A98-311C-8B2F3043B269}"/>
              </a:ext>
            </a:extLst>
          </p:cNvPr>
          <p:cNvCxnSpPr>
            <a:cxnSpLocks/>
          </p:cNvCxnSpPr>
          <p:nvPr/>
        </p:nvCxnSpPr>
        <p:spPr>
          <a:xfrm rot="5400000">
            <a:off x="5904361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FEEA1F4-B2B7-E25C-D37D-D2E2329F60CD}"/>
              </a:ext>
            </a:extLst>
          </p:cNvPr>
          <p:cNvCxnSpPr>
            <a:cxnSpLocks/>
          </p:cNvCxnSpPr>
          <p:nvPr/>
        </p:nvCxnSpPr>
        <p:spPr>
          <a:xfrm rot="5400000">
            <a:off x="6361139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0E6B68C-5CD1-67DB-79EC-4C93F2D04311}"/>
              </a:ext>
            </a:extLst>
          </p:cNvPr>
          <p:cNvCxnSpPr>
            <a:cxnSpLocks/>
          </p:cNvCxnSpPr>
          <p:nvPr/>
        </p:nvCxnSpPr>
        <p:spPr>
          <a:xfrm rot="5400000">
            <a:off x="7274695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0FAEDD1-2343-E960-FD40-8286568C98BE}"/>
              </a:ext>
            </a:extLst>
          </p:cNvPr>
          <p:cNvCxnSpPr>
            <a:cxnSpLocks/>
          </p:cNvCxnSpPr>
          <p:nvPr/>
        </p:nvCxnSpPr>
        <p:spPr>
          <a:xfrm rot="5400000">
            <a:off x="7731473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98A6E8D-8B04-6DEB-7D14-54C270BE8456}"/>
              </a:ext>
            </a:extLst>
          </p:cNvPr>
          <p:cNvCxnSpPr>
            <a:cxnSpLocks/>
          </p:cNvCxnSpPr>
          <p:nvPr/>
        </p:nvCxnSpPr>
        <p:spPr>
          <a:xfrm rot="5400000">
            <a:off x="8188251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6B3F528-A7B6-EBB2-433C-42DBFE9E2C83}"/>
              </a:ext>
            </a:extLst>
          </p:cNvPr>
          <p:cNvCxnSpPr>
            <a:cxnSpLocks/>
          </p:cNvCxnSpPr>
          <p:nvPr/>
        </p:nvCxnSpPr>
        <p:spPr>
          <a:xfrm rot="5400000">
            <a:off x="8645029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E0257A7-55C3-3E51-66A7-9DADB9D5D98F}"/>
              </a:ext>
            </a:extLst>
          </p:cNvPr>
          <p:cNvCxnSpPr>
            <a:cxnSpLocks/>
          </p:cNvCxnSpPr>
          <p:nvPr/>
        </p:nvCxnSpPr>
        <p:spPr>
          <a:xfrm rot="5400000">
            <a:off x="9127208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838912E9-A4D6-01A5-B81A-63C17C6EA061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1612471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B5CECDD-3CD0-78E6-6A79-F341B519C69B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069249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AFDE6CC-5979-E87E-E8ED-5D8BA71FCBB3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526027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B1DE8AE-1B4A-29F6-A68D-9604668B631F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982805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5C7A725-7573-23EA-AE46-123AF3721926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3439583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0B960624-E03F-1F17-F2B7-221212EABB74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537462"/>
            <a:ext cx="4608000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FC62610D-50BC-6899-527E-E6ED2DFAE9F4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4353140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DA8F5AD9-512D-FA67-97EF-A5211783A1F4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4809918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D4C94D29-41EE-0037-CB3B-06514B991B42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5266696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EB3A680D-4734-CC34-D163-063BA543530E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5723474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C5FDA2B2-C625-709A-E9C8-A4496D248EB2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6180252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>
            <a:extLst>
              <a:ext uri="{FF2B5EF4-FFF2-40B4-BE49-F238E27FC236}">
                <a16:creationId xmlns:a16="http://schemas.microsoft.com/office/drawing/2014/main" id="{EB530AB2-E42A-3F5E-7DFB-12F1D1124929}"/>
              </a:ext>
            </a:extLst>
          </p:cNvPr>
          <p:cNvSpPr txBox="1"/>
          <p:nvPr/>
        </p:nvSpPr>
        <p:spPr>
          <a:xfrm>
            <a:off x="8816603" y="3737145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-3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01DC4CD-C580-D161-ECA7-D8470D2E4254}"/>
              </a:ext>
            </a:extLst>
          </p:cNvPr>
          <p:cNvSpPr txBox="1"/>
          <p:nvPr/>
        </p:nvSpPr>
        <p:spPr>
          <a:xfrm>
            <a:off x="9426177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6F2AB01-2F3A-B097-B9E0-3AAAC7490BC6}"/>
              </a:ext>
            </a:extLst>
          </p:cNvPr>
          <p:cNvSpPr txBox="1"/>
          <p:nvPr/>
        </p:nvSpPr>
        <p:spPr>
          <a:xfrm>
            <a:off x="9866443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851C27D6-870A-3189-35B7-D61938DB4B6D}"/>
              </a:ext>
            </a:extLst>
          </p:cNvPr>
          <p:cNvSpPr txBox="1"/>
          <p:nvPr/>
        </p:nvSpPr>
        <p:spPr>
          <a:xfrm>
            <a:off x="10315176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3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C6AED8D-FE3C-DA36-6A54-D7F7F321368B}"/>
              </a:ext>
            </a:extLst>
          </p:cNvPr>
          <p:cNvSpPr txBox="1"/>
          <p:nvPr/>
        </p:nvSpPr>
        <p:spPr>
          <a:xfrm>
            <a:off x="10797776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4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8871D9-72F5-5CE4-48B6-ECC54D479E24}"/>
              </a:ext>
            </a:extLst>
          </p:cNvPr>
          <p:cNvSpPr txBox="1"/>
          <p:nvPr/>
        </p:nvSpPr>
        <p:spPr>
          <a:xfrm>
            <a:off x="7501296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-3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CF2C805-8EE1-3C77-D153-21C9D7BC6C15}"/>
              </a:ext>
            </a:extLst>
          </p:cNvPr>
          <p:cNvSpPr txBox="1"/>
          <p:nvPr/>
        </p:nvSpPr>
        <p:spPr>
          <a:xfrm>
            <a:off x="7998152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-2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F5EA74C6-0FFA-76CB-67A2-57390145E99F}"/>
              </a:ext>
            </a:extLst>
          </p:cNvPr>
          <p:cNvSpPr txBox="1"/>
          <p:nvPr/>
        </p:nvSpPr>
        <p:spPr>
          <a:xfrm>
            <a:off x="8449564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-1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27AE964D-AE76-5827-345A-ECCE8DF095A4}"/>
              </a:ext>
            </a:extLst>
          </p:cNvPr>
          <p:cNvSpPr txBox="1"/>
          <p:nvPr/>
        </p:nvSpPr>
        <p:spPr>
          <a:xfrm>
            <a:off x="8829850" y="3206688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-2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E75824C8-0316-6224-9CAD-F2FA66F08A25}"/>
              </a:ext>
            </a:extLst>
          </p:cNvPr>
          <p:cNvSpPr txBox="1"/>
          <p:nvPr/>
        </p:nvSpPr>
        <p:spPr>
          <a:xfrm>
            <a:off x="8829850" y="2741021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-1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4F71C10-5853-9DC9-8A49-8D7AC1DA21B9}"/>
              </a:ext>
            </a:extLst>
          </p:cNvPr>
          <p:cNvSpPr txBox="1"/>
          <p:nvPr/>
        </p:nvSpPr>
        <p:spPr>
          <a:xfrm>
            <a:off x="8842550" y="226179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DC2635F9-551F-7032-ECD1-A38C3824A24A}"/>
              </a:ext>
            </a:extLst>
          </p:cNvPr>
          <p:cNvSpPr txBox="1"/>
          <p:nvPr/>
        </p:nvSpPr>
        <p:spPr>
          <a:xfrm>
            <a:off x="8829850" y="186809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0651141E-8F09-CC41-84B2-65D0072E283E}"/>
              </a:ext>
            </a:extLst>
          </p:cNvPr>
          <p:cNvSpPr txBox="1"/>
          <p:nvPr/>
        </p:nvSpPr>
        <p:spPr>
          <a:xfrm>
            <a:off x="8775348" y="554348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-7</a:t>
            </a:r>
            <a:endParaRPr lang="fr-FR" dirty="0"/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D2797727-84AF-2053-E9F6-797BB6B96326}"/>
              </a:ext>
            </a:extLst>
          </p:cNvPr>
          <p:cNvSpPr txBox="1"/>
          <p:nvPr/>
        </p:nvSpPr>
        <p:spPr>
          <a:xfrm>
            <a:off x="8775348" y="5060883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-6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4417400-F818-E9AF-9AC5-6A5D13995095}"/>
              </a:ext>
            </a:extLst>
          </p:cNvPr>
          <p:cNvSpPr txBox="1"/>
          <p:nvPr/>
        </p:nvSpPr>
        <p:spPr>
          <a:xfrm>
            <a:off x="8775348" y="4636690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-5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2039ECE1-88DC-A975-A5CE-4265205AD342}"/>
              </a:ext>
            </a:extLst>
          </p:cNvPr>
          <p:cNvSpPr txBox="1"/>
          <p:nvPr/>
        </p:nvSpPr>
        <p:spPr>
          <a:xfrm>
            <a:off x="8775348" y="4204890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-4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334B1504-6EFD-5229-79CA-DC3241E91D2D}"/>
              </a:ext>
            </a:extLst>
          </p:cNvPr>
          <p:cNvSpPr txBox="1"/>
          <p:nvPr/>
        </p:nvSpPr>
        <p:spPr>
          <a:xfrm>
            <a:off x="7073914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-4</a:t>
            </a:r>
          </a:p>
        </p:txBody>
      </p: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018C75E7-9885-8851-FCEF-9AF2EB5A4F9A}"/>
              </a:ext>
            </a:extLst>
          </p:cNvPr>
          <p:cNvCxnSpPr>
            <a:cxnSpLocks/>
          </p:cNvCxnSpPr>
          <p:nvPr/>
        </p:nvCxnSpPr>
        <p:spPr>
          <a:xfrm rot="5400000">
            <a:off x="6817917" y="3903466"/>
            <a:ext cx="4581989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00D242D2-8A00-12F8-16F9-3FD95026F1F1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3909483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89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6527B-0E17-70DF-4EEC-DC6AA08F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E822CC4-2C21-4ACB-9D68-C774B3998F9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21A211C-2E65-E412-4972-AD295D3AA69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ED05FEE6-47C1-9109-FD0E-008A0B4DD09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59A25C3-ECA4-8A59-A357-D5576735C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F60DF742-1328-FF19-5938-1BEB193A0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33AEA93-1162-75E5-42EE-81B54D02D86A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racer 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-3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033AEA93-1162-75E5-42EE-81B54D02D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blipFill>
                <a:blip r:embed="rId5"/>
                <a:stretch>
                  <a:fillRect l="-1171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3A8AFA39-5BBE-650C-864F-A24D7B86824D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Prenez</a:t>
            </a:r>
            <a:r>
              <a:rPr lang="fr-FR" sz="1800" b="0" i="0" u="none" strike="noStrike" baseline="0" dirty="0">
                <a:latin typeface="VFSTNH+Calibri"/>
              </a:rPr>
              <a:t>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D5975174-C592-2E9D-55CE-AAACAC17EB9A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23CC405-2AFD-0246-62DB-C32C2F3D20F1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Je calcule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DE24706E-0936-6674-2342-E870E1EF9CED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14D0BC2F-1D8D-0285-23F0-1390DD6C98B1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18343C-E0E4-9E41-ABFB-3B403B4C84EB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F2CC3E67-A77E-9165-E9D2-9C420C6CA1A9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DA56D35-06CF-BB78-1726-EB00C01B1782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Placez</a:t>
            </a:r>
            <a:r>
              <a:rPr lang="fr-FR" sz="1800" b="0" i="0" u="none" strike="noStrike" baseline="0" dirty="0">
                <a:latin typeface="VFSTNH+Calibri"/>
              </a:rPr>
              <a:t>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7BD2617E-07D1-E848-2775-F410268CFD6F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EA97D2C6-AFBF-5C20-369B-2986BF3F97C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8113344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EA97D2C6-AFBF-5C20-369B-2986BF3F97C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98113344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6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294B9824-E39D-DBA6-ED0E-460825E1920C}"/>
              </a:ext>
            </a:extLst>
          </p:cNvPr>
          <p:cNvSpPr txBox="1"/>
          <p:nvPr/>
        </p:nvSpPr>
        <p:spPr>
          <a:xfrm>
            <a:off x="756336" y="38562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D</a:t>
            </a:r>
            <a:r>
              <a:rPr lang="fr-FR" sz="1800" b="0" i="0" u="none" strike="noStrike" baseline="0" dirty="0">
                <a:latin typeface="VFSTNH+Calibri"/>
              </a:rPr>
              <a:t>éterminez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-4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-7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9E3D0AC-220E-7BF3-DC99-EF3AA852D94A}"/>
              </a:ext>
            </a:extLst>
          </p:cNvPr>
          <p:cNvCxnSpPr>
            <a:cxnSpLocks/>
          </p:cNvCxnSpPr>
          <p:nvPr/>
        </p:nvCxnSpPr>
        <p:spPr>
          <a:xfrm rot="5400000">
            <a:off x="4534026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ECB2BF6-F92E-075F-0254-18956C51A919}"/>
              </a:ext>
            </a:extLst>
          </p:cNvPr>
          <p:cNvCxnSpPr>
            <a:cxnSpLocks/>
          </p:cNvCxnSpPr>
          <p:nvPr/>
        </p:nvCxnSpPr>
        <p:spPr>
          <a:xfrm rot="5400000">
            <a:off x="4990805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1CF8B7C-331C-9D40-2774-F3966B8DA4E7}"/>
              </a:ext>
            </a:extLst>
          </p:cNvPr>
          <p:cNvCxnSpPr>
            <a:cxnSpLocks/>
          </p:cNvCxnSpPr>
          <p:nvPr/>
        </p:nvCxnSpPr>
        <p:spPr>
          <a:xfrm rot="5400000">
            <a:off x="5447583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084DCB2-83A3-0620-365C-6C106A775390}"/>
              </a:ext>
            </a:extLst>
          </p:cNvPr>
          <p:cNvCxnSpPr>
            <a:cxnSpLocks/>
          </p:cNvCxnSpPr>
          <p:nvPr/>
        </p:nvCxnSpPr>
        <p:spPr>
          <a:xfrm rot="5400000">
            <a:off x="5904361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4E26FAF-A6B0-2EAF-A8E3-CA9AADBECF47}"/>
              </a:ext>
            </a:extLst>
          </p:cNvPr>
          <p:cNvCxnSpPr>
            <a:cxnSpLocks/>
          </p:cNvCxnSpPr>
          <p:nvPr/>
        </p:nvCxnSpPr>
        <p:spPr>
          <a:xfrm rot="5400000">
            <a:off x="6361139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5C9EF9B-40D1-B4A9-DF4B-751F79E584B5}"/>
              </a:ext>
            </a:extLst>
          </p:cNvPr>
          <p:cNvCxnSpPr>
            <a:cxnSpLocks/>
          </p:cNvCxnSpPr>
          <p:nvPr/>
        </p:nvCxnSpPr>
        <p:spPr>
          <a:xfrm rot="5400000">
            <a:off x="7274695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1FCE8B7-A086-6BF8-67F9-46B1AD9018FD}"/>
              </a:ext>
            </a:extLst>
          </p:cNvPr>
          <p:cNvCxnSpPr>
            <a:cxnSpLocks/>
          </p:cNvCxnSpPr>
          <p:nvPr/>
        </p:nvCxnSpPr>
        <p:spPr>
          <a:xfrm rot="5400000">
            <a:off x="7731473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0D18164-A2C7-4B96-6818-BE70EE01ED6C}"/>
              </a:ext>
            </a:extLst>
          </p:cNvPr>
          <p:cNvCxnSpPr>
            <a:cxnSpLocks/>
          </p:cNvCxnSpPr>
          <p:nvPr/>
        </p:nvCxnSpPr>
        <p:spPr>
          <a:xfrm rot="5400000">
            <a:off x="8188251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B51F7E97-8D98-50C2-C7A9-22541FF3C60A}"/>
              </a:ext>
            </a:extLst>
          </p:cNvPr>
          <p:cNvCxnSpPr>
            <a:cxnSpLocks/>
          </p:cNvCxnSpPr>
          <p:nvPr/>
        </p:nvCxnSpPr>
        <p:spPr>
          <a:xfrm rot="5400000">
            <a:off x="8645029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D31D221-134C-5DCC-F917-EDF19FB84DF0}"/>
              </a:ext>
            </a:extLst>
          </p:cNvPr>
          <p:cNvCxnSpPr>
            <a:cxnSpLocks/>
          </p:cNvCxnSpPr>
          <p:nvPr/>
        </p:nvCxnSpPr>
        <p:spPr>
          <a:xfrm rot="5400000">
            <a:off x="9127208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1B12631-160E-B561-BAF7-8082686BEED0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1612471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B91B01D-F1FF-B682-786B-3F746D629BD7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069249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91BAAB0-554A-A4E2-1C40-51E5D9151858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526027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B79D8C4-C1CA-E226-9E19-AA2E0957F931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982805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6F99924-4F6B-99A2-E3D1-158F0DB17760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3439583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67A9BFE4-FA12-EF91-6062-C2910D41E6B8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537462"/>
            <a:ext cx="4608000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B0819C6A-2BC2-2B66-676A-DE0F6F46DF99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4353140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748D40F5-57C0-6C4F-340A-C2F6B56CE7CA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4809918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B2494277-8335-F6C1-F5A5-FA0C64C2C23D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5266696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DBCC707A-0F3C-FC1E-C8F8-79C92BFD27B0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5723474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7E7AEB64-79CE-1BB9-1632-36197E40A83F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6180252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0F0B3C0B-6564-7503-29DD-48CF4C81B51F}"/>
              </a:ext>
            </a:extLst>
          </p:cNvPr>
          <p:cNvSpPr txBox="1"/>
          <p:nvPr/>
        </p:nvSpPr>
        <p:spPr>
          <a:xfrm>
            <a:off x="8816603" y="3737145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-3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A391BB9-4E74-9287-8D0D-748216D3ECF8}"/>
              </a:ext>
            </a:extLst>
          </p:cNvPr>
          <p:cNvSpPr txBox="1"/>
          <p:nvPr/>
        </p:nvSpPr>
        <p:spPr>
          <a:xfrm>
            <a:off x="9426177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299ED0A-7100-5964-464B-73717EC49F42}"/>
              </a:ext>
            </a:extLst>
          </p:cNvPr>
          <p:cNvSpPr txBox="1"/>
          <p:nvPr/>
        </p:nvSpPr>
        <p:spPr>
          <a:xfrm>
            <a:off x="9866443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2713497-7948-96FF-310D-CC34F429C240}"/>
              </a:ext>
            </a:extLst>
          </p:cNvPr>
          <p:cNvSpPr txBox="1"/>
          <p:nvPr/>
        </p:nvSpPr>
        <p:spPr>
          <a:xfrm>
            <a:off x="10315176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65A4698-7075-EF3E-DD2A-474DFBCACED0}"/>
              </a:ext>
            </a:extLst>
          </p:cNvPr>
          <p:cNvSpPr txBox="1"/>
          <p:nvPr/>
        </p:nvSpPr>
        <p:spPr>
          <a:xfrm>
            <a:off x="10797776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4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123E44A-0622-2C4B-721F-632CA3F88BA4}"/>
              </a:ext>
            </a:extLst>
          </p:cNvPr>
          <p:cNvSpPr txBox="1"/>
          <p:nvPr/>
        </p:nvSpPr>
        <p:spPr>
          <a:xfrm>
            <a:off x="7501296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-3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46F4EFFE-C802-A5CA-80B2-4B6C573B57D4}"/>
              </a:ext>
            </a:extLst>
          </p:cNvPr>
          <p:cNvSpPr txBox="1"/>
          <p:nvPr/>
        </p:nvSpPr>
        <p:spPr>
          <a:xfrm>
            <a:off x="7998152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-2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FE625B4-9684-4DE5-5A77-88093593068A}"/>
              </a:ext>
            </a:extLst>
          </p:cNvPr>
          <p:cNvSpPr txBox="1"/>
          <p:nvPr/>
        </p:nvSpPr>
        <p:spPr>
          <a:xfrm>
            <a:off x="8449564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-1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BEDD8A07-46C6-1D95-F3CA-1F4A336B5062}"/>
              </a:ext>
            </a:extLst>
          </p:cNvPr>
          <p:cNvSpPr txBox="1"/>
          <p:nvPr/>
        </p:nvSpPr>
        <p:spPr>
          <a:xfrm>
            <a:off x="8829850" y="3206688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-2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976E99A-3E6D-53E1-EB11-12D035B0FCEE}"/>
              </a:ext>
            </a:extLst>
          </p:cNvPr>
          <p:cNvSpPr txBox="1"/>
          <p:nvPr/>
        </p:nvSpPr>
        <p:spPr>
          <a:xfrm>
            <a:off x="8829850" y="2741021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-1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5153ED55-B4DA-2EB5-3E53-09B18BD8A9FC}"/>
              </a:ext>
            </a:extLst>
          </p:cNvPr>
          <p:cNvSpPr txBox="1"/>
          <p:nvPr/>
        </p:nvSpPr>
        <p:spPr>
          <a:xfrm>
            <a:off x="8842550" y="226179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C0F4688-1B70-6778-FDB2-6C16E13F2796}"/>
              </a:ext>
            </a:extLst>
          </p:cNvPr>
          <p:cNvSpPr txBox="1"/>
          <p:nvPr/>
        </p:nvSpPr>
        <p:spPr>
          <a:xfrm>
            <a:off x="8829850" y="186809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E8C27FB6-D199-9043-C715-3C2A490A9D73}"/>
              </a:ext>
            </a:extLst>
          </p:cNvPr>
          <p:cNvSpPr txBox="1"/>
          <p:nvPr/>
        </p:nvSpPr>
        <p:spPr>
          <a:xfrm>
            <a:off x="8775348" y="554348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-7</a:t>
            </a:r>
            <a:endParaRPr lang="fr-FR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CE1CCB10-8B76-E1B0-0C0A-FF6C444E9EE5}"/>
              </a:ext>
            </a:extLst>
          </p:cNvPr>
          <p:cNvSpPr txBox="1"/>
          <p:nvPr/>
        </p:nvSpPr>
        <p:spPr>
          <a:xfrm>
            <a:off x="8775348" y="5060883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-6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4946E05C-F945-588D-8B13-87ABF3A5F0BC}"/>
              </a:ext>
            </a:extLst>
          </p:cNvPr>
          <p:cNvSpPr txBox="1"/>
          <p:nvPr/>
        </p:nvSpPr>
        <p:spPr>
          <a:xfrm>
            <a:off x="8775348" y="4636690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-5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E5BDCD2-167C-C5F1-64B2-0A48F7B36AC1}"/>
              </a:ext>
            </a:extLst>
          </p:cNvPr>
          <p:cNvSpPr txBox="1"/>
          <p:nvPr/>
        </p:nvSpPr>
        <p:spPr>
          <a:xfrm>
            <a:off x="8775348" y="4204890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-4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A39BB1A6-5892-5733-8D8D-50EAFD67450D}"/>
              </a:ext>
            </a:extLst>
          </p:cNvPr>
          <p:cNvSpPr txBox="1"/>
          <p:nvPr/>
        </p:nvSpPr>
        <p:spPr>
          <a:xfrm>
            <a:off x="7073914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-4</a:t>
            </a:r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06921099-0DAA-5F57-AD50-36B4E65250CD}"/>
              </a:ext>
            </a:extLst>
          </p:cNvPr>
          <p:cNvCxnSpPr>
            <a:cxnSpLocks/>
          </p:cNvCxnSpPr>
          <p:nvPr/>
        </p:nvCxnSpPr>
        <p:spPr>
          <a:xfrm rot="5400000">
            <a:off x="6817917" y="3903466"/>
            <a:ext cx="4581989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E00F2EF3-603C-6213-BDF3-CA094D81C5F0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3909483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E19302A1-D0EF-DD76-FC32-06801663F7B2}"/>
              </a:ext>
            </a:extLst>
          </p:cNvPr>
          <p:cNvGrpSpPr/>
          <p:nvPr/>
        </p:nvGrpSpPr>
        <p:grpSpPr>
          <a:xfrm>
            <a:off x="9966321" y="5613310"/>
            <a:ext cx="969697" cy="338554"/>
            <a:chOff x="9820156" y="1453444"/>
            <a:chExt cx="969697" cy="338554"/>
          </a:xfrm>
        </p:grpSpPr>
        <p:sp>
          <p:nvSpPr>
            <p:cNvPr id="61" name="Organigramme : Connecteur 60">
              <a:extLst>
                <a:ext uri="{FF2B5EF4-FFF2-40B4-BE49-F238E27FC236}">
                  <a16:creationId xmlns:a16="http://schemas.microsoft.com/office/drawing/2014/main" id="{0F08256D-868C-45F5-785D-29016E1EAEC8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59AA4CD4-4DFC-B7CC-78B9-3C771B4A0F34}"/>
                </a:ext>
              </a:extLst>
            </p:cNvPr>
            <p:cNvSpPr txBox="1"/>
            <p:nvPr/>
          </p:nvSpPr>
          <p:spPr>
            <a:xfrm>
              <a:off x="9921334" y="1453444"/>
              <a:ext cx="868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B(2,-7)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BEC54F3F-7EF8-5E01-BD52-7836CAF80018}"/>
              </a:ext>
            </a:extLst>
          </p:cNvPr>
          <p:cNvGrpSpPr/>
          <p:nvPr/>
        </p:nvGrpSpPr>
        <p:grpSpPr>
          <a:xfrm>
            <a:off x="9489241" y="4137592"/>
            <a:ext cx="1073598" cy="338554"/>
            <a:chOff x="9820156" y="1365880"/>
            <a:chExt cx="1073598" cy="338554"/>
          </a:xfrm>
        </p:grpSpPr>
        <p:sp>
          <p:nvSpPr>
            <p:cNvPr id="1088" name="Organigramme : Connecteur 1087">
              <a:extLst>
                <a:ext uri="{FF2B5EF4-FFF2-40B4-BE49-F238E27FC236}">
                  <a16:creationId xmlns:a16="http://schemas.microsoft.com/office/drawing/2014/main" id="{742BA84C-BA74-A872-708F-C5FAABC96AD2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089" name="ZoneTexte 1088">
              <a:extLst>
                <a:ext uri="{FF2B5EF4-FFF2-40B4-BE49-F238E27FC236}">
                  <a16:creationId xmlns:a16="http://schemas.microsoft.com/office/drawing/2014/main" id="{C8E5A1A2-59B0-459E-F9E4-9E9A6A7B4B23}"/>
                </a:ext>
              </a:extLst>
            </p:cNvPr>
            <p:cNvSpPr txBox="1"/>
            <p:nvPr/>
          </p:nvSpPr>
          <p:spPr>
            <a:xfrm>
              <a:off x="10031440" y="1365880"/>
              <a:ext cx="8623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A(1,</a:t>
              </a:r>
              <a:r>
                <a:rPr lang="fr-FR" sz="1600" b="1" dirty="0">
                  <a:solidFill>
                    <a:srgbClr val="0070C0"/>
                  </a:solidFill>
                  <a:latin typeface="Calibri" panose="020F0502020204030204"/>
                </a:rPr>
                <a:t>-4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90" name="ZoneTexte 1089">
                <a:extLst>
                  <a:ext uri="{FF2B5EF4-FFF2-40B4-BE49-F238E27FC236}">
                    <a16:creationId xmlns:a16="http://schemas.microsoft.com/office/drawing/2014/main" id="{EC3182A9-ECAB-537F-2720-B044B1FF2014}"/>
                  </a:ext>
                </a:extLst>
              </p:cNvPr>
              <p:cNvSpPr txBox="1"/>
              <p:nvPr/>
            </p:nvSpPr>
            <p:spPr>
              <a:xfrm>
                <a:off x="313889" y="1140845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cette fois-ci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90" name="ZoneTexte 1089">
                <a:extLst>
                  <a:ext uri="{FF2B5EF4-FFF2-40B4-BE49-F238E27FC236}">
                    <a16:creationId xmlns:a16="http://schemas.microsoft.com/office/drawing/2014/main" id="{EC3182A9-ECAB-537F-2720-B044B1FF20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89" y="1140845"/>
                <a:ext cx="10947694" cy="369332"/>
              </a:xfrm>
              <a:prstGeom prst="rect">
                <a:avLst/>
              </a:prstGeom>
              <a:blipFill>
                <a:blip r:embed="rId7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04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lvl="0"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/>
                </a:rPr>
                <a:t>Reconnaître le taux de variation d’une fonction affine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lvl="0" algn="ctr" defTabSz="685800"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76000" y="1202186"/>
            <a:ext cx="10308824" cy="873761"/>
            <a:chOff x="963450" y="1265759"/>
            <a:chExt cx="10308824" cy="873761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71853" y="126575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Correction du devoir surveillé N°1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3541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/>
              <p:nvPr/>
            </p:nvSpPr>
            <p:spPr>
              <a:xfrm>
                <a:off x="2428129" y="5511878"/>
                <a:ext cx="8712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</m:t>
                    </m:r>
                    <m:r>
                      <a:rPr kumimoji="0" lang="fr-FR" sz="1800" b="1" i="1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𝒂𝒙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𝒃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à partir de son tableau de valeurs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129" y="5511878"/>
                <a:ext cx="8712970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/>
              <p:nvPr/>
            </p:nvSpPr>
            <p:spPr>
              <a:xfrm>
                <a:off x="3167743" y="3485177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Reconnaître la fonction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</m:t>
                    </m:r>
                    <m:r>
                      <a:rPr kumimoji="0" lang="fr-FR" sz="1800" b="1" i="1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𝒂𝒙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𝒃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;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&lt;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3" y="3485177"/>
                <a:ext cx="6096000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/>
              <p:nvPr/>
            </p:nvSpPr>
            <p:spPr>
              <a:xfrm>
                <a:off x="3667871" y="2492293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rPr>
                  <a:t>Reconnaître la fonction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𝒚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= </m:t>
                    </m:r>
                    <m:r>
                      <a:rPr kumimoji="0" lang="fr-FR" sz="1800" b="1" i="1" u="none" strike="noStrike" kern="0" cap="none" spc="0" normalizeH="0" baseline="0" noProof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𝒂𝒙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+ 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𝒃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; 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&gt; 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𝟎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871" y="2492293"/>
                <a:ext cx="6096000" cy="369332"/>
              </a:xfrm>
              <a:prstGeom prst="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AB786-5FCC-C78E-2BBE-91D5B304A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E06A2DE-2F33-1304-5BB0-B8D091BF8EB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2080243-80DC-E9F8-64D6-7C08C559DF88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F508155-3025-B0C8-8CEE-61674933C83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DCA514B-0615-1F65-884F-D8F1A86E2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3738B053-D56D-F384-F00E-E4F06796E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87614F7-430C-6CDB-77A8-478D0C4B34BA}"/>
                  </a:ext>
                </a:extLst>
              </p:cNvPr>
              <p:cNvSpPr txBox="1"/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dirty="0">
                    <a:latin typeface="VFSTNH+Calibri"/>
                  </a:rPr>
                  <a:t>T</a:t>
                </a:r>
                <a:r>
                  <a:rPr lang="fr-FR" sz="1800" b="0" i="0" u="none" strike="noStrike" baseline="0" dirty="0">
                    <a:latin typeface="VFSTNH+Calibri"/>
                  </a:rPr>
                  <a:t>racer le graphe de 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y </a:t>
                </a:r>
                <a:r>
                  <a:rPr lang="fr-FR" sz="1800" b="0" i="0" u="none" strike="noStrike" baseline="0" dirty="0">
                    <a:latin typeface="VFSTNH+Calibri"/>
                  </a:rPr>
                  <a:t>= -3</a:t>
                </a:r>
                <a:r>
                  <a:rPr lang="fr-FR" sz="1800" b="0" i="1" u="none" strike="noStrike" baseline="0" dirty="0">
                    <a:latin typeface="Times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800" b="0" i="1" u="none" strike="noStrike" baseline="0" dirty="0" smtClean="0">
                        <a:latin typeface="Cambria Math" panose="02040503050406030204" pitchFamily="18" charset="0"/>
                      </a:rPr>
                      <m:t>1 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687614F7-430C-6CDB-77A8-478D0C4B3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47" y="1694029"/>
                <a:ext cx="4160305" cy="369332"/>
              </a:xfrm>
              <a:prstGeom prst="rect">
                <a:avLst/>
              </a:prstGeom>
              <a:blipFill>
                <a:blip r:embed="rId5"/>
                <a:stretch>
                  <a:fillRect l="-1171" t="-11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CD674F2C-0233-C85F-86A4-5604F6B19E55}"/>
              </a:ext>
            </a:extLst>
          </p:cNvPr>
          <p:cNvSpPr txBox="1"/>
          <p:nvPr/>
        </p:nvSpPr>
        <p:spPr>
          <a:xfrm>
            <a:off x="765809" y="2136616"/>
            <a:ext cx="6912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Prenez</a:t>
            </a:r>
            <a:r>
              <a:rPr lang="fr-FR" sz="1800" b="0" i="0" u="none" strike="noStrike" baseline="0" dirty="0">
                <a:latin typeface="VFSTNH+Calibri"/>
              </a:rPr>
              <a:t> deux valeurs distinctes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; par exemple </a:t>
            </a:r>
            <a:r>
              <a:rPr lang="fr-FR" b="1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endParaRPr lang="fr-FR" dirty="0"/>
          </a:p>
        </p:txBody>
      </p:sp>
      <p:sp>
        <p:nvSpPr>
          <p:cNvPr id="20" name="Organigramme : Connecteur 19">
            <a:extLst>
              <a:ext uri="{FF2B5EF4-FFF2-40B4-BE49-F238E27FC236}">
                <a16:creationId xmlns:a16="http://schemas.microsoft.com/office/drawing/2014/main" id="{215C5B40-BB0C-0A0A-4890-15EDC400CB03}"/>
              </a:ext>
            </a:extLst>
          </p:cNvPr>
          <p:cNvSpPr/>
          <p:nvPr/>
        </p:nvSpPr>
        <p:spPr>
          <a:xfrm>
            <a:off x="361513" y="213661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BEC4401-22F9-E38F-6F62-EBBA45B6DD6F}"/>
              </a:ext>
            </a:extLst>
          </p:cNvPr>
          <p:cNvSpPr txBox="1"/>
          <p:nvPr/>
        </p:nvSpPr>
        <p:spPr>
          <a:xfrm>
            <a:off x="765809" y="26119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latin typeface="VFSTNH+Calibri"/>
              </a:rPr>
              <a:t>Calculez les valeurs correspondantes de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y ; </a:t>
            </a:r>
            <a:endParaRPr lang="fr-FR" dirty="0"/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497E90D8-DB31-03DF-0B20-BA2BF4C52C92}"/>
              </a:ext>
            </a:extLst>
          </p:cNvPr>
          <p:cNvSpPr/>
          <p:nvPr/>
        </p:nvSpPr>
        <p:spPr>
          <a:xfrm>
            <a:off x="352040" y="2611974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2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65FD44C1-7C5B-0E5C-B771-AD48DD79A139}"/>
              </a:ext>
            </a:extLst>
          </p:cNvPr>
          <p:cNvSpPr/>
          <p:nvPr/>
        </p:nvSpPr>
        <p:spPr>
          <a:xfrm>
            <a:off x="352040" y="3821455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3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FCC1D59-FA28-F9BE-F88C-F10E2CB06F90}"/>
              </a:ext>
            </a:extLst>
          </p:cNvPr>
          <p:cNvSpPr txBox="1"/>
          <p:nvPr/>
        </p:nvSpPr>
        <p:spPr>
          <a:xfrm>
            <a:off x="828456" y="4443888"/>
            <a:ext cx="2057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T</a:t>
            </a:r>
            <a:r>
              <a:rPr lang="fr-FR" sz="1800" b="0" i="0" u="none" strike="noStrike" baseline="0" dirty="0">
                <a:latin typeface="VFSTNH+Calibri"/>
              </a:rPr>
              <a:t>racez le repère</a:t>
            </a:r>
            <a:endParaRPr lang="fr-FR" dirty="0"/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3E970B68-2874-C46E-1D88-B72318D68BF7}"/>
              </a:ext>
            </a:extLst>
          </p:cNvPr>
          <p:cNvSpPr/>
          <p:nvPr/>
        </p:nvSpPr>
        <p:spPr>
          <a:xfrm>
            <a:off x="352040" y="4443888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12E8894-12A7-AB4B-5669-D93362FD25BA}"/>
              </a:ext>
            </a:extLst>
          </p:cNvPr>
          <p:cNvSpPr txBox="1"/>
          <p:nvPr/>
        </p:nvSpPr>
        <p:spPr>
          <a:xfrm>
            <a:off x="828456" y="5004526"/>
            <a:ext cx="2559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placez</a:t>
            </a:r>
            <a:r>
              <a:rPr lang="fr-FR" sz="1800" b="0" i="0" u="none" strike="noStrike" baseline="0" dirty="0">
                <a:latin typeface="VFSTNH+Calibri"/>
              </a:rPr>
              <a:t> les points </a:t>
            </a:r>
            <a:r>
              <a:rPr lang="fr-FR" sz="1800" b="1" i="0" u="none" strike="noStrike" baseline="0" dirty="0">
                <a:latin typeface="SWAZSN+BradleyHandITCTT-Bold"/>
              </a:rPr>
              <a:t>A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</a:t>
            </a:r>
            <a:r>
              <a:rPr lang="fr-FR" sz="1800" b="0" i="0" u="none" strike="noStrike" baseline="0" dirty="0">
                <a:latin typeface="VFSTNH+Calibri"/>
              </a:rPr>
              <a:t>. </a:t>
            </a:r>
            <a:endParaRPr lang="fr-FR" dirty="0"/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3B3408B9-4B42-C208-BBF8-35D8ACFED8E4}"/>
              </a:ext>
            </a:extLst>
          </p:cNvPr>
          <p:cNvSpPr/>
          <p:nvPr/>
        </p:nvSpPr>
        <p:spPr>
          <a:xfrm>
            <a:off x="352040" y="5012076"/>
            <a:ext cx="404296" cy="36933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BE12C4A2-E92A-A0A2-E7DB-4422972BFFEF}"/>
                  </a:ext>
                </a:extLst>
              </p:cNvPr>
              <p:cNvSpPr txBox="1"/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0" i="0" u="none" strike="noStrike" baseline="0" dirty="0">
                    <a:latin typeface="VFSTNH+Calibri"/>
                  </a:rPr>
                  <a:t>La droite </a:t>
                </a:r>
                <a:r>
                  <a:rPr lang="fr-FR" sz="1800" b="1" i="0" u="none" strike="noStrike" baseline="0" dirty="0">
                    <a:solidFill>
                      <a:schemeClr val="accent4"/>
                    </a:solidFill>
                    <a:latin typeface="SWAZSN+BradleyHandITCTT-Bold"/>
                  </a:rPr>
                  <a:t>AB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 </a:t>
                </a:r>
                <a:r>
                  <a:rPr lang="fr-FR" sz="1800" b="0" i="0" u="none" strike="noStrike" baseline="0" dirty="0">
                    <a:latin typeface="VFSTNH+Calibri"/>
                  </a:rPr>
                  <a:t>est  le graphe de la fonction: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BE12C4A2-E92A-A0A2-E7DB-4422972BF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06" y="5541114"/>
                <a:ext cx="6096000" cy="369332"/>
              </a:xfrm>
              <a:prstGeom prst="rect">
                <a:avLst/>
              </a:prstGeom>
              <a:blipFill>
                <a:blip r:embed="rId6"/>
                <a:stretch>
                  <a:fillRect l="-900" t="-983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FAC369AB-F90A-2C0B-8CAC-EFBB695F44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6877485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au 32">
                <a:extLst>
                  <a:ext uri="{FF2B5EF4-FFF2-40B4-BE49-F238E27FC236}">
                    <a16:creationId xmlns:a16="http://schemas.microsoft.com/office/drawing/2014/main" id="{FAC369AB-F90A-2C0B-8CAC-EFBB695F44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6877485"/>
                  </p:ext>
                </p:extLst>
              </p:nvPr>
            </p:nvGraphicFramePr>
            <p:xfrm>
              <a:off x="1953343" y="3019518"/>
              <a:ext cx="2392515" cy="7416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97505">
                      <a:extLst>
                        <a:ext uri="{9D8B030D-6E8A-4147-A177-3AD203B41FA5}">
                          <a16:colId xmlns:a16="http://schemas.microsoft.com/office/drawing/2014/main" val="3051257995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45405499"/>
                        </a:ext>
                      </a:extLst>
                    </a:gridCol>
                    <a:gridCol w="797505">
                      <a:extLst>
                        <a:ext uri="{9D8B030D-6E8A-4147-A177-3AD203B41FA5}">
                          <a16:colId xmlns:a16="http://schemas.microsoft.com/office/drawing/2014/main" val="179811933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8197" r="-20152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604186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7"/>
                          <a:stretch>
                            <a:fillRect l="-763" t="-108197" r="-20152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b="1" dirty="0">
                              <a:solidFill>
                                <a:schemeClr val="accent4"/>
                              </a:solidFill>
                            </a:rPr>
                            <a:t>-7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2578589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9CC97F2E-33FF-9BC5-82BF-575791173492}"/>
              </a:ext>
            </a:extLst>
          </p:cNvPr>
          <p:cNvSpPr txBox="1"/>
          <p:nvPr/>
        </p:nvSpPr>
        <p:spPr>
          <a:xfrm>
            <a:off x="756336" y="38562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VFSTNH+Calibri"/>
              </a:rPr>
              <a:t>D</a:t>
            </a:r>
            <a:r>
              <a:rPr lang="fr-FR" sz="1800" b="0" i="0" u="none" strike="noStrike" baseline="0" dirty="0">
                <a:latin typeface="VFSTNH+Calibri"/>
              </a:rPr>
              <a:t>éterminez deux points du graphe : </a:t>
            </a:r>
            <a:r>
              <a:rPr lang="fr-FR" sz="1800" b="1" i="0" u="none" strike="noStrike" baseline="0" dirty="0">
                <a:latin typeface="SWAZSN+BradleyHandITCTT-Bold"/>
              </a:rPr>
              <a:t>A(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-4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et </a:t>
            </a:r>
            <a:r>
              <a:rPr lang="fr-FR" sz="1800" b="1" i="0" u="none" strike="noStrike" baseline="0" dirty="0">
                <a:latin typeface="SWAZSN+BradleyHandITCTT-Bold"/>
              </a:rPr>
              <a:t>B(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; </a:t>
            </a:r>
            <a:r>
              <a:rPr lang="fr-FR" sz="1800" b="1" i="0" u="none" strike="noStrike" baseline="0" dirty="0">
                <a:solidFill>
                  <a:schemeClr val="accent4"/>
                </a:solidFill>
                <a:latin typeface="SWAZSN+BradleyHandITCTT-Bold"/>
              </a:rPr>
              <a:t>-7</a:t>
            </a:r>
            <a:r>
              <a:rPr lang="fr-FR" sz="1800" b="1" i="0" u="none" strike="noStrike" baseline="0" dirty="0">
                <a:latin typeface="SWAZSN+BradleyHandITCTT-Bold"/>
              </a:rPr>
              <a:t>) </a:t>
            </a:r>
            <a:r>
              <a:rPr lang="fr-FR" sz="1800" b="0" i="0" u="none" strike="noStrike" baseline="0" dirty="0">
                <a:latin typeface="VFSTNH+Calibri"/>
              </a:rPr>
              <a:t>;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6CED0CC-835F-93AE-39D6-5F1DF91F8691}"/>
                  </a:ext>
                </a:extLst>
              </p:cNvPr>
              <p:cNvSpPr txBox="1"/>
              <p:nvPr/>
            </p:nvSpPr>
            <p:spPr>
              <a:xfrm>
                <a:off x="313889" y="1140845"/>
                <a:ext cx="1094769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On considère cette fois-ci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6CED0CC-835F-93AE-39D6-5F1DF91F8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89" y="1140845"/>
                <a:ext cx="10947694" cy="369332"/>
              </a:xfrm>
              <a:prstGeom prst="rect">
                <a:avLst/>
              </a:prstGeom>
              <a:blipFill>
                <a:blip r:embed="rId8"/>
                <a:stretch>
                  <a:fillRect l="-44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68D3B66-C7DE-9BA5-4346-09B99B1970EB}"/>
              </a:ext>
            </a:extLst>
          </p:cNvPr>
          <p:cNvCxnSpPr>
            <a:cxnSpLocks/>
          </p:cNvCxnSpPr>
          <p:nvPr/>
        </p:nvCxnSpPr>
        <p:spPr>
          <a:xfrm rot="5400000">
            <a:off x="4534026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3472854-A384-E36D-9C30-A2C859642740}"/>
              </a:ext>
            </a:extLst>
          </p:cNvPr>
          <p:cNvCxnSpPr>
            <a:cxnSpLocks/>
          </p:cNvCxnSpPr>
          <p:nvPr/>
        </p:nvCxnSpPr>
        <p:spPr>
          <a:xfrm rot="5400000">
            <a:off x="4990805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6BEAF8-514D-4B2B-C2A3-18615F5A58D5}"/>
              </a:ext>
            </a:extLst>
          </p:cNvPr>
          <p:cNvCxnSpPr>
            <a:cxnSpLocks/>
          </p:cNvCxnSpPr>
          <p:nvPr/>
        </p:nvCxnSpPr>
        <p:spPr>
          <a:xfrm rot="5400000">
            <a:off x="5447583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2D9CB17A-FB91-BEB0-2438-6179AD4E8666}"/>
              </a:ext>
            </a:extLst>
          </p:cNvPr>
          <p:cNvCxnSpPr>
            <a:cxnSpLocks/>
          </p:cNvCxnSpPr>
          <p:nvPr/>
        </p:nvCxnSpPr>
        <p:spPr>
          <a:xfrm rot="5400000">
            <a:off x="5904361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DEFDAA6-5D0E-6BA7-484A-EBB347BA5385}"/>
              </a:ext>
            </a:extLst>
          </p:cNvPr>
          <p:cNvCxnSpPr>
            <a:cxnSpLocks/>
          </p:cNvCxnSpPr>
          <p:nvPr/>
        </p:nvCxnSpPr>
        <p:spPr>
          <a:xfrm rot="5400000">
            <a:off x="6361139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3AC320A-4293-FFA7-96D5-5D220A61C06B}"/>
              </a:ext>
            </a:extLst>
          </p:cNvPr>
          <p:cNvCxnSpPr>
            <a:cxnSpLocks/>
          </p:cNvCxnSpPr>
          <p:nvPr/>
        </p:nvCxnSpPr>
        <p:spPr>
          <a:xfrm rot="5400000">
            <a:off x="7274695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F4E7389-0554-6202-C705-8B8657E4AFB3}"/>
              </a:ext>
            </a:extLst>
          </p:cNvPr>
          <p:cNvCxnSpPr>
            <a:cxnSpLocks/>
          </p:cNvCxnSpPr>
          <p:nvPr/>
        </p:nvCxnSpPr>
        <p:spPr>
          <a:xfrm rot="5400000">
            <a:off x="7731473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8A175C34-CEF0-3CF2-BFC1-5214CB14F8CA}"/>
              </a:ext>
            </a:extLst>
          </p:cNvPr>
          <p:cNvCxnSpPr>
            <a:cxnSpLocks/>
          </p:cNvCxnSpPr>
          <p:nvPr/>
        </p:nvCxnSpPr>
        <p:spPr>
          <a:xfrm rot="5400000">
            <a:off x="8188251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7F3B087-63CF-625D-5E8C-80EAF31F2F75}"/>
              </a:ext>
            </a:extLst>
          </p:cNvPr>
          <p:cNvCxnSpPr>
            <a:cxnSpLocks/>
          </p:cNvCxnSpPr>
          <p:nvPr/>
        </p:nvCxnSpPr>
        <p:spPr>
          <a:xfrm rot="5400000">
            <a:off x="8645029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1A34FF7C-5273-A997-E0FB-1AD17E1ACC40}"/>
              </a:ext>
            </a:extLst>
          </p:cNvPr>
          <p:cNvCxnSpPr>
            <a:cxnSpLocks/>
          </p:cNvCxnSpPr>
          <p:nvPr/>
        </p:nvCxnSpPr>
        <p:spPr>
          <a:xfrm rot="5400000">
            <a:off x="9127208" y="3903466"/>
            <a:ext cx="45819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3A9DA2C-37DD-3666-F2F8-C3BB49128831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1612471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F0E5720D-3E3B-E74B-4814-94031D284649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069249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7CF7EF4-564A-3223-09EF-3B9B185FFA6F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526027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1E526641-79D0-EFF2-B05A-883A4CBF551D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982805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175C6494-EEC0-7B3A-2C0D-DEFCE9EFD671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3439583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EF205A8-1474-5939-AA0C-8D3BD3F89B47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2537462"/>
            <a:ext cx="4608000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9F53D6CB-C459-4405-7D92-930C1AF135B0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4353140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A5A5ADB3-4283-D5AD-5112-FD9D6A3D1682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4809918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1E548BE-E79D-69AA-789D-6319D1697F5A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5266696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BAFA8C21-903D-EF77-AE15-94AB2E6E6E8C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5723474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83F6E92-6559-360B-8045-E13115980348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6180252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5F57BE5E-215E-D57D-520B-CCB13BF096FF}"/>
              </a:ext>
            </a:extLst>
          </p:cNvPr>
          <p:cNvSpPr txBox="1"/>
          <p:nvPr/>
        </p:nvSpPr>
        <p:spPr>
          <a:xfrm>
            <a:off x="8816603" y="3737145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-3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C02F7F6-858F-AEC9-2371-13FBDE39A2ED}"/>
              </a:ext>
            </a:extLst>
          </p:cNvPr>
          <p:cNvSpPr txBox="1"/>
          <p:nvPr/>
        </p:nvSpPr>
        <p:spPr>
          <a:xfrm>
            <a:off x="9426177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DABDAE6-3FAB-8B01-C14D-5688F4E73F0F}"/>
              </a:ext>
            </a:extLst>
          </p:cNvPr>
          <p:cNvSpPr txBox="1"/>
          <p:nvPr/>
        </p:nvSpPr>
        <p:spPr>
          <a:xfrm>
            <a:off x="9866443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2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E386267-CF9D-A2E7-F1B5-1077475C402A}"/>
              </a:ext>
            </a:extLst>
          </p:cNvPr>
          <p:cNvSpPr txBox="1"/>
          <p:nvPr/>
        </p:nvSpPr>
        <p:spPr>
          <a:xfrm>
            <a:off x="10315176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3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3719C2F-4D46-22C2-AA10-C74EC514B641}"/>
              </a:ext>
            </a:extLst>
          </p:cNvPr>
          <p:cNvSpPr txBox="1"/>
          <p:nvPr/>
        </p:nvSpPr>
        <p:spPr>
          <a:xfrm>
            <a:off x="10797776" y="254205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4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347B3FD7-1BCA-2E43-F14D-0B8C58AC8069}"/>
              </a:ext>
            </a:extLst>
          </p:cNvPr>
          <p:cNvSpPr txBox="1"/>
          <p:nvPr/>
        </p:nvSpPr>
        <p:spPr>
          <a:xfrm>
            <a:off x="7501296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-3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BA12792-D858-2B7C-E64B-404FA33D3FAD}"/>
              </a:ext>
            </a:extLst>
          </p:cNvPr>
          <p:cNvSpPr txBox="1"/>
          <p:nvPr/>
        </p:nvSpPr>
        <p:spPr>
          <a:xfrm>
            <a:off x="7998152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-2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3C32B561-2BD9-9845-EF2E-FC5C340B91AF}"/>
              </a:ext>
            </a:extLst>
          </p:cNvPr>
          <p:cNvSpPr txBox="1"/>
          <p:nvPr/>
        </p:nvSpPr>
        <p:spPr>
          <a:xfrm>
            <a:off x="8449564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-1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7F7E2F4-B51E-0B04-5FEB-6DB77DEAEC58}"/>
              </a:ext>
            </a:extLst>
          </p:cNvPr>
          <p:cNvSpPr txBox="1"/>
          <p:nvPr/>
        </p:nvSpPr>
        <p:spPr>
          <a:xfrm>
            <a:off x="8829850" y="3206688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-2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ADB1094-DE0B-D691-0634-11CE89439557}"/>
              </a:ext>
            </a:extLst>
          </p:cNvPr>
          <p:cNvSpPr txBox="1"/>
          <p:nvPr/>
        </p:nvSpPr>
        <p:spPr>
          <a:xfrm>
            <a:off x="8829850" y="2741021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-1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13059C2D-DEA3-7FCC-EB2D-EE23A7D0F083}"/>
              </a:ext>
            </a:extLst>
          </p:cNvPr>
          <p:cNvSpPr txBox="1"/>
          <p:nvPr/>
        </p:nvSpPr>
        <p:spPr>
          <a:xfrm>
            <a:off x="8842550" y="226179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0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88311A81-F73B-CE66-5FFE-337813A9852B}"/>
              </a:ext>
            </a:extLst>
          </p:cNvPr>
          <p:cNvSpPr txBox="1"/>
          <p:nvPr/>
        </p:nvSpPr>
        <p:spPr>
          <a:xfrm>
            <a:off x="8829850" y="1868094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1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CE70A892-6D1A-1646-F9DB-0D272A904F5B}"/>
              </a:ext>
            </a:extLst>
          </p:cNvPr>
          <p:cNvSpPr txBox="1"/>
          <p:nvPr/>
        </p:nvSpPr>
        <p:spPr>
          <a:xfrm>
            <a:off x="8775348" y="554348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-7</a:t>
            </a:r>
            <a:endParaRPr lang="fr-FR" dirty="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77E4021B-0A78-3DD6-52B1-7E2DC9C372CE}"/>
              </a:ext>
            </a:extLst>
          </p:cNvPr>
          <p:cNvSpPr txBox="1"/>
          <p:nvPr/>
        </p:nvSpPr>
        <p:spPr>
          <a:xfrm>
            <a:off x="8775348" y="5060883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-6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2820C322-B46A-C7AF-0637-4297564AA7DD}"/>
              </a:ext>
            </a:extLst>
          </p:cNvPr>
          <p:cNvSpPr txBox="1"/>
          <p:nvPr/>
        </p:nvSpPr>
        <p:spPr>
          <a:xfrm>
            <a:off x="8775348" y="4636690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-5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DE5B7FD-0F44-F03B-6139-7E132A47D40F}"/>
              </a:ext>
            </a:extLst>
          </p:cNvPr>
          <p:cNvSpPr txBox="1"/>
          <p:nvPr/>
        </p:nvSpPr>
        <p:spPr>
          <a:xfrm>
            <a:off x="8775348" y="4204890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-4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64A1929F-CEC3-8934-CF32-BFB6673F5C4A}"/>
              </a:ext>
            </a:extLst>
          </p:cNvPr>
          <p:cNvSpPr txBox="1"/>
          <p:nvPr/>
        </p:nvSpPr>
        <p:spPr>
          <a:xfrm>
            <a:off x="7073914" y="2542054"/>
            <a:ext cx="330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-4</a:t>
            </a: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0BD3945C-7975-0776-1331-7F95CCFB81B0}"/>
              </a:ext>
            </a:extLst>
          </p:cNvPr>
          <p:cNvCxnSpPr>
            <a:cxnSpLocks/>
          </p:cNvCxnSpPr>
          <p:nvPr/>
        </p:nvCxnSpPr>
        <p:spPr>
          <a:xfrm rot="5400000">
            <a:off x="6817917" y="3903466"/>
            <a:ext cx="4581989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5DB2C730-7C46-81D9-8FA6-080A5C77EC85}"/>
              </a:ext>
            </a:extLst>
          </p:cNvPr>
          <p:cNvCxnSpPr>
            <a:cxnSpLocks/>
          </p:cNvCxnSpPr>
          <p:nvPr/>
        </p:nvCxnSpPr>
        <p:spPr>
          <a:xfrm rot="10800000">
            <a:off x="6818191" y="3909483"/>
            <a:ext cx="4608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2" name="Connecteur droit 1091">
            <a:extLst>
              <a:ext uri="{FF2B5EF4-FFF2-40B4-BE49-F238E27FC236}">
                <a16:creationId xmlns:a16="http://schemas.microsoft.com/office/drawing/2014/main" id="{3C4E5346-D2E5-5E9B-2B71-2E8BE53D4D45}"/>
              </a:ext>
            </a:extLst>
          </p:cNvPr>
          <p:cNvCxnSpPr>
            <a:cxnSpLocks/>
          </p:cNvCxnSpPr>
          <p:nvPr/>
        </p:nvCxnSpPr>
        <p:spPr>
          <a:xfrm>
            <a:off x="8672767" y="1868094"/>
            <a:ext cx="1555842" cy="44286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6C3ED3A6-0940-94FB-E4E2-ED8CC5C15A2E}"/>
              </a:ext>
            </a:extLst>
          </p:cNvPr>
          <p:cNvGrpSpPr/>
          <p:nvPr/>
        </p:nvGrpSpPr>
        <p:grpSpPr>
          <a:xfrm>
            <a:off x="9966321" y="5613310"/>
            <a:ext cx="969697" cy="338554"/>
            <a:chOff x="9820156" y="1453444"/>
            <a:chExt cx="969697" cy="338554"/>
          </a:xfrm>
        </p:grpSpPr>
        <p:sp>
          <p:nvSpPr>
            <p:cNvPr id="63" name="Organigramme : Connecteur 62">
              <a:extLst>
                <a:ext uri="{FF2B5EF4-FFF2-40B4-BE49-F238E27FC236}">
                  <a16:creationId xmlns:a16="http://schemas.microsoft.com/office/drawing/2014/main" id="{2596FC1B-6F5A-29A1-EE83-5DD39F8FA0BB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088" name="ZoneTexte 1087">
              <a:extLst>
                <a:ext uri="{FF2B5EF4-FFF2-40B4-BE49-F238E27FC236}">
                  <a16:creationId xmlns:a16="http://schemas.microsoft.com/office/drawing/2014/main" id="{FDDFE50A-96CB-4F07-B446-60944D917DEE}"/>
                </a:ext>
              </a:extLst>
            </p:cNvPr>
            <p:cNvSpPr txBox="1"/>
            <p:nvPr/>
          </p:nvSpPr>
          <p:spPr>
            <a:xfrm>
              <a:off x="9921334" y="1453444"/>
              <a:ext cx="868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B(2,-7)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089" name="Groupe 1088">
            <a:extLst>
              <a:ext uri="{FF2B5EF4-FFF2-40B4-BE49-F238E27FC236}">
                <a16:creationId xmlns:a16="http://schemas.microsoft.com/office/drawing/2014/main" id="{C950186D-1B4C-12BB-38E4-0485D7740905}"/>
              </a:ext>
            </a:extLst>
          </p:cNvPr>
          <p:cNvGrpSpPr/>
          <p:nvPr/>
        </p:nvGrpSpPr>
        <p:grpSpPr>
          <a:xfrm>
            <a:off x="9489241" y="4137592"/>
            <a:ext cx="1073598" cy="338554"/>
            <a:chOff x="9820156" y="1365880"/>
            <a:chExt cx="1073598" cy="338554"/>
          </a:xfrm>
        </p:grpSpPr>
        <p:sp>
          <p:nvSpPr>
            <p:cNvPr id="1090" name="Organigramme : Connecteur 1089">
              <a:extLst>
                <a:ext uri="{FF2B5EF4-FFF2-40B4-BE49-F238E27FC236}">
                  <a16:creationId xmlns:a16="http://schemas.microsoft.com/office/drawing/2014/main" id="{5A9A10A5-FA40-1ED0-2DFE-8512FEA05210}"/>
                </a:ext>
              </a:extLst>
            </p:cNvPr>
            <p:cNvSpPr/>
            <p:nvPr/>
          </p:nvSpPr>
          <p:spPr>
            <a:xfrm>
              <a:off x="9820156" y="1515747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091" name="ZoneTexte 1090">
              <a:extLst>
                <a:ext uri="{FF2B5EF4-FFF2-40B4-BE49-F238E27FC236}">
                  <a16:creationId xmlns:a16="http://schemas.microsoft.com/office/drawing/2014/main" id="{9A74A980-4665-91F5-95EA-50269283278E}"/>
                </a:ext>
              </a:extLst>
            </p:cNvPr>
            <p:cNvSpPr txBox="1"/>
            <p:nvPr/>
          </p:nvSpPr>
          <p:spPr>
            <a:xfrm>
              <a:off x="10031440" y="1365880"/>
              <a:ext cx="8623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A(1,</a:t>
              </a:r>
              <a:r>
                <a:rPr lang="fr-FR" sz="1600" b="1" dirty="0">
                  <a:solidFill>
                    <a:srgbClr val="0070C0"/>
                  </a:solidFill>
                  <a:latin typeface="Calibri" panose="020F0502020204030204"/>
                </a:rPr>
                <a:t>-4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lang="fr-FR" sz="1400" dirty="0">
                <a:solidFill>
                  <a:srgbClr val="0070C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D7F1232-0ECD-9432-6525-FE056713CE58}"/>
                  </a:ext>
                </a:extLst>
              </p:cNvPr>
              <p:cNvSpPr txBox="1"/>
              <p:nvPr/>
            </p:nvSpPr>
            <p:spPr>
              <a:xfrm>
                <a:off x="7887795" y="6213868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D7F1232-0ECD-9432-6525-FE056713C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795" y="6213868"/>
                <a:ext cx="6096000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47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77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EF8E492-4384-61EF-55FD-72753BA7E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841" y="1007535"/>
            <a:ext cx="6032029" cy="525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22F28-BB4D-D377-F5F5-098D84116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C7531E80-5231-E19F-EB46-7E99D0743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36" y="1482421"/>
            <a:ext cx="11504984" cy="4742101"/>
          </a:xfrm>
          <a:prstGeom prst="rect">
            <a:avLst/>
          </a:prstGeom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A7AF284D-3B49-6B86-7FCB-AE182B058C89}"/>
              </a:ext>
            </a:extLst>
          </p:cNvPr>
          <p:cNvCxnSpPr/>
          <p:nvPr/>
        </p:nvCxnSpPr>
        <p:spPr>
          <a:xfrm flipV="1">
            <a:off x="8432942" y="2116456"/>
            <a:ext cx="1371600" cy="410806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5" name="D_A_01">
            <a:extLst>
              <a:ext uri="{FF2B5EF4-FFF2-40B4-BE49-F238E27FC236}">
                <a16:creationId xmlns:a16="http://schemas.microsoft.com/office/drawing/2014/main" id="{F85CEC24-FAE1-660C-5908-E3081FFB834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297DA91-5E52-A413-97B0-CB9D1A0DE054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123D93A-B9F3-2F8D-2325-61CB1D3F3AB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3528BF09-163E-1C9D-47C1-2A7A6D1C7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885671FC-4D46-CFC0-DD3B-AA92BD38A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11518F25-4B21-AA82-1783-13FC84F08B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F8BA8E2-9D5F-784A-40CD-D526DED84154}"/>
              </a:ext>
            </a:extLst>
          </p:cNvPr>
          <p:cNvSpPr txBox="1"/>
          <p:nvPr/>
        </p:nvSpPr>
        <p:spPr>
          <a:xfrm>
            <a:off x="2807113" y="3852342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88771B-0245-AFBF-25FE-4A278BDACBAB}"/>
              </a:ext>
            </a:extLst>
          </p:cNvPr>
          <p:cNvSpPr txBox="1"/>
          <p:nvPr/>
        </p:nvSpPr>
        <p:spPr>
          <a:xfrm>
            <a:off x="3753117" y="3860171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9A7ACC2-6BD8-D42D-F52A-1E9C1105C5F7}"/>
              </a:ext>
            </a:extLst>
          </p:cNvPr>
          <p:cNvSpPr txBox="1"/>
          <p:nvPr/>
        </p:nvSpPr>
        <p:spPr>
          <a:xfrm>
            <a:off x="5124190" y="4447590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5F9916F-BA53-FF12-5A95-5803B60445E9}"/>
              </a:ext>
            </a:extLst>
          </p:cNvPr>
          <p:cNvSpPr txBox="1"/>
          <p:nvPr/>
        </p:nvSpPr>
        <p:spPr>
          <a:xfrm>
            <a:off x="5600002" y="4452507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59A8B69-4D43-2B95-F33E-4C643F1466A5}"/>
              </a:ext>
            </a:extLst>
          </p:cNvPr>
          <p:cNvSpPr txBox="1"/>
          <p:nvPr/>
        </p:nvSpPr>
        <p:spPr>
          <a:xfrm>
            <a:off x="6655917" y="4447590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AA806E-6D01-09C0-A112-78BBF6627E35}"/>
              </a:ext>
            </a:extLst>
          </p:cNvPr>
          <p:cNvSpPr txBox="1"/>
          <p:nvPr/>
        </p:nvSpPr>
        <p:spPr>
          <a:xfrm>
            <a:off x="7045053" y="4476385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Organigramme : Connecteur 12">
            <a:extLst>
              <a:ext uri="{FF2B5EF4-FFF2-40B4-BE49-F238E27FC236}">
                <a16:creationId xmlns:a16="http://schemas.microsoft.com/office/drawing/2014/main" id="{B16CA1A5-2441-0A65-B5A7-2CA459C3C7D3}"/>
              </a:ext>
            </a:extLst>
          </p:cNvPr>
          <p:cNvSpPr/>
          <p:nvPr/>
        </p:nvSpPr>
        <p:spPr>
          <a:xfrm>
            <a:off x="8442397" y="5804949"/>
            <a:ext cx="144000" cy="144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6" name="Organigramme : Connecteur 15">
            <a:extLst>
              <a:ext uri="{FF2B5EF4-FFF2-40B4-BE49-F238E27FC236}">
                <a16:creationId xmlns:a16="http://schemas.microsoft.com/office/drawing/2014/main" id="{6E5C5408-8533-F324-F366-D48DC1564581}"/>
              </a:ext>
            </a:extLst>
          </p:cNvPr>
          <p:cNvSpPr/>
          <p:nvPr/>
        </p:nvSpPr>
        <p:spPr>
          <a:xfrm>
            <a:off x="9389677" y="2948975"/>
            <a:ext cx="144000" cy="144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32BAC03-DE74-7E6B-E93D-C76C5DE0F2C9}"/>
              </a:ext>
            </a:extLst>
          </p:cNvPr>
          <p:cNvSpPr txBox="1"/>
          <p:nvPr/>
        </p:nvSpPr>
        <p:spPr>
          <a:xfrm>
            <a:off x="8123704" y="5604894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8D23800-3B21-A658-4584-ED465415A46E}"/>
              </a:ext>
            </a:extLst>
          </p:cNvPr>
          <p:cNvSpPr txBox="1"/>
          <p:nvPr/>
        </p:nvSpPr>
        <p:spPr>
          <a:xfrm>
            <a:off x="9533677" y="2820920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6B36E37-33FC-72EE-862D-9295AE6AD02A}"/>
                  </a:ext>
                </a:extLst>
              </p:cNvPr>
              <p:cNvSpPr txBox="1"/>
              <p:nvPr/>
            </p:nvSpPr>
            <p:spPr>
              <a:xfrm>
                <a:off x="9900527" y="2174900"/>
                <a:ext cx="14710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6B36E37-33FC-72EE-862D-9295AE6AD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527" y="2174900"/>
                <a:ext cx="1471053" cy="338554"/>
              </a:xfrm>
              <a:prstGeom prst="rect">
                <a:avLst/>
              </a:prstGeom>
              <a:blipFill>
                <a:blip r:embed="rId6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003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 animBg="1"/>
      <p:bldP spid="16" grpId="0" animBg="1"/>
      <p:bldP spid="18" grpId="0"/>
      <p:bldP spid="20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9C496-7140-6CF9-DC01-BF1C6A6F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F0C3B6-AF16-0B1D-4FE9-8F29B8FFFDD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1E38FAC-CBD5-A729-82AE-DD4EFA09C25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26683FC-BEBC-0C59-C216-6ECE787EDEB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9487C34-5B84-1B4E-353F-1A8095B1A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3BEA2280-CD35-3C1B-B2DE-0D75435FD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2610D59E-B4DF-2DB8-248F-997E16F7E5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9FDFD46-D252-8007-95AA-8C698AB67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34" y="1294935"/>
            <a:ext cx="11659788" cy="490049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A00E8E-A730-79AB-3F3D-C352E5363B08}"/>
              </a:ext>
            </a:extLst>
          </p:cNvPr>
          <p:cNvSpPr txBox="1"/>
          <p:nvPr/>
        </p:nvSpPr>
        <p:spPr>
          <a:xfrm>
            <a:off x="3055374" y="3696929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EAD8A8-D8AF-DBC4-3D9A-27779FFB50D5}"/>
              </a:ext>
            </a:extLst>
          </p:cNvPr>
          <p:cNvSpPr txBox="1"/>
          <p:nvPr/>
        </p:nvSpPr>
        <p:spPr>
          <a:xfrm>
            <a:off x="3780503" y="3696929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CC303A-879A-3A34-9B7E-B87FD308F8DE}"/>
              </a:ext>
            </a:extLst>
          </p:cNvPr>
          <p:cNvSpPr txBox="1"/>
          <p:nvPr/>
        </p:nvSpPr>
        <p:spPr>
          <a:xfrm>
            <a:off x="5014981" y="4252452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04E998-DB22-7729-2683-AA14D32C1FAE}"/>
              </a:ext>
            </a:extLst>
          </p:cNvPr>
          <p:cNvSpPr txBox="1"/>
          <p:nvPr/>
        </p:nvSpPr>
        <p:spPr>
          <a:xfrm>
            <a:off x="5441632" y="4252452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607B586-6536-D7F5-5A43-2FE0433A7EE3}"/>
              </a:ext>
            </a:extLst>
          </p:cNvPr>
          <p:cNvSpPr txBox="1"/>
          <p:nvPr/>
        </p:nvSpPr>
        <p:spPr>
          <a:xfrm>
            <a:off x="6442324" y="4252452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BF204A-DA79-9FE0-13F7-EBE8FE8A4F0D}"/>
              </a:ext>
            </a:extLst>
          </p:cNvPr>
          <p:cNvSpPr txBox="1"/>
          <p:nvPr/>
        </p:nvSpPr>
        <p:spPr>
          <a:xfrm>
            <a:off x="6932834" y="4252452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14" name="Organigramme : Connecteur 13">
            <a:extLst>
              <a:ext uri="{FF2B5EF4-FFF2-40B4-BE49-F238E27FC236}">
                <a16:creationId xmlns:a16="http://schemas.microsoft.com/office/drawing/2014/main" id="{C0BBA27F-BF90-E0DC-4374-4BB958158B9A}"/>
              </a:ext>
            </a:extLst>
          </p:cNvPr>
          <p:cNvSpPr/>
          <p:nvPr/>
        </p:nvSpPr>
        <p:spPr>
          <a:xfrm>
            <a:off x="8214275" y="1894551"/>
            <a:ext cx="144000" cy="144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5" name="Organigramme : Connecteur 14">
            <a:extLst>
              <a:ext uri="{FF2B5EF4-FFF2-40B4-BE49-F238E27FC236}">
                <a16:creationId xmlns:a16="http://schemas.microsoft.com/office/drawing/2014/main" id="{72C33AA3-89EE-1A39-FD37-679175127697}"/>
              </a:ext>
            </a:extLst>
          </p:cNvPr>
          <p:cNvSpPr/>
          <p:nvPr/>
        </p:nvSpPr>
        <p:spPr>
          <a:xfrm>
            <a:off x="9177708" y="4708617"/>
            <a:ext cx="144000" cy="1440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10D002-BD6B-C56D-4B30-FFEA4EAC2892}"/>
              </a:ext>
            </a:extLst>
          </p:cNvPr>
          <p:cNvSpPr txBox="1"/>
          <p:nvPr/>
        </p:nvSpPr>
        <p:spPr>
          <a:xfrm flipH="1">
            <a:off x="8012998" y="1616669"/>
            <a:ext cx="4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0052E9E-71C6-F184-91AE-1286740EEC8C}"/>
              </a:ext>
            </a:extLst>
          </p:cNvPr>
          <p:cNvSpPr txBox="1"/>
          <p:nvPr/>
        </p:nvSpPr>
        <p:spPr>
          <a:xfrm>
            <a:off x="9364928" y="4652562"/>
            <a:ext cx="58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B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1F73B26-AD15-68D0-620A-5CF5C6C52721}"/>
              </a:ext>
            </a:extLst>
          </p:cNvPr>
          <p:cNvCxnSpPr>
            <a:cxnSpLocks/>
          </p:cNvCxnSpPr>
          <p:nvPr/>
        </p:nvCxnSpPr>
        <p:spPr>
          <a:xfrm flipH="1" flipV="1">
            <a:off x="8130450" y="1509397"/>
            <a:ext cx="1534554" cy="455710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A4F3699-5B78-BADF-739F-1C3C410CF4AF}"/>
                  </a:ext>
                </a:extLst>
              </p:cNvPr>
              <p:cNvSpPr txBox="1"/>
              <p:nvPr/>
            </p:nvSpPr>
            <p:spPr>
              <a:xfrm>
                <a:off x="9576183" y="5509464"/>
                <a:ext cx="147105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A4F3699-5B78-BADF-739F-1C3C410CF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6183" y="5509464"/>
                <a:ext cx="1471053" cy="338554"/>
              </a:xfrm>
              <a:prstGeom prst="rect">
                <a:avLst/>
              </a:prstGeom>
              <a:blipFill>
                <a:blip r:embed="rId6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576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13" grpId="0"/>
      <p:bldP spid="14" grpId="0" animBg="1"/>
      <p:bldP spid="15" grpId="0" animBg="1"/>
      <p:bldP spid="16" grpId="0"/>
      <p:bldP spid="17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4908140" y="62038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CA1F80-A57B-3F99-BC1F-1B07D8DF9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58" y="2292868"/>
            <a:ext cx="10900987" cy="209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2DD35F5-B632-AFD5-8B83-502F3329B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03" y="2173975"/>
            <a:ext cx="11499525" cy="251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77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49948A1-DF24-F529-D02A-563477ECC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94" y="2182761"/>
            <a:ext cx="11519594" cy="198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C6D0FC-7385-3329-1667-DFF4BA177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20" y="1959430"/>
            <a:ext cx="11358379" cy="272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10226</TotalTime>
  <Words>2571</Words>
  <Application>Microsoft Office PowerPoint</Application>
  <PresentationFormat>Grand écran</PresentationFormat>
  <Paragraphs>611</Paragraphs>
  <Slides>41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41</vt:i4>
      </vt:variant>
    </vt:vector>
  </HeadingPairs>
  <TitlesOfParts>
    <vt:vector size="55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SWAZSN+BradleyHandITCTT-Bold</vt:lpstr>
      <vt:lpstr>Times</vt:lpstr>
      <vt:lpstr>VFSTNH+Calibri</vt:lpstr>
      <vt:lpstr>VFSTNH+Calibri-Bold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1178</cp:revision>
  <cp:lastPrinted>2024-10-05T19:15:58Z</cp:lastPrinted>
  <dcterms:created xsi:type="dcterms:W3CDTF">2024-05-28T10:13:44Z</dcterms:created>
  <dcterms:modified xsi:type="dcterms:W3CDTF">2025-12-12T21:15:17Z</dcterms:modified>
</cp:coreProperties>
</file>