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  <p:sldMasterId id="2147483750" r:id="rId3"/>
    <p:sldMasterId id="2147483778" r:id="rId4"/>
  </p:sldMasterIdLst>
  <p:notesMasterIdLst>
    <p:notesMasterId r:id="rId47"/>
  </p:notesMasterIdLst>
  <p:sldIdLst>
    <p:sldId id="279" r:id="rId5"/>
    <p:sldId id="282" r:id="rId6"/>
    <p:sldId id="291" r:id="rId7"/>
    <p:sldId id="293" r:id="rId8"/>
    <p:sldId id="281" r:id="rId9"/>
    <p:sldId id="264" r:id="rId10"/>
    <p:sldId id="307" r:id="rId11"/>
    <p:sldId id="384" r:id="rId12"/>
    <p:sldId id="310" r:id="rId13"/>
    <p:sldId id="273" r:id="rId14"/>
    <p:sldId id="275" r:id="rId15"/>
    <p:sldId id="276" r:id="rId16"/>
    <p:sldId id="270" r:id="rId17"/>
    <p:sldId id="313" r:id="rId18"/>
    <p:sldId id="258" r:id="rId19"/>
    <p:sldId id="308" r:id="rId20"/>
    <p:sldId id="257" r:id="rId21"/>
    <p:sldId id="265" r:id="rId22"/>
    <p:sldId id="269" r:id="rId23"/>
    <p:sldId id="286" r:id="rId24"/>
    <p:sldId id="2147483647" r:id="rId25"/>
    <p:sldId id="268" r:id="rId26"/>
    <p:sldId id="285" r:id="rId27"/>
    <p:sldId id="260" r:id="rId28"/>
    <p:sldId id="272" r:id="rId29"/>
    <p:sldId id="288" r:id="rId30"/>
    <p:sldId id="294" r:id="rId31"/>
    <p:sldId id="283" r:id="rId32"/>
    <p:sldId id="256" r:id="rId33"/>
    <p:sldId id="266" r:id="rId34"/>
    <p:sldId id="261" r:id="rId35"/>
    <p:sldId id="267" r:id="rId36"/>
    <p:sldId id="277" r:id="rId37"/>
    <p:sldId id="280" r:id="rId38"/>
    <p:sldId id="287" r:id="rId39"/>
    <p:sldId id="259" r:id="rId40"/>
    <p:sldId id="271" r:id="rId41"/>
    <p:sldId id="274" r:id="rId42"/>
    <p:sldId id="317" r:id="rId43"/>
    <p:sldId id="262" r:id="rId44"/>
    <p:sldId id="278" r:id="rId45"/>
    <p:sldId id="284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79"/>
            <p14:sldId id="282"/>
            <p14:sldId id="291"/>
            <p14:sldId id="293"/>
            <p14:sldId id="281"/>
            <p14:sldId id="264"/>
            <p14:sldId id="307"/>
            <p14:sldId id="384"/>
            <p14:sldId id="310"/>
            <p14:sldId id="273"/>
            <p14:sldId id="275"/>
            <p14:sldId id="276"/>
            <p14:sldId id="270"/>
            <p14:sldId id="313"/>
            <p14:sldId id="258"/>
            <p14:sldId id="308"/>
            <p14:sldId id="257"/>
            <p14:sldId id="265"/>
            <p14:sldId id="269"/>
            <p14:sldId id="286"/>
            <p14:sldId id="2147483647"/>
            <p14:sldId id="268"/>
            <p14:sldId id="285"/>
            <p14:sldId id="260"/>
            <p14:sldId id="272"/>
            <p14:sldId id="288"/>
            <p14:sldId id="294"/>
            <p14:sldId id="283"/>
            <p14:sldId id="256"/>
            <p14:sldId id="266"/>
            <p14:sldId id="261"/>
            <p14:sldId id="267"/>
            <p14:sldId id="277"/>
            <p14:sldId id="280"/>
            <p14:sldId id="287"/>
            <p14:sldId id="259"/>
            <p14:sldId id="271"/>
            <p14:sldId id="274"/>
            <p14:sldId id="317"/>
            <p14:sldId id="262"/>
            <p14:sldId id="278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FA9"/>
    <a:srgbClr val="ECB963"/>
    <a:srgbClr val="156082"/>
    <a:srgbClr val="DCEAF7"/>
    <a:srgbClr val="DCE6F2"/>
    <a:srgbClr val="E3EEF2"/>
    <a:srgbClr val="C8F5E8"/>
    <a:srgbClr val="E0EFE9"/>
    <a:srgbClr val="BFE0D2"/>
    <a:srgbClr val="94CF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5FBFC1-5ECC-415E-9175-BA52FFEE1268}" v="1" dt="2026-05-01T22:50:36.4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78" d="100"/>
          <a:sy n="78" d="100"/>
        </p:scale>
        <p:origin x="9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ELAZIZ.ASSEBBANE" userId="af44cbbb-d77c-45ae-bf3f-17cd253b121b" providerId="ADAL" clId="{9124E342-7500-48D5-BF5B-0920EAD0209E}"/>
    <pc:docChg chg="custSel modSld">
      <pc:chgData name="ABDELAZIZ.ASSEBBANE" userId="af44cbbb-d77c-45ae-bf3f-17cd253b121b" providerId="ADAL" clId="{9124E342-7500-48D5-BF5B-0920EAD0209E}" dt="2026-05-01T22:58:13.941" v="96" actId="20577"/>
      <pc:docMkLst>
        <pc:docMk/>
      </pc:docMkLst>
      <pc:sldChg chg="modSp mod">
        <pc:chgData name="ABDELAZIZ.ASSEBBANE" userId="af44cbbb-d77c-45ae-bf3f-17cd253b121b" providerId="ADAL" clId="{9124E342-7500-48D5-BF5B-0920EAD0209E}" dt="2026-05-01T22:54:05.600" v="5" actId="20577"/>
        <pc:sldMkLst>
          <pc:docMk/>
          <pc:sldMk cId="3812792163" sldId="257"/>
        </pc:sldMkLst>
        <pc:spChg chg="mod">
          <ac:chgData name="ABDELAZIZ.ASSEBBANE" userId="af44cbbb-d77c-45ae-bf3f-17cd253b121b" providerId="ADAL" clId="{9124E342-7500-48D5-BF5B-0920EAD0209E}" dt="2026-05-01T22:54:05.600" v="5" actId="20577"/>
          <ac:spMkLst>
            <pc:docMk/>
            <pc:sldMk cId="3812792163" sldId="257"/>
            <ac:spMk id="11" creationId="{F8210853-2820-FAA4-C9EA-D582A47D6FEF}"/>
          </ac:spMkLst>
        </pc:spChg>
      </pc:sldChg>
      <pc:sldChg chg="modSp mod">
        <pc:chgData name="ABDELAZIZ.ASSEBBANE" userId="af44cbbb-d77c-45ae-bf3f-17cd253b121b" providerId="ADAL" clId="{9124E342-7500-48D5-BF5B-0920EAD0209E}" dt="2026-05-01T22:50:10.638" v="0" actId="20577"/>
        <pc:sldMkLst>
          <pc:docMk/>
          <pc:sldMk cId="1859490295" sldId="279"/>
        </pc:sldMkLst>
        <pc:spChg chg="mod">
          <ac:chgData name="ABDELAZIZ.ASSEBBANE" userId="af44cbbb-d77c-45ae-bf3f-17cd253b121b" providerId="ADAL" clId="{9124E342-7500-48D5-BF5B-0920EAD0209E}" dt="2026-05-01T22:50:10.638" v="0" actId="20577"/>
          <ac:spMkLst>
            <pc:docMk/>
            <pc:sldMk cId="1859490295" sldId="279"/>
            <ac:spMk id="4" creationId="{77E0CE47-5F7B-B467-3FE1-E0849BAF3EE0}"/>
          </ac:spMkLst>
        </pc:spChg>
      </pc:sldChg>
      <pc:sldChg chg="modSp mod">
        <pc:chgData name="ABDELAZIZ.ASSEBBANE" userId="af44cbbb-d77c-45ae-bf3f-17cd253b121b" providerId="ADAL" clId="{9124E342-7500-48D5-BF5B-0920EAD0209E}" dt="2026-05-01T22:52:25.231" v="3" actId="207"/>
        <pc:sldMkLst>
          <pc:docMk/>
          <pc:sldMk cId="4292766381" sldId="285"/>
        </pc:sldMkLst>
        <pc:spChg chg="mod">
          <ac:chgData name="ABDELAZIZ.ASSEBBANE" userId="af44cbbb-d77c-45ae-bf3f-17cd253b121b" providerId="ADAL" clId="{9124E342-7500-48D5-BF5B-0920EAD0209E}" dt="2026-05-01T22:52:25.231" v="3" actId="207"/>
          <ac:spMkLst>
            <pc:docMk/>
            <pc:sldMk cId="4292766381" sldId="285"/>
            <ac:spMk id="2" creationId="{D5CFF272-E9AE-6376-0D11-AB343788D277}"/>
          </ac:spMkLst>
        </pc:spChg>
        <pc:spChg chg="mod">
          <ac:chgData name="ABDELAZIZ.ASSEBBANE" userId="af44cbbb-d77c-45ae-bf3f-17cd253b121b" providerId="ADAL" clId="{9124E342-7500-48D5-BF5B-0920EAD0209E}" dt="2026-05-01T22:52:25.231" v="3" actId="207"/>
          <ac:spMkLst>
            <pc:docMk/>
            <pc:sldMk cId="4292766381" sldId="285"/>
            <ac:spMk id="3" creationId="{3CF1780E-EA6D-0474-A306-8E10E9AC2428}"/>
          </ac:spMkLst>
        </pc:spChg>
        <pc:spChg chg="mod">
          <ac:chgData name="ABDELAZIZ.ASSEBBANE" userId="af44cbbb-d77c-45ae-bf3f-17cd253b121b" providerId="ADAL" clId="{9124E342-7500-48D5-BF5B-0920EAD0209E}" dt="2026-05-01T22:52:25.231" v="3" actId="207"/>
          <ac:spMkLst>
            <pc:docMk/>
            <pc:sldMk cId="4292766381" sldId="285"/>
            <ac:spMk id="9" creationId="{C56505A1-D6CA-FF22-B935-BB4BD6599A04}"/>
          </ac:spMkLst>
        </pc:spChg>
        <pc:spChg chg="mod">
          <ac:chgData name="ABDELAZIZ.ASSEBBANE" userId="af44cbbb-d77c-45ae-bf3f-17cd253b121b" providerId="ADAL" clId="{9124E342-7500-48D5-BF5B-0920EAD0209E}" dt="2026-05-01T22:52:25.231" v="3" actId="207"/>
          <ac:spMkLst>
            <pc:docMk/>
            <pc:sldMk cId="4292766381" sldId="285"/>
            <ac:spMk id="10" creationId="{FEC81DF6-4AE2-0138-F557-F5C2F64FFB56}"/>
          </ac:spMkLst>
        </pc:spChg>
      </pc:sldChg>
      <pc:sldChg chg="addSp delSp modSp mod">
        <pc:chgData name="ABDELAZIZ.ASSEBBANE" userId="af44cbbb-d77c-45ae-bf3f-17cd253b121b" providerId="ADAL" clId="{9124E342-7500-48D5-BF5B-0920EAD0209E}" dt="2026-05-01T22:58:13.941" v="96" actId="20577"/>
        <pc:sldMkLst>
          <pc:docMk/>
          <pc:sldMk cId="3233934325" sldId="384"/>
        </pc:sldMkLst>
        <pc:spChg chg="add del mod">
          <ac:chgData name="ABDELAZIZ.ASSEBBANE" userId="af44cbbb-d77c-45ae-bf3f-17cd253b121b" providerId="ADAL" clId="{9124E342-7500-48D5-BF5B-0920EAD0209E}" dt="2026-05-01T22:55:42.832" v="8" actId="478"/>
          <ac:spMkLst>
            <pc:docMk/>
            <pc:sldMk cId="3233934325" sldId="384"/>
            <ac:spMk id="11" creationId="{904D4175-F69B-2457-D545-567CE7DC4795}"/>
          </ac:spMkLst>
        </pc:spChg>
        <pc:spChg chg="mod">
          <ac:chgData name="ABDELAZIZ.ASSEBBANE" userId="af44cbbb-d77c-45ae-bf3f-17cd253b121b" providerId="ADAL" clId="{9124E342-7500-48D5-BF5B-0920EAD0209E}" dt="2026-05-01T22:57:36.331" v="62" actId="20577"/>
          <ac:spMkLst>
            <pc:docMk/>
            <pc:sldMk cId="3233934325" sldId="384"/>
            <ac:spMk id="16" creationId="{8F67099A-3732-7E80-8730-8CFE45D2B17B}"/>
          </ac:spMkLst>
        </pc:spChg>
        <pc:spChg chg="mod">
          <ac:chgData name="ABDELAZIZ.ASSEBBANE" userId="af44cbbb-d77c-45ae-bf3f-17cd253b121b" providerId="ADAL" clId="{9124E342-7500-48D5-BF5B-0920EAD0209E}" dt="2026-05-01T22:58:13.941" v="96" actId="20577"/>
          <ac:spMkLst>
            <pc:docMk/>
            <pc:sldMk cId="3233934325" sldId="384"/>
            <ac:spMk id="18" creationId="{3C4E8384-C9CF-24D5-B71F-4C51CDEAF0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39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11.pn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2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2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sv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327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69CFCD8A-8885-EB14-6069-6534547737B9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5DF7A8F9-7B4F-D2DC-B2A7-0F8935B6265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02E1D40-2726-6552-A97C-BD1AE6FE01F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836633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9;p16">
            <a:extLst>
              <a:ext uri="{FF2B5EF4-FFF2-40B4-BE49-F238E27FC236}">
                <a16:creationId xmlns:a16="http://schemas.microsoft.com/office/drawing/2014/main" id="{B65F27DD-2732-CBAD-BA71-EE7247F7DD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140;p16">
            <a:extLst>
              <a:ext uri="{FF2B5EF4-FFF2-40B4-BE49-F238E27FC236}">
                <a16:creationId xmlns:a16="http://schemas.microsoft.com/office/drawing/2014/main" id="{4A0E55EA-8D84-494C-8CB1-1C119B40D17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41;p16">
            <a:extLst>
              <a:ext uri="{FF2B5EF4-FFF2-40B4-BE49-F238E27FC236}">
                <a16:creationId xmlns:a16="http://schemas.microsoft.com/office/drawing/2014/main" id="{AB067005-20E0-0DC9-1547-6C957493A7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B64A3EE-1873-493E-94C6-3DA5AC49684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699049"/>
      </p:ext>
    </p:extLst>
  </p:cSld>
  <p:clrMapOvr>
    <a:masterClrMapping/>
  </p:clrMapOvr>
  <p:hf sldNum="0" hdr="0" ftr="0" dt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968517"/>
      </p:ext>
    </p:extLst>
  </p:cSld>
  <p:clrMapOvr>
    <a:masterClrMapping/>
  </p:clrMapOvr>
  <p:hf sldNum="0" hdr="0" ftr="0" dt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0;p18">
            <a:extLst>
              <a:ext uri="{FF2B5EF4-FFF2-40B4-BE49-F238E27FC236}">
                <a16:creationId xmlns:a16="http://schemas.microsoft.com/office/drawing/2014/main" id="{3A74E44E-BB05-20F7-0C03-4D8172FAA30C}"/>
              </a:ext>
            </a:extLst>
          </p:cNvPr>
          <p:cNvSpPr/>
          <p:nvPr userDrawn="1"/>
        </p:nvSpPr>
        <p:spPr>
          <a:xfrm>
            <a:off x="54200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5" name="Picture 2" descr="Image générée">
            <a:extLst>
              <a:ext uri="{FF2B5EF4-FFF2-40B4-BE49-F238E27FC236}">
                <a16:creationId xmlns:a16="http://schemas.microsoft.com/office/drawing/2014/main" id="{B3350720-EE59-4F08-4BBE-FDD23145BE3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-16983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172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9">
            <a:extLst>
              <a:ext uri="{FF2B5EF4-FFF2-40B4-BE49-F238E27FC236}">
                <a16:creationId xmlns:a16="http://schemas.microsoft.com/office/drawing/2014/main" id="{23F82CC2-EB39-C0E1-83DC-C1D0864CA105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66;p19">
            <a:extLst>
              <a:ext uri="{FF2B5EF4-FFF2-40B4-BE49-F238E27FC236}">
                <a16:creationId xmlns:a16="http://schemas.microsoft.com/office/drawing/2014/main" id="{56CD8337-EE3E-B02B-E0F7-4EC7F10F21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67;p19">
            <a:extLst>
              <a:ext uri="{FF2B5EF4-FFF2-40B4-BE49-F238E27FC236}">
                <a16:creationId xmlns:a16="http://schemas.microsoft.com/office/drawing/2014/main" id="{11B7A0DD-EA16-6358-3079-339D80F2EE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68;p19">
            <a:extLst>
              <a:ext uri="{FF2B5EF4-FFF2-40B4-BE49-F238E27FC236}">
                <a16:creationId xmlns:a16="http://schemas.microsoft.com/office/drawing/2014/main" id="{A750710D-377D-5338-6F7D-B1513D6691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7BE8DEB-705E-4647-B517-3FA30C223BDF}" type="slidenum">
              <a:t>‹N°›</a:t>
            </a:fld>
            <a:endParaRPr lang="fr-FR"/>
          </a:p>
        </p:txBody>
      </p:sp>
      <p:sp>
        <p:nvSpPr>
          <p:cNvPr id="6" name="Google Shape;169;p19">
            <a:extLst>
              <a:ext uri="{FF2B5EF4-FFF2-40B4-BE49-F238E27FC236}">
                <a16:creationId xmlns:a16="http://schemas.microsoft.com/office/drawing/2014/main" id="{A206FA39-8A6D-14DC-104D-B351BE445F31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70;p19">
            <a:extLst>
              <a:ext uri="{FF2B5EF4-FFF2-40B4-BE49-F238E27FC236}">
                <a16:creationId xmlns:a16="http://schemas.microsoft.com/office/drawing/2014/main" id="{4125451D-7B77-EFA5-406F-BD2439F2A414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71;p19">
            <a:extLst>
              <a:ext uri="{FF2B5EF4-FFF2-40B4-BE49-F238E27FC236}">
                <a16:creationId xmlns:a16="http://schemas.microsoft.com/office/drawing/2014/main" id="{3B12D56A-7BF1-67F3-FDB8-12FBD7DCCE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72;p19">
            <a:extLst>
              <a:ext uri="{FF2B5EF4-FFF2-40B4-BE49-F238E27FC236}">
                <a16:creationId xmlns:a16="http://schemas.microsoft.com/office/drawing/2014/main" id="{AF725CDA-54DA-2456-E6D9-C05DCA08C2A8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73;p19">
            <a:extLst>
              <a:ext uri="{FF2B5EF4-FFF2-40B4-BE49-F238E27FC236}">
                <a16:creationId xmlns:a16="http://schemas.microsoft.com/office/drawing/2014/main" id="{5A287A63-1D5B-6034-03CC-109764A1C9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7097339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20">
            <a:extLst>
              <a:ext uri="{FF2B5EF4-FFF2-40B4-BE49-F238E27FC236}">
                <a16:creationId xmlns:a16="http://schemas.microsoft.com/office/drawing/2014/main" id="{AED63B28-B4AF-8610-25F5-23B7016AA74D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27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176;p20">
            <a:extLst>
              <a:ext uri="{FF2B5EF4-FFF2-40B4-BE49-F238E27FC236}">
                <a16:creationId xmlns:a16="http://schemas.microsoft.com/office/drawing/2014/main" id="{70114C78-A858-5D8C-E826-8A504384309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177;p20">
            <a:extLst>
              <a:ext uri="{FF2B5EF4-FFF2-40B4-BE49-F238E27FC236}">
                <a16:creationId xmlns:a16="http://schemas.microsoft.com/office/drawing/2014/main" id="{2CFA9A98-2A6B-7FBC-9FB0-EB193CCD1D9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178;p20">
            <a:extLst>
              <a:ext uri="{FF2B5EF4-FFF2-40B4-BE49-F238E27FC236}">
                <a16:creationId xmlns:a16="http://schemas.microsoft.com/office/drawing/2014/main" id="{AF5279A2-A80C-5532-44C6-CC4D8AA44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6F310AA-5A3D-4C11-9811-C9290F9C2E68}" type="slidenum">
              <a:t>‹N°›</a:t>
            </a:fld>
            <a:endParaRPr lang="fr-FR"/>
          </a:p>
        </p:txBody>
      </p:sp>
      <p:sp>
        <p:nvSpPr>
          <p:cNvPr id="6" name="Google Shape;179;p20">
            <a:extLst>
              <a:ext uri="{FF2B5EF4-FFF2-40B4-BE49-F238E27FC236}">
                <a16:creationId xmlns:a16="http://schemas.microsoft.com/office/drawing/2014/main" id="{03050FA1-3125-AAE8-E94D-D4CA0B366AE9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180;p20">
            <a:extLst>
              <a:ext uri="{FF2B5EF4-FFF2-40B4-BE49-F238E27FC236}">
                <a16:creationId xmlns:a16="http://schemas.microsoft.com/office/drawing/2014/main" id="{B2E031B7-4449-1625-F8B8-CEE8AD0FED8B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3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181;p20">
            <a:extLst>
              <a:ext uri="{FF2B5EF4-FFF2-40B4-BE49-F238E27FC236}">
                <a16:creationId xmlns:a16="http://schemas.microsoft.com/office/drawing/2014/main" id="{98A5881A-F050-2263-0C60-30ABD7196E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182;p20">
            <a:extLst>
              <a:ext uri="{FF2B5EF4-FFF2-40B4-BE49-F238E27FC236}">
                <a16:creationId xmlns:a16="http://schemas.microsoft.com/office/drawing/2014/main" id="{B550ADC4-8A95-6C52-F224-A40899FDAA23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183;p20">
            <a:extLst>
              <a:ext uri="{FF2B5EF4-FFF2-40B4-BE49-F238E27FC236}">
                <a16:creationId xmlns:a16="http://schemas.microsoft.com/office/drawing/2014/main" id="{0EB41DBB-4ABF-D711-04BE-87D89CF9637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4381034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66991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87529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1;p23">
            <a:extLst>
              <a:ext uri="{FF2B5EF4-FFF2-40B4-BE49-F238E27FC236}">
                <a16:creationId xmlns:a16="http://schemas.microsoft.com/office/drawing/2014/main" id="{EBB55454-580B-FA88-45B0-96FDC3EAD250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32083A29-98ED-3B26-9AAD-1272C08D5CDE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3;p23">
            <a:extLst>
              <a:ext uri="{FF2B5EF4-FFF2-40B4-BE49-F238E27FC236}">
                <a16:creationId xmlns:a16="http://schemas.microsoft.com/office/drawing/2014/main" id="{3544C772-AF2F-05F5-374A-9EE8D6AF2DB3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04;p23">
            <a:extLst>
              <a:ext uri="{FF2B5EF4-FFF2-40B4-BE49-F238E27FC236}">
                <a16:creationId xmlns:a16="http://schemas.microsoft.com/office/drawing/2014/main" id="{72C63635-2F0D-8E23-8C0E-EFB0C971B2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9"/>
            <a:ext cx="4757599" cy="775597"/>
          </a:xfrm>
          <a:prstGeom prst="rect">
            <a:avLst/>
          </a:prstGeom>
        </p:spPr>
        <p:txBody>
          <a:bodyPr>
            <a:spAutoFit/>
          </a:bodyPr>
          <a:lstStyle>
            <a:lvl1pPr indent="-609585" algn="r">
              <a:buSzPts val="3600"/>
              <a:defRPr sz="4800" b="1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Google Shape;205;p23">
            <a:extLst>
              <a:ext uri="{FF2B5EF4-FFF2-40B4-BE49-F238E27FC236}">
                <a16:creationId xmlns:a16="http://schemas.microsoft.com/office/drawing/2014/main" id="{F3D17351-A04B-8F42-6BD4-E410C6F522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7"/>
            <a:ext cx="10845600" cy="528927"/>
          </a:xfrm>
          <a:prstGeom prst="rect">
            <a:avLst/>
          </a:prstGeom>
        </p:spPr>
        <p:txBody>
          <a:bodyPr>
            <a:spAutoFit/>
          </a:bodyPr>
          <a:lstStyle>
            <a:lvl1pPr indent="-499517" algn="r">
              <a:buSzPts val="2300"/>
              <a:defRPr sz="3067">
                <a:latin typeface="Simplified Arabic"/>
                <a:ea typeface="Simplified Arabic"/>
                <a:cs typeface="Simplified Arabic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3608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7;p24">
            <a:extLst>
              <a:ext uri="{FF2B5EF4-FFF2-40B4-BE49-F238E27FC236}">
                <a16:creationId xmlns:a16="http://schemas.microsoft.com/office/drawing/2014/main" id="{9E574565-9E3D-138D-1A07-254A8473819A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08;p24">
            <a:extLst>
              <a:ext uri="{FF2B5EF4-FFF2-40B4-BE49-F238E27FC236}">
                <a16:creationId xmlns:a16="http://schemas.microsoft.com/office/drawing/2014/main" id="{B47ECAA5-03A6-A5D2-DDE8-E6B30B219256}"/>
              </a:ext>
            </a:extLst>
          </p:cNvPr>
          <p:cNvSpPr txBox="1"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rgbClr val="FFF2CC"/>
          </a:solidFill>
          <a:ln w="9528" cap="flat">
            <a:solidFill>
              <a:srgbClr val="70AD47"/>
            </a:solidFill>
            <a:prstDash val="solid"/>
            <a:miter/>
          </a:ln>
        </p:spPr>
        <p:txBody>
          <a:bodyPr vert="horz" wrap="square" lIns="719997" tIns="360005" rIns="719997" bIns="36000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09;p24">
            <a:extLst>
              <a:ext uri="{FF2B5EF4-FFF2-40B4-BE49-F238E27FC236}">
                <a16:creationId xmlns:a16="http://schemas.microsoft.com/office/drawing/2014/main" id="{841D69CA-38AE-CC45-8182-A7D8BF1E0D61}"/>
              </a:ext>
            </a:extLst>
          </p:cNvPr>
          <p:cNvSpPr txBox="1"/>
          <p:nvPr/>
        </p:nvSpPr>
        <p:spPr>
          <a:xfrm>
            <a:off x="0" y="0"/>
            <a:ext cx="12192000" cy="1015995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10;p24">
            <a:extLst>
              <a:ext uri="{FF2B5EF4-FFF2-40B4-BE49-F238E27FC236}">
                <a16:creationId xmlns:a16="http://schemas.microsoft.com/office/drawing/2014/main" id="{02E6742A-DCA5-FA0C-C450-3B278B8B42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15207" y="81028"/>
            <a:ext cx="4757599" cy="707599"/>
          </a:xfrm>
          <a:prstGeom prst="rect">
            <a:avLst/>
          </a:prstGeom>
        </p:spPr>
        <p:txBody>
          <a:bodyPr anchorCtr="1">
            <a:spAutoFit/>
          </a:bodyPr>
          <a:lstStyle>
            <a:lvl1pPr indent="-304792" algn="ctr">
              <a:lnSpc>
                <a:spcPct val="100000"/>
              </a:lnSpc>
              <a:spcBef>
                <a:spcPts val="0"/>
              </a:spcBef>
              <a:buNone/>
              <a:defRPr sz="4000"/>
            </a:lvl1pPr>
          </a:lstStyle>
          <a:p>
            <a:pPr lvl="0"/>
            <a:endParaRPr lang="fr-FR"/>
          </a:p>
        </p:txBody>
      </p:sp>
      <p:sp>
        <p:nvSpPr>
          <p:cNvPr id="6" name="Google Shape;211;p24">
            <a:extLst>
              <a:ext uri="{FF2B5EF4-FFF2-40B4-BE49-F238E27FC236}">
                <a16:creationId xmlns:a16="http://schemas.microsoft.com/office/drawing/2014/main" id="{BB39D705-BAC2-BCE7-948F-E53CD5AE0E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1328" y="1678668"/>
            <a:ext cx="10845600" cy="480131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73465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3;p25">
            <a:extLst>
              <a:ext uri="{FF2B5EF4-FFF2-40B4-BE49-F238E27FC236}">
                <a16:creationId xmlns:a16="http://schemas.microsoft.com/office/drawing/2014/main" id="{45D174A0-CD4E-869D-DC0A-BFC479A531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3255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214;p25">
            <a:extLst>
              <a:ext uri="{FF2B5EF4-FFF2-40B4-BE49-F238E27FC236}">
                <a16:creationId xmlns:a16="http://schemas.microsoft.com/office/drawing/2014/main" id="{ACE2D79D-64B8-FBCC-B552-8B9C81D9116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215;p25">
            <a:extLst>
              <a:ext uri="{FF2B5EF4-FFF2-40B4-BE49-F238E27FC236}">
                <a16:creationId xmlns:a16="http://schemas.microsoft.com/office/drawing/2014/main" id="{28DD4AE5-900B-38AC-F29B-64B658026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216;p25">
            <a:extLst>
              <a:ext uri="{FF2B5EF4-FFF2-40B4-BE49-F238E27FC236}">
                <a16:creationId xmlns:a16="http://schemas.microsoft.com/office/drawing/2014/main" id="{72970308-E895-AAA4-D49D-F8948A474E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838A6BF-B8F6-446D-B38E-D5D93A388C7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4645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74;p77">
            <a:extLst>
              <a:ext uri="{FF2B5EF4-FFF2-40B4-BE49-F238E27FC236}">
                <a16:creationId xmlns:a16="http://schemas.microsoft.com/office/drawing/2014/main" id="{2E2E1E0D-C02A-C511-7D8A-487992630EFC}"/>
              </a:ext>
            </a:extLst>
          </p:cNvPr>
          <p:cNvSpPr/>
          <p:nvPr/>
        </p:nvSpPr>
        <p:spPr>
          <a:xfrm>
            <a:off x="1236927" y="706099"/>
            <a:ext cx="9678399" cy="5378805"/>
          </a:xfrm>
          <a:custGeom>
            <a:avLst>
              <a:gd name="f0" fmla="val 57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9528" cap="flat">
            <a:solidFill>
              <a:srgbClr val="D8D8D8"/>
            </a:solidFill>
            <a:prstDash val="solid"/>
            <a:miter/>
          </a:ln>
          <a:effectLst>
            <a:outerShdw dir="16200000" algn="tl">
              <a:srgbClr val="000000">
                <a:alpha val="6669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575;p77">
            <a:extLst>
              <a:ext uri="{FF2B5EF4-FFF2-40B4-BE49-F238E27FC236}">
                <a16:creationId xmlns:a16="http://schemas.microsoft.com/office/drawing/2014/main" id="{0FA98B78-6419-35B0-5F75-5AA7169862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76;p77">
            <a:extLst>
              <a:ext uri="{FF2B5EF4-FFF2-40B4-BE49-F238E27FC236}">
                <a16:creationId xmlns:a16="http://schemas.microsoft.com/office/drawing/2014/main" id="{BECFC8FA-0B97-47E0-2CF1-E5C53C674C7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77;p77">
            <a:extLst>
              <a:ext uri="{FF2B5EF4-FFF2-40B4-BE49-F238E27FC236}">
                <a16:creationId xmlns:a16="http://schemas.microsoft.com/office/drawing/2014/main" id="{8C324B73-2D1E-C109-305F-A39F62CFA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4DCEC68-AA10-430F-AB8E-74B26C8292AC}" type="slidenum">
              <a:t>‹N°›</a:t>
            </a:fld>
            <a:endParaRPr lang="fr-FR"/>
          </a:p>
        </p:txBody>
      </p:sp>
      <p:sp>
        <p:nvSpPr>
          <p:cNvPr id="6" name="Google Shape;578;p77">
            <a:extLst>
              <a:ext uri="{FF2B5EF4-FFF2-40B4-BE49-F238E27FC236}">
                <a16:creationId xmlns:a16="http://schemas.microsoft.com/office/drawing/2014/main" id="{674F536C-2FAD-7CAA-87A6-741BCDCFE942}"/>
              </a:ext>
            </a:extLst>
          </p:cNvPr>
          <p:cNvSpPr/>
          <p:nvPr/>
        </p:nvSpPr>
        <p:spPr>
          <a:xfrm>
            <a:off x="1360419" y="832897"/>
            <a:ext cx="9431596" cy="5153204"/>
          </a:xfrm>
          <a:prstGeom prst="rect">
            <a:avLst/>
          </a:prstGeom>
          <a:solidFill>
            <a:srgbClr val="E3EE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579;p77">
            <a:extLst>
              <a:ext uri="{FF2B5EF4-FFF2-40B4-BE49-F238E27FC236}">
                <a16:creationId xmlns:a16="http://schemas.microsoft.com/office/drawing/2014/main" id="{5BC81C31-C62B-6E23-0061-1864189A2D7C}"/>
              </a:ext>
            </a:extLst>
          </p:cNvPr>
          <p:cNvSpPr/>
          <p:nvPr/>
        </p:nvSpPr>
        <p:spPr>
          <a:xfrm>
            <a:off x="1504651" y="958596"/>
            <a:ext cx="9143195" cy="4902000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r="16200000" algn="tl">
              <a:srgbClr val="000000">
                <a:alpha val="4710"/>
              </a:srgbClr>
            </a:outerShdw>
          </a:effectLst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580;p77">
            <a:extLst>
              <a:ext uri="{FF2B5EF4-FFF2-40B4-BE49-F238E27FC236}">
                <a16:creationId xmlns:a16="http://schemas.microsoft.com/office/drawing/2014/main" id="{4FD3A21A-93E0-2CCE-AD16-53EE1866B4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1568" y="2311676"/>
            <a:ext cx="7772400" cy="2234805"/>
          </a:xfrm>
          <a:prstGeom prst="rect">
            <a:avLst/>
          </a:prstGeom>
        </p:spPr>
        <p:txBody>
          <a:bodyPr anchorCtr="1"/>
          <a:lstStyle>
            <a:lvl1pPr algn="ctr">
              <a:defRPr sz="5467" b="1">
                <a:solidFill>
                  <a:srgbClr val="44546A"/>
                </a:solidFill>
              </a:defRPr>
            </a:lvl1pPr>
          </a:lstStyle>
          <a:p>
            <a:pPr lvl="0"/>
            <a:endParaRPr lang="fr-FR"/>
          </a:p>
        </p:txBody>
      </p:sp>
      <p:sp>
        <p:nvSpPr>
          <p:cNvPr id="9" name="Google Shape;581;p77">
            <a:extLst>
              <a:ext uri="{FF2B5EF4-FFF2-40B4-BE49-F238E27FC236}">
                <a16:creationId xmlns:a16="http://schemas.microsoft.com/office/drawing/2014/main" id="{4DB57EFE-433F-73F9-C47B-2C66A7EBEEC0}"/>
              </a:ext>
            </a:extLst>
          </p:cNvPr>
          <p:cNvSpPr/>
          <p:nvPr/>
        </p:nvSpPr>
        <p:spPr>
          <a:xfrm>
            <a:off x="1773167" y="5360165"/>
            <a:ext cx="8610795" cy="107204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67" b="0" i="0" u="none" strike="noStrike" kern="0" cap="none" spc="0" baseline="0">
              <a:solidFill>
                <a:srgbClr val="FFFFFF"/>
              </a:solidFill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10" name="Google Shape;582;p77">
            <a:extLst>
              <a:ext uri="{FF2B5EF4-FFF2-40B4-BE49-F238E27FC236}">
                <a16:creationId xmlns:a16="http://schemas.microsoft.com/office/drawing/2014/main" id="{29745573-A6A0-F9A5-DBD3-8539AB15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5482132" y="1391339"/>
            <a:ext cx="920435" cy="9204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17915719"/>
      </p:ext>
    </p:extLst>
  </p:cSld>
  <p:clrMapOvr>
    <a:masterClrMapping/>
  </p:clrMapOvr>
  <p:hf sldNum="0"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5" y="706095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5" y="832902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4" y="958595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1565" y="2311679"/>
            <a:ext cx="7772400" cy="223464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5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28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3409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>
            <a:off x="11447485" y="272473"/>
            <a:ext cx="290043" cy="219304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cstate="print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5448" y="195948"/>
            <a:ext cx="10161104" cy="470617"/>
          </a:xfrm>
          <a:prstGeom prst="rect">
            <a:avLst/>
          </a:prstGeom>
        </p:spPr>
        <p:txBody>
          <a:bodyPr>
            <a:normAutofit/>
          </a:bodyPr>
          <a:lstStyle>
            <a:lvl1pPr algn="r"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ar-MA" dirty="0"/>
              <a:t>عنوان</a:t>
            </a:r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96949" y="685689"/>
            <a:ext cx="10179603" cy="29244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 i="1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ar-MA" dirty="0"/>
              <a:t>توجيهات للأستاذ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9267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9753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</p:spTree>
    <p:extLst>
      <p:ext uri="{BB962C8B-B14F-4D97-AF65-F5344CB8AC3E}">
        <p14:creationId xmlns:p14="http://schemas.microsoft.com/office/powerpoint/2010/main" val="33368447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6"/>
            <a:ext cx="4757739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ar-MA" sz="4800" b="1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</a:lstStyle>
          <a:p>
            <a:pPr marL="0" marR="0" lvl="0" indent="0" algn="ctr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ar-MA" sz="4800" b="1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عنوان النص</a:t>
            </a:r>
            <a:endParaRPr lang="ar-MA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1"/>
            <a:ext cx="10845479" cy="78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algn="r">
              <a:defRPr lang="fr-FR" sz="3000" b="0" i="0" u="none" dirty="0" smtClean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</a:defRPr>
            </a:lvl1pPr>
            <a:lvl2pPr>
              <a:defRPr lang="fr-FR" sz="1800" dirty="0" smtClean="0"/>
            </a:lvl2pPr>
            <a:lvl3pPr>
              <a:defRPr lang="fr-FR" sz="1800" dirty="0" smtClean="0"/>
            </a:lvl3pPr>
            <a:lvl4pPr>
              <a:defRPr lang="fr-FR" dirty="0" smtClean="0"/>
            </a:lvl4pPr>
            <a:lvl5pPr>
              <a:defRPr lang="fr-MA" dirty="0"/>
            </a:lvl5pPr>
          </a:lstStyle>
          <a:p>
            <a:pPr marL="0" marR="0" lvl="0" indent="195258" algn="just" defTabSz="457189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implified Arabic"/>
              <a:buNone/>
            </a:pPr>
            <a:r>
              <a:rPr lang="ar-MA" sz="3000" b="0" i="0" u="none" dirty="0">
                <a:solidFill>
                  <a:schemeClr val="dk1"/>
                </a:solidFill>
                <a:latin typeface="Simplified Arabic"/>
                <a:ea typeface="Simplified Arabic"/>
                <a:cs typeface="Simplified Arabic"/>
                <a:sym typeface="Simplified Arabic"/>
              </a:rPr>
              <a:t>النص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459279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sz="1800"/>
          </a:p>
        </p:txBody>
      </p:sp>
      <p:sp>
        <p:nvSpPr>
          <p:cNvPr id="3" name="Google Shape;882;p52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rgbClr val="70AD4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0" tIns="360000" rIns="720000" bIns="3600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85;p52"/>
          <p:cNvSpPr txBox="1"/>
          <p:nvPr userDrawn="1"/>
        </p:nvSpPr>
        <p:spPr>
          <a:xfrm>
            <a:off x="0" y="0"/>
            <a:ext cx="12192000" cy="1016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0" hasCustomPrompt="1"/>
          </p:nvPr>
        </p:nvSpPr>
        <p:spPr>
          <a:xfrm>
            <a:off x="3715201" y="81025"/>
            <a:ext cx="475773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  <a:defRPr lang="fr-FR" sz="4000" dirty="0">
                <a:latin typeface="Calibri (En-têtes)"/>
              </a:defRPr>
            </a:lvl1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Simplified Arabic"/>
              <a:buNone/>
            </a:pPr>
            <a:r>
              <a:rPr lang="fr-FR" sz="4000" b="1" i="0" u="none" dirty="0">
                <a:solidFill>
                  <a:schemeClr val="dk1"/>
                </a:solidFill>
                <a:latin typeface="+mj-lt"/>
                <a:ea typeface="Simplified Arabic"/>
                <a:cs typeface="Simplified Arabic"/>
                <a:sym typeface="Simplified Arabic"/>
              </a:rPr>
              <a:t>Titre du texte</a:t>
            </a:r>
            <a:endParaRPr lang="fr-FR" sz="1400" dirty="0">
              <a:latin typeface="+mj-lt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1" hasCustomPrompt="1"/>
          </p:nvPr>
        </p:nvSpPr>
        <p:spPr>
          <a:xfrm>
            <a:off x="671333" y="1678672"/>
            <a:ext cx="108454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fr-MA" b="0" i="0" u="none" dirty="0">
                <a:solidFill>
                  <a:schemeClr val="dk1"/>
                </a:solidFill>
                <a:cs typeface="Simplified Arabic"/>
              </a:defRPr>
            </a:lvl1pPr>
          </a:lstStyle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r>
              <a:rPr lang="fr-FR" sz="2800" b="0" i="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Simplified Arabic"/>
              </a:rPr>
              <a:t>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 </a:t>
            </a:r>
            <a:r>
              <a:rPr lang="fr-FR" sz="2800" b="0" i="0" u="none" kern="120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Ceci</a:t>
            </a:r>
            <a:r>
              <a:rPr lang="fr-FR" sz="2800" b="0" i="0" u="none" kern="1200" baseline="0" dirty="0">
                <a:solidFill>
                  <a:schemeClr val="dk1"/>
                </a:solidFill>
                <a:latin typeface="+mn-lt"/>
                <a:ea typeface="+mn-ea"/>
                <a:cs typeface="Simplified Arabic"/>
                <a:sym typeface="Simplified Arabic"/>
              </a:rPr>
              <a:t> est un paragraphe du texte étudié.</a:t>
            </a:r>
            <a:endParaRPr lang="fr-FR" sz="2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defTabSz="457189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489867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35CE231B-25EB-4A68-BA80-EB75600200BE}" type="datetimeFigureOut">
              <a:rPr lang="fr-FR" smtClean="0"/>
              <a:pPr/>
              <a:t>01/05/2026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EB6BF17-B454-4520-84DD-15E34D16678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87814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30" y="339510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6091573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1913098F-353F-0B84-74FC-BBFF4FDBB800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7028783-83EE-9AC7-A760-5D60AF8497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599B769-0F92-A97C-4FC8-077F298CD4A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851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C0EF3B0-3AE3-0FB9-E88B-033B5F8C4CCC}"/>
              </a:ext>
            </a:extLst>
          </p:cNvPr>
          <p:cNvSpPr/>
          <p:nvPr userDrawn="1"/>
        </p:nvSpPr>
        <p:spPr>
          <a:xfrm>
            <a:off x="54200" y="4749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61527BB1-8EC0-B5AE-8E95-7D8F7480618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4DDEB-614C-0B65-68D2-17028C5E34B8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9878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53E160E5-922D-4F33-25A4-D24C7933997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B3711266-8D89-BA8C-BBEE-4B5A543DECC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C004D39-D57C-6EB9-9D24-BEF20B6ECE21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155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F432DC23-0253-5AD6-33B3-C575BFDB731E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A316A8AB-CA3D-2359-F7EF-0FA380B260C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EC32605-CD0E-DCB7-9755-66098C8F4C5B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0523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0;p18">
            <a:extLst>
              <a:ext uri="{FF2B5EF4-FFF2-40B4-BE49-F238E27FC236}">
                <a16:creationId xmlns:a16="http://schemas.microsoft.com/office/drawing/2014/main" id="{923A2753-3547-528B-74DD-48A60173F007}"/>
              </a:ext>
            </a:extLst>
          </p:cNvPr>
          <p:cNvSpPr/>
          <p:nvPr userDrawn="1"/>
        </p:nvSpPr>
        <p:spPr>
          <a:xfrm>
            <a:off x="54200" y="49108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4" name="Picture 2" descr="Image générée">
            <a:extLst>
              <a:ext uri="{FF2B5EF4-FFF2-40B4-BE49-F238E27FC236}">
                <a16:creationId xmlns:a16="http://schemas.microsoft.com/office/drawing/2014/main" id="{E4C7DB0D-C9CD-7C33-F855-C06884F7F2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8C993DA-E1C9-791E-1492-1F9257D9DF39}"/>
              </a:ext>
            </a:extLst>
          </p:cNvPr>
          <p:cNvSpPr/>
          <p:nvPr userDrawn="1"/>
        </p:nvSpPr>
        <p:spPr>
          <a:xfrm>
            <a:off x="-3857" y="0"/>
            <a:ext cx="12167832" cy="6858000"/>
          </a:xfrm>
          <a:prstGeom prst="rect">
            <a:avLst/>
          </a:prstGeom>
          <a:noFill/>
          <a:ln w="76200" cap="flat" cmpd="sng" algn="ctr">
            <a:solidFill>
              <a:srgbClr val="0F9ED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95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831349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ri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05;p16">
            <a:extLst>
              <a:ext uri="{FF2B5EF4-FFF2-40B4-BE49-F238E27FC236}">
                <a16:creationId xmlns:a16="http://schemas.microsoft.com/office/drawing/2014/main" id="{6303E652-32E0-DDB2-5D9B-D79640077D21}"/>
              </a:ext>
            </a:extLst>
          </p:cNvPr>
          <p:cNvSpPr/>
          <p:nvPr userDrawn="1"/>
        </p:nvSpPr>
        <p:spPr>
          <a:xfrm>
            <a:off x="83184" y="57571"/>
            <a:ext cx="12039799" cy="856831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843387-26F0-446F-1344-3DC0971C790A}"/>
              </a:ext>
            </a:extLst>
          </p:cNvPr>
          <p:cNvSpPr/>
          <p:nvPr userDrawn="1"/>
        </p:nvSpPr>
        <p:spPr>
          <a:xfrm>
            <a:off x="1" y="0"/>
            <a:ext cx="12122983" cy="6858000"/>
          </a:xfrm>
          <a:prstGeom prst="rect">
            <a:avLst/>
          </a:prstGeom>
          <a:noFill/>
          <a:ln w="76200">
            <a:solidFill>
              <a:srgbClr val="8BC1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23A71465-ECCE-7B99-8211-74953864D04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76095"/>
            <a:ext cx="838193" cy="83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65537"/>
      </p:ext>
    </p:extLst>
  </p:cSld>
  <p:clrMapOvr>
    <a:masterClrMapping/>
  </p:clrMapOvr>
  <p:hf sldNum="0" hdr="0" ftr="0" dt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3;p66">
            <a:extLst>
              <a:ext uri="{FF2B5EF4-FFF2-40B4-BE49-F238E27FC236}">
                <a16:creationId xmlns:a16="http://schemas.microsoft.com/office/drawing/2014/main" id="{4DA05920-DA05-97C0-5204-8E369B08A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Google Shape;494;p66">
            <a:extLst>
              <a:ext uri="{FF2B5EF4-FFF2-40B4-BE49-F238E27FC236}">
                <a16:creationId xmlns:a16="http://schemas.microsoft.com/office/drawing/2014/main" id="{B7662C5C-BEE2-9D3A-3BCF-DAC2133B2FC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495;p66">
            <a:extLst>
              <a:ext uri="{FF2B5EF4-FFF2-40B4-BE49-F238E27FC236}">
                <a16:creationId xmlns:a16="http://schemas.microsoft.com/office/drawing/2014/main" id="{2F69D0FD-1052-A1D5-EAC3-CCA1C10E43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8B6157E9-D3C2-408A-8624-22B2CE8B1F9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556022"/>
      </p:ext>
    </p:extLst>
  </p:cSld>
  <p:clrMapOvr>
    <a:masterClrMapping/>
  </p:clrMapOvr>
  <p:hf sldNum="0" hdr="0" ftr="0" dt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F03CC-BE3A-A23A-4149-4C1FCBB37A6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1122359"/>
            <a:ext cx="9144000" cy="2387595"/>
          </a:xfrm>
          <a:prstGeom prst="rect">
            <a:avLst/>
          </a:prstGeo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3401E7B-9CC0-5018-CDC0-DCDF7991DB4C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9EC70-A0D8-3F9B-DA8B-D83F7D9F15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8FA9865-4FAE-4140-90AC-D386D6FC41BA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CF521-CBE6-7D93-8E66-FF0B9CA59E7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4064D-11B5-0959-0E40-8E5AA279D7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3377B7-3CAF-4A67-911C-D4B2E0FBA25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3819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8B5D43-BA5C-898F-BBAB-56DD1E4563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F425C5-3A47-A6FB-FEB7-1F1214958DC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8FB1-59B6-8917-C2E9-01D00A186F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2ABDDBA-8375-4493-853A-C01FB35A2F46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D426A0-BF39-0B3E-4E5A-B27F37CF747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6D1069-880A-CC55-F2C5-12F6990278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D731844-473A-4C86-8314-198431F5C6D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4846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634C8A-A1ED-38C2-A740-8920CA1BF1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3"/>
            <a:ext cx="10515600" cy="2852732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DAE1F2-C491-FB41-F3A0-731241B0EE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59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7C12CB-08FE-F3C2-D518-C77FED214D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015A79E-26D0-40DE-9631-3AFBD54ADF9B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36A8E7-1053-E785-C1F4-889B0967F0B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280820-5FB9-895F-2FF2-D3A2133DFE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948F3B7-A9A2-42B0-95B6-9ACC3060977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62632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3F56D4-C390-6CB6-860D-A2D23454D1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BB8FC78-9E9A-2810-9029-F64DDF26D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03502-9A30-4E5F-9309-78EF62F36A87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199" y="1825629"/>
            <a:ext cx="5181600" cy="4351336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3BB7BA-5645-2C56-F1A8-3FAAE4448BC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0022089-A5D7-4EF6-B709-E23F02F99E33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63D669F-90CE-62A8-D56C-6A45E2A25A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EB402BF-B0A2-417A-543B-DCF7F5148A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439C9F48-11D4-4921-8BD7-2A616E495D9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456629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D861A3-7257-3FFF-C891-4650B6F48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201EC79-B0FA-E7AB-CB38-5EAE87840A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5" y="1681167"/>
            <a:ext cx="5157788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A2FA59-16DE-D95A-A143-34FA408214E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5" y="2505077"/>
            <a:ext cx="5157788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445CB9-81A6-B8FF-6877-A855C692534C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199" y="1681167"/>
            <a:ext cx="5183184" cy="82391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5F5C5E-CE78-E84F-B7CF-E6176F62652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199" y="2505077"/>
            <a:ext cx="5183184" cy="368459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65D0E5-2B05-2F3C-BDC2-E9B7783B0C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D7A5BC3-5753-4B61-943C-1ED6A0A093D1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F9DD5E7-93D3-EFEE-295B-FE58033BB59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11A4997-08A9-DECF-1904-BCE014C6C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EB2BBBD4-193B-42A1-A6DE-43C107483E0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2848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4B4A63-F6A4-324A-3119-29767294AE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0F86BA8-13B2-70C9-E6D1-01F5210B8A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DCEF032-47C8-43A4-BB2B-CF252202F2C0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59D9A4-A511-4ED5-C2F4-CAFB55A75BD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8242524-682C-5AA3-EAE2-30D0935571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A0D16A6-909F-438F-82DE-9C675415274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489052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755582-D47E-68CE-5081-465A0B1E1D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B1C7C0B-62D7-4401-80B9-CE6945F5B4AB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920608-270D-8028-D89E-C419F010FF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95BEB0-A0CA-87BB-BD94-01BB6F6136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ABAE430-7260-4094-B089-F06E6B7B5A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97950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8C9FF8-FBED-3209-8E29-22CDA499DC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BD8D-C5B3-5CE7-3C01-6C89B172345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19F1979-6FAC-5CB2-0DCB-B3F1D987AA6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3D80433-8FF5-9D7C-BCC7-E90031C82C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3C7A46FA-C00D-499A-9F3C-5031298100A3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B4B6C8-035E-7EA4-3D77-9B8F6138C2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B7D4C27-8EDC-4840-DE38-FD292EF12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9F8E816-F8CA-414A-9DF9-48887FAFE37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34956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85B342-C1DC-471C-E88E-E04EC2794D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5" y="457200"/>
            <a:ext cx="3932236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CCB19D9-71BD-4D2E-93A2-CD2EA8E7307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5" y="987430"/>
            <a:ext cx="6172199" cy="48736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8DCB4CB-0A77-93DF-29D2-0F7198F23AC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5" y="2057400"/>
            <a:ext cx="3932236" cy="38115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1733742-FE5B-280B-7826-D4D7D1896C1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4546EF5-36E1-4FC0-9B6C-CE745D939A2E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4A6D4B7-0FE1-0096-592B-BFD5DA8D7ED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40D0BE-188F-5CB9-F9EB-180B98DC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0ECF4397-6344-48E4-BD3C-CC9ADFFCA9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225630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654958-3209-AE7C-BB3B-078CF67C55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C378066-F081-9593-7E3F-F66D288CE40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0" y="1825629"/>
            <a:ext cx="10515600" cy="4351336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8696B9-4347-2A19-9CC9-34270676560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008C36E-DEE8-4925-8903-E0D3352E3C5C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83E7B45-707E-5A21-BAB7-DFA8019E69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170EE3-964B-20C4-BF4F-D1CA9D9FE5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D9E9DCD-5922-45E1-8FF1-273D4ACF9B4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74659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DC70E6A-32D0-804B-E902-F248C47B9308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0" y="365125"/>
            <a:ext cx="2628899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556C7FA-ADD5-0F4E-CCA9-DEF001AFA9C7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40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903D1-46F5-4FBE-0685-6685524A2CC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59B690EA-43CC-4D64-832D-87C89E722281}" type="datetime1">
              <a:rPr lang="fr-FR"/>
              <a:pPr lvl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B0519-6879-085E-E603-07D8D070DC3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1E32DB-F487-7649-4382-E2EA0C2414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93514F1B-96EF-4601-8348-C6047C08BFF5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366394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5;p16">
            <a:extLst>
              <a:ext uri="{FF2B5EF4-FFF2-40B4-BE49-F238E27FC236}">
                <a16:creationId xmlns:a16="http://schemas.microsoft.com/office/drawing/2014/main" id="{44468C3F-5542-9E8F-EC61-F1A67848BE09}"/>
              </a:ext>
            </a:extLst>
          </p:cNvPr>
          <p:cNvSpPr/>
          <p:nvPr userDrawn="1"/>
        </p:nvSpPr>
        <p:spPr>
          <a:xfrm>
            <a:off x="61795" y="57572"/>
            <a:ext cx="12108816" cy="90108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12CA2E-B457-01FE-C276-59C1DFEE27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A98F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Picture 2" descr="Image générée">
            <a:extLst>
              <a:ext uri="{FF2B5EF4-FFF2-40B4-BE49-F238E27FC236}">
                <a16:creationId xmlns:a16="http://schemas.microsoft.com/office/drawing/2014/main" id="{0D969D0E-61D8-BD1E-DD41-4BB1194A1B7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83185" y="64202"/>
            <a:ext cx="814283" cy="80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474729"/>
      </p:ext>
    </p:extLst>
  </p:cSld>
  <p:clrMapOvr>
    <a:masterClrMapping/>
  </p:clrMapOvr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085C4DBA-4569-AC43-D429-33DA51606C81}"/>
              </a:ext>
            </a:extLst>
          </p:cNvPr>
          <p:cNvGrpSpPr/>
          <p:nvPr/>
        </p:nvGrpSpPr>
        <p:grpSpPr>
          <a:xfrm>
            <a:off x="0" y="1"/>
            <a:ext cx="12192000" cy="6857999"/>
            <a:chOff x="0" y="0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CD84C02F-398B-8D7E-5F2D-22C11896BF77}"/>
                </a:ext>
              </a:extLst>
            </p:cNvPr>
            <p:cNvSpPr/>
            <p:nvPr/>
          </p:nvSpPr>
          <p:spPr>
            <a:xfrm>
              <a:off x="0" y="0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A41F6D8F-7EC8-64DB-4276-45C783E245EA}"/>
                </a:ext>
              </a:extLst>
            </p:cNvPr>
            <p:cNvSpPr/>
            <p:nvPr/>
          </p:nvSpPr>
          <p:spPr>
            <a:xfrm>
              <a:off x="203197" y="391975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E4A4F86B-5D3F-3F62-0D1B-BCA92126E9E0}"/>
                </a:ext>
              </a:extLst>
            </p:cNvPr>
            <p:cNvSpPr/>
            <p:nvPr/>
          </p:nvSpPr>
          <p:spPr>
            <a:xfrm>
              <a:off x="203197" y="155118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07ABB235-8A44-BBB0-3520-B76CAD24E6E7}"/>
              </a:ext>
            </a:extLst>
          </p:cNvPr>
          <p:cNvSpPr/>
          <p:nvPr/>
        </p:nvSpPr>
        <p:spPr>
          <a:xfrm rot="10800009" flipH="1">
            <a:off x="495300" y="297925"/>
            <a:ext cx="457200" cy="318929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1250767"/>
      </p:ext>
    </p:extLst>
  </p:cSld>
  <p:clrMapOvr>
    <a:masterClrMapping/>
  </p:clrMapOvr>
  <p:hf sldNum="0" hdr="0" ftr="0" dt="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8F87D6F5-CE57-8D51-0600-DA07065A3583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D8183CC8-72DB-E498-D17D-09533558086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51CAC1DF-7251-73FE-92D0-28EDAB3FE8C2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F4C2EC6D-B32C-9DFD-4CBC-C0DB46EBC9B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EFB79256-9A33-8A21-1896-6F7EEA6D4579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2F870C8-0803-9A41-8273-F3168667A2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450CA4C-5FF6-5C97-8DD7-03B57D115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41063064"/>
      </p:ext>
    </p:extLst>
  </p:cSld>
  <p:clrMapOvr>
    <a:masterClrMapping/>
  </p:clrMapOvr>
  <p:hf sldNum="0" hdr="0" ftr="0" dt="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>
            <a:extLst>
              <a:ext uri="{FF2B5EF4-FFF2-40B4-BE49-F238E27FC236}">
                <a16:creationId xmlns:a16="http://schemas.microsoft.com/office/drawing/2014/main" id="{CCC46D4F-727A-750D-4B33-56A532D21FD5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Rectangle 7">
              <a:extLst>
                <a:ext uri="{FF2B5EF4-FFF2-40B4-BE49-F238E27FC236}">
                  <a16:creationId xmlns:a16="http://schemas.microsoft.com/office/drawing/2014/main" id="{F1A76693-2062-8935-6CC8-1A44F7D58B17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4" name="Rectangle : coins arrondis 7">
              <a:extLst>
                <a:ext uri="{FF2B5EF4-FFF2-40B4-BE49-F238E27FC236}">
                  <a16:creationId xmlns:a16="http://schemas.microsoft.com/office/drawing/2014/main" id="{2BA7CAAE-D8D2-0F68-430D-37BAD0D2CA60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MA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  <p:sp>
          <p:nvSpPr>
            <p:cNvPr id="5" name="Rectangle : coins arrondis 8">
              <a:extLst>
                <a:ext uri="{FF2B5EF4-FFF2-40B4-BE49-F238E27FC236}">
                  <a16:creationId xmlns:a16="http://schemas.microsoft.com/office/drawing/2014/main" id="{7449C942-846B-5C35-155F-236E026823FC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 pitchFamily="2"/>
              </a:endParaRPr>
            </a:p>
          </p:txBody>
        </p:sp>
      </p:grpSp>
      <p:sp>
        <p:nvSpPr>
          <p:cNvPr id="6" name="Freeform 8">
            <a:extLst>
              <a:ext uri="{FF2B5EF4-FFF2-40B4-BE49-F238E27FC236}">
                <a16:creationId xmlns:a16="http://schemas.microsoft.com/office/drawing/2014/main" id="{61327B88-35D1-0E06-07C7-97D2CFED3411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121920" tIns="60960" rIns="121920" bIns="60960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MA" sz="1351" b="1" i="0" u="none" strike="noStrike" kern="0" cap="none" spc="0" baseline="0">
              <a:solidFill>
                <a:srgbClr val="7F7F7F"/>
              </a:solidFill>
              <a:uFillTx/>
              <a:latin typeface="Dosis" pitchFamily="2"/>
              <a:ea typeface="Arial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86A4F8-0FE2-A244-2109-189AEFF055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rgbClr val="76717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7BCF218-F84A-D18C-99A8-27DC0A6C73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rgbClr val="AFABAB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88695604"/>
      </p:ext>
    </p:extLst>
  </p:cSld>
  <p:clrMapOvr>
    <a:masterClrMapping/>
  </p:clrMapOvr>
  <p:hf sldNum="0" hdr="0" ftr="0" dt="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4;p62">
            <a:extLst>
              <a:ext uri="{FF2B5EF4-FFF2-40B4-BE49-F238E27FC236}">
                <a16:creationId xmlns:a16="http://schemas.microsoft.com/office/drawing/2014/main" id="{BD712924-EDCF-CA49-27F5-8DC83EAC1E98}"/>
              </a:ext>
            </a:extLst>
          </p:cNvPr>
          <p:cNvGrpSpPr/>
          <p:nvPr/>
        </p:nvGrpSpPr>
        <p:grpSpPr>
          <a:xfrm>
            <a:off x="0" y="-38038"/>
            <a:ext cx="12192000" cy="6857999"/>
            <a:chOff x="0" y="-28529"/>
            <a:chExt cx="9144000" cy="5143499"/>
          </a:xfrm>
        </p:grpSpPr>
        <p:sp>
          <p:nvSpPr>
            <p:cNvPr id="3" name="Google Shape;45;p62">
              <a:extLst>
                <a:ext uri="{FF2B5EF4-FFF2-40B4-BE49-F238E27FC236}">
                  <a16:creationId xmlns:a16="http://schemas.microsoft.com/office/drawing/2014/main" id="{22429514-140A-14F2-FDE3-1AB4073ACF3E}"/>
                </a:ext>
              </a:extLst>
            </p:cNvPr>
            <p:cNvSpPr/>
            <p:nvPr/>
          </p:nvSpPr>
          <p:spPr>
            <a:xfrm>
              <a:off x="0" y="-2852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4" name="Google Shape;46;p62">
              <a:extLst>
                <a:ext uri="{FF2B5EF4-FFF2-40B4-BE49-F238E27FC236}">
                  <a16:creationId xmlns:a16="http://schemas.microsoft.com/office/drawing/2014/main" id="{AFD857E5-15B2-7DC7-6C12-2D9E216D24D9}"/>
                </a:ext>
              </a:extLst>
            </p:cNvPr>
            <p:cNvSpPr/>
            <p:nvPr/>
          </p:nvSpPr>
          <p:spPr>
            <a:xfrm>
              <a:off x="203197" y="550907"/>
              <a:ext cx="8737594" cy="4450640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5" name="Google Shape;47;p62">
              <a:extLst>
                <a:ext uri="{FF2B5EF4-FFF2-40B4-BE49-F238E27FC236}">
                  <a16:creationId xmlns:a16="http://schemas.microsoft.com/office/drawing/2014/main" id="{FA3EA33A-E7A0-2E28-8B27-92160CD8D589}"/>
                </a:ext>
              </a:extLst>
            </p:cNvPr>
            <p:cNvSpPr/>
            <p:nvPr/>
          </p:nvSpPr>
          <p:spPr>
            <a:xfrm>
              <a:off x="203197" y="112132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6" name="Google Shape;48;p62">
            <a:extLst>
              <a:ext uri="{FF2B5EF4-FFF2-40B4-BE49-F238E27FC236}">
                <a16:creationId xmlns:a16="http://schemas.microsoft.com/office/drawing/2014/main" id="{317A13B7-C035-1C17-D03E-0A288AEDA7E4}"/>
              </a:ext>
            </a:extLst>
          </p:cNvPr>
          <p:cNvSpPr/>
          <p:nvPr/>
        </p:nvSpPr>
        <p:spPr>
          <a:xfrm rot="10800009" flipH="1">
            <a:off x="586411" y="297910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7" name="Google Shape;49;p62">
            <a:extLst>
              <a:ext uri="{FF2B5EF4-FFF2-40B4-BE49-F238E27FC236}">
                <a16:creationId xmlns:a16="http://schemas.microsoft.com/office/drawing/2014/main" id="{2B3A19E9-7A83-66DD-EBF0-15E1ACAE8C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5448" y="19595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 sz="2000" b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  <p:sp>
        <p:nvSpPr>
          <p:cNvPr id="8" name="Google Shape;50;p62">
            <a:extLst>
              <a:ext uri="{FF2B5EF4-FFF2-40B4-BE49-F238E27FC236}">
                <a16:creationId xmlns:a16="http://schemas.microsoft.com/office/drawing/2014/main" id="{26EAC432-9C41-ED3E-4A83-45E2BBDFA7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6952" y="685690"/>
            <a:ext cx="10179600" cy="292436"/>
          </a:xfrm>
          <a:prstGeom prst="rect">
            <a:avLst/>
          </a:prstGeom>
        </p:spPr>
        <p:txBody>
          <a:bodyPr lIns="91421" tIns="45701" rIns="91421" bIns="45701">
            <a:noAutofit/>
          </a:bodyPr>
          <a:lstStyle>
            <a:lvl1pPr marL="457189" indent="-228594">
              <a:spcBef>
                <a:spcPts val="1000"/>
              </a:spcBef>
              <a:buNone/>
              <a:defRPr sz="1400" i="1">
                <a:solidFill>
                  <a:srgbClr val="AEABAB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3698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8;p79">
            <a:extLst>
              <a:ext uri="{FF2B5EF4-FFF2-40B4-BE49-F238E27FC236}">
                <a16:creationId xmlns:a16="http://schemas.microsoft.com/office/drawing/2014/main" id="{575412F3-D3A0-AE57-0813-F102899FB75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524000" y="3602041"/>
            <a:ext cx="9144000" cy="1655759"/>
          </a:xfrm>
          <a:prstGeom prst="rect">
            <a:avLst/>
          </a:prstGeom>
        </p:spPr>
        <p:txBody>
          <a:bodyPr lIns="91421" tIns="45701" rIns="91421" bIns="45701" anchorCtr="1"/>
          <a:lstStyle>
            <a:lvl1pPr algn="ctr">
              <a:spcBef>
                <a:spcPts val="1000"/>
              </a:spcBef>
              <a:buNone/>
              <a:defRPr sz="2400"/>
            </a:lvl1pPr>
          </a:lstStyle>
          <a:p>
            <a:pPr lvl="0"/>
            <a:endParaRPr lang="fr-FR"/>
          </a:p>
        </p:txBody>
      </p:sp>
      <p:sp>
        <p:nvSpPr>
          <p:cNvPr id="3" name="Google Shape;49;p79">
            <a:extLst>
              <a:ext uri="{FF2B5EF4-FFF2-40B4-BE49-F238E27FC236}">
                <a16:creationId xmlns:a16="http://schemas.microsoft.com/office/drawing/2014/main" id="{97901B13-C46E-85BA-225E-67014654B7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838200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Google Shape;50;p79">
            <a:extLst>
              <a:ext uri="{FF2B5EF4-FFF2-40B4-BE49-F238E27FC236}">
                <a16:creationId xmlns:a16="http://schemas.microsoft.com/office/drawing/2014/main" id="{A59023D1-5FD1-C856-E0FA-61966CDFF2E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4038599" y="6356347"/>
            <a:ext cx="4114799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Google Shape;51;p79">
            <a:extLst>
              <a:ext uri="{FF2B5EF4-FFF2-40B4-BE49-F238E27FC236}">
                <a16:creationId xmlns:a16="http://schemas.microsoft.com/office/drawing/2014/main" id="{DA9D258F-B1B6-378D-9A35-B05AF48C98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599" y="6356347"/>
            <a:ext cx="2743200" cy="365125"/>
          </a:xfrm>
          <a:prstGeom prst="rect">
            <a:avLst/>
          </a:prstGeom>
        </p:spPr>
        <p:txBody>
          <a:bodyPr lIns="91421" tIns="45701" rIns="91421" bIns="45701"/>
          <a:lstStyle>
            <a:lvl1pPr>
              <a:defRPr/>
            </a:lvl1pPr>
          </a:lstStyle>
          <a:p>
            <a:pPr lvl="0"/>
            <a:fld id="{BBE84098-2294-4EF7-98CF-E51B5DE54DE1}" type="slidenum">
              <a:t>‹N°›</a:t>
            </a:fld>
            <a:endParaRPr lang="fr-FR"/>
          </a:p>
        </p:txBody>
      </p:sp>
      <p:grpSp>
        <p:nvGrpSpPr>
          <p:cNvPr id="6" name="Google Shape;52;p79">
            <a:extLst>
              <a:ext uri="{FF2B5EF4-FFF2-40B4-BE49-F238E27FC236}">
                <a16:creationId xmlns:a16="http://schemas.microsoft.com/office/drawing/2014/main" id="{7A8F863C-2A74-ABE1-2206-DDF95A963332}"/>
              </a:ext>
            </a:extLst>
          </p:cNvPr>
          <p:cNvGrpSpPr/>
          <p:nvPr/>
        </p:nvGrpSpPr>
        <p:grpSpPr>
          <a:xfrm>
            <a:off x="0" y="-26505"/>
            <a:ext cx="12192000" cy="6857999"/>
            <a:chOff x="0" y="-19879"/>
            <a:chExt cx="9144000" cy="5143499"/>
          </a:xfrm>
        </p:grpSpPr>
        <p:sp>
          <p:nvSpPr>
            <p:cNvPr id="7" name="Google Shape;53;p79">
              <a:extLst>
                <a:ext uri="{FF2B5EF4-FFF2-40B4-BE49-F238E27FC236}">
                  <a16:creationId xmlns:a16="http://schemas.microsoft.com/office/drawing/2014/main" id="{DE9A71E9-24B0-CD58-1238-30F60FAA82E4}"/>
                </a:ext>
              </a:extLst>
            </p:cNvPr>
            <p:cNvSpPr/>
            <p:nvPr/>
          </p:nvSpPr>
          <p:spPr>
            <a:xfrm>
              <a:off x="0" y="-19879"/>
              <a:ext cx="9144000" cy="5143499"/>
            </a:xfrm>
            <a:prstGeom prst="rect">
              <a:avLst/>
            </a:prstGeom>
            <a:solidFill>
              <a:srgbClr val="106585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8" name="Google Shape;54;p79">
              <a:extLst>
                <a:ext uri="{FF2B5EF4-FFF2-40B4-BE49-F238E27FC236}">
                  <a16:creationId xmlns:a16="http://schemas.microsoft.com/office/drawing/2014/main" id="{582E233C-9A8E-EAEF-E20C-69B120F4AA77}"/>
                </a:ext>
              </a:extLst>
            </p:cNvPr>
            <p:cNvSpPr/>
            <p:nvPr/>
          </p:nvSpPr>
          <p:spPr>
            <a:xfrm>
              <a:off x="203197" y="440173"/>
              <a:ext cx="8737594" cy="4580074"/>
            </a:xfrm>
            <a:custGeom>
              <a:avLst>
                <a:gd name="f0" fmla="val 481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  <p:sp>
          <p:nvSpPr>
            <p:cNvPr id="9" name="Google Shape;55;p79">
              <a:extLst>
                <a:ext uri="{FF2B5EF4-FFF2-40B4-BE49-F238E27FC236}">
                  <a16:creationId xmlns:a16="http://schemas.microsoft.com/office/drawing/2014/main" id="{D4D55FB1-9E0D-E58E-7C5D-93DCF651E6D2}"/>
                </a:ext>
              </a:extLst>
            </p:cNvPr>
            <p:cNvSpPr/>
            <p:nvPr/>
          </p:nvSpPr>
          <p:spPr>
            <a:xfrm>
              <a:off x="203197" y="135239"/>
              <a:ext cx="8737594" cy="615043"/>
            </a:xfrm>
            <a:custGeom>
              <a:avLst>
                <a:gd name="f0" fmla="val 3118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91421" tIns="45701" rIns="91421" bIns="45701" anchor="ctr" anchorCtr="1" compatLnSpc="1">
              <a:noAutofit/>
            </a:bodyPr>
            <a:lstStyle/>
            <a:p>
              <a:pPr marL="0" marR="0" lvl="0" indent="0" algn="ctr" defTabSz="121917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351" b="0" i="0" u="none" strike="noStrike" kern="0" cap="none" spc="0" baseline="0">
                <a:solidFill>
                  <a:srgbClr val="FFFFFF"/>
                </a:solidFill>
                <a:uFillTx/>
                <a:latin typeface="Dosis"/>
                <a:ea typeface="Dosis"/>
                <a:cs typeface="Dosis"/>
              </a:endParaRPr>
            </a:p>
          </p:txBody>
        </p:sp>
      </p:grpSp>
      <p:sp>
        <p:nvSpPr>
          <p:cNvPr id="10" name="Google Shape;56;p79">
            <a:extLst>
              <a:ext uri="{FF2B5EF4-FFF2-40B4-BE49-F238E27FC236}">
                <a16:creationId xmlns:a16="http://schemas.microsoft.com/office/drawing/2014/main" id="{D87173D8-889B-C425-0D29-B999C7F59C3C}"/>
              </a:ext>
            </a:extLst>
          </p:cNvPr>
          <p:cNvSpPr/>
          <p:nvPr/>
        </p:nvSpPr>
        <p:spPr>
          <a:xfrm flipH="1">
            <a:off x="11353800" y="363225"/>
            <a:ext cx="366088" cy="224711"/>
          </a:xfrm>
          <a:custGeom>
            <a:avLst/>
            <a:gdLst>
              <a:gd name="f0" fmla="val w"/>
              <a:gd name="f1" fmla="val h"/>
              <a:gd name="f2" fmla="val 0"/>
              <a:gd name="f3" fmla="val 771785"/>
              <a:gd name="f4" fmla="val 671453"/>
              <a:gd name="f5" fmla="*/ f0 1 771785"/>
              <a:gd name="f6" fmla="*/ f1 1 671453"/>
              <a:gd name="f7" fmla="val f2"/>
              <a:gd name="f8" fmla="val f3"/>
              <a:gd name="f9" fmla="val f4"/>
              <a:gd name="f10" fmla="+- f9 0 f7"/>
              <a:gd name="f11" fmla="+- f8 0 f7"/>
              <a:gd name="f12" fmla="*/ f11 1 771785"/>
              <a:gd name="f13" fmla="*/ f10 1 671453"/>
              <a:gd name="f14" fmla="*/ f7 1 f12"/>
              <a:gd name="f15" fmla="*/ f8 1 f12"/>
              <a:gd name="f16" fmla="*/ f7 1 f13"/>
              <a:gd name="f17" fmla="*/ f9 1 f13"/>
              <a:gd name="f18" fmla="*/ f14 f5 1"/>
              <a:gd name="f19" fmla="*/ f15 f5 1"/>
              <a:gd name="f20" fmla="*/ f17 f6 1"/>
              <a:gd name="f21" fmla="*/ f16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8" t="f21" r="f19" b="f20"/>
            <a:pathLst>
              <a:path w="771785" h="671453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51" b="1" i="0" u="none" strike="noStrike" kern="0" cap="none" spc="0" baseline="0">
              <a:solidFill>
                <a:srgbClr val="7F7F7F"/>
              </a:solidFill>
              <a:uFillTx/>
              <a:latin typeface="Dosis"/>
              <a:ea typeface="Dosis"/>
              <a:cs typeface="Dosis"/>
            </a:endParaRPr>
          </a:p>
        </p:txBody>
      </p:sp>
      <p:sp>
        <p:nvSpPr>
          <p:cNvPr id="11" name="Google Shape;57;p79">
            <a:extLst>
              <a:ext uri="{FF2B5EF4-FFF2-40B4-BE49-F238E27FC236}">
                <a16:creationId xmlns:a16="http://schemas.microsoft.com/office/drawing/2014/main" id="{7D9CFAC8-B793-96C3-F8D1-A7D89D10DF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4" y="523890"/>
            <a:ext cx="10161105" cy="470623"/>
          </a:xfrm>
          <a:prstGeom prst="rect">
            <a:avLst/>
          </a:prstGeom>
        </p:spPr>
        <p:txBody>
          <a:bodyPr lIns="91421" tIns="45701" rIns="91421" bIns="45701"/>
          <a:lstStyle>
            <a:lvl1pPr algn="r">
              <a:defRPr sz="1800" i="1">
                <a:solidFill>
                  <a:srgbClr val="757070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088570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-1" y="-38041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1158873"/>
              <a:ext cx="13106399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281335"/>
              <a:ext cx="13106399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86409" y="297926"/>
            <a:ext cx="366091" cy="22470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1351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4ACA0-682B-AA80-F245-664F259B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448" y="195948"/>
            <a:ext cx="10161104" cy="470617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5780844-7218-2FB3-DD5F-18DB5CC8CF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6949" y="685689"/>
            <a:ext cx="10179603" cy="292443"/>
          </a:xfrm>
        </p:spPr>
        <p:txBody>
          <a:bodyPr>
            <a:noAutofit/>
          </a:bodyPr>
          <a:lstStyle>
            <a:lvl1pPr marL="0" indent="0">
              <a:buNone/>
              <a:defRPr sz="1400" i="1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fr-FR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4087369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98025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9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63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32" Type="http://schemas.openxmlformats.org/officeDocument/2006/relationships/slideLayout" Target="../slideLayouts/slideLayout61.xml"/><Relationship Id="rId37" Type="http://schemas.openxmlformats.org/officeDocument/2006/relationships/slideLayout" Target="../slideLayouts/slideLayout66.xml"/><Relationship Id="rId40" Type="http://schemas.openxmlformats.org/officeDocument/2006/relationships/slideLayout" Target="../slideLayouts/slideLayout69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36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31" Type="http://schemas.openxmlformats.org/officeDocument/2006/relationships/slideLayout" Target="../slideLayouts/slideLayout60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slideLayout" Target="../slideLayouts/slideLayout59.xml"/><Relationship Id="rId35" Type="http://schemas.openxmlformats.org/officeDocument/2006/relationships/slideLayout" Target="../slideLayouts/slideLayout64.xml"/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33" Type="http://schemas.openxmlformats.org/officeDocument/2006/relationships/slideLayout" Target="../slideLayouts/slideLayout62.xml"/><Relationship Id="rId38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26" Type="http://schemas.openxmlformats.org/officeDocument/2006/relationships/slideLayout" Target="../slideLayouts/slideLayout95.xml"/><Relationship Id="rId3" Type="http://schemas.openxmlformats.org/officeDocument/2006/relationships/slideLayout" Target="../slideLayouts/slideLayout72.xml"/><Relationship Id="rId21" Type="http://schemas.openxmlformats.org/officeDocument/2006/relationships/slideLayout" Target="../slideLayouts/slideLayout90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0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79.xml"/><Relationship Id="rId19" Type="http://schemas.openxmlformats.org/officeDocument/2006/relationships/slideLayout" Target="../slideLayouts/slideLayout88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13" Type="http://schemas.openxmlformats.org/officeDocument/2006/relationships/slideLayout" Target="../slideLayouts/slideLayout109.xml"/><Relationship Id="rId1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99.xml"/><Relationship Id="rId21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8.xml"/><Relationship Id="rId17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98.xml"/><Relationship Id="rId16" Type="http://schemas.openxmlformats.org/officeDocument/2006/relationships/slideLayout" Target="../slideLayouts/slideLayout112.xml"/><Relationship Id="rId20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06.xml"/><Relationship Id="rId19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Relationship Id="rId14" Type="http://schemas.openxmlformats.org/officeDocument/2006/relationships/slideLayout" Target="../slideLayouts/slideLayout110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01/05/2026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46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  <p:sldLayoutId id="2147483769" r:id="rId19"/>
    <p:sldLayoutId id="2147483770" r:id="rId20"/>
    <p:sldLayoutId id="2147483771" r:id="rId21"/>
    <p:sldLayoutId id="2147483772" r:id="rId22"/>
    <p:sldLayoutId id="2147483773" r:id="rId23"/>
    <p:sldLayoutId id="2147483774" r:id="rId24"/>
    <p:sldLayoutId id="2147483775" r:id="rId25"/>
    <p:sldLayoutId id="2147483776" r:id="rId26"/>
    <p:sldLayoutId id="2147483777" r:id="rId27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44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</p:titleStyle>
    <p:bodyStyle>
      <a:lvl1pPr marL="609585" marR="0" lvl="0" indent="-482583" algn="l" defTabSz="1219170" rtl="0" fontAlgn="auto" hangingPunct="1">
        <a:lnSpc>
          <a:spcPct val="90000"/>
        </a:lnSpc>
        <a:spcBef>
          <a:spcPts val="1067"/>
        </a:spcBef>
        <a:spcAft>
          <a:spcPts val="0"/>
        </a:spcAft>
        <a:buClr>
          <a:srgbClr val="000000"/>
        </a:buClr>
        <a:buSzPts val="2100"/>
        <a:buFont typeface="Arial"/>
        <a:buChar char="•"/>
        <a:tabLst/>
        <a:defRPr lang="fr-FR" sz="2800" b="0" i="0" u="none" strike="noStrike" kern="0" cap="none" spc="0" baseline="0">
          <a:solidFill>
            <a:srgbClr val="000000"/>
          </a:solidFill>
          <a:uFillTx/>
          <a:latin typeface="Calibri"/>
          <a:ea typeface="Calibri"/>
          <a:cs typeface="Calibri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19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  <p:sldLayoutId id="2147483797" r:id="rId19"/>
    <p:sldLayoutId id="2147483798" r:id="rId20"/>
    <p:sldLayoutId id="2147483799" r:id="rId21"/>
  </p:sldLayoutIdLst>
  <p:txStyles>
    <p:titleStyle>
      <a:lvl1pPr marL="0" marR="0" lvl="0" indent="0" algn="l" defTabSz="121917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fr-FR" sz="5867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304792" marR="0" lvl="0" indent="-304792" algn="l" defTabSz="1219170" rtl="0" fontAlgn="auto" hangingPunct="1">
        <a:lnSpc>
          <a:spcPct val="90000"/>
        </a:lnSpc>
        <a:spcBef>
          <a:spcPts val="1333"/>
        </a:spcBef>
        <a:spcAft>
          <a:spcPts val="0"/>
        </a:spcAft>
        <a:buSzPct val="100000"/>
        <a:buFont typeface="Arial" pitchFamily="34"/>
        <a:buChar char="•"/>
        <a:tabLst/>
        <a:defRPr lang="fr-FR" sz="3733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914377" marR="0" lvl="1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523962" marR="0" lvl="2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667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2133547" marR="0" lvl="3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743131" marR="0" lvl="4" indent="-304792" algn="l" defTabSz="1219170" rtl="0" fontAlgn="auto" hangingPunct="1">
        <a:lnSpc>
          <a:spcPct val="90000"/>
        </a:lnSpc>
        <a:spcBef>
          <a:spcPts val="667"/>
        </a:spcBef>
        <a:spcAft>
          <a:spcPts val="0"/>
        </a:spcAft>
        <a:buSzPct val="100000"/>
        <a:buFont typeface="Arial" pitchFamily="34"/>
        <a:buChar char="•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1.jpeg"/><Relationship Id="rId7" Type="http://schemas.openxmlformats.org/officeDocument/2006/relationships/image" Target="../media/image5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8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microsoft.com/office/2007/relationships/hdphoto" Target="../media/hdphoto12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62.png"/><Relationship Id="rId5" Type="http://schemas.microsoft.com/office/2007/relationships/hdphoto" Target="../media/hdphoto11.wdp"/><Relationship Id="rId4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gi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17BB553-A96F-AA54-00E8-9EB86C3D6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68" y="4285521"/>
            <a:ext cx="2538840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Contes et légendes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6158" y="3042840"/>
            <a:ext cx="360741" cy="392400"/>
          </a:xfrm>
        </p:spPr>
        <p:txBody>
          <a:bodyPr/>
          <a:lstStyle/>
          <a:p>
            <a:r>
              <a:rPr lang="en-US" dirty="0"/>
              <a:t>5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6159" y="3758479"/>
            <a:ext cx="360741" cy="392400"/>
          </a:xfrm>
        </p:spPr>
        <p:txBody>
          <a:bodyPr/>
          <a:lstStyle/>
          <a:p>
            <a:r>
              <a:rPr lang="en-US" dirty="0"/>
              <a:t>9</a:t>
            </a:r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767F3A9-C196-63A6-43E5-9EF494D40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9292" y="4285521"/>
            <a:ext cx="2617499" cy="22505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Image 23" descr="Une image contenant ciel, peinture, arbre, oiseau&#10;&#10;Le contenu généré par l’IA peut être incorrect.">
            <a:extLst>
              <a:ext uri="{FF2B5EF4-FFF2-40B4-BE49-F238E27FC236}">
                <a16:creationId xmlns:a16="http://schemas.microsoft.com/office/drawing/2014/main" id="{53ECE971-943F-C9F3-CC70-A8C056DA4E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9121" y="4285521"/>
            <a:ext cx="2425021" cy="2243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5A9AD7FF-3224-6C04-1E59-8528A0AD43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859490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918914"/>
            <a:ext cx="9062397" cy="741189"/>
          </a:xfrm>
          <a:custGeom>
            <a:avLst>
              <a:gd name="f0" fmla="val 417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 : S’approprier et utiliser le vocabulaire du récit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de l’oral : Identifier les actions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56957" y="186157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86595" y="2829041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Exprimer une émotion : la peur, la surprise…</a:t>
            </a:r>
          </a:p>
          <a:p>
            <a:pPr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Exprimer et partager une émotion.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3" y="2828851"/>
            <a:ext cx="1798795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2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86595" y="378701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: Identifier la structure d’un récit.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: Lire en respectant la ponctuation expressive.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3" y="374098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86595" y="4755434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ordonner  les étapes du récit.  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3" y="4698095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532001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338C5-B69B-94B9-C2A0-B359D431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5D1E92BC-24FC-D911-6A2A-F3C52A170689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EA4475E0-F528-6AD2-4193-CE9E0292C6F0}"/>
              </a:ext>
            </a:extLst>
          </p:cNvPr>
          <p:cNvSpPr/>
          <p:nvPr/>
        </p:nvSpPr>
        <p:spPr>
          <a:xfrm>
            <a:off x="2675710" y="2726130"/>
            <a:ext cx="9062397" cy="774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détaillée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et relier des informations dispersées dans un texte.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Lecture fluence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Lire des textes en adaptant l’intonation à l’émotion.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699529DE-3EE6-0162-05B4-7B3894420301}"/>
              </a:ext>
            </a:extLst>
          </p:cNvPr>
          <p:cNvSpPr/>
          <p:nvPr/>
        </p:nvSpPr>
        <p:spPr>
          <a:xfrm>
            <a:off x="556957" y="2711618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07AF85E2-4CEE-A093-28AD-59A759775016}"/>
              </a:ext>
            </a:extLst>
          </p:cNvPr>
          <p:cNvSpPr/>
          <p:nvPr/>
        </p:nvSpPr>
        <p:spPr>
          <a:xfrm>
            <a:off x="2686595" y="3689997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: Utiliser l’imparfait et le passé simple dans un récit merveilleux.</a:t>
            </a:r>
          </a:p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: Comprendre la tâche et organiser la réponse.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37F7C25D-FC4F-08E7-F711-D110677E33E1}"/>
              </a:ext>
            </a:extLst>
          </p:cNvPr>
          <p:cNvSpPr/>
          <p:nvPr/>
        </p:nvSpPr>
        <p:spPr>
          <a:xfrm>
            <a:off x="567843" y="3634357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E5002ECB-E3D0-948D-3098-04777882707D}"/>
              </a:ext>
            </a:extLst>
          </p:cNvPr>
          <p:cNvSpPr/>
          <p:nvPr/>
        </p:nvSpPr>
        <p:spPr>
          <a:xfrm>
            <a:off x="2686595" y="4604145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Tâche finale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Utiliser correctement les connecteurs temporels et respecter la concordance des temps dans le récit.</a:t>
            </a:r>
          </a:p>
        </p:txBody>
      </p:sp>
      <p:sp>
        <p:nvSpPr>
          <p:cNvPr id="10" name="Google Shape;287;p29">
            <a:extLst>
              <a:ext uri="{FF2B5EF4-FFF2-40B4-BE49-F238E27FC236}">
                <a16:creationId xmlns:a16="http://schemas.microsoft.com/office/drawing/2014/main" id="{6D144360-83C4-DF01-9BC2-818CA77AC458}"/>
              </a:ext>
            </a:extLst>
          </p:cNvPr>
          <p:cNvSpPr/>
          <p:nvPr/>
        </p:nvSpPr>
        <p:spPr>
          <a:xfrm>
            <a:off x="567843" y="4548505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AB07E9-BA6A-2BBA-3A29-2695D6949AFE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253E899D-4C8C-BAC2-5FF5-BF27FDC0ED1A}"/>
              </a:ext>
            </a:extLst>
          </p:cNvPr>
          <p:cNvSpPr/>
          <p:nvPr/>
        </p:nvSpPr>
        <p:spPr>
          <a:xfrm>
            <a:off x="2686595" y="1811530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Vocabulaire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Utiliser le lexique des objets et êtres merveilleux.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Compréhension globale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Identifier la structure du récit (situation initiale, élément perturbateur, etc.)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E85731DD-F273-5FCE-B664-582D1E17479D}"/>
              </a:ext>
            </a:extLst>
          </p:cNvPr>
          <p:cNvSpPr/>
          <p:nvPr/>
        </p:nvSpPr>
        <p:spPr>
          <a:xfrm>
            <a:off x="567843" y="1754191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5</a:t>
            </a:r>
          </a:p>
        </p:txBody>
      </p:sp>
    </p:spTree>
    <p:extLst>
      <p:ext uri="{BB962C8B-B14F-4D97-AF65-F5344CB8AC3E}">
        <p14:creationId xmlns:p14="http://schemas.microsoft.com/office/powerpoint/2010/main" val="2824342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D5F7-CEC8-1E42-A4B6-55422A0D2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3" name="Google Shape;853;p104">
            <a:extLst>
              <a:ext uri="{FF2B5EF4-FFF2-40B4-BE49-F238E27FC236}">
                <a16:creationId xmlns:a16="http://schemas.microsoft.com/office/drawing/2014/main" id="{004E1540-F6C6-601A-36B8-6F971D22BAA5}"/>
              </a:ext>
            </a:extLst>
          </p:cNvPr>
          <p:cNvSpPr/>
          <p:nvPr/>
        </p:nvSpPr>
        <p:spPr>
          <a:xfrm>
            <a:off x="825760" y="279397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3200" b="0" i="1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sp>
        <p:nvSpPr>
          <p:cNvPr id="5" name="Google Shape;286;p29">
            <a:extLst>
              <a:ext uri="{FF2B5EF4-FFF2-40B4-BE49-F238E27FC236}">
                <a16:creationId xmlns:a16="http://schemas.microsoft.com/office/drawing/2014/main" id="{456B8E8A-7DB1-A281-4C66-4C47399273E3}"/>
              </a:ext>
            </a:extLst>
          </p:cNvPr>
          <p:cNvSpPr/>
          <p:nvPr/>
        </p:nvSpPr>
        <p:spPr>
          <a:xfrm>
            <a:off x="2584147" y="166619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 : Consolider les acquis de l’unité didactique : vocabulaire, structures, actes de parole, fluence, stratégies de lecture, ... </a:t>
            </a:r>
          </a:p>
        </p:txBody>
      </p:sp>
      <p:sp>
        <p:nvSpPr>
          <p:cNvPr id="6" name="Google Shape;287;p29">
            <a:extLst>
              <a:ext uri="{FF2B5EF4-FFF2-40B4-BE49-F238E27FC236}">
                <a16:creationId xmlns:a16="http://schemas.microsoft.com/office/drawing/2014/main" id="{D4508647-62FC-246A-AEC5-C4057D7C5AA6}"/>
              </a:ext>
            </a:extLst>
          </p:cNvPr>
          <p:cNvSpPr/>
          <p:nvPr/>
        </p:nvSpPr>
        <p:spPr>
          <a:xfrm>
            <a:off x="465395" y="1666192"/>
            <a:ext cx="1798795" cy="748263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E0EFE9"/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7" name="Google Shape;286;p29">
            <a:extLst>
              <a:ext uri="{FF2B5EF4-FFF2-40B4-BE49-F238E27FC236}">
                <a16:creationId xmlns:a16="http://schemas.microsoft.com/office/drawing/2014/main" id="{1A6E5DF5-8655-CE1B-2720-AFA2078C7F2C}"/>
              </a:ext>
            </a:extLst>
          </p:cNvPr>
          <p:cNvSpPr/>
          <p:nvPr/>
        </p:nvSpPr>
        <p:spPr>
          <a:xfrm>
            <a:off x="2584147" y="2551313"/>
            <a:ext cx="9062397" cy="71923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Consolidation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8" name="Google Shape;287;p29">
            <a:extLst>
              <a:ext uri="{FF2B5EF4-FFF2-40B4-BE49-F238E27FC236}">
                <a16:creationId xmlns:a16="http://schemas.microsoft.com/office/drawing/2014/main" id="{2C479D86-35E7-911C-57A4-BCE7E35A4976}"/>
              </a:ext>
            </a:extLst>
          </p:cNvPr>
          <p:cNvSpPr/>
          <p:nvPr/>
        </p:nvSpPr>
        <p:spPr>
          <a:xfrm>
            <a:off x="465395" y="2495672"/>
            <a:ext cx="1798795" cy="77487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AF8DD8-2CE6-01B0-E5E0-449FC4C9C692}"/>
              </a:ext>
            </a:extLst>
          </p:cNvPr>
          <p:cNvSpPr/>
          <p:nvPr/>
        </p:nvSpPr>
        <p:spPr>
          <a:xfrm>
            <a:off x="185966" y="1137522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196851" y="3420405"/>
            <a:ext cx="11449693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« fin de l’unité 5, On passe à l’unité suivante »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F2CF7E5A-5E74-5954-A5B7-E4150F4A6D48}"/>
              </a:ext>
            </a:extLst>
          </p:cNvPr>
          <p:cNvSpPr/>
          <p:nvPr/>
        </p:nvSpPr>
        <p:spPr>
          <a:xfrm>
            <a:off x="196851" y="1610553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105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C54C2E-08BE-94AF-86C7-001963E0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Orientations didactiques pour cette séance 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39EF764-2947-E3A6-6CFD-7B5432D1024D}"/>
              </a:ext>
            </a:extLst>
          </p:cNvPr>
          <p:cNvSpPr/>
          <p:nvPr/>
        </p:nvSpPr>
        <p:spPr>
          <a:xfrm>
            <a:off x="324465" y="1128563"/>
            <a:ext cx="1602658" cy="10133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Tâches à réussir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DA6FC95-DB48-0B7C-C0E0-5CB8E586EA53}"/>
              </a:ext>
            </a:extLst>
          </p:cNvPr>
          <p:cNvSpPr/>
          <p:nvPr/>
        </p:nvSpPr>
        <p:spPr>
          <a:xfrm>
            <a:off x="280220" y="2339465"/>
            <a:ext cx="1602658" cy="10895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Notions clés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207C976-0CAC-4E91-641E-138160BBACD6}"/>
              </a:ext>
            </a:extLst>
          </p:cNvPr>
          <p:cNvSpPr/>
          <p:nvPr/>
        </p:nvSpPr>
        <p:spPr>
          <a:xfrm>
            <a:off x="280220" y="3585699"/>
            <a:ext cx="1602658" cy="186567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Stratégies et outils didactiques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C289BD8-AE78-946C-0107-AD57399830D3}"/>
              </a:ext>
            </a:extLst>
          </p:cNvPr>
          <p:cNvSpPr/>
          <p:nvPr/>
        </p:nvSpPr>
        <p:spPr>
          <a:xfrm>
            <a:off x="280220" y="5525729"/>
            <a:ext cx="1602658" cy="1101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Éléments de feedback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C5CC177-B9BF-5617-B92A-AE63C6C2FE18}"/>
              </a:ext>
            </a:extLst>
          </p:cNvPr>
          <p:cNvSpPr/>
          <p:nvPr/>
        </p:nvSpPr>
        <p:spPr>
          <a:xfrm>
            <a:off x="2187677" y="1128562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7D1905-D0CD-F85B-EC1F-188ABD4AE526}"/>
              </a:ext>
            </a:extLst>
          </p:cNvPr>
          <p:cNvSpPr/>
          <p:nvPr/>
        </p:nvSpPr>
        <p:spPr>
          <a:xfrm>
            <a:off x="2187677" y="2339465"/>
            <a:ext cx="9797845" cy="110364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Personnages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héros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/ heroine,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princesse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sorcière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fée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dragon,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monste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fantôme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Lieux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forêt enchantée, château, grotte magique, montagne, 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Objets et éléments magiques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baguette magique, sortilège, potion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Valeurs: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courage, amour, trahison, vengeance, justice, bien contre le mal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50D4AA4-5F0F-C2DE-6BC4-4823E23767EA}"/>
              </a:ext>
            </a:extLst>
          </p:cNvPr>
          <p:cNvSpPr/>
          <p:nvPr/>
        </p:nvSpPr>
        <p:spPr>
          <a:xfrm>
            <a:off x="2233324" y="3592157"/>
            <a:ext cx="9797845" cy="17713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EBD2CB8-1D80-0615-6AF7-CF5A04603E5A}"/>
              </a:ext>
            </a:extLst>
          </p:cNvPr>
          <p:cNvSpPr/>
          <p:nvPr/>
        </p:nvSpPr>
        <p:spPr>
          <a:xfrm>
            <a:off x="2187676" y="5634344"/>
            <a:ext cx="9797845" cy="92637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17F374C-8007-EA25-D0B1-1E4BF14C7AA1}"/>
              </a:ext>
            </a:extLst>
          </p:cNvPr>
          <p:cNvSpPr txBox="1">
            <a:spLocks/>
          </p:cNvSpPr>
          <p:nvPr/>
        </p:nvSpPr>
        <p:spPr>
          <a:xfrm>
            <a:off x="2233324" y="1132548"/>
            <a:ext cx="9463104" cy="10714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stratégies enseignées pendant le modelage et pratiques pendant la séance sont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Utiliser le lexique du récit merveilleux.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Exprimer une émotion : la peur, la surprise…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F67099A-3732-7E80-8730-8CFE45D2B17B}"/>
              </a:ext>
            </a:extLst>
          </p:cNvPr>
          <p:cNvSpPr txBox="1"/>
          <p:nvPr/>
        </p:nvSpPr>
        <p:spPr>
          <a:xfrm>
            <a:off x="2233324" y="3706350"/>
            <a:ext cx="8916457" cy="1474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Les stratégies enseignées pendant le modelage et pratiquées pendant la séance sont :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Consolider les acquis de l’unité didactique  :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-compréhension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-lecture fluence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C4E8384-C9CF-24D5-B71F-4C51CDEAF052}"/>
              </a:ext>
            </a:extLst>
          </p:cNvPr>
          <p:cNvSpPr txBox="1"/>
          <p:nvPr/>
        </p:nvSpPr>
        <p:spPr>
          <a:xfrm>
            <a:off x="2428568" y="5634344"/>
            <a:ext cx="9094838" cy="840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Pendant le feedback, attirer l’attention des élèves sur les erreurs fréquentes 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entre </a:t>
            </a:r>
            <a:r>
              <a:rPr lang="fr-F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étapes du récit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Confusion pour remettre les événements dans l’ordre pour raconter l’histoire correctement.</a:t>
            </a:r>
          </a:p>
        </p:txBody>
      </p:sp>
    </p:spTree>
    <p:extLst>
      <p:ext uri="{BB962C8B-B14F-4D97-AF65-F5344CB8AC3E}">
        <p14:creationId xmlns:p14="http://schemas.microsoft.com/office/powerpoint/2010/main" val="323393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Outils de langue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Préparation de la tâche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20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29C3627-DCE6-410E-BE5A-8D477FAE98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2440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3EAAEC1-EE28-1951-4C60-5851ED6A6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239" y="1143000"/>
            <a:ext cx="4163961" cy="539670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1EAC8E-8E96-1E6C-BE5B-2FFB10BD81EA}"/>
              </a:ext>
            </a:extLst>
          </p:cNvPr>
          <p:cNvSpPr txBox="1"/>
          <p:nvPr/>
        </p:nvSpPr>
        <p:spPr>
          <a:xfrm>
            <a:off x="589935" y="1236321"/>
            <a:ext cx="60960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Que pensez-vous du comportement de cet élève?</a:t>
            </a:r>
          </a:p>
          <a:p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n’a pas fait ses devoirs à la maison, et en arrivant en classe, il recopie les éléments de réponse pour donner l’impression au professeur qu’il a bien fait ses devoirs.</a:t>
            </a:r>
            <a:endParaRPr lang="fr-FR" dirty="0"/>
          </a:p>
        </p:txBody>
      </p:sp>
      <p:sp>
        <p:nvSpPr>
          <p:cNvPr id="8" name="Google Shape;232;p2">
            <a:extLst>
              <a:ext uri="{FF2B5EF4-FFF2-40B4-BE49-F238E27FC236}">
                <a16:creationId xmlns:a16="http://schemas.microsoft.com/office/drawing/2014/main" id="{4FE80C92-3C68-C615-B60B-24A34DD85212}"/>
              </a:ext>
            </a:extLst>
          </p:cNvPr>
          <p:cNvSpPr txBox="1"/>
          <p:nvPr/>
        </p:nvSpPr>
        <p:spPr>
          <a:xfrm>
            <a:off x="751484" y="206673"/>
            <a:ext cx="10662457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fr-FR" sz="12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Voici une situation en classe. Que remarquez-vous ? Ce comportement est-il approprié ? Pourquoi ? Que faudrait-il améliorer ou changer ?</a:t>
            </a: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Google Shape;233;p2">
            <a:extLst>
              <a:ext uri="{FF2B5EF4-FFF2-40B4-BE49-F238E27FC236}">
                <a16:creationId xmlns:a16="http://schemas.microsoft.com/office/drawing/2014/main" id="{B786FE49-6287-16B8-EBDA-BD53D8D6DAB4}"/>
              </a:ext>
            </a:extLst>
          </p:cNvPr>
          <p:cNvSpPr txBox="1"/>
          <p:nvPr/>
        </p:nvSpPr>
        <p:spPr>
          <a:xfrm>
            <a:off x="721108" y="530446"/>
            <a:ext cx="616854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05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Demander à 3 élèves au hasard en justifiant leurs réponses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45091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503ED-8554-E072-C583-8F4A65E63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6A5546F-4374-B9D5-E61C-0E84B033FE5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603443"/>
            <a:ext cx="10529705" cy="268287"/>
          </a:xfrm>
        </p:spPr>
        <p:txBody>
          <a:bodyPr/>
          <a:lstStyle/>
          <a:p>
            <a:r>
              <a:rPr lang="fr-FR" dirty="0"/>
              <a:t>Demander aux élèves de réagir.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BFC2E6-B5DC-EC4C-15BA-225DB7EAB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3324" y="1195874"/>
            <a:ext cx="4050431" cy="5249566"/>
          </a:xfrm>
          <a:prstGeom prst="rect">
            <a:avLst/>
          </a:prstGeom>
        </p:spPr>
      </p:pic>
      <p:pic>
        <p:nvPicPr>
          <p:cNvPr id="6" name="Image 5" descr="Une image contenant habits, Dessin animé, fiction, Visage humain&#10;&#10;Le contenu généré par l’IA peut être incorrect.">
            <a:extLst>
              <a:ext uri="{FF2B5EF4-FFF2-40B4-BE49-F238E27FC236}">
                <a16:creationId xmlns:a16="http://schemas.microsoft.com/office/drawing/2014/main" id="{600F579A-51AA-9CBC-CBF4-C096870B8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880" y="1143001"/>
            <a:ext cx="4146944" cy="5302440"/>
          </a:xfrm>
          <a:prstGeom prst="rect">
            <a:avLst/>
          </a:prstGeom>
        </p:spPr>
      </p:pic>
      <p:pic>
        <p:nvPicPr>
          <p:cNvPr id="9" name="Image 8" descr="Une image contenant texte, symbole, logo, cercle&#10;&#10;Le contenu généré par l’IA peut être incorrect.">
            <a:extLst>
              <a:ext uri="{FF2B5EF4-FFF2-40B4-BE49-F238E27FC236}">
                <a16:creationId xmlns:a16="http://schemas.microsoft.com/office/drawing/2014/main" id="{F6453734-5744-DCE8-CA88-669FD2642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115" y="1195874"/>
            <a:ext cx="1638529" cy="1686160"/>
          </a:xfrm>
          <a:prstGeom prst="rect">
            <a:avLst/>
          </a:prstGeom>
        </p:spPr>
      </p:pic>
      <p:pic>
        <p:nvPicPr>
          <p:cNvPr id="11" name="Image 10" descr="Une image contenant symbole, logo, Carmin, rouge&#10;&#10;Le contenu généré par l’IA peut être incorrect.">
            <a:extLst>
              <a:ext uri="{FF2B5EF4-FFF2-40B4-BE49-F238E27FC236}">
                <a16:creationId xmlns:a16="http://schemas.microsoft.com/office/drawing/2014/main" id="{1D4C26FB-22CE-6FAA-8BE1-867D650AC1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91601" y="1195874"/>
            <a:ext cx="1567853" cy="1612143"/>
          </a:xfrm>
          <a:prstGeom prst="rect">
            <a:avLst/>
          </a:prstGeom>
        </p:spPr>
      </p:pic>
      <p:sp>
        <p:nvSpPr>
          <p:cNvPr id="12" name="Google Shape;245;p4">
            <a:extLst>
              <a:ext uri="{FF2B5EF4-FFF2-40B4-BE49-F238E27FC236}">
                <a16:creationId xmlns:a16="http://schemas.microsoft.com/office/drawing/2014/main" id="{2F8A4347-743B-E2D2-FA20-232D7B4E2FAC}"/>
              </a:ext>
            </a:extLst>
          </p:cNvPr>
          <p:cNvSpPr txBox="1"/>
          <p:nvPr/>
        </p:nvSpPr>
        <p:spPr>
          <a:xfrm>
            <a:off x="778058" y="270589"/>
            <a:ext cx="570399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Voici le bon comportement: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7836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lire quelques productions faites hors classe.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lire devant la classe.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7" name="AutoShape 2" descr="Image générée">
            <a:extLst>
              <a:ext uri="{FF2B5EF4-FFF2-40B4-BE49-F238E27FC236}">
                <a16:creationId xmlns:a16="http://schemas.microsoft.com/office/drawing/2014/main" id="{8362D3C2-DF53-3A47-192E-340DA17484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71AE71F-59F0-C07A-C5BE-DAD5C228A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9239" y="1011074"/>
            <a:ext cx="3849329" cy="563372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8210853-2820-FAA4-C9EA-D582A47D6FEF}"/>
              </a:ext>
            </a:extLst>
          </p:cNvPr>
          <p:cNvSpPr txBox="1"/>
          <p:nvPr/>
        </p:nvSpPr>
        <p:spPr>
          <a:xfrm>
            <a:off x="993239" y="2225035"/>
            <a:ext cx="6096000" cy="2352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vous présentez le conte que vous avez commencé.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On a demandé de: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</a:rPr>
              <a:t>-  le compléter et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l’enrichir en ajoutant des détails sur les personnages, des émotions et des éléments merveilleux. </a:t>
            </a:r>
          </a:p>
        </p:txBody>
      </p:sp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6985009-1B32-A5E8-0D2E-1033F6F316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5928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318651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notre leçon.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Outils de langue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Consolider les acquis de l’unité didactique : compréhension</a:t>
            </a:r>
          </a:p>
          <a:p>
            <a:pPr algn="just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C1613534-DAB7-5F44-A1E0-3699381BAE5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Déclarer l’objectif de manière assertive, avec une voix claire et audible.</a:t>
            </a:r>
          </a:p>
        </p:txBody>
      </p:sp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58A18-BDCD-263E-E949-4E09B437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983EA-C5AB-3D18-2650-9E0772C1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première partie de la séance consacrée aux Outils de langue 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1B1D2A14-381D-65B9-9786-F3FEE9460B3B}"/>
              </a:ext>
            </a:extLst>
          </p:cNvPr>
          <p:cNvSpPr txBox="1"/>
          <p:nvPr/>
        </p:nvSpPr>
        <p:spPr>
          <a:xfrm>
            <a:off x="4717524" y="1836866"/>
            <a:ext cx="6564084" cy="25058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</a:t>
            </a: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73F118E0-C8CD-A2DC-A10A-25D4990F6A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85F0D2AB-6CB8-0C2D-2A58-65FA6CC7CAF3}"/>
              </a:ext>
            </a:extLst>
          </p:cNvPr>
          <p:cNvSpPr/>
          <p:nvPr/>
        </p:nvSpPr>
        <p:spPr>
          <a:xfrm>
            <a:off x="7739762" y="449053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C33CCF-B2B6-2924-60CB-9F6773923FF6}"/>
              </a:ext>
            </a:extLst>
          </p:cNvPr>
          <p:cNvSpPr txBox="1"/>
          <p:nvPr/>
        </p:nvSpPr>
        <p:spPr>
          <a:xfrm>
            <a:off x="4717524" y="2504260"/>
            <a:ext cx="66729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Révision des contenus de l’unité didactique n°5</a:t>
            </a:r>
          </a:p>
        </p:txBody>
      </p:sp>
    </p:spTree>
    <p:extLst>
      <p:ext uri="{BB962C8B-B14F-4D97-AF65-F5344CB8AC3E}">
        <p14:creationId xmlns:p14="http://schemas.microsoft.com/office/powerpoint/2010/main" val="2743400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23628-61A7-C9DC-E1C5-BC8B6FD44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70EE9B32-000A-89BE-B543-409A378FF8D3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Complétez la situation d’énonciation à partir du texte p.93.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985E4A2B-BD48-A517-7DB2-5BF1C9EC0646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travailler individuellement d’abord puis de comparer après leurs réponses.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F3C1785-5B4F-7E8D-5F2B-8A078A487AB8}"/>
              </a:ext>
            </a:extLst>
          </p:cNvPr>
          <p:cNvCxnSpPr>
            <a:cxnSpLocks/>
          </p:cNvCxnSpPr>
          <p:nvPr/>
        </p:nvCxnSpPr>
        <p:spPr>
          <a:xfrm>
            <a:off x="1" y="990600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E463682-9EF6-5696-D4A1-ABB5E1B8E9E3}"/>
              </a:ext>
            </a:extLst>
          </p:cNvPr>
          <p:cNvCxnSpPr>
            <a:cxnSpLocks/>
          </p:cNvCxnSpPr>
          <p:nvPr/>
        </p:nvCxnSpPr>
        <p:spPr>
          <a:xfrm>
            <a:off x="12159022" y="1128149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BEB99F1F-B376-F6A9-695C-D404C9429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32" y="1194554"/>
            <a:ext cx="11645676" cy="197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51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D7862-7BD6-D51E-B47E-2C6B735C2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AC1AC672-777D-4BE4-16CE-4C6CEA922A66}"/>
              </a:ext>
            </a:extLst>
          </p:cNvPr>
          <p:cNvSpPr txBox="1"/>
          <p:nvPr/>
        </p:nvSpPr>
        <p:spPr>
          <a:xfrm>
            <a:off x="792432" y="47512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Complétons ensemble la situation d’énonciation et vérifions nos réponses.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20EF7A9-5339-1C2A-2217-C0F30EF74B5C}"/>
              </a:ext>
            </a:extLst>
          </p:cNvPr>
          <p:cNvSpPr txBox="1">
            <a:spLocks/>
          </p:cNvSpPr>
          <p:nvPr/>
        </p:nvSpPr>
        <p:spPr>
          <a:xfrm>
            <a:off x="770658" y="448036"/>
            <a:ext cx="10380157" cy="281307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  <a:defRPr/>
            </a:pPr>
            <a:r>
              <a:rPr lang="fr-FR" sz="1867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Demander aux élèves de travailler individuellement d’abord puis de comparer après leurs réponses.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6E87E3C5-C7AC-104C-2CAC-69DA7935593A}"/>
              </a:ext>
            </a:extLst>
          </p:cNvPr>
          <p:cNvCxnSpPr>
            <a:cxnSpLocks/>
          </p:cNvCxnSpPr>
          <p:nvPr/>
        </p:nvCxnSpPr>
        <p:spPr>
          <a:xfrm>
            <a:off x="1" y="990600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89BC0008-D171-DF37-70E1-1653ED7D107B}"/>
              </a:ext>
            </a:extLst>
          </p:cNvPr>
          <p:cNvCxnSpPr>
            <a:cxnSpLocks/>
          </p:cNvCxnSpPr>
          <p:nvPr/>
        </p:nvCxnSpPr>
        <p:spPr>
          <a:xfrm>
            <a:off x="12159022" y="1128149"/>
            <a:ext cx="14828" cy="4983480"/>
          </a:xfrm>
          <a:prstGeom prst="line">
            <a:avLst/>
          </a:prstGeom>
          <a:ln w="76200">
            <a:solidFill>
              <a:srgbClr val="0F9E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ABD73F02-2C65-271A-DA22-FD82293A9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432" y="1194554"/>
            <a:ext cx="11645676" cy="197661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5CFF272-E9AE-6376-0D11-AB343788D277}"/>
              </a:ext>
            </a:extLst>
          </p:cNvPr>
          <p:cNvSpPr txBox="1"/>
          <p:nvPr/>
        </p:nvSpPr>
        <p:spPr>
          <a:xfrm>
            <a:off x="532782" y="2182863"/>
            <a:ext cx="26571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narrateur :</a:t>
            </a:r>
            <a:r>
              <a:rPr lang="fr-FR" sz="2000" b="1" i="1" dirty="0">
                <a:solidFill>
                  <a:srgbClr val="1D6FA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 voix extérieure au récit, qui raconte l’histoire de Lina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CF1780E-EA6D-0474-A306-8E10E9AC2428}"/>
              </a:ext>
            </a:extLst>
          </p:cNvPr>
          <p:cNvSpPr txBox="1"/>
          <p:nvPr/>
        </p:nvSpPr>
        <p:spPr>
          <a:xfrm>
            <a:off x="3253292" y="2182863"/>
            <a:ext cx="26571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s’adresse directement au lecteur, c’est-à-dire à nous, ceux qui lisons le texte.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56505A1-D6CA-FF22-B935-BB4BD6599A04}"/>
              </a:ext>
            </a:extLst>
          </p:cNvPr>
          <p:cNvSpPr txBox="1"/>
          <p:nvPr/>
        </p:nvSpPr>
        <p:spPr>
          <a:xfrm>
            <a:off x="6178270" y="2182863"/>
            <a:ext cx="26571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narrateur raconte l’histoire de Lina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EC81DF6-4AE2-0138-F557-F5C2F64FFB56}"/>
              </a:ext>
            </a:extLst>
          </p:cNvPr>
          <p:cNvSpPr txBox="1"/>
          <p:nvPr/>
        </p:nvSpPr>
        <p:spPr>
          <a:xfrm>
            <a:off x="8835463" y="2145152"/>
            <a:ext cx="265719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1D6FA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but du narrateur est de raconter l’histoire de Lina et de montrer que la bonté est récompensée.</a:t>
            </a:r>
          </a:p>
        </p:txBody>
      </p:sp>
    </p:spTree>
    <p:extLst>
      <p:ext uri="{BB962C8B-B14F-4D97-AF65-F5344CB8AC3E}">
        <p14:creationId xmlns:p14="http://schemas.microsoft.com/office/powerpoint/2010/main" val="42927663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732A-78AB-D677-26AF-68A27ECA1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F6D1FDFC-6B54-68BE-3AA0-B097AAADD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04" y="1392250"/>
            <a:ext cx="11495198" cy="36320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5DDE04E-DE10-74E8-27AA-3291DFA5C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le titre et l’image et répondez aux questions suivantes 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E9327A-1410-11DD-9C60-37E18081EC2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Pour chaque phrase, choisir un élève au hasard. Demander de justifier les réponses.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904F6314-0DEF-9AD1-35EB-0C58F5FA8EC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6745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53FE5-293B-E4DB-84D9-F91E3D08B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17186-4C3A-AF35-7BBC-C0064E80A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verbes conjugués au passé simple soulignés et ceux qui sont à l’imparfait, encadrés.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A50E48-6BBF-90AA-C74D-30C2AA8C79C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488956BC-5CE9-6F61-64A1-79874F983F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70AF2915-49E2-3584-9A4D-8A4C2142B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04" y="1392250"/>
            <a:ext cx="11495198" cy="363203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C18637C-87CC-97A0-24F3-83D36D09C318}"/>
              </a:ext>
            </a:extLst>
          </p:cNvPr>
          <p:cNvSpPr txBox="1"/>
          <p:nvPr/>
        </p:nvSpPr>
        <p:spPr>
          <a:xfrm>
            <a:off x="757085" y="2223676"/>
            <a:ext cx="10805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 récit va parler d’une fille qui découvre un miroir magique et apprend que la bonté et le courage sont récompensés.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82CBA2-FD07-A7B8-F99A-84376D047FEA}"/>
              </a:ext>
            </a:extLst>
          </p:cNvPr>
          <p:cNvSpPr txBox="1"/>
          <p:nvPr/>
        </p:nvSpPr>
        <p:spPr>
          <a:xfrm>
            <a:off x="733002" y="3290694"/>
            <a:ext cx="10805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Lina : </a:t>
            </a:r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fille courageuse et gentille;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miroir magique</a:t>
            </a:r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 qui parle à Lina; Le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 habitants : </a:t>
            </a:r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gens du village ;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prince : </a:t>
            </a:r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celui qui remercie Lina et l’invite au palais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193AA58-A4EE-1AB6-B7FA-2E04DCADA5E2}"/>
              </a:ext>
            </a:extLst>
          </p:cNvPr>
          <p:cNvSpPr txBox="1"/>
          <p:nvPr/>
        </p:nvSpPr>
        <p:spPr>
          <a:xfrm>
            <a:off x="757085" y="4357712"/>
            <a:ext cx="10805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Lina est d’abord surprise. Ensuite elle a eu un peu peur, à la fin elle s’est sentie heureuse.</a:t>
            </a:r>
          </a:p>
        </p:txBody>
      </p:sp>
    </p:spTree>
    <p:extLst>
      <p:ext uri="{BB962C8B-B14F-4D97-AF65-F5344CB8AC3E}">
        <p14:creationId xmlns:p14="http://schemas.microsoft.com/office/powerpoint/2010/main" val="970233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le texte et répondez aux questions suivantes.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un binôme au hasard. Cibler celles et ceux qui hésitent. Demander de justifier les réponses.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523DACE9-ACFE-2B04-2340-BBAA0160E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92" y="1455461"/>
            <a:ext cx="10986084" cy="300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42863-8A43-0C59-1D74-1FB49B609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A3FFB4-AA47-34EA-3807-CF4F0A038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corrigé de l’activité. Vérifions nos réponses.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561FEA-E2DC-1FF9-2357-D4EB595FF85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ou des exemples supplémentaires si nécessaire.</a:t>
            </a:r>
          </a:p>
        </p:txBody>
      </p:sp>
      <p:pic>
        <p:nvPicPr>
          <p:cNvPr id="5" name="Image 4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4EE0360E-AB2B-F483-9C78-67536582E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92" y="1455461"/>
            <a:ext cx="10986084" cy="300838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FF0FEAD-D365-9256-53AB-A45B4075364D}"/>
              </a:ext>
            </a:extLst>
          </p:cNvPr>
          <p:cNvSpPr txBox="1"/>
          <p:nvPr/>
        </p:nvSpPr>
        <p:spPr>
          <a:xfrm>
            <a:off x="857333" y="2264161"/>
            <a:ext cx="109860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histoire se déroule dans un temps ancien et imaginaire, (  Il était une fois  ) 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7B33001-F657-5073-1F45-76222072B832}"/>
              </a:ext>
            </a:extLst>
          </p:cNvPr>
          <p:cNvSpPr txBox="1"/>
          <p:nvPr/>
        </p:nvSpPr>
        <p:spPr>
          <a:xfrm>
            <a:off x="857332" y="3075057"/>
            <a:ext cx="109860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L’histoire se déroule dans un endroit imaginaire : dans un village imaginaire, près d’une source et d’un palais.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2126933-7A44-7DB3-9779-95AE63083783}"/>
              </a:ext>
            </a:extLst>
          </p:cNvPr>
          <p:cNvSpPr txBox="1"/>
          <p:nvPr/>
        </p:nvSpPr>
        <p:spPr>
          <a:xfrm>
            <a:off x="857332" y="3993675"/>
            <a:ext cx="109860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fin de l’histoire est heureuse.</a:t>
            </a:r>
          </a:p>
        </p:txBody>
      </p:sp>
    </p:spTree>
    <p:extLst>
      <p:ext uri="{BB962C8B-B14F-4D97-AF65-F5344CB8AC3E}">
        <p14:creationId xmlns:p14="http://schemas.microsoft.com/office/powerpoint/2010/main" val="3759291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Reliez les étapes du récit aux énoncés appropriés.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un binôme au hasard. Cibler celles et ceux qui hésitent. Demander de justifier les réponses.</a:t>
            </a:r>
          </a:p>
        </p:txBody>
      </p:sp>
      <p:pic>
        <p:nvPicPr>
          <p:cNvPr id="4" name="Image 3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A1C241A8-F908-0FD1-3A59-799223049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88" y="1624955"/>
            <a:ext cx="10937023" cy="26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B414D-F054-E946-29C6-57090369A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C832DBFE-3778-9432-271E-1BD6B77B7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488" y="1624955"/>
            <a:ext cx="10937023" cy="2602916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85734E89-A0EF-70F4-13DE-581775B5F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corrigé de l’activité: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C69ACB6D-A25D-FFB5-88B9-54526EE3275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1FBE149-189F-6795-4627-5342F9EAA5BD}"/>
              </a:ext>
            </a:extLst>
          </p:cNvPr>
          <p:cNvCxnSpPr>
            <a:cxnSpLocks/>
          </p:cNvCxnSpPr>
          <p:nvPr/>
        </p:nvCxnSpPr>
        <p:spPr>
          <a:xfrm flipV="1">
            <a:off x="3342968" y="3067665"/>
            <a:ext cx="816077" cy="875071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9365B738-D37A-B367-50A3-75D3DCABD2C2}"/>
              </a:ext>
            </a:extLst>
          </p:cNvPr>
          <p:cNvCxnSpPr>
            <a:cxnSpLocks/>
          </p:cNvCxnSpPr>
          <p:nvPr/>
        </p:nvCxnSpPr>
        <p:spPr>
          <a:xfrm>
            <a:off x="3342968" y="3067665"/>
            <a:ext cx="816077" cy="973393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4352232D-1A4A-DEF6-EB1F-E54B028EC997}"/>
              </a:ext>
            </a:extLst>
          </p:cNvPr>
          <p:cNvCxnSpPr>
            <a:cxnSpLocks/>
          </p:cNvCxnSpPr>
          <p:nvPr/>
        </p:nvCxnSpPr>
        <p:spPr>
          <a:xfrm flipV="1">
            <a:off x="3342968" y="2630129"/>
            <a:ext cx="816077" cy="875071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64449F76-1784-3BDD-5105-65C08D386463}"/>
              </a:ext>
            </a:extLst>
          </p:cNvPr>
          <p:cNvCxnSpPr>
            <a:cxnSpLocks/>
          </p:cNvCxnSpPr>
          <p:nvPr/>
        </p:nvCxnSpPr>
        <p:spPr>
          <a:xfrm>
            <a:off x="3342968" y="2630129"/>
            <a:ext cx="816077" cy="924232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1744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lecture fluence.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717524" y="1836866"/>
            <a:ext cx="6564084" cy="290906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39762" y="3260119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2</a:t>
            </a:r>
            <a:r>
              <a:rPr lang="fr-FR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ème</a:t>
            </a: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cette séance.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94347" y="2769455"/>
            <a:ext cx="9097381" cy="4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Lecture fluence: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Lire en respectant la ponctuation expressive.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Rappeler aux élèves que le travail de production de la lettre aura lieu dans la séance suivante.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8C9E9-6AF0-CA9A-1EC8-A4D61F02F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7648A7-0E92-9BC9-5951-8BF635146A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962955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75D87-A861-B834-3663-1C03B342C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E1E4D-BD10-FEF2-83AB-52A9E7E14C3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les élèves qui vont lire les groupes de mots avec une intonation.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828545B-1714-4934-20D4-710F94FF1A0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F6B9B89-AF0F-C767-AD2C-0F43B92CE3BF}"/>
              </a:ext>
            </a:extLst>
          </p:cNvPr>
          <p:cNvSpPr txBox="1"/>
          <p:nvPr/>
        </p:nvSpPr>
        <p:spPr>
          <a:xfrm>
            <a:off x="6662057" y="1817914"/>
            <a:ext cx="345077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1B3DEC8-E491-3012-6DCD-E7D86CB139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953937"/>
              </p:ext>
            </p:extLst>
          </p:nvPr>
        </p:nvGraphicFramePr>
        <p:xfrm>
          <a:off x="956416" y="1651761"/>
          <a:ext cx="10225548" cy="3250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774">
                  <a:extLst>
                    <a:ext uri="{9D8B030D-6E8A-4147-A177-3AD203B41FA5}">
                      <a16:colId xmlns:a16="http://schemas.microsoft.com/office/drawing/2014/main" val="2733633871"/>
                    </a:ext>
                  </a:extLst>
                </a:gridCol>
                <a:gridCol w="5112774">
                  <a:extLst>
                    <a:ext uri="{9D8B030D-6E8A-4147-A177-3AD203B41FA5}">
                      <a16:colId xmlns:a16="http://schemas.microsoft.com/office/drawing/2014/main" val="1089702584"/>
                    </a:ext>
                  </a:extLst>
                </a:gridCol>
              </a:tblGrid>
              <a:tr h="658820">
                <a:tc>
                  <a:txBody>
                    <a:bodyPr/>
                    <a:lstStyle/>
                    <a:p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Il était une fois, dans un pays lointain.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Chaque matin, elle allait à la source.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426176"/>
                  </a:ext>
                </a:extLst>
              </a:tr>
              <a:tr h="884904">
                <a:tc>
                  <a:txBody>
                    <a:bodyPr/>
                    <a:lstStyle/>
                    <a:p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Sur la colline, il y avait un château.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Moi ? Une princesse ? Ce n’est pas possible…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368693"/>
                  </a:ext>
                </a:extLst>
              </a:tr>
              <a:tr h="835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Veux-tu connaître ton avenir ?</a:t>
                      </a:r>
                    </a:p>
                    <a:p>
                      <a:endParaRPr lang="fr-FR" sz="24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Quelle fin heureuse!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282680"/>
                  </a:ext>
                </a:extLst>
              </a:tr>
              <a:tr h="810177">
                <a:tc>
                  <a:txBody>
                    <a:bodyPr/>
                    <a:lstStyle/>
                    <a:p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Sans eau, leurs récoltes allaient disparaître.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Bouleversée, elle murmura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290052"/>
                  </a:ext>
                </a:extLst>
              </a:tr>
            </a:tbl>
          </a:graphicData>
        </a:graphic>
      </p:graphicFrame>
      <p:sp>
        <p:nvSpPr>
          <p:cNvPr id="10" name="ZoneTexte 11">
            <a:extLst>
              <a:ext uri="{FF2B5EF4-FFF2-40B4-BE49-F238E27FC236}">
                <a16:creationId xmlns:a16="http://schemas.microsoft.com/office/drawing/2014/main" id="{233BB84B-E1C9-430B-4288-6D6839F22DF7}"/>
              </a:ext>
            </a:extLst>
          </p:cNvPr>
          <p:cNvSpPr txBox="1"/>
          <p:nvPr/>
        </p:nvSpPr>
        <p:spPr>
          <a:xfrm>
            <a:off x="956416" y="159439"/>
            <a:ext cx="1123558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les groupes de mots avec l’intonation appropriée.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70413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E92436D-1D7B-193A-4D63-A8F753B7DB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8248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DE6D08C-6ECE-D23B-3F29-649BFF120B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86" y="1018803"/>
            <a:ext cx="10378580" cy="4837712"/>
          </a:xfrm>
          <a:prstGeom prst="rect">
            <a:avLst/>
          </a:prstGeom>
        </p:spPr>
      </p:pic>
      <p:sp>
        <p:nvSpPr>
          <p:cNvPr id="6" name="ZoneTexte 11">
            <a:extLst>
              <a:ext uri="{FF2B5EF4-FFF2-40B4-BE49-F238E27FC236}">
                <a16:creationId xmlns:a16="http://schemas.microsoft.com/office/drawing/2014/main" id="{480F19C2-41EC-4FD8-0ACE-08D099539029}"/>
              </a:ext>
            </a:extLst>
          </p:cNvPr>
          <p:cNvSpPr txBox="1"/>
          <p:nvPr/>
        </p:nvSpPr>
        <p:spPr>
          <a:xfrm>
            <a:off x="770658" y="150346"/>
            <a:ext cx="1123558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silencieusement le texte suivant, tout en respectant les 6 étapes de la lecture silencieuse.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359171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26E8FD5-79F3-22A0-8DDA-E55505341C7E}"/>
              </a:ext>
            </a:extLst>
          </p:cNvPr>
          <p:cNvSpPr txBox="1"/>
          <p:nvPr/>
        </p:nvSpPr>
        <p:spPr>
          <a:xfrm>
            <a:off x="385744" y="1166842"/>
            <a:ext cx="11420513" cy="43396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Il était une fois une jeune fille nommée Lina. Elle vivait dans une petite maison perchée sur une colline. Chaque matin, elle descendait à la source pour remplir sa cruche, tout en chantant joyeusement.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Un jour, alors qu’elle puisait de l’eau, elle aperçut un vieux miroir posé sur une pierre plate. Elle souffla sur la poussière qui le recouvrait et, aussitôt, une voix mystérieuse s’éleva :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— Lina… veux-tu connaître ton avenir ?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Terrifiée, la jeune fille recula. Puis, elle s’approcha du miroir et, en y regardant attentivement, elle aperçut un splendide palais…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et une couronne posée sur sa propre tête. Bouleversée, elle murmura :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— Moi ? Une princesse ? Ce n’est pas possible…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Le miroir répondit d’une voix calme et profonde :</a:t>
            </a:r>
          </a:p>
          <a:p>
            <a:pPr algn="just" defTabSz="1219170">
              <a:defRPr/>
            </a:pPr>
            <a:r>
              <a:rPr lang="fr-FR" sz="2300" dirty="0">
                <a:solidFill>
                  <a:prstClr val="black"/>
                </a:solidFill>
                <a:latin typeface="Calibri" panose="020F0502020204030204" pitchFamily="34" charset="0"/>
              </a:rPr>
              <a:t>— Tout deviendra possible… si ton cœur reste pur et généreux.</a:t>
            </a:r>
            <a:endParaRPr lang="fr-FR" sz="2300" dirty="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7" name="Google Shape;1848;p163">
            <a:extLst>
              <a:ext uri="{FF2B5EF4-FFF2-40B4-BE49-F238E27FC236}">
                <a16:creationId xmlns:a16="http://schemas.microsoft.com/office/drawing/2014/main" id="{472FD82F-80D9-3C21-B5C5-0B4E5D5ACEB4}"/>
              </a:ext>
            </a:extLst>
          </p:cNvPr>
          <p:cNvSpPr/>
          <p:nvPr/>
        </p:nvSpPr>
        <p:spPr>
          <a:xfrm rot="16199987" flipH="1">
            <a:off x="8531790" y="4529430"/>
            <a:ext cx="95195" cy="243596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3600" kern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FDA363D-368C-22D9-0C07-80001B22B0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8" t="29481" r="2364" b="9085"/>
          <a:stretch>
            <a:fillRect/>
          </a:stretch>
        </p:blipFill>
        <p:spPr>
          <a:xfrm>
            <a:off x="1307690" y="5601688"/>
            <a:ext cx="9368263" cy="967272"/>
          </a:xfrm>
          <a:prstGeom prst="rect">
            <a:avLst/>
          </a:prstGeom>
        </p:spPr>
      </p:pic>
      <p:sp>
        <p:nvSpPr>
          <p:cNvPr id="9" name="ZoneTexte 11">
            <a:extLst>
              <a:ext uri="{FF2B5EF4-FFF2-40B4-BE49-F238E27FC236}">
                <a16:creationId xmlns:a16="http://schemas.microsoft.com/office/drawing/2014/main" id="{DDBAC828-B35F-DBF0-213F-A68C9A31E48C}"/>
              </a:ext>
            </a:extLst>
          </p:cNvPr>
          <p:cNvSpPr txBox="1"/>
          <p:nvPr/>
        </p:nvSpPr>
        <p:spPr>
          <a:xfrm>
            <a:off x="903792" y="289040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spcAft>
                <a:spcPts val="600"/>
              </a:spcAft>
              <a:defRPr/>
            </a:pPr>
            <a:r>
              <a:rPr lang="fr-FR" sz="1867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le texte suivant en adoptant une intonation expressive et appropriée à la ponctuation. P. 93</a:t>
            </a:r>
            <a:endParaRPr lang="fr-FR" altLang="fr-FR" sz="1867" b="1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88009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également appris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A92A2-A63F-0859-756D-F36529B3F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1">
            <a:extLst>
              <a:ext uri="{FF2B5EF4-FFF2-40B4-BE49-F238E27FC236}">
                <a16:creationId xmlns:a16="http://schemas.microsoft.com/office/drawing/2014/main" id="{0A910961-C6E4-C89B-05D9-3E83EB01E0D7}"/>
              </a:ext>
            </a:extLst>
          </p:cNvPr>
          <p:cNvSpPr txBox="1"/>
          <p:nvPr/>
        </p:nvSpPr>
        <p:spPr>
          <a:xfrm>
            <a:off x="1153862" y="194826"/>
            <a:ext cx="10902465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spcAft>
                <a:spcPts val="600"/>
              </a:spcAft>
              <a:defRPr sz="1400" b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>
              <a:spcAft>
                <a:spcPts val="800"/>
              </a:spcAft>
            </a:pPr>
            <a:r>
              <a:rPr lang="fr-MA" sz="1867" dirty="0">
                <a:solidFill>
                  <a:srgbClr val="E8E8E8">
                    <a:lumMod val="50000"/>
                  </a:srgbClr>
                </a:solidFill>
              </a:rPr>
              <a:t>C’est la fin de la séance. Qui peut me rappeler ce que nous avons appris aujourd’hui ? </a:t>
            </a:r>
            <a:endParaRPr lang="fr-FR" sz="1867" dirty="0">
              <a:solidFill>
                <a:srgbClr val="E8E8E8">
                  <a:lumMod val="50000"/>
                </a:srgbClr>
              </a:solidFill>
            </a:endParaRP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B0291150-A9CE-4B4B-65E5-6FB1EE921662}"/>
              </a:ext>
            </a:extLst>
          </p:cNvPr>
          <p:cNvSpPr txBox="1">
            <a:spLocks/>
          </p:cNvSpPr>
          <p:nvPr/>
        </p:nvSpPr>
        <p:spPr>
          <a:xfrm>
            <a:off x="1153861" y="581856"/>
            <a:ext cx="10179603" cy="29244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050" i="1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spcBef>
                <a:spcPts val="1000"/>
              </a:spcBef>
            </a:pPr>
            <a:r>
              <a:rPr lang="fr-MA" sz="1867" dirty="0">
                <a:solidFill>
                  <a:srgbClr val="E8E8E8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  <a:endParaRPr lang="fr-FR" sz="1867" dirty="0">
              <a:solidFill>
                <a:srgbClr val="E8E8E8">
                  <a:lumMod val="75000"/>
                </a:srgb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08B98C-2A38-3AB4-AA4B-C244DB7D845A}"/>
              </a:ext>
            </a:extLst>
          </p:cNvPr>
          <p:cNvSpPr txBox="1"/>
          <p:nvPr/>
        </p:nvSpPr>
        <p:spPr>
          <a:xfrm>
            <a:off x="837692" y="4015144"/>
            <a:ext cx="10179603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>
              <a:spcAft>
                <a:spcPts val="1067"/>
              </a:spcAft>
            </a:pPr>
            <a:r>
              <a:rPr lang="fr-FR" sz="2667" b="1" dirty="0">
                <a:solidFill>
                  <a:prstClr val="black"/>
                </a:solidFill>
              </a:rPr>
              <a:t>2. Nous avons aussi révisé :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03355E2-E688-623A-F16C-0C9F08A29A12}"/>
              </a:ext>
            </a:extLst>
          </p:cNvPr>
          <p:cNvSpPr txBox="1"/>
          <p:nvPr/>
        </p:nvSpPr>
        <p:spPr>
          <a:xfrm>
            <a:off x="928049" y="938911"/>
            <a:ext cx="10179603" cy="5366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defTabSz="1219170">
              <a:spcAft>
                <a:spcPts val="1067"/>
              </a:spcAft>
            </a:pPr>
            <a:r>
              <a:rPr lang="fr-FR" sz="2667" b="1" dirty="0">
                <a:solidFill>
                  <a:prstClr val="black"/>
                </a:solidFill>
              </a:rPr>
              <a:t>1. Aujourd’hui, nous avons révisé 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D69BE0-AF7D-EBB0-EC30-098ACC06A349}"/>
              </a:ext>
            </a:extLst>
          </p:cNvPr>
          <p:cNvSpPr/>
          <p:nvPr/>
        </p:nvSpPr>
        <p:spPr>
          <a:xfrm>
            <a:off x="674030" y="1404042"/>
            <a:ext cx="10967329" cy="25547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3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BA6B63-1268-8D2F-A84B-80E952345633}"/>
              </a:ext>
            </a:extLst>
          </p:cNvPr>
          <p:cNvSpPr/>
          <p:nvPr/>
        </p:nvSpPr>
        <p:spPr>
          <a:xfrm>
            <a:off x="753125" y="4590092"/>
            <a:ext cx="10809137" cy="1241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 defTabSz="1219170"/>
            <a:endParaRPr lang="fr-FR" sz="4267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1219170"/>
            <a:endParaRPr lang="fr-FR" sz="3200" b="1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Lever la main - Icônes mains et gestes gratuites">
            <a:extLst>
              <a:ext uri="{FF2B5EF4-FFF2-40B4-BE49-F238E27FC236}">
                <a16:creationId xmlns:a16="http://schemas.microsoft.com/office/drawing/2014/main" id="{758B7E81-3DEE-57A3-69AB-349150927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039" y="48691"/>
            <a:ext cx="702640" cy="70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4B12612-E271-A1CA-2E85-DE8C404FDB23}"/>
              </a:ext>
            </a:extLst>
          </p:cNvPr>
          <p:cNvSpPr txBox="1"/>
          <p:nvPr/>
        </p:nvSpPr>
        <p:spPr>
          <a:xfrm>
            <a:off x="837693" y="1433605"/>
            <a:ext cx="10680277" cy="22977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380990" indent="-380990" defTabSz="1219170">
              <a:lnSpc>
                <a:spcPct val="100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fr-FR" sz="2133" b="1" dirty="0">
                <a:solidFill>
                  <a:prstClr val="black"/>
                </a:solidFill>
              </a:rPr>
              <a:t>relever des informations dans le texte pour:</a:t>
            </a:r>
          </a:p>
          <a:p>
            <a:pPr defTabSz="1219170">
              <a:lnSpc>
                <a:spcPct val="100000"/>
              </a:lnSpc>
              <a:spcAft>
                <a:spcPts val="1067"/>
              </a:spcAft>
            </a:pPr>
            <a:r>
              <a:rPr lang="fr-FR" sz="2133" b="1" dirty="0">
                <a:solidFill>
                  <a:prstClr val="black"/>
                </a:solidFill>
              </a:rPr>
              <a:t>a)-identifier les éléments de la situation d’énonciation: </a:t>
            </a:r>
          </a:p>
          <a:p>
            <a:pPr defTabSz="1219170">
              <a:lnSpc>
                <a:spcPct val="100000"/>
              </a:lnSpc>
              <a:spcAft>
                <a:spcPts val="1067"/>
              </a:spcAft>
            </a:pPr>
            <a:r>
              <a:rPr lang="fr-FR" sz="2133" b="1" dirty="0">
                <a:solidFill>
                  <a:srgbClr val="0E2841">
                    <a:lumMod val="75000"/>
                    <a:lumOff val="25000"/>
                  </a:srgbClr>
                </a:solidFill>
              </a:rPr>
              <a:t>Qui parle? À qui? De quoi? Pourquoi..</a:t>
            </a:r>
          </a:p>
          <a:p>
            <a:pPr defTabSz="1219170">
              <a:lnSpc>
                <a:spcPct val="100000"/>
              </a:lnSpc>
              <a:spcAft>
                <a:spcPts val="1067"/>
              </a:spcAft>
            </a:pPr>
            <a:r>
              <a:rPr lang="fr-FR" sz="2133" b="1" dirty="0">
                <a:solidFill>
                  <a:prstClr val="black"/>
                </a:solidFill>
              </a:rPr>
              <a:t>b)- reconnaitre les étapes et la structure du conte: </a:t>
            </a:r>
          </a:p>
          <a:p>
            <a:pPr defTabSz="1219170">
              <a:lnSpc>
                <a:spcPct val="100000"/>
              </a:lnSpc>
              <a:spcAft>
                <a:spcPts val="1067"/>
              </a:spcAft>
            </a:pPr>
            <a:r>
              <a:rPr lang="fr-FR" sz="2133" b="1" dirty="0">
                <a:solidFill>
                  <a:srgbClr val="0E2841">
                    <a:lumMod val="75000"/>
                    <a:lumOff val="25000"/>
                  </a:srgbClr>
                </a:solidFill>
              </a:rPr>
              <a:t>La situation initiale, l’élément modificateur, les péripéties, le dénouement, la situation finale.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03E2D09-A3AF-0160-7180-5C03EF501826}"/>
              </a:ext>
            </a:extLst>
          </p:cNvPr>
          <p:cNvSpPr txBox="1"/>
          <p:nvPr/>
        </p:nvSpPr>
        <p:spPr>
          <a:xfrm>
            <a:off x="928049" y="4715729"/>
            <a:ext cx="10179603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89" indent="-457189" defTabSz="1219170">
              <a:buFont typeface="Arial" panose="020B0604020202020204" pitchFamily="34" charset="0"/>
              <a:buChar char="•"/>
              <a:defRPr/>
            </a:pPr>
            <a:r>
              <a:rPr lang="fr-FR" sz="23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Lire en adoptant une intonation appropriée à la ponctuation,</a:t>
            </a:r>
          </a:p>
        </p:txBody>
      </p:sp>
    </p:spTree>
    <p:extLst>
      <p:ext uri="{BB962C8B-B14F-4D97-AF65-F5344CB8AC3E}">
        <p14:creationId xmlns:p14="http://schemas.microsoft.com/office/powerpoint/2010/main" val="12456522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987117" cy="9679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Lisez expressivement la suite du texte du : « Un printemps……. Jusqu’à…..toujours son chemin. </a:t>
            </a:r>
            <a:r>
              <a:rPr lang="fr-FR" sz="2000" b="1">
                <a:latin typeface="Calibri" panose="020F0502020204030204" pitchFamily="34" charset="0"/>
              </a:rPr>
              <a:t>»</a:t>
            </a:r>
            <a:endParaRPr lang="fr-FR" sz="2000" b="1" i="0" u="none" strike="noStrike" baseline="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8451</TotalTime>
  <Words>1829</Words>
  <Application>Microsoft Office PowerPoint</Application>
  <PresentationFormat>Grand écran</PresentationFormat>
  <Paragraphs>194</Paragraphs>
  <Slides>42</Slides>
  <Notes>0</Notes>
  <HiddenSlides>8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42</vt:i4>
      </vt:variant>
    </vt:vector>
  </HeadingPairs>
  <TitlesOfParts>
    <vt:vector size="56" baseType="lpstr">
      <vt:lpstr>Aptos</vt:lpstr>
      <vt:lpstr>Aptos Display</vt:lpstr>
      <vt:lpstr>Arial</vt:lpstr>
      <vt:lpstr>Calibri</vt:lpstr>
      <vt:lpstr>Calibri (En-têtes)</vt:lpstr>
      <vt:lpstr>Calibri Light</vt:lpstr>
      <vt:lpstr>Cambria Math</vt:lpstr>
      <vt:lpstr>Dosis</vt:lpstr>
      <vt:lpstr>Georgia</vt:lpstr>
      <vt:lpstr>Simplified Arabic</vt:lpstr>
      <vt:lpstr>Thème Office</vt:lpstr>
      <vt:lpstr>2_Thème Office</vt:lpstr>
      <vt:lpstr>1_Thème Office</vt:lpstr>
      <vt:lpstr>3_Thème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Orientations didactiques pour cette séance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Nous allons lire quelques productions faites hors classe.</vt:lpstr>
      <vt:lpstr>Présentation PowerPoint</vt:lpstr>
      <vt:lpstr>Voici l’objectif de notre leçon.</vt:lpstr>
      <vt:lpstr>Maintenant, on passe à la première partie de la séance consacrée aux Outils de langue .</vt:lpstr>
      <vt:lpstr>Présentation PowerPoint</vt:lpstr>
      <vt:lpstr>Présentation PowerPoint</vt:lpstr>
      <vt:lpstr>Présentation PowerPoint</vt:lpstr>
      <vt:lpstr>Observez le titre et l’image et répondez aux questions suivantes :</vt:lpstr>
      <vt:lpstr>Voici les verbes conjugués au passé simple soulignés et ceux qui sont à l’imparfait, encadrés.</vt:lpstr>
      <vt:lpstr>Présentation PowerPoint</vt:lpstr>
      <vt:lpstr>Lisez le texte et répondez aux questions suivantes.</vt:lpstr>
      <vt:lpstr>Voici le corrigé de l’activité. Vérifions nos réponses.</vt:lpstr>
      <vt:lpstr>Présentation PowerPoint</vt:lpstr>
      <vt:lpstr>Reliez les étapes du récit aux énoncés appropriés. Travaillez seuls.</vt:lpstr>
      <vt:lpstr>Voici le corrigé de l’activité:</vt:lpstr>
      <vt:lpstr>Maintenant, on passe à la deuxième partie de la séance consacrée à la lecture fluence.</vt:lpstr>
      <vt:lpstr>Voici l’objectif de la 2ème partie de cette séance.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Qui peut me rappeler ce que nous avons appris aujourd’hui ? </vt:lpstr>
      <vt:lpstr>Présentation PowerPoint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ABDELAZIZ.ASSEBBANE</cp:lastModifiedBy>
  <cp:revision>163</cp:revision>
  <dcterms:created xsi:type="dcterms:W3CDTF">2025-11-03T10:55:47Z</dcterms:created>
  <dcterms:modified xsi:type="dcterms:W3CDTF">2026-05-01T22:58:16Z</dcterms:modified>
</cp:coreProperties>
</file>