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  <p:sldMasterId id="2147483750" r:id="rId3"/>
    <p:sldMasterId id="2147483778" r:id="rId4"/>
  </p:sldMasterIdLst>
  <p:notesMasterIdLst>
    <p:notesMasterId r:id="rId42"/>
  </p:notesMasterIdLst>
  <p:sldIdLst>
    <p:sldId id="279" r:id="rId5"/>
    <p:sldId id="282" r:id="rId6"/>
    <p:sldId id="291" r:id="rId7"/>
    <p:sldId id="293" r:id="rId8"/>
    <p:sldId id="281" r:id="rId9"/>
    <p:sldId id="264" r:id="rId10"/>
    <p:sldId id="307" r:id="rId11"/>
    <p:sldId id="384" r:id="rId12"/>
    <p:sldId id="310" r:id="rId13"/>
    <p:sldId id="275" r:id="rId14"/>
    <p:sldId id="313" r:id="rId15"/>
    <p:sldId id="258" r:id="rId16"/>
    <p:sldId id="308" r:id="rId17"/>
    <p:sldId id="257" r:id="rId18"/>
    <p:sldId id="265" r:id="rId19"/>
    <p:sldId id="286" r:id="rId20"/>
    <p:sldId id="269" r:id="rId21"/>
    <p:sldId id="268" r:id="rId22"/>
    <p:sldId id="318" r:id="rId23"/>
    <p:sldId id="385" r:id="rId24"/>
    <p:sldId id="296" r:id="rId25"/>
    <p:sldId id="292" r:id="rId26"/>
    <p:sldId id="270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267" r:id="rId37"/>
    <p:sldId id="317" r:id="rId38"/>
    <p:sldId id="262" r:id="rId39"/>
    <p:sldId id="263" r:id="rId40"/>
    <p:sldId id="284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79"/>
            <p14:sldId id="282"/>
            <p14:sldId id="291"/>
            <p14:sldId id="293"/>
            <p14:sldId id="281"/>
            <p14:sldId id="264"/>
            <p14:sldId id="307"/>
            <p14:sldId id="384"/>
            <p14:sldId id="310"/>
            <p14:sldId id="275"/>
            <p14:sldId id="313"/>
            <p14:sldId id="258"/>
            <p14:sldId id="308"/>
            <p14:sldId id="257"/>
            <p14:sldId id="265"/>
            <p14:sldId id="286"/>
            <p14:sldId id="269"/>
            <p14:sldId id="268"/>
            <p14:sldId id="318"/>
            <p14:sldId id="385"/>
            <p14:sldId id="296"/>
            <p14:sldId id="292"/>
            <p14:sldId id="270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267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FA9"/>
    <a:srgbClr val="ECB963"/>
    <a:srgbClr val="156082"/>
    <a:srgbClr val="DCEAF7"/>
    <a:srgbClr val="DCE6F2"/>
    <a:srgbClr val="E3EEF2"/>
    <a:srgbClr val="C8F5E8"/>
    <a:srgbClr val="E0EFE9"/>
    <a:srgbClr val="BFE0D2"/>
    <a:srgbClr val="94C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508183-53FD-4B5E-A730-4C354B67E711}" v="66" dt="2026-05-03T09:54:52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AZIZ.ASSEBBANE" userId="af44cbbb-d77c-45ae-bf3f-17cd253b121b" providerId="ADAL" clId="{9124E342-7500-48D5-BF5B-0920EAD0209E}"/>
    <pc:docChg chg="undo custSel addSld delSld modSld sldOrd delMainMaster modSection">
      <pc:chgData name="ABDELAZIZ.ASSEBBANE" userId="af44cbbb-d77c-45ae-bf3f-17cd253b121b" providerId="ADAL" clId="{9124E342-7500-48D5-BF5B-0920EAD0209E}" dt="2026-05-03T09:55:24.532" v="4554" actId="2696"/>
      <pc:docMkLst>
        <pc:docMk/>
      </pc:docMkLst>
      <pc:sldChg chg="del">
        <pc:chgData name="ABDELAZIZ.ASSEBBANE" userId="af44cbbb-d77c-45ae-bf3f-17cd253b121b" providerId="ADAL" clId="{9124E342-7500-48D5-BF5B-0920EAD0209E}" dt="2026-05-02T22:29:49.751" v="3700" actId="2696"/>
        <pc:sldMkLst>
          <pc:docMk/>
          <pc:sldMk cId="324995439" sldId="256"/>
        </pc:sldMkLst>
      </pc:sldChg>
      <pc:sldChg chg="addSp delSp modSp mod">
        <pc:chgData name="ABDELAZIZ.ASSEBBANE" userId="af44cbbb-d77c-45ae-bf3f-17cd253b121b" providerId="ADAL" clId="{9124E342-7500-48D5-BF5B-0920EAD0209E}" dt="2026-05-02T20:57:54.350" v="1379" actId="20577"/>
        <pc:sldMkLst>
          <pc:docMk/>
          <pc:sldMk cId="3812792163" sldId="257"/>
        </pc:sldMkLst>
        <pc:spChg chg="mod">
          <ac:chgData name="ABDELAZIZ.ASSEBBANE" userId="af44cbbb-d77c-45ae-bf3f-17cd253b121b" providerId="ADAL" clId="{9124E342-7500-48D5-BF5B-0920EAD0209E}" dt="2026-05-02T20:57:42.494" v="1377" actId="20577"/>
          <ac:spMkLst>
            <pc:docMk/>
            <pc:sldMk cId="3812792163" sldId="257"/>
            <ac:spMk id="2" creationId="{5E9BD5B2-7762-593D-23DF-48AD015EA170}"/>
          </ac:spMkLst>
        </pc:spChg>
        <pc:spChg chg="mod">
          <ac:chgData name="ABDELAZIZ.ASSEBBANE" userId="af44cbbb-d77c-45ae-bf3f-17cd253b121b" providerId="ADAL" clId="{9124E342-7500-48D5-BF5B-0920EAD0209E}" dt="2026-05-02T20:57:54.350" v="1379" actId="20577"/>
          <ac:spMkLst>
            <pc:docMk/>
            <pc:sldMk cId="3812792163" sldId="257"/>
            <ac:spMk id="6" creationId="{6C9FA3B4-F3EB-49B2-D0EE-CD735387480F}"/>
          </ac:spMkLst>
        </pc:spChg>
        <pc:picChg chg="add mod">
          <ac:chgData name="ABDELAZIZ.ASSEBBANE" userId="af44cbbb-d77c-45ae-bf3f-17cd253b121b" providerId="ADAL" clId="{9124E342-7500-48D5-BF5B-0920EAD0209E}" dt="2026-05-02T20:57:35.598" v="1375" actId="14100"/>
          <ac:picMkLst>
            <pc:docMk/>
            <pc:sldMk cId="3812792163" sldId="257"/>
            <ac:picMk id="7" creationId="{19F5315A-054C-EAE5-C26C-6AE74879EABA}"/>
          </ac:picMkLst>
        </pc:picChg>
        <pc:picChg chg="del">
          <ac:chgData name="ABDELAZIZ.ASSEBBANE" userId="af44cbbb-d77c-45ae-bf3f-17cd253b121b" providerId="ADAL" clId="{9124E342-7500-48D5-BF5B-0920EAD0209E}" dt="2026-05-02T20:57:24.809" v="1372" actId="478"/>
          <ac:picMkLst>
            <pc:docMk/>
            <pc:sldMk cId="3812792163" sldId="257"/>
            <ac:picMk id="9" creationId="{EC1308C4-354C-7326-B993-4E254236B7C2}"/>
          </ac:picMkLst>
        </pc:picChg>
      </pc:sldChg>
      <pc:sldChg chg="modSp del mod">
        <pc:chgData name="ABDELAZIZ.ASSEBBANE" userId="af44cbbb-d77c-45ae-bf3f-17cd253b121b" providerId="ADAL" clId="{9124E342-7500-48D5-BF5B-0920EAD0209E}" dt="2026-05-02T22:30:04.953" v="3706" actId="2696"/>
        <pc:sldMkLst>
          <pc:docMk/>
          <pc:sldMk cId="2697148398" sldId="259"/>
        </pc:sldMkLst>
      </pc:sldChg>
      <pc:sldChg chg="del">
        <pc:chgData name="ABDELAZIZ.ASSEBBANE" userId="af44cbbb-d77c-45ae-bf3f-17cd253b121b" providerId="ADAL" clId="{9124E342-7500-48D5-BF5B-0920EAD0209E}" dt="2026-05-02T22:29:30.803" v="3695" actId="2696"/>
        <pc:sldMkLst>
          <pc:docMk/>
          <pc:sldMk cId="3156745573" sldId="260"/>
        </pc:sldMkLst>
      </pc:sldChg>
      <pc:sldChg chg="del">
        <pc:chgData name="ABDELAZIZ.ASSEBBANE" userId="af44cbbb-d77c-45ae-bf3f-17cd253b121b" providerId="ADAL" clId="{9124E342-7500-48D5-BF5B-0920EAD0209E}" dt="2026-05-02T22:29:54.684" v="3702" actId="2696"/>
        <pc:sldMkLst>
          <pc:docMk/>
          <pc:sldMk cId="3895174479" sldId="261"/>
        </pc:sldMkLst>
      </pc:sldChg>
      <pc:sldChg chg="addSp delSp modSp mod">
        <pc:chgData name="ABDELAZIZ.ASSEBBANE" userId="af44cbbb-d77c-45ae-bf3f-17cd253b121b" providerId="ADAL" clId="{9124E342-7500-48D5-BF5B-0920EAD0209E}" dt="2026-05-02T22:52:13.216" v="4338" actId="478"/>
        <pc:sldMkLst>
          <pc:docMk/>
          <pc:sldMk cId="892218060" sldId="262"/>
        </pc:sldMkLst>
        <pc:spChg chg="add del mod">
          <ac:chgData name="ABDELAZIZ.ASSEBBANE" userId="af44cbbb-d77c-45ae-bf3f-17cd253b121b" providerId="ADAL" clId="{9124E342-7500-48D5-BF5B-0920EAD0209E}" dt="2026-05-02T22:52:13.216" v="4338" actId="478"/>
          <ac:spMkLst>
            <pc:docMk/>
            <pc:sldMk cId="892218060" sldId="262"/>
            <ac:spMk id="5" creationId="{B4C550C9-B9E8-1D9C-D459-15B9B1428998}"/>
          </ac:spMkLst>
        </pc:spChg>
        <pc:spChg chg="mod">
          <ac:chgData name="ABDELAZIZ.ASSEBBANE" userId="af44cbbb-d77c-45ae-bf3f-17cd253b121b" providerId="ADAL" clId="{9124E342-7500-48D5-BF5B-0920EAD0209E}" dt="2026-05-02T22:39:56.697" v="3912" actId="113"/>
          <ac:spMkLst>
            <pc:docMk/>
            <pc:sldMk cId="892218060" sldId="262"/>
            <ac:spMk id="7" creationId="{1C61653B-4F16-6F3C-81EA-8B3D70DACAE4}"/>
          </ac:spMkLst>
        </pc:spChg>
        <pc:spChg chg="mod">
          <ac:chgData name="ABDELAZIZ.ASSEBBANE" userId="af44cbbb-d77c-45ae-bf3f-17cd253b121b" providerId="ADAL" clId="{9124E342-7500-48D5-BF5B-0920EAD0209E}" dt="2026-05-02T22:41:30.793" v="3921" actId="14100"/>
          <ac:spMkLst>
            <pc:docMk/>
            <pc:sldMk cId="892218060" sldId="262"/>
            <ac:spMk id="9" creationId="{5231242C-DE2D-AF44-104E-CEDA63BD5ABC}"/>
          </ac:spMkLst>
        </pc:spChg>
        <pc:spChg chg="mod">
          <ac:chgData name="ABDELAZIZ.ASSEBBANE" userId="af44cbbb-d77c-45ae-bf3f-17cd253b121b" providerId="ADAL" clId="{9124E342-7500-48D5-BF5B-0920EAD0209E}" dt="2026-05-02T22:41:35.640" v="3922" actId="14100"/>
          <ac:spMkLst>
            <pc:docMk/>
            <pc:sldMk cId="892218060" sldId="262"/>
            <ac:spMk id="10" creationId="{5DD2AC86-DE48-FE63-A9FE-868B9E5938CC}"/>
          </ac:spMkLst>
        </pc:spChg>
        <pc:spChg chg="mod">
          <ac:chgData name="ABDELAZIZ.ASSEBBANE" userId="af44cbbb-d77c-45ae-bf3f-17cd253b121b" providerId="ADAL" clId="{9124E342-7500-48D5-BF5B-0920EAD0209E}" dt="2026-05-02T22:39:59.565" v="3913" actId="113"/>
          <ac:spMkLst>
            <pc:docMk/>
            <pc:sldMk cId="892218060" sldId="262"/>
            <ac:spMk id="11" creationId="{DB33FA17-911E-C19C-DC6C-5433FFF3F2F2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5-02T22:46:30.718" v="4157" actId="6549"/>
        <pc:sldMkLst>
          <pc:docMk/>
          <pc:sldMk cId="1790836680" sldId="263"/>
        </pc:sldMkLst>
        <pc:spChg chg="add mod">
          <ac:chgData name="ABDELAZIZ.ASSEBBANE" userId="af44cbbb-d77c-45ae-bf3f-17cd253b121b" providerId="ADAL" clId="{9124E342-7500-48D5-BF5B-0920EAD0209E}" dt="2026-05-02T22:39:52.532" v="3911" actId="113"/>
          <ac:spMkLst>
            <pc:docMk/>
            <pc:sldMk cId="1790836680" sldId="263"/>
            <ac:spMk id="5" creationId="{76F0922D-6C4D-7D85-B0B0-F0E5A7B36A6D}"/>
          </ac:spMkLst>
        </pc:spChg>
        <pc:spChg chg="del">
          <ac:chgData name="ABDELAZIZ.ASSEBBANE" userId="af44cbbb-d77c-45ae-bf3f-17cd253b121b" providerId="ADAL" clId="{9124E342-7500-48D5-BF5B-0920EAD0209E}" dt="2026-05-02T22:37:24.324" v="3851" actId="478"/>
          <ac:spMkLst>
            <pc:docMk/>
            <pc:sldMk cId="1790836680" sldId="263"/>
            <ac:spMk id="6" creationId="{0E6BDF42-E88F-F48D-CA39-3F90FB08A5D1}"/>
          </ac:spMkLst>
        </pc:spChg>
        <pc:spChg chg="del mod">
          <ac:chgData name="ABDELAZIZ.ASSEBBANE" userId="af44cbbb-d77c-45ae-bf3f-17cd253b121b" providerId="ADAL" clId="{9124E342-7500-48D5-BF5B-0920EAD0209E}" dt="2026-05-02T22:40:08.972" v="3914" actId="478"/>
          <ac:spMkLst>
            <pc:docMk/>
            <pc:sldMk cId="1790836680" sldId="263"/>
            <ac:spMk id="7" creationId="{1EA09BB5-5C87-5700-936A-3A9E930B0339}"/>
          </ac:spMkLst>
        </pc:spChg>
        <pc:spChg chg="del">
          <ac:chgData name="ABDELAZIZ.ASSEBBANE" userId="af44cbbb-d77c-45ae-bf3f-17cd253b121b" providerId="ADAL" clId="{9124E342-7500-48D5-BF5B-0920EAD0209E}" dt="2026-05-02T22:39:48.260" v="3909" actId="478"/>
          <ac:spMkLst>
            <pc:docMk/>
            <pc:sldMk cId="1790836680" sldId="263"/>
            <ac:spMk id="8" creationId="{C4198A0A-7084-3831-B4E0-09030458A679}"/>
          </ac:spMkLst>
        </pc:spChg>
        <pc:spChg chg="add mod">
          <ac:chgData name="ABDELAZIZ.ASSEBBANE" userId="af44cbbb-d77c-45ae-bf3f-17cd253b121b" providerId="ADAL" clId="{9124E342-7500-48D5-BF5B-0920EAD0209E}" dt="2026-05-02T22:42:43.947" v="3933" actId="1076"/>
          <ac:spMkLst>
            <pc:docMk/>
            <pc:sldMk cId="1790836680" sldId="263"/>
            <ac:spMk id="9" creationId="{DF3B7C98-ABCB-9B63-CA94-235FD43E0BB5}"/>
          </ac:spMkLst>
        </pc:spChg>
        <pc:spChg chg="del">
          <ac:chgData name="ABDELAZIZ.ASSEBBANE" userId="af44cbbb-d77c-45ae-bf3f-17cd253b121b" providerId="ADAL" clId="{9124E342-7500-48D5-BF5B-0920EAD0209E}" dt="2026-05-02T22:37:37.141" v="3853" actId="478"/>
          <ac:spMkLst>
            <pc:docMk/>
            <pc:sldMk cId="1790836680" sldId="263"/>
            <ac:spMk id="10" creationId="{E5105594-BC98-A15E-2344-AEF921FA33AE}"/>
          </ac:spMkLst>
        </pc:spChg>
        <pc:spChg chg="add mod">
          <ac:chgData name="ABDELAZIZ.ASSEBBANE" userId="af44cbbb-d77c-45ae-bf3f-17cd253b121b" providerId="ADAL" clId="{9124E342-7500-48D5-BF5B-0920EAD0209E}" dt="2026-05-02T22:42:35.004" v="3931" actId="20577"/>
          <ac:spMkLst>
            <pc:docMk/>
            <pc:sldMk cId="1790836680" sldId="263"/>
            <ac:spMk id="11" creationId="{73DCCF6F-F503-478F-262E-12FA1D22B1AB}"/>
          </ac:spMkLst>
        </pc:spChg>
        <pc:spChg chg="add mod">
          <ac:chgData name="ABDELAZIZ.ASSEBBANE" userId="af44cbbb-d77c-45ae-bf3f-17cd253b121b" providerId="ADAL" clId="{9124E342-7500-48D5-BF5B-0920EAD0209E}" dt="2026-05-02T22:43:43.708" v="3937" actId="1076"/>
          <ac:spMkLst>
            <pc:docMk/>
            <pc:sldMk cId="1790836680" sldId="263"/>
            <ac:spMk id="12" creationId="{01CC3742-5C5C-8598-CB3D-C2545FF38CEB}"/>
          </ac:spMkLst>
        </pc:spChg>
        <pc:spChg chg="add mod">
          <ac:chgData name="ABDELAZIZ.ASSEBBANE" userId="af44cbbb-d77c-45ae-bf3f-17cd253b121b" providerId="ADAL" clId="{9124E342-7500-48D5-BF5B-0920EAD0209E}" dt="2026-05-02T22:42:40.712" v="3932" actId="1076"/>
          <ac:spMkLst>
            <pc:docMk/>
            <pc:sldMk cId="1790836680" sldId="263"/>
            <ac:spMk id="13" creationId="{A7019138-297B-AACA-2DD7-0232A7A2A1CE}"/>
          </ac:spMkLst>
        </pc:spChg>
        <pc:spChg chg="add mod">
          <ac:chgData name="ABDELAZIZ.ASSEBBANE" userId="af44cbbb-d77c-45ae-bf3f-17cd253b121b" providerId="ADAL" clId="{9124E342-7500-48D5-BF5B-0920EAD0209E}" dt="2026-05-02T22:46:30.718" v="4157" actId="6549"/>
          <ac:spMkLst>
            <pc:docMk/>
            <pc:sldMk cId="1790836680" sldId="263"/>
            <ac:spMk id="14" creationId="{1D503656-2C7D-E678-730B-DFEE301B009B}"/>
          </ac:spMkLst>
        </pc:spChg>
        <pc:graphicFrameChg chg="del">
          <ac:chgData name="ABDELAZIZ.ASSEBBANE" userId="af44cbbb-d77c-45ae-bf3f-17cd253b121b" providerId="ADAL" clId="{9124E342-7500-48D5-BF5B-0920EAD0209E}" dt="2026-05-02T22:37:28.017" v="3852" actId="478"/>
          <ac:graphicFrameMkLst>
            <pc:docMk/>
            <pc:sldMk cId="1790836680" sldId="263"/>
            <ac:graphicFrameMk id="3" creationId="{CFE516C2-3943-AF99-490B-F685747363A7}"/>
          </ac:graphicFrameMkLst>
        </pc:graphicFrameChg>
      </pc:sldChg>
      <pc:sldChg chg="modSp mod">
        <pc:chgData name="ABDELAZIZ.ASSEBBANE" userId="af44cbbb-d77c-45ae-bf3f-17cd253b121b" providerId="ADAL" clId="{9124E342-7500-48D5-BF5B-0920EAD0209E}" dt="2026-05-02T20:39:47.105" v="906" actId="108"/>
        <pc:sldMkLst>
          <pc:docMk/>
          <pc:sldMk cId="2824342951" sldId="264"/>
        </pc:sldMkLst>
        <pc:spChg chg="mod">
          <ac:chgData name="ABDELAZIZ.ASSEBBANE" userId="af44cbbb-d77c-45ae-bf3f-17cd253b121b" providerId="ADAL" clId="{9124E342-7500-48D5-BF5B-0920EAD0209E}" dt="2026-05-02T20:39:05.969" v="901" actId="1076"/>
          <ac:spMkLst>
            <pc:docMk/>
            <pc:sldMk cId="2824342951" sldId="264"/>
            <ac:spMk id="4" creationId="{B8712273-B07D-1271-C710-0FCC9E8435FB}"/>
          </ac:spMkLst>
        </pc:spChg>
        <pc:spChg chg="mod">
          <ac:chgData name="ABDELAZIZ.ASSEBBANE" userId="af44cbbb-d77c-45ae-bf3f-17cd253b121b" providerId="ADAL" clId="{9124E342-7500-48D5-BF5B-0920EAD0209E}" dt="2026-05-02T20:39:47.105" v="906" actId="108"/>
          <ac:spMkLst>
            <pc:docMk/>
            <pc:sldMk cId="2824342951" sldId="264"/>
            <ac:spMk id="7" creationId="{07AF85E2-4CEE-A093-28AD-59A759775016}"/>
          </ac:spMkLst>
        </pc:spChg>
        <pc:spChg chg="mod">
          <ac:chgData name="ABDELAZIZ.ASSEBBANE" userId="af44cbbb-d77c-45ae-bf3f-17cd253b121b" providerId="ADAL" clId="{9124E342-7500-48D5-BF5B-0920EAD0209E}" dt="2026-05-02T20:39:45.837" v="905" actId="108"/>
          <ac:spMkLst>
            <pc:docMk/>
            <pc:sldMk cId="2824342951" sldId="264"/>
            <ac:spMk id="8" creationId="{37F7C25D-FC4F-08E7-F711-D110677E33E1}"/>
          </ac:spMkLst>
        </pc:spChg>
        <pc:spChg chg="mod">
          <ac:chgData name="ABDELAZIZ.ASSEBBANE" userId="af44cbbb-d77c-45ae-bf3f-17cd253b121b" providerId="ADAL" clId="{9124E342-7500-48D5-BF5B-0920EAD0209E}" dt="2026-05-02T20:39:26.835" v="903" actId="108"/>
          <ac:spMkLst>
            <pc:docMk/>
            <pc:sldMk cId="2824342951" sldId="264"/>
            <ac:spMk id="9" creationId="{E5002ECB-E3D0-948D-3098-04777882707D}"/>
          </ac:spMkLst>
        </pc:spChg>
        <pc:spChg chg="mod">
          <ac:chgData name="ABDELAZIZ.ASSEBBANE" userId="af44cbbb-d77c-45ae-bf3f-17cd253b121b" providerId="ADAL" clId="{9124E342-7500-48D5-BF5B-0920EAD0209E}" dt="2026-05-02T20:39:38.092" v="904" actId="108"/>
          <ac:spMkLst>
            <pc:docMk/>
            <pc:sldMk cId="2824342951" sldId="264"/>
            <ac:spMk id="10" creationId="{6D144360-83C4-DF01-9BC2-818CA77AC458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5-02T21:00:41.828" v="1433" actId="20577"/>
        <pc:sldMkLst>
          <pc:docMk/>
          <pc:sldMk cId="3995687595" sldId="265"/>
        </pc:sldMkLst>
        <pc:spChg chg="mod">
          <ac:chgData name="ABDELAZIZ.ASSEBBANE" userId="af44cbbb-d77c-45ae-bf3f-17cd253b121b" providerId="ADAL" clId="{9124E342-7500-48D5-BF5B-0920EAD0209E}" dt="2026-05-01T22:33:21.483" v="713" actId="20577"/>
          <ac:spMkLst>
            <pc:docMk/>
            <pc:sldMk cId="3995687595" sldId="265"/>
            <ac:spMk id="2" creationId="{0659AF5B-C099-89B5-653A-8B2FF1B57D37}"/>
          </ac:spMkLst>
        </pc:spChg>
        <pc:spChg chg="mod">
          <ac:chgData name="ABDELAZIZ.ASSEBBANE" userId="af44cbbb-d77c-45ae-bf3f-17cd253b121b" providerId="ADAL" clId="{9124E342-7500-48D5-BF5B-0920EAD0209E}" dt="2026-05-01T22:34:08.485" v="781" actId="20577"/>
          <ac:spMkLst>
            <pc:docMk/>
            <pc:sldMk cId="3995687595" sldId="265"/>
            <ac:spMk id="4" creationId="{01D9A975-A342-5D89-9E32-9D9EBECC8485}"/>
          </ac:spMkLst>
        </pc:spChg>
        <pc:spChg chg="mod">
          <ac:chgData name="ABDELAZIZ.ASSEBBANE" userId="af44cbbb-d77c-45ae-bf3f-17cd253b121b" providerId="ADAL" clId="{9124E342-7500-48D5-BF5B-0920EAD0209E}" dt="2026-05-02T20:58:03.856" v="1381" actId="20577"/>
          <ac:spMkLst>
            <pc:docMk/>
            <pc:sldMk cId="3995687595" sldId="265"/>
            <ac:spMk id="6" creationId="{74E8105E-4700-03AD-8C08-D850C1AA51BE}"/>
          </ac:spMkLst>
        </pc:spChg>
        <pc:spChg chg="add mod">
          <ac:chgData name="ABDELAZIZ.ASSEBBANE" userId="af44cbbb-d77c-45ae-bf3f-17cd253b121b" providerId="ADAL" clId="{9124E342-7500-48D5-BF5B-0920EAD0209E}" dt="2026-05-02T20:59:20.456" v="1398" actId="403"/>
          <ac:spMkLst>
            <pc:docMk/>
            <pc:sldMk cId="3995687595" sldId="265"/>
            <ac:spMk id="7" creationId="{E9339FE9-3DE6-F914-1155-1677360F5B91}"/>
          </ac:spMkLst>
        </pc:spChg>
        <pc:spChg chg="add mod">
          <ac:chgData name="ABDELAZIZ.ASSEBBANE" userId="af44cbbb-d77c-45ae-bf3f-17cd253b121b" providerId="ADAL" clId="{9124E342-7500-48D5-BF5B-0920EAD0209E}" dt="2026-05-02T20:59:47.748" v="1411" actId="20577"/>
          <ac:spMkLst>
            <pc:docMk/>
            <pc:sldMk cId="3995687595" sldId="265"/>
            <ac:spMk id="8" creationId="{C6778468-058C-4EAB-4D86-13AB76D84E40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9" creationId="{03E9F9F3-2F3C-8C16-D9F0-54B60CF9ABE5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0" creationId="{61C924EC-ED14-2AF8-3629-6693D524BD29}"/>
          </ac:spMkLst>
        </pc:spChg>
        <pc:spChg chg="add mod">
          <ac:chgData name="ABDELAZIZ.ASSEBBANE" userId="af44cbbb-d77c-45ae-bf3f-17cd253b121b" providerId="ADAL" clId="{9124E342-7500-48D5-BF5B-0920EAD0209E}" dt="2026-05-02T21:00:11.462" v="1418" actId="20577"/>
          <ac:spMkLst>
            <pc:docMk/>
            <pc:sldMk cId="3995687595" sldId="265"/>
            <ac:spMk id="11" creationId="{15D424D8-EF44-E934-46D6-BB4A42B8EB74}"/>
          </ac:spMkLst>
        </pc:spChg>
        <pc:spChg chg="add mod">
          <ac:chgData name="ABDELAZIZ.ASSEBBANE" userId="af44cbbb-d77c-45ae-bf3f-17cd253b121b" providerId="ADAL" clId="{9124E342-7500-48D5-BF5B-0920EAD0209E}" dt="2026-05-02T21:00:24.780" v="1424" actId="20577"/>
          <ac:spMkLst>
            <pc:docMk/>
            <pc:sldMk cId="3995687595" sldId="265"/>
            <ac:spMk id="13" creationId="{59C30C1B-2BE4-EFE3-8730-BD89B8441FF0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4" creationId="{DD281E8F-8450-6890-6E12-D3B99C6400A7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5" creationId="{A73B63A5-7EBA-4268-1177-2C802CF1D37C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6" creationId="{325AA062-C0AC-FEDB-38C8-64E904940C41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7" creationId="{93E89217-B604-0FD7-97C2-7A3F592FC85B}"/>
          </ac:spMkLst>
        </pc:spChg>
        <pc:spChg chg="del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8" creationId="{4C07F63E-CC0E-AD33-8340-FFC91EB25138}"/>
          </ac:spMkLst>
        </pc:spChg>
        <pc:spChg chg="del mod">
          <ac:chgData name="ABDELAZIZ.ASSEBBANE" userId="af44cbbb-d77c-45ae-bf3f-17cd253b121b" providerId="ADAL" clId="{9124E342-7500-48D5-BF5B-0920EAD0209E}" dt="2026-05-02T20:58:12.675" v="1384" actId="478"/>
          <ac:spMkLst>
            <pc:docMk/>
            <pc:sldMk cId="3995687595" sldId="265"/>
            <ac:spMk id="19" creationId="{FBB59DD3-AB94-68FC-1358-F4403D21E274}"/>
          </ac:spMkLst>
        </pc:spChg>
        <pc:spChg chg="add mod">
          <ac:chgData name="ABDELAZIZ.ASSEBBANE" userId="af44cbbb-d77c-45ae-bf3f-17cd253b121b" providerId="ADAL" clId="{9124E342-7500-48D5-BF5B-0920EAD0209E}" dt="2026-05-02T21:00:41.828" v="1433" actId="20577"/>
          <ac:spMkLst>
            <pc:docMk/>
            <pc:sldMk cId="3995687595" sldId="265"/>
            <ac:spMk id="20" creationId="{CFC132DF-22F3-DDF4-EA8C-E0F4AAAB8BEC}"/>
          </ac:spMkLst>
        </pc:spChg>
        <pc:picChg chg="add mod">
          <ac:chgData name="ABDELAZIZ.ASSEBBANE" userId="af44cbbb-d77c-45ae-bf3f-17cd253b121b" providerId="ADAL" clId="{9124E342-7500-48D5-BF5B-0920EAD0209E}" dt="2026-05-02T20:58:20.502" v="1385"/>
          <ac:picMkLst>
            <pc:docMk/>
            <pc:sldMk cId="3995687595" sldId="265"/>
            <ac:picMk id="3" creationId="{172FB6C6-9D75-D2C8-2972-94E33A444301}"/>
          </ac:picMkLst>
        </pc:picChg>
        <pc:picChg chg="del">
          <ac:chgData name="ABDELAZIZ.ASSEBBANE" userId="af44cbbb-d77c-45ae-bf3f-17cd253b121b" providerId="ADAL" clId="{9124E342-7500-48D5-BF5B-0920EAD0209E}" dt="2026-05-02T20:58:06.766" v="1382" actId="478"/>
          <ac:picMkLst>
            <pc:docMk/>
            <pc:sldMk cId="3995687595" sldId="265"/>
            <ac:picMk id="12" creationId="{A8C373E8-5117-3DDA-9B55-BA0D79295A7E}"/>
          </ac:picMkLst>
        </pc:picChg>
      </pc:sldChg>
      <pc:sldChg chg="delSp add del mod delAnim">
        <pc:chgData name="ABDELAZIZ.ASSEBBANE" userId="af44cbbb-d77c-45ae-bf3f-17cd253b121b" providerId="ADAL" clId="{9124E342-7500-48D5-BF5B-0920EAD0209E}" dt="2026-05-03T09:55:24.532" v="4554" actId="2696"/>
        <pc:sldMkLst>
          <pc:docMk/>
          <pc:sldMk cId="3372233669" sldId="266"/>
        </pc:sldMkLst>
        <pc:picChg chg="del">
          <ac:chgData name="ABDELAZIZ.ASSEBBANE" userId="af44cbbb-d77c-45ae-bf3f-17cd253b121b" providerId="ADAL" clId="{9124E342-7500-48D5-BF5B-0920EAD0209E}" dt="2026-05-03T09:55:00.642" v="4553" actId="478"/>
          <ac:picMkLst>
            <pc:docMk/>
            <pc:sldMk cId="3372233669" sldId="266"/>
            <ac:picMk id="7" creationId="{7BB4C0D0-769F-D556-02E0-C60B9619541B}"/>
          </ac:picMkLst>
        </pc:picChg>
      </pc:sldChg>
      <pc:sldChg chg="addSp delSp modSp add mod">
        <pc:chgData name="ABDELAZIZ.ASSEBBANE" userId="af44cbbb-d77c-45ae-bf3f-17cd253b121b" providerId="ADAL" clId="{9124E342-7500-48D5-BF5B-0920EAD0209E}" dt="2026-05-02T22:36:28.881" v="3849" actId="1076"/>
        <pc:sldMkLst>
          <pc:docMk/>
          <pc:sldMk cId="921903684" sldId="267"/>
        </pc:sldMkLst>
        <pc:spChg chg="mod">
          <ac:chgData name="ABDELAZIZ.ASSEBBANE" userId="af44cbbb-d77c-45ae-bf3f-17cd253b121b" providerId="ADAL" clId="{9124E342-7500-48D5-BF5B-0920EAD0209E}" dt="2026-05-02T22:35:53.918" v="3845" actId="20577"/>
          <ac:spMkLst>
            <pc:docMk/>
            <pc:sldMk cId="921903684" sldId="267"/>
            <ac:spMk id="7" creationId="{89569647-8DD9-D011-A04B-6AB39B704C5B}"/>
          </ac:spMkLst>
        </pc:spChg>
        <pc:picChg chg="add mod">
          <ac:chgData name="ABDELAZIZ.ASSEBBANE" userId="af44cbbb-d77c-45ae-bf3f-17cd253b121b" providerId="ADAL" clId="{9124E342-7500-48D5-BF5B-0920EAD0209E}" dt="2026-05-02T22:36:28.881" v="3849" actId="1076"/>
          <ac:picMkLst>
            <pc:docMk/>
            <pc:sldMk cId="921903684" sldId="267"/>
            <ac:picMk id="3" creationId="{FB2AAE47-35EA-4D68-9EC5-E764B7F22CED}"/>
          </ac:picMkLst>
        </pc:picChg>
        <pc:picChg chg="del">
          <ac:chgData name="ABDELAZIZ.ASSEBBANE" userId="af44cbbb-d77c-45ae-bf3f-17cd253b121b" providerId="ADAL" clId="{9124E342-7500-48D5-BF5B-0920EAD0209E}" dt="2026-05-02T22:35:48.843" v="3844" actId="478"/>
          <ac:picMkLst>
            <pc:docMk/>
            <pc:sldMk cId="921903684" sldId="267"/>
            <ac:picMk id="5" creationId="{BA6A1049-3597-4E81-D52E-CCEE29D3CFB9}"/>
          </ac:picMkLst>
        </pc:picChg>
      </pc:sldChg>
      <pc:sldChg chg="del">
        <pc:chgData name="ABDELAZIZ.ASSEBBANE" userId="af44cbbb-d77c-45ae-bf3f-17cd253b121b" providerId="ADAL" clId="{9124E342-7500-48D5-BF5B-0920EAD0209E}" dt="2026-05-02T22:29:58.245" v="3703" actId="2696"/>
        <pc:sldMkLst>
          <pc:docMk/>
          <pc:sldMk cId="1717125689" sldId="267"/>
        </pc:sldMkLst>
      </pc:sldChg>
      <pc:sldChg chg="modSp mod">
        <pc:chgData name="ABDELAZIZ.ASSEBBANE" userId="af44cbbb-d77c-45ae-bf3f-17cd253b121b" providerId="ADAL" clId="{9124E342-7500-48D5-BF5B-0920EAD0209E}" dt="2026-05-02T21:07:17.161" v="1463" actId="20577"/>
        <pc:sldMkLst>
          <pc:docMk/>
          <pc:sldMk cId="3629399444" sldId="269"/>
        </pc:sldMkLst>
        <pc:spChg chg="mod">
          <ac:chgData name="ABDELAZIZ.ASSEBBANE" userId="af44cbbb-d77c-45ae-bf3f-17cd253b121b" providerId="ADAL" clId="{9124E342-7500-48D5-BF5B-0920EAD0209E}" dt="2026-05-02T21:07:17.161" v="1463" actId="20577"/>
          <ac:spMkLst>
            <pc:docMk/>
            <pc:sldMk cId="3629399444" sldId="269"/>
            <ac:spMk id="6" creationId="{611A0CE3-D157-85A7-993F-B28DD1FF5771}"/>
          </ac:spMkLst>
        </pc:spChg>
      </pc:sldChg>
      <pc:sldChg chg="modSp del mod">
        <pc:chgData name="ABDELAZIZ.ASSEBBANE" userId="af44cbbb-d77c-45ae-bf3f-17cd253b121b" providerId="ADAL" clId="{9124E342-7500-48D5-BF5B-0920EAD0209E}" dt="2026-05-02T21:41:03.743" v="2627" actId="2696"/>
        <pc:sldMkLst>
          <pc:docMk/>
          <pc:sldMk cId="92457699" sldId="270"/>
        </pc:sldMkLst>
      </pc:sldChg>
      <pc:sldChg chg="addSp delSp modSp add mod ord">
        <pc:chgData name="ABDELAZIZ.ASSEBBANE" userId="af44cbbb-d77c-45ae-bf3f-17cd253b121b" providerId="ADAL" clId="{9124E342-7500-48D5-BF5B-0920EAD0209E}" dt="2026-05-02T22:01:50.900" v="3325" actId="14100"/>
        <pc:sldMkLst>
          <pc:docMk/>
          <pc:sldMk cId="1226941434" sldId="270"/>
        </pc:sldMkLst>
        <pc:spChg chg="del mod">
          <ac:chgData name="ABDELAZIZ.ASSEBBANE" userId="af44cbbb-d77c-45ae-bf3f-17cd253b121b" providerId="ADAL" clId="{9124E342-7500-48D5-BF5B-0920EAD0209E}" dt="2026-05-02T22:00:33.957" v="3281" actId="478"/>
          <ac:spMkLst>
            <pc:docMk/>
            <pc:sldMk cId="1226941434" sldId="270"/>
            <ac:spMk id="4" creationId="{CB4F8B34-98DF-E637-5D61-495031BC2A9A}"/>
          </ac:spMkLst>
        </pc:spChg>
        <pc:spChg chg="add mod">
          <ac:chgData name="ABDELAZIZ.ASSEBBANE" userId="af44cbbb-d77c-45ae-bf3f-17cd253b121b" providerId="ADAL" clId="{9124E342-7500-48D5-BF5B-0920EAD0209E}" dt="2026-05-02T22:00:21.148" v="3278" actId="404"/>
          <ac:spMkLst>
            <pc:docMk/>
            <pc:sldMk cId="1226941434" sldId="270"/>
            <ac:spMk id="9" creationId="{F845E6EB-73F5-A88C-A459-30817AFFF4BE}"/>
          </ac:spMkLst>
        </pc:spChg>
        <pc:spChg chg="add mod">
          <ac:chgData name="ABDELAZIZ.ASSEBBANE" userId="af44cbbb-d77c-45ae-bf3f-17cd253b121b" providerId="ADAL" clId="{9124E342-7500-48D5-BF5B-0920EAD0209E}" dt="2026-05-02T21:56:08.207" v="3269" actId="1076"/>
          <ac:spMkLst>
            <pc:docMk/>
            <pc:sldMk cId="1226941434" sldId="270"/>
            <ac:spMk id="11" creationId="{02BE9D40-B90F-31E1-FE9B-B6468BE06C0A}"/>
          </ac:spMkLst>
        </pc:spChg>
        <pc:spChg chg="add mod">
          <ac:chgData name="ABDELAZIZ.ASSEBBANE" userId="af44cbbb-d77c-45ae-bf3f-17cd253b121b" providerId="ADAL" clId="{9124E342-7500-48D5-BF5B-0920EAD0209E}" dt="2026-05-02T22:00:28.352" v="3280" actId="1076"/>
          <ac:spMkLst>
            <pc:docMk/>
            <pc:sldMk cId="1226941434" sldId="270"/>
            <ac:spMk id="13" creationId="{66B7B3E1-4E45-5F5C-D493-BCCDD8596D38}"/>
          </ac:spMkLst>
        </pc:spChg>
        <pc:spChg chg="add mod">
          <ac:chgData name="ABDELAZIZ.ASSEBBANE" userId="af44cbbb-d77c-45ae-bf3f-17cd253b121b" providerId="ADAL" clId="{9124E342-7500-48D5-BF5B-0920EAD0209E}" dt="2026-05-02T22:01:50.900" v="3325" actId="14100"/>
          <ac:spMkLst>
            <pc:docMk/>
            <pc:sldMk cId="1226941434" sldId="270"/>
            <ac:spMk id="15" creationId="{DC230998-91D1-D828-76DA-3B8D1615FCE8}"/>
          </ac:spMkLst>
        </pc:spChg>
        <pc:graphicFrameChg chg="del">
          <ac:chgData name="ABDELAZIZ.ASSEBBANE" userId="af44cbbb-d77c-45ae-bf3f-17cd253b121b" providerId="ADAL" clId="{9124E342-7500-48D5-BF5B-0920EAD0209E}" dt="2026-05-02T21:52:12.481" v="3113" actId="478"/>
          <ac:graphicFrameMkLst>
            <pc:docMk/>
            <pc:sldMk cId="1226941434" sldId="270"/>
            <ac:graphicFrameMk id="2" creationId="{17AD39A5-5832-E1DA-CC58-1A8D9242B898}"/>
          </ac:graphicFrameMkLst>
        </pc:graphicFrameChg>
        <pc:graphicFrameChg chg="add mod ord modGraphic">
          <ac:chgData name="ABDELAZIZ.ASSEBBANE" userId="af44cbbb-d77c-45ae-bf3f-17cd253b121b" providerId="ADAL" clId="{9124E342-7500-48D5-BF5B-0920EAD0209E}" dt="2026-05-02T22:01:38.875" v="3295" actId="20577"/>
          <ac:graphicFrameMkLst>
            <pc:docMk/>
            <pc:sldMk cId="1226941434" sldId="270"/>
            <ac:graphicFrameMk id="5" creationId="{DFE61EC6-D04F-61A8-8B67-A2478719D12A}"/>
          </ac:graphicFrameMkLst>
        </pc:graphicFrameChg>
      </pc:sldChg>
      <pc:sldChg chg="modSp del mod">
        <pc:chgData name="ABDELAZIZ.ASSEBBANE" userId="af44cbbb-d77c-45ae-bf3f-17cd253b121b" providerId="ADAL" clId="{9124E342-7500-48D5-BF5B-0920EAD0209E}" dt="2026-05-02T22:30:07.705" v="3707" actId="2696"/>
        <pc:sldMkLst>
          <pc:docMk/>
          <pc:sldMk cId="1124642178" sldId="271"/>
        </pc:sldMkLst>
      </pc:sldChg>
      <pc:sldChg chg="del">
        <pc:chgData name="ABDELAZIZ.ASSEBBANE" userId="af44cbbb-d77c-45ae-bf3f-17cd253b121b" providerId="ADAL" clId="{9124E342-7500-48D5-BF5B-0920EAD0209E}" dt="2026-05-02T22:29:33.413" v="3696" actId="2696"/>
        <pc:sldMkLst>
          <pc:docMk/>
          <pc:sldMk cId="970233009" sldId="272"/>
        </pc:sldMkLst>
      </pc:sldChg>
      <pc:sldChg chg="addSp delSp modSp add del mod">
        <pc:chgData name="ABDELAZIZ.ASSEBBANE" userId="af44cbbb-d77c-45ae-bf3f-17cd253b121b" providerId="ADAL" clId="{9124E342-7500-48D5-BF5B-0920EAD0209E}" dt="2026-05-03T09:52:04.537" v="4375" actId="2696"/>
        <pc:sldMkLst>
          <pc:docMk/>
          <pc:sldMk cId="547645931" sldId="273"/>
        </pc:sldMkLst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8" creationId="{83D38714-DB03-3477-996F-035109DF3647}"/>
          </ac:spMkLst>
        </pc:spChg>
        <pc:spChg chg="add mod">
          <ac:chgData name="ABDELAZIZ.ASSEBBANE" userId="af44cbbb-d77c-45ae-bf3f-17cd253b121b" providerId="ADAL" clId="{9124E342-7500-48D5-BF5B-0920EAD0209E}" dt="2026-05-02T21:42:12.850" v="2687" actId="20577"/>
          <ac:spMkLst>
            <pc:docMk/>
            <pc:sldMk cId="547645931" sldId="273"/>
            <ac:spMk id="9" creationId="{F7FD5A0D-720C-23DB-2C00-4CEA6AD4C049}"/>
          </ac:spMkLst>
        </pc:spChg>
        <pc:spChg chg="mod">
          <ac:chgData name="ABDELAZIZ.ASSEBBANE" userId="af44cbbb-d77c-45ae-bf3f-17cd253b121b" providerId="ADAL" clId="{9124E342-7500-48D5-BF5B-0920EAD0209E}" dt="2026-05-02T21:21:13.306" v="1691" actId="20577"/>
          <ac:spMkLst>
            <pc:docMk/>
            <pc:sldMk cId="547645931" sldId="273"/>
            <ac:spMk id="10" creationId="{C412B302-5483-8436-3687-973FEE343F36}"/>
          </ac:spMkLst>
        </pc:spChg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11" creationId="{AF8707DC-52D0-CA2E-488A-F4E18449BBC7}"/>
          </ac:spMkLst>
        </pc:spChg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12" creationId="{98F14A09-5E86-63AA-52A7-68D0859AD528}"/>
          </ac:spMkLst>
        </pc:spChg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14" creationId="{A7C722C6-9DEC-335C-A1EA-C66CE10C4125}"/>
          </ac:spMkLst>
        </pc:spChg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15" creationId="{1A6F9E22-01CD-2DE7-BAD3-5F661BDA4543}"/>
          </ac:spMkLst>
        </pc:spChg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16" creationId="{35FA4786-9308-B0D6-28F3-1FF56D7544DE}"/>
          </ac:spMkLst>
        </pc:spChg>
        <pc:spChg chg="del">
          <ac:chgData name="ABDELAZIZ.ASSEBBANE" userId="af44cbbb-d77c-45ae-bf3f-17cd253b121b" providerId="ADAL" clId="{9124E342-7500-48D5-BF5B-0920EAD0209E}" dt="2026-05-02T21:11:13.501" v="1466" actId="478"/>
          <ac:spMkLst>
            <pc:docMk/>
            <pc:sldMk cId="547645931" sldId="273"/>
            <ac:spMk id="17" creationId="{226AB8E4-C201-9B1D-09A7-1C2663390C8F}"/>
          </ac:spMkLst>
        </pc:spChg>
        <pc:spChg chg="add mod">
          <ac:chgData name="ABDELAZIZ.ASSEBBANE" userId="af44cbbb-d77c-45ae-bf3f-17cd253b121b" providerId="ADAL" clId="{9124E342-7500-48D5-BF5B-0920EAD0209E}" dt="2026-05-02T21:23:13.776" v="1770" actId="14100"/>
          <ac:spMkLst>
            <pc:docMk/>
            <pc:sldMk cId="547645931" sldId="273"/>
            <ac:spMk id="18" creationId="{B276878A-C05F-7515-62AB-84E89C89030F}"/>
          </ac:spMkLst>
        </pc:spChg>
        <pc:spChg chg="add del mod">
          <ac:chgData name="ABDELAZIZ.ASSEBBANE" userId="af44cbbb-d77c-45ae-bf3f-17cd253b121b" providerId="ADAL" clId="{9124E342-7500-48D5-BF5B-0920EAD0209E}" dt="2026-05-02T21:41:33.131" v="2647" actId="478"/>
          <ac:spMkLst>
            <pc:docMk/>
            <pc:sldMk cId="547645931" sldId="273"/>
            <ac:spMk id="19" creationId="{865C00AB-4542-45A8-7FCC-4A33AB8B692A}"/>
          </ac:spMkLst>
        </pc:spChg>
        <pc:spChg chg="add del mod">
          <ac:chgData name="ABDELAZIZ.ASSEBBANE" userId="af44cbbb-d77c-45ae-bf3f-17cd253b121b" providerId="ADAL" clId="{9124E342-7500-48D5-BF5B-0920EAD0209E}" dt="2026-05-02T21:41:35.764" v="2648" actId="478"/>
          <ac:spMkLst>
            <pc:docMk/>
            <pc:sldMk cId="547645931" sldId="273"/>
            <ac:spMk id="20" creationId="{EE5B0202-2F6E-5FBF-407C-2AA4488D33BC}"/>
          </ac:spMkLst>
        </pc:spChg>
        <pc:spChg chg="add mod">
          <ac:chgData name="ABDELAZIZ.ASSEBBANE" userId="af44cbbb-d77c-45ae-bf3f-17cd253b121b" providerId="ADAL" clId="{9124E342-7500-48D5-BF5B-0920EAD0209E}" dt="2026-05-02T21:43:24.548" v="2792" actId="5793"/>
          <ac:spMkLst>
            <pc:docMk/>
            <pc:sldMk cId="547645931" sldId="273"/>
            <ac:spMk id="21" creationId="{EB8040B7-5715-AB80-D8D4-44A0011CBEC0}"/>
          </ac:spMkLst>
        </pc:spChg>
        <pc:spChg chg="mod">
          <ac:chgData name="ABDELAZIZ.ASSEBBANE" userId="af44cbbb-d77c-45ae-bf3f-17cd253b121b" providerId="ADAL" clId="{9124E342-7500-48D5-BF5B-0920EAD0209E}" dt="2026-05-02T21:18:42.894" v="1679" actId="20577"/>
          <ac:spMkLst>
            <pc:docMk/>
            <pc:sldMk cId="547645931" sldId="273"/>
            <ac:spMk id="37" creationId="{7CF4642C-B306-5A5E-CAC5-B0A2F8F45A90}"/>
          </ac:spMkLst>
        </pc:spChg>
        <pc:picChg chg="del">
          <ac:chgData name="ABDELAZIZ.ASSEBBANE" userId="af44cbbb-d77c-45ae-bf3f-17cd253b121b" providerId="ADAL" clId="{9124E342-7500-48D5-BF5B-0920EAD0209E}" dt="2026-05-02T21:11:08.214" v="1465" actId="478"/>
          <ac:picMkLst>
            <pc:docMk/>
            <pc:sldMk cId="547645931" sldId="273"/>
            <ac:picMk id="4" creationId="{F0670396-EA49-8FAD-142E-478B04C62B51}"/>
          </ac:picMkLst>
        </pc:picChg>
      </pc:sldChg>
      <pc:sldChg chg="addSp delSp modSp del mod">
        <pc:chgData name="ABDELAZIZ.ASSEBBANE" userId="af44cbbb-d77c-45ae-bf3f-17cd253b121b" providerId="ADAL" clId="{9124E342-7500-48D5-BF5B-0920EAD0209E}" dt="2026-05-02T20:56:07.835" v="1371" actId="2696"/>
        <pc:sldMkLst>
          <pc:docMk/>
          <pc:sldMk cId="849918400" sldId="273"/>
        </pc:sldMkLst>
        <pc:spChg chg="mod">
          <ac:chgData name="ABDELAZIZ.ASSEBBANE" userId="af44cbbb-d77c-45ae-bf3f-17cd253b121b" providerId="ADAL" clId="{9124E342-7500-48D5-BF5B-0920EAD0209E}" dt="2026-05-02T20:50:28.743" v="1359" actId="20577"/>
          <ac:spMkLst>
            <pc:docMk/>
            <pc:sldMk cId="849918400" sldId="273"/>
            <ac:spMk id="3" creationId="{797D3CCF-E950-829C-4491-CC33913AB309}"/>
          </ac:spMkLst>
        </pc:spChg>
        <pc:spChg chg="del">
          <ac:chgData name="ABDELAZIZ.ASSEBBANE" userId="af44cbbb-d77c-45ae-bf3f-17cd253b121b" providerId="ADAL" clId="{9124E342-7500-48D5-BF5B-0920EAD0209E}" dt="2026-05-02T20:51:07.614" v="1360" actId="478"/>
          <ac:spMkLst>
            <pc:docMk/>
            <pc:sldMk cId="849918400" sldId="273"/>
            <ac:spMk id="4" creationId="{C880D186-0C0E-A9BD-B1ED-5656634698D3}"/>
          </ac:spMkLst>
        </pc:spChg>
        <pc:spChg chg="mod">
          <ac:chgData name="ABDELAZIZ.ASSEBBANE" userId="af44cbbb-d77c-45ae-bf3f-17cd253b121b" providerId="ADAL" clId="{9124E342-7500-48D5-BF5B-0920EAD0209E}" dt="2026-05-02T20:50:14.162" v="1357"/>
          <ac:spMkLst>
            <pc:docMk/>
            <pc:sldMk cId="849918400" sldId="273"/>
            <ac:spMk id="6" creationId="{2A3786F2-9109-890A-04EB-4D0F6A253CA4}"/>
          </ac:spMkLst>
        </pc:spChg>
        <pc:spChg chg="del">
          <ac:chgData name="ABDELAZIZ.ASSEBBANE" userId="af44cbbb-d77c-45ae-bf3f-17cd253b121b" providerId="ADAL" clId="{9124E342-7500-48D5-BF5B-0920EAD0209E}" dt="2026-05-02T20:51:16.692" v="1361" actId="478"/>
          <ac:spMkLst>
            <pc:docMk/>
            <pc:sldMk cId="849918400" sldId="273"/>
            <ac:spMk id="7" creationId="{A9833DF7-51A3-7DC9-B7DB-86C1803BD932}"/>
          </ac:spMkLst>
        </pc:spChg>
        <pc:picChg chg="add mod">
          <ac:chgData name="ABDELAZIZ.ASSEBBANE" userId="af44cbbb-d77c-45ae-bf3f-17cd253b121b" providerId="ADAL" clId="{9124E342-7500-48D5-BF5B-0920EAD0209E}" dt="2026-05-02T20:55:07.602" v="1366" actId="14100"/>
          <ac:picMkLst>
            <pc:docMk/>
            <pc:sldMk cId="849918400" sldId="273"/>
            <ac:picMk id="9" creationId="{EE8F64A0-8C1C-016C-A418-1E720FDD074E}"/>
          </ac:picMkLst>
        </pc:picChg>
      </pc:sldChg>
      <pc:sldChg chg="modSp del mod">
        <pc:chgData name="ABDELAZIZ.ASSEBBANE" userId="af44cbbb-d77c-45ae-bf3f-17cd253b121b" providerId="ADAL" clId="{9124E342-7500-48D5-BF5B-0920EAD0209E}" dt="2026-05-02T22:30:09.867" v="3708" actId="2696"/>
        <pc:sldMkLst>
          <pc:docMk/>
          <pc:sldMk cId="1310907498" sldId="274"/>
        </pc:sldMkLst>
      </pc:sldChg>
      <pc:sldChg chg="addSp modSp new mod">
        <pc:chgData name="ABDELAZIZ.ASSEBBANE" userId="af44cbbb-d77c-45ae-bf3f-17cd253b121b" providerId="ADAL" clId="{9124E342-7500-48D5-BF5B-0920EAD0209E}" dt="2026-05-02T20:56:03.466" v="1370" actId="14100"/>
        <pc:sldMkLst>
          <pc:docMk/>
          <pc:sldMk cId="3850345905" sldId="275"/>
        </pc:sldMkLst>
        <pc:picChg chg="add mod">
          <ac:chgData name="ABDELAZIZ.ASSEBBANE" userId="af44cbbb-d77c-45ae-bf3f-17cd253b121b" providerId="ADAL" clId="{9124E342-7500-48D5-BF5B-0920EAD0209E}" dt="2026-05-02T20:56:03.466" v="1370" actId="14100"/>
          <ac:picMkLst>
            <pc:docMk/>
            <pc:sldMk cId="3850345905" sldId="275"/>
            <ac:picMk id="3" creationId="{75EFD54F-D324-0ED0-7B46-12A52D7DEC4F}"/>
          </ac:picMkLst>
        </pc:picChg>
      </pc:sldChg>
      <pc:sldChg chg="add del">
        <pc:chgData name="ABDELAZIZ.ASSEBBANE" userId="af44cbbb-d77c-45ae-bf3f-17cd253b121b" providerId="ADAL" clId="{9124E342-7500-48D5-BF5B-0920EAD0209E}" dt="2026-05-02T22:02:03.601" v="3326" actId="2696"/>
        <pc:sldMkLst>
          <pc:docMk/>
          <pc:sldMk cId="1241400921" sldId="276"/>
        </pc:sldMkLst>
      </pc:sldChg>
      <pc:sldChg chg="modSp add del mod">
        <pc:chgData name="ABDELAZIZ.ASSEBBANE" userId="af44cbbb-d77c-45ae-bf3f-17cd253b121b" providerId="ADAL" clId="{9124E342-7500-48D5-BF5B-0920EAD0209E}" dt="2026-05-02T21:43:36.783" v="2793" actId="2696"/>
        <pc:sldMkLst>
          <pc:docMk/>
          <pc:sldMk cId="2980250433" sldId="276"/>
        </pc:sldMkLst>
        <pc:spChg chg="mod">
          <ac:chgData name="ABDELAZIZ.ASSEBBANE" userId="af44cbbb-d77c-45ae-bf3f-17cd253b121b" providerId="ADAL" clId="{9124E342-7500-48D5-BF5B-0920EAD0209E}" dt="2026-05-02T21:26:10.398" v="2252" actId="20577"/>
          <ac:spMkLst>
            <pc:docMk/>
            <pc:sldMk cId="2980250433" sldId="276"/>
            <ac:spMk id="9" creationId="{9BF96807-D265-E8FE-3310-1A79C651D671}"/>
          </ac:spMkLst>
        </pc:spChg>
      </pc:sldChg>
      <pc:sldChg chg="del">
        <pc:chgData name="ABDELAZIZ.ASSEBBANE" userId="af44cbbb-d77c-45ae-bf3f-17cd253b121b" providerId="ADAL" clId="{9124E342-7500-48D5-BF5B-0920EAD0209E}" dt="2026-05-02T22:30:00.408" v="3704" actId="2696"/>
        <pc:sldMkLst>
          <pc:docMk/>
          <pc:sldMk cId="2071168164" sldId="277"/>
        </pc:sldMkLst>
      </pc:sldChg>
      <pc:sldChg chg="modSp del mod">
        <pc:chgData name="ABDELAZIZ.ASSEBBANE" userId="af44cbbb-d77c-45ae-bf3f-17cd253b121b" providerId="ADAL" clId="{9124E342-7500-48D5-BF5B-0920EAD0209E}" dt="2026-05-02T21:41:11.379" v="2629" actId="2696"/>
        <pc:sldMkLst>
          <pc:docMk/>
          <pc:sldMk cId="1566771764" sldId="278"/>
        </pc:sldMkLst>
      </pc:sldChg>
      <pc:sldChg chg="delSp add del mod delAnim">
        <pc:chgData name="ABDELAZIZ.ASSEBBANE" userId="af44cbbb-d77c-45ae-bf3f-17cd253b121b" providerId="ADAL" clId="{9124E342-7500-48D5-BF5B-0920EAD0209E}" dt="2026-05-02T21:51:31.121" v="3109" actId="2696"/>
        <pc:sldMkLst>
          <pc:docMk/>
          <pc:sldMk cId="3230083619" sldId="278"/>
        </pc:sldMkLst>
        <pc:picChg chg="del">
          <ac:chgData name="ABDELAZIZ.ASSEBBANE" userId="af44cbbb-d77c-45ae-bf3f-17cd253b121b" providerId="ADAL" clId="{9124E342-7500-48D5-BF5B-0920EAD0209E}" dt="2026-05-02T21:45:25.776" v="2799" actId="478"/>
          <ac:picMkLst>
            <pc:docMk/>
            <pc:sldMk cId="3230083619" sldId="278"/>
            <ac:picMk id="4" creationId="{0D693E2B-4F8F-455F-5B58-5649EC6BE5A6}"/>
          </ac:picMkLst>
        </pc:picChg>
      </pc:sldChg>
      <pc:sldChg chg="delSp modSp mod">
        <pc:chgData name="ABDELAZIZ.ASSEBBANE" userId="af44cbbb-d77c-45ae-bf3f-17cd253b121b" providerId="ADAL" clId="{9124E342-7500-48D5-BF5B-0920EAD0209E}" dt="2026-05-02T20:38:33.836" v="900"/>
        <pc:sldMkLst>
          <pc:docMk/>
          <pc:sldMk cId="1859490295" sldId="279"/>
        </pc:sldMkLst>
        <pc:spChg chg="mod">
          <ac:chgData name="ABDELAZIZ.ASSEBBANE" userId="af44cbbb-d77c-45ae-bf3f-17cd253b121b" providerId="ADAL" clId="{9124E342-7500-48D5-BF5B-0920EAD0209E}" dt="2026-05-01T22:21:44.206" v="2" actId="20577"/>
          <ac:spMkLst>
            <pc:docMk/>
            <pc:sldMk cId="1859490295" sldId="279"/>
            <ac:spMk id="4" creationId="{77E0CE47-5F7B-B467-3FE1-E0849BAF3EE0}"/>
          </ac:spMkLst>
        </pc:spChg>
        <pc:spChg chg="mod">
          <ac:chgData name="ABDELAZIZ.ASSEBBANE" userId="af44cbbb-d77c-45ae-bf3f-17cd253b121b" providerId="ADAL" clId="{9124E342-7500-48D5-BF5B-0920EAD0209E}" dt="2026-05-02T20:37:47.639" v="899" actId="20577"/>
          <ac:spMkLst>
            <pc:docMk/>
            <pc:sldMk cId="1859490295" sldId="279"/>
            <ac:spMk id="7" creationId="{7EE45189-C39A-1429-B2CE-B54AADB67EEF}"/>
          </ac:spMkLst>
        </pc:spChg>
        <pc:spChg chg="mod">
          <ac:chgData name="ABDELAZIZ.ASSEBBANE" userId="af44cbbb-d77c-45ae-bf3f-17cd253b121b" providerId="ADAL" clId="{9124E342-7500-48D5-BF5B-0920EAD0209E}" dt="2026-05-02T20:38:33.836" v="900"/>
          <ac:spMkLst>
            <pc:docMk/>
            <pc:sldMk cId="1859490295" sldId="279"/>
            <ac:spMk id="10" creationId="{5A9AD7FF-3224-6C04-1E59-8528A0AD43CF}"/>
          </ac:spMkLst>
        </pc:spChg>
      </pc:sldChg>
      <pc:sldChg chg="del">
        <pc:chgData name="ABDELAZIZ.ASSEBBANE" userId="af44cbbb-d77c-45ae-bf3f-17cd253b121b" providerId="ADAL" clId="{9124E342-7500-48D5-BF5B-0920EAD0209E}" dt="2026-05-02T22:30:12.224" v="3709" actId="2696"/>
        <pc:sldMkLst>
          <pc:docMk/>
          <pc:sldMk cId="2962955075" sldId="280"/>
        </pc:sldMkLst>
      </pc:sldChg>
      <pc:sldChg chg="del">
        <pc:chgData name="ABDELAZIZ.ASSEBBANE" userId="af44cbbb-d77c-45ae-bf3f-17cd253b121b" providerId="ADAL" clId="{9124E342-7500-48D5-BF5B-0920EAD0209E}" dt="2026-05-02T22:29:44.807" v="3699" actId="2696"/>
        <pc:sldMkLst>
          <pc:docMk/>
          <pc:sldMk cId="3759291598" sldId="283"/>
        </pc:sldMkLst>
      </pc:sldChg>
      <pc:sldChg chg="addSp delSp modSp mod">
        <pc:chgData name="ABDELAZIZ.ASSEBBANE" userId="af44cbbb-d77c-45ae-bf3f-17cd253b121b" providerId="ADAL" clId="{9124E342-7500-48D5-BF5B-0920EAD0209E}" dt="2026-05-02T22:48:55.203" v="4331" actId="14100"/>
        <pc:sldMkLst>
          <pc:docMk/>
          <pc:sldMk cId="4124952790" sldId="284"/>
        </pc:sldMkLst>
        <pc:spChg chg="mod">
          <ac:chgData name="ABDELAZIZ.ASSEBBANE" userId="af44cbbb-d77c-45ae-bf3f-17cd253b121b" providerId="ADAL" clId="{9124E342-7500-48D5-BF5B-0920EAD0209E}" dt="2026-05-02T22:48:55.203" v="4331" actId="14100"/>
          <ac:spMkLst>
            <pc:docMk/>
            <pc:sldMk cId="4124952790" sldId="284"/>
            <ac:spMk id="4" creationId="{6E2F889E-E50C-4F58-F23F-45CD8C1E5E1D}"/>
          </ac:spMkLst>
        </pc:spChg>
        <pc:spChg chg="add mod">
          <ac:chgData name="ABDELAZIZ.ASSEBBANE" userId="af44cbbb-d77c-45ae-bf3f-17cd253b121b" providerId="ADAL" clId="{9124E342-7500-48D5-BF5B-0920EAD0209E}" dt="2026-05-02T22:48:00.598" v="4262" actId="1076"/>
          <ac:spMkLst>
            <pc:docMk/>
            <pc:sldMk cId="4124952790" sldId="284"/>
            <ac:spMk id="5" creationId="{4917A408-E3E0-5AB1-81D5-0324F31093CB}"/>
          </ac:spMkLst>
        </pc:spChg>
        <pc:spChg chg="del">
          <ac:chgData name="ABDELAZIZ.ASSEBBANE" userId="af44cbbb-d77c-45ae-bf3f-17cd253b121b" providerId="ADAL" clId="{9124E342-7500-48D5-BF5B-0920EAD0209E}" dt="2026-05-02T22:46:55.658" v="4158" actId="478"/>
          <ac:spMkLst>
            <pc:docMk/>
            <pc:sldMk cId="4124952790" sldId="284"/>
            <ac:spMk id="9" creationId="{5A9FC6E5-9FB0-2F03-3399-84B3F265384A}"/>
          </ac:spMkLst>
        </pc:spChg>
      </pc:sldChg>
      <pc:sldChg chg="modSp add del mod">
        <pc:chgData name="ABDELAZIZ.ASSEBBANE" userId="af44cbbb-d77c-45ae-bf3f-17cd253b121b" providerId="ADAL" clId="{9124E342-7500-48D5-BF5B-0920EAD0209E}" dt="2026-05-02T22:02:12.264" v="3327" actId="2696"/>
        <pc:sldMkLst>
          <pc:docMk/>
          <pc:sldMk cId="2483281204" sldId="285"/>
        </pc:sldMkLst>
        <pc:spChg chg="mod">
          <ac:chgData name="ABDELAZIZ.ASSEBBANE" userId="af44cbbb-d77c-45ae-bf3f-17cd253b121b" providerId="ADAL" clId="{9124E342-7500-48D5-BF5B-0920EAD0209E}" dt="2026-05-02T21:51:02.617" v="3105" actId="20578"/>
          <ac:spMkLst>
            <pc:docMk/>
            <pc:sldMk cId="2483281204" sldId="285"/>
            <ac:spMk id="9" creationId="{38661558-F559-B7B9-526F-E365120DA549}"/>
          </ac:spMkLst>
        </pc:spChg>
      </pc:sldChg>
      <pc:sldChg chg="modSp mod">
        <pc:chgData name="ABDELAZIZ.ASSEBBANE" userId="af44cbbb-d77c-45ae-bf3f-17cd253b121b" providerId="ADAL" clId="{9124E342-7500-48D5-BF5B-0920EAD0209E}" dt="2026-05-02T21:02:19.029" v="1438" actId="20577"/>
        <pc:sldMkLst>
          <pc:docMk/>
          <pc:sldMk cId="2743400989" sldId="286"/>
        </pc:sldMkLst>
        <pc:spChg chg="mod">
          <ac:chgData name="ABDELAZIZ.ASSEBBANE" userId="af44cbbb-d77c-45ae-bf3f-17cd253b121b" providerId="ADAL" clId="{9124E342-7500-48D5-BF5B-0920EAD0209E}" dt="2026-05-02T21:01:26.062" v="1436"/>
          <ac:spMkLst>
            <pc:docMk/>
            <pc:sldMk cId="2743400989" sldId="286"/>
            <ac:spMk id="3" creationId="{1B1D2A14-381D-65B9-9786-F3FEE9460B3B}"/>
          </ac:spMkLst>
        </pc:spChg>
        <pc:spChg chg="mod">
          <ac:chgData name="ABDELAZIZ.ASSEBBANE" userId="af44cbbb-d77c-45ae-bf3f-17cd253b121b" providerId="ADAL" clId="{9124E342-7500-48D5-BF5B-0920EAD0209E}" dt="2026-05-02T21:02:19.029" v="1438" actId="20577"/>
          <ac:spMkLst>
            <pc:docMk/>
            <pc:sldMk cId="2743400989" sldId="286"/>
            <ac:spMk id="4" creationId="{B9C33CCF-B2B6-2924-60CB-9F6773923FF6}"/>
          </ac:spMkLst>
        </pc:spChg>
      </pc:sldChg>
      <pc:sldChg chg="del">
        <pc:chgData name="ABDELAZIZ.ASSEBBANE" userId="af44cbbb-d77c-45ae-bf3f-17cd253b121b" providerId="ADAL" clId="{9124E342-7500-48D5-BF5B-0920EAD0209E}" dt="2026-05-02T22:30:15.176" v="3710" actId="2696"/>
        <pc:sldMkLst>
          <pc:docMk/>
          <pc:sldMk cId="3170413614" sldId="287"/>
        </pc:sldMkLst>
      </pc:sldChg>
      <pc:sldChg chg="del">
        <pc:chgData name="ABDELAZIZ.ASSEBBANE" userId="af44cbbb-d77c-45ae-bf3f-17cd253b121b" providerId="ADAL" clId="{9124E342-7500-48D5-BF5B-0920EAD0209E}" dt="2026-05-02T22:29:38.452" v="3697" actId="2696"/>
        <pc:sldMkLst>
          <pc:docMk/>
          <pc:sldMk cId="658470059" sldId="288"/>
        </pc:sldMkLst>
      </pc:sldChg>
      <pc:sldChg chg="modSp del mod">
        <pc:chgData name="ABDELAZIZ.ASSEBBANE" userId="af44cbbb-d77c-45ae-bf3f-17cd253b121b" providerId="ADAL" clId="{9124E342-7500-48D5-BF5B-0920EAD0209E}" dt="2026-05-02T22:30:17.432" v="3711" actId="2696"/>
        <pc:sldMkLst>
          <pc:docMk/>
          <pc:sldMk cId="244475619" sldId="289"/>
        </pc:sldMkLst>
      </pc:sldChg>
      <pc:sldChg chg="del">
        <pc:chgData name="ABDELAZIZ.ASSEBBANE" userId="af44cbbb-d77c-45ae-bf3f-17cd253b121b" providerId="ADAL" clId="{9124E342-7500-48D5-BF5B-0920EAD0209E}" dt="2026-05-02T22:30:23.570" v="3713" actId="2696"/>
        <pc:sldMkLst>
          <pc:docMk/>
          <pc:sldMk cId="4010174011" sldId="290"/>
        </pc:sldMkLst>
      </pc:sldChg>
      <pc:sldChg chg="del">
        <pc:chgData name="ABDELAZIZ.ASSEBBANE" userId="af44cbbb-d77c-45ae-bf3f-17cd253b121b" providerId="ADAL" clId="{9124E342-7500-48D5-BF5B-0920EAD0209E}" dt="2026-05-02T21:41:06.770" v="2628" actId="2696"/>
        <pc:sldMkLst>
          <pc:docMk/>
          <pc:sldMk cId="581303014" sldId="292"/>
        </pc:sldMkLst>
      </pc:sldChg>
      <pc:sldChg chg="addSp delSp modSp new mod">
        <pc:chgData name="ABDELAZIZ.ASSEBBANE" userId="af44cbbb-d77c-45ae-bf3f-17cd253b121b" providerId="ADAL" clId="{9124E342-7500-48D5-BF5B-0920EAD0209E}" dt="2026-05-02T22:03:36.436" v="3340"/>
        <pc:sldMkLst>
          <pc:docMk/>
          <pc:sldMk cId="2515640219" sldId="292"/>
        </pc:sldMkLst>
        <pc:spChg chg="del">
          <ac:chgData name="ABDELAZIZ.ASSEBBANE" userId="af44cbbb-d77c-45ae-bf3f-17cd253b121b" providerId="ADAL" clId="{9124E342-7500-48D5-BF5B-0920EAD0209E}" dt="2026-05-02T21:46:40.074" v="2806" actId="478"/>
          <ac:spMkLst>
            <pc:docMk/>
            <pc:sldMk cId="2515640219" sldId="292"/>
            <ac:spMk id="2" creationId="{FEE523D2-BD81-9837-8AE4-A7132D018FAC}"/>
          </ac:spMkLst>
        </pc:spChg>
        <pc:spChg chg="del">
          <ac:chgData name="ABDELAZIZ.ASSEBBANE" userId="af44cbbb-d77c-45ae-bf3f-17cd253b121b" providerId="ADAL" clId="{9124E342-7500-48D5-BF5B-0920EAD0209E}" dt="2026-05-02T21:46:42.204" v="2807" actId="478"/>
          <ac:spMkLst>
            <pc:docMk/>
            <pc:sldMk cId="2515640219" sldId="292"/>
            <ac:spMk id="3" creationId="{292592A5-5E45-549E-D794-158182E3AC40}"/>
          </ac:spMkLst>
        </pc:spChg>
        <pc:spChg chg="del">
          <ac:chgData name="ABDELAZIZ.ASSEBBANE" userId="af44cbbb-d77c-45ae-bf3f-17cd253b121b" providerId="ADAL" clId="{9124E342-7500-48D5-BF5B-0920EAD0209E}" dt="2026-05-02T21:45:56.550" v="2801" actId="478"/>
          <ac:spMkLst>
            <pc:docMk/>
            <pc:sldMk cId="2515640219" sldId="292"/>
            <ac:spMk id="4" creationId="{0E10018F-0352-F5F0-C663-E45E444F3BF4}"/>
          </ac:spMkLst>
        </pc:spChg>
        <pc:spChg chg="add mod">
          <ac:chgData name="ABDELAZIZ.ASSEBBANE" userId="af44cbbb-d77c-45ae-bf3f-17cd253b121b" providerId="ADAL" clId="{9124E342-7500-48D5-BF5B-0920EAD0209E}" dt="2026-05-02T21:47:21.108" v="2834" actId="20577"/>
          <ac:spMkLst>
            <pc:docMk/>
            <pc:sldMk cId="2515640219" sldId="292"/>
            <ac:spMk id="5" creationId="{97AB1D90-74A6-39B8-6078-98D2F4DF1D99}"/>
          </ac:spMkLst>
        </pc:spChg>
        <pc:spChg chg="add mod">
          <ac:chgData name="ABDELAZIZ.ASSEBBANE" userId="af44cbbb-d77c-45ae-bf3f-17cd253b121b" providerId="ADAL" clId="{9124E342-7500-48D5-BF5B-0920EAD0209E}" dt="2026-05-02T21:47:00.407" v="2811"/>
          <ac:spMkLst>
            <pc:docMk/>
            <pc:sldMk cId="2515640219" sldId="292"/>
            <ac:spMk id="6" creationId="{0C6D15C4-68EE-6B6A-9B97-5B4B2DC00C7C}"/>
          </ac:spMkLst>
        </pc:spChg>
        <pc:graphicFrameChg chg="add mod modGraphic">
          <ac:chgData name="ABDELAZIZ.ASSEBBANE" userId="af44cbbb-d77c-45ae-bf3f-17cd253b121b" providerId="ADAL" clId="{9124E342-7500-48D5-BF5B-0920EAD0209E}" dt="2026-05-02T22:03:36.436" v="3340"/>
          <ac:graphicFrameMkLst>
            <pc:docMk/>
            <pc:sldMk cId="2515640219" sldId="292"/>
            <ac:graphicFrameMk id="7" creationId="{3F6F21BA-9B19-9158-8228-946A54FB8130}"/>
          </ac:graphicFrameMkLst>
        </pc:graphicFrameChg>
      </pc:sldChg>
      <pc:sldChg chg="del">
        <pc:chgData name="ABDELAZIZ.ASSEBBANE" userId="af44cbbb-d77c-45ae-bf3f-17cd253b121b" providerId="ADAL" clId="{9124E342-7500-48D5-BF5B-0920EAD0209E}" dt="2026-05-02T22:29:41.348" v="3698" actId="2696"/>
        <pc:sldMkLst>
          <pc:docMk/>
          <pc:sldMk cId="746627766" sldId="294"/>
        </pc:sldMkLst>
      </pc:sldChg>
      <pc:sldChg chg="del">
        <pc:chgData name="ABDELAZIZ.ASSEBBANE" userId="af44cbbb-d77c-45ae-bf3f-17cd253b121b" providerId="ADAL" clId="{9124E342-7500-48D5-BF5B-0920EAD0209E}" dt="2026-05-02T22:30:20.874" v="3712" actId="2696"/>
        <pc:sldMkLst>
          <pc:docMk/>
          <pc:sldMk cId="337104875" sldId="295"/>
        </pc:sldMkLst>
      </pc:sldChg>
      <pc:sldChg chg="modSp new mod ord">
        <pc:chgData name="ABDELAZIZ.ASSEBBANE" userId="af44cbbb-d77c-45ae-bf3f-17cd253b121b" providerId="ADAL" clId="{9124E342-7500-48D5-BF5B-0920EAD0209E}" dt="2026-05-02T21:46:43.947" v="2809" actId="27636"/>
        <pc:sldMkLst>
          <pc:docMk/>
          <pc:sldMk cId="3685339901" sldId="296"/>
        </pc:sldMkLst>
        <pc:spChg chg="mod">
          <ac:chgData name="ABDELAZIZ.ASSEBBANE" userId="af44cbbb-d77c-45ae-bf3f-17cd253b121b" providerId="ADAL" clId="{9124E342-7500-48D5-BF5B-0920EAD0209E}" dt="2026-05-02T21:46:43.947" v="2809" actId="27636"/>
          <ac:spMkLst>
            <pc:docMk/>
            <pc:sldMk cId="3685339901" sldId="296"/>
            <ac:spMk id="2" creationId="{64B720D2-634B-97C4-8286-BFD1094413BA}"/>
          </ac:spMkLst>
        </pc:spChg>
      </pc:sldChg>
      <pc:sldChg chg="del">
        <pc:chgData name="ABDELAZIZ.ASSEBBANE" userId="af44cbbb-d77c-45ae-bf3f-17cd253b121b" providerId="ADAL" clId="{9124E342-7500-48D5-BF5B-0920EAD0209E}" dt="2026-05-02T22:30:02.719" v="3705" actId="2696"/>
        <pc:sldMkLst>
          <pc:docMk/>
          <pc:sldMk cId="3804549039" sldId="314"/>
        </pc:sldMkLst>
      </pc:sldChg>
      <pc:sldChg chg="modSp add mod">
        <pc:chgData name="ABDELAZIZ.ASSEBBANE" userId="af44cbbb-d77c-45ae-bf3f-17cd253b121b" providerId="ADAL" clId="{9124E342-7500-48D5-BF5B-0920EAD0209E}" dt="2026-05-03T09:51:51.864" v="4374" actId="313"/>
        <pc:sldMkLst>
          <pc:docMk/>
          <pc:sldMk cId="1077062483" sldId="318"/>
        </pc:sldMkLst>
        <pc:spChg chg="mod">
          <ac:chgData name="ABDELAZIZ.ASSEBBANE" userId="af44cbbb-d77c-45ae-bf3f-17cd253b121b" providerId="ADAL" clId="{9124E342-7500-48D5-BF5B-0920EAD0209E}" dt="2026-05-03T09:51:51.864" v="4374" actId="313"/>
          <ac:spMkLst>
            <pc:docMk/>
            <pc:sldMk cId="1077062483" sldId="318"/>
            <ac:spMk id="3" creationId="{232C4CB4-5396-4160-071F-F87271CB3E00}"/>
          </ac:spMkLst>
        </pc:spChg>
      </pc:sldChg>
      <pc:sldChg chg="modSp del">
        <pc:chgData name="ABDELAZIZ.ASSEBBANE" userId="af44cbbb-d77c-45ae-bf3f-17cd253b121b" providerId="ADAL" clId="{9124E342-7500-48D5-BF5B-0920EAD0209E}" dt="2026-05-02T22:30:26.518" v="3714" actId="2696"/>
        <pc:sldMkLst>
          <pc:docMk/>
          <pc:sldMk cId="836495557" sldId="340"/>
        </pc:sldMkLst>
      </pc:sldChg>
      <pc:sldChg chg="addSp delSp modSp mod">
        <pc:chgData name="ABDELAZIZ.ASSEBBANE" userId="af44cbbb-d77c-45ae-bf3f-17cd253b121b" providerId="ADAL" clId="{9124E342-7500-48D5-BF5B-0920EAD0209E}" dt="2026-05-02T20:49:30.478" v="1356" actId="14100"/>
        <pc:sldMkLst>
          <pc:docMk/>
          <pc:sldMk cId="3233934325" sldId="384"/>
        </pc:sldMkLst>
        <pc:spChg chg="mod">
          <ac:chgData name="ABDELAZIZ.ASSEBBANE" userId="af44cbbb-d77c-45ae-bf3f-17cd253b121b" providerId="ADAL" clId="{9124E342-7500-48D5-BF5B-0920EAD0209E}" dt="2026-05-02T20:49:27.081" v="1355" actId="14100"/>
          <ac:spMkLst>
            <pc:docMk/>
            <pc:sldMk cId="3233934325" sldId="384"/>
            <ac:spMk id="5" creationId="{2207C976-0CAC-4E91-641E-138160BBACD6}"/>
          </ac:spMkLst>
        </pc:spChg>
        <pc:spChg chg="mod">
          <ac:chgData name="ABDELAZIZ.ASSEBBANE" userId="af44cbbb-d77c-45ae-bf3f-17cd253b121b" providerId="ADAL" clId="{9124E342-7500-48D5-BF5B-0920EAD0209E}" dt="2026-05-02T20:47:04.282" v="1179" actId="20577"/>
          <ac:spMkLst>
            <pc:docMk/>
            <pc:sldMk cId="3233934325" sldId="384"/>
            <ac:spMk id="8" creationId="{297D1905-D0CD-F85B-EC1F-188ABD4AE526}"/>
          </ac:spMkLst>
        </pc:spChg>
        <pc:spChg chg="mod">
          <ac:chgData name="ABDELAZIZ.ASSEBBANE" userId="af44cbbb-d77c-45ae-bf3f-17cd253b121b" providerId="ADAL" clId="{9124E342-7500-48D5-BF5B-0920EAD0209E}" dt="2026-05-02T20:49:30.478" v="1356" actId="14100"/>
          <ac:spMkLst>
            <pc:docMk/>
            <pc:sldMk cId="3233934325" sldId="384"/>
            <ac:spMk id="9" creationId="{E50D4AA4-5F0F-C2DE-6BC4-4823E23767EA}"/>
          </ac:spMkLst>
        </pc:spChg>
        <pc:spChg chg="mod">
          <ac:chgData name="ABDELAZIZ.ASSEBBANE" userId="af44cbbb-d77c-45ae-bf3f-17cd253b121b" providerId="ADAL" clId="{9124E342-7500-48D5-BF5B-0920EAD0209E}" dt="2026-05-02T20:49:17.347" v="1353" actId="14100"/>
          <ac:spMkLst>
            <pc:docMk/>
            <pc:sldMk cId="3233934325" sldId="384"/>
            <ac:spMk id="10" creationId="{0EBD2CB8-1D80-0615-6AF7-CF5A04603E5A}"/>
          </ac:spMkLst>
        </pc:spChg>
        <pc:spChg chg="add del mod">
          <ac:chgData name="ABDELAZIZ.ASSEBBANE" userId="af44cbbb-d77c-45ae-bf3f-17cd253b121b" providerId="ADAL" clId="{9124E342-7500-48D5-BF5B-0920EAD0209E}" dt="2026-05-02T20:43:12.996" v="909" actId="478"/>
          <ac:spMkLst>
            <pc:docMk/>
            <pc:sldMk cId="3233934325" sldId="384"/>
            <ac:spMk id="11" creationId="{2CB903D6-26C9-C748-44F7-1086DD1AC8D5}"/>
          </ac:spMkLst>
        </pc:spChg>
        <pc:spChg chg="mod">
          <ac:chgData name="ABDELAZIZ.ASSEBBANE" userId="af44cbbb-d77c-45ae-bf3f-17cd253b121b" providerId="ADAL" clId="{9124E342-7500-48D5-BF5B-0920EAD0209E}" dt="2026-05-02T20:45:33.384" v="1090" actId="6549"/>
          <ac:spMkLst>
            <pc:docMk/>
            <pc:sldMk cId="3233934325" sldId="384"/>
            <ac:spMk id="12" creationId="{517F374C-8007-EA25-D0B1-1E4BF14C7AA1}"/>
          </ac:spMkLst>
        </pc:spChg>
        <pc:spChg chg="mod">
          <ac:chgData name="ABDELAZIZ.ASSEBBANE" userId="af44cbbb-d77c-45ae-bf3f-17cd253b121b" providerId="ADAL" clId="{9124E342-7500-48D5-BF5B-0920EAD0209E}" dt="2026-05-02T20:48:03.811" v="1283" actId="20577"/>
          <ac:spMkLst>
            <pc:docMk/>
            <pc:sldMk cId="3233934325" sldId="384"/>
            <ac:spMk id="16" creationId="{8F67099A-3732-7E80-8730-8CFE45D2B17B}"/>
          </ac:spMkLst>
        </pc:spChg>
        <pc:spChg chg="mod">
          <ac:chgData name="ABDELAZIZ.ASSEBBANE" userId="af44cbbb-d77c-45ae-bf3f-17cd253b121b" providerId="ADAL" clId="{9124E342-7500-48D5-BF5B-0920EAD0209E}" dt="2026-05-02T20:49:21.847" v="1354" actId="1076"/>
          <ac:spMkLst>
            <pc:docMk/>
            <pc:sldMk cId="3233934325" sldId="384"/>
            <ac:spMk id="18" creationId="{3C4E8384-C9CF-24D5-B71F-4C51CDEAF052}"/>
          </ac:spMkLst>
        </pc:spChg>
      </pc:sldChg>
      <pc:sldChg chg="modSp add mod">
        <pc:chgData name="ABDELAZIZ.ASSEBBANE" userId="af44cbbb-d77c-45ae-bf3f-17cd253b121b" providerId="ADAL" clId="{9124E342-7500-48D5-BF5B-0920EAD0209E}" dt="2026-05-03T09:54:16.494" v="4551" actId="20577"/>
        <pc:sldMkLst>
          <pc:docMk/>
          <pc:sldMk cId="614427409" sldId="385"/>
        </pc:sldMkLst>
        <pc:spChg chg="mod">
          <ac:chgData name="ABDELAZIZ.ASSEBBANE" userId="af44cbbb-d77c-45ae-bf3f-17cd253b121b" providerId="ADAL" clId="{9124E342-7500-48D5-BF5B-0920EAD0209E}" dt="2026-05-03T09:53:18.306" v="4438" actId="20577"/>
          <ac:spMkLst>
            <pc:docMk/>
            <pc:sldMk cId="614427409" sldId="385"/>
            <ac:spMk id="3" creationId="{15763151-14DD-8953-EE76-998C8138EAA3}"/>
          </ac:spMkLst>
        </pc:spChg>
        <pc:spChg chg="mod">
          <ac:chgData name="ABDELAZIZ.ASSEBBANE" userId="af44cbbb-d77c-45ae-bf3f-17cd253b121b" providerId="ADAL" clId="{9124E342-7500-48D5-BF5B-0920EAD0209E}" dt="2026-05-03T09:54:16.494" v="4551" actId="20577"/>
          <ac:spMkLst>
            <pc:docMk/>
            <pc:sldMk cId="614427409" sldId="385"/>
            <ac:spMk id="4" creationId="{569BAF1E-8F08-AF05-2352-84E9FE92373F}"/>
          </ac:spMkLst>
        </pc:spChg>
      </pc:sldChg>
      <pc:sldChg chg="add del">
        <pc:chgData name="ABDELAZIZ.ASSEBBANE" userId="af44cbbb-d77c-45ae-bf3f-17cd253b121b" providerId="ADAL" clId="{9124E342-7500-48D5-BF5B-0920EAD0209E}" dt="2026-05-02T22:02:49.144" v="3329" actId="2696"/>
        <pc:sldMkLst>
          <pc:docMk/>
          <pc:sldMk cId="2449464753" sldId="385"/>
        </pc:sldMkLst>
      </pc:sldChg>
      <pc:sldChg chg="delSp modSp add del mod delAnim">
        <pc:chgData name="ABDELAZIZ.ASSEBBANE" userId="af44cbbb-d77c-45ae-bf3f-17cd253b121b" providerId="ADAL" clId="{9124E342-7500-48D5-BF5B-0920EAD0209E}" dt="2026-05-02T22:06:57.348" v="3377" actId="2696"/>
        <pc:sldMkLst>
          <pc:docMk/>
          <pc:sldMk cId="1860585085" sldId="386"/>
        </pc:sldMkLst>
        <pc:spChg chg="mod">
          <ac:chgData name="ABDELAZIZ.ASSEBBANE" userId="af44cbbb-d77c-45ae-bf3f-17cd253b121b" providerId="ADAL" clId="{9124E342-7500-48D5-BF5B-0920EAD0209E}" dt="2026-05-02T22:03:04.501" v="3338" actId="20577"/>
          <ac:spMkLst>
            <pc:docMk/>
            <pc:sldMk cId="1860585085" sldId="386"/>
            <ac:spMk id="7" creationId="{C34AF263-ACA9-7C25-8DBC-DC4157A04331}"/>
          </ac:spMkLst>
        </pc:spChg>
        <pc:picChg chg="del">
          <ac:chgData name="ABDELAZIZ.ASSEBBANE" userId="af44cbbb-d77c-45ae-bf3f-17cd253b121b" providerId="ADAL" clId="{9124E342-7500-48D5-BF5B-0920EAD0209E}" dt="2026-05-02T22:02:54.235" v="3330" actId="478"/>
          <ac:picMkLst>
            <pc:docMk/>
            <pc:sldMk cId="1860585085" sldId="386"/>
            <ac:picMk id="9" creationId="{96CF2AB8-D2B7-84F3-B2C1-9FD905AA9DC5}"/>
          </ac:picMkLst>
        </pc:picChg>
      </pc:sldChg>
      <pc:sldChg chg="delSp modSp add mod delAnim">
        <pc:chgData name="ABDELAZIZ.ASSEBBANE" userId="af44cbbb-d77c-45ae-bf3f-17cd253b121b" providerId="ADAL" clId="{9124E342-7500-48D5-BF5B-0920EAD0209E}" dt="2026-05-02T22:13:54.353" v="3449" actId="20577"/>
        <pc:sldMkLst>
          <pc:docMk/>
          <pc:sldMk cId="2521485820" sldId="387"/>
        </pc:sldMkLst>
        <pc:spChg chg="mod">
          <ac:chgData name="ABDELAZIZ.ASSEBBANE" userId="af44cbbb-d77c-45ae-bf3f-17cd253b121b" providerId="ADAL" clId="{9124E342-7500-48D5-BF5B-0920EAD0209E}" dt="2026-05-02T22:06:46.257" v="3376" actId="20577"/>
          <ac:spMkLst>
            <pc:docMk/>
            <pc:sldMk cId="2521485820" sldId="387"/>
            <ac:spMk id="7" creationId="{5DD40A83-0966-AB26-57B0-E075432B851B}"/>
          </ac:spMkLst>
        </pc:spChg>
        <pc:graphicFrameChg chg="mod modGraphic">
          <ac:chgData name="ABDELAZIZ.ASSEBBANE" userId="af44cbbb-d77c-45ae-bf3f-17cd253b121b" providerId="ADAL" clId="{9124E342-7500-48D5-BF5B-0920EAD0209E}" dt="2026-05-02T22:13:54.353" v="3449" actId="20577"/>
          <ac:graphicFrameMkLst>
            <pc:docMk/>
            <pc:sldMk cId="2521485820" sldId="387"/>
            <ac:graphicFrameMk id="4" creationId="{C2B1F9A7-4959-764E-18C8-A914A897030B}"/>
          </ac:graphicFrameMkLst>
        </pc:graphicFrameChg>
        <pc:picChg chg="del">
          <ac:chgData name="ABDELAZIZ.ASSEBBANE" userId="af44cbbb-d77c-45ae-bf3f-17cd253b121b" providerId="ADAL" clId="{9124E342-7500-48D5-BF5B-0920EAD0209E}" dt="2026-05-02T22:04:30.219" v="3343" actId="478"/>
          <ac:picMkLst>
            <pc:docMk/>
            <pc:sldMk cId="2521485820" sldId="387"/>
            <ac:picMk id="8" creationId="{DAA75AEE-60C3-2663-F254-8E1D67E7048F}"/>
          </ac:picMkLst>
        </pc:picChg>
      </pc:sldChg>
      <pc:sldChg chg="addSp delSp modSp add mod">
        <pc:chgData name="ABDELAZIZ.ASSEBBANE" userId="af44cbbb-d77c-45ae-bf3f-17cd253b121b" providerId="ADAL" clId="{9124E342-7500-48D5-BF5B-0920EAD0209E}" dt="2026-05-02T22:16:04.396" v="3458"/>
        <pc:sldMkLst>
          <pc:docMk/>
          <pc:sldMk cId="709091581" sldId="388"/>
        </pc:sldMkLst>
        <pc:spChg chg="mod">
          <ac:chgData name="ABDELAZIZ.ASSEBBANE" userId="af44cbbb-d77c-45ae-bf3f-17cd253b121b" providerId="ADAL" clId="{9124E342-7500-48D5-BF5B-0920EAD0209E}" dt="2026-05-02T22:15:46.187" v="3456" actId="20577"/>
          <ac:spMkLst>
            <pc:docMk/>
            <pc:sldMk cId="709091581" sldId="388"/>
            <ac:spMk id="9" creationId="{E0855525-4F20-9D0D-85D7-60774A43EE5D}"/>
          </ac:spMkLst>
        </pc:spChg>
        <pc:graphicFrameChg chg="add mod ord modGraphic">
          <ac:chgData name="ABDELAZIZ.ASSEBBANE" userId="af44cbbb-d77c-45ae-bf3f-17cd253b121b" providerId="ADAL" clId="{9124E342-7500-48D5-BF5B-0920EAD0209E}" dt="2026-05-02T22:16:04.396" v="3458"/>
          <ac:graphicFrameMkLst>
            <pc:docMk/>
            <pc:sldMk cId="709091581" sldId="388"/>
            <ac:graphicFrameMk id="2" creationId="{7F1FA9FC-F273-1FC4-A391-A41F572494CD}"/>
          </ac:graphicFrameMkLst>
        </pc:graphicFrameChg>
        <pc:graphicFrameChg chg="del">
          <ac:chgData name="ABDELAZIZ.ASSEBBANE" userId="af44cbbb-d77c-45ae-bf3f-17cd253b121b" providerId="ADAL" clId="{9124E342-7500-48D5-BF5B-0920EAD0209E}" dt="2026-05-02T22:07:35.394" v="3380" actId="478"/>
          <ac:graphicFrameMkLst>
            <pc:docMk/>
            <pc:sldMk cId="709091581" sldId="388"/>
            <ac:graphicFrameMk id="6" creationId="{3E92AB4C-4E43-ADDC-F351-B3872B6DE5D9}"/>
          </ac:graphicFrameMkLst>
        </pc:graphicFrameChg>
      </pc:sldChg>
      <pc:sldChg chg="addSp delSp modSp add mod delAnim">
        <pc:chgData name="ABDELAZIZ.ASSEBBANE" userId="af44cbbb-d77c-45ae-bf3f-17cd253b121b" providerId="ADAL" clId="{9124E342-7500-48D5-BF5B-0920EAD0209E}" dt="2026-05-02T22:14:12.515" v="3453"/>
        <pc:sldMkLst>
          <pc:docMk/>
          <pc:sldMk cId="1860585085" sldId="389"/>
        </pc:sldMkLst>
        <pc:spChg chg="mod">
          <ac:chgData name="ABDELAZIZ.ASSEBBANE" userId="af44cbbb-d77c-45ae-bf3f-17cd253b121b" providerId="ADAL" clId="{9124E342-7500-48D5-BF5B-0920EAD0209E}" dt="2026-05-02T22:12:26.320" v="3443" actId="20577"/>
          <ac:spMkLst>
            <pc:docMk/>
            <pc:sldMk cId="1860585085" sldId="389"/>
            <ac:spMk id="7" creationId="{C34AF263-ACA9-7C25-8DBC-DC4157A04331}"/>
          </ac:spMkLst>
        </pc:spChg>
        <pc:graphicFrameChg chg="add mod modGraphic">
          <ac:chgData name="ABDELAZIZ.ASSEBBANE" userId="af44cbbb-d77c-45ae-bf3f-17cd253b121b" providerId="ADAL" clId="{9124E342-7500-48D5-BF5B-0920EAD0209E}" dt="2026-05-02T22:14:12.515" v="3453"/>
          <ac:graphicFrameMkLst>
            <pc:docMk/>
            <pc:sldMk cId="1860585085" sldId="389"/>
            <ac:graphicFrameMk id="3" creationId="{2E9A60EB-12A6-6F88-9E4A-B2D614D3D1DE}"/>
          </ac:graphicFrameMkLst>
        </pc:graphicFrameChg>
        <pc:graphicFrameChg chg="del">
          <ac:chgData name="ABDELAZIZ.ASSEBBANE" userId="af44cbbb-d77c-45ae-bf3f-17cd253b121b" providerId="ADAL" clId="{9124E342-7500-48D5-BF5B-0920EAD0209E}" dt="2026-05-02T22:11:34.029" v="3388" actId="478"/>
          <ac:graphicFrameMkLst>
            <pc:docMk/>
            <pc:sldMk cId="1860585085" sldId="389"/>
            <ac:graphicFrameMk id="4" creationId="{4315546A-C846-5307-2B78-8E32D4B8B6AA}"/>
          </ac:graphicFrameMkLst>
        </pc:graphicFrameChg>
        <pc:picChg chg="del">
          <ac:chgData name="ABDELAZIZ.ASSEBBANE" userId="af44cbbb-d77c-45ae-bf3f-17cd253b121b" providerId="ADAL" clId="{9124E342-7500-48D5-BF5B-0920EAD0209E}" dt="2026-05-02T22:11:37.682" v="3389" actId="478"/>
          <ac:picMkLst>
            <pc:docMk/>
            <pc:sldMk cId="1860585085" sldId="389"/>
            <ac:picMk id="9" creationId="{96CF2AB8-D2B7-84F3-B2C1-9FD905AA9DC5}"/>
          </ac:picMkLst>
        </pc:picChg>
      </pc:sldChg>
      <pc:sldChg chg="addSp delSp modSp add mod">
        <pc:chgData name="ABDELAZIZ.ASSEBBANE" userId="af44cbbb-d77c-45ae-bf3f-17cd253b121b" providerId="ADAL" clId="{9124E342-7500-48D5-BF5B-0920EAD0209E}" dt="2026-05-02T22:20:12.063" v="3542" actId="20577"/>
        <pc:sldMkLst>
          <pc:docMk/>
          <pc:sldMk cId="496778958" sldId="390"/>
        </pc:sldMkLst>
        <pc:spChg chg="del">
          <ac:chgData name="ABDELAZIZ.ASSEBBANE" userId="af44cbbb-d77c-45ae-bf3f-17cd253b121b" providerId="ADAL" clId="{9124E342-7500-48D5-BF5B-0920EAD0209E}" dt="2026-05-02T22:17:36.306" v="3461" actId="478"/>
          <ac:spMkLst>
            <pc:docMk/>
            <pc:sldMk cId="496778958" sldId="390"/>
            <ac:spMk id="2" creationId="{8268BDAF-03DC-D170-1663-FF37BF207173}"/>
          </ac:spMkLst>
        </pc:spChg>
        <pc:spChg chg="add mod">
          <ac:chgData name="ABDELAZIZ.ASSEBBANE" userId="af44cbbb-d77c-45ae-bf3f-17cd253b121b" providerId="ADAL" clId="{9124E342-7500-48D5-BF5B-0920EAD0209E}" dt="2026-05-02T22:20:12.063" v="3542" actId="20577"/>
          <ac:spMkLst>
            <pc:docMk/>
            <pc:sldMk cId="496778958" sldId="390"/>
            <ac:spMk id="9" creationId="{AF19DFE3-C0E4-B1DC-420D-DD10EEF79787}"/>
          </ac:spMkLst>
        </pc:spChg>
        <pc:graphicFrameChg chg="del">
          <ac:chgData name="ABDELAZIZ.ASSEBBANE" userId="af44cbbb-d77c-45ae-bf3f-17cd253b121b" providerId="ADAL" clId="{9124E342-7500-48D5-BF5B-0920EAD0209E}" dt="2026-05-02T22:17:32.481" v="3460" actId="478"/>
          <ac:graphicFrameMkLst>
            <pc:docMk/>
            <pc:sldMk cId="496778958" sldId="390"/>
            <ac:graphicFrameMk id="4" creationId="{1112C6B9-6756-283F-6941-03EDFEE1B5A3}"/>
          </ac:graphicFrameMkLst>
        </pc:graphicFrameChg>
        <pc:graphicFrameChg chg="add mod">
          <ac:chgData name="ABDELAZIZ.ASSEBBANE" userId="af44cbbb-d77c-45ae-bf3f-17cd253b121b" providerId="ADAL" clId="{9124E342-7500-48D5-BF5B-0920EAD0209E}" dt="2026-05-02T22:17:44.082" v="3462"/>
          <ac:graphicFrameMkLst>
            <pc:docMk/>
            <pc:sldMk cId="496778958" sldId="390"/>
            <ac:graphicFrameMk id="5" creationId="{B1DD87D1-5E87-C453-E6E8-09F0022D309E}"/>
          </ac:graphicFrameMkLst>
        </pc:graphicFrameChg>
      </pc:sldChg>
      <pc:sldChg chg="modSp add mod ord">
        <pc:chgData name="ABDELAZIZ.ASSEBBANE" userId="af44cbbb-d77c-45ae-bf3f-17cd253b121b" providerId="ADAL" clId="{9124E342-7500-48D5-BF5B-0920EAD0209E}" dt="2026-05-02T22:26:01.522" v="3614" actId="20577"/>
        <pc:sldMkLst>
          <pc:docMk/>
          <pc:sldMk cId="2748853578" sldId="391"/>
        </pc:sldMkLst>
        <pc:spChg chg="mod">
          <ac:chgData name="ABDELAZIZ.ASSEBBANE" userId="af44cbbb-d77c-45ae-bf3f-17cd253b121b" providerId="ADAL" clId="{9124E342-7500-48D5-BF5B-0920EAD0209E}" dt="2026-05-02T22:26:01.522" v="3614" actId="20577"/>
          <ac:spMkLst>
            <pc:docMk/>
            <pc:sldMk cId="2748853578" sldId="391"/>
            <ac:spMk id="7" creationId="{E1E3BB53-A620-798E-BD81-6155B9C8FC39}"/>
          </ac:spMkLst>
        </pc:spChg>
        <pc:graphicFrameChg chg="mod modGraphic">
          <ac:chgData name="ABDELAZIZ.ASSEBBANE" userId="af44cbbb-d77c-45ae-bf3f-17cd253b121b" providerId="ADAL" clId="{9124E342-7500-48D5-BF5B-0920EAD0209E}" dt="2026-05-02T22:22:16.626" v="3560" actId="14734"/>
          <ac:graphicFrameMkLst>
            <pc:docMk/>
            <pc:sldMk cId="2748853578" sldId="391"/>
            <ac:graphicFrameMk id="3" creationId="{675955E5-447B-352E-6771-68204F37975D}"/>
          </ac:graphicFrameMkLst>
        </pc:graphicFrameChg>
      </pc:sldChg>
      <pc:sldChg chg="modSp add mod ord">
        <pc:chgData name="ABDELAZIZ.ASSEBBANE" userId="af44cbbb-d77c-45ae-bf3f-17cd253b121b" providerId="ADAL" clId="{9124E342-7500-48D5-BF5B-0920EAD0209E}" dt="2026-05-02T22:29:16.340" v="3694" actId="20577"/>
        <pc:sldMkLst>
          <pc:docMk/>
          <pc:sldMk cId="572810472" sldId="392"/>
        </pc:sldMkLst>
        <pc:spChg chg="mod">
          <ac:chgData name="ABDELAZIZ.ASSEBBANE" userId="af44cbbb-d77c-45ae-bf3f-17cd253b121b" providerId="ADAL" clId="{9124E342-7500-48D5-BF5B-0920EAD0209E}" dt="2026-05-02T22:29:16.340" v="3694" actId="20577"/>
          <ac:spMkLst>
            <pc:docMk/>
            <pc:sldMk cId="572810472" sldId="392"/>
            <ac:spMk id="9" creationId="{2A21ED59-C10D-9DCC-74FE-67ABAEB68677}"/>
          </ac:spMkLst>
        </pc:spChg>
        <pc:graphicFrameChg chg="mod">
          <ac:chgData name="ABDELAZIZ.ASSEBBANE" userId="af44cbbb-d77c-45ae-bf3f-17cd253b121b" providerId="ADAL" clId="{9124E342-7500-48D5-BF5B-0920EAD0209E}" dt="2026-05-02T22:23:34.382" v="3566"/>
          <ac:graphicFrameMkLst>
            <pc:docMk/>
            <pc:sldMk cId="572810472" sldId="392"/>
            <ac:graphicFrameMk id="5" creationId="{9D6A9691-E3B9-429C-354E-403313816ADD}"/>
          </ac:graphicFrameMkLst>
        </pc:graphicFrameChg>
      </pc:sldChg>
      <pc:sldChg chg="modSp add mod ord">
        <pc:chgData name="ABDELAZIZ.ASSEBBANE" userId="af44cbbb-d77c-45ae-bf3f-17cd253b121b" providerId="ADAL" clId="{9124E342-7500-48D5-BF5B-0920EAD0209E}" dt="2026-05-02T22:28:26.680" v="3690"/>
        <pc:sldMkLst>
          <pc:docMk/>
          <pc:sldMk cId="4117777675" sldId="393"/>
        </pc:sldMkLst>
        <pc:spChg chg="mod">
          <ac:chgData name="ABDELAZIZ.ASSEBBANE" userId="af44cbbb-d77c-45ae-bf3f-17cd253b121b" providerId="ADAL" clId="{9124E342-7500-48D5-BF5B-0920EAD0209E}" dt="2026-05-02T22:27:37.364" v="3685" actId="6549"/>
          <ac:spMkLst>
            <pc:docMk/>
            <pc:sldMk cId="4117777675" sldId="393"/>
            <ac:spMk id="7" creationId="{1238A3AB-C0F5-77CE-4E79-B654C06ACFB4}"/>
          </ac:spMkLst>
        </pc:spChg>
        <pc:graphicFrameChg chg="mod modGraphic">
          <ac:chgData name="ABDELAZIZ.ASSEBBANE" userId="af44cbbb-d77c-45ae-bf3f-17cd253b121b" providerId="ADAL" clId="{9124E342-7500-48D5-BF5B-0920EAD0209E}" dt="2026-05-02T22:28:15.049" v="3687" actId="20577"/>
          <ac:graphicFrameMkLst>
            <pc:docMk/>
            <pc:sldMk cId="4117777675" sldId="393"/>
            <ac:graphicFrameMk id="3" creationId="{7D12BCAB-5177-48D8-EC6D-5927C685DC2A}"/>
          </ac:graphicFrameMkLst>
        </pc:graphicFrameChg>
      </pc:sldChg>
      <pc:sldChg chg="modSp add mod">
        <pc:chgData name="ABDELAZIZ.ASSEBBANE" userId="af44cbbb-d77c-45ae-bf3f-17cd253b121b" providerId="ADAL" clId="{9124E342-7500-48D5-BF5B-0920EAD0209E}" dt="2026-05-02T22:29:09.350" v="3693" actId="20577"/>
        <pc:sldMkLst>
          <pc:docMk/>
          <pc:sldMk cId="2278678204" sldId="394"/>
        </pc:sldMkLst>
        <pc:spChg chg="mod">
          <ac:chgData name="ABDELAZIZ.ASSEBBANE" userId="af44cbbb-d77c-45ae-bf3f-17cd253b121b" providerId="ADAL" clId="{9124E342-7500-48D5-BF5B-0920EAD0209E}" dt="2026-05-02T22:29:09.350" v="3693" actId="20577"/>
          <ac:spMkLst>
            <pc:docMk/>
            <pc:sldMk cId="2278678204" sldId="394"/>
            <ac:spMk id="9" creationId="{25569CD0-CB5D-1DC8-0AE2-0AEC92D16AE5}"/>
          </ac:spMkLst>
        </pc:spChg>
        <pc:graphicFrameChg chg="mod">
          <ac:chgData name="ABDELAZIZ.ASSEBBANE" userId="af44cbbb-d77c-45ae-bf3f-17cd253b121b" providerId="ADAL" clId="{9124E342-7500-48D5-BF5B-0920EAD0209E}" dt="2026-05-02T22:28:56.578" v="3692"/>
          <ac:graphicFrameMkLst>
            <pc:docMk/>
            <pc:sldMk cId="2278678204" sldId="394"/>
            <ac:graphicFrameMk id="5" creationId="{F721EA91-59AC-A948-2B9C-3CCADEA09985}"/>
          </ac:graphicFrameMkLst>
        </pc:graphicFrameChg>
      </pc:sldChg>
      <pc:sldChg chg="addSp delSp modSp add mod">
        <pc:chgData name="ABDELAZIZ.ASSEBBANE" userId="af44cbbb-d77c-45ae-bf3f-17cd253b121b" providerId="ADAL" clId="{9124E342-7500-48D5-BF5B-0920EAD0209E}" dt="2026-05-02T22:51:43.965" v="4337" actId="20577"/>
        <pc:sldMkLst>
          <pc:docMk/>
          <pc:sldMk cId="1072540283" sldId="395"/>
        </pc:sldMkLst>
        <pc:spChg chg="mod">
          <ac:chgData name="ABDELAZIZ.ASSEBBANE" userId="af44cbbb-d77c-45ae-bf3f-17cd253b121b" providerId="ADAL" clId="{9124E342-7500-48D5-BF5B-0920EAD0209E}" dt="2026-05-02T22:35:26.528" v="3842" actId="14100"/>
          <ac:spMkLst>
            <pc:docMk/>
            <pc:sldMk cId="1072540283" sldId="395"/>
            <ac:spMk id="5" creationId="{C993DBCF-6164-7917-C533-470478745E40}"/>
          </ac:spMkLst>
        </pc:spChg>
        <pc:spChg chg="mod">
          <ac:chgData name="ABDELAZIZ.ASSEBBANE" userId="af44cbbb-d77c-45ae-bf3f-17cd253b121b" providerId="ADAL" clId="{9124E342-7500-48D5-BF5B-0920EAD0209E}" dt="2026-05-02T22:51:43.965" v="4337" actId="20577"/>
          <ac:spMkLst>
            <pc:docMk/>
            <pc:sldMk cId="1072540283" sldId="395"/>
            <ac:spMk id="37" creationId="{49330FCB-A5A3-4F36-4C4F-316F49AE8830}"/>
          </ac:spMkLst>
        </pc:spChg>
        <pc:picChg chg="add mod">
          <ac:chgData name="ABDELAZIZ.ASSEBBANE" userId="af44cbbb-d77c-45ae-bf3f-17cd253b121b" providerId="ADAL" clId="{9124E342-7500-48D5-BF5B-0920EAD0209E}" dt="2026-05-02T22:35:22.731" v="3841" actId="1076"/>
          <ac:picMkLst>
            <pc:docMk/>
            <pc:sldMk cId="1072540283" sldId="395"/>
            <ac:picMk id="8" creationId="{25C40064-8354-6115-D0CC-65A3E4C62371}"/>
          </ac:picMkLst>
        </pc:picChg>
        <pc:picChg chg="del">
          <ac:chgData name="ABDELAZIZ.ASSEBBANE" userId="af44cbbb-d77c-45ae-bf3f-17cd253b121b" providerId="ADAL" clId="{9124E342-7500-48D5-BF5B-0920EAD0209E}" dt="2026-05-02T22:35:17.302" v="3839" actId="478"/>
          <ac:picMkLst>
            <pc:docMk/>
            <pc:sldMk cId="1072540283" sldId="395"/>
            <ac:picMk id="9" creationId="{58339B78-7CD4-8438-A915-26E3F96DEB1B}"/>
          </ac:picMkLst>
        </pc:picChg>
      </pc:sldChg>
      <pc:sldChg chg="add del">
        <pc:chgData name="ABDELAZIZ.ASSEBBANE" userId="af44cbbb-d77c-45ae-bf3f-17cd253b121b" providerId="ADAL" clId="{9124E342-7500-48D5-BF5B-0920EAD0209E}" dt="2026-05-02T22:52:23.675" v="4339" actId="2696"/>
        <pc:sldMkLst>
          <pc:docMk/>
          <pc:sldMk cId="2404861903" sldId="2147483622"/>
        </pc:sldMkLst>
      </pc:sldChg>
      <pc:sldChg chg="del ord">
        <pc:chgData name="ABDELAZIZ.ASSEBBANE" userId="af44cbbb-d77c-45ae-bf3f-17cd253b121b" providerId="ADAL" clId="{9124E342-7500-48D5-BF5B-0920EAD0209E}" dt="2026-05-02T21:46:16.810" v="2805" actId="2696"/>
        <pc:sldMkLst>
          <pc:docMk/>
          <pc:sldMk cId="227677480" sldId="2147483647"/>
        </pc:sldMkLst>
      </pc:sldChg>
      <pc:sldMasterChg chg="delSldLayout">
        <pc:chgData name="ABDELAZIZ.ASSEBBANE" userId="af44cbbb-d77c-45ae-bf3f-17cd253b121b" providerId="ADAL" clId="{9124E342-7500-48D5-BF5B-0920EAD0209E}" dt="2026-05-02T21:51:31.121" v="3109" actId="2696"/>
        <pc:sldMasterMkLst>
          <pc:docMk/>
          <pc:sldMasterMk cId="1312416514" sldId="2147483648"/>
        </pc:sldMasterMkLst>
        <pc:sldLayoutChg chg="del">
          <pc:chgData name="ABDELAZIZ.ASSEBBANE" userId="af44cbbb-d77c-45ae-bf3f-17cd253b121b" providerId="ADAL" clId="{9124E342-7500-48D5-BF5B-0920EAD0209E}" dt="2026-05-02T21:51:31.121" v="3109" actId="2696"/>
          <pc:sldLayoutMkLst>
            <pc:docMk/>
            <pc:sldMasterMk cId="1312416514" sldId="2147483648"/>
            <pc:sldLayoutMk cId="3449991231" sldId="2147483779"/>
          </pc:sldLayoutMkLst>
        </pc:sldLayoutChg>
      </pc:sldMasterChg>
      <pc:sldMasterChg chg="delSldLayout">
        <pc:chgData name="ABDELAZIZ.ASSEBBANE" userId="af44cbbb-d77c-45ae-bf3f-17cd253b121b" providerId="ADAL" clId="{9124E342-7500-48D5-BF5B-0920EAD0209E}" dt="2026-05-02T22:02:03.601" v="3326" actId="2696"/>
        <pc:sldMasterMkLst>
          <pc:docMk/>
          <pc:sldMasterMk cId="337252312" sldId="2147483750"/>
        </pc:sldMasterMkLst>
        <pc:sldLayoutChg chg="del">
          <pc:chgData name="ABDELAZIZ.ASSEBBANE" userId="af44cbbb-d77c-45ae-bf3f-17cd253b121b" providerId="ADAL" clId="{9124E342-7500-48D5-BF5B-0920EAD0209E}" dt="2026-05-02T22:02:03.601" v="3326" actId="2696"/>
          <pc:sldLayoutMkLst>
            <pc:docMk/>
            <pc:sldMasterMk cId="337252312" sldId="2147483750"/>
            <pc:sldLayoutMk cId="1631941422" sldId="2147483778"/>
          </pc:sldLayoutMkLst>
        </pc:sldLayoutChg>
      </pc:sldMasterChg>
      <pc:sldMasterChg chg="del delSldLayout">
        <pc:chgData name="ABDELAZIZ.ASSEBBANE" userId="af44cbbb-d77c-45ae-bf3f-17cd253b121b" providerId="ADAL" clId="{9124E342-7500-48D5-BF5B-0920EAD0209E}" dt="2026-05-02T22:52:23.675" v="4339" actId="2696"/>
        <pc:sldMasterMkLst>
          <pc:docMk/>
          <pc:sldMasterMk cId="1486311838" sldId="2147483807"/>
        </pc:sldMasterMkLst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1924769999" sldId="2147483808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365606903" sldId="2147483809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1512139271" sldId="2147483810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3649614141" sldId="2147483811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4145444232" sldId="2147483812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3530323145" sldId="2147483813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2260998410" sldId="2147483814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2498923163" sldId="2147483815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4137087473" sldId="2147483816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2457797961" sldId="2147483817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1672082151" sldId="2147483818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3725359221" sldId="2147483819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1461463840" sldId="2147483820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416844472" sldId="2147483821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190702262" sldId="2147483822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3282131265" sldId="2147483823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984092452" sldId="2147483824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2723600275" sldId="2147483825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4127140094" sldId="2147483826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2650260225" sldId="2147483827"/>
          </pc:sldLayoutMkLst>
        </pc:sldLayoutChg>
        <pc:sldLayoutChg chg="del">
          <pc:chgData name="ABDELAZIZ.ASSEBBANE" userId="af44cbbb-d77c-45ae-bf3f-17cd253b121b" providerId="ADAL" clId="{9124E342-7500-48D5-BF5B-0920EAD0209E}" dt="2026-05-02T22:52:23.675" v="4339" actId="2696"/>
          <pc:sldLayoutMkLst>
            <pc:docMk/>
            <pc:sldMasterMk cId="1486311838" sldId="2147483807"/>
            <pc:sldLayoutMk cId="3643973717" sldId="214748382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78CD76B-58DD-BDDE-48A3-EDC61F50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2;g370de7b9910_0_1540:notes">
            <a:extLst>
              <a:ext uri="{FF2B5EF4-FFF2-40B4-BE49-F238E27FC236}">
                <a16:creationId xmlns:a16="http://schemas.microsoft.com/office/drawing/2014/main" id="{4623CEE1-015E-5C76-0310-08E03EF633A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/>
          <a:lstStyle/>
          <a:p>
            <a:endParaRPr lang="fr-FR"/>
          </a:p>
        </p:txBody>
      </p:sp>
      <p:sp>
        <p:nvSpPr>
          <p:cNvPr id="3" name="Google Shape;1843;g370de7b9910_0_1540:notes">
            <a:extLst>
              <a:ext uri="{FF2B5EF4-FFF2-40B4-BE49-F238E27FC236}">
                <a16:creationId xmlns:a16="http://schemas.microsoft.com/office/drawing/2014/main" id="{209A98D8-1B55-C973-4034-A2D710D57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  <p:extLst>
      <p:ext uri="{BB962C8B-B14F-4D97-AF65-F5344CB8AC3E}">
        <p14:creationId xmlns:p14="http://schemas.microsoft.com/office/powerpoint/2010/main" val="32172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0269124-3DF6-7137-AD25-91277E3F9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2;g370de7b9910_0_1540:notes">
            <a:extLst>
              <a:ext uri="{FF2B5EF4-FFF2-40B4-BE49-F238E27FC236}">
                <a16:creationId xmlns:a16="http://schemas.microsoft.com/office/drawing/2014/main" id="{E0094722-9D6F-4BEF-EFEE-6AAAFC1149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/>
          <a:lstStyle/>
          <a:p>
            <a:endParaRPr lang="fr-FR"/>
          </a:p>
        </p:txBody>
      </p:sp>
      <p:sp>
        <p:nvSpPr>
          <p:cNvPr id="3" name="Google Shape;1843;g370de7b9910_0_1540:notes">
            <a:extLst>
              <a:ext uri="{FF2B5EF4-FFF2-40B4-BE49-F238E27FC236}">
                <a16:creationId xmlns:a16="http://schemas.microsoft.com/office/drawing/2014/main" id="{73AA7516-62E2-6815-AC4F-1161256B8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  <p:extLst>
      <p:ext uri="{BB962C8B-B14F-4D97-AF65-F5344CB8AC3E}">
        <p14:creationId xmlns:p14="http://schemas.microsoft.com/office/powerpoint/2010/main" val="1981107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6BA3B6-3F49-3EAC-A4E4-E53F07C59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2;g370de7b9910_0_1540:notes">
            <a:extLst>
              <a:ext uri="{FF2B5EF4-FFF2-40B4-BE49-F238E27FC236}">
                <a16:creationId xmlns:a16="http://schemas.microsoft.com/office/drawing/2014/main" id="{B974518F-7C6E-BD26-1000-0025A34DAB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/>
          <a:lstStyle/>
          <a:p>
            <a:endParaRPr lang="fr-FR"/>
          </a:p>
        </p:txBody>
      </p:sp>
      <p:sp>
        <p:nvSpPr>
          <p:cNvPr id="3" name="Google Shape;1843;g370de7b9910_0_1540:notes">
            <a:extLst>
              <a:ext uri="{FF2B5EF4-FFF2-40B4-BE49-F238E27FC236}">
                <a16:creationId xmlns:a16="http://schemas.microsoft.com/office/drawing/2014/main" id="{291EDE53-12A6-54D8-AED0-A6071B0DB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  <p:extLst>
      <p:ext uri="{BB962C8B-B14F-4D97-AF65-F5344CB8AC3E}">
        <p14:creationId xmlns:p14="http://schemas.microsoft.com/office/powerpoint/2010/main" val="900336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B94F93-F300-C5A6-97E3-5D38F67D6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2;g370de7b9910_0_1540:notes">
            <a:extLst>
              <a:ext uri="{FF2B5EF4-FFF2-40B4-BE49-F238E27FC236}">
                <a16:creationId xmlns:a16="http://schemas.microsoft.com/office/drawing/2014/main" id="{8BDC5947-C900-621E-4D56-CD338C0347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/>
          <a:lstStyle/>
          <a:p>
            <a:endParaRPr lang="fr-FR"/>
          </a:p>
        </p:txBody>
      </p:sp>
      <p:sp>
        <p:nvSpPr>
          <p:cNvPr id="3" name="Google Shape;1843;g370de7b9910_0_1540:notes">
            <a:extLst>
              <a:ext uri="{FF2B5EF4-FFF2-40B4-BE49-F238E27FC236}">
                <a16:creationId xmlns:a16="http://schemas.microsoft.com/office/drawing/2014/main" id="{7E6E810A-B6E8-C8D1-7302-5232C8C3D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  <p:extLst>
      <p:ext uri="{BB962C8B-B14F-4D97-AF65-F5344CB8AC3E}">
        <p14:creationId xmlns:p14="http://schemas.microsoft.com/office/powerpoint/2010/main" val="128323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9054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0954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52685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919720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989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051157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602740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20554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8049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8557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9049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1096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94011831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03/05/2026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153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4068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388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37449743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308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7094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03/05/2026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5379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68475127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982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456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111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591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475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990291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163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44171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315827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974864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65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8385918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7277329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4385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18408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4449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217380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09761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88961401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03/05/2026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256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062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622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26617978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103620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806238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03/05/2026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84881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99148933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161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078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3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949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106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37023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66770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66.xml"/><Relationship Id="rId40" Type="http://schemas.openxmlformats.org/officeDocument/2006/relationships/slideLayout" Target="../slideLayouts/slideLayout69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26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5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24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23" Type="http://schemas.openxmlformats.org/officeDocument/2006/relationships/slideLayout" Target="../slideLayouts/slideLayout119.xml"/><Relationship Id="rId28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03/05/2026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5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88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1.jpeg"/><Relationship Id="rId7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4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4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4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4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4.xml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17BB553-A96F-AA54-00E8-9EB86C3D6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68" y="4285521"/>
            <a:ext cx="2538840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Contes et légendes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6158" y="3042840"/>
            <a:ext cx="360741" cy="392400"/>
          </a:xfrm>
        </p:spPr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6159" y="3758479"/>
            <a:ext cx="360741" cy="392400"/>
          </a:xfrm>
        </p:spPr>
        <p:txBody>
          <a:bodyPr/>
          <a:lstStyle/>
          <a:p>
            <a:r>
              <a:rPr lang="en-US" dirty="0"/>
              <a:t>8</a:t>
            </a:r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67F3A9-C196-63A6-43E5-9EF494D40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292" y="4285521"/>
            <a:ext cx="2617499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 descr="Une image contenant ciel, peinture, arbre, oiseau&#10;&#10;Le contenu généré par l’IA peut être incorrect.">
            <a:extLst>
              <a:ext uri="{FF2B5EF4-FFF2-40B4-BE49-F238E27FC236}">
                <a16:creationId xmlns:a16="http://schemas.microsoft.com/office/drawing/2014/main" id="{53ECE971-943F-C9F3-CC70-A8C056DA4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121" y="4285521"/>
            <a:ext cx="2425021" cy="2243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A9AD7FF-3224-6C04-1E59-8528A0AD4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Production et finalisation </a:t>
            </a:r>
          </a:p>
        </p:txBody>
      </p:sp>
    </p:spTree>
    <p:extLst>
      <p:ext uri="{BB962C8B-B14F-4D97-AF65-F5344CB8AC3E}">
        <p14:creationId xmlns:p14="http://schemas.microsoft.com/office/powerpoint/2010/main" val="185949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417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S’approprier et utiliser le vocabulaire du récit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de l’oral : Identifier les actions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Exprimer une émotion : la peur, la surprise…</a:t>
            </a:r>
          </a:p>
          <a:p>
            <a:pPr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Exprimer et partager une émotion.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8701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Identifier la structure d’un récit.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Lire en respectant la ponctuation expressive.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ordonner  les étapes du récit.  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53200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38C5-B69B-94B9-C2A0-B359D431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5D1E92BC-24FC-D911-6A2A-F3C52A170689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26130"/>
            <a:ext cx="9062397" cy="774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relier des informations dispersées dans un texte.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Lire des textes en adaptant l’intonation à l’émotion.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11618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368999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Utiliser l’imparfait et le passé simple dans un récit merveilleux.</a:t>
            </a:r>
          </a:p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Comprendre la tâche et organiser la réponse.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363435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460414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Utiliser correctement les connecteurs temporels et respecter la concordance des temps dans le récit.</a:t>
            </a:r>
          </a:p>
        </p:txBody>
      </p:sp>
      <p:sp>
        <p:nvSpPr>
          <p:cNvPr id="10" name="Google Shape;287;p29">
            <a:extLst>
              <a:ext uri="{FF2B5EF4-FFF2-40B4-BE49-F238E27FC236}">
                <a16:creationId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54850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EFE9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AB07E9-BA6A-2BBA-3A29-2695D6949AFE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Utiliser le lexique des objets et êtres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la structure du récit (situation initiale, élément perturbateur, etc.)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B8712273-B07D-1271-C710-0FCC9E8435FB}"/>
              </a:ext>
            </a:extLst>
          </p:cNvPr>
          <p:cNvSpPr/>
          <p:nvPr/>
        </p:nvSpPr>
        <p:spPr>
          <a:xfrm>
            <a:off x="356640" y="4507033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34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D5F7-CEC8-1E42-A4B6-55422A0D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004E1540-F6C6-601A-36B8-6F971D22BAA5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456B8E8A-7DB1-A281-4C66-4C47399273E3}"/>
              </a:ext>
            </a:extLst>
          </p:cNvPr>
          <p:cNvSpPr/>
          <p:nvPr/>
        </p:nvSpPr>
        <p:spPr>
          <a:xfrm>
            <a:off x="2584147" y="166619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D4508647-62FC-246A-AEC5-C4057D7C5AA6}"/>
              </a:ext>
            </a:extLst>
          </p:cNvPr>
          <p:cNvSpPr/>
          <p:nvPr/>
        </p:nvSpPr>
        <p:spPr>
          <a:xfrm>
            <a:off x="465395" y="1666192"/>
            <a:ext cx="1798795" cy="7482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1A6E5DF5-8655-CE1B-2720-AFA2078C7F2C}"/>
              </a:ext>
            </a:extLst>
          </p:cNvPr>
          <p:cNvSpPr/>
          <p:nvPr/>
        </p:nvSpPr>
        <p:spPr>
          <a:xfrm>
            <a:off x="2584147" y="255131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2C479D86-35E7-911C-57A4-BCE7E35A4976}"/>
              </a:ext>
            </a:extLst>
          </p:cNvPr>
          <p:cNvSpPr/>
          <p:nvPr/>
        </p:nvSpPr>
        <p:spPr>
          <a:xfrm>
            <a:off x="465395" y="2495672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AF8DD8-2CE6-01B0-E5E0-449FC4C9C692}"/>
              </a:ext>
            </a:extLst>
          </p:cNvPr>
          <p:cNvSpPr/>
          <p:nvPr/>
        </p:nvSpPr>
        <p:spPr>
          <a:xfrm>
            <a:off x="185966" y="1137522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196851" y="3420405"/>
            <a:ext cx="11449693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 fin de l’unité 5, On passe à l’unité suivante »</a:t>
            </a:r>
          </a:p>
        </p:txBody>
      </p:sp>
    </p:spTree>
    <p:extLst>
      <p:ext uri="{BB962C8B-B14F-4D97-AF65-F5344CB8AC3E}">
        <p14:creationId xmlns:p14="http://schemas.microsoft.com/office/powerpoint/2010/main" val="148510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54C2E-08BE-94AF-86C7-001963E0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Orientations didactiques pour cette séance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9EF764-2947-E3A6-6CFD-7B5432D1024D}"/>
              </a:ext>
            </a:extLst>
          </p:cNvPr>
          <p:cNvSpPr/>
          <p:nvPr/>
        </p:nvSpPr>
        <p:spPr>
          <a:xfrm>
            <a:off x="324465" y="1128563"/>
            <a:ext cx="1602658" cy="1013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Tâches à réussir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6FC95-DB48-0B7C-C0E0-5CB8E586EA53}"/>
              </a:ext>
            </a:extLst>
          </p:cNvPr>
          <p:cNvSpPr/>
          <p:nvPr/>
        </p:nvSpPr>
        <p:spPr>
          <a:xfrm>
            <a:off x="280220" y="2339465"/>
            <a:ext cx="1602658" cy="10895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Notions clés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07C976-0CAC-4E91-641E-138160BBACD6}"/>
              </a:ext>
            </a:extLst>
          </p:cNvPr>
          <p:cNvSpPr/>
          <p:nvPr/>
        </p:nvSpPr>
        <p:spPr>
          <a:xfrm>
            <a:off x="280220" y="3585699"/>
            <a:ext cx="1602658" cy="17713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Stratégies et outils didactiques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289BD8-AE78-946C-0107-AD57399830D3}"/>
              </a:ext>
            </a:extLst>
          </p:cNvPr>
          <p:cNvSpPr/>
          <p:nvPr/>
        </p:nvSpPr>
        <p:spPr>
          <a:xfrm>
            <a:off x="280220" y="5525729"/>
            <a:ext cx="1602658" cy="1101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Éléments de feedback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5CC177-B9BF-5617-B92A-AE63C6C2FE18}"/>
              </a:ext>
            </a:extLst>
          </p:cNvPr>
          <p:cNvSpPr/>
          <p:nvPr/>
        </p:nvSpPr>
        <p:spPr>
          <a:xfrm>
            <a:off x="2187677" y="1128562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7D1905-D0CD-F85B-EC1F-188ABD4AE526}"/>
              </a:ext>
            </a:extLst>
          </p:cNvPr>
          <p:cNvSpPr/>
          <p:nvPr/>
        </p:nvSpPr>
        <p:spPr>
          <a:xfrm>
            <a:off x="2187677" y="2339465"/>
            <a:ext cx="9797845" cy="11036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étapes du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récit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temps du récit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vocabulaire relatif au thème du merveilleux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0D4AA4-5F0F-C2DE-6BC4-4823E23767EA}"/>
              </a:ext>
            </a:extLst>
          </p:cNvPr>
          <p:cNvSpPr/>
          <p:nvPr/>
        </p:nvSpPr>
        <p:spPr>
          <a:xfrm>
            <a:off x="2233324" y="3592157"/>
            <a:ext cx="9797845" cy="17648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BD2CB8-1D80-0615-6AF7-CF5A04603E5A}"/>
              </a:ext>
            </a:extLst>
          </p:cNvPr>
          <p:cNvSpPr/>
          <p:nvPr/>
        </p:nvSpPr>
        <p:spPr>
          <a:xfrm>
            <a:off x="2187676" y="5525730"/>
            <a:ext cx="9797845" cy="10349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7F374C-8007-EA25-D0B1-1E4BF14C7AA1}"/>
              </a:ext>
            </a:extLst>
          </p:cNvPr>
          <p:cNvSpPr txBox="1">
            <a:spLocks/>
          </p:cNvSpPr>
          <p:nvPr/>
        </p:nvSpPr>
        <p:spPr>
          <a:xfrm>
            <a:off x="2233324" y="1132548"/>
            <a:ext cx="9463104" cy="1071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-Réaliser, finaliser et présenter la tâche de production finale.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-Produire un récit contenant les cinq étapes du récit.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7099A-3732-7E80-8730-8CFE45D2B17B}"/>
              </a:ext>
            </a:extLst>
          </p:cNvPr>
          <p:cNvSpPr txBox="1"/>
          <p:nvPr/>
        </p:nvSpPr>
        <p:spPr>
          <a:xfrm>
            <a:off x="2233324" y="3706350"/>
            <a:ext cx="8916457" cy="147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pratiquées pendant la séance sont :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Ordonner les étapes du récit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Relier les actions par des articulateurs chronologiques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Comprendre les caractéristiques de chaque étape du récit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4E8384-C9CF-24D5-B71F-4C51CDEAF052}"/>
              </a:ext>
            </a:extLst>
          </p:cNvPr>
          <p:cNvSpPr txBox="1"/>
          <p:nvPr/>
        </p:nvSpPr>
        <p:spPr>
          <a:xfrm>
            <a:off x="2417457" y="5537413"/>
            <a:ext cx="9094838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entre les notions récit fantastique et texte descriptif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entre l’usage de l’imparfait et du passé simple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pour remettre les événements dans l’ordre pour raconter l’histoire correctement.</a:t>
            </a:r>
          </a:p>
        </p:txBody>
      </p:sp>
    </p:spTree>
    <p:extLst>
      <p:ext uri="{BB962C8B-B14F-4D97-AF65-F5344CB8AC3E}">
        <p14:creationId xmlns:p14="http://schemas.microsoft.com/office/powerpoint/2010/main" val="323393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5EFD54F-D324-0ED0-7B46-12A52D7D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45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90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90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9F5315A-054C-EAE5-C26C-6AE74879E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18" y="1376516"/>
            <a:ext cx="11413188" cy="412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29218-7E81-898B-1A49-8E2ADDCDC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59AF5B-C099-89B5-653A-8B2FF1B57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Vérifiez vos réponses et corrigez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D9A975-A342-5D89-9E32-9D9EBECC848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Demander aux élèves de corriger 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ED06211B-4688-1586-9239-E7F12A4F402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E8105E-4700-03AD-8C08-D850C1AA51BE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90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2FB6C6-9D75-D2C8-2972-94E33A44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18" y="1376516"/>
            <a:ext cx="11413188" cy="41234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9339FE9-3DE6-F914-1155-1677360F5B91}"/>
              </a:ext>
            </a:extLst>
          </p:cNvPr>
          <p:cNvSpPr txBox="1"/>
          <p:nvPr/>
        </p:nvSpPr>
        <p:spPr>
          <a:xfrm>
            <a:off x="5711314" y="1942557"/>
            <a:ext cx="1436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jetait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778468-058C-4EAB-4D86-13AB76D84E40}"/>
              </a:ext>
            </a:extLst>
          </p:cNvPr>
          <p:cNvSpPr txBox="1"/>
          <p:nvPr/>
        </p:nvSpPr>
        <p:spPr>
          <a:xfrm>
            <a:off x="6276669" y="2991773"/>
            <a:ext cx="1436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dressa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5D424D8-EF44-E934-46D6-BB4A42B8EB74}"/>
              </a:ext>
            </a:extLst>
          </p:cNvPr>
          <p:cNvSpPr txBox="1"/>
          <p:nvPr/>
        </p:nvSpPr>
        <p:spPr>
          <a:xfrm>
            <a:off x="5774610" y="3670543"/>
            <a:ext cx="1436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parla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C30C1B-2BE4-EFE3-8730-BD89B8441FF0}"/>
              </a:ext>
            </a:extLst>
          </p:cNvPr>
          <p:cNvSpPr txBox="1"/>
          <p:nvPr/>
        </p:nvSpPr>
        <p:spPr>
          <a:xfrm>
            <a:off x="2638733" y="4267886"/>
            <a:ext cx="1436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pouvait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FC132DF-22F3-DDF4-EA8C-E0F4AAAB8BEC}"/>
              </a:ext>
            </a:extLst>
          </p:cNvPr>
          <p:cNvSpPr txBox="1"/>
          <p:nvPr/>
        </p:nvSpPr>
        <p:spPr>
          <a:xfrm>
            <a:off x="9137856" y="4267886"/>
            <a:ext cx="1436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choisit</a:t>
            </a:r>
          </a:p>
        </p:txBody>
      </p:sp>
    </p:spTree>
    <p:extLst>
      <p:ext uri="{BB962C8B-B14F-4D97-AF65-F5344CB8AC3E}">
        <p14:creationId xmlns:p14="http://schemas.microsoft.com/office/powerpoint/2010/main" val="3995687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58A18-BDCD-263E-E949-4E09B437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983EA-C5AB-3D18-2650-9E0772C1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première partie de la séance consacrée aux Outils de langue 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B1D2A14-381D-65B9-9786-F3FEE9460B3B}"/>
              </a:ext>
            </a:extLst>
          </p:cNvPr>
          <p:cNvSpPr txBox="1"/>
          <p:nvPr/>
        </p:nvSpPr>
        <p:spPr>
          <a:xfrm>
            <a:off x="4717524" y="1836866"/>
            <a:ext cx="6564084" cy="25058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Production de la tâche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73F118E0-C8CD-A2DC-A10A-25D4990F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85F0D2AB-6CB8-0C2D-2A58-65FA6CC7CAF3}"/>
              </a:ext>
            </a:extLst>
          </p:cNvPr>
          <p:cNvSpPr/>
          <p:nvPr/>
        </p:nvSpPr>
        <p:spPr>
          <a:xfrm>
            <a:off x="7739762" y="449053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C33CCF-B2B6-2924-60CB-9F6773923FF6}"/>
              </a:ext>
            </a:extLst>
          </p:cNvPr>
          <p:cNvSpPr txBox="1"/>
          <p:nvPr/>
        </p:nvSpPr>
        <p:spPr>
          <a:xfrm>
            <a:off x="4717524" y="2504260"/>
            <a:ext cx="66729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Un conte inspiré d’une tradition orale.</a:t>
            </a:r>
          </a:p>
        </p:txBody>
      </p:sp>
    </p:spTree>
    <p:extLst>
      <p:ext uri="{BB962C8B-B14F-4D97-AF65-F5344CB8AC3E}">
        <p14:creationId xmlns:p14="http://schemas.microsoft.com/office/powerpoint/2010/main" val="2743400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notre leçon.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écrite: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correctement les connecteurs temporels et respecter la concordance des temps dans le récit..</a:t>
            </a:r>
          </a:p>
          <a:p>
            <a:pPr algn="just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3198-4F1C-0899-7742-2626B3E5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17D80C-8FE9-E2B2-39A2-3A4A6BABD4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717435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2745-A513-B773-3011-958A8790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32C4CB4-5396-4160-071F-F87271CB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rappeler les principales étapes du conte . Cela va vous faciliter la production de votre texte. Lisons  ensemble ce texte. Relevons les étapes du récit comme nous l’avons déjà expliqué.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1C17E9-5BF8-C543-5DCA-6C9E4A1B34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40628"/>
            <a:ext cx="10790381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stratégie : Identifier les 5 étapes du récit, se poser des questions en rapport aux caractéristiques de chaque étape.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2A70B8-1C28-C361-4B82-C2377DF025DE}"/>
              </a:ext>
            </a:extLst>
          </p:cNvPr>
          <p:cNvSpPr txBox="1"/>
          <p:nvPr/>
        </p:nvSpPr>
        <p:spPr>
          <a:xfrm>
            <a:off x="4159046" y="1099698"/>
            <a:ext cx="7564868" cy="5170646"/>
          </a:xfrm>
          <a:prstGeom prst="rect">
            <a:avLst/>
          </a:prstGeom>
          <a:solidFill>
            <a:srgbClr val="C8F5E8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Autrefois, dans le village de Tiznit, vivait un vieux potier sage nommé Ali avec son petit-fils Yanis. Ils travaillaient ensemble dans leur atelier de poterie, menant une vie simple et paisible.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jour, en façonnant une jarre, Ali découvrit qu’elle brillait mystérieusement et qu’elle avait le pouvoir de réaliser un vœu.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Yanis, émerveillé, voulut utiliser la jarre pour devenir riche. Mais dès qu’il formula son souhait, la jarre trembla, se fissura et une lumière étrange envahit l’atelier.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jarre se brisa complètement et la lumière disparut, laissant Yanis déçu et silencieux.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 expliqua alors à son petit-fils que la magie ne récompense que la modestie et le respect. Yanis comprit la leçon et décida de suivre la sagesse de son grand-père.</a:t>
            </a: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FF5BE18D-90C8-75C9-D8BC-DA682ECD24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AutoShape 4" descr="Image générée">
            <a:extLst>
              <a:ext uri="{FF2B5EF4-FFF2-40B4-BE49-F238E27FC236}">
                <a16:creationId xmlns:a16="http://schemas.microsoft.com/office/drawing/2014/main" id="{5B5E5605-CBA8-0A7D-A6C9-9C53746BC2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D8EFB69-DB76-0A7F-4970-1AA4B1C39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92" y="1072659"/>
            <a:ext cx="3658739" cy="548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2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A56B2-870E-1BBF-D772-273028FAA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5763151-14DD-8953-EE76-998C8138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Vous remarquez que le texte est constitué de 5 grandes étapes.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9BAF1E-8F08-AF05-2352-84E9FE92373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40628"/>
            <a:ext cx="10790381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Orienter les élèves à prendre conscience de la structure du texte pour la réalisation de la tâche de production.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414CE6-EC5C-7395-6B04-2C8FBB63BDBB}"/>
              </a:ext>
            </a:extLst>
          </p:cNvPr>
          <p:cNvSpPr txBox="1"/>
          <p:nvPr/>
        </p:nvSpPr>
        <p:spPr>
          <a:xfrm>
            <a:off x="2770766" y="1054661"/>
            <a:ext cx="7100821" cy="5324535"/>
          </a:xfrm>
          <a:prstGeom prst="rect">
            <a:avLst/>
          </a:prstGeom>
          <a:solidFill>
            <a:srgbClr val="C8F5E8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Autrefois, dans le village de Tiznit, vivait un vieux potier sage nommé Ali avec son petit-fils Yanis. Ils travaillaient ensemble dans leur atelier de poterie, menant une vie simple et paisible.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jour, en façonnant une jarre, Ali découvrit qu’elle brillait mystérieusement et qu’elle avait le pouvoir de réaliser un vœu.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Yanis, émerveillé, voulut utiliser la jarre pour devenir riche. Mais dès qu’il formula son souhait, la jarre trembla, se fissura et une lumière étrange envahit l’atelier.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jarre se brisa complètement et la lumière disparut, laissant Yanis déçu et silencieux.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 expliqua alors à son petit-fils que la magie ne récompense que la modestie et le respect. Yanis comprit la leçon et décida de suivre la sagesse de son grand-père.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9488FA60-CE91-2513-B0DC-B221F796A4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AutoShape 4" descr="Image générée">
            <a:extLst>
              <a:ext uri="{FF2B5EF4-FFF2-40B4-BE49-F238E27FC236}">
                <a16:creationId xmlns:a16="http://schemas.microsoft.com/office/drawing/2014/main" id="{26776E26-34BB-4E04-4019-FD51930215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F5393EF0-3D11-8FF4-E166-8AE648262A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8C634D-FABC-4986-FFA1-BF0CAB687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89" y="2001581"/>
            <a:ext cx="2477802" cy="37167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5B32CF2C-6C0C-BF77-88A3-850693E45ABA}"/>
              </a:ext>
            </a:extLst>
          </p:cNvPr>
          <p:cNvSpPr/>
          <p:nvPr/>
        </p:nvSpPr>
        <p:spPr>
          <a:xfrm rot="10800000">
            <a:off x="9801384" y="1188785"/>
            <a:ext cx="2144809" cy="843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EC4BF9-F7CD-FDAD-2EC8-CEF96D6C1968}"/>
              </a:ext>
            </a:extLst>
          </p:cNvPr>
          <p:cNvSpPr txBox="1"/>
          <p:nvPr/>
        </p:nvSpPr>
        <p:spPr>
          <a:xfrm>
            <a:off x="10078064" y="1425676"/>
            <a:ext cx="1976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 initiale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20ED8E75-B948-CA49-E71C-B35DC738047F}"/>
              </a:ext>
            </a:extLst>
          </p:cNvPr>
          <p:cNvSpPr/>
          <p:nvPr/>
        </p:nvSpPr>
        <p:spPr>
          <a:xfrm rot="10800000">
            <a:off x="9801384" y="2178385"/>
            <a:ext cx="2144809" cy="843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1984D0C-968F-414C-A487-D67FE5C880E9}"/>
              </a:ext>
            </a:extLst>
          </p:cNvPr>
          <p:cNvSpPr txBox="1"/>
          <p:nvPr/>
        </p:nvSpPr>
        <p:spPr>
          <a:xfrm>
            <a:off x="9871587" y="2415276"/>
            <a:ext cx="241195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Élément modificateur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F29AEFA8-AA12-A475-B67D-250DF6BD6B88}"/>
              </a:ext>
            </a:extLst>
          </p:cNvPr>
          <p:cNvSpPr/>
          <p:nvPr/>
        </p:nvSpPr>
        <p:spPr>
          <a:xfrm rot="10800000">
            <a:off x="9782408" y="3321384"/>
            <a:ext cx="2144809" cy="843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54DC5AA-EFDD-9D72-3E28-F36859FC9618}"/>
              </a:ext>
            </a:extLst>
          </p:cNvPr>
          <p:cNvSpPr txBox="1"/>
          <p:nvPr/>
        </p:nvSpPr>
        <p:spPr>
          <a:xfrm>
            <a:off x="10059088" y="3558275"/>
            <a:ext cx="1976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Péripéties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D43A6A3C-3B77-7D71-1138-5B7BF449E815}"/>
              </a:ext>
            </a:extLst>
          </p:cNvPr>
          <p:cNvSpPr/>
          <p:nvPr/>
        </p:nvSpPr>
        <p:spPr>
          <a:xfrm rot="10800000">
            <a:off x="9801384" y="4464381"/>
            <a:ext cx="2144809" cy="843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3C80301-57D7-662F-0552-FB67738A177B}"/>
              </a:ext>
            </a:extLst>
          </p:cNvPr>
          <p:cNvSpPr txBox="1"/>
          <p:nvPr/>
        </p:nvSpPr>
        <p:spPr>
          <a:xfrm>
            <a:off x="10078064" y="4701272"/>
            <a:ext cx="1976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Dénouement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E46618B5-78CA-6C19-716C-2AAD25B1E3E1}"/>
              </a:ext>
            </a:extLst>
          </p:cNvPr>
          <p:cNvSpPr/>
          <p:nvPr/>
        </p:nvSpPr>
        <p:spPr>
          <a:xfrm rot="10800000">
            <a:off x="9801384" y="5481393"/>
            <a:ext cx="2144809" cy="8431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56F53BE-1E4F-DC17-BB97-0FBB9DE1F00D}"/>
              </a:ext>
            </a:extLst>
          </p:cNvPr>
          <p:cNvSpPr txBox="1"/>
          <p:nvPr/>
        </p:nvSpPr>
        <p:spPr>
          <a:xfrm>
            <a:off x="10078064" y="5718284"/>
            <a:ext cx="1976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 finale</a:t>
            </a:r>
          </a:p>
        </p:txBody>
      </p:sp>
    </p:spTree>
    <p:extLst>
      <p:ext uri="{BB962C8B-B14F-4D97-AF65-F5344CB8AC3E}">
        <p14:creationId xmlns:p14="http://schemas.microsoft.com/office/powerpoint/2010/main" val="614427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4B720D2-634B-97C4-8286-BFD1094413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5339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11">
            <a:extLst>
              <a:ext uri="{FF2B5EF4-FFF2-40B4-BE49-F238E27FC236}">
                <a16:creationId xmlns:a16="http://schemas.microsoft.com/office/drawing/2014/main" id="{97AB1D90-74A6-39B8-6078-98D2F4DF1D99}"/>
              </a:ext>
            </a:extLst>
          </p:cNvPr>
          <p:cNvSpPr txBox="1"/>
          <p:nvPr/>
        </p:nvSpPr>
        <p:spPr>
          <a:xfrm>
            <a:off x="933941" y="188866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 la première étape de ton récit. Travail autonome. 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0C6D15C4-68EE-6B6A-9B97-5B4B2DC00C7C}"/>
              </a:ext>
            </a:extLst>
          </p:cNvPr>
          <p:cNvSpPr txBox="1">
            <a:spLocks/>
          </p:cNvSpPr>
          <p:nvPr/>
        </p:nvSpPr>
        <p:spPr>
          <a:xfrm>
            <a:off x="1082785" y="520577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67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Accorder 5 min pour effectuer la tâche. Circuler entre les rangs. Cibler les élèves en difficulté.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F6F21BA-9B19-9158-8228-946A54FB8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020555"/>
              </p:ext>
            </p:extLst>
          </p:nvPr>
        </p:nvGraphicFramePr>
        <p:xfrm>
          <a:off x="792431" y="1398972"/>
          <a:ext cx="10526485" cy="3413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41376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FF0000"/>
                          </a:solidFill>
                        </a:rPr>
                        <a:t>Situation initiale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b="0" i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temps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b="0" i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lieu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b="0" i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personnage (métier, habitude, caractère)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/>
                        <a:t>Situation d’équilibre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  <a:p>
                      <a:pPr algn="l"/>
                      <a:r>
                        <a:rPr lang="fr-FR" sz="2400" dirty="0"/>
                        <a:t>Il était une fois, ………………………………………………..</a:t>
                      </a:r>
                    </a:p>
                    <a:p>
                      <a:pPr algn="ctr"/>
                      <a:endParaRPr lang="fr-FR" sz="2400" dirty="0"/>
                    </a:p>
                    <a:p>
                      <a:pPr algn="l"/>
                      <a:r>
                        <a:rPr lang="fr-FR" sz="2400" dirty="0"/>
                        <a:t>Il vivait …………………………….…… Il était ……………….</a:t>
                      </a:r>
                    </a:p>
                    <a:p>
                      <a:pPr algn="ctr"/>
                      <a:endParaRPr lang="fr-FR" sz="2400" dirty="0"/>
                    </a:p>
                    <a:p>
                      <a:pPr algn="l"/>
                      <a:r>
                        <a:rPr lang="fr-FR" sz="2400" dirty="0"/>
                        <a:t>Chaque jour, il/elle ……………………………. ….</a:t>
                      </a:r>
                    </a:p>
                    <a:p>
                      <a:pPr algn="ctr"/>
                      <a:endParaRPr lang="fr-FR" sz="24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24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640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7D8A8-9E1B-E82E-8CF2-87E919D84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FE61EC6-D04F-61A8-8B67-A2478719D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499335"/>
              </p:ext>
            </p:extLst>
          </p:nvPr>
        </p:nvGraphicFramePr>
        <p:xfrm>
          <a:off x="832757" y="1395017"/>
          <a:ext cx="10526485" cy="3779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41376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FF0000"/>
                          </a:solidFill>
                        </a:rPr>
                        <a:t>Situation initiale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b="0" i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temps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b="0" i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lieu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b="0" i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personnage (métier, habitude, caractère)</a:t>
                      </a:r>
                      <a:endParaRPr lang="fr-FR" sz="21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  <a:p>
                      <a:pPr algn="l"/>
                      <a:r>
                        <a:rPr lang="fr-FR" sz="2400" dirty="0"/>
                        <a:t>Il était une fois, ………………………………………………..</a:t>
                      </a:r>
                    </a:p>
                    <a:p>
                      <a:pPr algn="ctr"/>
                      <a:endParaRPr lang="fr-FR" sz="2400" dirty="0"/>
                    </a:p>
                    <a:p>
                      <a:pPr algn="l"/>
                      <a:r>
                        <a:rPr lang="fr-FR" sz="2400" dirty="0"/>
                        <a:t>Il vivait …………………………….……         </a:t>
                      </a:r>
                    </a:p>
                    <a:p>
                      <a:pPr algn="l"/>
                      <a:r>
                        <a:rPr lang="fr-FR" sz="2400" dirty="0"/>
                        <a:t>Il était ……………….</a:t>
                      </a:r>
                    </a:p>
                    <a:p>
                      <a:pPr algn="ctr"/>
                      <a:endParaRPr lang="fr-FR" sz="2400" dirty="0"/>
                    </a:p>
                    <a:p>
                      <a:pPr algn="l"/>
                      <a:r>
                        <a:rPr lang="fr-FR" sz="2400" dirty="0"/>
                        <a:t>Chaque jour, il ……………………………. ….</a:t>
                      </a:r>
                    </a:p>
                    <a:p>
                      <a:pPr algn="ctr"/>
                      <a:endParaRPr lang="fr-FR" sz="24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24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  <p:sp>
        <p:nvSpPr>
          <p:cNvPr id="7" name="ZoneTexte 11">
            <a:extLst>
              <a:ext uri="{FF2B5EF4-FFF2-40B4-BE49-F238E27FC236}">
                <a16:creationId xmlns:a16="http://schemas.microsoft.com/office/drawing/2014/main" id="{6780FEF7-E84E-F1A0-4730-B41053395E67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Exemple de réponse attendue.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0C2456-0CB4-F491-F752-6B09D2032B25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la réponse dans les livrets.</a:t>
            </a:r>
          </a:p>
        </p:txBody>
      </p:sp>
      <p:pic>
        <p:nvPicPr>
          <p:cNvPr id="3" name="Picture 2" descr="Lever la main - Icônes mains et gestes gratuites">
            <a:extLst>
              <a:ext uri="{FF2B5EF4-FFF2-40B4-BE49-F238E27FC236}">
                <a16:creationId xmlns:a16="http://schemas.microsoft.com/office/drawing/2014/main" id="{0A06E7F9-C944-34C9-D869-CE8B5F7C1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91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845E6EB-73F5-A88C-A459-30817AFFF4BE}"/>
              </a:ext>
            </a:extLst>
          </p:cNvPr>
          <p:cNvSpPr txBox="1"/>
          <p:nvPr/>
        </p:nvSpPr>
        <p:spPr>
          <a:xfrm>
            <a:off x="6243664" y="1683463"/>
            <a:ext cx="6120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 un jeune bucheron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BE9D40-B90F-31E1-FE9B-B6468BE06C0A}"/>
              </a:ext>
            </a:extLst>
          </p:cNvPr>
          <p:cNvSpPr txBox="1"/>
          <p:nvPr/>
        </p:nvSpPr>
        <p:spPr>
          <a:xfrm>
            <a:off x="4946661" y="2491174"/>
            <a:ext cx="6204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seul dans une vieille au milieu de la forêt. 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6B7B3E1-4E45-5F5C-D493-BCCDD8596D38}"/>
              </a:ext>
            </a:extLst>
          </p:cNvPr>
          <p:cNvSpPr txBox="1"/>
          <p:nvPr/>
        </p:nvSpPr>
        <p:spPr>
          <a:xfrm>
            <a:off x="4946661" y="2911052"/>
            <a:ext cx="6204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gentil, courageux et travailleur.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230998-91D1-D828-76DA-3B8D1615FCE8}"/>
              </a:ext>
            </a:extLst>
          </p:cNvPr>
          <p:cNvSpPr txBox="1"/>
          <p:nvPr/>
        </p:nvSpPr>
        <p:spPr>
          <a:xfrm>
            <a:off x="4011196" y="3596525"/>
            <a:ext cx="72369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il menait son âne et prenait son chemin vers la forêt pour couper du bois.</a:t>
            </a:r>
          </a:p>
        </p:txBody>
      </p:sp>
    </p:spTree>
    <p:extLst>
      <p:ext uri="{BB962C8B-B14F-4D97-AF65-F5344CB8AC3E}">
        <p14:creationId xmlns:p14="http://schemas.microsoft.com/office/powerpoint/2010/main" val="1226941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11313-EE42-7DA6-C980-B88EAAC3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48;p163">
            <a:extLst>
              <a:ext uri="{FF2B5EF4-FFF2-40B4-BE49-F238E27FC236}">
                <a16:creationId xmlns:a16="http://schemas.microsoft.com/office/drawing/2014/main" id="{1B2EADEE-6DF2-D0C5-96CB-9C6F21BF4185}"/>
              </a:ext>
            </a:extLst>
          </p:cNvPr>
          <p:cNvSpPr/>
          <p:nvPr/>
        </p:nvSpPr>
        <p:spPr>
          <a:xfrm rot="16199987" flipH="1">
            <a:off x="8512125" y="5469758"/>
            <a:ext cx="95195" cy="2435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36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5DD40A83-0966-AB26-57B0-E075432B851B}"/>
              </a:ext>
            </a:extLst>
          </p:cNvPr>
          <p:cNvSpPr txBox="1"/>
          <p:nvPr/>
        </p:nvSpPr>
        <p:spPr>
          <a:xfrm>
            <a:off x="1130586" y="110208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 la deuxième étape de ton texte. Travail autonome. 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DD695173-C472-36F1-418F-AC4617E8C9DF}"/>
              </a:ext>
            </a:extLst>
          </p:cNvPr>
          <p:cNvSpPr txBox="1">
            <a:spLocks/>
          </p:cNvSpPr>
          <p:nvPr/>
        </p:nvSpPr>
        <p:spPr>
          <a:xfrm>
            <a:off x="1082785" y="520577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Accorder 10 min pour effectuer la tâche. Circuler entre les rangs. Cibler les élèves en difficulté. 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8E94920-8B77-130B-CC94-BB96B8B25F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199" y="139631"/>
            <a:ext cx="915887" cy="91588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2B1F9A7-4959-764E-18C8-A914A8970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777662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Élément perturbateur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événement qui vient perturber la situation initiale : Une créature qui apparait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485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3752C-90DF-183D-E20B-2A0519768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1FA9FC-F273-1FC4-A391-A41F57249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10732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Élément perturbateur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événement qui vient perturber la situation initiale : Une créature qui apparait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  <p:sp>
        <p:nvSpPr>
          <p:cNvPr id="7" name="ZoneTexte 11">
            <a:extLst>
              <a:ext uri="{FF2B5EF4-FFF2-40B4-BE49-F238E27FC236}">
                <a16:creationId xmlns:a16="http://schemas.microsoft.com/office/drawing/2014/main" id="{B166AA1F-0D5B-91AD-B9EE-299A50D79D38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Exemple de réponse attendue.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91ECB39-E7A1-3EF6-BC61-C29072786420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la réponse dans les livrets.</a:t>
            </a:r>
          </a:p>
        </p:txBody>
      </p:sp>
      <p:pic>
        <p:nvPicPr>
          <p:cNvPr id="3" name="Picture 2" descr="Lever la main - Icônes mains et gestes gratuites">
            <a:extLst>
              <a:ext uri="{FF2B5EF4-FFF2-40B4-BE49-F238E27FC236}">
                <a16:creationId xmlns:a16="http://schemas.microsoft.com/office/drawing/2014/main" id="{89F66F8E-41D2-B601-A1E4-30FF06CAD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91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848;p163">
            <a:extLst>
              <a:ext uri="{FF2B5EF4-FFF2-40B4-BE49-F238E27FC236}">
                <a16:creationId xmlns:a16="http://schemas.microsoft.com/office/drawing/2014/main" id="{A48865C9-77E3-CF1A-1FCE-3C3F8CBD7C82}"/>
              </a:ext>
            </a:extLst>
          </p:cNvPr>
          <p:cNvSpPr/>
          <p:nvPr/>
        </p:nvSpPr>
        <p:spPr>
          <a:xfrm rot="16199987" flipH="1">
            <a:off x="8512125" y="5469758"/>
            <a:ext cx="95195" cy="2435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36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855525-4F20-9D0D-85D7-60774A43EE5D}"/>
              </a:ext>
            </a:extLst>
          </p:cNvPr>
          <p:cNvSpPr txBox="1"/>
          <p:nvPr/>
        </p:nvSpPr>
        <p:spPr>
          <a:xfrm>
            <a:off x="4089869" y="2156251"/>
            <a:ext cx="68253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fr-FR" sz="2400" b="1" dirty="0">
                <a:solidFill>
                  <a:srgbClr val="0070C0"/>
                </a:solidFill>
                <a:latin typeface="Calibri" panose="020F0502020204030204"/>
              </a:rPr>
              <a:t>Un jour, alors qu’il se reposait, son âne s’éloigna et disparut dans la forêt. Il se leva rapidement et partit à sa recherche. Soudain, une créature étrange apparut devant lui.</a:t>
            </a:r>
          </a:p>
        </p:txBody>
      </p:sp>
    </p:spTree>
    <p:extLst>
      <p:ext uri="{BB962C8B-B14F-4D97-AF65-F5344CB8AC3E}">
        <p14:creationId xmlns:p14="http://schemas.microsoft.com/office/powerpoint/2010/main" val="709091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41FC0-CA1C-2857-AA01-1ECABB500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48;p163">
            <a:extLst>
              <a:ext uri="{FF2B5EF4-FFF2-40B4-BE49-F238E27FC236}">
                <a16:creationId xmlns:a16="http://schemas.microsoft.com/office/drawing/2014/main" id="{DD2CF204-D3A9-2207-8D46-F775826500A8}"/>
              </a:ext>
            </a:extLst>
          </p:cNvPr>
          <p:cNvSpPr/>
          <p:nvPr/>
        </p:nvSpPr>
        <p:spPr>
          <a:xfrm rot="16199987" flipH="1">
            <a:off x="8512125" y="5469758"/>
            <a:ext cx="95195" cy="2435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36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C34AF263-ACA9-7C25-8DBC-DC4157A04331}"/>
              </a:ext>
            </a:extLst>
          </p:cNvPr>
          <p:cNvSpPr txBox="1"/>
          <p:nvPr/>
        </p:nvSpPr>
        <p:spPr>
          <a:xfrm>
            <a:off x="1130586" y="110208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l’étape des péripéties pour compléter votre récit. Travail autonome. 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D3AB1BCE-C05F-3216-9385-1BA8104012D4}"/>
              </a:ext>
            </a:extLst>
          </p:cNvPr>
          <p:cNvSpPr txBox="1">
            <a:spLocks/>
          </p:cNvSpPr>
          <p:nvPr/>
        </p:nvSpPr>
        <p:spPr>
          <a:xfrm>
            <a:off x="1082785" y="520577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Accorder 5 min pour effectuer la tâche. Circuler entre les rangs. Cibler les élèves en difficulté. 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29E67B87-738B-6426-ADD4-40DA723BDD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199" y="139631"/>
            <a:ext cx="915887" cy="91588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E9A60EB-12A6-6F88-9E4A-B2D614D3D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623996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Péripéties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événement qui vient perturber la situation initiale : Une créature qui apparait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585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EDF1-9A6C-FEB5-BCFC-7E5DB202A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CDF5CB6F-ED01-E255-FC00-64592222C03A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Exemple de réponse attendue.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6DDAA401-C4E5-479A-D17C-DF33BFED266C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la réponse dans les livrets.</a:t>
            </a:r>
          </a:p>
        </p:txBody>
      </p:sp>
      <p:pic>
        <p:nvPicPr>
          <p:cNvPr id="3" name="Picture 2" descr="Lever la main - Icônes mains et gestes gratuites">
            <a:extLst>
              <a:ext uri="{FF2B5EF4-FFF2-40B4-BE49-F238E27FC236}">
                <a16:creationId xmlns:a16="http://schemas.microsoft.com/office/drawing/2014/main" id="{AB68CCD1-2083-6513-CD16-213B30D5E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91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1DD87D1-5E87-C453-E6E8-09F0022D3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350698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Péripéties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événement qui vient perturber la situation initiale : Une créature qui apparait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F19DFE3-C0E4-B1DC-420D-DD10EEF79787}"/>
              </a:ext>
            </a:extLst>
          </p:cNvPr>
          <p:cNvSpPr txBox="1"/>
          <p:nvPr/>
        </p:nvSpPr>
        <p:spPr>
          <a:xfrm>
            <a:off x="4032174" y="1728386"/>
            <a:ext cx="74110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décida de suivre les traces de son âne dans la forêt.</a:t>
            </a:r>
            <a:b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son chemin, une mystérieuse créature lui parla et lui demanda de ne pas avoir peur.</a:t>
            </a:r>
            <a:b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lui proposa son aide pour retrouver son âne.</a:t>
            </a:r>
            <a:b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Ils marchèrent ensemble à travers les arbres.</a:t>
            </a:r>
            <a:b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Ils entendirent un bruit et trouvèrent l’âne coincé près d’un rocher.</a:t>
            </a:r>
          </a:p>
        </p:txBody>
      </p:sp>
    </p:spTree>
    <p:extLst>
      <p:ext uri="{BB962C8B-B14F-4D97-AF65-F5344CB8AC3E}">
        <p14:creationId xmlns:p14="http://schemas.microsoft.com/office/powerpoint/2010/main" val="496778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E4E7B-53C9-8793-8241-D9CE17BF5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48;p163">
            <a:extLst>
              <a:ext uri="{FF2B5EF4-FFF2-40B4-BE49-F238E27FC236}">
                <a16:creationId xmlns:a16="http://schemas.microsoft.com/office/drawing/2014/main" id="{75FBB724-33FD-DA37-EB76-638B873FD5FB}"/>
              </a:ext>
            </a:extLst>
          </p:cNvPr>
          <p:cNvSpPr/>
          <p:nvPr/>
        </p:nvSpPr>
        <p:spPr>
          <a:xfrm rot="16199987" flipH="1">
            <a:off x="8512125" y="5469758"/>
            <a:ext cx="95195" cy="2435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E1E3BB53-A620-798E-BD81-6155B9C8FC39}"/>
              </a:ext>
            </a:extLst>
          </p:cNvPr>
          <p:cNvSpPr txBox="1"/>
          <p:nvPr/>
        </p:nvSpPr>
        <p:spPr>
          <a:xfrm>
            <a:off x="1130586" y="110208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Maintenant, rédigez l’étape du dénouement de votre récit. Travail autonome. </a:t>
            </a:r>
            <a:endParaRPr kumimoji="0" lang="fr-FR" altLang="fr-FR" sz="1867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AE9D744C-D06F-816E-8B36-41D741498B58}"/>
              </a:ext>
            </a:extLst>
          </p:cNvPr>
          <p:cNvSpPr txBox="1">
            <a:spLocks/>
          </p:cNvSpPr>
          <p:nvPr/>
        </p:nvSpPr>
        <p:spPr>
          <a:xfrm>
            <a:off x="1082785" y="520577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67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Accorder 5 min pour effectuer la tâche. Circuler entre les rangs. Cibler les élèves en difficulté. 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94B3D28F-4FC6-FD6B-C3DF-B0A339CBB2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199" y="139631"/>
            <a:ext cx="915887" cy="91588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75955E5-447B-352E-6771-68204F379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971931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Résolution du problème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présenter la solution du problème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853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60F4D-EA62-234C-0C2A-77F8E82FD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7464EB58-8F1F-C352-D2A0-E680E5E83A0E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Exemple de réponse attendue.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924E55A-F890-BE57-2AF1-DC8BBB45F783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la réponse dans les livrets.</a:t>
            </a:r>
          </a:p>
        </p:txBody>
      </p:sp>
      <p:pic>
        <p:nvPicPr>
          <p:cNvPr id="3" name="Picture 2" descr="Lever la main - Icônes mains et gestes gratuites">
            <a:extLst>
              <a:ext uri="{FF2B5EF4-FFF2-40B4-BE49-F238E27FC236}">
                <a16:creationId xmlns:a16="http://schemas.microsoft.com/office/drawing/2014/main" id="{D2854917-7A37-13DE-CFE3-120B9A528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91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D6A9691-E3B9-429C-354E-403313816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921050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Résolution du problème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présenter la solution du problème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A21ED59-C10D-9DCC-74FE-67ABAEB68677}"/>
              </a:ext>
            </a:extLst>
          </p:cNvPr>
          <p:cNvSpPr txBox="1"/>
          <p:nvPr/>
        </p:nvSpPr>
        <p:spPr>
          <a:xfrm>
            <a:off x="4032174" y="1728386"/>
            <a:ext cx="74110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créature aida le bûcheron à libérer son âne. Ensemble, ils poussèrent le rocher. L’âne fut enfin libre. </a:t>
            </a:r>
          </a:p>
        </p:txBody>
      </p:sp>
    </p:spTree>
    <p:extLst>
      <p:ext uri="{BB962C8B-B14F-4D97-AF65-F5344CB8AC3E}">
        <p14:creationId xmlns:p14="http://schemas.microsoft.com/office/powerpoint/2010/main" val="572810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AF4AC-F25F-E90B-4FBE-59A8FE199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48;p163">
            <a:extLst>
              <a:ext uri="{FF2B5EF4-FFF2-40B4-BE49-F238E27FC236}">
                <a16:creationId xmlns:a16="http://schemas.microsoft.com/office/drawing/2014/main" id="{E56086AF-BA26-96EB-2569-3AA2816602D3}"/>
              </a:ext>
            </a:extLst>
          </p:cNvPr>
          <p:cNvSpPr/>
          <p:nvPr/>
        </p:nvSpPr>
        <p:spPr>
          <a:xfrm rot="16199987" flipH="1">
            <a:off x="8512125" y="5469758"/>
            <a:ext cx="95195" cy="2435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1238A3AB-C0F5-77CE-4E79-B654C06ACFB4}"/>
              </a:ext>
            </a:extLst>
          </p:cNvPr>
          <p:cNvSpPr txBox="1"/>
          <p:nvPr/>
        </p:nvSpPr>
        <p:spPr>
          <a:xfrm>
            <a:off x="1130586" y="110208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Maintenant, rédigez la dernière étape de votre récit. Travail autonome. </a:t>
            </a:r>
            <a:endParaRPr kumimoji="0" lang="fr-FR" altLang="fr-FR" sz="1867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3C4E67CC-9ED7-2E13-D0E2-DFBF350ABC20}"/>
              </a:ext>
            </a:extLst>
          </p:cNvPr>
          <p:cNvSpPr txBox="1">
            <a:spLocks/>
          </p:cNvSpPr>
          <p:nvPr/>
        </p:nvSpPr>
        <p:spPr>
          <a:xfrm>
            <a:off x="1082785" y="520577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67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Accorder 5 min pour effectuer la tâche. Circuler entre les rangs. Cibler les élèves en difficulté. 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71B457B3-FC54-E5F5-3147-BF1E78ACB5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199" y="139631"/>
            <a:ext cx="915887" cy="91588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D12BCAB-5177-48D8-EC6D-5927C685D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087525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Situation finale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présenter la fin du conte : le retour à l’équilibre.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777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D89E1-3FC9-F312-DF65-25740C855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A0652824-93E6-CD3E-8920-37DE0852F2F3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Exemple de réponse attendue.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050C09B-9292-F48E-9C1F-4D50E8DE6298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noter la réponse dans les livrets.</a:t>
            </a:r>
          </a:p>
        </p:txBody>
      </p:sp>
      <p:pic>
        <p:nvPicPr>
          <p:cNvPr id="3" name="Picture 2" descr="Lever la main - Icônes mains et gestes gratuites">
            <a:extLst>
              <a:ext uri="{FF2B5EF4-FFF2-40B4-BE49-F238E27FC236}">
                <a16:creationId xmlns:a16="http://schemas.microsoft.com/office/drawing/2014/main" id="{0B2BD29F-9323-C08C-2341-7CF9C0706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91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721EA91-59AC-A948-2B9C-3CCADEA09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476761"/>
              </p:ext>
            </p:extLst>
          </p:nvPr>
        </p:nvGraphicFramePr>
        <p:xfrm>
          <a:off x="792431" y="1398972"/>
          <a:ext cx="10526485" cy="392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383409187"/>
                    </a:ext>
                  </a:extLst>
                </a:gridCol>
                <a:gridCol w="2497232">
                  <a:extLst>
                    <a:ext uri="{9D8B030D-6E8A-4147-A177-3AD203B41FA5}">
                      <a16:colId xmlns:a16="http://schemas.microsoft.com/office/drawing/2014/main" val="508983716"/>
                    </a:ext>
                  </a:extLst>
                </a:gridCol>
                <a:gridCol w="7419653">
                  <a:extLst>
                    <a:ext uri="{9D8B030D-6E8A-4147-A177-3AD203B41FA5}">
                      <a16:colId xmlns:a16="http://schemas.microsoft.com/office/drawing/2014/main" val="671224572"/>
                    </a:ext>
                  </a:extLst>
                </a:gridCol>
              </a:tblGrid>
              <a:tr h="39202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Situation finale</a:t>
                      </a:r>
                    </a:p>
                  </a:txBody>
                  <a:tcPr marL="121920" marR="121920" marT="60960" marB="60960" vert="vert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1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présenter la fin du conte : le retour à l’équilibre.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3200" dirty="0"/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pPr algn="ctr"/>
                      <a:r>
                        <a:rPr lang="fr-FR" sz="2400" dirty="0"/>
                        <a:t>………………………………………………….…………………….</a:t>
                      </a:r>
                    </a:p>
                    <a:p>
                      <a:endParaRPr lang="fr-FR" sz="32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55473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25569CD0-CB5D-1DC8-0AE2-0AEC92D16AE5}"/>
              </a:ext>
            </a:extLst>
          </p:cNvPr>
          <p:cNvSpPr txBox="1"/>
          <p:nvPr/>
        </p:nvSpPr>
        <p:spPr>
          <a:xfrm>
            <a:off x="4032174" y="1728386"/>
            <a:ext cx="74110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bûcheron remercia la créature et rentra chez lui avec son âne.</a:t>
            </a:r>
          </a:p>
        </p:txBody>
      </p:sp>
    </p:spTree>
    <p:extLst>
      <p:ext uri="{BB962C8B-B14F-4D97-AF65-F5344CB8AC3E}">
        <p14:creationId xmlns:p14="http://schemas.microsoft.com/office/powerpoint/2010/main" val="2278678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67BAB-03B6-C8E9-836D-9408D1073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E34BEC-798D-01ED-389D-9EE8606394F8}"/>
              </a:ext>
            </a:extLst>
          </p:cNvPr>
          <p:cNvSpPr/>
          <p:nvPr/>
        </p:nvSpPr>
        <p:spPr>
          <a:xfrm>
            <a:off x="54427" y="-36905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87A8DA-0BDA-36A0-3A01-5BD5D15581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BF756CE2-1321-D84F-290D-EBF1F3979B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283136" y="85442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74DD3F8D-F08F-2676-2693-D966BA6CBE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11">
            <a:extLst>
              <a:ext uri="{FF2B5EF4-FFF2-40B4-BE49-F238E27FC236}">
                <a16:creationId xmlns:a16="http://schemas.microsoft.com/office/drawing/2014/main" id="{49330FCB-A5A3-4F36-4C4F-316F49AE8830}"/>
              </a:ext>
            </a:extLst>
          </p:cNvPr>
          <p:cNvSpPr txBox="1"/>
          <p:nvPr/>
        </p:nvSpPr>
        <p:spPr>
          <a:xfrm>
            <a:off x="770659" y="60318"/>
            <a:ext cx="10512477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présenter oralement votre conte devant vos camarades. 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38" name="Espace réservé du texte 2">
            <a:extLst>
              <a:ext uri="{FF2B5EF4-FFF2-40B4-BE49-F238E27FC236}">
                <a16:creationId xmlns:a16="http://schemas.microsoft.com/office/drawing/2014/main" id="{101E3AA2-4813-92BB-C8BE-B8E6D2A57763}"/>
              </a:ext>
            </a:extLst>
          </p:cNvPr>
          <p:cNvSpPr txBox="1">
            <a:spLocks/>
          </p:cNvSpPr>
          <p:nvPr/>
        </p:nvSpPr>
        <p:spPr>
          <a:xfrm>
            <a:off x="770657" y="448036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endParaRPr lang="fr-FR" sz="1867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D6112009-1BDC-C6EA-42F9-92B8E506A6D9}"/>
              </a:ext>
            </a:extLst>
          </p:cNvPr>
          <p:cNvSpPr txBox="1">
            <a:spLocks/>
          </p:cNvSpPr>
          <p:nvPr/>
        </p:nvSpPr>
        <p:spPr>
          <a:xfrm>
            <a:off x="770655" y="475126"/>
            <a:ext cx="10650687" cy="26535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quelques élèves pour la présentation du pitch (ils peuvent enregistrer une vidéo chez eux). </a:t>
            </a:r>
            <a:endParaRPr lang="fr-FR" altLang="fr-FR" sz="1867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93DBCF-6164-7917-C533-470478745E40}"/>
              </a:ext>
            </a:extLst>
          </p:cNvPr>
          <p:cNvSpPr txBox="1"/>
          <p:nvPr/>
        </p:nvSpPr>
        <p:spPr>
          <a:xfrm>
            <a:off x="580103" y="1970126"/>
            <a:ext cx="4596655" cy="2513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457189" indent="-457189" algn="just" defTabSz="1219170">
              <a:buFont typeface="Wingdings" panose="05000000000000000000" pitchFamily="2" charset="2"/>
              <a:buChar char="§"/>
            </a:pPr>
            <a:r>
              <a:rPr lang="fr-FR" sz="266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présentes ton récit devant tes camarades.</a:t>
            </a:r>
          </a:p>
          <a:p>
            <a:pPr marL="457189" indent="-457189" algn="just" defTabSz="1219170">
              <a:buFont typeface="Wingdings" panose="05000000000000000000" pitchFamily="2" charset="2"/>
              <a:buChar char="§"/>
            </a:pPr>
            <a:r>
              <a:rPr lang="fr-FR" sz="266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lis ton récit d’une voix claire à une vitesse appropriée.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C40064-8354-6115-D0CC-65A3E4C62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759" y="1423576"/>
            <a:ext cx="6106377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40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6865F-0762-202F-0E8E-BD29E6496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89569647-8DD9-D011-A04B-6AB39B704C5B}"/>
              </a:ext>
            </a:extLst>
          </p:cNvPr>
          <p:cNvSpPr txBox="1"/>
          <p:nvPr/>
        </p:nvSpPr>
        <p:spPr>
          <a:xfrm>
            <a:off x="792432" y="47513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189">
              <a:spcAft>
                <a:spcPts val="600"/>
              </a:spcAft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rapidement cette grille pour voir si vous avez respecté les critères de réussite. 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B108EA5-B5B6-D572-E6D2-0ABE925B446F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Cibler en particulier les élèves en difficulté. Apporter un feedback immédiat.</a:t>
            </a:r>
            <a:endParaRPr lang="fr-FR" altLang="fr-FR" sz="1867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55D4F8CB-552B-94F7-B710-AA6B1418A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399019" y="89556"/>
            <a:ext cx="792981" cy="7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B2AAE47-35EA-4D68-9EC5-E764B7F22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39" y="1272190"/>
            <a:ext cx="11128121" cy="39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03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appris  à rédiger un conte en 5 étapes: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10836782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10724108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également appris  à présenter oralement un récit 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F0922D-6C4D-7D85-B0B0-F0E5A7B36A6D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appris  à rédiger un conte en 5 étapes: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3B7C98-ABCB-9B63-CA94-235FD43E0BB5}"/>
              </a:ext>
            </a:extLst>
          </p:cNvPr>
          <p:cNvSpPr txBox="1"/>
          <p:nvPr/>
        </p:nvSpPr>
        <p:spPr>
          <a:xfrm>
            <a:off x="770698" y="400070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également appris  à présenter oralement un récit  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DCCF6F-F503-478F-262E-12FA1D22B1AB}"/>
              </a:ext>
            </a:extLst>
          </p:cNvPr>
          <p:cNvSpPr/>
          <p:nvPr/>
        </p:nvSpPr>
        <p:spPr>
          <a:xfrm>
            <a:off x="883270" y="1682945"/>
            <a:ext cx="10836782" cy="23562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CC3742-5C5C-8598-CB3D-C2545FF38CEB}"/>
              </a:ext>
            </a:extLst>
          </p:cNvPr>
          <p:cNvSpPr/>
          <p:nvPr/>
        </p:nvSpPr>
        <p:spPr>
          <a:xfrm>
            <a:off x="877886" y="4437115"/>
            <a:ext cx="10724108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7019138-297B-AACA-2DD7-0232A7A2A1CE}"/>
              </a:ext>
            </a:extLst>
          </p:cNvPr>
          <p:cNvSpPr txBox="1"/>
          <p:nvPr/>
        </p:nvSpPr>
        <p:spPr>
          <a:xfrm>
            <a:off x="990840" y="1845425"/>
            <a:ext cx="108109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/>
              <a:t>Le Schéma Narratif en 5 Étapes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1. La situation initiale</a:t>
            </a:r>
            <a:r>
              <a:rPr lang="fr-FR" dirty="0"/>
              <a:t> : On présente le héros, le lieu et le temps dans une atmosphère calme.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2. L'élément déclencheur</a:t>
            </a:r>
            <a:r>
              <a:rPr lang="fr-FR" dirty="0"/>
              <a:t> : Un événement vient perturber la vie du héros et lance l'aventure.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3. Les péripéties</a:t>
            </a:r>
            <a:r>
              <a:rPr lang="fr-FR" dirty="0"/>
              <a:t> : Ce sont toutes les actions, les obstacles et les rencontres que le héros doit affronter.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4. Le dénouement</a:t>
            </a:r>
            <a:r>
              <a:rPr lang="fr-FR" dirty="0"/>
              <a:t> : Le héros trouve une solution à son problème et l'action principale s'achève.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5. La situation finale</a:t>
            </a:r>
            <a:r>
              <a:rPr lang="fr-FR" dirty="0"/>
              <a:t> : On retrouve un nouvel équilibre, souvent marqué par une fin heureuse pour le personnage.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1D503656-2C7D-E678-730B-DFEE301B0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6" y="4652558"/>
            <a:ext cx="1078041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clarté vocale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je lis mon récit d'une voix claire pour être bien compris par mes camarades.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 rythme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j’adopte une vitesse appropriée pour que mes camarades suivent l'évolution de mon histoire.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posture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je me tiens debout, devant mes camarades, ma voix est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831102" cy="2675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 pour permettre à d’autres élèves de présenter leur production.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917A408-E3E0-5AB1-81D5-0324F31093CB}"/>
              </a:ext>
            </a:extLst>
          </p:cNvPr>
          <p:cNvSpPr txBox="1"/>
          <p:nvPr/>
        </p:nvSpPr>
        <p:spPr>
          <a:xfrm>
            <a:off x="2547886" y="3429000"/>
            <a:ext cx="8955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Révisez votre texte et complétez les étapes non achevées.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8281</TotalTime>
  <Words>2183</Words>
  <Application>Microsoft Office PowerPoint</Application>
  <PresentationFormat>Grand écran</PresentationFormat>
  <Paragraphs>313</Paragraphs>
  <Slides>37</Slides>
  <Notes>4</Notes>
  <HiddenSlides>8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37</vt:i4>
      </vt:variant>
    </vt:vector>
  </HeadingPairs>
  <TitlesOfParts>
    <vt:vector size="51" baseType="lpstr">
      <vt:lpstr>Aptos</vt:lpstr>
      <vt:lpstr>Aptos Display</vt:lpstr>
      <vt:lpstr>Arial</vt:lpstr>
      <vt:lpstr>Calibri</vt:lpstr>
      <vt:lpstr>Calibri (En-têtes)</vt:lpstr>
      <vt:lpstr>Cambria Math</vt:lpstr>
      <vt:lpstr>Dosis</vt:lpstr>
      <vt:lpstr>Georgia</vt:lpstr>
      <vt:lpstr>Simplified Arabic</vt:lpstr>
      <vt:lpstr>Wingdings</vt:lpstr>
      <vt:lpstr>Thème Office</vt:lpstr>
      <vt:lpstr>2_Thème Office</vt:lpstr>
      <vt:lpstr>1_Thème Office</vt:lpstr>
      <vt:lpstr>3_Thème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Orientations didactiques pour cette séance 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Nous allons corriger ensemble le travail effectué à la maison. Livret de l’élève, p. 90</vt:lpstr>
      <vt:lpstr>Vérifiez vos réponses et corrigez</vt:lpstr>
      <vt:lpstr>Maintenant, on passe à la première partie de la séance consacrée aux Outils de langue .</vt:lpstr>
      <vt:lpstr>Voici l’objectif de notre leçon.</vt:lpstr>
      <vt:lpstr>Présentation PowerPoint</vt:lpstr>
      <vt:lpstr>Maintenant, nous allons rappeler les principales étapes du conte . Cela va vous faciliter la production de votre texte. Lisons  ensemble ce texte. Relevons les étapes du récit comme nous l’avons déjà expliqué.</vt:lpstr>
      <vt:lpstr>Vous remarquez que le texte est constitué de 5 grandes étapes.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Qui peut me rappeler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ABDELAZIZ.ASSEBBANE</cp:lastModifiedBy>
  <cp:revision>163</cp:revision>
  <dcterms:created xsi:type="dcterms:W3CDTF">2025-11-03T10:55:47Z</dcterms:created>
  <dcterms:modified xsi:type="dcterms:W3CDTF">2026-05-03T09:55:35Z</dcterms:modified>
</cp:coreProperties>
</file>