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0" r:id="rId2"/>
  </p:sldMasterIdLst>
  <p:notesMasterIdLst>
    <p:notesMasterId r:id="rId47"/>
  </p:notesMasterIdLst>
  <p:sldIdLst>
    <p:sldId id="272" r:id="rId3"/>
    <p:sldId id="282" r:id="rId4"/>
    <p:sldId id="291" r:id="rId5"/>
    <p:sldId id="293" r:id="rId6"/>
    <p:sldId id="274" r:id="rId7"/>
    <p:sldId id="275" r:id="rId8"/>
    <p:sldId id="307" r:id="rId9"/>
    <p:sldId id="384" r:id="rId10"/>
    <p:sldId id="310" r:id="rId11"/>
    <p:sldId id="273" r:id="rId12"/>
    <p:sldId id="313" r:id="rId13"/>
    <p:sldId id="308" r:id="rId14"/>
    <p:sldId id="268" r:id="rId15"/>
    <p:sldId id="270" r:id="rId16"/>
    <p:sldId id="258" r:id="rId17"/>
    <p:sldId id="265" r:id="rId18"/>
    <p:sldId id="269" r:id="rId19"/>
    <p:sldId id="2147483647" r:id="rId20"/>
    <p:sldId id="259" r:id="rId21"/>
    <p:sldId id="260" r:id="rId22"/>
    <p:sldId id="281" r:id="rId23"/>
    <p:sldId id="261" r:id="rId24"/>
    <p:sldId id="288" r:id="rId25"/>
    <p:sldId id="294" r:id="rId26"/>
    <p:sldId id="271" r:id="rId27"/>
    <p:sldId id="256" r:id="rId28"/>
    <p:sldId id="266" r:id="rId29"/>
    <p:sldId id="276" r:id="rId30"/>
    <p:sldId id="267" r:id="rId31"/>
    <p:sldId id="277" r:id="rId32"/>
    <p:sldId id="314" r:id="rId33"/>
    <p:sldId id="279" r:id="rId34"/>
    <p:sldId id="280" r:id="rId35"/>
    <p:sldId id="290" r:id="rId36"/>
    <p:sldId id="289" r:id="rId37"/>
    <p:sldId id="295" r:id="rId38"/>
    <p:sldId id="340" r:id="rId39"/>
    <p:sldId id="257" r:id="rId40"/>
    <p:sldId id="341" r:id="rId41"/>
    <p:sldId id="342" r:id="rId42"/>
    <p:sldId id="317" r:id="rId43"/>
    <p:sldId id="262" r:id="rId44"/>
    <p:sldId id="263" r:id="rId45"/>
    <p:sldId id="284" r:id="rId4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272"/>
            <p14:sldId id="282"/>
            <p14:sldId id="291"/>
            <p14:sldId id="293"/>
            <p14:sldId id="274"/>
            <p14:sldId id="275"/>
            <p14:sldId id="307"/>
            <p14:sldId id="384"/>
            <p14:sldId id="310"/>
            <p14:sldId id="273"/>
            <p14:sldId id="313"/>
            <p14:sldId id="308"/>
            <p14:sldId id="268"/>
            <p14:sldId id="270"/>
            <p14:sldId id="258"/>
            <p14:sldId id="265"/>
            <p14:sldId id="269"/>
            <p14:sldId id="2147483647"/>
            <p14:sldId id="259"/>
            <p14:sldId id="260"/>
            <p14:sldId id="281"/>
            <p14:sldId id="261"/>
            <p14:sldId id="288"/>
            <p14:sldId id="294"/>
            <p14:sldId id="271"/>
            <p14:sldId id="256"/>
            <p14:sldId id="266"/>
            <p14:sldId id="276"/>
            <p14:sldId id="267"/>
            <p14:sldId id="277"/>
            <p14:sldId id="314"/>
            <p14:sldId id="279"/>
            <p14:sldId id="280"/>
            <p14:sldId id="290"/>
            <p14:sldId id="289"/>
            <p14:sldId id="295"/>
            <p14:sldId id="340"/>
            <p14:sldId id="257"/>
            <p14:sldId id="341"/>
            <p14:sldId id="342"/>
            <p14:sldId id="317"/>
            <p14:sldId id="262"/>
            <p14:sldId id="263"/>
            <p14:sldId id="2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F1B263"/>
    <a:srgbClr val="1D6FA9"/>
    <a:srgbClr val="156082"/>
    <a:srgbClr val="ECB963"/>
    <a:srgbClr val="DCEAF7"/>
    <a:srgbClr val="DCE6F2"/>
    <a:srgbClr val="E3EEF2"/>
    <a:srgbClr val="C8F5E8"/>
    <a:srgbClr val="E0EF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09CB35-F8B5-4D29-8522-32699DD91CC5}" v="1" dt="2026-05-01T22:15:51.466"/>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62" autoAdjust="0"/>
    <p:restoredTop sz="94660"/>
  </p:normalViewPr>
  <p:slideViewPr>
    <p:cSldViewPr snapToGrid="0">
      <p:cViewPr varScale="1">
        <p:scale>
          <a:sx n="78" d="100"/>
          <a:sy n="78" d="100"/>
        </p:scale>
        <p:origin x="965"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microsoft.com/office/2015/10/relationships/revisionInfo" Target="revisionInfo.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DELAZIZ.ASSEBBANE" userId="af44cbbb-d77c-45ae-bf3f-17cd253b121b" providerId="ADAL" clId="{9124E342-7500-48D5-BF5B-0920EAD0209E}"/>
    <pc:docChg chg="undo redo custSel modSld">
      <pc:chgData name="ABDELAZIZ.ASSEBBANE" userId="af44cbbb-d77c-45ae-bf3f-17cd253b121b" providerId="ADAL" clId="{9124E342-7500-48D5-BF5B-0920EAD0209E}" dt="2026-05-01T22:20:48.283" v="328" actId="207"/>
      <pc:docMkLst>
        <pc:docMk/>
      </pc:docMkLst>
      <pc:sldChg chg="addSp delSp modSp mod">
        <pc:chgData name="ABDELAZIZ.ASSEBBANE" userId="af44cbbb-d77c-45ae-bf3f-17cd253b121b" providerId="ADAL" clId="{9124E342-7500-48D5-BF5B-0920EAD0209E}" dt="2026-05-01T22:18:49.642" v="283" actId="478"/>
        <pc:sldMkLst>
          <pc:docMk/>
          <pc:sldMk cId="713318150" sldId="257"/>
        </pc:sldMkLst>
        <pc:spChg chg="mod">
          <ac:chgData name="ABDELAZIZ.ASSEBBANE" userId="af44cbbb-d77c-45ae-bf3f-17cd253b121b" providerId="ADAL" clId="{9124E342-7500-48D5-BF5B-0920EAD0209E}" dt="2026-05-01T22:16:20.427" v="268" actId="1076"/>
          <ac:spMkLst>
            <pc:docMk/>
            <pc:sldMk cId="713318150" sldId="257"/>
            <ac:spMk id="6" creationId="{CBC378EF-2069-8C05-31B0-48983E125ED6}"/>
          </ac:spMkLst>
        </pc:spChg>
        <pc:spChg chg="mod">
          <ac:chgData name="ABDELAZIZ.ASSEBBANE" userId="af44cbbb-d77c-45ae-bf3f-17cd253b121b" providerId="ADAL" clId="{9124E342-7500-48D5-BF5B-0920EAD0209E}" dt="2026-05-01T22:16:42.438" v="269" actId="1076"/>
          <ac:spMkLst>
            <pc:docMk/>
            <pc:sldMk cId="713318150" sldId="257"/>
            <ac:spMk id="7" creationId="{34FC0950-9293-4102-40AA-01326360C6DD}"/>
          </ac:spMkLst>
        </pc:spChg>
        <pc:spChg chg="mod">
          <ac:chgData name="ABDELAZIZ.ASSEBBANE" userId="af44cbbb-d77c-45ae-bf3f-17cd253b121b" providerId="ADAL" clId="{9124E342-7500-48D5-BF5B-0920EAD0209E}" dt="2026-05-01T22:16:52.477" v="270" actId="1076"/>
          <ac:spMkLst>
            <pc:docMk/>
            <pc:sldMk cId="713318150" sldId="257"/>
            <ac:spMk id="8" creationId="{93A4784D-9E97-26B9-A6BB-40AF1D2DCF18}"/>
          </ac:spMkLst>
        </pc:spChg>
        <pc:spChg chg="mod">
          <ac:chgData name="ABDELAZIZ.ASSEBBANE" userId="af44cbbb-d77c-45ae-bf3f-17cd253b121b" providerId="ADAL" clId="{9124E342-7500-48D5-BF5B-0920EAD0209E}" dt="2026-05-01T22:17:05.133" v="271" actId="1076"/>
          <ac:spMkLst>
            <pc:docMk/>
            <pc:sldMk cId="713318150" sldId="257"/>
            <ac:spMk id="9" creationId="{EC3A8642-725D-7D99-1D6F-70E59CFF9810}"/>
          </ac:spMkLst>
        </pc:spChg>
        <pc:spChg chg="mod">
          <ac:chgData name="ABDELAZIZ.ASSEBBANE" userId="af44cbbb-d77c-45ae-bf3f-17cd253b121b" providerId="ADAL" clId="{9124E342-7500-48D5-BF5B-0920EAD0209E}" dt="2026-05-01T22:17:23.196" v="273" actId="1076"/>
          <ac:spMkLst>
            <pc:docMk/>
            <pc:sldMk cId="713318150" sldId="257"/>
            <ac:spMk id="10" creationId="{8DE6C7C9-9F3F-D922-7492-F7B53976C6AB}"/>
          </ac:spMkLst>
        </pc:spChg>
        <pc:spChg chg="mod">
          <ac:chgData name="ABDELAZIZ.ASSEBBANE" userId="af44cbbb-d77c-45ae-bf3f-17cd253b121b" providerId="ADAL" clId="{9124E342-7500-48D5-BF5B-0920EAD0209E}" dt="2026-05-01T22:17:42.984" v="275" actId="1076"/>
          <ac:spMkLst>
            <pc:docMk/>
            <pc:sldMk cId="713318150" sldId="257"/>
            <ac:spMk id="11" creationId="{91EC00DA-894A-C892-38EA-B6A9E128B00C}"/>
          </ac:spMkLst>
        </pc:spChg>
        <pc:spChg chg="mod">
          <ac:chgData name="ABDELAZIZ.ASSEBBANE" userId="af44cbbb-d77c-45ae-bf3f-17cd253b121b" providerId="ADAL" clId="{9124E342-7500-48D5-BF5B-0920EAD0209E}" dt="2026-05-01T22:17:58.732" v="276" actId="1076"/>
          <ac:spMkLst>
            <pc:docMk/>
            <pc:sldMk cId="713318150" sldId="257"/>
            <ac:spMk id="12" creationId="{AF270D2E-E0E4-269A-A22A-8405022BB83C}"/>
          </ac:spMkLst>
        </pc:spChg>
        <pc:spChg chg="mod">
          <ac:chgData name="ABDELAZIZ.ASSEBBANE" userId="af44cbbb-d77c-45ae-bf3f-17cd253b121b" providerId="ADAL" clId="{9124E342-7500-48D5-BF5B-0920EAD0209E}" dt="2026-05-01T22:17:18.489" v="272" actId="1076"/>
          <ac:spMkLst>
            <pc:docMk/>
            <pc:sldMk cId="713318150" sldId="257"/>
            <ac:spMk id="13" creationId="{0BD58EB4-F3CE-AFBC-BA21-7FE4AC41241D}"/>
          </ac:spMkLst>
        </pc:spChg>
        <pc:spChg chg="mod">
          <ac:chgData name="ABDELAZIZ.ASSEBBANE" userId="af44cbbb-d77c-45ae-bf3f-17cd253b121b" providerId="ADAL" clId="{9124E342-7500-48D5-BF5B-0920EAD0209E}" dt="2026-05-01T22:17:31.906" v="274" actId="1076"/>
          <ac:spMkLst>
            <pc:docMk/>
            <pc:sldMk cId="713318150" sldId="257"/>
            <ac:spMk id="14" creationId="{967B0EBF-15E3-279B-0AC7-DB623101608E}"/>
          </ac:spMkLst>
        </pc:spChg>
        <pc:spChg chg="mod">
          <ac:chgData name="ABDELAZIZ.ASSEBBANE" userId="af44cbbb-d77c-45ae-bf3f-17cd253b121b" providerId="ADAL" clId="{9124E342-7500-48D5-BF5B-0920EAD0209E}" dt="2026-05-01T22:18:47.534" v="282" actId="1076"/>
          <ac:spMkLst>
            <pc:docMk/>
            <pc:sldMk cId="713318150" sldId="257"/>
            <ac:spMk id="15" creationId="{EE7523BA-9C81-9FEE-F38F-230B0CFDAA73}"/>
          </ac:spMkLst>
        </pc:spChg>
        <pc:spChg chg="mod">
          <ac:chgData name="ABDELAZIZ.ASSEBBANE" userId="af44cbbb-d77c-45ae-bf3f-17cd253b121b" providerId="ADAL" clId="{9124E342-7500-48D5-BF5B-0920EAD0209E}" dt="2026-05-01T22:18:39.138" v="281" actId="1076"/>
          <ac:spMkLst>
            <pc:docMk/>
            <pc:sldMk cId="713318150" sldId="257"/>
            <ac:spMk id="16" creationId="{6471592E-4754-31F5-1C2F-026FE0C68FB6}"/>
          </ac:spMkLst>
        </pc:spChg>
        <pc:picChg chg="del mod">
          <ac:chgData name="ABDELAZIZ.ASSEBBANE" userId="af44cbbb-d77c-45ae-bf3f-17cd253b121b" providerId="ADAL" clId="{9124E342-7500-48D5-BF5B-0920EAD0209E}" dt="2026-05-01T22:18:49.642" v="283" actId="478"/>
          <ac:picMkLst>
            <pc:docMk/>
            <pc:sldMk cId="713318150" sldId="257"/>
            <ac:picMk id="4" creationId="{077199F8-F6A0-58C5-5F81-C4654561BEF0}"/>
          </ac:picMkLst>
        </pc:picChg>
        <pc:picChg chg="add mod ord">
          <ac:chgData name="ABDELAZIZ.ASSEBBANE" userId="af44cbbb-d77c-45ae-bf3f-17cd253b121b" providerId="ADAL" clId="{9124E342-7500-48D5-BF5B-0920EAD0209E}" dt="2026-05-01T22:18:33.618" v="279" actId="1076"/>
          <ac:picMkLst>
            <pc:docMk/>
            <pc:sldMk cId="713318150" sldId="257"/>
            <ac:picMk id="5" creationId="{A0F87A20-1418-C0A8-598C-ED316676E5F0}"/>
          </ac:picMkLst>
        </pc:picChg>
      </pc:sldChg>
      <pc:sldChg chg="modSp mod">
        <pc:chgData name="ABDELAZIZ.ASSEBBANE" userId="af44cbbb-d77c-45ae-bf3f-17cd253b121b" providerId="ADAL" clId="{9124E342-7500-48D5-BF5B-0920EAD0209E}" dt="2026-05-01T22:04:00.377" v="74" actId="20577"/>
        <pc:sldMkLst>
          <pc:docMk/>
          <pc:sldMk cId="2947669671" sldId="259"/>
        </pc:sldMkLst>
        <pc:spChg chg="mod">
          <ac:chgData name="ABDELAZIZ.ASSEBBANE" userId="af44cbbb-d77c-45ae-bf3f-17cd253b121b" providerId="ADAL" clId="{9124E342-7500-48D5-BF5B-0920EAD0209E}" dt="2026-05-01T22:04:00.377" v="74" actId="20577"/>
          <ac:spMkLst>
            <pc:docMk/>
            <pc:sldMk cId="2947669671" sldId="259"/>
            <ac:spMk id="2" creationId="{26AD2255-50F1-28B1-E94F-F25729C81920}"/>
          </ac:spMkLst>
        </pc:spChg>
        <pc:spChg chg="mod">
          <ac:chgData name="ABDELAZIZ.ASSEBBANE" userId="af44cbbb-d77c-45ae-bf3f-17cd253b121b" providerId="ADAL" clId="{9124E342-7500-48D5-BF5B-0920EAD0209E}" dt="2026-05-01T22:02:35.503" v="32" actId="5793"/>
          <ac:spMkLst>
            <pc:docMk/>
            <pc:sldMk cId="2947669671" sldId="259"/>
            <ac:spMk id="11" creationId="{3AD176C3-2DDF-65ED-0590-48C32B0A71FC}"/>
          </ac:spMkLst>
        </pc:spChg>
      </pc:sldChg>
      <pc:sldChg chg="modSp mod">
        <pc:chgData name="ABDELAZIZ.ASSEBBANE" userId="af44cbbb-d77c-45ae-bf3f-17cd253b121b" providerId="ADAL" clId="{9124E342-7500-48D5-BF5B-0920EAD0209E}" dt="2026-05-01T22:20:48.283" v="328" actId="207"/>
        <pc:sldMkLst>
          <pc:docMk/>
          <pc:sldMk cId="1790836680" sldId="263"/>
        </pc:sldMkLst>
        <pc:spChg chg="mod">
          <ac:chgData name="ABDELAZIZ.ASSEBBANE" userId="af44cbbb-d77c-45ae-bf3f-17cd253b121b" providerId="ADAL" clId="{9124E342-7500-48D5-BF5B-0920EAD0209E}" dt="2026-05-01T22:20:48.283" v="328" actId="207"/>
          <ac:spMkLst>
            <pc:docMk/>
            <pc:sldMk cId="1790836680" sldId="263"/>
            <ac:spMk id="5" creationId="{12FC60BB-3ABB-21DF-7241-53D39FC96D2C}"/>
          </ac:spMkLst>
        </pc:spChg>
        <pc:spChg chg="mod">
          <ac:chgData name="ABDELAZIZ.ASSEBBANE" userId="af44cbbb-d77c-45ae-bf3f-17cd253b121b" providerId="ADAL" clId="{9124E342-7500-48D5-BF5B-0920EAD0209E}" dt="2026-05-01T22:20:06.917" v="322" actId="207"/>
          <ac:spMkLst>
            <pc:docMk/>
            <pc:sldMk cId="1790836680" sldId="263"/>
            <ac:spMk id="10" creationId="{E5105594-BC98-A15E-2344-AEF921FA33AE}"/>
          </ac:spMkLst>
        </pc:spChg>
      </pc:sldChg>
      <pc:sldChg chg="modSp mod">
        <pc:chgData name="ABDELAZIZ.ASSEBBANE" userId="af44cbbb-d77c-45ae-bf3f-17cd253b121b" providerId="ADAL" clId="{9124E342-7500-48D5-BF5B-0920EAD0209E}" dt="2026-05-01T22:00:49.431" v="7" actId="207"/>
        <pc:sldMkLst>
          <pc:docMk/>
          <pc:sldMk cId="3629399444" sldId="269"/>
        </pc:sldMkLst>
        <pc:spChg chg="mod">
          <ac:chgData name="ABDELAZIZ.ASSEBBANE" userId="af44cbbb-d77c-45ae-bf3f-17cd253b121b" providerId="ADAL" clId="{9124E342-7500-48D5-BF5B-0920EAD0209E}" dt="2026-05-01T22:00:49.431" v="7" actId="207"/>
          <ac:spMkLst>
            <pc:docMk/>
            <pc:sldMk cId="3629399444" sldId="269"/>
            <ac:spMk id="2" creationId="{A5CA6829-4E74-1F42-61D9-A5CA0349295A}"/>
          </ac:spMkLst>
        </pc:spChg>
      </pc:sldChg>
      <pc:sldChg chg="modSp mod">
        <pc:chgData name="ABDELAZIZ.ASSEBBANE" userId="af44cbbb-d77c-45ae-bf3f-17cd253b121b" providerId="ADAL" clId="{9124E342-7500-48D5-BF5B-0920EAD0209E}" dt="2026-05-01T22:07:34.610" v="97" actId="1076"/>
        <pc:sldMkLst>
          <pc:docMk/>
          <pc:sldMk cId="4094582218" sldId="271"/>
        </pc:sldMkLst>
        <pc:spChg chg="mod">
          <ac:chgData name="ABDELAZIZ.ASSEBBANE" userId="af44cbbb-d77c-45ae-bf3f-17cd253b121b" providerId="ADAL" clId="{9124E342-7500-48D5-BF5B-0920EAD0209E}" dt="2026-05-01T22:07:11.729" v="93" actId="1076"/>
          <ac:spMkLst>
            <pc:docMk/>
            <pc:sldMk cId="4094582218" sldId="271"/>
            <ac:spMk id="5" creationId="{41D6AB9C-8F09-D683-EEF2-74F4636C03F0}"/>
          </ac:spMkLst>
        </pc:spChg>
        <pc:spChg chg="mod">
          <ac:chgData name="ABDELAZIZ.ASSEBBANE" userId="af44cbbb-d77c-45ae-bf3f-17cd253b121b" providerId="ADAL" clId="{9124E342-7500-48D5-BF5B-0920EAD0209E}" dt="2026-05-01T22:07:27.923" v="96" actId="1076"/>
          <ac:spMkLst>
            <pc:docMk/>
            <pc:sldMk cId="4094582218" sldId="271"/>
            <ac:spMk id="7" creationId="{C048A011-7DF1-A3C8-33EE-54BF10A1A8CC}"/>
          </ac:spMkLst>
        </pc:spChg>
        <pc:spChg chg="mod">
          <ac:chgData name="ABDELAZIZ.ASSEBBANE" userId="af44cbbb-d77c-45ae-bf3f-17cd253b121b" providerId="ADAL" clId="{9124E342-7500-48D5-BF5B-0920EAD0209E}" dt="2026-05-01T22:06:59.112" v="91" actId="1076"/>
          <ac:spMkLst>
            <pc:docMk/>
            <pc:sldMk cId="4094582218" sldId="271"/>
            <ac:spMk id="13" creationId="{892CC654-C051-C74D-2F2B-25C24C555506}"/>
          </ac:spMkLst>
        </pc:spChg>
        <pc:spChg chg="mod">
          <ac:chgData name="ABDELAZIZ.ASSEBBANE" userId="af44cbbb-d77c-45ae-bf3f-17cd253b121b" providerId="ADAL" clId="{9124E342-7500-48D5-BF5B-0920EAD0209E}" dt="2026-05-01T22:07:20.955" v="95" actId="14100"/>
          <ac:spMkLst>
            <pc:docMk/>
            <pc:sldMk cId="4094582218" sldId="271"/>
            <ac:spMk id="14" creationId="{0D483DDB-A945-44A9-41B2-9B119E711A50}"/>
          </ac:spMkLst>
        </pc:spChg>
        <pc:spChg chg="mod">
          <ac:chgData name="ABDELAZIZ.ASSEBBANE" userId="af44cbbb-d77c-45ae-bf3f-17cd253b121b" providerId="ADAL" clId="{9124E342-7500-48D5-BF5B-0920EAD0209E}" dt="2026-05-01T22:05:23.509" v="79" actId="207"/>
          <ac:spMkLst>
            <pc:docMk/>
            <pc:sldMk cId="4094582218" sldId="271"/>
            <ac:spMk id="15" creationId="{68C69AF1-3C45-8E6F-B915-07F66F8B83D1}"/>
          </ac:spMkLst>
        </pc:spChg>
        <pc:spChg chg="mod">
          <ac:chgData name="ABDELAZIZ.ASSEBBANE" userId="af44cbbb-d77c-45ae-bf3f-17cd253b121b" providerId="ADAL" clId="{9124E342-7500-48D5-BF5B-0920EAD0209E}" dt="2026-05-01T22:07:34.610" v="97" actId="1076"/>
          <ac:spMkLst>
            <pc:docMk/>
            <pc:sldMk cId="4094582218" sldId="271"/>
            <ac:spMk id="16" creationId="{2125BD8C-4808-6C9D-0B5F-F2DC0853CFB8}"/>
          </ac:spMkLst>
        </pc:spChg>
        <pc:spChg chg="mod">
          <ac:chgData name="ABDELAZIZ.ASSEBBANE" userId="af44cbbb-d77c-45ae-bf3f-17cd253b121b" providerId="ADAL" clId="{9124E342-7500-48D5-BF5B-0920EAD0209E}" dt="2026-05-01T22:06:42.804" v="88" actId="14100"/>
          <ac:spMkLst>
            <pc:docMk/>
            <pc:sldMk cId="4094582218" sldId="271"/>
            <ac:spMk id="18" creationId="{C094A00A-AC0F-057D-E10E-232BBC54F8BB}"/>
          </ac:spMkLst>
        </pc:spChg>
        <pc:spChg chg="mod">
          <ac:chgData name="ABDELAZIZ.ASSEBBANE" userId="af44cbbb-d77c-45ae-bf3f-17cd253b121b" providerId="ADAL" clId="{9124E342-7500-48D5-BF5B-0920EAD0209E}" dt="2026-05-01T22:05:23.509" v="79" actId="207"/>
          <ac:spMkLst>
            <pc:docMk/>
            <pc:sldMk cId="4094582218" sldId="271"/>
            <ac:spMk id="19" creationId="{DF50645E-1F82-A381-572C-1A9DDE14BA55}"/>
          </ac:spMkLst>
        </pc:spChg>
        <pc:spChg chg="mod">
          <ac:chgData name="ABDELAZIZ.ASSEBBANE" userId="af44cbbb-d77c-45ae-bf3f-17cd253b121b" providerId="ADAL" clId="{9124E342-7500-48D5-BF5B-0920EAD0209E}" dt="2026-05-01T22:07:03.690" v="92" actId="1076"/>
          <ac:spMkLst>
            <pc:docMk/>
            <pc:sldMk cId="4094582218" sldId="271"/>
            <ac:spMk id="20" creationId="{E4062C5B-5DC0-5346-93BE-A35CAD3CBC7C}"/>
          </ac:spMkLst>
        </pc:spChg>
        <pc:spChg chg="mod">
          <ac:chgData name="ABDELAZIZ.ASSEBBANE" userId="af44cbbb-d77c-45ae-bf3f-17cd253b121b" providerId="ADAL" clId="{9124E342-7500-48D5-BF5B-0920EAD0209E}" dt="2026-05-01T22:06:55.081" v="90" actId="1076"/>
          <ac:spMkLst>
            <pc:docMk/>
            <pc:sldMk cId="4094582218" sldId="271"/>
            <ac:spMk id="22" creationId="{3B2C5166-3595-4DB6-76B2-8C0E2A770B00}"/>
          </ac:spMkLst>
        </pc:spChg>
        <pc:spChg chg="mod">
          <ac:chgData name="ABDELAZIZ.ASSEBBANE" userId="af44cbbb-d77c-45ae-bf3f-17cd253b121b" providerId="ADAL" clId="{9124E342-7500-48D5-BF5B-0920EAD0209E}" dt="2026-05-01T22:05:23.509" v="79" actId="207"/>
          <ac:spMkLst>
            <pc:docMk/>
            <pc:sldMk cId="4094582218" sldId="271"/>
            <ac:spMk id="23" creationId="{F4A65A90-632E-E456-C312-821912C3C38C}"/>
          </ac:spMkLst>
        </pc:spChg>
        <pc:picChg chg="mod">
          <ac:chgData name="ABDELAZIZ.ASSEBBANE" userId="af44cbbb-d77c-45ae-bf3f-17cd253b121b" providerId="ADAL" clId="{9124E342-7500-48D5-BF5B-0920EAD0209E}" dt="2026-05-01T22:06:50.822" v="89" actId="14100"/>
          <ac:picMkLst>
            <pc:docMk/>
            <pc:sldMk cId="4094582218" sldId="271"/>
            <ac:picMk id="4" creationId="{D86BED74-D046-8EC4-13BF-968B2FA48971}"/>
          </ac:picMkLst>
        </pc:picChg>
      </pc:sldChg>
      <pc:sldChg chg="addSp delSp modSp mod">
        <pc:chgData name="ABDELAZIZ.ASSEBBANE" userId="af44cbbb-d77c-45ae-bf3f-17cd253b121b" providerId="ADAL" clId="{9124E342-7500-48D5-BF5B-0920EAD0209E}" dt="2026-05-01T22:00:18.803" v="6" actId="20577"/>
        <pc:sldMkLst>
          <pc:docMk/>
          <pc:sldMk cId="2363891126" sldId="272"/>
        </pc:sldMkLst>
        <pc:spChg chg="del mod">
          <ac:chgData name="ABDELAZIZ.ASSEBBANE" userId="af44cbbb-d77c-45ae-bf3f-17cd253b121b" providerId="ADAL" clId="{9124E342-7500-48D5-BF5B-0920EAD0209E}" dt="2026-05-01T19:54:33.509" v="1" actId="478"/>
          <ac:spMkLst>
            <pc:docMk/>
            <pc:sldMk cId="2363891126" sldId="272"/>
            <ac:spMk id="4" creationId="{77E0CE47-5F7B-B467-3FE1-E0849BAF3EE0}"/>
          </ac:spMkLst>
        </pc:spChg>
        <pc:spChg chg="add del mod">
          <ac:chgData name="ABDELAZIZ.ASSEBBANE" userId="af44cbbb-d77c-45ae-bf3f-17cd253b121b" providerId="ADAL" clId="{9124E342-7500-48D5-BF5B-0920EAD0209E}" dt="2026-05-01T22:00:18.803" v="6" actId="20577"/>
          <ac:spMkLst>
            <pc:docMk/>
            <pc:sldMk cId="2363891126" sldId="272"/>
            <ac:spMk id="8" creationId="{B4D48374-F7E3-51C0-5EE5-9331243B9D42}"/>
          </ac:spMkLst>
        </pc:spChg>
      </pc:sldChg>
      <pc:sldChg chg="modSp mod">
        <pc:chgData name="ABDELAZIZ.ASSEBBANE" userId="af44cbbb-d77c-45ae-bf3f-17cd253b121b" providerId="ADAL" clId="{9124E342-7500-48D5-BF5B-0920EAD0209E}" dt="2026-05-01T22:10:06.757" v="161" actId="403"/>
        <pc:sldMkLst>
          <pc:docMk/>
          <pc:sldMk cId="1728892005" sldId="276"/>
        </pc:sldMkLst>
        <pc:spChg chg="mod">
          <ac:chgData name="ABDELAZIZ.ASSEBBANE" userId="af44cbbb-d77c-45ae-bf3f-17cd253b121b" providerId="ADAL" clId="{9124E342-7500-48D5-BF5B-0920EAD0209E}" dt="2026-05-01T22:08:11.103" v="101" actId="403"/>
          <ac:spMkLst>
            <pc:docMk/>
            <pc:sldMk cId="1728892005" sldId="276"/>
            <ac:spMk id="21" creationId="{F323E09B-DCD8-4937-413D-F81BCDEBD288}"/>
          </ac:spMkLst>
        </pc:spChg>
        <pc:spChg chg="mod">
          <ac:chgData name="ABDELAZIZ.ASSEBBANE" userId="af44cbbb-d77c-45ae-bf3f-17cd253b121b" providerId="ADAL" clId="{9124E342-7500-48D5-BF5B-0920EAD0209E}" dt="2026-05-01T22:10:06.757" v="161" actId="403"/>
          <ac:spMkLst>
            <pc:docMk/>
            <pc:sldMk cId="1728892005" sldId="276"/>
            <ac:spMk id="24" creationId="{6DD6662D-3221-EFEF-C360-B5364F653F70}"/>
          </ac:spMkLst>
        </pc:spChg>
        <pc:spChg chg="mod">
          <ac:chgData name="ABDELAZIZ.ASSEBBANE" userId="af44cbbb-d77c-45ae-bf3f-17cd253b121b" providerId="ADAL" clId="{9124E342-7500-48D5-BF5B-0920EAD0209E}" dt="2026-05-01T22:08:17.006" v="103" actId="403"/>
          <ac:spMkLst>
            <pc:docMk/>
            <pc:sldMk cId="1728892005" sldId="276"/>
            <ac:spMk id="25" creationId="{99A4CEFC-2F8D-E767-2020-7A2F75B3458A}"/>
          </ac:spMkLst>
        </pc:spChg>
        <pc:spChg chg="mod">
          <ac:chgData name="ABDELAZIZ.ASSEBBANE" userId="af44cbbb-d77c-45ae-bf3f-17cd253b121b" providerId="ADAL" clId="{9124E342-7500-48D5-BF5B-0920EAD0209E}" dt="2026-05-01T22:08:05.726" v="100" actId="403"/>
          <ac:spMkLst>
            <pc:docMk/>
            <pc:sldMk cId="1728892005" sldId="276"/>
            <ac:spMk id="26" creationId="{40BD32CD-D419-2384-DD6F-9B9EDC1D8034}"/>
          </ac:spMkLst>
        </pc:spChg>
      </pc:sldChg>
      <pc:sldChg chg="modSp mod">
        <pc:chgData name="ABDELAZIZ.ASSEBBANE" userId="af44cbbb-d77c-45ae-bf3f-17cd253b121b" providerId="ADAL" clId="{9124E342-7500-48D5-BF5B-0920EAD0209E}" dt="2026-05-01T22:13:27.838" v="248" actId="20577"/>
        <pc:sldMkLst>
          <pc:docMk/>
          <pc:sldMk cId="781292715" sldId="279"/>
        </pc:sldMkLst>
        <pc:spChg chg="mod">
          <ac:chgData name="ABDELAZIZ.ASSEBBANE" userId="af44cbbb-d77c-45ae-bf3f-17cd253b121b" providerId="ADAL" clId="{9124E342-7500-48D5-BF5B-0920EAD0209E}" dt="2026-05-01T22:11:48.110" v="211" actId="20577"/>
          <ac:spMkLst>
            <pc:docMk/>
            <pc:sldMk cId="781292715" sldId="279"/>
            <ac:spMk id="3" creationId="{0C986563-3D28-A616-83DB-16A257C7E4B1}"/>
          </ac:spMkLst>
        </pc:spChg>
        <pc:spChg chg="mod">
          <ac:chgData name="ABDELAZIZ.ASSEBBANE" userId="af44cbbb-d77c-45ae-bf3f-17cd253b121b" providerId="ADAL" clId="{9124E342-7500-48D5-BF5B-0920EAD0209E}" dt="2026-05-01T22:12:22.627" v="247" actId="20577"/>
          <ac:spMkLst>
            <pc:docMk/>
            <pc:sldMk cId="781292715" sldId="279"/>
            <ac:spMk id="4" creationId="{A9A960F7-E869-47A8-A2FC-F683DA04FDEE}"/>
          </ac:spMkLst>
        </pc:spChg>
        <pc:spChg chg="mod">
          <ac:chgData name="ABDELAZIZ.ASSEBBANE" userId="af44cbbb-d77c-45ae-bf3f-17cd253b121b" providerId="ADAL" clId="{9124E342-7500-48D5-BF5B-0920EAD0209E}" dt="2026-05-01T22:13:27.838" v="248" actId="20577"/>
          <ac:spMkLst>
            <pc:docMk/>
            <pc:sldMk cId="781292715" sldId="279"/>
            <ac:spMk id="13" creationId="{38971216-5385-B64D-829D-97648D3DA12F}"/>
          </ac:spMkLst>
        </pc:spChg>
      </pc:sldChg>
      <pc:sldChg chg="modSp mod">
        <pc:chgData name="ABDELAZIZ.ASSEBBANE" userId="af44cbbb-d77c-45ae-bf3f-17cd253b121b" providerId="ADAL" clId="{9124E342-7500-48D5-BF5B-0920EAD0209E}" dt="2026-05-01T22:14:44.667" v="258" actId="20577"/>
        <pc:sldMkLst>
          <pc:docMk/>
          <pc:sldMk cId="130214143" sldId="289"/>
        </pc:sldMkLst>
        <pc:spChg chg="mod">
          <ac:chgData name="ABDELAZIZ.ASSEBBANE" userId="af44cbbb-d77c-45ae-bf3f-17cd253b121b" providerId="ADAL" clId="{9124E342-7500-48D5-BF5B-0920EAD0209E}" dt="2026-05-01T22:14:44.667" v="258" actId="20577"/>
          <ac:spMkLst>
            <pc:docMk/>
            <pc:sldMk cId="130214143" sldId="289"/>
            <ac:spMk id="9" creationId="{4EB7673E-30F4-F84A-F37F-5337CB04E2CC}"/>
          </ac:spMkLst>
        </pc:spChg>
      </pc:sldChg>
      <pc:sldChg chg="modSp mod">
        <pc:chgData name="ABDELAZIZ.ASSEBBANE" userId="af44cbbb-d77c-45ae-bf3f-17cd253b121b" providerId="ADAL" clId="{9124E342-7500-48D5-BF5B-0920EAD0209E}" dt="2026-05-01T22:15:28.692" v="264" actId="1076"/>
        <pc:sldMkLst>
          <pc:docMk/>
          <pc:sldMk cId="836495557" sldId="340"/>
        </pc:sldMkLst>
        <pc:spChg chg="mod">
          <ac:chgData name="ABDELAZIZ.ASSEBBANE" userId="af44cbbb-d77c-45ae-bf3f-17cd253b121b" providerId="ADAL" clId="{9124E342-7500-48D5-BF5B-0920EAD0209E}" dt="2026-05-01T22:15:10.153" v="262" actId="20577"/>
          <ac:spMkLst>
            <pc:docMk/>
            <pc:sldMk cId="836495557" sldId="340"/>
            <ac:spMk id="2" creationId="{4BA4E7A5-8232-A1D4-9908-D976DF9F365F}"/>
          </ac:spMkLst>
        </pc:spChg>
        <pc:picChg chg="mod">
          <ac:chgData name="ABDELAZIZ.ASSEBBANE" userId="af44cbbb-d77c-45ae-bf3f-17cd253b121b" providerId="ADAL" clId="{9124E342-7500-48D5-BF5B-0920EAD0209E}" dt="2026-05-01T22:15:28.692" v="264" actId="1076"/>
          <ac:picMkLst>
            <pc:docMk/>
            <pc:sldMk cId="836495557" sldId="340"/>
            <ac:picMk id="5" creationId="{AD3433A5-52F1-BE5C-1069-25A144BFC627}"/>
          </ac:picMkLst>
        </pc:picChg>
      </pc:sldChg>
      <pc:sldChg chg="modSp mod">
        <pc:chgData name="ABDELAZIZ.ASSEBBANE" userId="af44cbbb-d77c-45ae-bf3f-17cd253b121b" providerId="ADAL" clId="{9124E342-7500-48D5-BF5B-0920EAD0209E}" dt="2026-05-01T22:19:32.606" v="318" actId="20577"/>
        <pc:sldMkLst>
          <pc:docMk/>
          <pc:sldMk cId="2749898144" sldId="342"/>
        </pc:sldMkLst>
        <pc:spChg chg="mod">
          <ac:chgData name="ABDELAZIZ.ASSEBBANE" userId="af44cbbb-d77c-45ae-bf3f-17cd253b121b" providerId="ADAL" clId="{9124E342-7500-48D5-BF5B-0920EAD0209E}" dt="2026-05-01T22:19:32.606" v="318" actId="20577"/>
          <ac:spMkLst>
            <pc:docMk/>
            <pc:sldMk cId="2749898144" sldId="342"/>
            <ac:spMk id="3" creationId="{9A7B63CE-F67B-025E-1FCC-4CE7982AD2D1}"/>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34.793"/>
    </inkml:context>
    <inkml:brush xml:id="br0">
      <inkml:brushProperty name="width" value="0.35" units="cm"/>
      <inkml:brushProperty name="height" value="0.35" units="cm"/>
      <inkml:brushProperty name="color" value="#FFFFFF"/>
    </inkml:brush>
  </inkml:definitions>
  <inkml:trace contextRef="#ctx0" brushRef="#br0">0 0 24575,'2631'0'-1365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37.623"/>
    </inkml:context>
    <inkml:brush xml:id="br0">
      <inkml:brushProperty name="width" value="0.35" units="cm"/>
      <inkml:brushProperty name="height" value="0.35" units="cm"/>
      <inkml:brushProperty name="color" value="#FFFFFF"/>
    </inkml:brush>
  </inkml:definitions>
  <inkml:trace contextRef="#ctx0" brushRef="#br0">1 70 24551,'2662'0'0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45.680"/>
    </inkml:context>
    <inkml:brush xml:id="br0">
      <inkml:brushProperty name="width" value="0.35" units="cm"/>
      <inkml:brushProperty name="height" value="0.35" units="cm"/>
      <inkml:brushProperty name="color" value="#FFFFFF"/>
    </inkml:brush>
  </inkml:definitions>
  <inkml:trace contextRef="#ctx0" brushRef="#br0">1 29 24534,'3114'-28'0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48.444"/>
    </inkml:context>
    <inkml:brush xml:id="br0">
      <inkml:brushProperty name="width" value="0.35" units="cm"/>
      <inkml:brushProperty name="height" value="0.35" units="cm"/>
      <inkml:brushProperty name="color" value="#FFFFFF"/>
    </inkml:brush>
  </inkml:definitions>
  <inkml:trace contextRef="#ctx0" brushRef="#br0">176 394 24575,'5'-17'0,"-4"15"0,0 1 0,0-1 0,0 1 0,-1-1 0,1 0 0,0 1 0,-1-1 0,0 0 0,1 1 0,-1-3 0,0-2 0,-1-1 0,1 1 0,-1 0 0,-1 0 0,1 0 0,-1 0 0,0 1 0,0-1 0,-1 0 0,-5-7 0,-2-2 0,-1 0 0,-15-15 0,16 19 0,1 0 0,0-1 0,0 1 0,-11-24 0,1-3 190,9 19-579,1-1 1,1 0-1,-8-27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50.813"/>
    </inkml:context>
    <inkml:brush xml:id="br0">
      <inkml:brushProperty name="width" value="0.35" units="cm"/>
      <inkml:brushProperty name="height" value="0.35" units="cm"/>
      <inkml:brushProperty name="color" value="#FFFFFF"/>
    </inkml:brush>
  </inkml:definitions>
  <inkml:trace contextRef="#ctx0" brushRef="#br0">0 0 24575,'0'5'0,"0"7"0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30T08:06:55.725"/>
    </inkml:context>
    <inkml:brush xml:id="br0">
      <inkml:brushProperty name="width" value="0.35" units="cm"/>
      <inkml:brushProperty name="height" value="0.35" units="cm"/>
      <inkml:brushProperty name="color" value="#FFFFFF"/>
    </inkml:brush>
  </inkml:definitions>
  <inkml:trace contextRef="#ctx0" brushRef="#br0">95 370 24575,'-6'-18'0,"-23"-17"0,23 29 0,1 0 0,-1 0 0,2 0 0,-1-1 0,1 1 0,0-1 0,0 0 0,-3-10 0,3 5 0,1 0 0,1 0 0,0-1 0,0 1 0,1-1 0,1 1 0,0-1 0,1 1 0,0-1 0,1 1 0,0 0 0,1 0 0,8-23 0,-9 32 0,0 0 0,0-1 0,0 1 0,0 0 0,0 0 0,1 0 0,0 1 0,-1-1 0,1 0 0,0 1 0,0 0 0,0 0 0,0 0 0,1 0 0,-1 0 0,1 1 0,-1-1 0,1 1 0,-1 0 0,1 0 0,7-1 0,7 0 0,-1 1 0,1 0 0,26 3 0,-19-1 0,45 0 0,44 3 0,-107-3 0,1 0 0,-1 1 0,0 0 0,0 0 0,-1 1 0,1 0 0,11 6 0,43 34 0,-9-7 0,-41-29 0,0 0 0,0-1 0,1-1 0,-1 0 0,1-1 0,0 0 0,0 0 0,22 2 0,-23-4 0,0-1 0,1 1 0,-1 1 0,0 0 0,0 1 0,0 0 0,16 9 0,-13-7 0,-1 0 0,1-1 0,0-1 0,0 0 0,1-1 0,-1-1 0,18 1 0,108-4 0,-64-2 0,404 3-1365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01/05/2026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sv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10" Type="http://schemas.microsoft.com/office/2007/relationships/hdphoto" Target="../media/hdphoto3.wdp"/><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1.xml"/><Relationship Id="rId5" Type="http://schemas.openxmlformats.org/officeDocument/2006/relationships/image" Target="../media/image10.png"/><Relationship Id="rId4" Type="http://schemas.microsoft.com/office/2007/relationships/hdphoto" Target="../media/hdphoto4.wdp"/></Relationships>
</file>

<file path=ppt/slideLayouts/_rels/slideLayout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1.png"/><Relationship Id="rId1" Type="http://schemas.openxmlformats.org/officeDocument/2006/relationships/slideMaster" Target="../slideMasters/slideMaster1.xml"/><Relationship Id="rId4" Type="http://schemas.openxmlformats.org/officeDocument/2006/relationships/image" Target="../media/image32.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2.gif"/><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7.wdp"/></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8.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9.wdp"/></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microsoft.com/office/2007/relationships/hdphoto" Target="../media/hdphoto10.wdp"/><Relationship Id="rId4" Type="http://schemas.openxmlformats.org/officeDocument/2006/relationships/image" Target="../media/image39.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svg"/></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6.png"/><Relationship Id="rId5" Type="http://schemas.openxmlformats.org/officeDocument/2006/relationships/image" Target="../media/image15.png"/><Relationship Id="rId10" Type="http://schemas.microsoft.com/office/2007/relationships/hdphoto" Target="../media/hdphoto3.wdp"/><Relationship Id="rId4" Type="http://schemas.openxmlformats.org/officeDocument/2006/relationships/image" Target="../media/image14.png"/><Relationship Id="rId9" Type="http://schemas.openxmlformats.org/officeDocument/2006/relationships/image" Target="../media/image19.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11.png"/><Relationship Id="rId2" Type="http://schemas.openxmlformats.org/officeDocument/2006/relationships/image" Target="../media/image40.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2.xml"/><Relationship Id="rId5" Type="http://schemas.openxmlformats.org/officeDocument/2006/relationships/image" Target="../media/image10.png"/><Relationship Id="rId4" Type="http://schemas.microsoft.com/office/2007/relationships/hdphoto" Target="../media/hdphoto4.wdp"/></Relationships>
</file>

<file path=ppt/slideLayouts/_rels/slideLayout4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1.png"/><Relationship Id="rId1" Type="http://schemas.openxmlformats.org/officeDocument/2006/relationships/slideMaster" Target="../slideMasters/slideMaster2.xml"/><Relationship Id="rId4" Type="http://schemas.openxmlformats.org/officeDocument/2006/relationships/image" Target="../media/image32.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2.gif"/><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7.wdp"/></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8.wdp"/></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9.wdp"/></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4.wdp"/></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2" name="Google Shape;731;p98">
            <a:extLst>
              <a:ext uri="{FF2B5EF4-FFF2-40B4-BE49-F238E27FC236}">
                <a16:creationId xmlns:a16="http://schemas.microsoft.com/office/drawing/2014/main" id="{DE81F982-182C-52E9-79FB-C4D6C9BE7D9D}"/>
              </a:ext>
            </a:extLst>
          </p:cNvPr>
          <p:cNvSpPr txBox="1"/>
          <p:nvPr userDrawn="1"/>
        </p:nvSpPr>
        <p:spPr>
          <a:xfrm>
            <a:off x="271218" y="1173319"/>
            <a:ext cx="3856572" cy="830997"/>
          </a:xfrm>
          <a:prstGeom prst="rect">
            <a:avLst/>
          </a:prstGeom>
          <a:noFill/>
          <a:ln cap="flat">
            <a:noFill/>
          </a:ln>
        </p:spPr>
        <p:txBody>
          <a:bodyPr vert="horz" wrap="square" lIns="0" tIns="0" rIns="0" bIns="0" anchor="t" anchorCtr="1" compatLnSpc="1">
            <a:spAutoFit/>
          </a:bodyPr>
          <a:lstStyle/>
          <a:p>
            <a:pPr algn="l" defTabSz="914378" rtl="0">
              <a:buClrTx/>
              <a:defRPr sz="1800" b="0" i="0" u="none" strike="noStrike" kern="0" cap="none" spc="0" baseline="0">
                <a:solidFill>
                  <a:srgbClr val="000000"/>
                </a:solidFill>
                <a:uFillTx/>
              </a:defRPr>
            </a:pPr>
            <a:r>
              <a:rPr lang="fr-FR" sz="5400" b="1" dirty="0">
                <a:solidFill>
                  <a:srgbClr val="002060"/>
                </a:solidFill>
                <a:latin typeface="Calibri"/>
                <a:ea typeface="Calibri"/>
                <a:cs typeface="Calibri"/>
              </a:rPr>
              <a:t>Français</a:t>
            </a:r>
            <a:endParaRPr lang="fr-FR" dirty="0"/>
          </a:p>
        </p:txBody>
      </p:sp>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AC</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2956390"/>
            <a:ext cx="6693265" cy="522000"/>
            <a:chOff x="304312" y="4531839"/>
            <a:chExt cx="5990003" cy="696796"/>
          </a:xfrm>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solidFill>
              <a:schemeClr val="accent3">
                <a:lumMod val="75000"/>
              </a:schemeClr>
            </a:solidFill>
            <a:ln w="38103" cap="flat">
              <a:noFill/>
              <a:prstDash val="solid"/>
            </a:ln>
          </p:spPr>
          <p:txBody>
            <a:bodyPr vert="horz" wrap="square" lIns="68570" tIns="34271" rIns="68570" bIns="34271" anchor="ctr" anchorCtr="0" compatLnSpc="1">
              <a:noAutofit/>
            </a:bodyPr>
            <a:lstStyle/>
            <a:p>
              <a:pPr defTabSz="914378">
                <a:buClrTx/>
              </a:pPr>
              <a:r>
                <a:rPr lang="fr-FR" sz="1800" b="1" dirty="0">
                  <a:solidFill>
                    <a:srgbClr val="FFFFFF"/>
                  </a:solidFill>
                  <a:latin typeface="Calibri"/>
                  <a:ea typeface="Calibri"/>
                  <a:cs typeface="Calibri"/>
                </a:rPr>
                <a:t>Unité</a:t>
              </a: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3653494"/>
            <a:ext cx="6693265" cy="522000"/>
            <a:chOff x="304312" y="5304657"/>
            <a:chExt cx="5990003" cy="696796"/>
          </a:xfrm>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solidFill>
              <a:srgbClr val="54AFE9"/>
            </a:solid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Séance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4127790" y="0"/>
            <a:ext cx="3936421" cy="596900"/>
          </a:xfrm>
          <a:prstGeom prst="rect">
            <a:avLst/>
          </a:prstGeom>
          <a:noFill/>
          <a:ln cap="flat">
            <a:noFill/>
          </a:ln>
        </p:spPr>
      </p:pic>
      <p:sp>
        <p:nvSpPr>
          <p:cNvPr id="36" name="Google Shape;223;p26">
            <a:extLst>
              <a:ext uri="{FF2B5EF4-FFF2-40B4-BE49-F238E27FC236}">
                <a16:creationId xmlns:a16="http://schemas.microsoft.com/office/drawing/2014/main" id="{C71D4745-3C71-27E7-11CC-10F3E8C5B46E}"/>
              </a:ext>
            </a:extLst>
          </p:cNvPr>
          <p:cNvSpPr/>
          <p:nvPr userDrawn="1"/>
        </p:nvSpPr>
        <p:spPr>
          <a:xfrm>
            <a:off x="984709" y="2005976"/>
            <a:ext cx="1413203" cy="445826"/>
          </a:xfrm>
          <a:prstGeom prst="rect">
            <a:avLst/>
          </a:prstGeom>
          <a:noFill/>
          <a:ln w="38103" cap="flat">
            <a:noFill/>
            <a:prstDash val="solid"/>
          </a:ln>
        </p:spPr>
        <p:txBody>
          <a:bodyPr vert="horz" wrap="square" lIns="68570" tIns="34271" rIns="68570" bIns="34271" anchor="ctr" anchorCtr="0" compatLnSpc="1">
            <a:noAutofit/>
          </a:bodyPr>
          <a:lstStyle/>
          <a:p>
            <a:pPr defTabSz="342900">
              <a:buClrTx/>
              <a:defRPr sz="1800" b="0" i="0" u="none" strike="noStrike" kern="0" cap="none" spc="0" baseline="0">
                <a:solidFill>
                  <a:srgbClr val="000000"/>
                </a:solidFill>
                <a:uFillTx/>
              </a:defRPr>
            </a:pPr>
            <a:r>
              <a:rPr lang="fr-FR" sz="3000" b="1" dirty="0">
                <a:solidFill>
                  <a:srgbClr val="0070C0"/>
                </a:solidFill>
                <a:latin typeface="Calibri" panose="020F0502020204030204" pitchFamily="34" charset="0"/>
                <a:ea typeface="Calibri" panose="020F0502020204030204" pitchFamily="34" charset="0"/>
                <a:cs typeface="Calibri" panose="020F0502020204030204" pitchFamily="34" charset="0"/>
              </a:rPr>
              <a:t>Période</a:t>
            </a:r>
            <a:endParaRPr lang="fr-FR" sz="3000" b="1" dirty="0">
              <a:solidFill>
                <a:srgbClr val="0070C0"/>
              </a:solidFill>
              <a:latin typeface="Calibri" panose="020F0502020204030204"/>
              <a:ea typeface="Calibri"/>
              <a:cs typeface="Calibri"/>
            </a:endParaRPr>
          </a:p>
        </p:txBody>
      </p:sp>
      <p:sp>
        <p:nvSpPr>
          <p:cNvPr id="41" name="Espace réservé du texte 40">
            <a:extLst>
              <a:ext uri="{FF2B5EF4-FFF2-40B4-BE49-F238E27FC236}">
                <a16:creationId xmlns:a16="http://schemas.microsoft.com/office/drawing/2014/main" id="{AC9E2A99-4DCB-650D-61A2-BA2C35B5D755}"/>
              </a:ext>
            </a:extLst>
          </p:cNvPr>
          <p:cNvSpPr>
            <a:spLocks noGrp="1"/>
          </p:cNvSpPr>
          <p:nvPr>
            <p:ph type="body" sz="quarter" idx="11"/>
          </p:nvPr>
        </p:nvSpPr>
        <p:spPr>
          <a:xfrm>
            <a:off x="2120816" y="3012860"/>
            <a:ext cx="4791600" cy="392400"/>
          </a:xfrm>
        </p:spPr>
        <p:txBody>
          <a:bodyPr>
            <a:normAutofit/>
          </a:bodyPr>
          <a:lstStyle>
            <a:lvl1pPr marL="0" indent="0" algn="l" defTabSz="914378"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42" name="Espace réservé du texte 40">
            <a:extLst>
              <a:ext uri="{FF2B5EF4-FFF2-40B4-BE49-F238E27FC236}">
                <a16:creationId xmlns:a16="http://schemas.microsoft.com/office/drawing/2014/main" id="{3F45622C-DDC7-2075-7E7E-02FD125FBCB3}"/>
              </a:ext>
            </a:extLst>
          </p:cNvPr>
          <p:cNvSpPr>
            <a:spLocks noGrp="1"/>
          </p:cNvSpPr>
          <p:nvPr>
            <p:ph type="body" sz="quarter" idx="12"/>
          </p:nvPr>
        </p:nvSpPr>
        <p:spPr>
          <a:xfrm>
            <a:off x="2120816" y="3710178"/>
            <a:ext cx="4791600" cy="392400"/>
          </a:xfrm>
        </p:spPr>
        <p:txBody>
          <a:bodyPr>
            <a:normAutofit/>
          </a:bodyPr>
          <a:lstStyle>
            <a:lvl1pPr marL="0" indent="0" algn="l" defTabSz="914378"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44" name="Espace réservé du texte 43">
            <a:extLst>
              <a:ext uri="{FF2B5EF4-FFF2-40B4-BE49-F238E27FC236}">
                <a16:creationId xmlns:a16="http://schemas.microsoft.com/office/drawing/2014/main" id="{F7700089-FFC6-8A43-B358-CBC5DDA52DD3}"/>
              </a:ext>
            </a:extLst>
          </p:cNvPr>
          <p:cNvSpPr>
            <a:spLocks noGrp="1"/>
          </p:cNvSpPr>
          <p:nvPr>
            <p:ph type="body" sz="quarter" idx="13" hasCustomPrompt="1"/>
          </p:nvPr>
        </p:nvSpPr>
        <p:spPr>
          <a:xfrm>
            <a:off x="2285700" y="2060395"/>
            <a:ext cx="548607" cy="445826"/>
          </a:xfrm>
        </p:spPr>
        <p:txBody>
          <a:bodyPr>
            <a:normAutofit/>
          </a:bodyPr>
          <a:lstStyle>
            <a:lvl1pPr marL="0" indent="0" algn="l" defTabSz="342900" rtl="0" eaLnBrk="1" latinLnBrk="0" hangingPunct="1">
              <a:buClrTx/>
              <a:buNone/>
              <a:defRPr lang="fr-FR" sz="3000" b="1" i="0" u="none" strike="noStrike" kern="0" cap="none" spc="0" baseline="0" dirty="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356925"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46" name="Espace réservé du texte 43">
            <a:extLst>
              <a:ext uri="{FF2B5EF4-FFF2-40B4-BE49-F238E27FC236}">
                <a16:creationId xmlns:a16="http://schemas.microsoft.com/office/drawing/2014/main" id="{844F9AE7-021B-9289-785E-0DCCCE73E092}"/>
              </a:ext>
            </a:extLst>
          </p:cNvPr>
          <p:cNvSpPr>
            <a:spLocks noGrp="1"/>
          </p:cNvSpPr>
          <p:nvPr>
            <p:ph type="body" sz="quarter" idx="15" hasCustomPrompt="1"/>
          </p:nvPr>
        </p:nvSpPr>
        <p:spPr>
          <a:xfrm>
            <a:off x="848298" y="3085990"/>
            <a:ext cx="360741" cy="392400"/>
          </a:xfrm>
        </p:spPr>
        <p:txBody>
          <a:bodyP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2</a:t>
            </a:r>
            <a:endParaRPr lang="fr-FR" dirty="0"/>
          </a:p>
        </p:txBody>
      </p:sp>
      <p:sp>
        <p:nvSpPr>
          <p:cNvPr id="47" name="Espace réservé du texte 43">
            <a:extLst>
              <a:ext uri="{FF2B5EF4-FFF2-40B4-BE49-F238E27FC236}">
                <a16:creationId xmlns:a16="http://schemas.microsoft.com/office/drawing/2014/main" id="{7A4EE569-53D0-A47B-C7D2-61B5DEF6D876}"/>
              </a:ext>
            </a:extLst>
          </p:cNvPr>
          <p:cNvSpPr>
            <a:spLocks noGrp="1"/>
          </p:cNvSpPr>
          <p:nvPr>
            <p:ph type="body" sz="quarter" idx="16" hasCustomPrompt="1"/>
          </p:nvPr>
        </p:nvSpPr>
        <p:spPr>
          <a:xfrm>
            <a:off x="940049" y="3783094"/>
            <a:ext cx="360741" cy="392400"/>
          </a:xfrm>
        </p:spPr>
        <p:txBody>
          <a:bodyP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1</a:t>
            </a:r>
            <a:endParaRPr lang="fr-FR" dirty="0"/>
          </a:p>
        </p:txBody>
      </p:sp>
      <p:pic>
        <p:nvPicPr>
          <p:cNvPr id="2" name="Picture 5">
            <a:extLst>
              <a:ext uri="{FF2B5EF4-FFF2-40B4-BE49-F238E27FC236}">
                <a16:creationId xmlns:a16="http://schemas.microsoft.com/office/drawing/2014/main" id="{14433225-118E-9C6E-2105-95553ABEB685}"/>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9607" b="99782" l="9370" r="89898">
                        <a14:foregroundMark x1="30307" y1="27511" x2="21230" y2="81878"/>
                        <a14:foregroundMark x1="21230" y1="81878" x2="27379" y2="65284"/>
                        <a14:foregroundMark x1="27379" y1="65284" x2="28258" y2="42795"/>
                        <a14:foregroundMark x1="20791" y1="51747" x2="10249" y2="64629"/>
                        <a14:foregroundMark x1="10249" y1="64629" x2="17277" y2="68996"/>
                        <a14:foregroundMark x1="31186" y1="43450" x2="34700" y2="60917"/>
                        <a14:foregroundMark x1="34700" y1="60917" x2="29136" y2="81223"/>
                        <a14:foregroundMark x1="23865" y1="81223" x2="54612" y2="83188"/>
                        <a14:foregroundMark x1="54612" y1="83188" x2="38946" y2="72271"/>
                        <a14:foregroundMark x1="38946" y1="72271" x2="33529" y2="71834"/>
                        <a14:foregroundMark x1="34114" y1="49127" x2="39531" y2="65721"/>
                        <a14:foregroundMark x1="39531" y1="65721" x2="39531" y2="66594"/>
                        <a14:foregroundMark x1="14348" y1="79039" x2="25622" y2="91048"/>
                        <a14:foregroundMark x1="25622" y1="91048" x2="40996" y2="92576"/>
                        <a14:foregroundMark x1="40996" y1="92576" x2="71596" y2="79476"/>
                        <a14:foregroundMark x1="71596" y1="79476" x2="27233" y2="84061"/>
                        <a14:foregroundMark x1="27233" y1="84061" x2="26354" y2="82969"/>
                        <a14:foregroundMark x1="23426" y1="91485" x2="48902" y2="94323"/>
                        <a14:foregroundMark x1="48902" y1="94323" x2="63543" y2="90175"/>
                        <a14:foregroundMark x1="63543" y1="90175" x2="81406" y2="62009"/>
                        <a14:foregroundMark x1="81406" y1="62009" x2="69985" y2="55895"/>
                        <a14:foregroundMark x1="69985" y1="55895" x2="57540" y2="60262"/>
                        <a14:foregroundMark x1="57540" y1="60262" x2="55930" y2="67904"/>
                        <a14:foregroundMark x1="61493" y1="61572" x2="68814" y2="43450"/>
                        <a14:foregroundMark x1="68814" y1="43450" x2="80381" y2="54367"/>
                        <a14:foregroundMark x1="80381" y1="54367" x2="83309" y2="67686"/>
                        <a14:foregroundMark x1="87262" y1="74672" x2="78770" y2="93668"/>
                        <a14:foregroundMark x1="78770" y1="93668" x2="52416" y2="96070"/>
                        <a14:foregroundMark x1="52416" y1="96070" x2="52562" y2="94105"/>
                        <a14:foregroundMark x1="74963" y1="92795" x2="42753" y2="99782"/>
                        <a14:foregroundMark x1="44070" y1="98253" x2="11859" y2="95415"/>
                        <a14:foregroundMark x1="11859" y1="95415" x2="9370" y2="93013"/>
                        <a14:foregroundMark x1="54905" y1="93886" x2="61201" y2="90175"/>
                        <a14:foregroundMark x1="60469" y1="86245" x2="60176" y2="96943"/>
                      </a14:backgroundRemoval>
                    </a14:imgEffect>
                  </a14:imgLayer>
                </a14:imgProps>
              </a:ext>
            </a:extLst>
          </a:blip>
          <a:stretch>
            <a:fillRect/>
          </a:stretch>
        </p:blipFill>
        <p:spPr>
          <a:xfrm>
            <a:off x="8109943" y="3778594"/>
            <a:ext cx="4166562" cy="2793975"/>
          </a:xfrm>
          <a:prstGeom prst="rect">
            <a:avLst/>
          </a:prstGeom>
        </p:spPr>
      </p:pic>
      <p:sp>
        <p:nvSpPr>
          <p:cNvPr id="4" name="Espace réservé pour une image  3">
            <a:extLst>
              <a:ext uri="{FF2B5EF4-FFF2-40B4-BE49-F238E27FC236}">
                <a16:creationId xmlns:a16="http://schemas.microsoft.com/office/drawing/2014/main" id="{777B8FFE-027E-424E-444D-000CA62255C7}"/>
              </a:ext>
            </a:extLst>
          </p:cNvPr>
          <p:cNvSpPr>
            <a:spLocks noGrp="1"/>
          </p:cNvSpPr>
          <p:nvPr>
            <p:ph type="pic" sz="quarter" idx="17"/>
          </p:nvPr>
        </p:nvSpPr>
        <p:spPr>
          <a:xfrm>
            <a:off x="380618" y="4604084"/>
            <a:ext cx="2330497" cy="1968487"/>
          </a:xfrm>
        </p:spPr>
        <p:txBody>
          <a:bodyPr/>
          <a:lstStyle/>
          <a:p>
            <a:endParaRPr lang="fr-FR"/>
          </a:p>
        </p:txBody>
      </p:sp>
      <p:sp>
        <p:nvSpPr>
          <p:cNvPr id="10" name="Espace réservé pour une image  3">
            <a:extLst>
              <a:ext uri="{FF2B5EF4-FFF2-40B4-BE49-F238E27FC236}">
                <a16:creationId xmlns:a16="http://schemas.microsoft.com/office/drawing/2014/main" id="{FA62BA17-3227-280D-8551-3D8E50C081A5}"/>
              </a:ext>
            </a:extLst>
          </p:cNvPr>
          <p:cNvSpPr>
            <a:spLocks noGrp="1"/>
          </p:cNvSpPr>
          <p:nvPr>
            <p:ph type="pic" sz="quarter" idx="18"/>
          </p:nvPr>
        </p:nvSpPr>
        <p:spPr>
          <a:xfrm>
            <a:off x="2962541" y="4604083"/>
            <a:ext cx="2330497" cy="1968487"/>
          </a:xfrm>
        </p:spPr>
        <p:txBody>
          <a:bodyPr/>
          <a:lstStyle/>
          <a:p>
            <a:endParaRPr lang="fr-FR"/>
          </a:p>
        </p:txBody>
      </p:sp>
      <p:sp>
        <p:nvSpPr>
          <p:cNvPr id="11" name="Espace réservé pour une image  3">
            <a:extLst>
              <a:ext uri="{FF2B5EF4-FFF2-40B4-BE49-F238E27FC236}">
                <a16:creationId xmlns:a16="http://schemas.microsoft.com/office/drawing/2014/main" id="{5A211C1D-AB5D-3BD9-1013-2E6AFC4C38C7}"/>
              </a:ext>
            </a:extLst>
          </p:cNvPr>
          <p:cNvSpPr>
            <a:spLocks noGrp="1"/>
          </p:cNvSpPr>
          <p:nvPr>
            <p:ph type="pic" sz="quarter" idx="19"/>
          </p:nvPr>
        </p:nvSpPr>
        <p:spPr>
          <a:xfrm>
            <a:off x="5423723" y="4604082"/>
            <a:ext cx="2330497" cy="1968487"/>
          </a:xfrm>
        </p:spPr>
        <p:txBody>
          <a:bodyPr/>
          <a:lstStyle/>
          <a:p>
            <a:endParaRPr lang="fr-FR"/>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4">
            <a:extLst>
              <a:ext uri="{FF2B5EF4-FFF2-40B4-BE49-F238E27FC236}">
                <a16:creationId xmlns:a16="http://schemas.microsoft.com/office/drawing/2014/main" id="{169029BB-E945-9E47-3A4A-DA5E7EFBB3A9}"/>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
        <p:nvSpPr>
          <p:cNvPr id="12" name="Titre 10">
            <a:extLst>
              <a:ext uri="{FF2B5EF4-FFF2-40B4-BE49-F238E27FC236}">
                <a16:creationId xmlns:a16="http://schemas.microsoft.com/office/drawing/2014/main" id="{DF8E1FBE-62CF-D5C8-164F-879BABEB749F}"/>
              </a:ext>
            </a:extLst>
          </p:cNvPr>
          <p:cNvSpPr>
            <a:spLocks noGrp="1"/>
          </p:cNvSpPr>
          <p:nvPr>
            <p:ph type="title" hasCustomPrompt="1"/>
          </p:nvPr>
        </p:nvSpPr>
        <p:spPr>
          <a:xfrm>
            <a:off x="93375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31186756-1E8F-A511-A061-20F52F08980D}"/>
              </a:ext>
            </a:extLst>
          </p:cNvPr>
          <p:cNvSpPr>
            <a:spLocks noGrp="1"/>
          </p:cNvSpPr>
          <p:nvPr>
            <p:ph sz="quarter" idx="11" hasCustomPrompt="1"/>
          </p:nvPr>
        </p:nvSpPr>
        <p:spPr>
          <a:xfrm>
            <a:off x="9335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itre 10">
            <a:extLst>
              <a:ext uri="{FF2B5EF4-FFF2-40B4-BE49-F238E27FC236}">
                <a16:creationId xmlns:a16="http://schemas.microsoft.com/office/drawing/2014/main" id="{109F9B55-EAB7-65AD-892F-AA473F5390F5}"/>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2" name="Espace réservé du contenu 14">
            <a:extLst>
              <a:ext uri="{FF2B5EF4-FFF2-40B4-BE49-F238E27FC236}">
                <a16:creationId xmlns:a16="http://schemas.microsoft.com/office/drawing/2014/main" id="{97F95B72-5264-A900-E302-DFAF8C8D2BC9}"/>
              </a:ext>
            </a:extLst>
          </p:cNvPr>
          <p:cNvSpPr>
            <a:spLocks noGrp="1"/>
          </p:cNvSpPr>
          <p:nvPr>
            <p:ph sz="quarter" idx="11" hasCustomPrompt="1"/>
          </p:nvPr>
        </p:nvSpPr>
        <p:spPr>
          <a:xfrm>
            <a:off x="871188"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1E1F49EA-0D09-DACC-1176-019CFF6BA104}"/>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AD5A6016-422B-8903-F67B-33D14E216BA2}"/>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5" name="Espace réservé du contenu 12">
            <a:extLst>
              <a:ext uri="{FF2B5EF4-FFF2-40B4-BE49-F238E27FC236}">
                <a16:creationId xmlns:a16="http://schemas.microsoft.com/office/drawing/2014/main" id="{221E0F23-D2B4-CAE8-75F8-2C13EF826E52}"/>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Titre 10">
            <a:extLst>
              <a:ext uri="{FF2B5EF4-FFF2-40B4-BE49-F238E27FC236}">
                <a16:creationId xmlns:a16="http://schemas.microsoft.com/office/drawing/2014/main" id="{F2F15234-3D53-527E-EB0C-2CCC99829036}"/>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7CE11111-559D-F63F-4342-2F05332A90E6}"/>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3" name="Espace réservé du contenu 12">
            <a:extLst>
              <a:ext uri="{FF2B5EF4-FFF2-40B4-BE49-F238E27FC236}">
                <a16:creationId xmlns:a16="http://schemas.microsoft.com/office/drawing/2014/main" id="{4426407A-434A-42EB-DE80-C57AEDCB20C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0">
            <a:extLst>
              <a:ext uri="{FF2B5EF4-FFF2-40B4-BE49-F238E27FC236}">
                <a16:creationId xmlns:a16="http://schemas.microsoft.com/office/drawing/2014/main" id="{41F4557E-BBE7-ECBC-8E3E-7B4DB67DEBA0}"/>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4" name="Espace réservé du contenu 14">
            <a:extLst>
              <a:ext uri="{FF2B5EF4-FFF2-40B4-BE49-F238E27FC236}">
                <a16:creationId xmlns:a16="http://schemas.microsoft.com/office/drawing/2014/main" id="{BF1B92B4-8BE2-C3DF-3F8D-32C35F6DC075}"/>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AF7"/>
        </a:solidFill>
        <a:effectLst/>
      </p:bgPr>
    </p:bg>
    <p:spTree>
      <p:nvGrpSpPr>
        <p:cNvPr id="1" name=""/>
        <p:cNvGrpSpPr/>
        <p:nvPr/>
      </p:nvGrpSpPr>
      <p:grpSpPr>
        <a:xfrm>
          <a:off x="0" y="0"/>
          <a:ext cx="0" cy="0"/>
          <a:chOff x="0" y="0"/>
          <a:chExt cx="0" cy="0"/>
        </a:xfrm>
      </p:grpSpPr>
      <p:sp>
        <p:nvSpPr>
          <p:cNvPr id="7" name="Google Shape;321;p52">
            <a:extLst>
              <a:ext uri="{FF2B5EF4-FFF2-40B4-BE49-F238E27FC236}">
                <a16:creationId xmlns:a16="http://schemas.microsoft.com/office/drawing/2014/main" id="{D35C2E3D-41F3-80C1-76FD-C59CB03B3FDA}"/>
              </a:ext>
            </a:extLst>
          </p:cNvPr>
          <p:cNvSpPr txBox="1"/>
          <p:nvPr userDrawn="1"/>
        </p:nvSpPr>
        <p:spPr>
          <a:xfrm>
            <a:off x="2202499" y="1349720"/>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Pages réservées à l’enseignant(e)</a:t>
            </a:r>
            <a:endParaRPr sz="1467" kern="0" dirty="0">
              <a:solidFill>
                <a:srgbClr val="000000"/>
              </a:solidFill>
              <a:latin typeface="Arial"/>
              <a:ea typeface="Arial"/>
              <a:cs typeface="Arial"/>
              <a:sym typeface="Arial"/>
            </a:endParaRPr>
          </a:p>
        </p:txBody>
      </p:sp>
      <p:sp>
        <p:nvSpPr>
          <p:cNvPr id="8" name="Google Shape;322;p52">
            <a:extLst>
              <a:ext uri="{FF2B5EF4-FFF2-40B4-BE49-F238E27FC236}">
                <a16:creationId xmlns:a16="http://schemas.microsoft.com/office/drawing/2014/main" id="{4BE14AED-BA1D-F74C-72FD-A4DFE64243E8}"/>
              </a:ext>
            </a:extLst>
          </p:cNvPr>
          <p:cNvSpPr txBox="1"/>
          <p:nvPr userDrawn="1"/>
        </p:nvSpPr>
        <p:spPr>
          <a:xfrm>
            <a:off x="2202498"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Modelage de la tâche par l’enseignant (explicitation à haute voix)</a:t>
            </a:r>
            <a:endParaRPr sz="1467" kern="0" dirty="0">
              <a:solidFill>
                <a:srgbClr val="000000"/>
              </a:solidFill>
              <a:latin typeface="Arial"/>
              <a:ea typeface="Arial"/>
              <a:cs typeface="Arial"/>
              <a:sym typeface="Arial"/>
            </a:endParaRPr>
          </a:p>
        </p:txBody>
      </p:sp>
      <p:pic>
        <p:nvPicPr>
          <p:cNvPr id="9" name="Google Shape;318;p52" descr="Image générée">
            <a:extLst>
              <a:ext uri="{FF2B5EF4-FFF2-40B4-BE49-F238E27FC236}">
                <a16:creationId xmlns:a16="http://schemas.microsoft.com/office/drawing/2014/main" id="{8369D682-EA42-C4FD-1B84-415D0D6A3560}"/>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10" name="Google Shape;322;p52">
            <a:extLst>
              <a:ext uri="{FF2B5EF4-FFF2-40B4-BE49-F238E27FC236}">
                <a16:creationId xmlns:a16="http://schemas.microsoft.com/office/drawing/2014/main" id="{41C89C40-E62F-BD11-9C79-981DCF548DDF}"/>
              </a:ext>
            </a:extLst>
          </p:cNvPr>
          <p:cNvSpPr txBox="1"/>
          <p:nvPr userDrawn="1"/>
        </p:nvSpPr>
        <p:spPr>
          <a:xfrm>
            <a:off x="2202496"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Consignes et explications données aux élèves – hors modelage (à dire à haute voix)</a:t>
            </a:r>
            <a:endParaRPr sz="2000" kern="0" dirty="0">
              <a:solidFill>
                <a:srgbClr val="000000"/>
              </a:solidFill>
              <a:latin typeface="Arial"/>
              <a:ea typeface="Arial"/>
              <a:cs typeface="Arial"/>
              <a:sym typeface="Arial"/>
            </a:endParaRPr>
          </a:p>
        </p:txBody>
      </p:sp>
      <p:sp>
        <p:nvSpPr>
          <p:cNvPr id="11" name="Google Shape;332;p53">
            <a:extLst>
              <a:ext uri="{FF2B5EF4-FFF2-40B4-BE49-F238E27FC236}">
                <a16:creationId xmlns:a16="http://schemas.microsoft.com/office/drawing/2014/main" id="{1C9E9D51-9948-7A25-9466-DAEFB463DF8D}"/>
              </a:ext>
            </a:extLst>
          </p:cNvPr>
          <p:cNvSpPr txBox="1"/>
          <p:nvPr userDrawn="1"/>
        </p:nvSpPr>
        <p:spPr>
          <a:xfrm>
            <a:off x="2202499" y="4107109"/>
            <a:ext cx="3971611"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Rappel du contrat de classe </a:t>
            </a:r>
            <a:endParaRPr sz="2000" kern="0" dirty="0">
              <a:solidFill>
                <a:srgbClr val="000000"/>
              </a:solidFill>
              <a:latin typeface="Arial"/>
              <a:cs typeface="Arial"/>
              <a:sym typeface="Arial"/>
            </a:endParaRPr>
          </a:p>
        </p:txBody>
      </p:sp>
      <p:pic>
        <p:nvPicPr>
          <p:cNvPr id="12" name="Google Shape;336;p53">
            <a:extLst>
              <a:ext uri="{FF2B5EF4-FFF2-40B4-BE49-F238E27FC236}">
                <a16:creationId xmlns:a16="http://schemas.microsoft.com/office/drawing/2014/main" id="{E747191A-259E-4E5A-CE88-678B19F7C1CD}"/>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3" name="Google Shape;291;p51">
            <a:extLst>
              <a:ext uri="{FF2B5EF4-FFF2-40B4-BE49-F238E27FC236}">
                <a16:creationId xmlns:a16="http://schemas.microsoft.com/office/drawing/2014/main" id="{06B6A4D2-B16A-488F-1E1A-E9C9B00E83CF}"/>
              </a:ext>
            </a:extLst>
          </p:cNvPr>
          <p:cNvSpPr/>
          <p:nvPr userDrawn="1"/>
        </p:nvSpPr>
        <p:spPr>
          <a:xfrm>
            <a:off x="201523" y="188354"/>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a:ea typeface="Calibri"/>
                <a:cs typeface="Calibri"/>
                <a:sym typeface="Calibri"/>
              </a:rPr>
              <a:t>Icônes pour l’enseignant</a:t>
            </a:r>
            <a:endParaRPr lang="fr-FR" sz="1867" kern="0" dirty="0">
              <a:solidFill>
                <a:srgbClr val="000000"/>
              </a:solidFill>
              <a:latin typeface="Arial"/>
              <a:cs typeface="Arial"/>
              <a:sym typeface="Arial"/>
            </a:endParaRPr>
          </a:p>
        </p:txBody>
      </p:sp>
      <p:grpSp>
        <p:nvGrpSpPr>
          <p:cNvPr id="14" name="Groupe 3">
            <a:extLst>
              <a:ext uri="{FF2B5EF4-FFF2-40B4-BE49-F238E27FC236}">
                <a16:creationId xmlns:a16="http://schemas.microsoft.com/office/drawing/2014/main" id="{1CFD3E25-FE91-85AE-DB6F-EB6606C42FF6}"/>
              </a:ext>
            </a:extLst>
          </p:cNvPr>
          <p:cNvGrpSpPr/>
          <p:nvPr userDrawn="1"/>
        </p:nvGrpSpPr>
        <p:grpSpPr>
          <a:xfrm>
            <a:off x="1153868" y="2019636"/>
            <a:ext cx="814489" cy="699291"/>
            <a:chOff x="277892" y="2322046"/>
            <a:chExt cx="828656" cy="786827"/>
          </a:xfrm>
        </p:grpSpPr>
        <p:sp>
          <p:nvSpPr>
            <p:cNvPr id="15" name="Freeform 2">
              <a:extLst>
                <a:ext uri="{FF2B5EF4-FFF2-40B4-BE49-F238E27FC236}">
                  <a16:creationId xmlns:a16="http://schemas.microsoft.com/office/drawing/2014/main" id="{D32CDA41-2F41-04C3-BBA3-B679FFC0CADA}"/>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88631E80-8178-106B-822C-086B26C63A7A}"/>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pic>
        <p:nvPicPr>
          <p:cNvPr id="17" name="Picture 2" descr="Image générée">
            <a:extLst>
              <a:ext uri="{FF2B5EF4-FFF2-40B4-BE49-F238E27FC236}">
                <a16:creationId xmlns:a16="http://schemas.microsoft.com/office/drawing/2014/main" id="{BD7FEC3B-5F30-658B-F2BC-2B2D464B0E90}"/>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2">
            <a:extLst>
              <a:ext uri="{FF2B5EF4-FFF2-40B4-BE49-F238E27FC236}">
                <a16:creationId xmlns:a16="http://schemas.microsoft.com/office/drawing/2014/main" id="{10BE85FF-EFA6-AB8D-47B0-FD80C93CD0F8}"/>
              </a:ext>
            </a:extLst>
          </p:cNvPr>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9" name="Google Shape;332;p53">
            <a:extLst>
              <a:ext uri="{FF2B5EF4-FFF2-40B4-BE49-F238E27FC236}">
                <a16:creationId xmlns:a16="http://schemas.microsoft.com/office/drawing/2014/main" id="{C8ACADC6-BE79-BCFC-C3F7-E5EFDD24DD59}"/>
              </a:ext>
            </a:extLst>
          </p:cNvPr>
          <p:cNvSpPr txBox="1"/>
          <p:nvPr userDrawn="1"/>
        </p:nvSpPr>
        <p:spPr>
          <a:xfrm>
            <a:off x="2200335" y="5034031"/>
            <a:ext cx="3971611"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Correction du devoir maison</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22879861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AF7"/>
        </a:solidFill>
        <a:effectLst/>
      </p:bgPr>
    </p:bg>
    <p:spTree>
      <p:nvGrpSpPr>
        <p:cNvPr id="1" name=""/>
        <p:cNvGrpSpPr/>
        <p:nvPr/>
      </p:nvGrpSpPr>
      <p:grpSpPr>
        <a:xfrm>
          <a:off x="0" y="0"/>
          <a:ext cx="0" cy="0"/>
          <a:chOff x="0" y="0"/>
          <a:chExt cx="0" cy="0"/>
        </a:xfrm>
      </p:grpSpPr>
      <p:grpSp>
        <p:nvGrpSpPr>
          <p:cNvPr id="7" name="Groupe 20">
            <a:extLst>
              <a:ext uri="{FF2B5EF4-FFF2-40B4-BE49-F238E27FC236}">
                <a16:creationId xmlns:a16="http://schemas.microsoft.com/office/drawing/2014/main" id="{EA804346-3F31-F4FA-9D9D-ACA696854538}"/>
              </a:ext>
            </a:extLst>
          </p:cNvPr>
          <p:cNvGrpSpPr/>
          <p:nvPr userDrawn="1"/>
        </p:nvGrpSpPr>
        <p:grpSpPr>
          <a:xfrm>
            <a:off x="863927" y="4473915"/>
            <a:ext cx="5760431" cy="603600"/>
            <a:chOff x="647945" y="3355437"/>
            <a:chExt cx="4320323" cy="452700"/>
          </a:xfrm>
        </p:grpSpPr>
        <p:sp>
          <p:nvSpPr>
            <p:cNvPr id="8" name="Google Shape;334;p53">
              <a:extLst>
                <a:ext uri="{FF2B5EF4-FFF2-40B4-BE49-F238E27FC236}">
                  <a16:creationId xmlns:a16="http://schemas.microsoft.com/office/drawing/2014/main" id="{65A20922-29F0-BC4D-577B-F621E002AF29}"/>
                </a:ext>
              </a:extLst>
            </p:cNvPr>
            <p:cNvSpPr txBox="1"/>
            <p:nvPr/>
          </p:nvSpPr>
          <p:spPr>
            <a:xfrm>
              <a:off x="1372969" y="3449387"/>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a:cs typeface="Calibri"/>
                  <a:sym typeface="Arial"/>
                </a:rPr>
                <a:t>Les élèves travaillent en autonomie</a:t>
              </a:r>
              <a:endParaRPr lang="fr-FR" altLang="fr-FR" sz="2000" kern="0" dirty="0">
                <a:solidFill>
                  <a:srgbClr val="000000"/>
                </a:solidFill>
                <a:latin typeface="Arial" panose="020B0604020202020204" pitchFamily="34" charset="0"/>
                <a:cs typeface="Arial"/>
                <a:sym typeface="Arial"/>
              </a:endParaRPr>
            </a:p>
          </p:txBody>
        </p:sp>
        <p:pic>
          <p:nvPicPr>
            <p:cNvPr id="9" name="Google Shape;338;p53">
              <a:extLst>
                <a:ext uri="{FF2B5EF4-FFF2-40B4-BE49-F238E27FC236}">
                  <a16:creationId xmlns:a16="http://schemas.microsoft.com/office/drawing/2014/main" id="{4E727A66-098A-98F0-CF1C-F5DF235BBB6A}"/>
                </a:ext>
              </a:extLst>
            </p:cNvPr>
            <p:cNvPicPr preferRelativeResize="0"/>
            <p:nvPr/>
          </p:nvPicPr>
          <p:blipFill rotWithShape="1">
            <a:blip r:embed="rId2">
              <a:alphaModFix/>
            </a:blip>
            <a:srcRect/>
            <a:stretch/>
          </p:blipFill>
          <p:spPr>
            <a:xfrm>
              <a:off x="647945" y="3355437"/>
              <a:ext cx="460215" cy="452700"/>
            </a:xfrm>
            <a:prstGeom prst="rect">
              <a:avLst/>
            </a:prstGeom>
            <a:noFill/>
            <a:ln>
              <a:noFill/>
            </a:ln>
          </p:spPr>
        </p:pic>
      </p:grpSp>
      <p:grpSp>
        <p:nvGrpSpPr>
          <p:cNvPr id="10" name="Groupe 19">
            <a:extLst>
              <a:ext uri="{FF2B5EF4-FFF2-40B4-BE49-F238E27FC236}">
                <a16:creationId xmlns:a16="http://schemas.microsoft.com/office/drawing/2014/main" id="{4C6927D1-4377-252B-FC1B-66E53073A514}"/>
              </a:ext>
            </a:extLst>
          </p:cNvPr>
          <p:cNvGrpSpPr/>
          <p:nvPr userDrawn="1"/>
        </p:nvGrpSpPr>
        <p:grpSpPr>
          <a:xfrm>
            <a:off x="884384" y="3752370"/>
            <a:ext cx="10372677" cy="498415"/>
            <a:chOff x="663288" y="2814277"/>
            <a:chExt cx="7779508" cy="373811"/>
          </a:xfrm>
        </p:grpSpPr>
        <p:sp>
          <p:nvSpPr>
            <p:cNvPr id="11" name="Google Shape;335;p53">
              <a:extLst>
                <a:ext uri="{FF2B5EF4-FFF2-40B4-BE49-F238E27FC236}">
                  <a16:creationId xmlns:a16="http://schemas.microsoft.com/office/drawing/2014/main" id="{DFC1EC1D-77A7-D774-CB7A-A48D0BDDE27C}"/>
                </a:ext>
              </a:extLst>
            </p:cNvPr>
            <p:cNvSpPr txBox="1"/>
            <p:nvPr/>
          </p:nvSpPr>
          <p:spPr>
            <a:xfrm>
              <a:off x="1372969" y="2872698"/>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a:cs typeface="Calibri"/>
                  <a:sym typeface="Arial"/>
                </a:rPr>
                <a:t>Les élèves travaillent en binômes</a:t>
              </a:r>
            </a:p>
          </p:txBody>
        </p:sp>
        <p:pic>
          <p:nvPicPr>
            <p:cNvPr id="12" name="Google Shape;339;p53">
              <a:extLst>
                <a:ext uri="{FF2B5EF4-FFF2-40B4-BE49-F238E27FC236}">
                  <a16:creationId xmlns:a16="http://schemas.microsoft.com/office/drawing/2014/main" id="{DAA27C31-061B-B439-405F-E6FB3FF7B03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13" name="Groupe 17">
            <a:extLst>
              <a:ext uri="{FF2B5EF4-FFF2-40B4-BE49-F238E27FC236}">
                <a16:creationId xmlns:a16="http://schemas.microsoft.com/office/drawing/2014/main" id="{149AA295-85DE-1B2A-B943-2500D4EA58B2}"/>
              </a:ext>
            </a:extLst>
          </p:cNvPr>
          <p:cNvGrpSpPr/>
          <p:nvPr userDrawn="1"/>
        </p:nvGrpSpPr>
        <p:grpSpPr>
          <a:xfrm>
            <a:off x="887673" y="2319672"/>
            <a:ext cx="6851583" cy="530182"/>
            <a:chOff x="657162" y="1688359"/>
            <a:chExt cx="5138687" cy="397636"/>
          </a:xfrm>
        </p:grpSpPr>
        <p:pic>
          <p:nvPicPr>
            <p:cNvPr id="14" name="Google Shape;289;p51">
              <a:extLst>
                <a:ext uri="{FF2B5EF4-FFF2-40B4-BE49-F238E27FC236}">
                  <a16:creationId xmlns:a16="http://schemas.microsoft.com/office/drawing/2014/main" id="{C715CD5D-5694-8245-418B-E42C6538156A}"/>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15" name="Google Shape;290;p51">
              <a:extLst>
                <a:ext uri="{FF2B5EF4-FFF2-40B4-BE49-F238E27FC236}">
                  <a16:creationId xmlns:a16="http://schemas.microsoft.com/office/drawing/2014/main" id="{70A53A45-5CE6-643C-BC40-1C1612092539}"/>
                </a:ext>
              </a:extLst>
            </p:cNvPr>
            <p:cNvSpPr txBox="1"/>
            <p:nvPr/>
          </p:nvSpPr>
          <p:spPr>
            <a:xfrm>
              <a:off x="1372969" y="1785994"/>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élèves écoutent l’enseignant avec attention</a:t>
              </a:r>
              <a:endParaRPr sz="1467" kern="0" dirty="0">
                <a:solidFill>
                  <a:srgbClr val="000000"/>
                </a:solidFill>
                <a:latin typeface="Arial"/>
                <a:ea typeface="Arial"/>
                <a:cs typeface="Arial"/>
                <a:sym typeface="Arial"/>
              </a:endParaRPr>
            </a:p>
          </p:txBody>
        </p:sp>
      </p:grpSp>
      <p:grpSp>
        <p:nvGrpSpPr>
          <p:cNvPr id="16" name="Groupe 16">
            <a:extLst>
              <a:ext uri="{FF2B5EF4-FFF2-40B4-BE49-F238E27FC236}">
                <a16:creationId xmlns:a16="http://schemas.microsoft.com/office/drawing/2014/main" id="{E7D26B02-A667-854F-207E-EB7E45336503}"/>
              </a:ext>
            </a:extLst>
          </p:cNvPr>
          <p:cNvGrpSpPr/>
          <p:nvPr userDrawn="1"/>
        </p:nvGrpSpPr>
        <p:grpSpPr>
          <a:xfrm>
            <a:off x="954798" y="1692132"/>
            <a:ext cx="5669559" cy="426303"/>
            <a:chOff x="716099" y="1269098"/>
            <a:chExt cx="4252169" cy="319727"/>
          </a:xfrm>
        </p:grpSpPr>
        <p:sp>
          <p:nvSpPr>
            <p:cNvPr id="17" name="Google Shape;293;p51">
              <a:extLst>
                <a:ext uri="{FF2B5EF4-FFF2-40B4-BE49-F238E27FC236}">
                  <a16:creationId xmlns:a16="http://schemas.microsoft.com/office/drawing/2014/main" id="{997DEC5B-D599-CBA1-D8D0-DA2DE82FC812}"/>
                </a:ext>
              </a:extLst>
            </p:cNvPr>
            <p:cNvSpPr txBox="1"/>
            <p:nvPr/>
          </p:nvSpPr>
          <p:spPr>
            <a:xfrm>
              <a:off x="1372969" y="1270864"/>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élèves lèvent la main pour participer</a:t>
              </a:r>
              <a:endParaRPr sz="1467" kern="0" dirty="0">
                <a:solidFill>
                  <a:srgbClr val="000000"/>
                </a:solidFill>
                <a:latin typeface="Arial"/>
                <a:ea typeface="Arial"/>
                <a:cs typeface="Arial"/>
                <a:sym typeface="Arial"/>
              </a:endParaRPr>
            </a:p>
          </p:txBody>
        </p:sp>
        <p:pic>
          <p:nvPicPr>
            <p:cNvPr id="18" name="Google Shape;294;p51" descr="Lever la main - Icônes mains et gestes gratuites">
              <a:extLst>
                <a:ext uri="{FF2B5EF4-FFF2-40B4-BE49-F238E27FC236}">
                  <a16:creationId xmlns:a16="http://schemas.microsoft.com/office/drawing/2014/main" id="{5308EC81-40DE-F115-C7DD-B921AEAE03DD}"/>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19" name="Groupe 4">
            <a:extLst>
              <a:ext uri="{FF2B5EF4-FFF2-40B4-BE49-F238E27FC236}">
                <a16:creationId xmlns:a16="http://schemas.microsoft.com/office/drawing/2014/main" id="{2DE0BBB2-7247-26C3-724A-C821C63A7D4D}"/>
              </a:ext>
            </a:extLst>
          </p:cNvPr>
          <p:cNvGrpSpPr/>
          <p:nvPr userDrawn="1"/>
        </p:nvGrpSpPr>
        <p:grpSpPr>
          <a:xfrm>
            <a:off x="914374" y="882485"/>
            <a:ext cx="6648672" cy="603600"/>
            <a:chOff x="966581" y="858176"/>
            <a:chExt cx="6648672" cy="603600"/>
          </a:xfrm>
        </p:grpSpPr>
        <p:sp>
          <p:nvSpPr>
            <p:cNvPr id="20" name="Google Shape;333;p53">
              <a:extLst>
                <a:ext uri="{FF2B5EF4-FFF2-40B4-BE49-F238E27FC236}">
                  <a16:creationId xmlns:a16="http://schemas.microsoft.com/office/drawing/2014/main" id="{9D9FAB5C-DB94-4543-447B-F90BF3403411}"/>
                </a:ext>
              </a:extLst>
            </p:cNvPr>
            <p:cNvSpPr txBox="1"/>
            <p:nvPr/>
          </p:nvSpPr>
          <p:spPr>
            <a:xfrm>
              <a:off x="1900969" y="1016062"/>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Les élèves utilisent l’ardoise pour répondre</a:t>
              </a:r>
              <a:endParaRPr sz="2000" kern="0" dirty="0">
                <a:solidFill>
                  <a:srgbClr val="000000"/>
                </a:solidFill>
                <a:latin typeface="Arial"/>
                <a:cs typeface="Arial"/>
                <a:sym typeface="Arial"/>
              </a:endParaRPr>
            </a:p>
          </p:txBody>
        </p:sp>
        <p:grpSp>
          <p:nvGrpSpPr>
            <p:cNvPr id="21" name="Groupe 26">
              <a:extLst>
                <a:ext uri="{FF2B5EF4-FFF2-40B4-BE49-F238E27FC236}">
                  <a16:creationId xmlns:a16="http://schemas.microsoft.com/office/drawing/2014/main" id="{D8F89DEC-F994-7171-47B0-C6BBF44B1BB9}"/>
                </a:ext>
              </a:extLst>
            </p:cNvPr>
            <p:cNvGrpSpPr/>
            <p:nvPr/>
          </p:nvGrpSpPr>
          <p:grpSpPr>
            <a:xfrm>
              <a:off x="966581" y="858176"/>
              <a:ext cx="632111" cy="603600"/>
              <a:chOff x="815386" y="4303681"/>
              <a:chExt cx="442253" cy="575842"/>
            </a:xfrm>
          </p:grpSpPr>
          <p:pic>
            <p:nvPicPr>
              <p:cNvPr id="22" name="Google Shape;307;p51" descr="Une image contenant Dessin animé, clipart, Animation, illustration&#10;&#10;Description générée automatiquement">
                <a:extLst>
                  <a:ext uri="{FF2B5EF4-FFF2-40B4-BE49-F238E27FC236}">
                    <a16:creationId xmlns:a16="http://schemas.microsoft.com/office/drawing/2014/main" id="{F0C58E99-5A69-A4C5-1E14-51BFBBD5A0D5}"/>
                  </a:ext>
                </a:extLst>
              </p:cNvPr>
              <p:cNvPicPr preferRelativeResize="0"/>
              <p:nvPr/>
            </p:nvPicPr>
            <p:blipFill rotWithShape="1">
              <a:blip r:embed="rId6">
                <a:alphaModFix/>
              </a:blip>
              <a:srcRect l="18242" t="9344" r="18458" b="23864"/>
              <a:stretch/>
            </p:blipFill>
            <p:spPr>
              <a:xfrm>
                <a:off x="815386" y="4303681"/>
                <a:ext cx="442253" cy="575842"/>
              </a:xfrm>
              <a:prstGeom prst="rect">
                <a:avLst/>
              </a:prstGeom>
              <a:noFill/>
              <a:ln>
                <a:noFill/>
              </a:ln>
            </p:spPr>
          </p:pic>
          <p:sp>
            <p:nvSpPr>
              <p:cNvPr id="23" name="Rectangle 22">
                <a:extLst>
                  <a:ext uri="{FF2B5EF4-FFF2-40B4-BE49-F238E27FC236}">
                    <a16:creationId xmlns:a16="http://schemas.microsoft.com/office/drawing/2014/main" id="{31CF4F16-9381-5278-0022-20D47C4B992F}"/>
                  </a:ext>
                </a:extLst>
              </p:cNvPr>
              <p:cNvSpPr/>
              <p:nvPr/>
            </p:nvSpPr>
            <p:spPr>
              <a:xfrm>
                <a:off x="1105200" y="4411640"/>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grpSp>
      <p:grpSp>
        <p:nvGrpSpPr>
          <p:cNvPr id="24" name="Groupe 18">
            <a:extLst>
              <a:ext uri="{FF2B5EF4-FFF2-40B4-BE49-F238E27FC236}">
                <a16:creationId xmlns:a16="http://schemas.microsoft.com/office/drawing/2014/main" id="{CE0DABFA-6D5E-6AF4-0198-1F7BC34BE1D8}"/>
              </a:ext>
            </a:extLst>
          </p:cNvPr>
          <p:cNvGrpSpPr/>
          <p:nvPr userDrawn="1"/>
        </p:nvGrpSpPr>
        <p:grpSpPr>
          <a:xfrm>
            <a:off x="915782" y="3014983"/>
            <a:ext cx="8342892" cy="501048"/>
            <a:chOff x="686836" y="2261237"/>
            <a:chExt cx="6257169" cy="375786"/>
          </a:xfrm>
        </p:grpSpPr>
        <p:sp>
          <p:nvSpPr>
            <p:cNvPr id="25" name="Google Shape;295;p51">
              <a:extLst>
                <a:ext uri="{FF2B5EF4-FFF2-40B4-BE49-F238E27FC236}">
                  <a16:creationId xmlns:a16="http://schemas.microsoft.com/office/drawing/2014/main" id="{467CD1BE-DDFB-DFD5-7C98-4611893DD716}"/>
                </a:ext>
              </a:extLst>
            </p:cNvPr>
            <p:cNvSpPr txBox="1"/>
            <p:nvPr/>
          </p:nvSpPr>
          <p:spPr>
            <a:xfrm>
              <a:off x="1372969" y="2337021"/>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élèvent gardent des traces écrites sur les livrets ou leurs cahiers</a:t>
              </a:r>
              <a:endParaRPr sz="1467" kern="0" dirty="0">
                <a:solidFill>
                  <a:srgbClr val="000000"/>
                </a:solidFill>
                <a:latin typeface="Arial"/>
                <a:ea typeface="Arial"/>
                <a:cs typeface="Arial"/>
                <a:sym typeface="Arial"/>
              </a:endParaRPr>
            </a:p>
          </p:txBody>
        </p:sp>
        <p:grpSp>
          <p:nvGrpSpPr>
            <p:cNvPr id="26" name="Groupe 37">
              <a:extLst>
                <a:ext uri="{FF2B5EF4-FFF2-40B4-BE49-F238E27FC236}">
                  <a16:creationId xmlns:a16="http://schemas.microsoft.com/office/drawing/2014/main" id="{7BF60F4B-2ADA-EFB8-B6DF-92EBD39F4463}"/>
                </a:ext>
              </a:extLst>
            </p:cNvPr>
            <p:cNvGrpSpPr/>
            <p:nvPr/>
          </p:nvGrpSpPr>
          <p:grpSpPr>
            <a:xfrm>
              <a:off x="686836" y="2261237"/>
              <a:ext cx="413750" cy="353971"/>
              <a:chOff x="10280460" y="4850932"/>
              <a:chExt cx="630930" cy="588164"/>
            </a:xfrm>
          </p:grpSpPr>
          <p:pic>
            <p:nvPicPr>
              <p:cNvPr id="27" name="Picture 7">
                <a:extLst>
                  <a:ext uri="{FF2B5EF4-FFF2-40B4-BE49-F238E27FC236}">
                    <a16:creationId xmlns:a16="http://schemas.microsoft.com/office/drawing/2014/main" id="{DEFE4DC8-460A-9B6F-FB60-DB26B26EFA47}"/>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28" name="Picture 7">
                <a:extLst>
                  <a:ext uri="{FF2B5EF4-FFF2-40B4-BE49-F238E27FC236}">
                    <a16:creationId xmlns:a16="http://schemas.microsoft.com/office/drawing/2014/main" id="{578B00D7-7336-C711-029D-B02F8C454A5D}"/>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29" name="Google Shape;291;p51">
            <a:extLst>
              <a:ext uri="{FF2B5EF4-FFF2-40B4-BE49-F238E27FC236}">
                <a16:creationId xmlns:a16="http://schemas.microsoft.com/office/drawing/2014/main" id="{4D0E0E97-9D1B-4315-8CCE-0C7E1DE1D6DB}"/>
              </a:ext>
            </a:extLst>
          </p:cNvPr>
          <p:cNvSpPr/>
          <p:nvPr userDrawn="1"/>
        </p:nvSpPr>
        <p:spPr>
          <a:xfrm>
            <a:off x="238895" y="160637"/>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a:ea typeface="Calibri"/>
                <a:cs typeface="Calibri"/>
                <a:sym typeface="Calibri"/>
              </a:rPr>
              <a:t>Icônes pour l’élève</a:t>
            </a:r>
            <a:endParaRPr lang="fr-FR" sz="1867" kern="0" dirty="0">
              <a:solidFill>
                <a:srgbClr val="000000"/>
              </a:solidFill>
              <a:latin typeface="Arial"/>
              <a:cs typeface="Arial"/>
              <a:sym typeface="Arial"/>
            </a:endParaRPr>
          </a:p>
        </p:txBody>
      </p:sp>
      <p:grpSp>
        <p:nvGrpSpPr>
          <p:cNvPr id="32" name="Group 31">
            <a:extLst>
              <a:ext uri="{FF2B5EF4-FFF2-40B4-BE49-F238E27FC236}">
                <a16:creationId xmlns:a16="http://schemas.microsoft.com/office/drawing/2014/main" id="{BA0B071C-C513-5724-71C2-4A2385D5885D}"/>
              </a:ext>
            </a:extLst>
          </p:cNvPr>
          <p:cNvGrpSpPr/>
          <p:nvPr userDrawn="1"/>
        </p:nvGrpSpPr>
        <p:grpSpPr>
          <a:xfrm>
            <a:off x="863575" y="5247959"/>
            <a:ext cx="5834290" cy="648055"/>
            <a:chOff x="863575" y="5247959"/>
            <a:chExt cx="5834290" cy="648055"/>
          </a:xfrm>
        </p:grpSpPr>
        <p:sp>
          <p:nvSpPr>
            <p:cNvPr id="30" name="Google Shape;335;p53">
              <a:extLst>
                <a:ext uri="{FF2B5EF4-FFF2-40B4-BE49-F238E27FC236}">
                  <a16:creationId xmlns:a16="http://schemas.microsoft.com/office/drawing/2014/main" id="{161622EA-51C1-12D4-8DE6-F0D63436ACEE}"/>
                </a:ext>
              </a:extLst>
            </p:cNvPr>
            <p:cNvSpPr txBox="1"/>
            <p:nvPr userDrawn="1"/>
          </p:nvSpPr>
          <p:spPr>
            <a:xfrm>
              <a:off x="1830625" y="5298757"/>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a:ea typeface="Calibri"/>
                  <a:cs typeface="Calibri"/>
                  <a:sym typeface="Calibri"/>
                </a:rPr>
                <a:t>L</a:t>
              </a:r>
              <a:r>
                <a:rPr lang="fr" sz="2000" b="1" kern="0" dirty="0">
                  <a:solidFill>
                    <a:srgbClr val="44546A"/>
                  </a:solidFill>
                  <a:latin typeface="Calibri"/>
                  <a:ea typeface="Calibri"/>
                  <a:cs typeface="Calibri"/>
                  <a:sym typeface="Calibri"/>
                </a:rPr>
                <a:t>es élèves passent au tableau</a:t>
              </a:r>
              <a:endParaRPr sz="2000" kern="0" dirty="0">
                <a:solidFill>
                  <a:srgbClr val="000000"/>
                </a:solidFill>
                <a:latin typeface="Arial"/>
                <a:cs typeface="Arial"/>
                <a:sym typeface="Arial"/>
              </a:endParaRPr>
            </a:p>
          </p:txBody>
        </p:sp>
        <p:pic>
          <p:nvPicPr>
            <p:cNvPr id="31" name="Picture 1">
              <a:extLst>
                <a:ext uri="{FF2B5EF4-FFF2-40B4-BE49-F238E27FC236}">
                  <a16:creationId xmlns:a16="http://schemas.microsoft.com/office/drawing/2014/main" id="{178570FF-2772-D1B6-4813-8E7488E9F739}"/>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47959"/>
              <a:ext cx="648055" cy="648055"/>
            </a:xfrm>
            <a:prstGeom prst="rect">
              <a:avLst/>
            </a:prstGeom>
          </p:spPr>
        </p:pic>
      </p:grpSp>
    </p:spTree>
    <p:extLst>
      <p:ext uri="{BB962C8B-B14F-4D97-AF65-F5344CB8AC3E}">
        <p14:creationId xmlns:p14="http://schemas.microsoft.com/office/powerpoint/2010/main" val="33578303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AF7"/>
        </a:solidFill>
        <a:effectLst/>
      </p:bgPr>
    </p:bg>
    <p:spTree>
      <p:nvGrpSpPr>
        <p:cNvPr id="1" name=""/>
        <p:cNvGrpSpPr/>
        <p:nvPr/>
      </p:nvGrpSpPr>
      <p:grpSpPr>
        <a:xfrm>
          <a:off x="0" y="0"/>
          <a:ext cx="0" cy="0"/>
          <a:chOff x="0" y="0"/>
          <a:chExt cx="0" cy="0"/>
        </a:xfrm>
      </p:grpSpPr>
      <p:grpSp>
        <p:nvGrpSpPr>
          <p:cNvPr id="7" name="Google Shape;250;p28">
            <a:extLst>
              <a:ext uri="{FF2B5EF4-FFF2-40B4-BE49-F238E27FC236}">
                <a16:creationId xmlns:a16="http://schemas.microsoft.com/office/drawing/2014/main" id="{A5D34911-40F6-6AAC-0155-B1DCD4ACF634}"/>
              </a:ext>
            </a:extLst>
          </p:cNvPr>
          <p:cNvGrpSpPr/>
          <p:nvPr userDrawn="1"/>
        </p:nvGrpSpPr>
        <p:grpSpPr>
          <a:xfrm>
            <a:off x="1306286" y="1032992"/>
            <a:ext cx="9579427" cy="5403036"/>
            <a:chOff x="1619475" y="1029778"/>
            <a:chExt cx="6095701" cy="3804525"/>
          </a:xfrm>
        </p:grpSpPr>
        <p:sp>
          <p:nvSpPr>
            <p:cNvPr id="8" name="Google Shape;251;p28">
              <a:extLst>
                <a:ext uri="{FF2B5EF4-FFF2-40B4-BE49-F238E27FC236}">
                  <a16:creationId xmlns:a16="http://schemas.microsoft.com/office/drawing/2014/main" id="{A546958F-7A76-5E82-C53E-D130CA3A0816}"/>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sp>
          <p:nvSpPr>
            <p:cNvPr id="9" name="Google Shape;252;p28">
              <a:extLst>
                <a:ext uri="{FF2B5EF4-FFF2-40B4-BE49-F238E27FC236}">
                  <a16:creationId xmlns:a16="http://schemas.microsoft.com/office/drawing/2014/main" id="{93B5450F-80B9-BAA8-0D51-AC692F5671A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grpSp>
      <p:sp>
        <p:nvSpPr>
          <p:cNvPr id="10" name="Google Shape;255;p28">
            <a:extLst>
              <a:ext uri="{FF2B5EF4-FFF2-40B4-BE49-F238E27FC236}">
                <a16:creationId xmlns:a16="http://schemas.microsoft.com/office/drawing/2014/main" id="{330FF139-7996-7981-A04F-EDD18EE4B922}"/>
              </a:ext>
            </a:extLst>
          </p:cNvPr>
          <p:cNvSpPr/>
          <p:nvPr userDrawn="1"/>
        </p:nvSpPr>
        <p:spPr>
          <a:xfrm>
            <a:off x="825760" y="344453"/>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1" name="Google Shape;995;p109">
            <a:extLst>
              <a:ext uri="{FF2B5EF4-FFF2-40B4-BE49-F238E27FC236}">
                <a16:creationId xmlns:a16="http://schemas.microsoft.com/office/drawing/2014/main" id="{E793D041-F74F-49BD-CE4A-3EEFD85503E4}"/>
              </a:ext>
            </a:extLst>
          </p:cNvPr>
          <p:cNvSpPr txBox="1"/>
          <p:nvPr userDrawn="1"/>
        </p:nvSpPr>
        <p:spPr>
          <a:xfrm>
            <a:off x="1591751" y="1416789"/>
            <a:ext cx="4266849" cy="650167"/>
          </a:xfrm>
          <a:prstGeom prst="rect">
            <a:avLst/>
          </a:prstGeom>
          <a:solidFill>
            <a:schemeClr val="accent1"/>
          </a:solidFill>
          <a:ln w="7150" cap="flat">
            <a:noFill/>
            <a:prstDash val="solid"/>
            <a:round/>
          </a:ln>
        </p:spPr>
        <p:txBody>
          <a:bodyPr vert="horz" wrap="square" lIns="60972" tIns="0"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2" name="Google Shape;996;p109">
            <a:extLst>
              <a:ext uri="{FF2B5EF4-FFF2-40B4-BE49-F238E27FC236}">
                <a16:creationId xmlns:a16="http://schemas.microsoft.com/office/drawing/2014/main" id="{36CA5EE3-6147-865E-2B47-95A851110FF0}"/>
              </a:ext>
            </a:extLst>
          </p:cNvPr>
          <p:cNvSpPr txBox="1"/>
          <p:nvPr userDrawn="1"/>
        </p:nvSpPr>
        <p:spPr>
          <a:xfrm>
            <a:off x="6060772" y="1416788"/>
            <a:ext cx="4360944" cy="650168"/>
          </a:xfrm>
          <a:prstGeom prst="rect">
            <a:avLst/>
          </a:prstGeom>
          <a:solidFill>
            <a:schemeClr val="accent1"/>
          </a:solidFill>
          <a:ln w="7150" cap="flat">
            <a:noFill/>
            <a:prstDash val="solid"/>
            <a:round/>
          </a:ln>
        </p:spPr>
        <p:txBody>
          <a:bodyPr vert="horz" wrap="square" lIns="60972" tIns="72000" rIns="72000"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23" name="Picture 2" descr="Image générée">
            <a:extLst>
              <a:ext uri="{FF2B5EF4-FFF2-40B4-BE49-F238E27FC236}">
                <a16:creationId xmlns:a16="http://schemas.microsoft.com/office/drawing/2014/main" id="{BE363B8C-57AD-5528-0A4E-221C82D6219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85965" y="150932"/>
            <a:ext cx="639795" cy="751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6861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enseignant">
    <p:bg>
      <p:bgPr>
        <a:solidFill>
          <a:srgbClr val="DCEAF7"/>
        </a:solidFill>
        <a:effectLst/>
      </p:bgPr>
    </p:bg>
    <p:spTree>
      <p:nvGrpSpPr>
        <p:cNvPr id="1" name=""/>
        <p:cNvGrpSpPr/>
        <p:nvPr/>
      </p:nvGrpSpPr>
      <p:grpSpPr>
        <a:xfrm>
          <a:off x="0" y="0"/>
          <a:ext cx="0" cy="0"/>
          <a:chOff x="0" y="0"/>
          <a:chExt cx="0" cy="0"/>
        </a:xfrm>
      </p:grpSpPr>
      <p:pic>
        <p:nvPicPr>
          <p:cNvPr id="11" name="Picture 2" descr="Image générée">
            <a:extLst>
              <a:ext uri="{FF2B5EF4-FFF2-40B4-BE49-F238E27FC236}">
                <a16:creationId xmlns:a16="http://schemas.microsoft.com/office/drawing/2014/main" id="{5B383F7B-FBEF-1F38-DA87-7DC3BB67835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85965" y="150932"/>
            <a:ext cx="639795" cy="751035"/>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1">
            <a:extLst>
              <a:ext uri="{FF2B5EF4-FFF2-40B4-BE49-F238E27FC236}">
                <a16:creationId xmlns:a16="http://schemas.microsoft.com/office/drawing/2014/main" id="{AFB5F68E-9259-882C-E523-9A6736CD94D3}"/>
              </a:ext>
            </a:extLst>
          </p:cNvPr>
          <p:cNvSpPr>
            <a:spLocks noGrp="1"/>
          </p:cNvSpPr>
          <p:nvPr>
            <p:ph type="title"/>
          </p:nvPr>
        </p:nvSpPr>
        <p:spPr>
          <a:xfrm>
            <a:off x="867228" y="214619"/>
            <a:ext cx="10515600" cy="716376"/>
          </a:xfrm>
        </p:spPr>
        <p:txBody>
          <a:bodyPr/>
          <a:lstStyle>
            <a:lvl1pPr>
              <a:defRPr lang="fr-FR" sz="3200" b="1" i="0" u="none" strike="noStrike" kern="0" cap="none" spc="0" baseline="0" dirty="0" smtClean="0">
                <a:solidFill>
                  <a:srgbClr val="44546A"/>
                </a:solidFill>
                <a:uFillTx/>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Master title style</a:t>
            </a:r>
            <a:endParaRPr lang="fr-FR" dirty="0"/>
          </a:p>
        </p:txBody>
      </p:sp>
    </p:spTree>
    <p:extLst>
      <p:ext uri="{BB962C8B-B14F-4D97-AF65-F5344CB8AC3E}">
        <p14:creationId xmlns:p14="http://schemas.microsoft.com/office/powerpoint/2010/main" val="34895416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518405"/>
            <a:ext cx="8301023" cy="4029931"/>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153481"/>
              <a:ext cx="5852746" cy="3536947"/>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914415"/>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817194"/>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740793"/>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754997"/>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567172"/>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0986" y="4388174"/>
            <a:ext cx="7523172" cy="548008"/>
            <a:chOff x="1785565" y="1049983"/>
            <a:chExt cx="5642379"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85565" y="111793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81743" y="1049983"/>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40010" y="1092976"/>
              <a:ext cx="3972429" cy="346209"/>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 de la séance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95400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784395"/>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610774"/>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59086" y="4443885"/>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5 min</a:t>
            </a:r>
            <a:endParaRPr lang="fr-FR" dirty="0"/>
          </a:p>
        </p:txBody>
      </p:sp>
      <p:sp>
        <p:nvSpPr>
          <p:cNvPr id="2" name="Text Placeholder 59">
            <a:extLst>
              <a:ext uri="{FF2B5EF4-FFF2-40B4-BE49-F238E27FC236}">
                <a16:creationId xmlns:a16="http://schemas.microsoft.com/office/drawing/2014/main" id="{AA678CF4-8295-E8A8-7D6E-3FB43C76C074}"/>
              </a:ext>
            </a:extLst>
          </p:cNvPr>
          <p:cNvSpPr>
            <a:spLocks noGrp="1"/>
          </p:cNvSpPr>
          <p:nvPr>
            <p:ph type="body" sz="quarter" idx="16" hasCustomPrompt="1"/>
          </p:nvPr>
        </p:nvSpPr>
        <p:spPr>
          <a:xfrm>
            <a:off x="2955191" y="2784395"/>
            <a:ext cx="4796056"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fr-FR" sz="2400" b="1" kern="0" dirty="0">
                <a:solidFill>
                  <a:srgbClr val="44546A"/>
                </a:solidFill>
                <a:latin typeface="Calibri"/>
                <a:ea typeface="Calibri"/>
                <a:cs typeface="Calibri"/>
              </a:rPr>
              <a:t>Actes de </a:t>
            </a:r>
            <a:endParaRPr lang="en-US" sz="2400" b="1" kern="0" dirty="0">
              <a:solidFill>
                <a:srgbClr val="44546A"/>
              </a:solidFill>
              <a:latin typeface="Calibri"/>
              <a:ea typeface="Calibri"/>
              <a:cs typeface="Calibri"/>
            </a:endParaRPr>
          </a:p>
        </p:txBody>
      </p:sp>
      <p:sp>
        <p:nvSpPr>
          <p:cNvPr id="3" name="Text Placeholder 59">
            <a:extLst>
              <a:ext uri="{FF2B5EF4-FFF2-40B4-BE49-F238E27FC236}">
                <a16:creationId xmlns:a16="http://schemas.microsoft.com/office/drawing/2014/main" id="{A89B3D6F-A5C6-5726-36B5-EA4D234E1496}"/>
              </a:ext>
            </a:extLst>
          </p:cNvPr>
          <p:cNvSpPr>
            <a:spLocks noGrp="1"/>
          </p:cNvSpPr>
          <p:nvPr>
            <p:ph type="body" sz="quarter" idx="17" hasCustomPrompt="1"/>
          </p:nvPr>
        </p:nvSpPr>
        <p:spPr>
          <a:xfrm>
            <a:off x="2936913" y="3621380"/>
            <a:ext cx="4796056"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fr-FR" sz="2400" b="1" kern="0" dirty="0">
                <a:solidFill>
                  <a:srgbClr val="44546A"/>
                </a:solidFill>
                <a:latin typeface="Calibri"/>
                <a:ea typeface="Calibri"/>
                <a:cs typeface="Calibri"/>
              </a:rPr>
              <a:t>Production de </a:t>
            </a:r>
            <a:endParaRPr lang="en-US" sz="2400" b="1" kern="0" dirty="0">
              <a:solidFill>
                <a:srgbClr val="44546A"/>
              </a:solidFill>
              <a:latin typeface="Calibri"/>
              <a:ea typeface="Calibri"/>
              <a:cs typeface="Calibri"/>
            </a:endParaRPr>
          </a:p>
        </p:txBody>
      </p:sp>
    </p:spTree>
    <p:extLst>
      <p:ext uri="{BB962C8B-B14F-4D97-AF65-F5344CB8AC3E}">
        <p14:creationId xmlns:p14="http://schemas.microsoft.com/office/powerpoint/2010/main" val="10697418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 Lien drive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pic>
        <p:nvPicPr>
          <p:cNvPr id="4" name="Graphic 3" descr="Warning with solid fill">
            <a:extLst>
              <a:ext uri="{FF2B5EF4-FFF2-40B4-BE49-F238E27FC236}">
                <a16:creationId xmlns:a16="http://schemas.microsoft.com/office/drawing/2014/main" id="{88F52BAF-B681-080A-A853-ED19F367F166}"/>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519774" y="2014765"/>
            <a:ext cx="488744" cy="488744"/>
          </a:xfrm>
          <a:prstGeom prst="rect">
            <a:avLst/>
          </a:prstGeom>
        </p:spPr>
      </p:pic>
    </p:spTree>
    <p:extLst>
      <p:ext uri="{BB962C8B-B14F-4D97-AF65-F5344CB8AC3E}">
        <p14:creationId xmlns:p14="http://schemas.microsoft.com/office/powerpoint/2010/main" val="5713472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bg>
      <p:bgPr>
        <a:solidFill>
          <a:schemeClr val="bg1"/>
        </a:solidFill>
        <a:effectLst/>
      </p:bgPr>
    </p:bg>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905372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1108401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5365285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3460807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20333400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tercalaire Compréhension global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pic>
        <p:nvPicPr>
          <p:cNvPr id="16" name="Picture 15">
            <a:extLst>
              <a:ext uri="{FF2B5EF4-FFF2-40B4-BE49-F238E27FC236}">
                <a16:creationId xmlns:a16="http://schemas.microsoft.com/office/drawing/2014/main" id="{55781466-F8F5-D5AD-3503-80BC3019D7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539" y="1553667"/>
            <a:ext cx="3291362" cy="3291362"/>
          </a:xfrm>
          <a:prstGeom prst="rect">
            <a:avLst/>
          </a:prstGeom>
        </p:spPr>
      </p:pic>
      <p:sp>
        <p:nvSpPr>
          <p:cNvPr id="17" name="TextBox 6">
            <a:extLst>
              <a:ext uri="{FF2B5EF4-FFF2-40B4-BE49-F238E27FC236}">
                <a16:creationId xmlns:a16="http://schemas.microsoft.com/office/drawing/2014/main" id="{12ADAAC7-FEF9-BC5B-B5C1-7C7D5815B8F1}"/>
              </a:ext>
            </a:extLst>
          </p:cNvPr>
          <p:cNvSpPr txBox="1"/>
          <p:nvPr userDrawn="1"/>
        </p:nvSpPr>
        <p:spPr>
          <a:xfrm>
            <a:off x="5001813" y="2239385"/>
            <a:ext cx="5985399" cy="1708609"/>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fr-FR" sz="4400" b="1" dirty="0">
                <a:solidFill>
                  <a:srgbClr val="156082"/>
                </a:solidFill>
              </a:rPr>
              <a:t>Compréhension globale</a:t>
            </a:r>
          </a:p>
        </p:txBody>
      </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spTree>
    <p:extLst>
      <p:ext uri="{BB962C8B-B14F-4D97-AF65-F5344CB8AC3E}">
        <p14:creationId xmlns:p14="http://schemas.microsoft.com/office/powerpoint/2010/main" val="36989965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tercalaire lecture fluenc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7" name="TextBox 6">
            <a:extLst>
              <a:ext uri="{FF2B5EF4-FFF2-40B4-BE49-F238E27FC236}">
                <a16:creationId xmlns:a16="http://schemas.microsoft.com/office/drawing/2014/main" id="{12ADAAC7-FEF9-BC5B-B5C1-7C7D5815B8F1}"/>
              </a:ext>
            </a:extLst>
          </p:cNvPr>
          <p:cNvSpPr txBox="1"/>
          <p:nvPr userDrawn="1"/>
        </p:nvSpPr>
        <p:spPr>
          <a:xfrm>
            <a:off x="5001813" y="2239385"/>
            <a:ext cx="5985399" cy="82157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fr-FR" sz="4400" b="1" dirty="0">
                <a:solidFill>
                  <a:srgbClr val="156082"/>
                </a:solidFill>
              </a:rPr>
              <a:t>Lecture fluence</a:t>
            </a:r>
          </a:p>
        </p:txBody>
      </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pic>
        <p:nvPicPr>
          <p:cNvPr id="4" name="Picture 3">
            <a:extLst>
              <a:ext uri="{FF2B5EF4-FFF2-40B4-BE49-F238E27FC236}">
                <a16:creationId xmlns:a16="http://schemas.microsoft.com/office/drawing/2014/main" id="{B51AE7FE-DD1A-E940-4CA6-AC2398AD9E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8853" y="1567032"/>
            <a:ext cx="3528999" cy="3528999"/>
          </a:xfrm>
          <a:prstGeom prst="rect">
            <a:avLst/>
          </a:prstGeom>
        </p:spPr>
      </p:pic>
    </p:spTree>
    <p:extLst>
      <p:ext uri="{BB962C8B-B14F-4D97-AF65-F5344CB8AC3E}">
        <p14:creationId xmlns:p14="http://schemas.microsoft.com/office/powerpoint/2010/main" val="35173405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tercalaire vid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3" name="Text Placeholder 17">
            <a:extLst>
              <a:ext uri="{FF2B5EF4-FFF2-40B4-BE49-F238E27FC236}">
                <a16:creationId xmlns:a16="http://schemas.microsoft.com/office/drawing/2014/main" id="{774CBFE9-7DB7-392E-7AC9-3E620D74B3A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25736155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tercalaire 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787873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tercalaire 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18661385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tercalaire 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26999073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9143533" y="5148686"/>
            <a:ext cx="132465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7 min</a:t>
            </a:r>
            <a:endParaRPr lang="fr-FR" dirty="0"/>
          </a:p>
        </p:txBody>
      </p:sp>
    </p:spTree>
    <p:extLst>
      <p:ext uri="{BB962C8B-B14F-4D97-AF65-F5344CB8AC3E}">
        <p14:creationId xmlns:p14="http://schemas.microsoft.com/office/powerpoint/2010/main" val="42693884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9110087" y="5229083"/>
            <a:ext cx="1250065"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37186399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AC</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4592685"/>
            <a:ext cx="6693265" cy="522000"/>
            <a:chOff x="304312" y="4531839"/>
            <a:chExt cx="5990003" cy="696796"/>
          </a:xfrm>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solidFill>
              <a:schemeClr val="accent3">
                <a:lumMod val="75000"/>
              </a:schemeClr>
            </a:solidFill>
            <a:ln w="38103" cap="flat">
              <a:noFill/>
              <a:prstDash val="solid"/>
            </a:ln>
          </p:spPr>
          <p:txBody>
            <a:bodyPr vert="horz" wrap="square" lIns="68570" tIns="34271" rIns="68570" bIns="34271" anchor="ctr" anchorCtr="0" compatLnSpc="1">
              <a:noAutofit/>
            </a:bodyPr>
            <a:lstStyle/>
            <a:p>
              <a:pPr defTabSz="914378">
                <a:buClrTx/>
              </a:pPr>
              <a:endParaRPr lang="fr-FR" sz="1800" b="1" dirty="0">
                <a:solidFill>
                  <a:srgbClr val="FFFFFF"/>
                </a:solidFill>
                <a:latin typeface="Calibri"/>
                <a:ea typeface="Calibri"/>
                <a:cs typeface="Calibri"/>
              </a:endParaRP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5289789"/>
            <a:ext cx="6693265" cy="522000"/>
            <a:chOff x="304312" y="5304657"/>
            <a:chExt cx="5990003" cy="696796"/>
          </a:xfrm>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solidFill>
              <a:srgbClr val="54AFE9"/>
            </a:solid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3668233" y="0"/>
            <a:ext cx="4855535" cy="736270"/>
          </a:xfrm>
          <a:prstGeom prst="rect">
            <a:avLst/>
          </a:prstGeom>
          <a:noFill/>
          <a:ln cap="flat">
            <a:noFill/>
          </a:ln>
        </p:spPr>
      </p:pic>
      <p:pic>
        <p:nvPicPr>
          <p:cNvPr id="37" name="Image 36">
            <a:extLst>
              <a:ext uri="{FF2B5EF4-FFF2-40B4-BE49-F238E27FC236}">
                <a16:creationId xmlns:a16="http://schemas.microsoft.com/office/drawing/2014/main" id="{837B2A9C-AEBD-FDF9-BC64-EAACB3B217F0}"/>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backgroundRemoval t="4785" b="94922" l="3125" r="93229">
                        <a14:foregroundMark x1="9049" y1="58594" x2="8594" y2="74023"/>
                        <a14:foregroundMark x1="4427" y1="77734" x2="15234" y2="91602"/>
                        <a14:foregroundMark x1="15234" y1="91602" x2="15625" y2="91895"/>
                        <a14:foregroundMark x1="3320" y1="77441" x2="4167" y2="82031"/>
                        <a14:foregroundMark x1="29492" y1="94922" x2="43359" y2="91016"/>
                        <a14:foregroundMark x1="43359" y1="91016" x2="43424" y2="91016"/>
                        <a14:foregroundMark x1="51563" y1="92773" x2="55143" y2="88379"/>
                        <a14:foregroundMark x1="85612" y1="86426" x2="93424" y2="78613"/>
                        <a14:foregroundMark x1="93424" y1="78613" x2="90039" y2="90918"/>
                        <a14:foregroundMark x1="57878" y1="8105" x2="75065" y2="8105"/>
                        <a14:foregroundMark x1="25521" y1="6836" x2="32747" y2="6836"/>
                        <a14:foregroundMark x1="58073" y1="5273" x2="66862" y2="4297"/>
                        <a14:foregroundMark x1="66862" y1="4297" x2="72331" y2="5469"/>
                        <a14:foregroundMark x1="72331" y1="5469" x2="73763" y2="4785"/>
                      </a14:backgroundRemoval>
                    </a14:imgEffect>
                  </a14:imgLayer>
                </a14:imgProps>
              </a:ext>
              <a:ext uri="{28A0092B-C50C-407E-A947-70E740481C1C}">
                <a14:useLocalDpi xmlns:a14="http://schemas.microsoft.com/office/drawing/2010/main" val="0"/>
              </a:ext>
            </a:extLst>
          </a:blip>
          <a:stretch>
            <a:fillRect/>
          </a:stretch>
        </p:blipFill>
        <p:spPr>
          <a:xfrm>
            <a:off x="7696201" y="3429000"/>
            <a:ext cx="4495799" cy="2997200"/>
          </a:xfrm>
          <a:prstGeom prst="rect">
            <a:avLst/>
          </a:prstGeom>
        </p:spPr>
      </p:pic>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356925"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7" name="Text Placeholder 6">
            <a:extLst>
              <a:ext uri="{FF2B5EF4-FFF2-40B4-BE49-F238E27FC236}">
                <a16:creationId xmlns:a16="http://schemas.microsoft.com/office/drawing/2014/main" id="{1F167873-4F2A-2E68-9DEA-31794E958BD3}"/>
              </a:ext>
            </a:extLst>
          </p:cNvPr>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a:extLst>
              <a:ext uri="{FF2B5EF4-FFF2-40B4-BE49-F238E27FC236}">
                <a16:creationId xmlns:a16="http://schemas.microsoft.com/office/drawing/2014/main" id="{99E42638-5610-A241-4463-6A085A6F726B}"/>
              </a:ext>
            </a:extLst>
          </p:cNvPr>
          <p:cNvSpPr txBox="1"/>
          <p:nvPr userDrawn="1"/>
        </p:nvSpPr>
        <p:spPr>
          <a:xfrm>
            <a:off x="391997" y="1378425"/>
            <a:ext cx="4993200" cy="831600"/>
          </a:xfrm>
          <a:prstGeom prst="rect">
            <a:avLst/>
          </a:prstGeom>
          <a:noFill/>
        </p:spPr>
        <p:txBody>
          <a:bodyPr wrap="square" rtlCol="0">
            <a:spAutoFit/>
          </a:bodyPr>
          <a:lstStyle/>
          <a:p>
            <a:pPr lvl="0"/>
            <a:r>
              <a:rPr lang="en-US" sz="5400" b="1" i="0" u="none" strike="noStrike" kern="0" cap="none" spc="0" baseline="0" dirty="0">
                <a:solidFill>
                  <a:srgbClr val="002060"/>
                </a:solidFill>
                <a:uFillTx/>
                <a:latin typeface="Calibri"/>
                <a:cs typeface="Calibri"/>
              </a:rPr>
              <a:t>Mathématiques</a:t>
            </a:r>
            <a:endParaRPr lang="fr-FR" sz="5400" b="1" i="0" u="none" strike="noStrike" kern="0" cap="none" spc="0" baseline="0" dirty="0">
              <a:solidFill>
                <a:srgbClr val="002060"/>
              </a:solidFill>
              <a:uFillTx/>
              <a:latin typeface="Calibri"/>
              <a:cs typeface="Calibri"/>
            </a:endParaRPr>
          </a:p>
        </p:txBody>
      </p:sp>
      <p:sp>
        <p:nvSpPr>
          <p:cNvPr id="9" name="TextBox 8">
            <a:extLst>
              <a:ext uri="{FF2B5EF4-FFF2-40B4-BE49-F238E27FC236}">
                <a16:creationId xmlns:a16="http://schemas.microsoft.com/office/drawing/2014/main" id="{D017F484-2477-B3F9-BE05-6957BC8C2899}"/>
              </a:ext>
            </a:extLst>
          </p:cNvPr>
          <p:cNvSpPr txBox="1"/>
          <p:nvPr userDrawn="1"/>
        </p:nvSpPr>
        <p:spPr>
          <a:xfrm>
            <a:off x="391997" y="2305050"/>
            <a:ext cx="1519200" cy="522000"/>
          </a:xfrm>
          <a:prstGeom prst="rect">
            <a:avLst/>
          </a:prstGeom>
          <a:noFill/>
        </p:spPr>
        <p:txBody>
          <a:bodyPr wrap="square" rtlCol="0">
            <a:spAutoFit/>
          </a:bodyPr>
          <a:lstStyle/>
          <a:p>
            <a:pPr lvl="0"/>
            <a:r>
              <a:rPr lang="en-US" sz="3000" b="1" i="0" u="none" strike="noStrike" kern="0" cap="none" spc="0" baseline="0" dirty="0">
                <a:solidFill>
                  <a:srgbClr val="0070C0"/>
                </a:solidFill>
                <a:uFillTx/>
                <a:latin typeface="Calibri" panose="020F0502020204030204" pitchFamily="34" charset="0"/>
                <a:cs typeface="Calibri" panose="020F0502020204030204" pitchFamily="34" charset="0"/>
              </a:rPr>
              <a:t>Période</a:t>
            </a:r>
            <a:endParaRPr lang="fr-FR" sz="3000" b="1" i="0" u="none" strike="noStrike" kern="0" cap="none" spc="0" baseline="0" dirty="0">
              <a:solidFill>
                <a:srgbClr val="0070C0"/>
              </a:solidFill>
              <a:uFillTx/>
              <a:latin typeface="Calibri" panose="020F0502020204030204" pitchFamily="34" charset="0"/>
              <a:cs typeface="Calibri" panose="020F0502020204030204" pitchFamily="34" charset="0"/>
            </a:endParaRPr>
          </a:p>
        </p:txBody>
      </p:sp>
      <p:sp>
        <p:nvSpPr>
          <p:cNvPr id="2" name="Espace réservé du texte 43">
            <a:extLst>
              <a:ext uri="{FF2B5EF4-FFF2-40B4-BE49-F238E27FC236}">
                <a16:creationId xmlns:a16="http://schemas.microsoft.com/office/drawing/2014/main" id="{7DEC17B5-AD7F-BD47-F7CF-DD89EBC16D6B}"/>
              </a:ext>
            </a:extLst>
          </p:cNvPr>
          <p:cNvSpPr>
            <a:spLocks noGrp="1"/>
          </p:cNvSpPr>
          <p:nvPr>
            <p:ph type="body" sz="quarter" idx="20" hasCustomPrompt="1"/>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Polyn</a:t>
            </a:r>
            <a:r>
              <a:rPr lang="fr-FR" dirty="0"/>
              <a:t>ô</a:t>
            </a:r>
            <a:r>
              <a:rPr lang="en-US" dirty="0" err="1"/>
              <a:t>mes</a:t>
            </a:r>
            <a:endParaRPr lang="fr-FR" dirty="0"/>
          </a:p>
        </p:txBody>
      </p:sp>
      <p:sp>
        <p:nvSpPr>
          <p:cNvPr id="5" name="Espace réservé du texte 43">
            <a:extLst>
              <a:ext uri="{FF2B5EF4-FFF2-40B4-BE49-F238E27FC236}">
                <a16:creationId xmlns:a16="http://schemas.microsoft.com/office/drawing/2014/main" id="{DD979FC7-7D7A-BA7E-4DF0-D43F0F90D5D7}"/>
              </a:ext>
            </a:extLst>
          </p:cNvPr>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err="1"/>
              <a:t>Leçon</a:t>
            </a:r>
            <a:r>
              <a:rPr lang="en-US" dirty="0"/>
              <a:t> 2</a:t>
            </a:r>
            <a:endParaRPr lang="fr-FR" dirty="0"/>
          </a:p>
        </p:txBody>
      </p:sp>
      <p:sp>
        <p:nvSpPr>
          <p:cNvPr id="6" name="Espace réservé du texte 43">
            <a:extLst>
              <a:ext uri="{FF2B5EF4-FFF2-40B4-BE49-F238E27FC236}">
                <a16:creationId xmlns:a16="http://schemas.microsoft.com/office/drawing/2014/main" id="{9A565E53-78F6-3990-8269-7E3C33DC136E}"/>
              </a:ext>
            </a:extLst>
          </p:cNvPr>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fr-FR" sz="1800" b="1" dirty="0">
                <a:solidFill>
                  <a:srgbClr val="FFFFFF"/>
                </a:solidFill>
                <a:latin typeface="Calibri"/>
                <a:ea typeface="Calibri"/>
                <a:cs typeface="Calibri"/>
              </a:rPr>
              <a:t>Tâche</a:t>
            </a:r>
            <a:r>
              <a:rPr lang="en-US" dirty="0"/>
              <a:t> 1</a:t>
            </a:r>
            <a:endParaRPr lang="fr-FR" dirty="0"/>
          </a:p>
        </p:txBody>
      </p:sp>
      <p:sp>
        <p:nvSpPr>
          <p:cNvPr id="10" name="Espace réservé du texte 43">
            <a:extLst>
              <a:ext uri="{FF2B5EF4-FFF2-40B4-BE49-F238E27FC236}">
                <a16:creationId xmlns:a16="http://schemas.microsoft.com/office/drawing/2014/main" id="{9D40EE84-97BD-1D2C-C9FD-BC704A6339F3}"/>
              </a:ext>
            </a:extLst>
          </p:cNvPr>
          <p:cNvSpPr>
            <a:spLocks noGrp="1"/>
          </p:cNvSpPr>
          <p:nvPr>
            <p:ph type="body" sz="quarter" idx="24" hasCustomPrompt="1"/>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lang="fr-FR" sz="1800" b="1" kern="1200">
                <a:solidFill>
                  <a:srgbClr val="FFFFFF"/>
                </a:solidFill>
                <a:latin typeface="Calibri"/>
                <a:ea typeface="Calibri"/>
                <a:cs typeface="Calibri"/>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Identifier les éléments d’un monôme</a:t>
            </a:r>
          </a:p>
        </p:txBody>
      </p:sp>
    </p:spTree>
    <p:extLst>
      <p:ext uri="{BB962C8B-B14F-4D97-AF65-F5344CB8AC3E}">
        <p14:creationId xmlns:p14="http://schemas.microsoft.com/office/powerpoint/2010/main" val="25728028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3515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Tree>
    <p:extLst>
      <p:ext uri="{BB962C8B-B14F-4D97-AF65-F5344CB8AC3E}">
        <p14:creationId xmlns:p14="http://schemas.microsoft.com/office/powerpoint/2010/main" val="17782648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32940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623688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Tree>
    <p:extLst>
      <p:ext uri="{BB962C8B-B14F-4D97-AF65-F5344CB8AC3E}">
        <p14:creationId xmlns:p14="http://schemas.microsoft.com/office/powerpoint/2010/main" val="34659685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3043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536781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8121063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rôle des cahier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solidFill>
                  <a:prstClr val="white">
                    <a:lumMod val="65000"/>
                  </a:prstClr>
                </a:solidFill>
                <a:latin typeface="Calibri" panose="020F0502020204030204"/>
              </a:rPr>
              <a:t>L’enseignant contrôle les réalisations d’un échantillon d’élèves avant de passer à la correction au tableau</a:t>
            </a:r>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corriger ou capture d’écran du livret</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70BAB172-2F58-33A8-7C80-58366D5F18EC}"/>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6389205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a:extLst>
              <a:ext uri="{FF2B5EF4-FFF2-40B4-BE49-F238E27FC236}">
                <a16:creationId xmlns:a16="http://schemas.microsoft.com/office/drawing/2014/main" id="{72ADEC78-C166-E7B6-0228-F3ECC0331BC2}"/>
              </a:ext>
            </a:extLst>
          </p:cNvPr>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Pages réservées à l’enseignant(e)</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7" name="Google Shape;322;p52">
            <a:extLst>
              <a:ext uri="{FF2B5EF4-FFF2-40B4-BE49-F238E27FC236}">
                <a16:creationId xmlns:a16="http://schemas.microsoft.com/office/drawing/2014/main" id="{E4C322F2-106E-8B8C-D527-BEB0DA3609BD}"/>
              </a:ext>
            </a:extLst>
          </p:cNvPr>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Modelage de la tâche par l’enseignant (explicitation à haute voix)</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8" name="Google Shape;318;p52" descr="Image générée">
            <a:extLst>
              <a:ext uri="{FF2B5EF4-FFF2-40B4-BE49-F238E27FC236}">
                <a16:creationId xmlns:a16="http://schemas.microsoft.com/office/drawing/2014/main" id="{AA7CEDC4-4EAD-5796-C8DE-A3FE218AEFCB}"/>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9" name="Google Shape;322;p52">
            <a:extLst>
              <a:ext uri="{FF2B5EF4-FFF2-40B4-BE49-F238E27FC236}">
                <a16:creationId xmlns:a16="http://schemas.microsoft.com/office/drawing/2014/main" id="{B506BC51-2309-B11A-BF8E-62D4306DA8F0}"/>
              </a:ext>
            </a:extLst>
          </p:cNvPr>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Consignes et explications données aux élèves – hors modelage (à dire à haute voix)</a:t>
            </a:r>
            <a:endParaRPr sz="2000"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10" name="Google Shape;332;p53">
            <a:extLst>
              <a:ext uri="{FF2B5EF4-FFF2-40B4-BE49-F238E27FC236}">
                <a16:creationId xmlns:a16="http://schemas.microsoft.com/office/drawing/2014/main" id="{73DA3CC4-D07A-FD24-06B2-470FF6AFCBFE}"/>
              </a:ext>
            </a:extLst>
          </p:cNvPr>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Rappel du contrat de classe </a:t>
            </a:r>
            <a:endParaRPr sz="1867" kern="0" dirty="0">
              <a:solidFill>
                <a:srgbClr val="000000"/>
              </a:solidFill>
              <a:latin typeface="Calibri" panose="020F0502020204030204" pitchFamily="34" charset="0"/>
              <a:cs typeface="Calibri" panose="020F0502020204030204" pitchFamily="34" charset="0"/>
              <a:sym typeface="Arial"/>
            </a:endParaRPr>
          </a:p>
        </p:txBody>
      </p:sp>
      <p:pic>
        <p:nvPicPr>
          <p:cNvPr id="11" name="Google Shape;336;p53">
            <a:extLst>
              <a:ext uri="{FF2B5EF4-FFF2-40B4-BE49-F238E27FC236}">
                <a16:creationId xmlns:a16="http://schemas.microsoft.com/office/drawing/2014/main" id="{707D932E-E30A-7595-2289-FC158DAB3283}"/>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2" name="Google Shape;291;p51">
            <a:extLst>
              <a:ext uri="{FF2B5EF4-FFF2-40B4-BE49-F238E27FC236}">
                <a16:creationId xmlns:a16="http://schemas.microsoft.com/office/drawing/2014/main" id="{B102DBF7-8612-EAB2-F4F6-FE2824A33C62}"/>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l’enseignant</a:t>
            </a:r>
            <a:endParaRPr lang="fr-FR" sz="1867" kern="0" dirty="0">
              <a:solidFill>
                <a:srgbClr val="000000"/>
              </a:solidFill>
              <a:latin typeface="Calibri" panose="020F0502020204030204" pitchFamily="34" charset="0"/>
              <a:cs typeface="Calibri" panose="020F0502020204030204" pitchFamily="34" charset="0"/>
              <a:sym typeface="Arial"/>
            </a:endParaRPr>
          </a:p>
        </p:txBody>
      </p:sp>
      <p:grpSp>
        <p:nvGrpSpPr>
          <p:cNvPr id="13" name="Groupe 3">
            <a:extLst>
              <a:ext uri="{FF2B5EF4-FFF2-40B4-BE49-F238E27FC236}">
                <a16:creationId xmlns:a16="http://schemas.microsoft.com/office/drawing/2014/main" id="{7C8BB474-F23B-5C87-47EF-B73EA69BFC17}"/>
              </a:ext>
            </a:extLst>
          </p:cNvPr>
          <p:cNvGrpSpPr/>
          <p:nvPr userDrawn="1"/>
        </p:nvGrpSpPr>
        <p:grpSpPr>
          <a:xfrm>
            <a:off x="1153868" y="2019636"/>
            <a:ext cx="814489" cy="699291"/>
            <a:chOff x="277892" y="2322046"/>
            <a:chExt cx="828656" cy="786827"/>
          </a:xfrm>
        </p:grpSpPr>
        <p:sp>
          <p:nvSpPr>
            <p:cNvPr id="14" name="Freeform 2">
              <a:extLst>
                <a:ext uri="{FF2B5EF4-FFF2-40B4-BE49-F238E27FC236}">
                  <a16:creationId xmlns:a16="http://schemas.microsoft.com/office/drawing/2014/main" id="{410781AD-EC8B-9893-FFEA-ADFD5BF9DD5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latin typeface="Calibri" panose="020F0502020204030204" pitchFamily="34" charset="0"/>
                <a:cs typeface="Calibri" panose="020F0502020204030204" pitchFamily="34" charset="0"/>
              </a:endParaRPr>
            </a:p>
          </p:txBody>
        </p:sp>
        <p:sp>
          <p:nvSpPr>
            <p:cNvPr id="15" name="Freeform 4">
              <a:extLst>
                <a:ext uri="{FF2B5EF4-FFF2-40B4-BE49-F238E27FC236}">
                  <a16:creationId xmlns:a16="http://schemas.microsoft.com/office/drawing/2014/main" id="{50FDC7F3-F5D0-66D4-CD0D-B9EC4EE2A3C9}"/>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latin typeface="Calibri" panose="020F0502020204030204" pitchFamily="34" charset="0"/>
                <a:cs typeface="Calibri" panose="020F0502020204030204" pitchFamily="34" charset="0"/>
              </a:endParaRPr>
            </a:p>
          </p:txBody>
        </p:sp>
      </p:grpSp>
      <p:pic>
        <p:nvPicPr>
          <p:cNvPr id="16" name="Picture 2" descr="Image générée">
            <a:extLst>
              <a:ext uri="{FF2B5EF4-FFF2-40B4-BE49-F238E27FC236}">
                <a16:creationId xmlns:a16="http://schemas.microsoft.com/office/drawing/2014/main" id="{527D9024-1749-B2A5-B66C-218973707C9F}"/>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a:extLst>
              <a:ext uri="{FF2B5EF4-FFF2-40B4-BE49-F238E27FC236}">
                <a16:creationId xmlns:a16="http://schemas.microsoft.com/office/drawing/2014/main" id="{99F2DA21-0D6B-EEDA-E4D7-20FE6425D166}"/>
              </a:ext>
            </a:extLst>
          </p:cNvPr>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a:extLst>
              <a:ext uri="{FF2B5EF4-FFF2-40B4-BE49-F238E27FC236}">
                <a16:creationId xmlns:a16="http://schemas.microsoft.com/office/drawing/2014/main" id="{D8F68E27-C54B-2365-46CC-80826021819A}"/>
              </a:ext>
            </a:extLst>
          </p:cNvPr>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Correction du devoir maison</a:t>
            </a:r>
            <a:endParaRPr sz="1867" kern="0"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36501120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a:extLst>
              <a:ext uri="{FF2B5EF4-FFF2-40B4-BE49-F238E27FC236}">
                <a16:creationId xmlns:a16="http://schemas.microsoft.com/office/drawing/2014/main" id="{455484CA-69F8-E897-4194-227636DCF03E}"/>
              </a:ext>
            </a:extLst>
          </p:cNvPr>
          <p:cNvGrpSpPr/>
          <p:nvPr userDrawn="1"/>
        </p:nvGrpSpPr>
        <p:grpSpPr>
          <a:xfrm>
            <a:off x="863927" y="4507781"/>
            <a:ext cx="5760430" cy="603600"/>
            <a:chOff x="647945" y="3380837"/>
            <a:chExt cx="4320322" cy="452700"/>
          </a:xfrm>
        </p:grpSpPr>
        <p:sp>
          <p:nvSpPr>
            <p:cNvPr id="3" name="Google Shape;334;p53">
              <a:extLst>
                <a:ext uri="{FF2B5EF4-FFF2-40B4-BE49-F238E27FC236}">
                  <a16:creationId xmlns:a16="http://schemas.microsoft.com/office/drawing/2014/main" id="{F98C3186-68F4-DA75-23D3-C638DE9F3D4C}"/>
                </a:ext>
              </a:extLst>
            </p:cNvPr>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autonomie</a:t>
              </a:r>
              <a:endParaRPr lang="fr-FR" altLang="fr-FR" sz="2000" kern="0" dirty="0">
                <a:solidFill>
                  <a:srgbClr val="000000"/>
                </a:solidFill>
                <a:latin typeface="Calibri" panose="020F0502020204030204" pitchFamily="34" charset="0"/>
                <a:cs typeface="Calibri" panose="020F0502020204030204" pitchFamily="34" charset="0"/>
                <a:sym typeface="Arial"/>
              </a:endParaRPr>
            </a:p>
          </p:txBody>
        </p:sp>
        <p:pic>
          <p:nvPicPr>
            <p:cNvPr id="4" name="Google Shape;338;p53">
              <a:extLst>
                <a:ext uri="{FF2B5EF4-FFF2-40B4-BE49-F238E27FC236}">
                  <a16:creationId xmlns:a16="http://schemas.microsoft.com/office/drawing/2014/main" id="{EE8B5758-FC32-6DBC-FA34-8AD293E331F4}"/>
                </a:ext>
              </a:extLst>
            </p:cNvPr>
            <p:cNvPicPr preferRelativeResize="0"/>
            <p:nvPr/>
          </p:nvPicPr>
          <p:blipFill rotWithShape="1">
            <a:blip r:embed="rId2">
              <a:alphaModFix/>
            </a:blip>
            <a:srcRect/>
            <a:stretch/>
          </p:blipFill>
          <p:spPr>
            <a:xfrm>
              <a:off x="647945" y="3380837"/>
              <a:ext cx="460215" cy="452700"/>
            </a:xfrm>
            <a:prstGeom prst="rect">
              <a:avLst/>
            </a:prstGeom>
            <a:noFill/>
            <a:ln>
              <a:noFill/>
            </a:ln>
          </p:spPr>
        </p:pic>
      </p:grpSp>
      <p:grpSp>
        <p:nvGrpSpPr>
          <p:cNvPr id="5" name="Groupe 19">
            <a:extLst>
              <a:ext uri="{FF2B5EF4-FFF2-40B4-BE49-F238E27FC236}">
                <a16:creationId xmlns:a16="http://schemas.microsoft.com/office/drawing/2014/main" id="{6A2A93EC-87F6-95D1-5797-17C55B688302}"/>
              </a:ext>
            </a:extLst>
          </p:cNvPr>
          <p:cNvGrpSpPr/>
          <p:nvPr userDrawn="1"/>
        </p:nvGrpSpPr>
        <p:grpSpPr>
          <a:xfrm>
            <a:off x="884384" y="3752370"/>
            <a:ext cx="10372677" cy="498415"/>
            <a:chOff x="663288" y="2814277"/>
            <a:chExt cx="7779508" cy="373811"/>
          </a:xfrm>
        </p:grpSpPr>
        <p:sp>
          <p:nvSpPr>
            <p:cNvPr id="19" name="Google Shape;335;p53">
              <a:extLst>
                <a:ext uri="{FF2B5EF4-FFF2-40B4-BE49-F238E27FC236}">
                  <a16:creationId xmlns:a16="http://schemas.microsoft.com/office/drawing/2014/main" id="{16265EDD-5F5E-B918-CCF9-5A4977E0A2E1}"/>
                </a:ext>
              </a:extLst>
            </p:cNvPr>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binômes</a:t>
              </a:r>
            </a:p>
          </p:txBody>
        </p:sp>
        <p:pic>
          <p:nvPicPr>
            <p:cNvPr id="20" name="Google Shape;339;p53">
              <a:extLst>
                <a:ext uri="{FF2B5EF4-FFF2-40B4-BE49-F238E27FC236}">
                  <a16:creationId xmlns:a16="http://schemas.microsoft.com/office/drawing/2014/main" id="{43A7DB30-C267-63FA-52A5-387FE7EB281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21" name="Groupe 17">
            <a:extLst>
              <a:ext uri="{FF2B5EF4-FFF2-40B4-BE49-F238E27FC236}">
                <a16:creationId xmlns:a16="http://schemas.microsoft.com/office/drawing/2014/main" id="{AB8F74CF-5AE3-7B7C-8F1A-7138C5479B0F}"/>
              </a:ext>
            </a:extLst>
          </p:cNvPr>
          <p:cNvGrpSpPr/>
          <p:nvPr userDrawn="1"/>
        </p:nvGrpSpPr>
        <p:grpSpPr>
          <a:xfrm>
            <a:off x="887673" y="2319672"/>
            <a:ext cx="6840126" cy="498414"/>
            <a:chOff x="657162" y="1688359"/>
            <a:chExt cx="5130094" cy="373810"/>
          </a:xfrm>
        </p:grpSpPr>
        <p:pic>
          <p:nvPicPr>
            <p:cNvPr id="22" name="Google Shape;289;p51">
              <a:extLst>
                <a:ext uri="{FF2B5EF4-FFF2-40B4-BE49-F238E27FC236}">
                  <a16:creationId xmlns:a16="http://schemas.microsoft.com/office/drawing/2014/main" id="{AF9116B7-A8C5-1AC9-6D6A-06E46B310BA3}"/>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23" name="Google Shape;290;p51">
              <a:extLst>
                <a:ext uri="{FF2B5EF4-FFF2-40B4-BE49-F238E27FC236}">
                  <a16:creationId xmlns:a16="http://schemas.microsoft.com/office/drawing/2014/main" id="{7C2661D8-C739-826A-F71A-B0D3928B2B2F}"/>
                </a:ext>
              </a:extLst>
            </p:cNvPr>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écoutent l’enseignant avec attention</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grpSp>
        <p:nvGrpSpPr>
          <p:cNvPr id="24" name="Groupe 16">
            <a:extLst>
              <a:ext uri="{FF2B5EF4-FFF2-40B4-BE49-F238E27FC236}">
                <a16:creationId xmlns:a16="http://schemas.microsoft.com/office/drawing/2014/main" id="{55116010-721E-395D-81F9-3AB0089260C9}"/>
              </a:ext>
            </a:extLst>
          </p:cNvPr>
          <p:cNvGrpSpPr/>
          <p:nvPr userDrawn="1"/>
        </p:nvGrpSpPr>
        <p:grpSpPr>
          <a:xfrm>
            <a:off x="954798" y="1692132"/>
            <a:ext cx="5669559" cy="426303"/>
            <a:chOff x="716099" y="1269098"/>
            <a:chExt cx="4252169" cy="319727"/>
          </a:xfrm>
        </p:grpSpPr>
        <p:sp>
          <p:nvSpPr>
            <p:cNvPr id="25" name="Google Shape;293;p51">
              <a:extLst>
                <a:ext uri="{FF2B5EF4-FFF2-40B4-BE49-F238E27FC236}">
                  <a16:creationId xmlns:a16="http://schemas.microsoft.com/office/drawing/2014/main" id="{7032D0E0-EBEC-53E8-0B49-48526A3D36F9}"/>
                </a:ext>
              </a:extLst>
            </p:cNvPr>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lèvent la main pour participer</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26" name="Google Shape;294;p51" descr="Lever la main - Icônes mains et gestes gratuites">
              <a:extLst>
                <a:ext uri="{FF2B5EF4-FFF2-40B4-BE49-F238E27FC236}">
                  <a16:creationId xmlns:a16="http://schemas.microsoft.com/office/drawing/2014/main" id="{2ACEC901-186A-BF79-835B-E57B82F459EF}"/>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27" name="Groupe 4">
            <a:extLst>
              <a:ext uri="{FF2B5EF4-FFF2-40B4-BE49-F238E27FC236}">
                <a16:creationId xmlns:a16="http://schemas.microsoft.com/office/drawing/2014/main" id="{A476E449-2EDB-16AA-E1CA-9C17502AAE06}"/>
              </a:ext>
            </a:extLst>
          </p:cNvPr>
          <p:cNvGrpSpPr/>
          <p:nvPr userDrawn="1"/>
        </p:nvGrpSpPr>
        <p:grpSpPr>
          <a:xfrm>
            <a:off x="863575" y="916351"/>
            <a:ext cx="6681334" cy="603600"/>
            <a:chOff x="915782" y="892042"/>
            <a:chExt cx="6681334" cy="603600"/>
          </a:xfrm>
        </p:grpSpPr>
        <p:sp>
          <p:nvSpPr>
            <p:cNvPr id="28" name="Google Shape;333;p53">
              <a:extLst>
                <a:ext uri="{FF2B5EF4-FFF2-40B4-BE49-F238E27FC236}">
                  <a16:creationId xmlns:a16="http://schemas.microsoft.com/office/drawing/2014/main" id="{DFD7CD4B-7B90-E1D3-21AD-ACB5739F4ED9}"/>
                </a:ext>
              </a:extLst>
            </p:cNvPr>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utilisent l’ardoise pour répondre</a:t>
              </a:r>
              <a:endParaRPr sz="2000" kern="0" dirty="0">
                <a:solidFill>
                  <a:srgbClr val="000000"/>
                </a:solidFill>
                <a:latin typeface="Calibri" panose="020F0502020204030204" pitchFamily="34" charset="0"/>
                <a:cs typeface="Calibri" panose="020F0502020204030204" pitchFamily="34" charset="0"/>
                <a:sym typeface="Arial"/>
              </a:endParaRPr>
            </a:p>
          </p:txBody>
        </p:sp>
        <p:grpSp>
          <p:nvGrpSpPr>
            <p:cNvPr id="29" name="Groupe 26">
              <a:extLst>
                <a:ext uri="{FF2B5EF4-FFF2-40B4-BE49-F238E27FC236}">
                  <a16:creationId xmlns:a16="http://schemas.microsoft.com/office/drawing/2014/main" id="{A0ECEF0B-4454-0780-970F-F29223465F33}"/>
                </a:ext>
              </a:extLst>
            </p:cNvPr>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a:extLst>
                  <a:ext uri="{FF2B5EF4-FFF2-40B4-BE49-F238E27FC236}">
                    <a16:creationId xmlns:a16="http://schemas.microsoft.com/office/drawing/2014/main" id="{631B41C6-5093-1874-B93F-DF1E71265567}"/>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1" name="Rectangle 30">
                <a:extLst>
                  <a:ext uri="{FF2B5EF4-FFF2-40B4-BE49-F238E27FC236}">
                    <a16:creationId xmlns:a16="http://schemas.microsoft.com/office/drawing/2014/main" id="{B7B9C88E-B244-D0E5-DBC7-CAAEF4B2E030}"/>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Calibri" panose="020F0502020204030204" pitchFamily="34" charset="0"/>
                  <a:cs typeface="Calibri" panose="020F0502020204030204" pitchFamily="34" charset="0"/>
                  <a:sym typeface="Arial"/>
                </a:endParaRPr>
              </a:p>
            </p:txBody>
          </p:sp>
        </p:grpSp>
      </p:grpSp>
      <p:grpSp>
        <p:nvGrpSpPr>
          <p:cNvPr id="32" name="Groupe 18">
            <a:extLst>
              <a:ext uri="{FF2B5EF4-FFF2-40B4-BE49-F238E27FC236}">
                <a16:creationId xmlns:a16="http://schemas.microsoft.com/office/drawing/2014/main" id="{F3573989-899D-DD36-F65B-31E027EEE3BF}"/>
              </a:ext>
            </a:extLst>
          </p:cNvPr>
          <p:cNvGrpSpPr/>
          <p:nvPr userDrawn="1"/>
        </p:nvGrpSpPr>
        <p:grpSpPr>
          <a:xfrm>
            <a:off x="915782" y="3014983"/>
            <a:ext cx="8342891" cy="482880"/>
            <a:chOff x="686836" y="2261237"/>
            <a:chExt cx="6257168" cy="362160"/>
          </a:xfrm>
        </p:grpSpPr>
        <p:sp>
          <p:nvSpPr>
            <p:cNvPr id="33" name="Google Shape;295;p51">
              <a:extLst>
                <a:ext uri="{FF2B5EF4-FFF2-40B4-BE49-F238E27FC236}">
                  <a16:creationId xmlns:a16="http://schemas.microsoft.com/office/drawing/2014/main" id="{6D8A138A-8404-BF79-B7CE-ED709CE3DE1C}"/>
                </a:ext>
              </a:extLst>
            </p:cNvPr>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élèvent gardent des traces écrites sur les livrets ou leurs cahiers</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nvGrpSpPr>
            <p:cNvPr id="34" name="Groupe 37">
              <a:extLst>
                <a:ext uri="{FF2B5EF4-FFF2-40B4-BE49-F238E27FC236}">
                  <a16:creationId xmlns:a16="http://schemas.microsoft.com/office/drawing/2014/main" id="{D258F6F1-54E9-CC65-6804-B72492331640}"/>
                </a:ext>
              </a:extLst>
            </p:cNvPr>
            <p:cNvGrpSpPr/>
            <p:nvPr/>
          </p:nvGrpSpPr>
          <p:grpSpPr>
            <a:xfrm>
              <a:off x="686836" y="2261237"/>
              <a:ext cx="413750" cy="353971"/>
              <a:chOff x="10280460" y="4850932"/>
              <a:chExt cx="630930" cy="588164"/>
            </a:xfrm>
          </p:grpSpPr>
          <p:pic>
            <p:nvPicPr>
              <p:cNvPr id="35" name="Picture 7">
                <a:extLst>
                  <a:ext uri="{FF2B5EF4-FFF2-40B4-BE49-F238E27FC236}">
                    <a16:creationId xmlns:a16="http://schemas.microsoft.com/office/drawing/2014/main" id="{D769BB9A-B098-79E1-8239-99CA09660C46}"/>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a:extLst>
                  <a:ext uri="{FF2B5EF4-FFF2-40B4-BE49-F238E27FC236}">
                    <a16:creationId xmlns:a16="http://schemas.microsoft.com/office/drawing/2014/main" id="{C784C1E5-128D-2566-862A-59901DE4B6A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a:extLst>
              <a:ext uri="{FF2B5EF4-FFF2-40B4-BE49-F238E27FC236}">
                <a16:creationId xmlns:a16="http://schemas.microsoft.com/office/drawing/2014/main" id="{A40F8BC1-7C32-736A-15E5-657A517D14A8}"/>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l’élève</a:t>
            </a:r>
            <a:endParaRPr lang="fr-FR" sz="1867" kern="0" dirty="0">
              <a:solidFill>
                <a:srgbClr val="000000"/>
              </a:solidFill>
              <a:latin typeface="Calibri" panose="020F0502020204030204" pitchFamily="34" charset="0"/>
              <a:cs typeface="Calibri" panose="020F0502020204030204" pitchFamily="34" charset="0"/>
              <a:sym typeface="Arial"/>
            </a:endParaRPr>
          </a:p>
        </p:txBody>
      </p:sp>
      <p:sp>
        <p:nvSpPr>
          <p:cNvPr id="38" name="Google Shape;335;p53">
            <a:extLst>
              <a:ext uri="{FF2B5EF4-FFF2-40B4-BE49-F238E27FC236}">
                <a16:creationId xmlns:a16="http://schemas.microsoft.com/office/drawing/2014/main" id="{2369AF76-2833-62D1-EB9E-5C27BDD16343}"/>
              </a:ext>
            </a:extLst>
          </p:cNvPr>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panose="020F0502020204030204" pitchFamily="34" charset="0"/>
                <a:ea typeface="Calibri"/>
                <a:cs typeface="Calibri" panose="020F0502020204030204" pitchFamily="34" charset="0"/>
                <a:sym typeface="Calibri"/>
              </a:rPr>
              <a:t>L</a:t>
            </a:r>
            <a:r>
              <a:rPr lang="fr" sz="2000" b="1" kern="0" dirty="0">
                <a:solidFill>
                  <a:srgbClr val="44546A"/>
                </a:solidFill>
                <a:latin typeface="Calibri" panose="020F0502020204030204" pitchFamily="34" charset="0"/>
                <a:ea typeface="Calibri"/>
                <a:cs typeface="Calibri" panose="020F0502020204030204" pitchFamily="34" charset="0"/>
                <a:sym typeface="Calibri"/>
              </a:rPr>
              <a:t>es élèves passent au tableau</a:t>
            </a:r>
            <a:endParaRPr sz="2000" kern="0" dirty="0">
              <a:solidFill>
                <a:srgbClr val="000000"/>
              </a:solidFill>
              <a:latin typeface="Calibri" panose="020F0502020204030204" pitchFamily="34" charset="0"/>
              <a:cs typeface="Calibri" panose="020F0502020204030204" pitchFamily="34" charset="0"/>
              <a:sym typeface="Arial"/>
            </a:endParaRPr>
          </a:p>
        </p:txBody>
      </p:sp>
      <p:pic>
        <p:nvPicPr>
          <p:cNvPr id="39" name="Picture 1">
            <a:extLst>
              <a:ext uri="{FF2B5EF4-FFF2-40B4-BE49-F238E27FC236}">
                <a16:creationId xmlns:a16="http://schemas.microsoft.com/office/drawing/2014/main" id="{6AE998C4-B93B-EDF2-241A-2D56A1D7A190}"/>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extLst>
      <p:ext uri="{BB962C8B-B14F-4D97-AF65-F5344CB8AC3E}">
        <p14:creationId xmlns:p14="http://schemas.microsoft.com/office/powerpoint/2010/main" val="28450281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6F2"/>
        </a:solidFill>
        <a:effectLst/>
      </p:bgPr>
    </p:bg>
    <p:spTree>
      <p:nvGrpSpPr>
        <p:cNvPr id="1" name=""/>
        <p:cNvGrpSpPr/>
        <p:nvPr/>
      </p:nvGrpSpPr>
      <p:grpSpPr>
        <a:xfrm>
          <a:off x="0" y="0"/>
          <a:ext cx="0" cy="0"/>
          <a:chOff x="0" y="0"/>
          <a:chExt cx="0" cy="0"/>
        </a:xfrm>
      </p:grpSpPr>
      <p:grpSp>
        <p:nvGrpSpPr>
          <p:cNvPr id="6" name="Google Shape;250;p28">
            <a:extLst>
              <a:ext uri="{FF2B5EF4-FFF2-40B4-BE49-F238E27FC236}">
                <a16:creationId xmlns:a16="http://schemas.microsoft.com/office/drawing/2014/main" id="{A8360E5E-9716-211B-4AB4-F30E96005C08}"/>
              </a:ext>
            </a:extLst>
          </p:cNvPr>
          <p:cNvGrpSpPr/>
          <p:nvPr userDrawn="1"/>
        </p:nvGrpSpPr>
        <p:grpSpPr>
          <a:xfrm>
            <a:off x="1306286" y="1032992"/>
            <a:ext cx="9579427" cy="5403036"/>
            <a:chOff x="1619475" y="1029778"/>
            <a:chExt cx="6095701" cy="3804525"/>
          </a:xfrm>
        </p:grpSpPr>
        <p:sp>
          <p:nvSpPr>
            <p:cNvPr id="7" name="Google Shape;251;p28">
              <a:extLst>
                <a:ext uri="{FF2B5EF4-FFF2-40B4-BE49-F238E27FC236}">
                  <a16:creationId xmlns:a16="http://schemas.microsoft.com/office/drawing/2014/main" id="{FA17CCFF-EE09-3EC4-5D73-7FB52CE5990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sp>
          <p:nvSpPr>
            <p:cNvPr id="8" name="Google Shape;252;p28">
              <a:extLst>
                <a:ext uri="{FF2B5EF4-FFF2-40B4-BE49-F238E27FC236}">
                  <a16:creationId xmlns:a16="http://schemas.microsoft.com/office/drawing/2014/main" id="{ECBB120E-536C-8FEB-869A-62ABAFAC324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9" name="Google Shape;255;p28">
            <a:extLst>
              <a:ext uri="{FF2B5EF4-FFF2-40B4-BE49-F238E27FC236}">
                <a16:creationId xmlns:a16="http://schemas.microsoft.com/office/drawing/2014/main" id="{A70412DC-1D3C-A7CC-7D08-6DA571BCD97C}"/>
              </a:ext>
            </a:extLst>
          </p:cNvPr>
          <p:cNvSpPr/>
          <p:nvPr userDrawn="1"/>
        </p:nvSpPr>
        <p:spPr>
          <a:xfrm>
            <a:off x="948075" y="181482"/>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0" name="Google Shape;995;p109">
            <a:extLst>
              <a:ext uri="{FF2B5EF4-FFF2-40B4-BE49-F238E27FC236}">
                <a16:creationId xmlns:a16="http://schemas.microsoft.com/office/drawing/2014/main" id="{22D538A4-3182-65C8-6ABA-050037FC3F41}"/>
              </a:ext>
            </a:extLst>
          </p:cNvPr>
          <p:cNvSpPr txBox="1"/>
          <p:nvPr userDrawn="1"/>
        </p:nvSpPr>
        <p:spPr>
          <a:xfrm>
            <a:off x="1508625" y="1416789"/>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1" name="Google Shape;996;p109">
            <a:extLst>
              <a:ext uri="{FF2B5EF4-FFF2-40B4-BE49-F238E27FC236}">
                <a16:creationId xmlns:a16="http://schemas.microsoft.com/office/drawing/2014/main" id="{66364002-3C43-EA1F-98DB-2415C1736FA0}"/>
              </a:ext>
            </a:extLst>
          </p:cNvPr>
          <p:cNvSpPr txBox="1"/>
          <p:nvPr userDrawn="1"/>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13" name="Picture 12">
            <a:extLst>
              <a:ext uri="{FF2B5EF4-FFF2-40B4-BE49-F238E27FC236}">
                <a16:creationId xmlns:a16="http://schemas.microsoft.com/office/drawing/2014/main" id="{90826B0B-A604-22AA-6B36-0CE111A5321B}"/>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rot="19675284">
            <a:off x="8544238" y="4865352"/>
            <a:ext cx="1564020" cy="174252"/>
          </a:xfrm>
          <a:prstGeom prst="rect">
            <a:avLst/>
          </a:prstGeom>
        </p:spPr>
      </p:pic>
      <p:pic>
        <p:nvPicPr>
          <p:cNvPr id="14" name="Picture 13">
            <a:extLst>
              <a:ext uri="{FF2B5EF4-FFF2-40B4-BE49-F238E27FC236}">
                <a16:creationId xmlns:a16="http://schemas.microsoft.com/office/drawing/2014/main" id="{F8EC4882-7C52-C087-E415-A9FE7DECFDEF}"/>
              </a:ext>
            </a:extLst>
          </p:cNvPr>
          <p:cNvPicPr>
            <a:picLocks noChangeAspect="1"/>
          </p:cNvPicPr>
          <p:nvPr userDrawn="1"/>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A0BC54C1-3967-5578-4E72-B4CAFC18A087}"/>
              </a:ext>
            </a:extLst>
          </p:cNvPr>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492110" y="5381605"/>
            <a:ext cx="413335" cy="397411"/>
          </a:xfrm>
          <a:prstGeom prst="rect">
            <a:avLst/>
          </a:prstGeom>
        </p:spPr>
      </p:pic>
      <p:pic>
        <p:nvPicPr>
          <p:cNvPr id="40" name="Picture 4">
            <a:extLst>
              <a:ext uri="{FF2B5EF4-FFF2-40B4-BE49-F238E27FC236}">
                <a16:creationId xmlns:a16="http://schemas.microsoft.com/office/drawing/2014/main" id="{CC630518-916E-ACA4-D8BB-8D1B317C61B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ZoneTexte 10">
            <a:extLst>
              <a:ext uri="{FF2B5EF4-FFF2-40B4-BE49-F238E27FC236}">
                <a16:creationId xmlns:a16="http://schemas.microsoft.com/office/drawing/2014/main" id="{136304CA-9344-CA01-AF56-88EE7AC7B643}"/>
              </a:ext>
            </a:extLst>
          </p:cNvPr>
          <p:cNvSpPr txBox="1"/>
          <p:nvPr userDrawn="1"/>
        </p:nvSpPr>
        <p:spPr>
          <a:xfrm>
            <a:off x="8617364" y="3426733"/>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42" name="Rectangle 41">
            <a:extLst>
              <a:ext uri="{FF2B5EF4-FFF2-40B4-BE49-F238E27FC236}">
                <a16:creationId xmlns:a16="http://schemas.microsoft.com/office/drawing/2014/main" id="{33213196-BB7D-7049-E6FD-D6A3E6F126B3}"/>
              </a:ext>
            </a:extLst>
          </p:cNvPr>
          <p:cNvSpPr/>
          <p:nvPr userDrawn="1"/>
        </p:nvSpPr>
        <p:spPr>
          <a:xfrm>
            <a:off x="4218715" y="3878375"/>
            <a:ext cx="1349291" cy="600164"/>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43" name="Image 20">
            <a:extLst>
              <a:ext uri="{FF2B5EF4-FFF2-40B4-BE49-F238E27FC236}">
                <a16:creationId xmlns:a16="http://schemas.microsoft.com/office/drawing/2014/main" id="{F7D6FA7E-4E73-2155-87D8-FD7655791AF4}"/>
              </a:ext>
            </a:extLst>
          </p:cNvPr>
          <p:cNvPicPr>
            <a:picLocks noChangeAspect="1"/>
          </p:cNvPicPr>
          <p:nvPr userDrawn="1"/>
        </p:nvPicPr>
        <p:blipFill>
          <a:blip r:embed="rId6"/>
          <a:stretch>
            <a:fillRect/>
          </a:stretch>
        </p:blipFill>
        <p:spPr>
          <a:xfrm>
            <a:off x="4010586" y="2316888"/>
            <a:ext cx="1765551" cy="1457749"/>
          </a:xfrm>
          <a:prstGeom prst="rect">
            <a:avLst/>
          </a:prstGeom>
          <a:ln>
            <a:solidFill>
              <a:schemeClr val="accent1"/>
            </a:solidFill>
          </a:ln>
          <a:effectLst>
            <a:outerShdw blurRad="50800" dist="38100" dir="2700000" algn="tl" rotWithShape="0">
              <a:prstClr val="black">
                <a:alpha val="40000"/>
              </a:prstClr>
            </a:outerShdw>
          </a:effectLst>
        </p:spPr>
      </p:pic>
      <p:sp>
        <p:nvSpPr>
          <p:cNvPr id="44" name="Rectangle 43">
            <a:extLst>
              <a:ext uri="{FF2B5EF4-FFF2-40B4-BE49-F238E27FC236}">
                <a16:creationId xmlns:a16="http://schemas.microsoft.com/office/drawing/2014/main" id="{035B0005-5CB7-5851-ED75-A8F4E9987C07}"/>
              </a:ext>
            </a:extLst>
          </p:cNvPr>
          <p:cNvSpPr/>
          <p:nvPr userDrawn="1"/>
        </p:nvSpPr>
        <p:spPr>
          <a:xfrm>
            <a:off x="2118499" y="3514273"/>
            <a:ext cx="1349291" cy="261610"/>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Support PPT</a:t>
            </a:r>
          </a:p>
        </p:txBody>
      </p:sp>
      <p:sp>
        <p:nvSpPr>
          <p:cNvPr id="45" name="ZoneTexte 24">
            <a:extLst>
              <a:ext uri="{FF2B5EF4-FFF2-40B4-BE49-F238E27FC236}">
                <a16:creationId xmlns:a16="http://schemas.microsoft.com/office/drawing/2014/main" id="{212D7E7D-188B-E302-A4A1-B9D9218ED360}"/>
              </a:ext>
            </a:extLst>
          </p:cNvPr>
          <p:cNvSpPr txBox="1"/>
          <p:nvPr userDrawn="1"/>
        </p:nvSpPr>
        <p:spPr>
          <a:xfrm>
            <a:off x="6383334" y="3948484"/>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Livret</a:t>
            </a:r>
          </a:p>
        </p:txBody>
      </p:sp>
      <p:sp>
        <p:nvSpPr>
          <p:cNvPr id="47" name="Picture Placeholder 46">
            <a:extLst>
              <a:ext uri="{FF2B5EF4-FFF2-40B4-BE49-F238E27FC236}">
                <a16:creationId xmlns:a16="http://schemas.microsoft.com/office/drawing/2014/main" id="{E158C153-CEB9-6B25-4344-46AB868B4159}"/>
              </a:ext>
            </a:extLst>
          </p:cNvPr>
          <p:cNvSpPr>
            <a:spLocks noGrp="1"/>
          </p:cNvSpPr>
          <p:nvPr>
            <p:ph type="pic" sz="quarter" idx="10"/>
          </p:nvPr>
        </p:nvSpPr>
        <p:spPr>
          <a:xfrm>
            <a:off x="1773800" y="2320200"/>
            <a:ext cx="1976400" cy="1108800"/>
          </a:xfrm>
        </p:spPr>
        <p:txBody>
          <a:bodyPr/>
          <a:lstStyle/>
          <a:p>
            <a:endParaRPr lang="fr-FR"/>
          </a:p>
        </p:txBody>
      </p:sp>
      <p:sp>
        <p:nvSpPr>
          <p:cNvPr id="48" name="Picture Placeholder 46">
            <a:extLst>
              <a:ext uri="{FF2B5EF4-FFF2-40B4-BE49-F238E27FC236}">
                <a16:creationId xmlns:a16="http://schemas.microsoft.com/office/drawing/2014/main" id="{F5AA724E-4917-3B05-FA7A-466E7FD5919B}"/>
              </a:ext>
            </a:extLst>
          </p:cNvPr>
          <p:cNvSpPr>
            <a:spLocks noGrp="1"/>
          </p:cNvSpPr>
          <p:nvPr>
            <p:ph type="pic" sz="quarter" idx="11"/>
          </p:nvPr>
        </p:nvSpPr>
        <p:spPr>
          <a:xfrm>
            <a:off x="1847600" y="4260622"/>
            <a:ext cx="1828800" cy="1728000"/>
          </a:xfrm>
        </p:spPr>
        <p:txBody>
          <a:bodyPr/>
          <a:lstStyle/>
          <a:p>
            <a:endParaRPr lang="fr-FR"/>
          </a:p>
        </p:txBody>
      </p:sp>
      <p:sp>
        <p:nvSpPr>
          <p:cNvPr id="49" name="Picture Placeholder 46">
            <a:extLst>
              <a:ext uri="{FF2B5EF4-FFF2-40B4-BE49-F238E27FC236}">
                <a16:creationId xmlns:a16="http://schemas.microsoft.com/office/drawing/2014/main" id="{824CE353-F760-8F0B-B724-42EC32B6F969}"/>
              </a:ext>
            </a:extLst>
          </p:cNvPr>
          <p:cNvSpPr>
            <a:spLocks noGrp="1"/>
          </p:cNvSpPr>
          <p:nvPr>
            <p:ph type="pic" sz="quarter" idx="12"/>
          </p:nvPr>
        </p:nvSpPr>
        <p:spPr>
          <a:xfrm>
            <a:off x="6770034" y="2373367"/>
            <a:ext cx="1134000" cy="1587600"/>
          </a:xfrm>
        </p:spPr>
        <p:txBody>
          <a:bodyPr/>
          <a:lstStyle/>
          <a:p>
            <a:endParaRPr lang="fr-FR"/>
          </a:p>
        </p:txBody>
      </p:sp>
      <p:pic>
        <p:nvPicPr>
          <p:cNvPr id="50" name="Picture 49" descr="Image générée">
            <a:extLst>
              <a:ext uri="{FF2B5EF4-FFF2-40B4-BE49-F238E27FC236}">
                <a16:creationId xmlns:a16="http://schemas.microsoft.com/office/drawing/2014/main" id="{5F3834D9-D25B-1AA0-4467-FDDA80A5FD8A}"/>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93709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Repérage dans la semain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Repérage dans la semaine</a:t>
            </a:r>
            <a:endParaRPr lang="fr-FR" sz="3200" i="1" kern="0" dirty="0">
              <a:solidFill>
                <a:srgbClr val="44546A"/>
              </a:solidFill>
              <a:latin typeface="Calibri" panose="020F0502020204030204" pitchFamily="34" charset="0"/>
              <a:ea typeface="Calibri"/>
              <a:cs typeface="Calibri" panose="020F0502020204030204" pitchFamily="34" charset="0"/>
              <a:sym typeface="Arial"/>
            </a:endParaRP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86;p29">
            <a:extLst>
              <a:ext uri="{FF2B5EF4-FFF2-40B4-BE49-F238E27FC236}">
                <a16:creationId xmlns:a16="http://schemas.microsoft.com/office/drawing/2014/main" id="{ABDCD58E-FB84-201F-97D0-4B520E132A8C}"/>
              </a:ext>
            </a:extLst>
          </p:cNvPr>
          <p:cNvSpPr>
            <a:spLocks noGrp="1" noRot="1" noMove="1" noResize="1" noEditPoints="1" noAdjustHandles="1" noChangeArrowheads="1" noChangeShapeType="1"/>
          </p:cNvSpPr>
          <p:nvPr userDrawn="1"/>
        </p:nvSpPr>
        <p:spPr>
          <a:xfrm>
            <a:off x="3126176" y="1732141"/>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5" name="Google Shape;289;p29">
            <a:extLst>
              <a:ext uri="{FF2B5EF4-FFF2-40B4-BE49-F238E27FC236}">
                <a16:creationId xmlns:a16="http://schemas.microsoft.com/office/drawing/2014/main" id="{85F375F5-004F-F064-1F4E-54D59B70D8FA}"/>
              </a:ext>
            </a:extLst>
          </p:cNvPr>
          <p:cNvSpPr>
            <a:spLocks noGrp="1" noRot="1" noMove="1" noResize="1" noEditPoints="1" noAdjustHandles="1" noChangeArrowheads="1" noChangeShapeType="1"/>
          </p:cNvSpPr>
          <p:nvPr userDrawn="1"/>
        </p:nvSpPr>
        <p:spPr>
          <a:xfrm>
            <a:off x="1322800" y="2613865"/>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6" name="Google Shape;291;p29">
            <a:extLst>
              <a:ext uri="{FF2B5EF4-FFF2-40B4-BE49-F238E27FC236}">
                <a16:creationId xmlns:a16="http://schemas.microsoft.com/office/drawing/2014/main" id="{ADD5BB2C-B97C-AC7F-2FD4-315C808D858B}"/>
              </a:ext>
            </a:extLst>
          </p:cNvPr>
          <p:cNvSpPr>
            <a:spLocks noGrp="1" noRot="1" noMove="1" noResize="1" noEditPoints="1" noAdjustHandles="1" noChangeArrowheads="1" noChangeShapeType="1"/>
          </p:cNvSpPr>
          <p:nvPr userDrawn="1"/>
        </p:nvSpPr>
        <p:spPr>
          <a:xfrm>
            <a:off x="1322800" y="5106725"/>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400" b="1" dirty="0">
              <a:solidFill>
                <a:prstClr val="black"/>
              </a:solidFill>
              <a:latin typeface="Calibri" panose="020F0502020204030204" pitchFamily="34" charset="0"/>
              <a:cs typeface="Calibri" panose="020F0502020204030204" pitchFamily="34" charset="0"/>
              <a:sym typeface="Arial"/>
            </a:endParaRPr>
          </a:p>
        </p:txBody>
      </p:sp>
      <p:sp>
        <p:nvSpPr>
          <p:cNvPr id="17" name="Google Shape;293;p29">
            <a:extLst>
              <a:ext uri="{FF2B5EF4-FFF2-40B4-BE49-F238E27FC236}">
                <a16:creationId xmlns:a16="http://schemas.microsoft.com/office/drawing/2014/main" id="{EE321337-206A-A690-7375-D168168C42F0}"/>
              </a:ext>
            </a:extLst>
          </p:cNvPr>
          <p:cNvSpPr>
            <a:spLocks noGrp="1" noRot="1" noMove="1" noResize="1" noEditPoints="1" noAdjustHandles="1" noChangeArrowheads="1" noChangeShapeType="1"/>
          </p:cNvSpPr>
          <p:nvPr userDrawn="1"/>
        </p:nvSpPr>
        <p:spPr>
          <a:xfrm>
            <a:off x="1322800" y="3495589"/>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8" name="Google Shape;291;p29">
            <a:extLst>
              <a:ext uri="{FF2B5EF4-FFF2-40B4-BE49-F238E27FC236}">
                <a16:creationId xmlns:a16="http://schemas.microsoft.com/office/drawing/2014/main" id="{C292A691-6A85-6748-2155-87E370E3EA1E}"/>
              </a:ext>
            </a:extLst>
          </p:cNvPr>
          <p:cNvSpPr>
            <a:spLocks noGrp="1" noRot="1" noMove="1" noResize="1" noEditPoints="1" noAdjustHandles="1" noChangeArrowheads="1" noChangeShapeType="1"/>
          </p:cNvSpPr>
          <p:nvPr userDrawn="1"/>
        </p:nvSpPr>
        <p:spPr>
          <a:xfrm>
            <a:off x="1322800" y="5988449"/>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44546A"/>
            </a:solidFill>
            <a:prstDash val="solid"/>
            <a:miter/>
          </a:ln>
        </p:spPr>
        <p:txBody>
          <a:bodyPr vert="horz" wrap="square" lIns="68571" tIns="34271" rIns="68571" bIns="34271" anchor="ctr" anchorCtr="1" compatLnSpc="1">
            <a:noAutofit/>
          </a:bodyPr>
          <a:lstStyle/>
          <a:p>
            <a:pPr algn="ctr" defTabSz="914377">
              <a:defRPr sz="1800" b="0" i="0" u="none" strike="noStrike" kern="0" cap="none" spc="0" baseline="0">
                <a:solidFill>
                  <a:srgbClr val="000000"/>
                </a:solidFill>
                <a:uFillTx/>
              </a:defRPr>
            </a:pPr>
            <a:endParaRPr lang="fr-FR" sz="2000" kern="0" dirty="0">
              <a:solidFill>
                <a:prstClr val="white">
                  <a:lumMod val="50000"/>
                </a:prstClr>
              </a:solidFill>
              <a:latin typeface="Calibri" panose="020F0502020204030204" pitchFamily="34" charset="0"/>
              <a:ea typeface="Calibri"/>
              <a:cs typeface="Calibri" panose="020F0502020204030204" pitchFamily="34" charset="0"/>
              <a:sym typeface="Arial"/>
            </a:endParaRPr>
          </a:p>
        </p:txBody>
      </p:sp>
      <p:sp>
        <p:nvSpPr>
          <p:cNvPr id="19" name="Google Shape;289;p29">
            <a:extLst>
              <a:ext uri="{FF2B5EF4-FFF2-40B4-BE49-F238E27FC236}">
                <a16:creationId xmlns:a16="http://schemas.microsoft.com/office/drawing/2014/main" id="{4017964E-FA83-761C-86B1-3E5647955B13}"/>
              </a:ext>
            </a:extLst>
          </p:cNvPr>
          <p:cNvSpPr>
            <a:spLocks noGrp="1" noRot="1" noMove="1" noResize="1" noEditPoints="1" noAdjustHandles="1" noChangeArrowheads="1" noChangeShapeType="1"/>
          </p:cNvSpPr>
          <p:nvPr userDrawn="1"/>
        </p:nvSpPr>
        <p:spPr>
          <a:xfrm>
            <a:off x="1342224" y="1732144"/>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0" name="Google Shape;292;p29">
            <a:extLst>
              <a:ext uri="{FF2B5EF4-FFF2-40B4-BE49-F238E27FC236}">
                <a16:creationId xmlns:a16="http://schemas.microsoft.com/office/drawing/2014/main" id="{D06668B3-CDDA-352E-AEE0-24A484BF68E6}"/>
              </a:ext>
            </a:extLst>
          </p:cNvPr>
          <p:cNvSpPr>
            <a:spLocks noGrp="1" noRot="1" noMove="1" noResize="1" noEditPoints="1" noAdjustHandles="1" noChangeArrowheads="1" noChangeShapeType="1"/>
          </p:cNvSpPr>
          <p:nvPr userDrawn="1"/>
        </p:nvSpPr>
        <p:spPr>
          <a:xfrm>
            <a:off x="3167037" y="2595431"/>
            <a:ext cx="8111946"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1" name="Google Shape;292;p29">
            <a:extLst>
              <a:ext uri="{FF2B5EF4-FFF2-40B4-BE49-F238E27FC236}">
                <a16:creationId xmlns:a16="http://schemas.microsoft.com/office/drawing/2014/main" id="{A4B2D5EF-B2D1-FD9E-B26A-6CC6935619CF}"/>
              </a:ext>
            </a:extLst>
          </p:cNvPr>
          <p:cNvSpPr>
            <a:spLocks noGrp="1" noRot="1" noMove="1" noResize="1" noEditPoints="1" noAdjustHandles="1" noChangeArrowheads="1" noChangeShapeType="1"/>
          </p:cNvSpPr>
          <p:nvPr userDrawn="1"/>
        </p:nvSpPr>
        <p:spPr>
          <a:xfrm>
            <a:off x="3167035" y="3495589"/>
            <a:ext cx="8111946"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2" name="Google Shape;292;p29">
            <a:extLst>
              <a:ext uri="{FF2B5EF4-FFF2-40B4-BE49-F238E27FC236}">
                <a16:creationId xmlns:a16="http://schemas.microsoft.com/office/drawing/2014/main" id="{1345C3FC-2AC4-C7BA-A11F-5818CA7455A4}"/>
              </a:ext>
            </a:extLst>
          </p:cNvPr>
          <p:cNvSpPr>
            <a:spLocks noGrp="1" noRot="1" noMove="1" noResize="1" noEditPoints="1" noAdjustHandles="1" noChangeArrowheads="1" noChangeShapeType="1"/>
          </p:cNvSpPr>
          <p:nvPr userDrawn="1"/>
        </p:nvSpPr>
        <p:spPr>
          <a:xfrm>
            <a:off x="3167035" y="5988449"/>
            <a:ext cx="8110746"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white">
                  <a:lumMod val="50000"/>
                </a:prstClr>
              </a:solidFill>
              <a:latin typeface="Calibri" panose="020F0502020204030204" pitchFamily="34" charset="0"/>
              <a:cs typeface="Calibri" panose="020F0502020204030204" pitchFamily="34" charset="0"/>
              <a:sym typeface="Arial"/>
            </a:endParaRPr>
          </a:p>
        </p:txBody>
      </p:sp>
      <p:sp>
        <p:nvSpPr>
          <p:cNvPr id="23" name="Google Shape;292;p29">
            <a:extLst>
              <a:ext uri="{FF2B5EF4-FFF2-40B4-BE49-F238E27FC236}">
                <a16:creationId xmlns:a16="http://schemas.microsoft.com/office/drawing/2014/main" id="{BF8E1DED-2DE7-54AB-A58D-2A5E90AF3AD5}"/>
              </a:ext>
            </a:extLst>
          </p:cNvPr>
          <p:cNvSpPr>
            <a:spLocks noGrp="1" noRot="1" noMove="1" noResize="1" noEditPoints="1" noAdjustHandles="1" noChangeArrowheads="1" noChangeShapeType="1"/>
          </p:cNvSpPr>
          <p:nvPr userDrawn="1"/>
        </p:nvSpPr>
        <p:spPr>
          <a:xfrm>
            <a:off x="3129280" y="5102735"/>
            <a:ext cx="814850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400" b="1" dirty="0">
              <a:solidFill>
                <a:prstClr val="black"/>
              </a:solidFill>
              <a:latin typeface="Calibri" panose="020F0502020204030204" pitchFamily="34" charset="0"/>
              <a:cs typeface="Calibri" panose="020F0502020204030204" pitchFamily="34" charset="0"/>
              <a:sym typeface="Arial"/>
            </a:endParaRPr>
          </a:p>
        </p:txBody>
      </p:sp>
      <p:sp>
        <p:nvSpPr>
          <p:cNvPr id="25" name="Rectangle 24">
            <a:extLst>
              <a:ext uri="{FF2B5EF4-FFF2-40B4-BE49-F238E27FC236}">
                <a16:creationId xmlns:a16="http://schemas.microsoft.com/office/drawing/2014/main" id="{E2D8B298-C52A-F641-FE46-F63A5D014E5F}"/>
              </a:ext>
            </a:extLst>
          </p:cNvPr>
          <p:cNvSpPr>
            <a:spLocks noGrp="1" noRot="1" noMove="1" noResize="1" noEditPoints="1" noAdjustHandles="1" noChangeArrowheads="1" noChangeShapeType="1"/>
          </p:cNvSpPr>
          <p:nvPr userDrawn="1"/>
        </p:nvSpPr>
        <p:spPr>
          <a:xfrm>
            <a:off x="948074" y="1088010"/>
            <a:ext cx="10321337" cy="554477"/>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26" name="Rectangle 25">
            <a:extLst>
              <a:ext uri="{FF2B5EF4-FFF2-40B4-BE49-F238E27FC236}">
                <a16:creationId xmlns:a16="http://schemas.microsoft.com/office/drawing/2014/main" id="{870CF040-3589-BF27-D693-1563AE743CE5}"/>
              </a:ext>
            </a:extLst>
          </p:cNvPr>
          <p:cNvSpPr>
            <a:spLocks noGrp="1" noRot="1" noMove="1" noResize="1" noEditPoints="1" noAdjustHandles="1" noChangeArrowheads="1" noChangeShapeType="1"/>
          </p:cNvSpPr>
          <p:nvPr userDrawn="1"/>
        </p:nvSpPr>
        <p:spPr>
          <a:xfrm>
            <a:off x="945044" y="4462951"/>
            <a:ext cx="10301911" cy="554477"/>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31" name="Text Placeholder 30">
            <a:extLst>
              <a:ext uri="{FF2B5EF4-FFF2-40B4-BE49-F238E27FC236}">
                <a16:creationId xmlns:a16="http://schemas.microsoft.com/office/drawing/2014/main" id="{ACE85E0A-429A-B51A-FED1-DABE33E433BE}"/>
              </a:ext>
            </a:extLst>
          </p:cNvPr>
          <p:cNvSpPr>
            <a:spLocks noGrp="1" noRot="1" noMove="1" noResize="1" noEditPoints="1" noAdjustHandles="1" noChangeArrowheads="1" noChangeShapeType="1"/>
          </p:cNvSpPr>
          <p:nvPr>
            <p:ph type="body" sz="quarter" idx="12" hasCustomPrompt="1"/>
          </p:nvPr>
        </p:nvSpPr>
        <p:spPr>
          <a:xfrm>
            <a:off x="956582" y="1087930"/>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Leçon</a:t>
            </a:r>
            <a:r>
              <a:rPr lang="en-US" dirty="0"/>
              <a:t> 1</a:t>
            </a:r>
            <a:endParaRPr lang="fr-FR" dirty="0"/>
          </a:p>
        </p:txBody>
      </p:sp>
      <p:sp>
        <p:nvSpPr>
          <p:cNvPr id="32" name="Text Placeholder 30">
            <a:extLst>
              <a:ext uri="{FF2B5EF4-FFF2-40B4-BE49-F238E27FC236}">
                <a16:creationId xmlns:a16="http://schemas.microsoft.com/office/drawing/2014/main" id="{A765D43F-3035-707D-BA76-1AB797EC5A84}"/>
              </a:ext>
            </a:extLst>
          </p:cNvPr>
          <p:cNvSpPr>
            <a:spLocks noGrp="1" noRot="1" noMove="1" noResize="1" noEditPoints="1" noAdjustHandles="1" noChangeArrowheads="1" noChangeShapeType="1"/>
          </p:cNvSpPr>
          <p:nvPr>
            <p:ph type="body" sz="quarter" idx="13" hasCustomPrompt="1"/>
          </p:nvPr>
        </p:nvSpPr>
        <p:spPr>
          <a:xfrm>
            <a:off x="945044" y="4471023"/>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Leçon</a:t>
            </a:r>
            <a:r>
              <a:rPr lang="en-US" dirty="0"/>
              <a:t> 2</a:t>
            </a:r>
            <a:endParaRPr lang="fr-FR" dirty="0"/>
          </a:p>
        </p:txBody>
      </p:sp>
      <p:sp>
        <p:nvSpPr>
          <p:cNvPr id="33" name="Text Placeholder 30">
            <a:extLst>
              <a:ext uri="{FF2B5EF4-FFF2-40B4-BE49-F238E27FC236}">
                <a16:creationId xmlns:a16="http://schemas.microsoft.com/office/drawing/2014/main" id="{74B77D63-73E9-1593-011E-46752471AACE}"/>
              </a:ext>
            </a:extLst>
          </p:cNvPr>
          <p:cNvSpPr>
            <a:spLocks noGrp="1" noRot="1" noMove="1" noResize="1" noEditPoints="1" noAdjustHandles="1" noChangeArrowheads="1" noChangeShapeType="1"/>
          </p:cNvSpPr>
          <p:nvPr>
            <p:ph type="body" sz="quarter" idx="14" hasCustomPrompt="1"/>
          </p:nvPr>
        </p:nvSpPr>
        <p:spPr>
          <a:xfrm>
            <a:off x="1342224" y="1731987"/>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1</a:t>
            </a:r>
          </a:p>
        </p:txBody>
      </p:sp>
      <p:sp>
        <p:nvSpPr>
          <p:cNvPr id="34" name="Text Placeholder 30">
            <a:extLst>
              <a:ext uri="{FF2B5EF4-FFF2-40B4-BE49-F238E27FC236}">
                <a16:creationId xmlns:a16="http://schemas.microsoft.com/office/drawing/2014/main" id="{5A5473BC-EC26-52C1-01CB-9DB741F8195B}"/>
              </a:ext>
            </a:extLst>
          </p:cNvPr>
          <p:cNvSpPr>
            <a:spLocks noGrp="1" noRot="1" noMove="1" noResize="1" noEditPoints="1" noAdjustHandles="1" noChangeArrowheads="1" noChangeShapeType="1"/>
          </p:cNvSpPr>
          <p:nvPr>
            <p:ph type="body" sz="quarter" idx="15" hasCustomPrompt="1"/>
          </p:nvPr>
        </p:nvSpPr>
        <p:spPr>
          <a:xfrm>
            <a:off x="1321651" y="2622932"/>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2</a:t>
            </a:r>
          </a:p>
        </p:txBody>
      </p:sp>
      <p:sp>
        <p:nvSpPr>
          <p:cNvPr id="35" name="Text Placeholder 30">
            <a:extLst>
              <a:ext uri="{FF2B5EF4-FFF2-40B4-BE49-F238E27FC236}">
                <a16:creationId xmlns:a16="http://schemas.microsoft.com/office/drawing/2014/main" id="{73E5BBA2-961A-BE45-24C4-7E95127A3713}"/>
              </a:ext>
            </a:extLst>
          </p:cNvPr>
          <p:cNvSpPr>
            <a:spLocks noGrp="1" noRot="1" noMove="1" noResize="1" noEditPoints="1" noAdjustHandles="1" noChangeArrowheads="1" noChangeShapeType="1"/>
          </p:cNvSpPr>
          <p:nvPr>
            <p:ph type="body" sz="quarter" idx="16" hasCustomPrompt="1"/>
          </p:nvPr>
        </p:nvSpPr>
        <p:spPr>
          <a:xfrm>
            <a:off x="1321651" y="3494242"/>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3</a:t>
            </a:r>
          </a:p>
        </p:txBody>
      </p:sp>
      <p:sp>
        <p:nvSpPr>
          <p:cNvPr id="36" name="Text Placeholder 30">
            <a:extLst>
              <a:ext uri="{FF2B5EF4-FFF2-40B4-BE49-F238E27FC236}">
                <a16:creationId xmlns:a16="http://schemas.microsoft.com/office/drawing/2014/main" id="{5F879908-CFB2-F5B3-9CE2-A65F5F3E6223}"/>
              </a:ext>
            </a:extLst>
          </p:cNvPr>
          <p:cNvSpPr>
            <a:spLocks noGrp="1" noRot="1" noMove="1" noResize="1" noEditPoints="1" noAdjustHandles="1" noChangeArrowheads="1" noChangeShapeType="1"/>
          </p:cNvSpPr>
          <p:nvPr>
            <p:ph type="body" sz="quarter" idx="17" hasCustomPrompt="1"/>
          </p:nvPr>
        </p:nvSpPr>
        <p:spPr>
          <a:xfrm>
            <a:off x="3133380" y="1731987"/>
            <a:ext cx="8144401"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Calculer la puissance  à exposant positif d’un nombre</a:t>
            </a:r>
          </a:p>
        </p:txBody>
      </p:sp>
      <p:sp>
        <p:nvSpPr>
          <p:cNvPr id="37" name="Text Placeholder 30">
            <a:extLst>
              <a:ext uri="{FF2B5EF4-FFF2-40B4-BE49-F238E27FC236}">
                <a16:creationId xmlns:a16="http://schemas.microsoft.com/office/drawing/2014/main" id="{E5613986-D276-9B3C-5DB2-6BC9EC6464B6}"/>
              </a:ext>
            </a:extLst>
          </p:cNvPr>
          <p:cNvSpPr>
            <a:spLocks noGrp="1" noRot="1" noMove="1" noResize="1" noEditPoints="1" noAdjustHandles="1" noChangeArrowheads="1" noChangeShapeType="1"/>
          </p:cNvSpPr>
          <p:nvPr>
            <p:ph type="body" sz="quarter" idx="18" hasCustomPrompt="1"/>
          </p:nvPr>
        </p:nvSpPr>
        <p:spPr>
          <a:xfrm>
            <a:off x="3167034" y="2610870"/>
            <a:ext cx="8110747"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MA" sz="2000" dirty="0">
                <a:solidFill>
                  <a:prstClr val="black"/>
                </a:solidFill>
                <a:latin typeface="Calibri" panose="020F0502020204030204" pitchFamily="34" charset="0"/>
                <a:cs typeface="Calibri" panose="020F0502020204030204" pitchFamily="34" charset="0"/>
                <a:sym typeface="Arial"/>
              </a:rPr>
              <a:t>Reconnaitre la nécessité de la racine carrée</a:t>
            </a:r>
            <a:endParaRPr lang="fr-FR" sz="2000" dirty="0">
              <a:solidFill>
                <a:prstClr val="black"/>
              </a:solidFill>
              <a:latin typeface="Calibri" panose="020F0502020204030204" pitchFamily="34" charset="0"/>
              <a:cs typeface="Calibri" panose="020F0502020204030204" pitchFamily="34" charset="0"/>
              <a:sym typeface="Arial"/>
            </a:endParaRPr>
          </a:p>
        </p:txBody>
      </p:sp>
      <mc:AlternateContent xmlns:mc="http://schemas.openxmlformats.org/markup-compatibility/2006" xmlns:a14="http://schemas.microsoft.com/office/drawing/2010/main">
        <mc:Choice Requires="a14">
          <p:sp>
            <p:nvSpPr>
              <p:cNvPr id="38" name="Text Placeholder 30">
                <a:extLst>
                  <a:ext uri="{FF2B5EF4-FFF2-40B4-BE49-F238E27FC236}">
                    <a16:creationId xmlns:a16="http://schemas.microsoft.com/office/drawing/2014/main" id="{EBDE91BD-63FD-5B1F-6DD1-B92C2E29D06E}"/>
                  </a:ext>
                </a:extLst>
              </p:cNvPr>
              <p:cNvSpPr>
                <a:spLocks noGrp="1" noRot="1" noMove="1" noResize="1" noEditPoints="1" noAdjustHandles="1" noChangeArrowheads="1" noChangeShapeType="1"/>
              </p:cNvSpPr>
              <p:nvPr>
                <p:ph type="body" sz="quarter" idx="19" hasCustomPrompt="1"/>
              </p:nvPr>
            </p:nvSpPr>
            <p:spPr>
              <a:xfrm>
                <a:off x="3167034" y="3497922"/>
                <a:ext cx="8110747"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dirty="0">
                    <a:solidFill>
                      <a:prstClr val="black"/>
                    </a:solidFill>
                    <a:latin typeface="Calibri" panose="020F0502020204030204" pitchFamily="34" charset="0"/>
                    <a:cs typeface="Calibri" panose="020F0502020204030204" pitchFamily="34" charset="0"/>
                    <a:sym typeface="Arial"/>
                  </a:rPr>
                  <a:t>Résoudre l’équation: </a:t>
                </a:r>
                <a14:m>
                  <m:oMath xmlns:m="http://schemas.openxmlformats.org/officeDocument/2006/math">
                    <m:sSup>
                      <m:sSupPr>
                        <m:ctrlPr>
                          <a:rPr lang="fr-MA" i="1">
                            <a:solidFill>
                              <a:prstClr val="black"/>
                            </a:solidFill>
                            <a:latin typeface="Cambria Math" panose="02040503050406030204" pitchFamily="18" charset="0"/>
                            <a:sym typeface="Arial"/>
                          </a:rPr>
                        </m:ctrlPr>
                      </m:sSupPr>
                      <m:e>
                        <m:r>
                          <a:rPr lang="fr-MA" i="1">
                            <a:solidFill>
                              <a:prstClr val="black"/>
                            </a:solidFill>
                            <a:latin typeface="Cambria Math" panose="02040503050406030204" pitchFamily="18" charset="0"/>
                            <a:sym typeface="Arial"/>
                          </a:rPr>
                          <m:t>𝑥</m:t>
                        </m:r>
                      </m:e>
                      <m:sup>
                        <m:r>
                          <a:rPr lang="fr-MA" i="1">
                            <a:solidFill>
                              <a:prstClr val="black"/>
                            </a:solidFill>
                            <a:latin typeface="Cambria Math" panose="02040503050406030204" pitchFamily="18" charset="0"/>
                            <a:sym typeface="Arial"/>
                          </a:rPr>
                          <m:t>2</m:t>
                        </m:r>
                      </m:sup>
                    </m:sSup>
                    <m:r>
                      <a:rPr lang="fr-MA" i="1">
                        <a:solidFill>
                          <a:prstClr val="black"/>
                        </a:solidFill>
                        <a:latin typeface="Cambria Math" panose="02040503050406030204" pitchFamily="18" charset="0"/>
                        <a:sym typeface="Arial"/>
                      </a:rPr>
                      <m:t>=</m:t>
                    </m:r>
                    <m:r>
                      <a:rPr lang="fr-MA" i="1">
                        <a:solidFill>
                          <a:prstClr val="black"/>
                        </a:solidFill>
                        <a:latin typeface="Cambria Math" panose="02040503050406030204" pitchFamily="18" charset="0"/>
                        <a:sym typeface="Arial"/>
                      </a:rPr>
                      <m:t>𝑎</m:t>
                    </m:r>
                    <m:r>
                      <a:rPr lang="fr-MA" i="1">
                        <a:solidFill>
                          <a:prstClr val="black"/>
                        </a:solidFill>
                        <a:latin typeface="Cambria Math" panose="02040503050406030204" pitchFamily="18" charset="0"/>
                        <a:sym typeface="Arial"/>
                      </a:rPr>
                      <m:t>;</m:t>
                    </m:r>
                    <m:r>
                      <a:rPr lang="fr-MA" i="1">
                        <a:solidFill>
                          <a:prstClr val="black"/>
                        </a:solidFill>
                        <a:latin typeface="Cambria Math" panose="02040503050406030204" pitchFamily="18" charset="0"/>
                        <a:sym typeface="Arial"/>
                      </a:rPr>
                      <m:t>𝑎</m:t>
                    </m:r>
                    <m:r>
                      <a:rPr lang="fr-MA" i="1">
                        <a:solidFill>
                          <a:prstClr val="black"/>
                        </a:solidFill>
                        <a:latin typeface="Cambria Math" panose="02040503050406030204" pitchFamily="18" charset="0"/>
                        <a:ea typeface="Cambria Math" panose="02040503050406030204" pitchFamily="18" charset="0"/>
                        <a:sym typeface="Arial"/>
                      </a:rPr>
                      <m:t>&gt;0</m:t>
                    </m:r>
                  </m:oMath>
                </a14:m>
                <a:endParaRPr lang="fr-FR" dirty="0">
                  <a:solidFill>
                    <a:prstClr val="black"/>
                  </a:solidFill>
                  <a:latin typeface="Calibri" panose="020F0502020204030204" pitchFamily="34" charset="0"/>
                  <a:cs typeface="Calibri" panose="020F0502020204030204" pitchFamily="34" charset="0"/>
                  <a:sym typeface="Arial"/>
                </a:endParaRPr>
              </a:p>
            </p:txBody>
          </p:sp>
        </mc:Choice>
        <mc:Fallback xmlns="">
          <p:sp>
            <p:nvSpPr>
              <p:cNvPr id="38" name="Text Placeholder 30">
                <a:extLst>
                  <a:ext uri="{FF2B5EF4-FFF2-40B4-BE49-F238E27FC236}">
                    <a16:creationId xmlns:a16="http://schemas.microsoft.com/office/drawing/2014/main" id="{EBDE91BD-63FD-5B1F-6DD1-B92C2E29D06E}"/>
                  </a:ext>
                </a:extLst>
              </p:cNvPr>
              <p:cNvSpPr>
                <a:spLocks noGrp="1" noRot="1" noChangeAspect="1" noMove="1" noResize="1" noEditPoints="1" noAdjustHandles="1" noChangeArrowheads="1" noChangeShapeType="1" noTextEdit="1"/>
              </p:cNvSpPr>
              <p:nvPr>
                <p:ph type="body" sz="quarter" idx="19" hasCustomPrompt="1"/>
              </p:nvPr>
            </p:nvSpPr>
            <p:spPr>
              <a:xfrm>
                <a:off x="3167034" y="3497922"/>
                <a:ext cx="8110747" cy="734400"/>
              </a:xfrm>
              <a:blipFill>
                <a:blip r:embed="rId3"/>
                <a:stretch>
                  <a:fillRect/>
                </a:stretch>
              </a:blipFill>
            </p:spPr>
            <p:txBody>
              <a:bodyPr/>
              <a:lstStyle/>
              <a:p>
                <a:r>
                  <a:rPr lang="fr-FR">
                    <a:noFill/>
                  </a:rPr>
                  <a:t> </a:t>
                </a:r>
              </a:p>
            </p:txBody>
          </p:sp>
        </mc:Fallback>
      </mc:AlternateContent>
      <p:sp>
        <p:nvSpPr>
          <p:cNvPr id="39" name="Text Placeholder 30">
            <a:extLst>
              <a:ext uri="{FF2B5EF4-FFF2-40B4-BE49-F238E27FC236}">
                <a16:creationId xmlns:a16="http://schemas.microsoft.com/office/drawing/2014/main" id="{003CB01F-606F-7259-7741-B876022F6CA7}"/>
              </a:ext>
            </a:extLst>
          </p:cNvPr>
          <p:cNvSpPr>
            <a:spLocks noGrp="1" noRot="1" noMove="1" noResize="1" noEditPoints="1" noAdjustHandles="1" noChangeArrowheads="1" noChangeShapeType="1"/>
          </p:cNvSpPr>
          <p:nvPr>
            <p:ph type="body" sz="quarter" idx="20" hasCustomPrompt="1"/>
          </p:nvPr>
        </p:nvSpPr>
        <p:spPr>
          <a:xfrm>
            <a:off x="1321651" y="5106725"/>
            <a:ext cx="1227600" cy="734400"/>
          </a:xfrm>
        </p:spPr>
        <p:txBody>
          <a:bodyPr anchor="ctr">
            <a:normAutofit/>
          </a:bodyPr>
          <a:lstStyle>
            <a:lvl1pPr algn="ctr">
              <a:buNone/>
              <a:defRPr sz="2400" b="1">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4</a:t>
            </a:r>
          </a:p>
        </p:txBody>
      </p:sp>
      <p:sp>
        <p:nvSpPr>
          <p:cNvPr id="57" name="Text Placeholder 56">
            <a:extLst>
              <a:ext uri="{FF2B5EF4-FFF2-40B4-BE49-F238E27FC236}">
                <a16:creationId xmlns:a16="http://schemas.microsoft.com/office/drawing/2014/main" id="{E5BB8188-B4EF-6660-AB63-219894C8D82B}"/>
              </a:ext>
            </a:extLst>
          </p:cNvPr>
          <p:cNvSpPr>
            <a:spLocks noGrp="1" noRot="1" noMove="1" noResize="1" noEditPoints="1" noAdjustHandles="1" noChangeArrowheads="1" noChangeShapeType="1"/>
          </p:cNvSpPr>
          <p:nvPr>
            <p:ph type="body" sz="quarter" idx="21" hasCustomPrompt="1"/>
          </p:nvPr>
        </p:nvSpPr>
        <p:spPr>
          <a:xfrm>
            <a:off x="1321651" y="5987454"/>
            <a:ext cx="1227600" cy="734400"/>
          </a:xfrm>
        </p:spPr>
        <p:txBody>
          <a:bodyPr anchor="ctr"/>
          <a:lstStyle>
            <a:lvl1pPr algn="ctr">
              <a:buNone/>
              <a:defRPr sz="2000">
                <a:solidFill>
                  <a:srgbClr val="7F7F7F"/>
                </a:solidFill>
                <a:latin typeface="Calibri" panose="020F0502020204030204" pitchFamily="34" charset="0"/>
                <a:cs typeface="Calibri" panose="020F0502020204030204" pitchFamily="34" charset="0"/>
              </a:defRPr>
            </a:lvl1pPr>
            <a:lvl2pPr>
              <a:buNone/>
              <a:defRPr sz="2000">
                <a:solidFill>
                  <a:srgbClr val="7F7F7F"/>
                </a:solidFill>
                <a:latin typeface="Calibri" panose="020F0502020204030204" pitchFamily="34" charset="0"/>
                <a:cs typeface="Calibri" panose="020F0502020204030204" pitchFamily="34" charset="0"/>
              </a:defRPr>
            </a:lvl2pPr>
            <a:lvl3pPr>
              <a:buNone/>
              <a:defRPr sz="2000">
                <a:solidFill>
                  <a:srgbClr val="7F7F7F"/>
                </a:solidFill>
                <a:latin typeface="Calibri" panose="020F0502020204030204" pitchFamily="34" charset="0"/>
                <a:cs typeface="Calibri" panose="020F0502020204030204" pitchFamily="34" charset="0"/>
              </a:defRPr>
            </a:lvl3pPr>
            <a:lvl4pPr>
              <a:buNone/>
              <a:defRPr sz="2000">
                <a:solidFill>
                  <a:srgbClr val="7F7F7F"/>
                </a:solidFill>
                <a:latin typeface="Calibri" panose="020F0502020204030204" pitchFamily="34" charset="0"/>
                <a:cs typeface="Calibri" panose="020F0502020204030204" pitchFamily="34" charset="0"/>
              </a:defRPr>
            </a:lvl4pPr>
            <a:lvl5pPr>
              <a:buNone/>
              <a:defRPr sz="2000">
                <a:solidFill>
                  <a:srgbClr val="7F7F7F"/>
                </a:solidFill>
                <a:latin typeface="Calibri" panose="020F0502020204030204" pitchFamily="34" charset="0"/>
                <a:cs typeface="Calibri" panose="020F0502020204030204" pitchFamily="34" charset="0"/>
              </a:defRPr>
            </a:lvl5pPr>
          </a:lstStyle>
          <a:p>
            <a:pPr lvl="0"/>
            <a:r>
              <a:rPr lang="en-US" dirty="0" err="1"/>
              <a:t>Tâche</a:t>
            </a:r>
            <a:r>
              <a:rPr lang="en-US" dirty="0"/>
              <a:t> 5</a:t>
            </a:r>
            <a:endParaRPr lang="fr-FR" dirty="0"/>
          </a:p>
        </p:txBody>
      </p:sp>
      <p:sp>
        <p:nvSpPr>
          <p:cNvPr id="58" name="Text Placeholder 56">
            <a:extLst>
              <a:ext uri="{FF2B5EF4-FFF2-40B4-BE49-F238E27FC236}">
                <a16:creationId xmlns:a16="http://schemas.microsoft.com/office/drawing/2014/main" id="{DEA8D192-0ACB-D289-1C7C-02D71D351638}"/>
              </a:ext>
            </a:extLst>
          </p:cNvPr>
          <p:cNvSpPr>
            <a:spLocks noGrp="1" noRot="1" noMove="1" noResize="1" noEditPoints="1" noAdjustHandles="1" noChangeArrowheads="1" noChangeShapeType="1"/>
          </p:cNvSpPr>
          <p:nvPr>
            <p:ph type="body" sz="quarter" idx="22" hasCustomPrompt="1"/>
          </p:nvPr>
        </p:nvSpPr>
        <p:spPr>
          <a:xfrm>
            <a:off x="3167034" y="5987454"/>
            <a:ext cx="8109547" cy="734400"/>
          </a:xfrm>
        </p:spPr>
        <p:txBody>
          <a:bodyPr anchor="ctr"/>
          <a:lstStyle>
            <a:lvl1pPr algn="ctr" defTabSz="685783">
              <a:buNone/>
              <a:defRPr sz="2000">
                <a:solidFill>
                  <a:srgbClr val="7F7F7F"/>
                </a:solidFill>
                <a:latin typeface="Calibri" panose="020F0502020204030204" pitchFamily="34" charset="0"/>
                <a:cs typeface="Calibri" panose="020F0502020204030204" pitchFamily="34" charset="0"/>
              </a:defRPr>
            </a:lvl1pPr>
            <a:lvl2pPr>
              <a:buNone/>
              <a:defRPr sz="2000">
                <a:solidFill>
                  <a:srgbClr val="7F7F7F"/>
                </a:solidFill>
                <a:latin typeface="Calibri" panose="020F0502020204030204" pitchFamily="34" charset="0"/>
                <a:cs typeface="Calibri" panose="020F0502020204030204" pitchFamily="34" charset="0"/>
              </a:defRPr>
            </a:lvl2pPr>
            <a:lvl3pPr>
              <a:buNone/>
              <a:defRPr sz="2000">
                <a:solidFill>
                  <a:srgbClr val="7F7F7F"/>
                </a:solidFill>
                <a:latin typeface="Calibri" panose="020F0502020204030204" pitchFamily="34" charset="0"/>
                <a:cs typeface="Calibri" panose="020F0502020204030204" pitchFamily="34" charset="0"/>
              </a:defRPr>
            </a:lvl3pPr>
            <a:lvl4pPr>
              <a:buNone/>
              <a:defRPr sz="2000">
                <a:solidFill>
                  <a:srgbClr val="7F7F7F"/>
                </a:solidFill>
                <a:latin typeface="Calibri" panose="020F0502020204030204" pitchFamily="34" charset="0"/>
                <a:cs typeface="Calibri" panose="020F0502020204030204" pitchFamily="34" charset="0"/>
              </a:defRPr>
            </a:lvl4pPr>
            <a:lvl5pPr>
              <a:buNone/>
              <a:defRPr sz="2000">
                <a:solidFill>
                  <a:srgbClr val="7F7F7F"/>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white">
                    <a:lumMod val="50000"/>
                  </a:prstClr>
                </a:solidFill>
                <a:latin typeface="Calibri" panose="020F0502020204030204" pitchFamily="34" charset="0"/>
                <a:cs typeface="Calibri" panose="020F0502020204030204" pitchFamily="34" charset="0"/>
                <a:sym typeface="Arial"/>
              </a:rPr>
              <a:t>Déterminer le degré d’un polynôme </a:t>
            </a:r>
          </a:p>
        </p:txBody>
      </p:sp>
      <p:sp>
        <p:nvSpPr>
          <p:cNvPr id="59" name="Text Placeholder 30">
            <a:extLst>
              <a:ext uri="{FF2B5EF4-FFF2-40B4-BE49-F238E27FC236}">
                <a16:creationId xmlns:a16="http://schemas.microsoft.com/office/drawing/2014/main" id="{FC010466-58C6-D15B-C6EC-229C11D5FFF2}"/>
              </a:ext>
            </a:extLst>
          </p:cNvPr>
          <p:cNvSpPr>
            <a:spLocks noGrp="1" noRot="1" noMove="1" noResize="1" noEditPoints="1" noAdjustHandles="1" noChangeArrowheads="1" noChangeShapeType="1"/>
          </p:cNvSpPr>
          <p:nvPr>
            <p:ph type="body" sz="quarter" idx="23" hasCustomPrompt="1"/>
          </p:nvPr>
        </p:nvSpPr>
        <p:spPr>
          <a:xfrm>
            <a:off x="3133380" y="5103730"/>
            <a:ext cx="8150400" cy="734400"/>
          </a:xfrm>
        </p:spPr>
        <p:txBody>
          <a:bodyPr anchor="ctr">
            <a:normAutofit/>
          </a:bodyPr>
          <a:lstStyle>
            <a:lvl1pPr algn="ctr">
              <a:buNone/>
              <a:defRPr sz="2400" b="1">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b="1" dirty="0">
                <a:solidFill>
                  <a:prstClr val="black"/>
                </a:solidFill>
                <a:latin typeface="Calibri" panose="020F0502020204030204" pitchFamily="34" charset="0"/>
                <a:cs typeface="Calibri" panose="020F0502020204030204" pitchFamily="34" charset="0"/>
                <a:sym typeface="Arial"/>
              </a:rPr>
              <a:t>Identifier les éléments d’un monôme</a:t>
            </a:r>
          </a:p>
        </p:txBody>
      </p:sp>
    </p:spTree>
    <p:extLst>
      <p:ext uri="{BB962C8B-B14F-4D97-AF65-F5344CB8AC3E}">
        <p14:creationId xmlns:p14="http://schemas.microsoft.com/office/powerpoint/2010/main" val="4706609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6" name="Google Shape;288;p29">
            <a:extLst>
              <a:ext uri="{FF2B5EF4-FFF2-40B4-BE49-F238E27FC236}">
                <a16:creationId xmlns:a16="http://schemas.microsoft.com/office/drawing/2014/main" id="{DB0419AF-12E8-4B75-B2A3-79C60BD7B153}"/>
              </a:ext>
            </a:extLst>
          </p:cNvPr>
          <p:cNvSpPr/>
          <p:nvPr userDrawn="1"/>
        </p:nvSpPr>
        <p:spPr>
          <a:xfrm>
            <a:off x="2217704" y="1122970"/>
            <a:ext cx="9506272" cy="107279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cs typeface="Calibri" panose="020F0502020204030204" pitchFamily="34" charset="0"/>
              <a:sym typeface="Arial"/>
            </a:endParaRPr>
          </a:p>
        </p:txBody>
      </p:sp>
      <p:sp>
        <p:nvSpPr>
          <p:cNvPr id="7" name="Google Shape;289;p29">
            <a:extLst>
              <a:ext uri="{FF2B5EF4-FFF2-40B4-BE49-F238E27FC236}">
                <a16:creationId xmlns:a16="http://schemas.microsoft.com/office/drawing/2014/main" id="{6032A094-4B75-9B75-81F8-5C0A96A7FEC5}"/>
              </a:ext>
            </a:extLst>
          </p:cNvPr>
          <p:cNvSpPr/>
          <p:nvPr userDrawn="1"/>
        </p:nvSpPr>
        <p:spPr>
          <a:xfrm>
            <a:off x="412308" y="1122972"/>
            <a:ext cx="1606147" cy="107279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dirty="0">
              <a:latin typeface="Calibri" panose="020F0502020204030204" pitchFamily="34" charset="0"/>
              <a:cs typeface="Calibri" panose="020F0502020204030204" pitchFamily="34" charset="0"/>
            </a:endParaRPr>
          </a:p>
        </p:txBody>
      </p:sp>
      <p:sp>
        <p:nvSpPr>
          <p:cNvPr id="8" name="Google Shape;292;p29">
            <a:extLst>
              <a:ext uri="{FF2B5EF4-FFF2-40B4-BE49-F238E27FC236}">
                <a16:creationId xmlns:a16="http://schemas.microsoft.com/office/drawing/2014/main" id="{A96B0953-8A9F-2B58-6DE2-1051EC9FAB64}"/>
              </a:ext>
            </a:extLst>
          </p:cNvPr>
          <p:cNvSpPr/>
          <p:nvPr userDrawn="1"/>
        </p:nvSpPr>
        <p:spPr>
          <a:xfrm>
            <a:off x="2235200" y="3629540"/>
            <a:ext cx="9515672" cy="1758781"/>
          </a:xfrm>
          <a:custGeom>
            <a:avLst>
              <a:gd name="f0" fmla="val 29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9" name="Google Shape;293;p29">
            <a:extLst>
              <a:ext uri="{FF2B5EF4-FFF2-40B4-BE49-F238E27FC236}">
                <a16:creationId xmlns:a16="http://schemas.microsoft.com/office/drawing/2014/main" id="{544EDA35-E020-83A7-38E8-D3AF7F799FEF}"/>
              </a:ext>
            </a:extLst>
          </p:cNvPr>
          <p:cNvSpPr/>
          <p:nvPr userDrawn="1"/>
        </p:nvSpPr>
        <p:spPr>
          <a:xfrm>
            <a:off x="412307" y="3629540"/>
            <a:ext cx="1606147" cy="1758781"/>
          </a:xfrm>
          <a:custGeom>
            <a:avLst>
              <a:gd name="f0" fmla="val 17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Google Shape;288;p29">
            <a:extLst>
              <a:ext uri="{FF2B5EF4-FFF2-40B4-BE49-F238E27FC236}">
                <a16:creationId xmlns:a16="http://schemas.microsoft.com/office/drawing/2014/main" id="{0B97DB80-C7BB-9267-7FC7-A40947A692A0}"/>
              </a:ext>
            </a:extLst>
          </p:cNvPr>
          <p:cNvSpPr/>
          <p:nvPr userDrawn="1"/>
        </p:nvSpPr>
        <p:spPr>
          <a:xfrm>
            <a:off x="2244600" y="5631768"/>
            <a:ext cx="9506272" cy="98178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alt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 name="Google Shape;289;p29">
            <a:extLst>
              <a:ext uri="{FF2B5EF4-FFF2-40B4-BE49-F238E27FC236}">
                <a16:creationId xmlns:a16="http://schemas.microsoft.com/office/drawing/2014/main" id="{E0B8569E-54AF-1B54-B073-0433F038D5A6}"/>
              </a:ext>
            </a:extLst>
          </p:cNvPr>
          <p:cNvSpPr/>
          <p:nvPr userDrawn="1"/>
        </p:nvSpPr>
        <p:spPr>
          <a:xfrm>
            <a:off x="412308" y="5631768"/>
            <a:ext cx="1606147" cy="981787"/>
          </a:xfrm>
          <a:custGeom>
            <a:avLst>
              <a:gd name="f0" fmla="val 2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sp>
        <p:nvSpPr>
          <p:cNvPr id="13" name="Google Shape;288;p29">
            <a:extLst>
              <a:ext uri="{FF2B5EF4-FFF2-40B4-BE49-F238E27FC236}">
                <a16:creationId xmlns:a16="http://schemas.microsoft.com/office/drawing/2014/main" id="{48DD3D7D-51E7-9A1D-BDA1-1A57D1ED1119}"/>
              </a:ext>
            </a:extLst>
          </p:cNvPr>
          <p:cNvSpPr/>
          <p:nvPr userDrawn="1"/>
        </p:nvSpPr>
        <p:spPr>
          <a:xfrm>
            <a:off x="2208304" y="2439216"/>
            <a:ext cx="9506272" cy="9468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numCol="2" anchor="ctr" anchorCtr="0" compatLnSpc="1">
            <a:noAutofit/>
          </a:bodyPr>
          <a:lstStyle/>
          <a:p>
            <a:pPr marL="287850" indent="-287850" defTabSz="1219140">
              <a:buClr>
                <a:srgbClr val="000000"/>
              </a:buClr>
              <a:buSzPts val="1200"/>
              <a:buFont typeface="Arial"/>
              <a:buChar char="•"/>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cs typeface="Calibri" panose="020F0502020204030204" pitchFamily="34" charset="0"/>
              <a:sym typeface="Arial"/>
            </a:endParaRPr>
          </a:p>
        </p:txBody>
      </p:sp>
      <p:sp>
        <p:nvSpPr>
          <p:cNvPr id="14" name="Google Shape;289;p29">
            <a:extLst>
              <a:ext uri="{FF2B5EF4-FFF2-40B4-BE49-F238E27FC236}">
                <a16:creationId xmlns:a16="http://schemas.microsoft.com/office/drawing/2014/main" id="{8F2A31FA-AF00-D81F-2074-6BDAD3556153}"/>
              </a:ext>
            </a:extLst>
          </p:cNvPr>
          <p:cNvSpPr/>
          <p:nvPr userDrawn="1"/>
        </p:nvSpPr>
        <p:spPr>
          <a:xfrm>
            <a:off x="402908" y="2439216"/>
            <a:ext cx="1606147" cy="94687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dirty="0">
              <a:latin typeface="Calibri" panose="020F0502020204030204" pitchFamily="34" charset="0"/>
              <a:cs typeface="Calibri" panose="020F0502020204030204" pitchFamily="34" charset="0"/>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6" name="Text Placeholder 3">
            <a:extLst>
              <a:ext uri="{FF2B5EF4-FFF2-40B4-BE49-F238E27FC236}">
                <a16:creationId xmlns:a16="http://schemas.microsoft.com/office/drawing/2014/main" id="{178AE3B1-E6F8-42FE-A6B9-960A499B711F}"/>
              </a:ext>
            </a:extLst>
          </p:cNvPr>
          <p:cNvSpPr>
            <a:spLocks noGrp="1"/>
          </p:cNvSpPr>
          <p:nvPr>
            <p:ph type="body" sz="quarter" idx="19" hasCustomPrompt="1"/>
          </p:nvPr>
        </p:nvSpPr>
        <p:spPr>
          <a:xfrm>
            <a:off x="2233324" y="1132548"/>
            <a:ext cx="9463104" cy="1071438"/>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p:txBody>
      </p:sp>
      <p:sp>
        <p:nvSpPr>
          <p:cNvPr id="17" name="Text Placeholder 3">
            <a:extLst>
              <a:ext uri="{FF2B5EF4-FFF2-40B4-BE49-F238E27FC236}">
                <a16:creationId xmlns:a16="http://schemas.microsoft.com/office/drawing/2014/main" id="{A16C0127-9DD3-53F9-FE9C-ABA1D6CA430D}"/>
              </a:ext>
            </a:extLst>
          </p:cNvPr>
          <p:cNvSpPr>
            <a:spLocks noGrp="1"/>
          </p:cNvSpPr>
          <p:nvPr>
            <p:ph type="body" sz="quarter" idx="20" hasCustomPrompt="1"/>
          </p:nvPr>
        </p:nvSpPr>
        <p:spPr>
          <a:xfrm>
            <a:off x="2217704" y="2440832"/>
            <a:ext cx="9478724" cy="945261"/>
          </a:xfrm>
        </p:spPr>
        <p:txBody>
          <a:bodyPr numCol="2" anchor="ctr"/>
          <a:lstStyle>
            <a:lvl1pPr>
              <a:buFont typeface="Arial" panose="020B0604020202020204" pitchFamily="34" charset="0"/>
              <a:buChar char="•"/>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Xxx</a:t>
            </a:r>
            <a:endParaRPr lang="en-US" dirty="0"/>
          </a:p>
          <a:p>
            <a:pPr lvl="0"/>
            <a:r>
              <a:rPr lang="en-US" dirty="0" err="1"/>
              <a:t>Xxx</a:t>
            </a:r>
            <a:endParaRPr lang="fr-FR" dirty="0"/>
          </a:p>
        </p:txBody>
      </p:sp>
      <p:sp>
        <p:nvSpPr>
          <p:cNvPr id="18" name="Text Placeholder 3">
            <a:extLst>
              <a:ext uri="{FF2B5EF4-FFF2-40B4-BE49-F238E27FC236}">
                <a16:creationId xmlns:a16="http://schemas.microsoft.com/office/drawing/2014/main" id="{5D6A8BE8-89D1-5F22-6D3C-99F0799F8DEB}"/>
              </a:ext>
            </a:extLst>
          </p:cNvPr>
          <p:cNvSpPr>
            <a:spLocks noGrp="1"/>
          </p:cNvSpPr>
          <p:nvPr>
            <p:ph type="body" sz="quarter" idx="21" hasCustomPrompt="1"/>
          </p:nvPr>
        </p:nvSpPr>
        <p:spPr>
          <a:xfrm>
            <a:off x="2235852" y="3654221"/>
            <a:ext cx="9478724" cy="1734100"/>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a:p>
            <a:pPr lvl="0"/>
            <a:r>
              <a:rPr lang="fr-FR" dirty="0"/>
              <a:t>Les outils (par exemple: carte lexicale…) </a:t>
            </a:r>
          </a:p>
          <a:p>
            <a:pPr lvl="0"/>
            <a:r>
              <a:rPr lang="fr-FR" dirty="0"/>
              <a:t>Xxx</a:t>
            </a:r>
          </a:p>
        </p:txBody>
      </p:sp>
      <p:sp>
        <p:nvSpPr>
          <p:cNvPr id="19" name="Text Placeholder 3">
            <a:extLst>
              <a:ext uri="{FF2B5EF4-FFF2-40B4-BE49-F238E27FC236}">
                <a16:creationId xmlns:a16="http://schemas.microsoft.com/office/drawing/2014/main" id="{3B12E37B-916D-345C-AD9E-B136ED1D8842}"/>
              </a:ext>
            </a:extLst>
          </p:cNvPr>
          <p:cNvSpPr>
            <a:spLocks noGrp="1"/>
          </p:cNvSpPr>
          <p:nvPr>
            <p:ph type="body" sz="quarter" idx="22" hasCustomPrompt="1"/>
          </p:nvPr>
        </p:nvSpPr>
        <p:spPr>
          <a:xfrm>
            <a:off x="2253062" y="5636360"/>
            <a:ext cx="9478724" cy="977195"/>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Pendant le feedback, attirer l’attention des élèves sur les erreurs fréquentes :</a:t>
            </a:r>
          </a:p>
          <a:p>
            <a:pPr lvl="0"/>
            <a:r>
              <a:rPr lang="fr-FR" dirty="0"/>
              <a:t>Xxx</a:t>
            </a:r>
          </a:p>
        </p:txBody>
      </p:sp>
      <p:sp>
        <p:nvSpPr>
          <p:cNvPr id="20" name="Google Shape;853;p104">
            <a:extLst>
              <a:ext uri="{FF2B5EF4-FFF2-40B4-BE49-F238E27FC236}">
                <a16:creationId xmlns:a16="http://schemas.microsoft.com/office/drawing/2014/main" id="{6564A30E-7F1C-F926-A721-DAD6689EFEF4}"/>
              </a:ext>
            </a:extLst>
          </p:cNvPr>
          <p:cNvSpPr/>
          <p:nvPr userDrawn="1"/>
        </p:nvSpPr>
        <p:spPr>
          <a:xfrm>
            <a:off x="412307" y="2439293"/>
            <a:ext cx="1605600" cy="946800"/>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dirty="0">
                <a:latin typeface="Calibri" panose="020F0502020204030204" pitchFamily="34" charset="0"/>
                <a:cs typeface="Calibri" panose="020F0502020204030204" pitchFamily="34" charset="0"/>
              </a:rPr>
              <a:t>Notions clés</a:t>
            </a:r>
          </a:p>
        </p:txBody>
      </p:sp>
      <p:sp>
        <p:nvSpPr>
          <p:cNvPr id="21" name="Google Shape;853;p104">
            <a:extLst>
              <a:ext uri="{FF2B5EF4-FFF2-40B4-BE49-F238E27FC236}">
                <a16:creationId xmlns:a16="http://schemas.microsoft.com/office/drawing/2014/main" id="{7A967060-6080-8657-C168-AAAA345A0B5E}"/>
              </a:ext>
            </a:extLst>
          </p:cNvPr>
          <p:cNvSpPr/>
          <p:nvPr userDrawn="1"/>
        </p:nvSpPr>
        <p:spPr>
          <a:xfrm>
            <a:off x="403455" y="1132547"/>
            <a:ext cx="1605600" cy="1063221"/>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en-US" sz="2000" b="1" dirty="0" err="1">
                <a:latin typeface="Calibri" panose="020F0502020204030204" pitchFamily="34" charset="0"/>
                <a:cs typeface="Calibri" panose="020F0502020204030204" pitchFamily="34" charset="0"/>
              </a:rPr>
              <a:t>Tâches</a:t>
            </a:r>
            <a:r>
              <a:rPr lang="en-US" sz="2000" b="1" dirty="0">
                <a:latin typeface="Calibri" panose="020F0502020204030204" pitchFamily="34" charset="0"/>
                <a:cs typeface="Calibri" panose="020F0502020204030204" pitchFamily="34" charset="0"/>
              </a:rPr>
              <a:t> a </a:t>
            </a:r>
            <a:r>
              <a:rPr lang="en-US" sz="2000" b="1" dirty="0" err="1">
                <a:latin typeface="Calibri" panose="020F0502020204030204" pitchFamily="34" charset="0"/>
                <a:cs typeface="Calibri" panose="020F0502020204030204" pitchFamily="34" charset="0"/>
              </a:rPr>
              <a:t>réussir</a:t>
            </a:r>
            <a:endParaRPr lang="fr-FR" sz="2000" b="1" dirty="0">
              <a:latin typeface="Calibri" panose="020F0502020204030204" pitchFamily="34" charset="0"/>
              <a:cs typeface="Calibri" panose="020F0502020204030204" pitchFamily="34" charset="0"/>
            </a:endParaRPr>
          </a:p>
        </p:txBody>
      </p:sp>
      <p:sp>
        <p:nvSpPr>
          <p:cNvPr id="22" name="Google Shape;853;p104">
            <a:extLst>
              <a:ext uri="{FF2B5EF4-FFF2-40B4-BE49-F238E27FC236}">
                <a16:creationId xmlns:a16="http://schemas.microsoft.com/office/drawing/2014/main" id="{302794D7-B75D-443C-FA67-7588362F1440}"/>
              </a:ext>
            </a:extLst>
          </p:cNvPr>
          <p:cNvSpPr/>
          <p:nvPr userDrawn="1"/>
        </p:nvSpPr>
        <p:spPr>
          <a:xfrm>
            <a:off x="412307" y="3654221"/>
            <a:ext cx="1605600" cy="1734100"/>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Stratégies et outils didactiques</a:t>
            </a:r>
          </a:p>
        </p:txBody>
      </p:sp>
      <p:sp>
        <p:nvSpPr>
          <p:cNvPr id="23" name="Google Shape;853;p104">
            <a:extLst>
              <a:ext uri="{FF2B5EF4-FFF2-40B4-BE49-F238E27FC236}">
                <a16:creationId xmlns:a16="http://schemas.microsoft.com/office/drawing/2014/main" id="{B8608167-4931-94B1-F0EE-D3DA4408EBF1}"/>
              </a:ext>
            </a:extLst>
          </p:cNvPr>
          <p:cNvSpPr/>
          <p:nvPr userDrawn="1"/>
        </p:nvSpPr>
        <p:spPr>
          <a:xfrm>
            <a:off x="412307" y="5636360"/>
            <a:ext cx="1605600" cy="977195"/>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Eléments de feedback</a:t>
            </a: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23682374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ratique Pédagogique Efficace de la Semain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3051854"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6" y="3190551"/>
            <a:ext cx="3880053"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Tree>
    <p:extLst>
      <p:ext uri="{BB962C8B-B14F-4D97-AF65-F5344CB8AC3E}">
        <p14:creationId xmlns:p14="http://schemas.microsoft.com/office/powerpoint/2010/main" val="11034963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011968"/>
            <a:ext cx="8301023" cy="5193545"/>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407978"/>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310757"/>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234356"/>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248560"/>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8" name="Google Shape;277;p28">
            <a:extLst>
              <a:ext uri="{FF2B5EF4-FFF2-40B4-BE49-F238E27FC236}">
                <a16:creationId xmlns:a16="http://schemas.microsoft.com/office/drawing/2014/main" id="{94B8B070-367E-06E9-E0A9-6E278B2B32BC}"/>
              </a:ext>
            </a:extLst>
          </p:cNvPr>
          <p:cNvSpPr txBox="1"/>
          <p:nvPr userDrawn="1"/>
        </p:nvSpPr>
        <p:spPr>
          <a:xfrm>
            <a:off x="2930042" y="2318590"/>
            <a:ext cx="5296572" cy="461614"/>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Modelage</a:t>
            </a: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060735"/>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F9ED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F9ED5"/>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4" name="Google Shape;277;p28">
              <a:extLst>
                <a:ext uri="{FF2B5EF4-FFF2-40B4-BE49-F238E27FC236}">
                  <a16:creationId xmlns:a16="http://schemas.microsoft.com/office/drawing/2014/main" id="{36DE7B8F-39E3-8D2B-2B8B-410700C8C370}"/>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collective</a:t>
              </a:r>
            </a:p>
          </p:txBody>
        </p:sp>
      </p:grpSp>
      <p:grpSp>
        <p:nvGrpSpPr>
          <p:cNvPr id="35" name="Group 34">
            <a:extLst>
              <a:ext uri="{FF2B5EF4-FFF2-40B4-BE49-F238E27FC236}">
                <a16:creationId xmlns:a16="http://schemas.microsoft.com/office/drawing/2014/main" id="{97BB5DC2-04A1-3B98-9B4A-6A1DFDCBE183}"/>
              </a:ext>
            </a:extLst>
          </p:cNvPr>
          <p:cNvGrpSpPr/>
          <p:nvPr userDrawn="1"/>
        </p:nvGrpSpPr>
        <p:grpSpPr>
          <a:xfrm>
            <a:off x="2336946" y="3887114"/>
            <a:ext cx="7518111" cy="548005"/>
            <a:chOff x="1764463" y="1060636"/>
            <a:chExt cx="5638583" cy="411004"/>
          </a:xfrm>
        </p:grpSpPr>
        <p:sp>
          <p:nvSpPr>
            <p:cNvPr id="36" name="Google Shape;275;p28">
              <a:extLst>
                <a:ext uri="{FF2B5EF4-FFF2-40B4-BE49-F238E27FC236}">
                  <a16:creationId xmlns:a16="http://schemas.microsoft.com/office/drawing/2014/main" id="{DE53882E-663B-ACF6-4055-29CE20FCBAD6}"/>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70C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7" name="Google Shape;276;p28">
              <a:extLst>
                <a:ext uri="{FF2B5EF4-FFF2-40B4-BE49-F238E27FC236}">
                  <a16:creationId xmlns:a16="http://schemas.microsoft.com/office/drawing/2014/main" id="{FD13BDDE-0F3A-173D-BB5D-4BDF593AB9A4}"/>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070C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9" name="Google Shape;278;p28">
              <a:extLst>
                <a:ext uri="{FF2B5EF4-FFF2-40B4-BE49-F238E27FC236}">
                  <a16:creationId xmlns:a16="http://schemas.microsoft.com/office/drawing/2014/main" id="{9AE8B48F-9157-ADAC-2056-9DCC817229F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Google Shape;277;p28">
              <a:extLst>
                <a:ext uri="{FF2B5EF4-FFF2-40B4-BE49-F238E27FC236}">
                  <a16:creationId xmlns:a16="http://schemas.microsoft.com/office/drawing/2014/main" id="{97A7A3E6-D824-B5AB-142A-0A76180C6E21}"/>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en binôme</a:t>
              </a:r>
            </a:p>
          </p:txBody>
        </p:sp>
      </p:grpSp>
      <p:grpSp>
        <p:nvGrpSpPr>
          <p:cNvPr id="41" name="Group 40">
            <a:extLst>
              <a:ext uri="{FF2B5EF4-FFF2-40B4-BE49-F238E27FC236}">
                <a16:creationId xmlns:a16="http://schemas.microsoft.com/office/drawing/2014/main" id="{BD1C3A7F-72C7-633D-F6E7-0C21959DAABF}"/>
              </a:ext>
            </a:extLst>
          </p:cNvPr>
          <p:cNvGrpSpPr/>
          <p:nvPr userDrawn="1"/>
        </p:nvGrpSpPr>
        <p:grpSpPr>
          <a:xfrm>
            <a:off x="2336946" y="4713491"/>
            <a:ext cx="7518111" cy="548005"/>
            <a:chOff x="1764463" y="1060636"/>
            <a:chExt cx="5638583" cy="411004"/>
          </a:xfrm>
        </p:grpSpPr>
        <p:sp>
          <p:nvSpPr>
            <p:cNvPr id="43" name="Google Shape;275;p28">
              <a:extLst>
                <a:ext uri="{FF2B5EF4-FFF2-40B4-BE49-F238E27FC236}">
                  <a16:creationId xmlns:a16="http://schemas.microsoft.com/office/drawing/2014/main" id="{D7E88F6C-134A-2D52-8809-D16E173DEB8B}"/>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8BC14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5" name="Google Shape;276;p28">
              <a:extLst>
                <a:ext uri="{FF2B5EF4-FFF2-40B4-BE49-F238E27FC236}">
                  <a16:creationId xmlns:a16="http://schemas.microsoft.com/office/drawing/2014/main" id="{14CB13DE-5B8A-7209-0929-3CD0EEAF6D9B}"/>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92D05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48" name="Google Shape;278;p28">
              <a:extLst>
                <a:ext uri="{FF2B5EF4-FFF2-40B4-BE49-F238E27FC236}">
                  <a16:creationId xmlns:a16="http://schemas.microsoft.com/office/drawing/2014/main" id="{DFEE628A-E51B-AAB4-D7B0-ED8582314510}"/>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9" name="Google Shape;277;p28">
              <a:extLst>
                <a:ext uri="{FF2B5EF4-FFF2-40B4-BE49-F238E27FC236}">
                  <a16:creationId xmlns:a16="http://schemas.microsoft.com/office/drawing/2014/main" id="{5A277F9A-C52D-C449-7586-9EA90403EDFC}"/>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autonome</a:t>
              </a: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6946" y="5539871"/>
            <a:ext cx="7518111" cy="548005"/>
            <a:chOff x="1764463" y="1060636"/>
            <a:chExt cx="5638583"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447571"/>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27795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10433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15 min</a:t>
            </a:r>
            <a:endParaRPr lang="fr-FR" dirty="0"/>
          </a:p>
        </p:txBody>
      </p:sp>
      <p:sp>
        <p:nvSpPr>
          <p:cNvPr id="63" name="Text Placeholder 59">
            <a:extLst>
              <a:ext uri="{FF2B5EF4-FFF2-40B4-BE49-F238E27FC236}">
                <a16:creationId xmlns:a16="http://schemas.microsoft.com/office/drawing/2014/main" id="{69911D84-D37E-215F-8EF0-B39B19B6F1A1}"/>
              </a:ext>
            </a:extLst>
          </p:cNvPr>
          <p:cNvSpPr>
            <a:spLocks noGrp="1"/>
          </p:cNvSpPr>
          <p:nvPr>
            <p:ph type="body" sz="quarter" idx="13" hasCustomPrompt="1"/>
          </p:nvPr>
        </p:nvSpPr>
        <p:spPr>
          <a:xfrm>
            <a:off x="7879219" y="392802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4" name="Text Placeholder 59">
            <a:extLst>
              <a:ext uri="{FF2B5EF4-FFF2-40B4-BE49-F238E27FC236}">
                <a16:creationId xmlns:a16="http://schemas.microsoft.com/office/drawing/2014/main" id="{DBCF547F-8119-1ABE-E176-4FEDF97A3CC1}"/>
              </a:ext>
            </a:extLst>
          </p:cNvPr>
          <p:cNvSpPr>
            <a:spLocks noGrp="1"/>
          </p:cNvSpPr>
          <p:nvPr>
            <p:ph type="body" sz="quarter" idx="14" hasCustomPrompt="1"/>
          </p:nvPr>
        </p:nvSpPr>
        <p:spPr>
          <a:xfrm>
            <a:off x="7879218" y="475709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7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79217" y="558347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11914771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0260291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37719616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3277970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2931104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ynthèse des prérequi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Synthèse des prérequis</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5264150"/>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synthèse des prérequis</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6312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40654718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3015958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28306521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18390743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l'exercice à travailler">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2206544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rrection de l'exercic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Correction de l'exercice</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7449503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9143533" y="5148686"/>
            <a:ext cx="132465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7 min</a:t>
            </a:r>
            <a:endParaRPr lang="fr-FR" dirty="0"/>
          </a:p>
        </p:txBody>
      </p:sp>
    </p:spTree>
    <p:extLst>
      <p:ext uri="{BB962C8B-B14F-4D97-AF65-F5344CB8AC3E}">
        <p14:creationId xmlns:p14="http://schemas.microsoft.com/office/powerpoint/2010/main" val="12989800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Espace réservé du contenu 12">
            <a:extLst>
              <a:ext uri="{FF2B5EF4-FFF2-40B4-BE49-F238E27FC236}">
                <a16:creationId xmlns:a16="http://schemas.microsoft.com/office/drawing/2014/main" id="{9DD1B16D-1996-B134-78C1-F1BCCE89F2A7}"/>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3" name="Text Placeholder 2">
            <a:extLst>
              <a:ext uri="{FF2B5EF4-FFF2-40B4-BE49-F238E27FC236}">
                <a16:creationId xmlns:a16="http://schemas.microsoft.com/office/drawing/2014/main" id="{F761AB2B-C65C-FE07-DA69-7E8AF9FA4443}"/>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20924356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9110087" y="5229083"/>
            <a:ext cx="1250065"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58035905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3659043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95537783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37949125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854172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1891413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7060779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8434427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32269487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30080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9" Type="http://schemas.openxmlformats.org/officeDocument/2006/relationships/slideLayout" Target="../slideLayouts/slideLayout68.xml"/><Relationship Id="rId21" Type="http://schemas.openxmlformats.org/officeDocument/2006/relationships/slideLayout" Target="../slideLayouts/slideLayout50.xml"/><Relationship Id="rId34" Type="http://schemas.openxmlformats.org/officeDocument/2006/relationships/slideLayout" Target="../slideLayouts/slideLayout63.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slideLayout" Target="../slideLayouts/slideLayout58.xml"/><Relationship Id="rId41" Type="http://schemas.openxmlformats.org/officeDocument/2006/relationships/theme" Target="../theme/theme2.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32" Type="http://schemas.openxmlformats.org/officeDocument/2006/relationships/slideLayout" Target="../slideLayouts/slideLayout61.xml"/><Relationship Id="rId37" Type="http://schemas.openxmlformats.org/officeDocument/2006/relationships/slideLayout" Target="../slideLayouts/slideLayout66.xml"/><Relationship Id="rId40" Type="http://schemas.openxmlformats.org/officeDocument/2006/relationships/slideLayout" Target="../slideLayouts/slideLayout69.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36" Type="http://schemas.openxmlformats.org/officeDocument/2006/relationships/slideLayout" Target="../slideLayouts/slideLayout65.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slideLayout" Target="../slideLayouts/slideLayout60.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slideLayout" Target="../slideLayouts/slideLayout59.xml"/><Relationship Id="rId35" Type="http://schemas.openxmlformats.org/officeDocument/2006/relationships/slideLayout" Target="../slideLayouts/slideLayout64.xml"/><Relationship Id="rId8" Type="http://schemas.openxmlformats.org/officeDocument/2006/relationships/slideLayout" Target="../slideLayouts/slideLayout37.xml"/><Relationship Id="rId3" Type="http://schemas.openxmlformats.org/officeDocument/2006/relationships/slideLayout" Target="../slideLayouts/slideLayout32.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33" Type="http://schemas.openxmlformats.org/officeDocument/2006/relationships/slideLayout" Target="../slideLayouts/slideLayout62.xml"/><Relationship Id="rId38"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747" r:id="rId12"/>
    <p:sldLayoutId id="2147483748" r:id="rId13"/>
    <p:sldLayoutId id="2147483655" r:id="rId14"/>
    <p:sldLayoutId id="2147483744" r:id="rId15"/>
    <p:sldLayoutId id="2147483731" r:id="rId16"/>
    <p:sldLayoutId id="2147483732" r:id="rId17"/>
    <p:sldLayoutId id="2147483733" r:id="rId18"/>
    <p:sldLayoutId id="2147483734" r:id="rId19"/>
    <p:sldLayoutId id="2147483735" r:id="rId20"/>
    <p:sldLayoutId id="2147483736" r:id="rId21"/>
    <p:sldLayoutId id="2147483749" r:id="rId22"/>
    <p:sldLayoutId id="2147483737" r:id="rId23"/>
    <p:sldLayoutId id="2147483738" r:id="rId24"/>
    <p:sldLayoutId id="2147483739" r:id="rId25"/>
    <p:sldLayoutId id="2147483742" r:id="rId26"/>
    <p:sldLayoutId id="2147483745" r:id="rId27"/>
    <p:sldLayoutId id="2147483658" r:id="rId28"/>
    <p:sldLayoutId id="2147483659"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01/05/2026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410959570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 id="2147483718" r:id="rId28"/>
    <p:sldLayoutId id="2147483719" r:id="rId29"/>
    <p:sldLayoutId id="2147483720" r:id="rId30"/>
    <p:sldLayoutId id="2147483721" r:id="rId31"/>
    <p:sldLayoutId id="2147483722" r:id="rId32"/>
    <p:sldLayoutId id="2147483723" r:id="rId33"/>
    <p:sldLayoutId id="2147483724" r:id="rId34"/>
    <p:sldLayoutId id="2147483725" r:id="rId35"/>
    <p:sldLayoutId id="2147483726" r:id="rId36"/>
    <p:sldLayoutId id="2147483727" r:id="rId37"/>
    <p:sldLayoutId id="2147483728" r:id="rId38"/>
    <p:sldLayoutId id="2147483729" r:id="rId39"/>
    <p:sldLayoutId id="2147483730" r:id="rId4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1.jpeg"/><Relationship Id="rId7" Type="http://schemas.openxmlformats.org/officeDocument/2006/relationships/image" Target="../media/image48.png"/><Relationship Id="rId2" Type="http://schemas.openxmlformats.org/officeDocument/2006/relationships/image" Target="../media/image40.png"/><Relationship Id="rId1" Type="http://schemas.openxmlformats.org/officeDocument/2006/relationships/slideLayout" Target="../slideLayouts/slideLayout10.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drive.google.com/drive/folders/15A4aThGXboZ7RlTminYue4etFTXwyFRM?usp=drive_link" TargetMode="External"/><Relationship Id="rId1" Type="http://schemas.openxmlformats.org/officeDocument/2006/relationships/slideLayout" Target="../slideLayouts/slideLayout45.xml"/><Relationship Id="rId6" Type="http://schemas.openxmlformats.org/officeDocument/2006/relationships/image" Target="../media/image50.svg"/><Relationship Id="rId5" Type="http://schemas.openxmlformats.org/officeDocument/2006/relationships/image" Target="../media/image25.svg"/><Relationship Id="rId4" Type="http://schemas.openxmlformats.org/officeDocument/2006/relationships/image" Target="../media/image24.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53.gif"/></Relationships>
</file>

<file path=ppt/slides/_rels/slide1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53.gif"/></Relationships>
</file>

<file path=ppt/slides/_rels/slide3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customXml" Target="../ink/ink6.xml"/><Relationship Id="rId7" Type="http://schemas.openxmlformats.org/officeDocument/2006/relationships/customXml" Target="../ink/ink3.xml"/><Relationship Id="rId12" Type="http://schemas.openxmlformats.org/officeDocument/2006/relationships/image" Target="NULL"/><Relationship Id="rId2" Type="http://schemas.openxmlformats.org/officeDocument/2006/relationships/customXml" Target="../ink/ink1.xml"/><Relationship Id="rId1" Type="http://schemas.openxmlformats.org/officeDocument/2006/relationships/slideLayout" Target="../slideLayouts/slideLayout4.xml"/><Relationship Id="rId6" Type="http://schemas.openxmlformats.org/officeDocument/2006/relationships/image" Target="NULL"/><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customXml" Target="../ink/ink4.xml"/><Relationship Id="rId14" Type="http://schemas.openxmlformats.org/officeDocument/2006/relationships/image" Target="NUL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17BB553-A96F-AA54-00E8-9EB86C3D681A}"/>
              </a:ext>
            </a:extLst>
          </p:cNvPr>
          <p:cNvPicPr>
            <a:picLocks noChangeAspect="1"/>
          </p:cNvPicPr>
          <p:nvPr/>
        </p:nvPicPr>
        <p:blipFill>
          <a:blip r:embed="rId2"/>
          <a:stretch>
            <a:fillRect/>
          </a:stretch>
        </p:blipFill>
        <p:spPr>
          <a:xfrm>
            <a:off x="295468" y="4285521"/>
            <a:ext cx="2538840" cy="2250561"/>
          </a:xfrm>
          <a:prstGeom prst="rect">
            <a:avLst/>
          </a:prstGeom>
          <a:ln>
            <a:noFill/>
          </a:ln>
          <a:effectLst>
            <a:outerShdw blurRad="190500" algn="tl" rotWithShape="0">
              <a:srgbClr val="000000">
                <a:alpha val="70000"/>
              </a:srgbClr>
            </a:outerShdw>
          </a:effectLst>
        </p:spPr>
      </p:pic>
      <p:sp>
        <p:nvSpPr>
          <p:cNvPr id="2" name="Espace réservé du texte 1">
            <a:extLst>
              <a:ext uri="{FF2B5EF4-FFF2-40B4-BE49-F238E27FC236}">
                <a16:creationId xmlns:a16="http://schemas.microsoft.com/office/drawing/2014/main" id="{787A2BE4-23F6-D41F-63BF-85AD9334FC99}"/>
              </a:ext>
            </a:extLst>
          </p:cNvPr>
          <p:cNvSpPr>
            <a:spLocks noGrp="1"/>
          </p:cNvSpPr>
          <p:nvPr>
            <p:ph type="body" sz="quarter" idx="11"/>
          </p:nvPr>
        </p:nvSpPr>
        <p:spPr>
          <a:xfrm>
            <a:off x="2120816" y="3042840"/>
            <a:ext cx="4791600" cy="392400"/>
          </a:xfrm>
        </p:spPr>
        <p:txBody>
          <a:bodyPr/>
          <a:lstStyle/>
          <a:p>
            <a:r>
              <a:rPr lang="fr-FR" dirty="0"/>
              <a:t>Contes et légendes</a:t>
            </a:r>
          </a:p>
        </p:txBody>
      </p:sp>
      <p:sp>
        <p:nvSpPr>
          <p:cNvPr id="5" name="Espace réservé du texte 4">
            <a:extLst>
              <a:ext uri="{FF2B5EF4-FFF2-40B4-BE49-F238E27FC236}">
                <a16:creationId xmlns:a16="http://schemas.microsoft.com/office/drawing/2014/main" id="{4ACBF1C2-F4B6-DC3F-2CDF-4D58D429FC85}"/>
              </a:ext>
            </a:extLst>
          </p:cNvPr>
          <p:cNvSpPr>
            <a:spLocks noGrp="1"/>
          </p:cNvSpPr>
          <p:nvPr>
            <p:ph type="body" sz="quarter" idx="14"/>
          </p:nvPr>
        </p:nvSpPr>
        <p:spPr/>
        <p:txBody>
          <a:bodyPr/>
          <a:lstStyle/>
          <a:p>
            <a:r>
              <a:rPr lang="en-US" dirty="0"/>
              <a:t>2</a:t>
            </a:r>
            <a:endParaRPr lang="fr-FR" dirty="0"/>
          </a:p>
        </p:txBody>
      </p:sp>
      <p:sp>
        <p:nvSpPr>
          <p:cNvPr id="6" name="Espace réservé du texte 5">
            <a:extLst>
              <a:ext uri="{FF2B5EF4-FFF2-40B4-BE49-F238E27FC236}">
                <a16:creationId xmlns:a16="http://schemas.microsoft.com/office/drawing/2014/main" id="{F7FB7F5A-2F95-17D0-4AC9-C588FA317D3D}"/>
              </a:ext>
            </a:extLst>
          </p:cNvPr>
          <p:cNvSpPr>
            <a:spLocks noGrp="1"/>
          </p:cNvSpPr>
          <p:nvPr>
            <p:ph type="body" sz="quarter" idx="15"/>
          </p:nvPr>
        </p:nvSpPr>
        <p:spPr>
          <a:xfrm>
            <a:off x="887040" y="3036600"/>
            <a:ext cx="360741" cy="392400"/>
          </a:xfrm>
        </p:spPr>
        <p:txBody>
          <a:bodyPr/>
          <a:lstStyle/>
          <a:p>
            <a:r>
              <a:rPr lang="en-US" dirty="0"/>
              <a:t>5</a:t>
            </a:r>
            <a:endParaRPr lang="fr-FR" dirty="0"/>
          </a:p>
        </p:txBody>
      </p:sp>
      <p:sp>
        <p:nvSpPr>
          <p:cNvPr id="7" name="Espace réservé du texte 6">
            <a:extLst>
              <a:ext uri="{FF2B5EF4-FFF2-40B4-BE49-F238E27FC236}">
                <a16:creationId xmlns:a16="http://schemas.microsoft.com/office/drawing/2014/main" id="{7EE45189-C39A-1429-B2CE-B54AADB67EEF}"/>
              </a:ext>
            </a:extLst>
          </p:cNvPr>
          <p:cNvSpPr>
            <a:spLocks noGrp="1"/>
          </p:cNvSpPr>
          <p:nvPr>
            <p:ph type="body" sz="quarter" idx="16"/>
          </p:nvPr>
        </p:nvSpPr>
        <p:spPr/>
        <p:txBody>
          <a:bodyPr/>
          <a:lstStyle/>
          <a:p>
            <a:r>
              <a:rPr lang="en-US" dirty="0"/>
              <a:t>6</a:t>
            </a:r>
            <a:endParaRPr lang="fr-FR" dirty="0"/>
          </a:p>
        </p:txBody>
      </p:sp>
      <p:pic>
        <p:nvPicPr>
          <p:cNvPr id="22" name="Image 21">
            <a:extLst>
              <a:ext uri="{FF2B5EF4-FFF2-40B4-BE49-F238E27FC236}">
                <a16:creationId xmlns:a16="http://schemas.microsoft.com/office/drawing/2014/main" id="{7767F3A9-C196-63A6-43E5-9EF494D40447}"/>
              </a:ext>
            </a:extLst>
          </p:cNvPr>
          <p:cNvPicPr>
            <a:picLocks noChangeAspect="1"/>
          </p:cNvPicPr>
          <p:nvPr/>
        </p:nvPicPr>
        <p:blipFill>
          <a:blip r:embed="rId3"/>
          <a:stretch>
            <a:fillRect/>
          </a:stretch>
        </p:blipFill>
        <p:spPr>
          <a:xfrm>
            <a:off x="5549292" y="4285521"/>
            <a:ext cx="2617499" cy="2250561"/>
          </a:xfrm>
          <a:prstGeom prst="rect">
            <a:avLst/>
          </a:prstGeom>
          <a:ln>
            <a:noFill/>
          </a:ln>
          <a:effectLst>
            <a:outerShdw blurRad="190500" algn="tl" rotWithShape="0">
              <a:srgbClr val="000000">
                <a:alpha val="70000"/>
              </a:srgbClr>
            </a:outerShdw>
          </a:effectLst>
        </p:spPr>
      </p:pic>
      <p:pic>
        <p:nvPicPr>
          <p:cNvPr id="24" name="Image 23" descr="Une image contenant ciel, peinture, arbre, oiseau&#10;&#10;Le contenu généré par l’IA peut être incorrect.">
            <a:extLst>
              <a:ext uri="{FF2B5EF4-FFF2-40B4-BE49-F238E27FC236}">
                <a16:creationId xmlns:a16="http://schemas.microsoft.com/office/drawing/2014/main" id="{53ECE971-943F-C9F3-CC70-A8C056DA4E1E}"/>
              </a:ext>
            </a:extLst>
          </p:cNvPr>
          <p:cNvPicPr>
            <a:picLocks noChangeAspect="1"/>
          </p:cNvPicPr>
          <p:nvPr/>
        </p:nvPicPr>
        <p:blipFill>
          <a:blip r:embed="rId4"/>
          <a:stretch>
            <a:fillRect/>
          </a:stretch>
        </p:blipFill>
        <p:spPr>
          <a:xfrm>
            <a:off x="2989121" y="4285521"/>
            <a:ext cx="2425021" cy="2243557"/>
          </a:xfrm>
          <a:prstGeom prst="rect">
            <a:avLst/>
          </a:prstGeom>
          <a:ln>
            <a:noFill/>
          </a:ln>
          <a:effectLst>
            <a:outerShdw blurRad="292100" dist="139700" dir="2700000" algn="tl" rotWithShape="0">
              <a:srgbClr val="333333">
                <a:alpha val="65000"/>
              </a:srgbClr>
            </a:outerShdw>
          </a:effectLst>
        </p:spPr>
      </p:pic>
      <p:sp>
        <p:nvSpPr>
          <p:cNvPr id="10" name="Espace réservé du texte 2">
            <a:extLst>
              <a:ext uri="{FF2B5EF4-FFF2-40B4-BE49-F238E27FC236}">
                <a16:creationId xmlns:a16="http://schemas.microsoft.com/office/drawing/2014/main" id="{79B96AE0-2711-5F21-7417-963025658D72}"/>
              </a:ext>
            </a:extLst>
          </p:cNvPr>
          <p:cNvSpPr>
            <a:spLocks noGrp="1"/>
          </p:cNvSpPr>
          <p:nvPr>
            <p:ph type="body" sz="quarter" idx="12"/>
          </p:nvPr>
        </p:nvSpPr>
        <p:spPr>
          <a:xfrm>
            <a:off x="2120816" y="3740158"/>
            <a:ext cx="4791600" cy="392400"/>
          </a:xfrm>
        </p:spPr>
        <p:txBody>
          <a:bodyPr>
            <a:normAutofit/>
          </a:bodyPr>
          <a:lstStyle/>
          <a:p>
            <a:r>
              <a:rPr lang="fr-FR" sz="2000" dirty="0"/>
              <a:t>Compréhension détaillée et Lecture fluence</a:t>
            </a:r>
          </a:p>
        </p:txBody>
      </p:sp>
      <p:sp>
        <p:nvSpPr>
          <p:cNvPr id="8" name="Espace réservé du texte 7">
            <a:extLst>
              <a:ext uri="{FF2B5EF4-FFF2-40B4-BE49-F238E27FC236}">
                <a16:creationId xmlns:a16="http://schemas.microsoft.com/office/drawing/2014/main" id="{B4D48374-F7E3-51C0-5EE5-9331243B9D42}"/>
              </a:ext>
            </a:extLst>
          </p:cNvPr>
          <p:cNvSpPr>
            <a:spLocks noGrp="1"/>
          </p:cNvSpPr>
          <p:nvPr>
            <p:ph type="body" sz="quarter" idx="13"/>
          </p:nvPr>
        </p:nvSpPr>
        <p:spPr/>
        <p:txBody>
          <a:bodyPr>
            <a:normAutofit fontScale="92500" lnSpcReduction="10000"/>
          </a:bodyPr>
          <a:lstStyle/>
          <a:p>
            <a:r>
              <a:rPr lang="fr-FR" dirty="0"/>
              <a:t> 5</a:t>
            </a:r>
          </a:p>
        </p:txBody>
      </p:sp>
    </p:spTree>
    <p:extLst>
      <p:ext uri="{BB962C8B-B14F-4D97-AF65-F5344CB8AC3E}">
        <p14:creationId xmlns:p14="http://schemas.microsoft.com/office/powerpoint/2010/main" val="2363891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0235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4673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FC598A-4DE9-0E1E-CE27-FD880AD53D14}"/>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19675284">
            <a:off x="8557753" y="4294257"/>
            <a:ext cx="1564020" cy="174252"/>
          </a:xfrm>
          <a:prstGeom prst="rect">
            <a:avLst/>
          </a:prstGeom>
        </p:spPr>
      </p:pic>
      <p:pic>
        <p:nvPicPr>
          <p:cNvPr id="5" name="Picture 4">
            <a:extLst>
              <a:ext uri="{FF2B5EF4-FFF2-40B4-BE49-F238E27FC236}">
                <a16:creationId xmlns:a16="http://schemas.microsoft.com/office/drawing/2014/main" id="{BE7ABCD8-459E-EFED-EE32-AD89391A1035}"/>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algn="l" rotWithShape="0">
              <a:prstClr val="black">
                <a:alpha val="40000"/>
              </a:prstClr>
            </a:outerShdw>
          </a:effectLst>
        </p:spPr>
      </p:pic>
      <p:pic>
        <p:nvPicPr>
          <p:cNvPr id="6" name="Picture 5">
            <a:extLst>
              <a:ext uri="{FF2B5EF4-FFF2-40B4-BE49-F238E27FC236}">
                <a16:creationId xmlns:a16="http://schemas.microsoft.com/office/drawing/2014/main" id="{1BFD3154-128C-9CDB-BEF4-D8BC4160452E}"/>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505625" y="4810510"/>
            <a:ext cx="413335" cy="397411"/>
          </a:xfrm>
          <a:prstGeom prst="rect">
            <a:avLst/>
          </a:prstGeom>
        </p:spPr>
      </p:pic>
      <p:pic>
        <p:nvPicPr>
          <p:cNvPr id="7" name="Picture 4">
            <a:extLst>
              <a:ext uri="{FF2B5EF4-FFF2-40B4-BE49-F238E27FC236}">
                <a16:creationId xmlns:a16="http://schemas.microsoft.com/office/drawing/2014/main" id="{4AEACB24-55A4-A725-F7D1-CAA613CD18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ZoneTexte 10">
            <a:extLst>
              <a:ext uri="{FF2B5EF4-FFF2-40B4-BE49-F238E27FC236}">
                <a16:creationId xmlns:a16="http://schemas.microsoft.com/office/drawing/2014/main" id="{0854D23B-3B43-4D9F-70AF-34E3E3FA3883}"/>
              </a:ext>
            </a:extLst>
          </p:cNvPr>
          <p:cNvSpPr txBox="1"/>
          <p:nvPr/>
        </p:nvSpPr>
        <p:spPr>
          <a:xfrm>
            <a:off x="8617364" y="3426733"/>
            <a:ext cx="1907400" cy="256545"/>
          </a:xfrm>
          <a:prstGeom prst="rect">
            <a:avLst/>
          </a:prstGeom>
          <a:noFill/>
        </p:spPr>
        <p:txBody>
          <a:bodyPr wrap="square" rtlCol="0">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9" name="Rectangle 8">
            <a:extLst>
              <a:ext uri="{FF2B5EF4-FFF2-40B4-BE49-F238E27FC236}">
                <a16:creationId xmlns:a16="http://schemas.microsoft.com/office/drawing/2014/main" id="{4C5634CE-57DD-61E9-5920-E0C270E57A6E}"/>
              </a:ext>
            </a:extLst>
          </p:cNvPr>
          <p:cNvSpPr/>
          <p:nvPr/>
        </p:nvSpPr>
        <p:spPr>
          <a:xfrm>
            <a:off x="4218715" y="3878375"/>
            <a:ext cx="1349291" cy="584968"/>
          </a:xfrm>
          <a:prstGeom prst="rect">
            <a:avLst/>
          </a:prstGeom>
        </p:spPr>
        <p:txBody>
          <a:bodyPr wrap="square">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10" name="Image 20">
            <a:extLst>
              <a:ext uri="{FF2B5EF4-FFF2-40B4-BE49-F238E27FC236}">
                <a16:creationId xmlns:a16="http://schemas.microsoft.com/office/drawing/2014/main" id="{442A0062-2288-B9D5-3AB8-BE67197A9682}"/>
              </a:ext>
            </a:extLst>
          </p:cNvPr>
          <p:cNvPicPr>
            <a:picLocks noChangeAspect="1"/>
          </p:cNvPicPr>
          <p:nvPr/>
        </p:nvPicPr>
        <p:blipFill>
          <a:blip r:embed="rId6"/>
          <a:stretch>
            <a:fillRect/>
          </a:stretch>
        </p:blipFill>
        <p:spPr>
          <a:xfrm>
            <a:off x="4010586" y="2316888"/>
            <a:ext cx="1765551" cy="1457749"/>
          </a:xfrm>
          <a:prstGeom prst="rect">
            <a:avLst/>
          </a:prstGeom>
          <a:ln>
            <a:solidFill>
              <a:srgbClr val="156082"/>
            </a:solidFill>
          </a:ln>
          <a:effectLst>
            <a:outerShdw blurRad="50800" dist="38100" dir="5400000" algn="t" rotWithShape="0">
              <a:prstClr val="black">
                <a:alpha val="40000"/>
              </a:prstClr>
            </a:outerShdw>
          </a:effectLst>
        </p:spPr>
      </p:pic>
      <p:sp>
        <p:nvSpPr>
          <p:cNvPr id="11" name="Rectangle 10">
            <a:extLst>
              <a:ext uri="{FF2B5EF4-FFF2-40B4-BE49-F238E27FC236}">
                <a16:creationId xmlns:a16="http://schemas.microsoft.com/office/drawing/2014/main" id="{18AD70B7-96A5-32A8-7DBB-67878B41FC0A}"/>
              </a:ext>
            </a:extLst>
          </p:cNvPr>
          <p:cNvSpPr/>
          <p:nvPr/>
        </p:nvSpPr>
        <p:spPr>
          <a:xfrm>
            <a:off x="2118499" y="3514273"/>
            <a:ext cx="1349291" cy="256545"/>
          </a:xfrm>
          <a:prstGeom prst="rect">
            <a:avLst/>
          </a:prstGeom>
        </p:spPr>
        <p:txBody>
          <a:bodyPr wrap="square">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Support PPT</a:t>
            </a:r>
          </a:p>
        </p:txBody>
      </p:sp>
      <p:sp>
        <p:nvSpPr>
          <p:cNvPr id="12" name="ZoneTexte 24">
            <a:extLst>
              <a:ext uri="{FF2B5EF4-FFF2-40B4-BE49-F238E27FC236}">
                <a16:creationId xmlns:a16="http://schemas.microsoft.com/office/drawing/2014/main" id="{785BE07C-9AE9-8877-D10B-E53B8809E466}"/>
              </a:ext>
            </a:extLst>
          </p:cNvPr>
          <p:cNvSpPr txBox="1"/>
          <p:nvPr/>
        </p:nvSpPr>
        <p:spPr>
          <a:xfrm>
            <a:off x="6383334" y="3948484"/>
            <a:ext cx="1907400" cy="256545"/>
          </a:xfrm>
          <a:prstGeom prst="rect">
            <a:avLst/>
          </a:prstGeom>
          <a:noFill/>
        </p:spPr>
        <p:txBody>
          <a:bodyPr wrap="square" rtlCol="0">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Livret de l’élève</a:t>
            </a:r>
          </a:p>
        </p:txBody>
      </p:sp>
      <p:pic>
        <p:nvPicPr>
          <p:cNvPr id="13" name="Picture 17">
            <a:extLst>
              <a:ext uri="{FF2B5EF4-FFF2-40B4-BE49-F238E27FC236}">
                <a16:creationId xmlns:a16="http://schemas.microsoft.com/office/drawing/2014/main" id="{F177A008-2643-2411-46F4-26121783FEC9}"/>
              </a:ext>
            </a:extLst>
          </p:cNvPr>
          <p:cNvPicPr>
            <a:picLocks noChangeAspect="1"/>
          </p:cNvPicPr>
          <p:nvPr/>
        </p:nvPicPr>
        <p:blipFill>
          <a:blip r:embed="rId7"/>
          <a:srcRect l="1131" t="3129" r="957" b="3573"/>
          <a:stretch/>
        </p:blipFill>
        <p:spPr>
          <a:xfrm>
            <a:off x="6869604" y="2357380"/>
            <a:ext cx="1108868" cy="1457750"/>
          </a:xfrm>
          <a:prstGeom prst="rect">
            <a:avLst/>
          </a:prstGeom>
          <a:ln>
            <a:solidFill>
              <a:srgbClr val="156082"/>
            </a:solidFill>
          </a:ln>
          <a:effectLst>
            <a:outerShdw blurRad="50800" dist="38100" dir="2700000" algn="tl" rotWithShape="0">
              <a:prstClr val="black">
                <a:alpha val="40000"/>
              </a:prstClr>
            </a:outerShdw>
          </a:effectLst>
        </p:spPr>
      </p:pic>
      <p:pic>
        <p:nvPicPr>
          <p:cNvPr id="14" name="Image 14">
            <a:extLst>
              <a:ext uri="{FF2B5EF4-FFF2-40B4-BE49-F238E27FC236}">
                <a16:creationId xmlns:a16="http://schemas.microsoft.com/office/drawing/2014/main" id="{AB120A3B-5858-99CF-969D-41282820F2A1}"/>
              </a:ext>
            </a:extLst>
          </p:cNvPr>
          <p:cNvPicPr>
            <a:picLocks noChangeAspect="1"/>
          </p:cNvPicPr>
          <p:nvPr/>
        </p:nvPicPr>
        <p:blipFill>
          <a:blip r:embed="rId8"/>
          <a:stretch>
            <a:fillRect/>
          </a:stretch>
        </p:blipFill>
        <p:spPr>
          <a:xfrm>
            <a:off x="1731967" y="2311503"/>
            <a:ext cx="2007221" cy="1109845"/>
          </a:xfrm>
          <a:prstGeom prst="rect">
            <a:avLst/>
          </a:prstGeom>
          <a:ln>
            <a:solidFill>
              <a:srgbClr val="15608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61985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25D17-A070-3BDD-FD78-B6CF7C29A636}"/>
              </a:ext>
            </a:extLst>
          </p:cNvPr>
          <p:cNvSpPr>
            <a:spLocks noGrp="1"/>
          </p:cNvSpPr>
          <p:nvPr>
            <p:ph type="title"/>
          </p:nvPr>
        </p:nvSpPr>
        <p:spPr/>
        <p:txBody>
          <a:bodyPr>
            <a:normAutofit/>
          </a:bodyPr>
          <a:lstStyle/>
          <a:p>
            <a:r>
              <a:rPr lang="fr-FR" dirty="0">
                <a:ea typeface="Calibri"/>
              </a:rPr>
              <a:t>Repérage dans l’unité didactique (1/3)</a:t>
            </a:r>
            <a:endParaRPr lang="fr-FR" dirty="0"/>
          </a:p>
        </p:txBody>
      </p:sp>
      <p:sp>
        <p:nvSpPr>
          <p:cNvPr id="6" name="Google Shape;286;p29">
            <a:extLst>
              <a:ext uri="{FF2B5EF4-FFF2-40B4-BE49-F238E27FC236}">
                <a16:creationId xmlns:a16="http://schemas.microsoft.com/office/drawing/2014/main" id="{2BC8AA90-A3F4-C9C4-8406-85297627EC00}"/>
              </a:ext>
            </a:extLst>
          </p:cNvPr>
          <p:cNvSpPr/>
          <p:nvPr/>
        </p:nvSpPr>
        <p:spPr>
          <a:xfrm>
            <a:off x="2675710" y="1918914"/>
            <a:ext cx="9062397" cy="741189"/>
          </a:xfrm>
          <a:custGeom>
            <a:avLst>
              <a:gd name="f0" fmla="val 417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200" dirty="0">
                <a:solidFill>
                  <a:prstClr val="black">
                    <a:lumMod val="50000"/>
                    <a:lumOff val="50000"/>
                  </a:prstClr>
                </a:solidFill>
                <a:latin typeface="Calibri" panose="020F0502020204030204" pitchFamily="34" charset="0"/>
                <a:cs typeface="Calibri" panose="020F0502020204030204" pitchFamily="34" charset="0"/>
              </a:rPr>
              <a:t>Vocabulaire : S’approprier et utiliser le vocabulaire du récit merveilleux.</a:t>
            </a:r>
          </a:p>
          <a:p>
            <a:pPr algn="ctr" defTabSz="685783"/>
            <a:r>
              <a:rPr lang="fr-FR" sz="2200" dirty="0">
                <a:solidFill>
                  <a:prstClr val="black">
                    <a:lumMod val="50000"/>
                    <a:lumOff val="50000"/>
                  </a:prstClr>
                </a:solidFill>
                <a:latin typeface="Calibri" panose="020F0502020204030204" pitchFamily="34" charset="0"/>
                <a:cs typeface="Calibri" panose="020F0502020204030204" pitchFamily="34" charset="0"/>
              </a:rPr>
              <a:t>Compréhension de l’oral : Identifier les actions dans un récit oral.</a:t>
            </a:r>
          </a:p>
        </p:txBody>
      </p:sp>
      <p:sp>
        <p:nvSpPr>
          <p:cNvPr id="7" name="Google Shape;287;p29">
            <a:extLst>
              <a:ext uri="{FF2B5EF4-FFF2-40B4-BE49-F238E27FC236}">
                <a16:creationId xmlns:a16="http://schemas.microsoft.com/office/drawing/2014/main" id="{C72C8D21-2CD7-824D-C034-7BE400A6A16E}"/>
              </a:ext>
            </a:extLst>
          </p:cNvPr>
          <p:cNvSpPr/>
          <p:nvPr/>
        </p:nvSpPr>
        <p:spPr>
          <a:xfrm>
            <a:off x="556957" y="1861575"/>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200" dirty="0">
                <a:solidFill>
                  <a:prstClr val="black">
                    <a:lumMod val="50000"/>
                    <a:lumOff val="50000"/>
                  </a:prstClr>
                </a:solidFill>
                <a:latin typeface="Calibri" panose="020F0502020204030204" pitchFamily="34" charset="0"/>
                <a:cs typeface="Calibri" panose="020F0502020204030204" pitchFamily="34" charset="0"/>
              </a:rPr>
              <a:t>Séance 1</a:t>
            </a:r>
          </a:p>
        </p:txBody>
      </p:sp>
      <p:sp>
        <p:nvSpPr>
          <p:cNvPr id="8" name="Google Shape;286;p29">
            <a:extLst>
              <a:ext uri="{FF2B5EF4-FFF2-40B4-BE49-F238E27FC236}">
                <a16:creationId xmlns:a16="http://schemas.microsoft.com/office/drawing/2014/main" id="{750FF02A-E3B1-0E3B-0845-DA52521583F4}"/>
              </a:ext>
            </a:extLst>
          </p:cNvPr>
          <p:cNvSpPr/>
          <p:nvPr/>
        </p:nvSpPr>
        <p:spPr>
          <a:xfrm>
            <a:off x="2686595" y="2829041"/>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200" dirty="0">
                <a:solidFill>
                  <a:prstClr val="black">
                    <a:lumMod val="50000"/>
                    <a:lumOff val="50000"/>
                  </a:prstClr>
                </a:solidFill>
                <a:latin typeface="Calibri" panose="020F0502020204030204" pitchFamily="34" charset="0"/>
                <a:cs typeface="Calibri" panose="020F0502020204030204" pitchFamily="34" charset="0"/>
              </a:rPr>
              <a:t>Actes de parole : Exprimer une émotion : la peur, la surprise…</a:t>
            </a:r>
          </a:p>
          <a:p>
            <a:pPr algn="ctr" defTabSz="685783"/>
            <a:r>
              <a:rPr lang="fr-FR" sz="2200" dirty="0">
                <a:solidFill>
                  <a:prstClr val="black">
                    <a:lumMod val="50000"/>
                    <a:lumOff val="50000"/>
                  </a:prstClr>
                </a:solidFill>
                <a:latin typeface="Calibri" panose="020F0502020204030204" pitchFamily="34" charset="0"/>
                <a:cs typeface="Calibri" panose="020F0502020204030204" pitchFamily="34" charset="0"/>
              </a:rPr>
              <a:t>Production de l’oral : Exprimer et partager une émotion.</a:t>
            </a:r>
          </a:p>
        </p:txBody>
      </p:sp>
      <p:sp>
        <p:nvSpPr>
          <p:cNvPr id="9" name="Google Shape;287;p29">
            <a:extLst>
              <a:ext uri="{FF2B5EF4-FFF2-40B4-BE49-F238E27FC236}">
                <a16:creationId xmlns:a16="http://schemas.microsoft.com/office/drawing/2014/main" id="{32D753A9-1C6F-5033-0B43-2E4C20E51865}"/>
              </a:ext>
            </a:extLst>
          </p:cNvPr>
          <p:cNvSpPr/>
          <p:nvPr/>
        </p:nvSpPr>
        <p:spPr>
          <a:xfrm>
            <a:off x="567843" y="2828851"/>
            <a:ext cx="1798795"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2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Séance 2</a:t>
            </a:r>
          </a:p>
        </p:txBody>
      </p:sp>
      <p:sp>
        <p:nvSpPr>
          <p:cNvPr id="10" name="Google Shape;286;p29">
            <a:extLst>
              <a:ext uri="{FF2B5EF4-FFF2-40B4-BE49-F238E27FC236}">
                <a16:creationId xmlns:a16="http://schemas.microsoft.com/office/drawing/2014/main" id="{69698856-7104-EF3D-ABC9-3FE46CB3A86C}"/>
              </a:ext>
            </a:extLst>
          </p:cNvPr>
          <p:cNvSpPr/>
          <p:nvPr/>
        </p:nvSpPr>
        <p:spPr>
          <a:xfrm>
            <a:off x="2686595" y="3787010"/>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Compréhension globale : Identifier la structure d’un récit.</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Lecture Fluence : Lire en respectant la ponctuation expressive.</a:t>
            </a:r>
          </a:p>
        </p:txBody>
      </p:sp>
      <p:sp>
        <p:nvSpPr>
          <p:cNvPr id="11" name="Google Shape;287;p29">
            <a:extLst>
              <a:ext uri="{FF2B5EF4-FFF2-40B4-BE49-F238E27FC236}">
                <a16:creationId xmlns:a16="http://schemas.microsoft.com/office/drawing/2014/main" id="{987EFA44-D437-8635-0DCE-A32D4DBFB0F0}"/>
              </a:ext>
            </a:extLst>
          </p:cNvPr>
          <p:cNvSpPr/>
          <p:nvPr/>
        </p:nvSpPr>
        <p:spPr>
          <a:xfrm>
            <a:off x="567843" y="3740988"/>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2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Séance 3</a:t>
            </a:r>
          </a:p>
        </p:txBody>
      </p:sp>
      <p:sp>
        <p:nvSpPr>
          <p:cNvPr id="12" name="Google Shape;286;p29">
            <a:extLst>
              <a:ext uri="{FF2B5EF4-FFF2-40B4-BE49-F238E27FC236}">
                <a16:creationId xmlns:a16="http://schemas.microsoft.com/office/drawing/2014/main" id="{47C81B85-C332-200B-6E0D-043D86558581}"/>
              </a:ext>
            </a:extLst>
          </p:cNvPr>
          <p:cNvSpPr/>
          <p:nvPr/>
        </p:nvSpPr>
        <p:spPr>
          <a:xfrm>
            <a:off x="2686595" y="4755434"/>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Compréhension détaillée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Identifier et ordonner  les étapes du récit.   </a:t>
            </a:r>
          </a:p>
        </p:txBody>
      </p:sp>
      <p:sp>
        <p:nvSpPr>
          <p:cNvPr id="13" name="Google Shape;287;p29">
            <a:extLst>
              <a:ext uri="{FF2B5EF4-FFF2-40B4-BE49-F238E27FC236}">
                <a16:creationId xmlns:a16="http://schemas.microsoft.com/office/drawing/2014/main" id="{D226F9FD-345C-DCE6-5F31-E6A0E6098BE7}"/>
              </a:ext>
            </a:extLst>
          </p:cNvPr>
          <p:cNvSpPr/>
          <p:nvPr/>
        </p:nvSpPr>
        <p:spPr>
          <a:xfrm>
            <a:off x="567843" y="4698095"/>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2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4</a:t>
            </a:r>
          </a:p>
        </p:txBody>
      </p:sp>
      <p:sp>
        <p:nvSpPr>
          <p:cNvPr id="14" name="Rectangle 13">
            <a:extLst>
              <a:ext uri="{FF2B5EF4-FFF2-40B4-BE49-F238E27FC236}">
                <a16:creationId xmlns:a16="http://schemas.microsoft.com/office/drawing/2014/main" id="{A95B47B3-E9D7-323B-2CEB-E1DA7D523753}"/>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SEMAINE 1</a:t>
            </a:r>
          </a:p>
        </p:txBody>
      </p:sp>
    </p:spTree>
    <p:extLst>
      <p:ext uri="{BB962C8B-B14F-4D97-AF65-F5344CB8AC3E}">
        <p14:creationId xmlns:p14="http://schemas.microsoft.com/office/powerpoint/2010/main" val="501603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338C5-B69B-94B9-C2A0-B359D4313F8A}"/>
              </a:ext>
            </a:extLst>
          </p:cNvPr>
          <p:cNvSpPr>
            <a:spLocks noGrp="1"/>
          </p:cNvSpPr>
          <p:nvPr>
            <p:ph type="title"/>
          </p:nvPr>
        </p:nvSpPr>
        <p:spPr/>
        <p:txBody>
          <a:bodyPr>
            <a:normAutofit/>
          </a:bodyPr>
          <a:lstStyle/>
          <a:p>
            <a:r>
              <a:rPr lang="fr-FR" dirty="0">
                <a:ea typeface="Calibri"/>
              </a:rPr>
              <a:t>Repérage dans l’unité didactique (2/3)</a:t>
            </a:r>
            <a:endParaRPr lang="fr-FR" dirty="0"/>
          </a:p>
        </p:txBody>
      </p:sp>
      <p:sp>
        <p:nvSpPr>
          <p:cNvPr id="3" name="Google Shape;853;p104">
            <a:extLst>
              <a:ext uri="{FF2B5EF4-FFF2-40B4-BE49-F238E27FC236}">
                <a16:creationId xmlns:a16="http://schemas.microsoft.com/office/drawing/2014/main" id="{5D1E92BC-24FC-D911-6A2A-F3C52A170689}"/>
              </a:ext>
            </a:extLst>
          </p:cNvPr>
          <p:cNvSpPr/>
          <p:nvPr/>
        </p:nvSpPr>
        <p:spPr>
          <a:xfrm>
            <a:off x="825760" y="279397"/>
            <a:ext cx="9932872" cy="494105"/>
          </a:xfrm>
          <a:prstGeom prst="rect">
            <a:avLst/>
          </a:prstGeom>
          <a:noFill/>
          <a:ln cap="flat">
            <a:noFill/>
            <a:prstDash val="solid"/>
          </a:ln>
        </p:spPr>
        <p:txBody>
          <a:bodyPr vert="horz" wrap="square" lIns="91427" tIns="45695" rIns="91427" bIns="45695"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3200" b="0" i="1"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endParaRPr>
          </a:p>
        </p:txBody>
      </p:sp>
      <p:sp>
        <p:nvSpPr>
          <p:cNvPr id="5" name="Google Shape;286;p29">
            <a:extLst>
              <a:ext uri="{FF2B5EF4-FFF2-40B4-BE49-F238E27FC236}">
                <a16:creationId xmlns:a16="http://schemas.microsoft.com/office/drawing/2014/main" id="{EA4475E0-F528-6AD2-4193-CE9E0292C6F0}"/>
              </a:ext>
            </a:extLst>
          </p:cNvPr>
          <p:cNvSpPr/>
          <p:nvPr/>
        </p:nvSpPr>
        <p:spPr>
          <a:xfrm>
            <a:off x="2675710" y="2726130"/>
            <a:ext cx="9062397" cy="7748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prstClr val="black"/>
                </a:solidFill>
                <a:latin typeface="Calibri" panose="020F0502020204030204" pitchFamily="34" charset="0"/>
                <a:cs typeface="Calibri" panose="020F0502020204030204" pitchFamily="34" charset="0"/>
              </a:rPr>
              <a:t>Compréhension détaillée : Identifier et ordonner  les étapes du récit. </a:t>
            </a:r>
          </a:p>
          <a:p>
            <a:pPr defTabSz="685783"/>
            <a:r>
              <a:rPr lang="fr-FR" b="1" dirty="0">
                <a:solidFill>
                  <a:prstClr val="black"/>
                </a:solidFill>
                <a:latin typeface="Calibri" panose="020F0502020204030204" pitchFamily="34" charset="0"/>
                <a:cs typeface="Calibri" panose="020F0502020204030204" pitchFamily="34" charset="0"/>
              </a:rPr>
              <a:t>Lecture fluence : Lire en respectant la ponctuation expressive.</a:t>
            </a:r>
          </a:p>
        </p:txBody>
      </p:sp>
      <p:sp>
        <p:nvSpPr>
          <p:cNvPr id="6" name="Google Shape;287;p29">
            <a:extLst>
              <a:ext uri="{FF2B5EF4-FFF2-40B4-BE49-F238E27FC236}">
                <a16:creationId xmlns:a16="http://schemas.microsoft.com/office/drawing/2014/main" id="{699529DE-3EE6-0162-05B4-7B3894420301}"/>
              </a:ext>
            </a:extLst>
          </p:cNvPr>
          <p:cNvSpPr/>
          <p:nvPr/>
        </p:nvSpPr>
        <p:spPr>
          <a:xfrm>
            <a:off x="556957" y="2711618"/>
            <a:ext cx="1798795" cy="77487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0EFE9"/>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b="1" dirty="0">
                <a:solidFill>
                  <a:prstClr val="black"/>
                </a:solidFill>
                <a:latin typeface="Calibri" panose="020F0502020204030204" pitchFamily="34" charset="0"/>
                <a:cs typeface="Calibri" panose="020F0502020204030204" pitchFamily="34" charset="0"/>
              </a:rPr>
              <a:t>Séance 6</a:t>
            </a:r>
          </a:p>
        </p:txBody>
      </p:sp>
      <p:sp>
        <p:nvSpPr>
          <p:cNvPr id="7" name="Google Shape;286;p29">
            <a:extLst>
              <a:ext uri="{FF2B5EF4-FFF2-40B4-BE49-F238E27FC236}">
                <a16:creationId xmlns:a16="http://schemas.microsoft.com/office/drawing/2014/main" id="{07AF85E2-4CEE-A093-28AD-59A759775016}"/>
              </a:ext>
            </a:extLst>
          </p:cNvPr>
          <p:cNvSpPr/>
          <p:nvPr/>
        </p:nvSpPr>
        <p:spPr>
          <a:xfrm>
            <a:off x="2686595" y="3689997"/>
            <a:ext cx="9062397" cy="71923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Outils de langue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Utiliser l’imparfait et le passé simple dans un récit merveilleux.</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Préparation de la tâche :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Comprendre la tâche et organiser la réponse.</a:t>
            </a:r>
          </a:p>
        </p:txBody>
      </p:sp>
      <p:sp>
        <p:nvSpPr>
          <p:cNvPr id="8" name="Google Shape;287;p29">
            <a:extLst>
              <a:ext uri="{FF2B5EF4-FFF2-40B4-BE49-F238E27FC236}">
                <a16:creationId xmlns:a16="http://schemas.microsoft.com/office/drawing/2014/main" id="{37F7C25D-FC4F-08E7-F711-D110677E33E1}"/>
              </a:ext>
            </a:extLst>
          </p:cNvPr>
          <p:cNvSpPr/>
          <p:nvPr/>
        </p:nvSpPr>
        <p:spPr>
          <a:xfrm>
            <a:off x="567843" y="3634357"/>
            <a:ext cx="1798795" cy="77487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7</a:t>
            </a:r>
          </a:p>
        </p:txBody>
      </p:sp>
      <p:sp>
        <p:nvSpPr>
          <p:cNvPr id="9" name="Google Shape;286;p29">
            <a:extLst>
              <a:ext uri="{FF2B5EF4-FFF2-40B4-BE49-F238E27FC236}">
                <a16:creationId xmlns:a16="http://schemas.microsoft.com/office/drawing/2014/main" id="{E5002ECB-E3D0-948D-3098-04777882707D}"/>
              </a:ext>
            </a:extLst>
          </p:cNvPr>
          <p:cNvSpPr/>
          <p:nvPr/>
        </p:nvSpPr>
        <p:spPr>
          <a:xfrm>
            <a:off x="2686595" y="4604145"/>
            <a:ext cx="9062397" cy="71923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Tâche finale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Utiliser correctement les connecteurs temporels et respecter la concordance des temps dans le récit.</a:t>
            </a:r>
          </a:p>
        </p:txBody>
      </p:sp>
      <p:sp>
        <p:nvSpPr>
          <p:cNvPr id="10" name="Google Shape;287;p29">
            <a:extLst>
              <a:ext uri="{FF2B5EF4-FFF2-40B4-BE49-F238E27FC236}">
                <a16:creationId xmlns:a16="http://schemas.microsoft.com/office/drawing/2014/main" id="{6D144360-83C4-DF01-9BC2-818CA77AC458}"/>
              </a:ext>
            </a:extLst>
          </p:cNvPr>
          <p:cNvSpPr/>
          <p:nvPr/>
        </p:nvSpPr>
        <p:spPr>
          <a:xfrm>
            <a:off x="567843" y="4548505"/>
            <a:ext cx="1798795" cy="77487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8</a:t>
            </a:r>
          </a:p>
        </p:txBody>
      </p:sp>
      <p:sp>
        <p:nvSpPr>
          <p:cNvPr id="11" name="Rectangle 10">
            <a:extLst>
              <a:ext uri="{FF2B5EF4-FFF2-40B4-BE49-F238E27FC236}">
                <a16:creationId xmlns:a16="http://schemas.microsoft.com/office/drawing/2014/main" id="{FDAB07E9-BA6A-2BBA-3A29-2695D6949AFE}"/>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SEMAINE 2</a:t>
            </a:r>
          </a:p>
        </p:txBody>
      </p:sp>
      <p:sp>
        <p:nvSpPr>
          <p:cNvPr id="12" name="Google Shape;286;p29">
            <a:extLst>
              <a:ext uri="{FF2B5EF4-FFF2-40B4-BE49-F238E27FC236}">
                <a16:creationId xmlns:a16="http://schemas.microsoft.com/office/drawing/2014/main" id="{253E899D-4C8C-BAC2-5FF5-BF27FDC0ED1A}"/>
              </a:ext>
            </a:extLst>
          </p:cNvPr>
          <p:cNvSpPr/>
          <p:nvPr/>
        </p:nvSpPr>
        <p:spPr>
          <a:xfrm>
            <a:off x="2686595" y="1811530"/>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Vocabulaire</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 Utiliser le lexique des objets et êtres merveilleux.</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Compréhension globale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Identifier la structure du récit (situation initiale, élément perturbateur, etc.)</a:t>
            </a:r>
          </a:p>
        </p:txBody>
      </p:sp>
      <p:sp>
        <p:nvSpPr>
          <p:cNvPr id="13" name="Google Shape;287;p29">
            <a:extLst>
              <a:ext uri="{FF2B5EF4-FFF2-40B4-BE49-F238E27FC236}">
                <a16:creationId xmlns:a16="http://schemas.microsoft.com/office/drawing/2014/main" id="{E85731DD-F273-5FCE-B664-582D1E17479D}"/>
              </a:ext>
            </a:extLst>
          </p:cNvPr>
          <p:cNvSpPr/>
          <p:nvPr/>
        </p:nvSpPr>
        <p:spPr>
          <a:xfrm>
            <a:off x="567843" y="1754191"/>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5</a:t>
            </a:r>
          </a:p>
        </p:txBody>
      </p:sp>
      <p:sp>
        <p:nvSpPr>
          <p:cNvPr id="4" name="Rectangle: Rounded Corners 11">
            <a:extLst>
              <a:ext uri="{FF2B5EF4-FFF2-40B4-BE49-F238E27FC236}">
                <a16:creationId xmlns:a16="http://schemas.microsoft.com/office/drawing/2014/main" id="{77335683-8EB9-4EFD-0916-EAFDB7A36507}"/>
              </a:ext>
            </a:extLst>
          </p:cNvPr>
          <p:cNvSpPr/>
          <p:nvPr/>
        </p:nvSpPr>
        <p:spPr>
          <a:xfrm>
            <a:off x="310645" y="2629945"/>
            <a:ext cx="11628766" cy="913457"/>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584431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7D5F7-CEC8-1E42-A4B6-55422A0D26DB}"/>
              </a:ext>
            </a:extLst>
          </p:cNvPr>
          <p:cNvSpPr>
            <a:spLocks noGrp="1"/>
          </p:cNvSpPr>
          <p:nvPr>
            <p:ph type="title"/>
          </p:nvPr>
        </p:nvSpPr>
        <p:spPr/>
        <p:txBody>
          <a:bodyPr>
            <a:normAutofit/>
          </a:bodyPr>
          <a:lstStyle/>
          <a:p>
            <a:r>
              <a:rPr lang="fr-FR" dirty="0">
                <a:ea typeface="Calibri"/>
              </a:rPr>
              <a:t>Repérage dans l’unité didactique (3/3)</a:t>
            </a:r>
            <a:endParaRPr lang="fr-FR" dirty="0"/>
          </a:p>
        </p:txBody>
      </p:sp>
      <p:sp>
        <p:nvSpPr>
          <p:cNvPr id="3" name="Google Shape;853;p104">
            <a:extLst>
              <a:ext uri="{FF2B5EF4-FFF2-40B4-BE49-F238E27FC236}">
                <a16:creationId xmlns:a16="http://schemas.microsoft.com/office/drawing/2014/main" id="{004E1540-F6C6-601A-36B8-6F971D22BAA5}"/>
              </a:ext>
            </a:extLst>
          </p:cNvPr>
          <p:cNvSpPr/>
          <p:nvPr/>
        </p:nvSpPr>
        <p:spPr>
          <a:xfrm>
            <a:off x="825760" y="279397"/>
            <a:ext cx="9932872" cy="494105"/>
          </a:xfrm>
          <a:prstGeom prst="rect">
            <a:avLst/>
          </a:prstGeom>
          <a:noFill/>
          <a:ln cap="flat">
            <a:noFill/>
            <a:prstDash val="solid"/>
          </a:ln>
        </p:spPr>
        <p:txBody>
          <a:bodyPr vert="horz" wrap="square" lIns="91427" tIns="45695" rIns="91427" bIns="45695"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3200" b="0" i="1"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endParaRPr>
          </a:p>
        </p:txBody>
      </p:sp>
      <p:sp>
        <p:nvSpPr>
          <p:cNvPr id="5" name="Google Shape;286;p29">
            <a:extLst>
              <a:ext uri="{FF2B5EF4-FFF2-40B4-BE49-F238E27FC236}">
                <a16:creationId xmlns:a16="http://schemas.microsoft.com/office/drawing/2014/main" id="{456B8E8A-7DB1-A281-4C66-4C47399273E3}"/>
              </a:ext>
            </a:extLst>
          </p:cNvPr>
          <p:cNvSpPr/>
          <p:nvPr/>
        </p:nvSpPr>
        <p:spPr>
          <a:xfrm>
            <a:off x="2584147" y="1666193"/>
            <a:ext cx="9062397" cy="71923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Consolidation</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 Consolider les acquis de l’unité didactique : vocabulaire, structures, actes de parole, fluence, stratégies de lecture, ... </a:t>
            </a:r>
          </a:p>
        </p:txBody>
      </p:sp>
      <p:sp>
        <p:nvSpPr>
          <p:cNvPr id="6" name="Google Shape;287;p29">
            <a:extLst>
              <a:ext uri="{FF2B5EF4-FFF2-40B4-BE49-F238E27FC236}">
                <a16:creationId xmlns:a16="http://schemas.microsoft.com/office/drawing/2014/main" id="{D4508647-62FC-246A-AEC5-C4057D7C5AA6}"/>
              </a:ext>
            </a:extLst>
          </p:cNvPr>
          <p:cNvSpPr/>
          <p:nvPr/>
        </p:nvSpPr>
        <p:spPr>
          <a:xfrm>
            <a:off x="465395" y="1666192"/>
            <a:ext cx="1798795" cy="748263"/>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9</a:t>
            </a:r>
          </a:p>
        </p:txBody>
      </p:sp>
      <p:sp>
        <p:nvSpPr>
          <p:cNvPr id="7" name="Google Shape;286;p29">
            <a:extLst>
              <a:ext uri="{FF2B5EF4-FFF2-40B4-BE49-F238E27FC236}">
                <a16:creationId xmlns:a16="http://schemas.microsoft.com/office/drawing/2014/main" id="{1A6E5DF5-8655-CE1B-2720-AFA2078C7F2C}"/>
              </a:ext>
            </a:extLst>
          </p:cNvPr>
          <p:cNvSpPr/>
          <p:nvPr/>
        </p:nvSpPr>
        <p:spPr>
          <a:xfrm>
            <a:off x="2584147" y="2551313"/>
            <a:ext cx="9062397" cy="71923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Consolidation</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 Consolider les acquis de l’unité didactique : vocabulaire, structures, actes de parole, fluence, stratégies de lecture, ... </a:t>
            </a:r>
          </a:p>
        </p:txBody>
      </p:sp>
      <p:sp>
        <p:nvSpPr>
          <p:cNvPr id="8" name="Google Shape;287;p29">
            <a:extLst>
              <a:ext uri="{FF2B5EF4-FFF2-40B4-BE49-F238E27FC236}">
                <a16:creationId xmlns:a16="http://schemas.microsoft.com/office/drawing/2014/main" id="{2C479D86-35E7-911C-57A4-BCE7E35A4976}"/>
              </a:ext>
            </a:extLst>
          </p:cNvPr>
          <p:cNvSpPr/>
          <p:nvPr/>
        </p:nvSpPr>
        <p:spPr>
          <a:xfrm>
            <a:off x="465395" y="2495672"/>
            <a:ext cx="1798795" cy="77487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10</a:t>
            </a:r>
          </a:p>
        </p:txBody>
      </p:sp>
      <p:sp>
        <p:nvSpPr>
          <p:cNvPr id="9" name="Rectangle 8">
            <a:extLst>
              <a:ext uri="{FF2B5EF4-FFF2-40B4-BE49-F238E27FC236}">
                <a16:creationId xmlns:a16="http://schemas.microsoft.com/office/drawing/2014/main" id="{C5AF8DD8-2CE6-01B0-E5E0-449FC4C9C692}"/>
              </a:ext>
            </a:extLst>
          </p:cNvPr>
          <p:cNvSpPr/>
          <p:nvPr/>
        </p:nvSpPr>
        <p:spPr>
          <a:xfrm>
            <a:off x="185966" y="1137522"/>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SEMAINE 3</a:t>
            </a:r>
          </a:p>
        </p:txBody>
      </p:sp>
      <p:sp>
        <p:nvSpPr>
          <p:cNvPr id="15" name="Rectangle 14">
            <a:extLst>
              <a:ext uri="{FF2B5EF4-FFF2-40B4-BE49-F238E27FC236}">
                <a16:creationId xmlns:a16="http://schemas.microsoft.com/office/drawing/2014/main" id="{3937B0D4-DFD2-D98F-2058-EBACE716077D}"/>
              </a:ext>
            </a:extLst>
          </p:cNvPr>
          <p:cNvSpPr/>
          <p:nvPr/>
        </p:nvSpPr>
        <p:spPr>
          <a:xfrm>
            <a:off x="196851" y="3420405"/>
            <a:ext cx="11449693" cy="445728"/>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fin de l’unité 5, On passe à l’unité suivante »</a:t>
            </a:r>
          </a:p>
        </p:txBody>
      </p:sp>
    </p:spTree>
    <p:extLst>
      <p:ext uri="{BB962C8B-B14F-4D97-AF65-F5344CB8AC3E}">
        <p14:creationId xmlns:p14="http://schemas.microsoft.com/office/powerpoint/2010/main" val="1485105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C54C2E-08BE-94AF-86C7-001963E0DB7D}"/>
              </a:ext>
            </a:extLst>
          </p:cNvPr>
          <p:cNvSpPr>
            <a:spLocks noGrp="1"/>
          </p:cNvSpPr>
          <p:nvPr>
            <p:ph type="title"/>
          </p:nvPr>
        </p:nvSpPr>
        <p:spPr/>
        <p:txBody>
          <a:bodyPr/>
          <a:lstStyle/>
          <a:p>
            <a:r>
              <a:rPr lang="fr-FR" dirty="0"/>
              <a:t>Orientations didactiques pour cette séance </a:t>
            </a:r>
          </a:p>
        </p:txBody>
      </p:sp>
      <p:sp>
        <p:nvSpPr>
          <p:cNvPr id="3" name="Rectangle : coins arrondis 2">
            <a:extLst>
              <a:ext uri="{FF2B5EF4-FFF2-40B4-BE49-F238E27FC236}">
                <a16:creationId xmlns:a16="http://schemas.microsoft.com/office/drawing/2014/main" id="{F39EF764-2947-E3A6-6CFD-7B5432D1024D}"/>
              </a:ext>
            </a:extLst>
          </p:cNvPr>
          <p:cNvSpPr/>
          <p:nvPr/>
        </p:nvSpPr>
        <p:spPr>
          <a:xfrm>
            <a:off x="324465" y="1128563"/>
            <a:ext cx="1602658" cy="1013334"/>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lumMod val="95000"/>
                    <a:lumOff val="5000"/>
                  </a:prstClr>
                </a:solidFill>
                <a:effectLst/>
                <a:uLnTx/>
                <a:uFillTx/>
                <a:latin typeface="Aptos" panose="02110004020202020204"/>
                <a:ea typeface="+mn-ea"/>
                <a:cs typeface="+mn-cs"/>
              </a:rPr>
              <a:t>Tâches à réussir</a:t>
            </a:r>
          </a:p>
        </p:txBody>
      </p:sp>
      <p:sp>
        <p:nvSpPr>
          <p:cNvPr id="4" name="Rectangle : coins arrondis 3">
            <a:extLst>
              <a:ext uri="{FF2B5EF4-FFF2-40B4-BE49-F238E27FC236}">
                <a16:creationId xmlns:a16="http://schemas.microsoft.com/office/drawing/2014/main" id="{4DA6FC95-DB48-0B7C-C0E0-5CB8E586EA53}"/>
              </a:ext>
            </a:extLst>
          </p:cNvPr>
          <p:cNvSpPr/>
          <p:nvPr/>
        </p:nvSpPr>
        <p:spPr>
          <a:xfrm>
            <a:off x="280220" y="2339465"/>
            <a:ext cx="1602658" cy="108953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lumMod val="95000"/>
                    <a:lumOff val="5000"/>
                  </a:prstClr>
                </a:solidFill>
                <a:effectLst/>
                <a:uLnTx/>
                <a:uFillTx/>
                <a:latin typeface="Aptos" panose="02110004020202020204"/>
                <a:ea typeface="+mn-ea"/>
                <a:cs typeface="+mn-cs"/>
              </a:rPr>
              <a:t>Notions clés</a:t>
            </a:r>
          </a:p>
        </p:txBody>
      </p:sp>
      <p:sp>
        <p:nvSpPr>
          <p:cNvPr id="5" name="Rectangle : coins arrondis 4">
            <a:extLst>
              <a:ext uri="{FF2B5EF4-FFF2-40B4-BE49-F238E27FC236}">
                <a16:creationId xmlns:a16="http://schemas.microsoft.com/office/drawing/2014/main" id="{2207C976-0CAC-4E91-641E-138160BBACD6}"/>
              </a:ext>
            </a:extLst>
          </p:cNvPr>
          <p:cNvSpPr/>
          <p:nvPr/>
        </p:nvSpPr>
        <p:spPr>
          <a:xfrm>
            <a:off x="280220" y="3585699"/>
            <a:ext cx="1602658" cy="1865671"/>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lumMod val="95000"/>
                    <a:lumOff val="5000"/>
                  </a:prstClr>
                </a:solidFill>
                <a:effectLst/>
                <a:uLnTx/>
                <a:uFillTx/>
                <a:latin typeface="Aptos" panose="02110004020202020204"/>
                <a:ea typeface="+mn-ea"/>
                <a:cs typeface="+mn-cs"/>
              </a:rPr>
              <a:t>Stratégies et outils didactiques</a:t>
            </a:r>
          </a:p>
        </p:txBody>
      </p:sp>
      <p:sp>
        <p:nvSpPr>
          <p:cNvPr id="6" name="Rectangle : coins arrondis 5">
            <a:extLst>
              <a:ext uri="{FF2B5EF4-FFF2-40B4-BE49-F238E27FC236}">
                <a16:creationId xmlns:a16="http://schemas.microsoft.com/office/drawing/2014/main" id="{DC289BD8-AE78-946C-0107-AD57399830D3}"/>
              </a:ext>
            </a:extLst>
          </p:cNvPr>
          <p:cNvSpPr/>
          <p:nvPr/>
        </p:nvSpPr>
        <p:spPr>
          <a:xfrm>
            <a:off x="280220" y="5525729"/>
            <a:ext cx="1602658" cy="1101213"/>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lumMod val="95000"/>
                    <a:lumOff val="5000"/>
                  </a:prstClr>
                </a:solidFill>
                <a:effectLst/>
                <a:uLnTx/>
                <a:uFillTx/>
                <a:latin typeface="Aptos" panose="02110004020202020204"/>
                <a:ea typeface="+mn-ea"/>
                <a:cs typeface="+mn-cs"/>
              </a:rPr>
              <a:t>Éléments de feedback</a:t>
            </a:r>
          </a:p>
        </p:txBody>
      </p:sp>
      <p:sp>
        <p:nvSpPr>
          <p:cNvPr id="7" name="Rectangle : coins arrondis 6">
            <a:extLst>
              <a:ext uri="{FF2B5EF4-FFF2-40B4-BE49-F238E27FC236}">
                <a16:creationId xmlns:a16="http://schemas.microsoft.com/office/drawing/2014/main" id="{1C5CC177-B9BF-5617-B92A-AE63C6C2FE18}"/>
              </a:ext>
            </a:extLst>
          </p:cNvPr>
          <p:cNvSpPr/>
          <p:nvPr/>
        </p:nvSpPr>
        <p:spPr>
          <a:xfrm>
            <a:off x="2187677" y="1128562"/>
            <a:ext cx="9797845" cy="92637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Rectangle : coins arrondis 7">
            <a:extLst>
              <a:ext uri="{FF2B5EF4-FFF2-40B4-BE49-F238E27FC236}">
                <a16:creationId xmlns:a16="http://schemas.microsoft.com/office/drawing/2014/main" id="{297D1905-D0CD-F85B-EC1F-188ABD4AE526}"/>
              </a:ext>
            </a:extLst>
          </p:cNvPr>
          <p:cNvSpPr/>
          <p:nvPr/>
        </p:nvSpPr>
        <p:spPr>
          <a:xfrm>
            <a:off x="2187677" y="2339465"/>
            <a:ext cx="9797845" cy="110364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Personnages</a:t>
            </a: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héros</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 heroine,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princesse</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sorcière</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fée</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dragon,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monste</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fantôme</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Lieux : </a:t>
            </a: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forêt enchantée, château, grotte magique, montagne,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Objets et éléments magiques : </a:t>
            </a: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baguette magique, sortilège, potion</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Valeurs: </a:t>
            </a: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courage, amour, trahison, vengeance, justice, bien contre le mal</a:t>
            </a:r>
          </a:p>
        </p:txBody>
      </p:sp>
      <p:sp>
        <p:nvSpPr>
          <p:cNvPr id="9" name="Rectangle : coins arrondis 8">
            <a:extLst>
              <a:ext uri="{FF2B5EF4-FFF2-40B4-BE49-F238E27FC236}">
                <a16:creationId xmlns:a16="http://schemas.microsoft.com/office/drawing/2014/main" id="{E50D4AA4-5F0F-C2DE-6BC4-4823E23767EA}"/>
              </a:ext>
            </a:extLst>
          </p:cNvPr>
          <p:cNvSpPr/>
          <p:nvPr/>
        </p:nvSpPr>
        <p:spPr>
          <a:xfrm>
            <a:off x="2233324" y="3592157"/>
            <a:ext cx="9797845" cy="177133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 coins arrondis 9">
            <a:extLst>
              <a:ext uri="{FF2B5EF4-FFF2-40B4-BE49-F238E27FC236}">
                <a16:creationId xmlns:a16="http://schemas.microsoft.com/office/drawing/2014/main" id="{0EBD2CB8-1D80-0615-6AF7-CF5A04603E5A}"/>
              </a:ext>
            </a:extLst>
          </p:cNvPr>
          <p:cNvSpPr/>
          <p:nvPr/>
        </p:nvSpPr>
        <p:spPr>
          <a:xfrm>
            <a:off x="2187676" y="5634344"/>
            <a:ext cx="9797845" cy="92637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 Placeholder 9">
            <a:extLst>
              <a:ext uri="{FF2B5EF4-FFF2-40B4-BE49-F238E27FC236}">
                <a16:creationId xmlns:a16="http://schemas.microsoft.com/office/drawing/2014/main" id="{517F374C-8007-EA25-D0B1-1E4BF14C7AA1}"/>
              </a:ext>
            </a:extLst>
          </p:cNvPr>
          <p:cNvSpPr txBox="1">
            <a:spLocks/>
          </p:cNvSpPr>
          <p:nvPr/>
        </p:nvSpPr>
        <p:spPr>
          <a:xfrm>
            <a:off x="2233324" y="1132548"/>
            <a:ext cx="9463104" cy="10714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Les stratégies enseignées pendant le modelage et pratiques pendant la séance sont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Utiliser le lexique du récit merveilleux.</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Exprimer une émotion : la peur, la surprise…</a:t>
            </a:r>
          </a:p>
        </p:txBody>
      </p:sp>
      <p:sp>
        <p:nvSpPr>
          <p:cNvPr id="16" name="ZoneTexte 15">
            <a:extLst>
              <a:ext uri="{FF2B5EF4-FFF2-40B4-BE49-F238E27FC236}">
                <a16:creationId xmlns:a16="http://schemas.microsoft.com/office/drawing/2014/main" id="{8F67099A-3732-7E80-8730-8CFE45D2B17B}"/>
              </a:ext>
            </a:extLst>
          </p:cNvPr>
          <p:cNvSpPr txBox="1"/>
          <p:nvPr/>
        </p:nvSpPr>
        <p:spPr>
          <a:xfrm>
            <a:off x="2233324" y="3706350"/>
            <a:ext cx="8916457" cy="1474250"/>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Les stratégies enseignées pendant le modelage et pratiquées pendant la séance sont :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Choisir le lexique adéquat et l’insérer dans le récit.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Distinguer les différentes étapes du récit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Repérer les verbes d’action pour savoir ce que font les personnages.</a:t>
            </a:r>
          </a:p>
        </p:txBody>
      </p:sp>
      <p:sp>
        <p:nvSpPr>
          <p:cNvPr id="18" name="ZoneTexte 17">
            <a:extLst>
              <a:ext uri="{FF2B5EF4-FFF2-40B4-BE49-F238E27FC236}">
                <a16:creationId xmlns:a16="http://schemas.microsoft.com/office/drawing/2014/main" id="{3C4E8384-C9CF-24D5-B71F-4C51CDEAF052}"/>
              </a:ext>
            </a:extLst>
          </p:cNvPr>
          <p:cNvSpPr txBox="1"/>
          <p:nvPr/>
        </p:nvSpPr>
        <p:spPr>
          <a:xfrm>
            <a:off x="2428568" y="5634344"/>
            <a:ext cx="9094838" cy="840230"/>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Pendant le feedback, attirer l’attention des élèves sur les erreurs fréquentes :</a:t>
            </a:r>
          </a:p>
          <a:p>
            <a:pPr marL="285750" marR="0" lvl="0" indent="-2857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Confusion entre ce que fait le personnage et ce qu’il ressent.</a:t>
            </a:r>
          </a:p>
          <a:p>
            <a:pPr marL="285750" marR="0" lvl="0" indent="-2857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Confusion pour remettre </a:t>
            </a: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les événements dans l’ordre pour raconter l’histoire correctement.</a:t>
            </a:r>
          </a:p>
        </p:txBody>
      </p:sp>
    </p:spTree>
    <p:extLst>
      <p:ext uri="{BB962C8B-B14F-4D97-AF65-F5344CB8AC3E}">
        <p14:creationId xmlns:p14="http://schemas.microsoft.com/office/powerpoint/2010/main" val="3233934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02162E-6615-C435-D3B5-F9D4D8FC547B}"/>
              </a:ext>
            </a:extLst>
          </p:cNvPr>
          <p:cNvSpPr>
            <a:spLocks noGrp="1"/>
          </p:cNvSpPr>
          <p:nvPr>
            <p:ph type="body" sz="quarter" idx="10"/>
          </p:nvPr>
        </p:nvSpPr>
        <p:spPr>
          <a:xfrm>
            <a:off x="253312" y="3106967"/>
            <a:ext cx="3374484" cy="2912833"/>
          </a:xfrm>
        </p:spPr>
        <p:txBody>
          <a:bodyPr>
            <a:noAutofit/>
          </a:bodyPr>
          <a:lstStyle/>
          <a:p>
            <a:pPr>
              <a:lnSpc>
                <a:spcPct val="120000"/>
              </a:lnSpc>
            </a:pPr>
            <a:r>
              <a:rPr lang="fr-FR" sz="1200" dirty="0"/>
              <a:t>Le feedback ne doit pas être un jugement sur l’élève ni sur ses capacités</a:t>
            </a:r>
          </a:p>
          <a:p>
            <a:pPr>
              <a:lnSpc>
                <a:spcPct val="120000"/>
              </a:lnSpc>
            </a:pPr>
            <a:r>
              <a:rPr lang="fr-FR" sz="1200" dirty="0"/>
              <a:t>Le feedback est une opportunité d’apprentissage pour les élèves en exploitant des erreurs ou de bonnes réponses</a:t>
            </a:r>
          </a:p>
          <a:p>
            <a:pPr>
              <a:lnSpc>
                <a:spcPct val="120000"/>
              </a:lnSpc>
            </a:pPr>
            <a:r>
              <a:rPr lang="fr-FR" sz="1200" dirty="0"/>
              <a:t>Le feedback permet aux élèves d’être conscients des critères de réussite d’une tâche </a:t>
            </a:r>
          </a:p>
          <a:p>
            <a:pPr>
              <a:lnSpc>
                <a:spcPct val="120000"/>
              </a:lnSpc>
            </a:pPr>
            <a:r>
              <a:rPr lang="fr-FR" sz="1200" dirty="0"/>
              <a:t>Le feedback encourage les élèves à identifier les erreurs à ne pas reproduire, ou alors les bonnes pratiques à renforcer</a:t>
            </a:r>
          </a:p>
          <a:p>
            <a:endParaRPr lang="fr-FR" sz="400" dirty="0"/>
          </a:p>
        </p:txBody>
      </p:sp>
      <p:sp>
        <p:nvSpPr>
          <p:cNvPr id="3" name="Text Placeholder 2">
            <a:extLst>
              <a:ext uri="{FF2B5EF4-FFF2-40B4-BE49-F238E27FC236}">
                <a16:creationId xmlns:a16="http://schemas.microsoft.com/office/drawing/2014/main" id="{A01C8524-423A-CC26-F5E6-826429CC90D9}"/>
              </a:ext>
            </a:extLst>
          </p:cNvPr>
          <p:cNvSpPr>
            <a:spLocks noGrp="1"/>
          </p:cNvSpPr>
          <p:nvPr>
            <p:ph type="body" sz="quarter" idx="11"/>
          </p:nvPr>
        </p:nvSpPr>
        <p:spPr>
          <a:xfrm>
            <a:off x="3724275" y="3190551"/>
            <a:ext cx="3779300" cy="1591105"/>
          </a:xfrm>
        </p:spPr>
        <p:txBody>
          <a:bodyPr>
            <a:normAutofit fontScale="25000" lnSpcReduction="20000"/>
          </a:bodyPr>
          <a:lstStyle/>
          <a:p>
            <a:pPr>
              <a:lnSpc>
                <a:spcPct val="120000"/>
              </a:lnSpc>
            </a:pPr>
            <a:r>
              <a:rPr lang="fr-FR" sz="4800" dirty="0"/>
              <a:t>Demander aux élèves de justifier leurs réponses et de verbaliser leur raisonnement</a:t>
            </a:r>
          </a:p>
          <a:p>
            <a:pPr>
              <a:lnSpc>
                <a:spcPct val="120000"/>
              </a:lnSpc>
            </a:pPr>
            <a:r>
              <a:rPr lang="fr-FR" sz="4800" dirty="0"/>
              <a:t>Donner des feedback aux élèves de manière instantanée à chaque fois que l’occasion se présente (ne pas laisser passer des erreurs)</a:t>
            </a:r>
          </a:p>
          <a:p>
            <a:pPr>
              <a:lnSpc>
                <a:spcPct val="120000"/>
              </a:lnSpc>
            </a:pPr>
            <a:r>
              <a:rPr lang="fr-FR" sz="4800" dirty="0"/>
              <a:t>Donner un feedback spécifique, détaillé et objectif aux élèves:</a:t>
            </a:r>
          </a:p>
          <a:p>
            <a:pPr>
              <a:lnSpc>
                <a:spcPct val="120000"/>
              </a:lnSpc>
            </a:pPr>
            <a:r>
              <a:rPr lang="fr-FR" sz="4800" dirty="0"/>
              <a:t>« Voici pourquoi c’est une bonne réponse »; « Voici ce que tu as bien fait … »</a:t>
            </a:r>
          </a:p>
          <a:p>
            <a:pPr>
              <a:lnSpc>
                <a:spcPct val="120000"/>
              </a:lnSpc>
            </a:pPr>
            <a:r>
              <a:rPr lang="fr-FR" sz="4800" dirty="0"/>
              <a:t>« Voici pourquoi c’est une réponse incomplète. Voici l’erreur »</a:t>
            </a:r>
          </a:p>
          <a:p>
            <a:endParaRPr lang="fr-FR" dirty="0"/>
          </a:p>
        </p:txBody>
      </p:sp>
      <p:sp>
        <p:nvSpPr>
          <p:cNvPr id="4" name="Text Placeholder 3">
            <a:extLst>
              <a:ext uri="{FF2B5EF4-FFF2-40B4-BE49-F238E27FC236}">
                <a16:creationId xmlns:a16="http://schemas.microsoft.com/office/drawing/2014/main" id="{D3931108-6E1E-A80D-8E1A-D3ADCD2D3079}"/>
              </a:ext>
            </a:extLst>
          </p:cNvPr>
          <p:cNvSpPr>
            <a:spLocks noGrp="1"/>
          </p:cNvSpPr>
          <p:nvPr>
            <p:ph type="body" sz="quarter" idx="12"/>
          </p:nvPr>
        </p:nvSpPr>
        <p:spPr/>
        <p:txBody>
          <a:bodyPr>
            <a:normAutofit fontScale="25000" lnSpcReduction="20000"/>
          </a:bodyPr>
          <a:lstStyle/>
          <a:p>
            <a:pPr>
              <a:lnSpc>
                <a:spcPct val="120000"/>
              </a:lnSpc>
            </a:pPr>
            <a:r>
              <a:rPr lang="fr-FR" sz="4800" dirty="0"/>
              <a:t>Ne pas donner de feedback ou donner du feedback de manière occasionnelle seulement</a:t>
            </a:r>
          </a:p>
          <a:p>
            <a:pPr>
              <a:lnSpc>
                <a:spcPct val="120000"/>
              </a:lnSpc>
            </a:pPr>
            <a:r>
              <a:rPr lang="fr-FR" sz="4800" dirty="0"/>
              <a:t>Donner un feedback générique sans préciser pourquoi: « Bien »; « C’est faux » ; « Excellent »</a:t>
            </a:r>
          </a:p>
          <a:p>
            <a:pPr>
              <a:lnSpc>
                <a:spcPct val="120000"/>
              </a:lnSpc>
            </a:pPr>
            <a:r>
              <a:rPr lang="fr-FR" sz="4800" dirty="0"/>
              <a:t>Porter un jugement de valeur sur l’élève: « Tu es intelligent »; « Tu es paresseux »; …</a:t>
            </a:r>
          </a:p>
          <a:p>
            <a:pPr>
              <a:lnSpc>
                <a:spcPct val="120000"/>
              </a:lnSpc>
            </a:pPr>
            <a:r>
              <a:rPr lang="fr-FR" sz="4800" dirty="0"/>
              <a:t>S’adresser uniquement à l’élève concerné</a:t>
            </a:r>
          </a:p>
          <a:p>
            <a:endParaRPr lang="fr-FR" dirty="0"/>
          </a:p>
        </p:txBody>
      </p:sp>
      <p:sp>
        <p:nvSpPr>
          <p:cNvPr id="27" name="Rectangle 26">
            <a:extLst>
              <a:ext uri="{FF2B5EF4-FFF2-40B4-BE49-F238E27FC236}">
                <a16:creationId xmlns:a16="http://schemas.microsoft.com/office/drawing/2014/main" id="{35BE10E1-FAE9-07F0-EE56-E170BA07A2EC}"/>
              </a:ext>
            </a:extLst>
          </p:cNvPr>
          <p:cNvSpPr/>
          <p:nvPr/>
        </p:nvSpPr>
        <p:spPr>
          <a:xfrm>
            <a:off x="304800" y="6180667"/>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a:t>
            </a:r>
            <a:r>
              <a:rPr lang="fr-FR" sz="1400" kern="0" dirty="0">
                <a:solidFill>
                  <a:srgbClr val="000000"/>
                </a:solidFill>
                <a:sym typeface="Arial"/>
                <a:hlinkClick r:id="rId2"/>
              </a:rPr>
              <a:t>Banque des pratiques pédagogiques efficaces </a:t>
            </a:r>
            <a:r>
              <a:rPr lang="fr-FR" sz="1600" kern="0" dirty="0">
                <a:solidFill>
                  <a:srgbClr val="000000"/>
                </a:solidFill>
                <a:latin typeface="Calibri" panose="020F0502020204030204" pitchFamily="34" charset="0"/>
                <a:cs typeface="Calibri" panose="020F0502020204030204" pitchFamily="34" charset="0"/>
                <a:sym typeface="Arial"/>
              </a:rPr>
              <a:t>»</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sp>
        <p:nvSpPr>
          <p:cNvPr id="6" name="Rectangle à coins arrondis 2">
            <a:extLst>
              <a:ext uri="{FF2B5EF4-FFF2-40B4-BE49-F238E27FC236}">
                <a16:creationId xmlns:a16="http://schemas.microsoft.com/office/drawing/2014/main" id="{07817361-C8BF-DC04-5CC1-00D7EE33E80A}"/>
              </a:ext>
            </a:extLst>
          </p:cNvPr>
          <p:cNvSpPr/>
          <p:nvPr/>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40956" y="2013585"/>
            <a:ext cx="500918" cy="500918"/>
          </a:xfrm>
          <a:prstGeom prst="rect">
            <a:avLst/>
          </a:prstGeom>
        </p:spPr>
      </p:pic>
      <p:pic>
        <p:nvPicPr>
          <p:cNvPr id="5" name="Graphic 10" descr="Bullseye with solid fill">
            <a:extLst>
              <a:ext uri="{FF2B5EF4-FFF2-40B4-BE49-F238E27FC236}">
                <a16:creationId xmlns:a16="http://schemas.microsoft.com/office/drawing/2014/main" id="{8D8F6829-7EC9-1364-4405-2F170A26C44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39746" y="2014103"/>
            <a:ext cx="500400" cy="500400"/>
          </a:xfrm>
          <a:prstGeom prst="rect">
            <a:avLst/>
          </a:prstGeom>
        </p:spPr>
      </p:pic>
    </p:spTree>
    <p:extLst>
      <p:ext uri="{BB962C8B-B14F-4D97-AF65-F5344CB8AC3E}">
        <p14:creationId xmlns:p14="http://schemas.microsoft.com/office/powerpoint/2010/main" val="2284601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532DF9-B43E-011E-9989-3BC4D11747C8}"/>
              </a:ext>
            </a:extLst>
          </p:cNvPr>
          <p:cNvSpPr>
            <a:spLocks noGrp="1"/>
          </p:cNvSpPr>
          <p:nvPr>
            <p:ph type="body" sz="quarter" idx="10"/>
          </p:nvPr>
        </p:nvSpPr>
        <p:spPr/>
        <p:txBody>
          <a:bodyPr/>
          <a:lstStyle/>
          <a:p>
            <a:r>
              <a:rPr lang="fr-FR" dirty="0"/>
              <a:t>5 min</a:t>
            </a:r>
          </a:p>
        </p:txBody>
      </p:sp>
      <p:sp>
        <p:nvSpPr>
          <p:cNvPr id="3" name="Text Placeholder 2">
            <a:extLst>
              <a:ext uri="{FF2B5EF4-FFF2-40B4-BE49-F238E27FC236}">
                <a16:creationId xmlns:a16="http://schemas.microsoft.com/office/drawing/2014/main" id="{797D3CCF-E950-829C-4491-CC33913AB309}"/>
              </a:ext>
            </a:extLst>
          </p:cNvPr>
          <p:cNvSpPr>
            <a:spLocks noGrp="1"/>
          </p:cNvSpPr>
          <p:nvPr>
            <p:ph type="body" sz="quarter" idx="11"/>
          </p:nvPr>
        </p:nvSpPr>
        <p:spPr/>
        <p:txBody>
          <a:bodyPr/>
          <a:lstStyle/>
          <a:p>
            <a:r>
              <a:rPr lang="fr-FR" dirty="0"/>
              <a:t>20 min</a:t>
            </a:r>
          </a:p>
        </p:txBody>
      </p:sp>
      <p:sp>
        <p:nvSpPr>
          <p:cNvPr id="5" name="Text Placeholder 4">
            <a:extLst>
              <a:ext uri="{FF2B5EF4-FFF2-40B4-BE49-F238E27FC236}">
                <a16:creationId xmlns:a16="http://schemas.microsoft.com/office/drawing/2014/main" id="{2EC03F32-75D2-B6E5-C4A8-5A9C5A06BB49}"/>
              </a:ext>
            </a:extLst>
          </p:cNvPr>
          <p:cNvSpPr>
            <a:spLocks noGrp="1"/>
          </p:cNvSpPr>
          <p:nvPr>
            <p:ph type="body" sz="quarter" idx="15"/>
          </p:nvPr>
        </p:nvSpPr>
        <p:spPr>
          <a:xfrm>
            <a:off x="7879221" y="4443193"/>
            <a:ext cx="1147653" cy="460800"/>
          </a:xfrm>
        </p:spPr>
        <p:txBody>
          <a:bodyPr/>
          <a:lstStyle/>
          <a:p>
            <a:endParaRPr lang="fr-FR" dirty="0"/>
          </a:p>
        </p:txBody>
      </p:sp>
      <p:sp>
        <p:nvSpPr>
          <p:cNvPr id="6" name="Text Placeholder 5">
            <a:extLst>
              <a:ext uri="{FF2B5EF4-FFF2-40B4-BE49-F238E27FC236}">
                <a16:creationId xmlns:a16="http://schemas.microsoft.com/office/drawing/2014/main" id="{2A3786F2-9109-890A-04EB-4D0F6A253CA4}"/>
              </a:ext>
            </a:extLst>
          </p:cNvPr>
          <p:cNvSpPr>
            <a:spLocks noGrp="1"/>
          </p:cNvSpPr>
          <p:nvPr>
            <p:ph type="body" sz="quarter" idx="16"/>
          </p:nvPr>
        </p:nvSpPr>
        <p:spPr/>
        <p:txBody>
          <a:bodyPr/>
          <a:lstStyle/>
          <a:p>
            <a:r>
              <a:rPr lang="fr-FR" dirty="0"/>
              <a:t>Compréhension détaillée</a:t>
            </a:r>
          </a:p>
        </p:txBody>
      </p:sp>
      <p:sp>
        <p:nvSpPr>
          <p:cNvPr id="4" name="Text Placeholder 5">
            <a:extLst>
              <a:ext uri="{FF2B5EF4-FFF2-40B4-BE49-F238E27FC236}">
                <a16:creationId xmlns:a16="http://schemas.microsoft.com/office/drawing/2014/main" id="{C880D186-0C0E-A9BD-B1ED-5656634698D3}"/>
              </a:ext>
            </a:extLst>
          </p:cNvPr>
          <p:cNvSpPr txBox="1">
            <a:spLocks/>
          </p:cNvSpPr>
          <p:nvPr/>
        </p:nvSpPr>
        <p:spPr>
          <a:xfrm>
            <a:off x="2955191" y="3612806"/>
            <a:ext cx="4796056" cy="460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Lecture fluence</a:t>
            </a:r>
          </a:p>
        </p:txBody>
      </p:sp>
      <p:sp>
        <p:nvSpPr>
          <p:cNvPr id="7" name="Text Placeholder 2">
            <a:extLst>
              <a:ext uri="{FF2B5EF4-FFF2-40B4-BE49-F238E27FC236}">
                <a16:creationId xmlns:a16="http://schemas.microsoft.com/office/drawing/2014/main" id="{A9833DF7-51A3-7DC9-B7DB-86C1803BD932}"/>
              </a:ext>
            </a:extLst>
          </p:cNvPr>
          <p:cNvSpPr txBox="1">
            <a:spLocks/>
          </p:cNvSpPr>
          <p:nvPr/>
        </p:nvSpPr>
        <p:spPr>
          <a:xfrm>
            <a:off x="7879221" y="3656349"/>
            <a:ext cx="1147653" cy="460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25 min</a:t>
            </a:r>
          </a:p>
        </p:txBody>
      </p:sp>
    </p:spTree>
    <p:extLst>
      <p:ext uri="{BB962C8B-B14F-4D97-AF65-F5344CB8AC3E}">
        <p14:creationId xmlns:p14="http://schemas.microsoft.com/office/powerpoint/2010/main" val="849918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31D044-582A-47CE-ECB4-D2AAF7FC80AF}"/>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1021364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BE2753-162C-A83B-1EEA-F3D4C5FC86EC}"/>
              </a:ext>
            </a:extLst>
          </p:cNvPr>
          <p:cNvSpPr>
            <a:spLocks noGrp="1"/>
          </p:cNvSpPr>
          <p:nvPr>
            <p:ph type="body" sz="quarter" idx="10"/>
          </p:nvPr>
        </p:nvSpPr>
        <p:spPr/>
        <p:txBody>
          <a:bodyPr/>
          <a:lstStyle/>
          <a:p>
            <a:r>
              <a:rPr lang="fr-FR" sz="2400" b="1" dirty="0"/>
              <a:t>5 min</a:t>
            </a:r>
          </a:p>
        </p:txBody>
      </p:sp>
    </p:spTree>
    <p:extLst>
      <p:ext uri="{BB962C8B-B14F-4D97-AF65-F5344CB8AC3E}">
        <p14:creationId xmlns:p14="http://schemas.microsoft.com/office/powerpoint/2010/main" val="3147618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Une image contenant texte, capture d’écran, Police&#10;&#10;Le contenu généré par l’IA peut être incorrect.">
            <a:extLst>
              <a:ext uri="{FF2B5EF4-FFF2-40B4-BE49-F238E27FC236}">
                <a16:creationId xmlns:a16="http://schemas.microsoft.com/office/drawing/2014/main" id="{209F95FD-4657-0C1D-338F-291C424592D3}"/>
              </a:ext>
            </a:extLst>
          </p:cNvPr>
          <p:cNvPicPr>
            <a:picLocks noChangeAspect="1"/>
          </p:cNvPicPr>
          <p:nvPr/>
        </p:nvPicPr>
        <p:blipFill>
          <a:blip r:embed="rId2"/>
          <a:stretch>
            <a:fillRect/>
          </a:stretch>
        </p:blipFill>
        <p:spPr>
          <a:xfrm>
            <a:off x="974941" y="1602796"/>
            <a:ext cx="10477260" cy="3652408"/>
          </a:xfrm>
          <a:prstGeom prst="rect">
            <a:avLst/>
          </a:prstGeom>
        </p:spPr>
      </p:pic>
      <p:sp>
        <p:nvSpPr>
          <p:cNvPr id="2" name="Titre 1">
            <a:extLst>
              <a:ext uri="{FF2B5EF4-FFF2-40B4-BE49-F238E27FC236}">
                <a16:creationId xmlns:a16="http://schemas.microsoft.com/office/drawing/2014/main" id="{5E9BD5B2-7762-593D-23DF-48AD015EA170}"/>
              </a:ext>
            </a:extLst>
          </p:cNvPr>
          <p:cNvSpPr>
            <a:spLocks noGrp="1"/>
          </p:cNvSpPr>
          <p:nvPr>
            <p:ph type="title"/>
          </p:nvPr>
        </p:nvSpPr>
        <p:spPr/>
        <p:txBody>
          <a:bodyPr/>
          <a:lstStyle/>
          <a:p>
            <a:r>
              <a:rPr lang="fr-FR" sz="1800" dirty="0">
                <a:solidFill>
                  <a:srgbClr val="E7E6E6">
                    <a:lumMod val="50000"/>
                  </a:srgbClr>
                </a:solidFill>
                <a:latin typeface="Calibri" panose="020F0502020204030204"/>
              </a:rPr>
              <a:t>Nous allons corriger ensemble le travail effectué à la maison. Livret de l’élève, activité 2 p. 86</a:t>
            </a:r>
          </a:p>
        </p:txBody>
      </p:sp>
      <p:sp>
        <p:nvSpPr>
          <p:cNvPr id="4" name="Espace réservé du contenu 3">
            <a:extLst>
              <a:ext uri="{FF2B5EF4-FFF2-40B4-BE49-F238E27FC236}">
                <a16:creationId xmlns:a16="http://schemas.microsoft.com/office/drawing/2014/main" id="{C9ED7B69-F6CB-60BE-821F-AE2197D23FAD}"/>
              </a:ext>
            </a:extLst>
          </p:cNvPr>
          <p:cNvSpPr>
            <a:spLocks noGrp="1"/>
          </p:cNvSpPr>
          <p:nvPr>
            <p:ph sz="quarter" idx="4294967295"/>
          </p:nvPr>
        </p:nvSpPr>
        <p:spPr>
          <a:xfrm>
            <a:off x="857333" y="640628"/>
            <a:ext cx="10334395" cy="287950"/>
          </a:xfrm>
        </p:spPr>
        <p:txBody>
          <a:bodyPr>
            <a:normAutofit lnSpcReduction="10000"/>
          </a:bodyPr>
          <a:lstStyle/>
          <a:p>
            <a:pPr marL="0" indent="0">
              <a:buNone/>
            </a:pPr>
            <a:r>
              <a:rPr lang="fr-FR" sz="1600" i="1" dirty="0"/>
              <a:t>Contrôler le travail de quelques élèves au hasard. Demander de justifier les réponses.</a:t>
            </a:r>
          </a:p>
          <a:p>
            <a:endParaRPr lang="fr-FR" dirty="0"/>
          </a:p>
        </p:txBody>
      </p:sp>
      <p:pic>
        <p:nvPicPr>
          <p:cNvPr id="5" name="Picture 52">
            <a:extLst>
              <a:ext uri="{FF2B5EF4-FFF2-40B4-BE49-F238E27FC236}">
                <a16:creationId xmlns:a16="http://schemas.microsoft.com/office/drawing/2014/main" id="{F905DF4D-BE2A-A7D3-B5B9-13E9F3B9E7B7}"/>
              </a:ext>
            </a:extLst>
          </p:cNvPr>
          <p:cNvPicPr>
            <a:picLocks noChangeAspect="1"/>
          </p:cNvPicPr>
          <p:nvPr/>
        </p:nvPicPr>
        <p:blipFill>
          <a:blip r:embed="rId3">
            <a:duotone>
              <a:schemeClr val="accent2">
                <a:shade val="45000"/>
                <a:satMod val="135000"/>
              </a:schemeClr>
              <a:prstClr val="white"/>
            </a:duotone>
          </a:blip>
          <a:stretch>
            <a:fillRect/>
          </a:stretch>
        </p:blipFill>
        <p:spPr>
          <a:xfrm>
            <a:off x="11655045" y="457806"/>
            <a:ext cx="404207" cy="412994"/>
          </a:xfrm>
          <a:prstGeom prst="ellipse">
            <a:avLst/>
          </a:prstGeom>
          <a:solidFill>
            <a:srgbClr val="FFC000"/>
          </a:solidFill>
          <a:ln>
            <a:noFill/>
          </a:ln>
        </p:spPr>
      </p:pic>
      <p:sp>
        <p:nvSpPr>
          <p:cNvPr id="6" name="Rectangle 5">
            <a:extLst>
              <a:ext uri="{FF2B5EF4-FFF2-40B4-BE49-F238E27FC236}">
                <a16:creationId xmlns:a16="http://schemas.microsoft.com/office/drawing/2014/main" id="{6C9FA3B4-F3EB-49B2-D0EE-CD735387480F}"/>
              </a:ext>
            </a:extLst>
          </p:cNvPr>
          <p:cNvSpPr/>
          <p:nvPr/>
        </p:nvSpPr>
        <p:spPr>
          <a:xfrm>
            <a:off x="5367336" y="5752718"/>
            <a:ext cx="1457325" cy="334241"/>
          </a:xfrm>
          <a:prstGeom prst="rect">
            <a:avLst/>
          </a:prstGeom>
          <a:solidFill>
            <a:srgbClr val="FDDF43"/>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100" b="1" dirty="0">
                <a:solidFill>
                  <a:sysClr val="windowText" lastClr="000000"/>
                </a:solidFill>
              </a:rPr>
              <a:t>Page 86</a:t>
            </a:r>
          </a:p>
        </p:txBody>
      </p:sp>
    </p:spTree>
    <p:extLst>
      <p:ext uri="{BB962C8B-B14F-4D97-AF65-F5344CB8AC3E}">
        <p14:creationId xmlns:p14="http://schemas.microsoft.com/office/powerpoint/2010/main" val="3812792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00581-70C4-CB5B-BBFB-D5EE58E08D78}"/>
            </a:ext>
          </a:extLst>
        </p:cNvPr>
        <p:cNvGrpSpPr/>
        <p:nvPr/>
      </p:nvGrpSpPr>
      <p:grpSpPr>
        <a:xfrm>
          <a:off x="0" y="0"/>
          <a:ext cx="0" cy="0"/>
          <a:chOff x="0" y="0"/>
          <a:chExt cx="0" cy="0"/>
        </a:xfrm>
      </p:grpSpPr>
      <p:pic>
        <p:nvPicPr>
          <p:cNvPr id="7" name="Image 6" descr="Une image contenant texte, capture d’écran, Police&#10;&#10;Le contenu généré par l’IA peut être incorrect.">
            <a:extLst>
              <a:ext uri="{FF2B5EF4-FFF2-40B4-BE49-F238E27FC236}">
                <a16:creationId xmlns:a16="http://schemas.microsoft.com/office/drawing/2014/main" id="{070E9184-6993-CA2B-6B53-FA4BAF1222A5}"/>
              </a:ext>
            </a:extLst>
          </p:cNvPr>
          <p:cNvPicPr>
            <a:picLocks noChangeAspect="1"/>
          </p:cNvPicPr>
          <p:nvPr/>
        </p:nvPicPr>
        <p:blipFill>
          <a:blip r:embed="rId2"/>
          <a:stretch>
            <a:fillRect/>
          </a:stretch>
        </p:blipFill>
        <p:spPr>
          <a:xfrm>
            <a:off x="974941" y="1602796"/>
            <a:ext cx="10477260" cy="3652408"/>
          </a:xfrm>
          <a:prstGeom prst="rect">
            <a:avLst/>
          </a:prstGeom>
        </p:spPr>
      </p:pic>
      <p:sp>
        <p:nvSpPr>
          <p:cNvPr id="2" name="Titre 1">
            <a:extLst>
              <a:ext uri="{FF2B5EF4-FFF2-40B4-BE49-F238E27FC236}">
                <a16:creationId xmlns:a16="http://schemas.microsoft.com/office/drawing/2014/main" id="{F5CB8014-4F60-34F9-9C4D-64545F5E4BCD}"/>
              </a:ext>
            </a:extLst>
          </p:cNvPr>
          <p:cNvSpPr>
            <a:spLocks noGrp="1"/>
          </p:cNvSpPr>
          <p:nvPr>
            <p:ph type="title"/>
          </p:nvPr>
        </p:nvSpPr>
        <p:spPr/>
        <p:txBody>
          <a:bodyPr/>
          <a:lstStyle/>
          <a:p>
            <a:r>
              <a:rPr lang="fr-FR" sz="1800" dirty="0">
                <a:solidFill>
                  <a:srgbClr val="E7E6E6">
                    <a:lumMod val="50000"/>
                  </a:srgbClr>
                </a:solidFill>
                <a:latin typeface="Calibri" panose="020F0502020204030204"/>
              </a:rPr>
              <a:t>Voilà, nous avons complété les phrases avec le vocabulaire des voyages et des déplacements.</a:t>
            </a:r>
          </a:p>
        </p:txBody>
      </p:sp>
      <p:sp>
        <p:nvSpPr>
          <p:cNvPr id="4" name="Espace réservé du contenu 3">
            <a:extLst>
              <a:ext uri="{FF2B5EF4-FFF2-40B4-BE49-F238E27FC236}">
                <a16:creationId xmlns:a16="http://schemas.microsoft.com/office/drawing/2014/main" id="{B6F923AE-9EC6-CFCE-2743-2E49572837EF}"/>
              </a:ext>
            </a:extLst>
          </p:cNvPr>
          <p:cNvSpPr>
            <a:spLocks noGrp="1"/>
          </p:cNvSpPr>
          <p:nvPr>
            <p:ph sz="quarter" idx="4294967295"/>
          </p:nvPr>
        </p:nvSpPr>
        <p:spPr>
          <a:xfrm>
            <a:off x="857333" y="640628"/>
            <a:ext cx="10334395" cy="287950"/>
          </a:xfrm>
        </p:spPr>
        <p:txBody>
          <a:bodyPr>
            <a:normAutofit lnSpcReduction="10000"/>
          </a:bodyPr>
          <a:lstStyle/>
          <a:p>
            <a:pPr marL="0" indent="0">
              <a:buNone/>
            </a:pPr>
            <a:r>
              <a:rPr lang="fr-FR" sz="1600" i="1" dirty="0"/>
              <a:t>Apporter des exemples ou des précisions complémentaires si nécessaire.</a:t>
            </a:r>
          </a:p>
          <a:p>
            <a:endParaRPr lang="fr-FR" dirty="0"/>
          </a:p>
        </p:txBody>
      </p:sp>
      <p:pic>
        <p:nvPicPr>
          <p:cNvPr id="5" name="Picture 52">
            <a:extLst>
              <a:ext uri="{FF2B5EF4-FFF2-40B4-BE49-F238E27FC236}">
                <a16:creationId xmlns:a16="http://schemas.microsoft.com/office/drawing/2014/main" id="{171D1072-D346-3C15-D39C-104A7F0827F0}"/>
              </a:ext>
            </a:extLst>
          </p:cNvPr>
          <p:cNvPicPr>
            <a:picLocks noChangeAspect="1"/>
          </p:cNvPicPr>
          <p:nvPr/>
        </p:nvPicPr>
        <p:blipFill>
          <a:blip r:embed="rId3">
            <a:duotone>
              <a:schemeClr val="accent2">
                <a:shade val="45000"/>
                <a:satMod val="135000"/>
              </a:schemeClr>
              <a:prstClr val="white"/>
            </a:duotone>
          </a:blip>
          <a:stretch>
            <a:fillRect/>
          </a:stretch>
        </p:blipFill>
        <p:spPr>
          <a:xfrm>
            <a:off x="11655045" y="457806"/>
            <a:ext cx="404207" cy="412994"/>
          </a:xfrm>
          <a:prstGeom prst="ellipse">
            <a:avLst/>
          </a:prstGeom>
          <a:solidFill>
            <a:srgbClr val="FFC000"/>
          </a:solidFill>
          <a:ln>
            <a:noFill/>
          </a:ln>
        </p:spPr>
      </p:pic>
      <p:sp>
        <p:nvSpPr>
          <p:cNvPr id="6" name="Rectangle 5">
            <a:extLst>
              <a:ext uri="{FF2B5EF4-FFF2-40B4-BE49-F238E27FC236}">
                <a16:creationId xmlns:a16="http://schemas.microsoft.com/office/drawing/2014/main" id="{059F4477-67BC-452A-CAFF-7FDDF371B789}"/>
              </a:ext>
            </a:extLst>
          </p:cNvPr>
          <p:cNvSpPr/>
          <p:nvPr/>
        </p:nvSpPr>
        <p:spPr>
          <a:xfrm>
            <a:off x="5367336" y="5752718"/>
            <a:ext cx="1457325" cy="334241"/>
          </a:xfrm>
          <a:prstGeom prst="rect">
            <a:avLst/>
          </a:prstGeom>
          <a:solidFill>
            <a:srgbClr val="FDDF43"/>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100" b="1" dirty="0">
                <a:solidFill>
                  <a:sysClr val="windowText" lastClr="000000"/>
                </a:solidFill>
              </a:rPr>
              <a:t>Page 86</a:t>
            </a:r>
          </a:p>
        </p:txBody>
      </p:sp>
      <p:sp>
        <p:nvSpPr>
          <p:cNvPr id="13" name="ZoneTexte 12">
            <a:extLst>
              <a:ext uri="{FF2B5EF4-FFF2-40B4-BE49-F238E27FC236}">
                <a16:creationId xmlns:a16="http://schemas.microsoft.com/office/drawing/2014/main" id="{DCA448DB-786A-F814-3B14-59843C68B3E0}"/>
              </a:ext>
            </a:extLst>
          </p:cNvPr>
          <p:cNvSpPr txBox="1"/>
          <p:nvPr/>
        </p:nvSpPr>
        <p:spPr>
          <a:xfrm>
            <a:off x="3009191" y="3059668"/>
            <a:ext cx="2928259" cy="400110"/>
          </a:xfrm>
          <a:prstGeom prst="rect">
            <a:avLst/>
          </a:prstGeom>
          <a:noFill/>
        </p:spPr>
        <p:txBody>
          <a:bodyPr wrap="square">
            <a:spAutoFit/>
          </a:bodyPr>
          <a:lstStyle/>
          <a:p>
            <a:pPr algn="ctr"/>
            <a:r>
              <a:rPr lang="fr-FR" sz="2000" b="1" dirty="0">
                <a:solidFill>
                  <a:srgbClr val="00B0F0"/>
                </a:solidFill>
                <a:latin typeface="Calibri" panose="020F0502020204030204" pitchFamily="34" charset="0"/>
              </a:rPr>
              <a:t>créature fantastique</a:t>
            </a:r>
            <a:endParaRPr lang="fr-FR" sz="2000" dirty="0"/>
          </a:p>
        </p:txBody>
      </p:sp>
      <p:sp>
        <p:nvSpPr>
          <p:cNvPr id="14" name="ZoneTexte 13">
            <a:extLst>
              <a:ext uri="{FF2B5EF4-FFF2-40B4-BE49-F238E27FC236}">
                <a16:creationId xmlns:a16="http://schemas.microsoft.com/office/drawing/2014/main" id="{D630FEAA-817C-0B0C-6A42-7300F27FF435}"/>
              </a:ext>
            </a:extLst>
          </p:cNvPr>
          <p:cNvSpPr txBox="1"/>
          <p:nvPr/>
        </p:nvSpPr>
        <p:spPr>
          <a:xfrm>
            <a:off x="3804884" y="3551159"/>
            <a:ext cx="2928259" cy="400110"/>
          </a:xfrm>
          <a:prstGeom prst="rect">
            <a:avLst/>
          </a:prstGeom>
          <a:noFill/>
        </p:spPr>
        <p:txBody>
          <a:bodyPr wrap="square">
            <a:spAutoFit/>
          </a:bodyPr>
          <a:lstStyle/>
          <a:p>
            <a:pPr algn="ctr"/>
            <a:r>
              <a:rPr lang="fr-FR" sz="2000" b="1" dirty="0">
                <a:solidFill>
                  <a:srgbClr val="00B0F0"/>
                </a:solidFill>
                <a:latin typeface="Calibri" panose="020F0502020204030204" pitchFamily="34" charset="0"/>
              </a:rPr>
              <a:t>ombre protectrice</a:t>
            </a:r>
            <a:endParaRPr lang="fr-FR" sz="2000" dirty="0"/>
          </a:p>
        </p:txBody>
      </p:sp>
      <p:sp>
        <p:nvSpPr>
          <p:cNvPr id="15" name="ZoneTexte 14">
            <a:extLst>
              <a:ext uri="{FF2B5EF4-FFF2-40B4-BE49-F238E27FC236}">
                <a16:creationId xmlns:a16="http://schemas.microsoft.com/office/drawing/2014/main" id="{E23F1C25-1543-ADC1-7934-01C0C8EB6808}"/>
              </a:ext>
            </a:extLst>
          </p:cNvPr>
          <p:cNvSpPr txBox="1"/>
          <p:nvPr/>
        </p:nvSpPr>
        <p:spPr>
          <a:xfrm>
            <a:off x="6387449" y="4188315"/>
            <a:ext cx="2928259" cy="400110"/>
          </a:xfrm>
          <a:prstGeom prst="rect">
            <a:avLst/>
          </a:prstGeom>
          <a:noFill/>
        </p:spPr>
        <p:txBody>
          <a:bodyPr wrap="square">
            <a:spAutoFit/>
          </a:bodyPr>
          <a:lstStyle/>
          <a:p>
            <a:pPr algn="ctr"/>
            <a:r>
              <a:rPr lang="fr-FR" sz="2000" b="1" dirty="0">
                <a:solidFill>
                  <a:srgbClr val="00B0F0"/>
                </a:solidFill>
                <a:latin typeface="Calibri" panose="020F0502020204030204" pitchFamily="34" charset="0"/>
              </a:rPr>
              <a:t>se transformer</a:t>
            </a:r>
            <a:endParaRPr lang="fr-FR" sz="2000" dirty="0"/>
          </a:p>
        </p:txBody>
      </p:sp>
      <p:sp>
        <p:nvSpPr>
          <p:cNvPr id="16" name="ZoneTexte 15">
            <a:extLst>
              <a:ext uri="{FF2B5EF4-FFF2-40B4-BE49-F238E27FC236}">
                <a16:creationId xmlns:a16="http://schemas.microsoft.com/office/drawing/2014/main" id="{76C80426-AB33-F356-0E6D-FBAAA3B62FC4}"/>
              </a:ext>
            </a:extLst>
          </p:cNvPr>
          <p:cNvSpPr txBox="1"/>
          <p:nvPr/>
        </p:nvSpPr>
        <p:spPr>
          <a:xfrm>
            <a:off x="1663227" y="4626601"/>
            <a:ext cx="2928259" cy="400110"/>
          </a:xfrm>
          <a:prstGeom prst="rect">
            <a:avLst/>
          </a:prstGeom>
          <a:noFill/>
        </p:spPr>
        <p:txBody>
          <a:bodyPr wrap="square">
            <a:spAutoFit/>
          </a:bodyPr>
          <a:lstStyle/>
          <a:p>
            <a:pPr algn="ctr"/>
            <a:r>
              <a:rPr lang="fr-FR" sz="2000" b="1" dirty="0">
                <a:solidFill>
                  <a:srgbClr val="00B0F0"/>
                </a:solidFill>
                <a:latin typeface="Calibri" panose="020F0502020204030204" pitchFamily="34" charset="0"/>
              </a:rPr>
              <a:t>fée</a:t>
            </a:r>
            <a:endParaRPr lang="fr-FR" sz="2000" dirty="0"/>
          </a:p>
        </p:txBody>
      </p:sp>
    </p:spTree>
    <p:extLst>
      <p:ext uri="{BB962C8B-B14F-4D97-AF65-F5344CB8AC3E}">
        <p14:creationId xmlns:p14="http://schemas.microsoft.com/office/powerpoint/2010/main" val="3359606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B6F5DF-0766-C867-1810-88D60798CD41}"/>
              </a:ext>
            </a:extLst>
          </p:cNvPr>
          <p:cNvSpPr>
            <a:spLocks noGrp="1"/>
          </p:cNvSpPr>
          <p:nvPr>
            <p:ph type="title"/>
          </p:nvPr>
        </p:nvSpPr>
        <p:spPr/>
        <p:txBody>
          <a:bodyPr/>
          <a:lstStyle/>
          <a:p>
            <a:r>
              <a:rPr lang="fr-MA" dirty="0">
                <a:latin typeface="Calibri" panose="020F0502020204030204"/>
              </a:rPr>
              <a:t>Bonjour! Prêts pour démarrer notre séance ? Allons-y!</a:t>
            </a:r>
            <a:endParaRPr lang="fr-FR" dirty="0"/>
          </a:p>
        </p:txBody>
      </p:sp>
      <p:pic>
        <p:nvPicPr>
          <p:cNvPr id="6" name="Google Shape;5926;p4" descr="Une fusée Soyouz décolle vers l'ISS avec un Russe et un Américain à bord, fusée  qui décolle - heartfeltfuneralcompany.co.uk">
            <a:extLst>
              <a:ext uri="{FF2B5EF4-FFF2-40B4-BE49-F238E27FC236}">
                <a16:creationId xmlns:a16="http://schemas.microsoft.com/office/drawing/2014/main" id="{D838B08A-7DEA-CBC4-308E-04C430712264}"/>
              </a:ext>
            </a:extLst>
          </p:cNvPr>
          <p:cNvPicPr preferRelativeResize="0"/>
          <p:nvPr/>
        </p:nvPicPr>
        <p:blipFill rotWithShape="1">
          <a:blip r:embed="rId2">
            <a:alphaModFix/>
          </a:blip>
          <a:srcRect l="12628" r="42945"/>
          <a:stretch/>
        </p:blipFill>
        <p:spPr>
          <a:xfrm>
            <a:off x="3948453" y="1699037"/>
            <a:ext cx="4295093" cy="3951537"/>
          </a:xfrm>
          <a:prstGeom prst="ellipse">
            <a:avLst/>
          </a:prstGeom>
          <a:noFill/>
          <a:ln>
            <a:noFill/>
          </a:ln>
        </p:spPr>
      </p:pic>
    </p:spTree>
    <p:extLst>
      <p:ext uri="{BB962C8B-B14F-4D97-AF65-F5344CB8AC3E}">
        <p14:creationId xmlns:p14="http://schemas.microsoft.com/office/powerpoint/2010/main" val="3763986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CE6CC-306E-79F5-A1B6-DE836613BC9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CA2344E-BFDD-BDC7-BE02-4A9D56A65480}"/>
              </a:ext>
            </a:extLst>
          </p:cNvPr>
          <p:cNvSpPr>
            <a:spLocks noGrp="1"/>
          </p:cNvSpPr>
          <p:nvPr>
            <p:ph type="title"/>
          </p:nvPr>
        </p:nvSpPr>
        <p:spPr/>
        <p:txBody>
          <a:bodyPr/>
          <a:lstStyle/>
          <a:p>
            <a:r>
              <a:rPr lang="fr-FR" sz="1800" dirty="0">
                <a:solidFill>
                  <a:srgbClr val="E7E6E6">
                    <a:lumMod val="50000"/>
                  </a:srgbClr>
                </a:solidFill>
                <a:latin typeface="Calibri" panose="020F0502020204030204"/>
              </a:rPr>
              <a:t>Passons maintenant à la première partie de la séance d’aujourd’hui : la compréhension détaillée du texte.</a:t>
            </a:r>
          </a:p>
        </p:txBody>
      </p:sp>
      <p:sp>
        <p:nvSpPr>
          <p:cNvPr id="3" name="TextBox 6">
            <a:extLst>
              <a:ext uri="{FF2B5EF4-FFF2-40B4-BE49-F238E27FC236}">
                <a16:creationId xmlns:a16="http://schemas.microsoft.com/office/drawing/2014/main" id="{C3DAF2B3-70F3-0E38-5E2D-D672A0D0C205}"/>
              </a:ext>
            </a:extLst>
          </p:cNvPr>
          <p:cNvSpPr txBox="1"/>
          <p:nvPr/>
        </p:nvSpPr>
        <p:spPr>
          <a:xfrm>
            <a:off x="4630230" y="1491343"/>
            <a:ext cx="6645063" cy="3786358"/>
          </a:xfrm>
          <a:prstGeom prst="rect">
            <a:avLst/>
          </a:prstGeom>
          <a:noFill/>
          <a:ln cap="flat">
            <a:noFill/>
          </a:ln>
        </p:spPr>
        <p:txBody>
          <a:bodyPr vert="horz" wrap="square" lIns="0" tIns="0" rIns="0" bIns="0" anchor="t" anchorCtr="1" compatLnSpc="1">
            <a:spAutoFit/>
          </a:bodyPr>
          <a:lstStyle/>
          <a:p>
            <a:pPr algn="ctr">
              <a:lnSpc>
                <a:spcPct val="131218"/>
              </a:lnSpc>
              <a:defRPr sz="1800" b="0" i="0" u="none" strike="noStrike" kern="0" cap="none" spc="0" baseline="0">
                <a:solidFill>
                  <a:srgbClr val="000000"/>
                </a:solidFill>
                <a:uFillTx/>
              </a:defRPr>
            </a:pPr>
            <a:r>
              <a:rPr lang="fr-FR" sz="4800" b="1" i="1" dirty="0">
                <a:solidFill>
                  <a:srgbClr val="44546A"/>
                </a:solidFill>
                <a:latin typeface="Calibri"/>
              </a:rPr>
              <a:t>Compréhension détaillée</a:t>
            </a:r>
            <a:endParaRPr lang="fr-FR" sz="4800"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800"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800"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r>
              <a:rPr lang="fr-FR" sz="4800" b="1" kern="0" dirty="0">
                <a:solidFill>
                  <a:srgbClr val="44546A"/>
                </a:solidFill>
                <a:latin typeface="Calibri"/>
                <a:ea typeface="Calibri"/>
                <a:cs typeface="Calibri"/>
              </a:rPr>
              <a:t>20 min</a:t>
            </a:r>
            <a:endParaRPr lang="en-US" sz="4800" kern="0" dirty="0">
              <a:solidFill>
                <a:srgbClr val="44546A"/>
              </a:solidFill>
              <a:latin typeface="Arial"/>
              <a:ea typeface="Arial"/>
              <a:cs typeface="Arial"/>
            </a:endParaRPr>
          </a:p>
        </p:txBody>
      </p:sp>
      <p:pic>
        <p:nvPicPr>
          <p:cNvPr id="5" name="Picture 11">
            <a:extLst>
              <a:ext uri="{FF2B5EF4-FFF2-40B4-BE49-F238E27FC236}">
                <a16:creationId xmlns:a16="http://schemas.microsoft.com/office/drawing/2014/main" id="{3487BE09-0EEA-9A90-2704-A37933E02FE9}"/>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588147" y="993046"/>
            <a:ext cx="4373612" cy="4373612"/>
          </a:xfrm>
          <a:prstGeom prst="rect">
            <a:avLst/>
          </a:prstGeom>
        </p:spPr>
      </p:pic>
      <p:sp>
        <p:nvSpPr>
          <p:cNvPr id="8" name="Oval 45">
            <a:extLst>
              <a:ext uri="{FF2B5EF4-FFF2-40B4-BE49-F238E27FC236}">
                <a16:creationId xmlns:a16="http://schemas.microsoft.com/office/drawing/2014/main" id="{AC0608E1-0418-1409-CCB3-5DFDC12F997D}"/>
              </a:ext>
            </a:extLst>
          </p:cNvPr>
          <p:cNvSpPr/>
          <p:nvPr/>
        </p:nvSpPr>
        <p:spPr>
          <a:xfrm>
            <a:off x="7692957" y="3695121"/>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
        <p:nvSpPr>
          <p:cNvPr id="9" name="ZoneTexte 8">
            <a:extLst>
              <a:ext uri="{FF2B5EF4-FFF2-40B4-BE49-F238E27FC236}">
                <a16:creationId xmlns:a16="http://schemas.microsoft.com/office/drawing/2014/main" id="{9EB7DC4C-BE7D-9E3F-2262-586660DA086D}"/>
              </a:ext>
            </a:extLst>
          </p:cNvPr>
          <p:cNvSpPr txBox="1"/>
          <p:nvPr/>
        </p:nvSpPr>
        <p:spPr>
          <a:xfrm>
            <a:off x="4961759" y="2253387"/>
            <a:ext cx="6672943" cy="1015663"/>
          </a:xfrm>
          <a:prstGeom prst="rect">
            <a:avLst/>
          </a:prstGeom>
          <a:noFill/>
        </p:spPr>
        <p:txBody>
          <a:bodyPr wrap="square">
            <a:spAutoFit/>
          </a:bodyPr>
          <a:lstStyle/>
          <a:p>
            <a:endParaRPr lang="fr-FR" dirty="0"/>
          </a:p>
          <a:p>
            <a:endParaRPr lang="fr-FR" dirty="0"/>
          </a:p>
          <a:p>
            <a:pPr algn="ctr"/>
            <a:r>
              <a:rPr lang="fr-FR" sz="2400" b="1" i="1" kern="0" dirty="0">
                <a:solidFill>
                  <a:srgbClr val="44546A"/>
                </a:solidFill>
                <a:latin typeface="Calibri"/>
                <a:ea typeface="Calibri"/>
                <a:cs typeface="Calibri"/>
              </a:rPr>
              <a:t>Au royaume du merveilleux !</a:t>
            </a:r>
          </a:p>
        </p:txBody>
      </p:sp>
      <p:sp>
        <p:nvSpPr>
          <p:cNvPr id="4" name="Espace réservé du contenu 3">
            <a:extLst>
              <a:ext uri="{FF2B5EF4-FFF2-40B4-BE49-F238E27FC236}">
                <a16:creationId xmlns:a16="http://schemas.microsoft.com/office/drawing/2014/main" id="{6EC403BD-5C2E-FCF0-918F-7925326D2E8A}"/>
              </a:ext>
            </a:extLst>
          </p:cNvPr>
          <p:cNvSpPr txBox="1">
            <a:spLocks/>
          </p:cNvSpPr>
          <p:nvPr/>
        </p:nvSpPr>
        <p:spPr>
          <a:xfrm>
            <a:off x="857333" y="640628"/>
            <a:ext cx="10334395" cy="2879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600" i="1" dirty="0">
                <a:solidFill>
                  <a:schemeClr val="bg1">
                    <a:lumMod val="65000"/>
                  </a:schemeClr>
                </a:solidFill>
                <a:ea typeface="Calibri" panose="020F0502020204030204" pitchFamily="34" charset="0"/>
              </a:rPr>
              <a:t>Rappeler aux élèves que le texte a déjà fait l’objet d’une lecture globale lors d’une séance précédente.</a:t>
            </a:r>
          </a:p>
        </p:txBody>
      </p:sp>
    </p:spTree>
    <p:extLst>
      <p:ext uri="{BB962C8B-B14F-4D97-AF65-F5344CB8AC3E}">
        <p14:creationId xmlns:p14="http://schemas.microsoft.com/office/powerpoint/2010/main" val="3155048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CA6829-4E74-1F42-61D9-A5CA0349295A}"/>
              </a:ext>
            </a:extLst>
          </p:cNvPr>
          <p:cNvSpPr>
            <a:spLocks noGrp="1"/>
          </p:cNvSpPr>
          <p:nvPr>
            <p:ph type="title"/>
          </p:nvPr>
        </p:nvSpPr>
        <p:spPr>
          <a:xfrm>
            <a:off x="831360" y="427508"/>
            <a:ext cx="11105001" cy="290247"/>
          </a:xfrm>
        </p:spPr>
        <p:txBody>
          <a:bodyPr/>
          <a:lstStyle/>
          <a:p>
            <a:r>
              <a:rPr lang="fr-FR" sz="1800" dirty="0">
                <a:solidFill>
                  <a:schemeClr val="bg2">
                    <a:lumMod val="75000"/>
                  </a:schemeClr>
                </a:solidFill>
                <a:latin typeface="Calibri" panose="020F0502020204030204"/>
              </a:rPr>
              <a:t>Nous avons déjà travaillé cette stratégie quand nous avons étudié le texte : </a:t>
            </a:r>
            <a:r>
              <a:rPr lang="fr-FR" sz="1800" i="1" dirty="0">
                <a:solidFill>
                  <a:schemeClr val="bg2">
                    <a:lumMod val="75000"/>
                  </a:schemeClr>
                </a:solidFill>
                <a:latin typeface="Calibri" panose="020F0502020204030204"/>
              </a:rPr>
              <a:t>Le secret de la forêt d’argent </a:t>
            </a:r>
            <a:r>
              <a:rPr lang="fr-FR" sz="1800" dirty="0">
                <a:solidFill>
                  <a:schemeClr val="bg2">
                    <a:lumMod val="75000"/>
                  </a:schemeClr>
                </a:solidFill>
                <a:latin typeface="Calibri" panose="020F0502020204030204"/>
              </a:rPr>
              <a:t>Maintenant, nous allons appliquer cette même stratégie au texte : </a:t>
            </a:r>
            <a:r>
              <a:rPr lang="fr-FR" sz="1800" i="1" dirty="0">
                <a:solidFill>
                  <a:schemeClr val="bg2">
                    <a:lumMod val="75000"/>
                  </a:schemeClr>
                </a:solidFill>
                <a:latin typeface="Calibri" panose="020F0502020204030204"/>
              </a:rPr>
              <a:t>Le pêcheur et l’esprit du lac.</a:t>
            </a:r>
            <a:endParaRPr lang="fr-FR" sz="1800" dirty="0">
              <a:solidFill>
                <a:schemeClr val="bg2">
                  <a:lumMod val="75000"/>
                </a:schemeClr>
              </a:solidFill>
              <a:latin typeface="Calibri" panose="020F0502020204030204"/>
            </a:endParaRPr>
          </a:p>
        </p:txBody>
      </p:sp>
      <p:sp>
        <p:nvSpPr>
          <p:cNvPr id="6" name="ZoneTexte 5">
            <a:extLst>
              <a:ext uri="{FF2B5EF4-FFF2-40B4-BE49-F238E27FC236}">
                <a16:creationId xmlns:a16="http://schemas.microsoft.com/office/drawing/2014/main" id="{611A0CE3-D157-85A7-993F-B28DD1FF5771}"/>
              </a:ext>
            </a:extLst>
          </p:cNvPr>
          <p:cNvSpPr txBox="1"/>
          <p:nvPr/>
        </p:nvSpPr>
        <p:spPr>
          <a:xfrm>
            <a:off x="1844518" y="3040128"/>
            <a:ext cx="9078684" cy="461665"/>
          </a:xfrm>
          <a:prstGeom prst="rect">
            <a:avLst/>
          </a:prstGeom>
          <a:noFill/>
        </p:spPr>
        <p:txBody>
          <a:bodyPr wrap="square">
            <a:spAutoFit/>
          </a:bodyPr>
          <a:lstStyle/>
          <a:p>
            <a:pPr algn="just" defTabSz="685783"/>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Compréhension détaillée : </a:t>
            </a:r>
            <a:r>
              <a:rPr lang="fr-FR" sz="2400" b="1" dirty="0">
                <a:solidFill>
                  <a:prstClr val="black"/>
                </a:solidFill>
                <a:latin typeface="Calibri" panose="020F0502020204030204" pitchFamily="34" charset="0"/>
                <a:cs typeface="Calibri" panose="020F0502020204030204" pitchFamily="34" charset="0"/>
              </a:rPr>
              <a:t>Identifier et ordonner  les étapes du récit. </a:t>
            </a:r>
          </a:p>
        </p:txBody>
      </p:sp>
      <p:pic>
        <p:nvPicPr>
          <p:cNvPr id="7" name="Image 6">
            <a:extLst>
              <a:ext uri="{FF2B5EF4-FFF2-40B4-BE49-F238E27FC236}">
                <a16:creationId xmlns:a16="http://schemas.microsoft.com/office/drawing/2014/main" id="{AB57C07E-4259-B260-6F90-BB62D3D09C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701" y="2855463"/>
            <a:ext cx="830997" cy="830997"/>
          </a:xfrm>
          <a:prstGeom prst="rect">
            <a:avLst/>
          </a:prstGeom>
        </p:spPr>
      </p:pic>
    </p:spTree>
    <p:extLst>
      <p:ext uri="{BB962C8B-B14F-4D97-AF65-F5344CB8AC3E}">
        <p14:creationId xmlns:p14="http://schemas.microsoft.com/office/powerpoint/2010/main" val="3629399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08E9C-756C-0821-3382-1747028F349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5554BB2-992C-E323-CDD3-158DAFB0AFBB}"/>
              </a:ext>
            </a:extLst>
          </p:cNvPr>
          <p:cNvSpPr>
            <a:spLocks noGrp="1"/>
          </p:cNvSpPr>
          <p:nvPr>
            <p:ph type="body" sz="quarter" idx="10"/>
          </p:nvPr>
        </p:nvSpPr>
        <p:spPr/>
        <p:txBody>
          <a:bodyPr>
            <a:normAutofit fontScale="92500" lnSpcReduction="20000"/>
          </a:bodyPr>
          <a:lstStyle/>
          <a:p>
            <a:r>
              <a:rPr lang="fr-FR" dirty="0"/>
              <a:t>10 min</a:t>
            </a:r>
          </a:p>
        </p:txBody>
      </p:sp>
    </p:spTree>
    <p:extLst>
      <p:ext uri="{BB962C8B-B14F-4D97-AF65-F5344CB8AC3E}">
        <p14:creationId xmlns:p14="http://schemas.microsoft.com/office/powerpoint/2010/main" val="227677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DA0F7-CA71-CF37-2730-866F7E3A86CC}"/>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5CB7550A-56F0-AA15-92A0-3D9143C30491}"/>
              </a:ext>
            </a:extLst>
          </p:cNvPr>
          <p:cNvGraphicFramePr>
            <a:graphicFrameLocks noGrp="1"/>
          </p:cNvGraphicFramePr>
          <p:nvPr>
            <p:extLst>
              <p:ext uri="{D42A27DB-BD31-4B8C-83A1-F6EECF244321}">
                <p14:modId xmlns:p14="http://schemas.microsoft.com/office/powerpoint/2010/main" val="3987425964"/>
              </p:ext>
            </p:extLst>
          </p:nvPr>
        </p:nvGraphicFramePr>
        <p:xfrm>
          <a:off x="733062" y="1949242"/>
          <a:ext cx="6332856" cy="4376314"/>
        </p:xfrm>
        <a:graphic>
          <a:graphicData uri="http://schemas.openxmlformats.org/drawingml/2006/table">
            <a:tbl>
              <a:tblPr firstRow="1" bandRow="1">
                <a:tableStyleId>{5940675A-B579-460E-94D1-54222C63F5DA}</a:tableStyleId>
              </a:tblPr>
              <a:tblGrid>
                <a:gridCol w="6332856">
                  <a:extLst>
                    <a:ext uri="{9D8B030D-6E8A-4147-A177-3AD203B41FA5}">
                      <a16:colId xmlns:a16="http://schemas.microsoft.com/office/drawing/2014/main" val="3585730640"/>
                    </a:ext>
                  </a:extLst>
                </a:gridCol>
              </a:tblGrid>
              <a:tr h="386543">
                <a:tc>
                  <a:txBody>
                    <a:bodyPr/>
                    <a:lstStyle/>
                    <a:p>
                      <a:pPr algn="ctr"/>
                      <a:r>
                        <a:rPr lang="fr-FR" b="1" dirty="0"/>
                        <a:t>Démarche à suivre</a:t>
                      </a:r>
                    </a:p>
                  </a:txBody>
                  <a:tcPr>
                    <a:solidFill>
                      <a:schemeClr val="accent6">
                        <a:lumMod val="20000"/>
                        <a:lumOff val="80000"/>
                      </a:schemeClr>
                    </a:solidFill>
                  </a:tcPr>
                </a:tc>
                <a:extLst>
                  <a:ext uri="{0D108BD9-81ED-4DB2-BD59-A6C34878D82A}">
                    <a16:rowId xmlns:a16="http://schemas.microsoft.com/office/drawing/2014/main" val="1970969068"/>
                  </a:ext>
                </a:extLst>
              </a:tr>
              <a:tr h="1007684">
                <a:tc>
                  <a:txBody>
                    <a:bodyPr/>
                    <a:lstStyle/>
                    <a:p>
                      <a:pPr marL="342900" indent="-342900">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Je repère </a:t>
                      </a: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quand</a:t>
                      </a:r>
                      <a:r>
                        <a:rPr lang="fr-FR" sz="2400" dirty="0">
                          <a:latin typeface="Calibri" panose="020F0502020204030204" pitchFamily="34" charset="0"/>
                          <a:ea typeface="Calibri" panose="020F0502020204030204" pitchFamily="34" charset="0"/>
                          <a:cs typeface="Calibri" panose="020F0502020204030204" pitchFamily="34" charset="0"/>
                        </a:rPr>
                        <a:t> et</a:t>
                      </a: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 où </a:t>
                      </a:r>
                      <a:r>
                        <a:rPr lang="fr-FR" sz="2400" dirty="0">
                          <a:latin typeface="Calibri" panose="020F0502020204030204" pitchFamily="34" charset="0"/>
                          <a:ea typeface="Calibri" panose="020F0502020204030204" pitchFamily="34" charset="0"/>
                          <a:cs typeface="Calibri" panose="020F0502020204030204" pitchFamily="34" charset="0"/>
                        </a:rPr>
                        <a:t>se déroule l’histoire au début du conte ? </a:t>
                      </a:r>
                      <a:endParaRPr lang="fr-FR" sz="1000" b="1" i="1" dirty="0">
                        <a:solidFill>
                          <a:srgbClr val="00B0F0"/>
                        </a:solidFill>
                        <a:latin typeface="Calibri" panose="020F0502020204030204" pitchFamily="34" charset="0"/>
                        <a:ea typeface="Calibri" panose="020F0502020204030204" pitchFamily="34" charset="0"/>
                        <a:cs typeface="Calibri" panose="020F0502020204030204" pitchFamily="34" charset="0"/>
                      </a:endParaRP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000" b="0" i="1" kern="1200" dirty="0">
                          <a:solidFill>
                            <a:schemeClr val="bg2">
                              <a:lumMod val="75000"/>
                            </a:schemeClr>
                          </a:solidFill>
                          <a:latin typeface="+mn-lt"/>
                          <a:ea typeface="+mn-ea"/>
                          <a:cs typeface="+mn-cs"/>
                        </a:rPr>
                        <a:t>………………………………………………………..………</a:t>
                      </a:r>
                    </a:p>
                  </a:txBody>
                  <a:tcPr/>
                </a:tc>
                <a:extLst>
                  <a:ext uri="{0D108BD9-81ED-4DB2-BD59-A6C34878D82A}">
                    <a16:rowId xmlns:a16="http://schemas.microsoft.com/office/drawing/2014/main" val="3869098038"/>
                  </a:ext>
                </a:extLst>
              </a:tr>
              <a:tr h="1033352">
                <a:tc>
                  <a:txBody>
                    <a:bodyPr/>
                    <a:lstStyle/>
                    <a:p>
                      <a:pPr marL="342900" indent="-342900">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Je cherche  </a:t>
                      </a: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quelle est la situation habituelle </a:t>
                      </a:r>
                      <a:r>
                        <a:rPr lang="fr-FR" sz="2400" dirty="0">
                          <a:latin typeface="Calibri" panose="020F0502020204030204" pitchFamily="34" charset="0"/>
                          <a:ea typeface="Calibri" panose="020F0502020204030204" pitchFamily="34" charset="0"/>
                          <a:cs typeface="Calibri" panose="020F0502020204030204" pitchFamily="34" charset="0"/>
                        </a:rPr>
                        <a:t>(stable) du pêcheur avant que le problème n’apparaisse ? </a:t>
                      </a:r>
                    </a:p>
                    <a:p>
                      <a:pPr marL="0" indent="0">
                        <a:buFont typeface="Wingdings" panose="05000000000000000000" pitchFamily="2" charset="2"/>
                        <a:buNone/>
                      </a:pPr>
                      <a:r>
                        <a:rPr lang="fr-FR" sz="2400" b="0" i="0"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fr-FR" sz="1200" b="0" i="1" kern="1200" dirty="0">
                          <a:solidFill>
                            <a:schemeClr val="tx1"/>
                          </a:solidFill>
                          <a:latin typeface="+mn-lt"/>
                          <a:ea typeface="+mn-ea"/>
                          <a:cs typeface="+mn-cs"/>
                        </a:rPr>
                        <a:t>………………………………………………….………………………………………………………..………</a:t>
                      </a:r>
                      <a:endParaRPr lang="fr-FR" sz="1200" dirty="0">
                        <a:latin typeface="Calibri" panose="020F0502020204030204" pitchFamily="34" charset="0"/>
                        <a:ea typeface="Calibri" panose="020F0502020204030204" pitchFamily="34" charset="0"/>
                        <a:cs typeface="Calibri" panose="020F0502020204030204" pitchFamily="34" charset="0"/>
                      </a:endParaRP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000" b="1" i="1" kern="1200" dirty="0">
                        <a:solidFill>
                          <a:srgbClr val="00B0F0"/>
                        </a:solidFill>
                        <a:latin typeface="+mn-lt"/>
                        <a:ea typeface="+mn-ea"/>
                        <a:cs typeface="+mn-cs"/>
                      </a:endParaRPr>
                    </a:p>
                  </a:txBody>
                  <a:tcPr/>
                </a:tc>
                <a:extLst>
                  <a:ext uri="{0D108BD9-81ED-4DB2-BD59-A6C34878D82A}">
                    <a16:rowId xmlns:a16="http://schemas.microsoft.com/office/drawing/2014/main" val="1811698064"/>
                  </a:ext>
                </a:extLst>
              </a:tr>
              <a:tr h="1155131">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2400" dirty="0">
                          <a:latin typeface="Calibri" panose="020F0502020204030204" pitchFamily="34" charset="0"/>
                          <a:ea typeface="Calibri" panose="020F0502020204030204" pitchFamily="34" charset="0"/>
                          <a:cs typeface="Calibri" panose="020F0502020204030204" pitchFamily="34" charset="0"/>
                        </a:rPr>
                        <a:t>Je déduis quel </a:t>
                      </a: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événement vient perturber </a:t>
                      </a:r>
                      <a:r>
                        <a:rPr lang="fr-FR" sz="2400" dirty="0">
                          <a:latin typeface="Calibri" panose="020F0502020204030204" pitchFamily="34" charset="0"/>
                          <a:ea typeface="Calibri" panose="020F0502020204030204" pitchFamily="34" charset="0"/>
                          <a:cs typeface="Calibri" panose="020F0502020204030204" pitchFamily="34" charset="0"/>
                        </a:rPr>
                        <a:t>cette situation de stabilité au début du récit ?</a:t>
                      </a:r>
                      <a:endParaRPr lang="fr-FR" sz="2000" b="0" i="1" kern="1200" dirty="0">
                        <a:solidFill>
                          <a:schemeClr val="tx1"/>
                        </a:solidFill>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000" b="0" i="1" kern="1200" dirty="0">
                          <a:solidFill>
                            <a:schemeClr val="bg2">
                              <a:lumMod val="75000"/>
                            </a:schemeClr>
                          </a:solidFill>
                          <a:latin typeface="+mn-lt"/>
                          <a:ea typeface="+mn-ea"/>
                          <a:cs typeface="+mn-cs"/>
                        </a:rPr>
                        <a:t>………………………………………………………..………</a:t>
                      </a:r>
                      <a:endParaRPr lang="fr-FR" sz="2000" b="1" i="1" kern="1200" dirty="0">
                        <a:solidFill>
                          <a:schemeClr val="bg2">
                            <a:lumMod val="75000"/>
                          </a:schemeClr>
                        </a:solidFill>
                        <a:latin typeface="+mn-lt"/>
                        <a:ea typeface="+mn-ea"/>
                        <a:cs typeface="+mn-cs"/>
                      </a:endParaRPr>
                    </a:p>
                  </a:txBody>
                  <a:tcPr/>
                </a:tc>
                <a:extLst>
                  <a:ext uri="{0D108BD9-81ED-4DB2-BD59-A6C34878D82A}">
                    <a16:rowId xmlns:a16="http://schemas.microsoft.com/office/drawing/2014/main" val="1708815619"/>
                  </a:ext>
                </a:extLst>
              </a:tr>
            </a:tbl>
          </a:graphicData>
        </a:graphic>
      </p:graphicFrame>
      <p:sp>
        <p:nvSpPr>
          <p:cNvPr id="2" name="Titre 1">
            <a:extLst>
              <a:ext uri="{FF2B5EF4-FFF2-40B4-BE49-F238E27FC236}">
                <a16:creationId xmlns:a16="http://schemas.microsoft.com/office/drawing/2014/main" id="{26AD2255-50F1-28B1-E94F-F25729C81920}"/>
              </a:ext>
            </a:extLst>
          </p:cNvPr>
          <p:cNvSpPr>
            <a:spLocks noGrp="1"/>
          </p:cNvSpPr>
          <p:nvPr>
            <p:ph type="title"/>
          </p:nvPr>
        </p:nvSpPr>
        <p:spPr>
          <a:xfrm>
            <a:off x="733062" y="288992"/>
            <a:ext cx="11108633" cy="350045"/>
          </a:xfrm>
        </p:spPr>
        <p:txBody>
          <a:bodyPr/>
          <a:lstStyle/>
          <a:p>
            <a:r>
              <a:rPr lang="fr-FR" sz="1800" dirty="0">
                <a:solidFill>
                  <a:srgbClr val="E7E6E6">
                    <a:lumMod val="50000"/>
                  </a:srgbClr>
                </a:solidFill>
                <a:latin typeface="Calibri" panose="020F0502020204030204"/>
              </a:rPr>
              <a:t>Pour identifier et ordonner  les étapes du récit, je dois tout d’abord savoir quelles informations se rapportent à chaque étape. Commençons par  la situation initiale et comment on passe à l’étape  suivante;</a:t>
            </a:r>
          </a:p>
        </p:txBody>
      </p:sp>
      <p:pic>
        <p:nvPicPr>
          <p:cNvPr id="5" name="Google Shape;289;p51">
            <a:extLst>
              <a:ext uri="{FF2B5EF4-FFF2-40B4-BE49-F238E27FC236}">
                <a16:creationId xmlns:a16="http://schemas.microsoft.com/office/drawing/2014/main" id="{B6F0638F-7AA8-362A-B3A5-103D70C09667}"/>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pic>
        <p:nvPicPr>
          <p:cNvPr id="8" name="Image 7" descr="Une image contenant texte, capture d’écran, Visage humain, natation&#10;&#10;Le contenu généré par l’IA peut être incorrect.">
            <a:extLst>
              <a:ext uri="{FF2B5EF4-FFF2-40B4-BE49-F238E27FC236}">
                <a16:creationId xmlns:a16="http://schemas.microsoft.com/office/drawing/2014/main" id="{0E1B8B6E-A54D-2114-7C1F-ED63ED72AF1B}"/>
              </a:ext>
            </a:extLst>
          </p:cNvPr>
          <p:cNvPicPr>
            <a:picLocks noChangeAspect="1"/>
          </p:cNvPicPr>
          <p:nvPr/>
        </p:nvPicPr>
        <p:blipFill>
          <a:blip r:embed="rId3"/>
          <a:stretch>
            <a:fillRect/>
          </a:stretch>
        </p:blipFill>
        <p:spPr>
          <a:xfrm>
            <a:off x="7256321" y="1190661"/>
            <a:ext cx="4713500" cy="4957370"/>
          </a:xfrm>
          <a:prstGeom prst="rect">
            <a:avLst/>
          </a:prstGeom>
        </p:spPr>
      </p:pic>
      <p:sp>
        <p:nvSpPr>
          <p:cNvPr id="11" name="Espace réservé du contenu 3">
            <a:extLst>
              <a:ext uri="{FF2B5EF4-FFF2-40B4-BE49-F238E27FC236}">
                <a16:creationId xmlns:a16="http://schemas.microsoft.com/office/drawing/2014/main" id="{3AD176C3-2DDF-65ED-0590-48C32B0A71FC}"/>
              </a:ext>
            </a:extLst>
          </p:cNvPr>
          <p:cNvSpPr txBox="1">
            <a:spLocks/>
          </p:cNvSpPr>
          <p:nvPr/>
        </p:nvSpPr>
        <p:spPr>
          <a:xfrm>
            <a:off x="422256" y="692685"/>
            <a:ext cx="11547565" cy="3250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t>Expliciter cet exemple et verbaliser la démarche : la « situation initiale » est reconnue par le fait qu’elle annonce : qui? Où? Quand?</a:t>
            </a:r>
          </a:p>
        </p:txBody>
      </p:sp>
      <p:sp>
        <p:nvSpPr>
          <p:cNvPr id="12" name="ZoneTexte 11">
            <a:extLst>
              <a:ext uri="{FF2B5EF4-FFF2-40B4-BE49-F238E27FC236}">
                <a16:creationId xmlns:a16="http://schemas.microsoft.com/office/drawing/2014/main" id="{072E47B1-85F2-4AE3-195C-5CB45E9C32FC}"/>
              </a:ext>
            </a:extLst>
          </p:cNvPr>
          <p:cNvSpPr txBox="1"/>
          <p:nvPr/>
        </p:nvSpPr>
        <p:spPr>
          <a:xfrm>
            <a:off x="600767" y="998834"/>
            <a:ext cx="6597446" cy="830997"/>
          </a:xfrm>
          <a:prstGeom prst="rect">
            <a:avLst/>
          </a:prstGeom>
          <a:noFill/>
        </p:spPr>
        <p:txBody>
          <a:bodyPr wrap="square">
            <a:spAutoFit/>
          </a:bodyPr>
          <a:lstStyle/>
          <a:p>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J’observe le texte et je repère les informations en rapport à la situation initiale :</a:t>
            </a:r>
          </a:p>
        </p:txBody>
      </p:sp>
    </p:spTree>
    <p:extLst>
      <p:ext uri="{BB962C8B-B14F-4D97-AF65-F5344CB8AC3E}">
        <p14:creationId xmlns:p14="http://schemas.microsoft.com/office/powerpoint/2010/main" val="2947669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86C0A-D444-0FE4-16C3-3D07FC28AAF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A0227DA-9BC1-9E5E-1093-73CDEA3417CC}"/>
              </a:ext>
            </a:extLst>
          </p:cNvPr>
          <p:cNvSpPr>
            <a:spLocks noGrp="1"/>
          </p:cNvSpPr>
          <p:nvPr>
            <p:ph type="title"/>
          </p:nvPr>
        </p:nvSpPr>
        <p:spPr>
          <a:xfrm>
            <a:off x="861188" y="254170"/>
            <a:ext cx="10848212" cy="350045"/>
          </a:xfrm>
        </p:spPr>
        <p:txBody>
          <a:bodyPr/>
          <a:lstStyle/>
          <a:p>
            <a:r>
              <a:rPr lang="fr-FR" sz="1800" dirty="0">
                <a:solidFill>
                  <a:srgbClr val="E7E6E6">
                    <a:lumMod val="50000"/>
                  </a:srgbClr>
                </a:solidFill>
                <a:latin typeface="Calibri" panose="020F0502020204030204"/>
              </a:rPr>
              <a:t>Vérifions nos réponses ensemble.</a:t>
            </a:r>
          </a:p>
        </p:txBody>
      </p:sp>
      <p:sp>
        <p:nvSpPr>
          <p:cNvPr id="6" name="Content Placeholder 5">
            <a:extLst>
              <a:ext uri="{FF2B5EF4-FFF2-40B4-BE49-F238E27FC236}">
                <a16:creationId xmlns:a16="http://schemas.microsoft.com/office/drawing/2014/main" id="{850585FE-9DCF-9176-1246-0749298583EB}"/>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Choisir des élèves au hasard. Cibler celles et ceux qui hésitent. Demander de justifier les réponses.</a:t>
            </a:r>
          </a:p>
        </p:txBody>
      </p:sp>
      <p:pic>
        <p:nvPicPr>
          <p:cNvPr id="5" name="Google Shape;289;p51">
            <a:extLst>
              <a:ext uri="{FF2B5EF4-FFF2-40B4-BE49-F238E27FC236}">
                <a16:creationId xmlns:a16="http://schemas.microsoft.com/office/drawing/2014/main" id="{55FABD6F-0469-30D6-A26C-A104ED537CB5}"/>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pic>
        <p:nvPicPr>
          <p:cNvPr id="7" name="Image 6" descr="Une image contenant texte, capture d’écran, Visage humain, natation&#10;&#10;Le contenu généré par l’IA peut être incorrect.">
            <a:extLst>
              <a:ext uri="{FF2B5EF4-FFF2-40B4-BE49-F238E27FC236}">
                <a16:creationId xmlns:a16="http://schemas.microsoft.com/office/drawing/2014/main" id="{B5767522-263B-0062-6447-B6107B035D38}"/>
              </a:ext>
            </a:extLst>
          </p:cNvPr>
          <p:cNvPicPr>
            <a:picLocks noChangeAspect="1"/>
          </p:cNvPicPr>
          <p:nvPr/>
        </p:nvPicPr>
        <p:blipFill>
          <a:blip r:embed="rId3"/>
          <a:stretch>
            <a:fillRect/>
          </a:stretch>
        </p:blipFill>
        <p:spPr>
          <a:xfrm>
            <a:off x="7256321" y="1190661"/>
            <a:ext cx="4713500" cy="4957370"/>
          </a:xfrm>
          <a:prstGeom prst="rect">
            <a:avLst/>
          </a:prstGeom>
        </p:spPr>
      </p:pic>
      <p:graphicFrame>
        <p:nvGraphicFramePr>
          <p:cNvPr id="9" name="Tableau 8">
            <a:extLst>
              <a:ext uri="{FF2B5EF4-FFF2-40B4-BE49-F238E27FC236}">
                <a16:creationId xmlns:a16="http://schemas.microsoft.com/office/drawing/2014/main" id="{47342FAD-3791-13CC-9091-64DD9738A87D}"/>
              </a:ext>
            </a:extLst>
          </p:cNvPr>
          <p:cNvGraphicFramePr>
            <a:graphicFrameLocks noGrp="1"/>
          </p:cNvGraphicFramePr>
          <p:nvPr>
            <p:extLst>
              <p:ext uri="{D42A27DB-BD31-4B8C-83A1-F6EECF244321}">
                <p14:modId xmlns:p14="http://schemas.microsoft.com/office/powerpoint/2010/main" val="3716264964"/>
              </p:ext>
            </p:extLst>
          </p:nvPr>
        </p:nvGraphicFramePr>
        <p:xfrm>
          <a:off x="733062" y="1949242"/>
          <a:ext cx="6332856" cy="4376314"/>
        </p:xfrm>
        <a:graphic>
          <a:graphicData uri="http://schemas.openxmlformats.org/drawingml/2006/table">
            <a:tbl>
              <a:tblPr firstRow="1" bandRow="1">
                <a:tableStyleId>{5940675A-B579-460E-94D1-54222C63F5DA}</a:tableStyleId>
              </a:tblPr>
              <a:tblGrid>
                <a:gridCol w="6332856">
                  <a:extLst>
                    <a:ext uri="{9D8B030D-6E8A-4147-A177-3AD203B41FA5}">
                      <a16:colId xmlns:a16="http://schemas.microsoft.com/office/drawing/2014/main" val="3585730640"/>
                    </a:ext>
                  </a:extLst>
                </a:gridCol>
              </a:tblGrid>
              <a:tr h="386543">
                <a:tc>
                  <a:txBody>
                    <a:bodyPr/>
                    <a:lstStyle/>
                    <a:p>
                      <a:pPr algn="ctr"/>
                      <a:r>
                        <a:rPr lang="fr-FR" b="1" dirty="0"/>
                        <a:t>Démarche à suivre</a:t>
                      </a:r>
                    </a:p>
                  </a:txBody>
                  <a:tcPr>
                    <a:solidFill>
                      <a:schemeClr val="accent6">
                        <a:lumMod val="20000"/>
                        <a:lumOff val="80000"/>
                      </a:schemeClr>
                    </a:solidFill>
                  </a:tcPr>
                </a:tc>
                <a:extLst>
                  <a:ext uri="{0D108BD9-81ED-4DB2-BD59-A6C34878D82A}">
                    <a16:rowId xmlns:a16="http://schemas.microsoft.com/office/drawing/2014/main" val="1970969068"/>
                  </a:ext>
                </a:extLst>
              </a:tr>
              <a:tr h="1007684">
                <a:tc>
                  <a:txBody>
                    <a:bodyPr/>
                    <a:lstStyle/>
                    <a:p>
                      <a:pPr marL="342900" indent="-342900">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Je repère </a:t>
                      </a: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quand</a:t>
                      </a:r>
                      <a:r>
                        <a:rPr lang="fr-FR" sz="2400" dirty="0">
                          <a:latin typeface="Calibri" panose="020F0502020204030204" pitchFamily="34" charset="0"/>
                          <a:ea typeface="Calibri" panose="020F0502020204030204" pitchFamily="34" charset="0"/>
                          <a:cs typeface="Calibri" panose="020F0502020204030204" pitchFamily="34" charset="0"/>
                        </a:rPr>
                        <a:t> et</a:t>
                      </a: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 où </a:t>
                      </a:r>
                      <a:r>
                        <a:rPr lang="fr-FR" sz="2400" dirty="0">
                          <a:latin typeface="Calibri" panose="020F0502020204030204" pitchFamily="34" charset="0"/>
                          <a:ea typeface="Calibri" panose="020F0502020204030204" pitchFamily="34" charset="0"/>
                          <a:cs typeface="Calibri" panose="020F0502020204030204" pitchFamily="34" charset="0"/>
                        </a:rPr>
                        <a:t>se déroule l’histoire au début du conte ? </a:t>
                      </a:r>
                      <a:endParaRPr lang="fr-FR" sz="1000" b="1" i="1" dirty="0">
                        <a:solidFill>
                          <a:srgbClr val="00B0F0"/>
                        </a:solidFill>
                        <a:latin typeface="Calibri" panose="020F0502020204030204" pitchFamily="34" charset="0"/>
                        <a:ea typeface="Calibri" panose="020F0502020204030204" pitchFamily="34" charset="0"/>
                        <a:cs typeface="Calibri" panose="020F0502020204030204" pitchFamily="34" charset="0"/>
                      </a:endParaRP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000" b="0" i="1" kern="1200" dirty="0">
                          <a:solidFill>
                            <a:schemeClr val="bg2">
                              <a:lumMod val="75000"/>
                            </a:schemeClr>
                          </a:solidFill>
                          <a:latin typeface="+mn-lt"/>
                          <a:ea typeface="+mn-ea"/>
                          <a:cs typeface="+mn-cs"/>
                        </a:rPr>
                        <a:t>………………………………………………………..………</a:t>
                      </a:r>
                    </a:p>
                  </a:txBody>
                  <a:tcPr/>
                </a:tc>
                <a:extLst>
                  <a:ext uri="{0D108BD9-81ED-4DB2-BD59-A6C34878D82A}">
                    <a16:rowId xmlns:a16="http://schemas.microsoft.com/office/drawing/2014/main" val="3869098038"/>
                  </a:ext>
                </a:extLst>
              </a:tr>
              <a:tr h="1033352">
                <a:tc>
                  <a:txBody>
                    <a:bodyPr/>
                    <a:lstStyle/>
                    <a:p>
                      <a:pPr marL="342900" indent="-342900">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Je cherche  </a:t>
                      </a: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quelle est la situation habituelle </a:t>
                      </a:r>
                      <a:r>
                        <a:rPr lang="fr-FR" sz="2400" dirty="0">
                          <a:latin typeface="Calibri" panose="020F0502020204030204" pitchFamily="34" charset="0"/>
                          <a:ea typeface="Calibri" panose="020F0502020204030204" pitchFamily="34" charset="0"/>
                          <a:cs typeface="Calibri" panose="020F0502020204030204" pitchFamily="34" charset="0"/>
                        </a:rPr>
                        <a:t>(stable) du pêcheur avant que le problème n’apparaisse ? </a:t>
                      </a:r>
                    </a:p>
                    <a:p>
                      <a:pPr marL="0" indent="0">
                        <a:buFont typeface="Wingdings" panose="05000000000000000000" pitchFamily="2" charset="2"/>
                        <a:buNone/>
                      </a:pPr>
                      <a:r>
                        <a:rPr lang="fr-FR" sz="2400" b="0" i="0" kern="1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fr-FR" sz="1200" b="0" i="1" kern="1200" dirty="0">
                          <a:solidFill>
                            <a:schemeClr val="tx1"/>
                          </a:solidFill>
                          <a:latin typeface="+mn-lt"/>
                          <a:ea typeface="+mn-ea"/>
                          <a:cs typeface="+mn-cs"/>
                        </a:rPr>
                        <a:t>………………………………………………….………………………………………………………..………</a:t>
                      </a:r>
                      <a:endParaRPr lang="fr-FR" sz="1200" dirty="0">
                        <a:latin typeface="Calibri" panose="020F0502020204030204" pitchFamily="34" charset="0"/>
                        <a:ea typeface="Calibri" panose="020F0502020204030204" pitchFamily="34" charset="0"/>
                        <a:cs typeface="Calibri" panose="020F0502020204030204" pitchFamily="34" charset="0"/>
                      </a:endParaRP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1000" b="1" i="1" kern="1200" dirty="0">
                        <a:solidFill>
                          <a:srgbClr val="00B0F0"/>
                        </a:solidFill>
                        <a:latin typeface="+mn-lt"/>
                        <a:ea typeface="+mn-ea"/>
                        <a:cs typeface="+mn-cs"/>
                      </a:endParaRPr>
                    </a:p>
                  </a:txBody>
                  <a:tcPr/>
                </a:tc>
                <a:extLst>
                  <a:ext uri="{0D108BD9-81ED-4DB2-BD59-A6C34878D82A}">
                    <a16:rowId xmlns:a16="http://schemas.microsoft.com/office/drawing/2014/main" val="1811698064"/>
                  </a:ext>
                </a:extLst>
              </a:tr>
              <a:tr h="1155131">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2400" dirty="0">
                          <a:latin typeface="Calibri" panose="020F0502020204030204" pitchFamily="34" charset="0"/>
                          <a:ea typeface="Calibri" panose="020F0502020204030204" pitchFamily="34" charset="0"/>
                          <a:cs typeface="Calibri" panose="020F0502020204030204" pitchFamily="34" charset="0"/>
                        </a:rPr>
                        <a:t>Je déduis quel </a:t>
                      </a: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événement vient perturber </a:t>
                      </a:r>
                      <a:r>
                        <a:rPr lang="fr-FR" sz="2400" dirty="0">
                          <a:latin typeface="Calibri" panose="020F0502020204030204" pitchFamily="34" charset="0"/>
                          <a:ea typeface="Calibri" panose="020F0502020204030204" pitchFamily="34" charset="0"/>
                          <a:cs typeface="Calibri" panose="020F0502020204030204" pitchFamily="34" charset="0"/>
                        </a:rPr>
                        <a:t>cette situation de stabilité au début du récit ?</a:t>
                      </a:r>
                      <a:endParaRPr lang="fr-FR" sz="2000" b="0" i="1" kern="1200" dirty="0">
                        <a:solidFill>
                          <a:schemeClr val="tx1"/>
                        </a:solidFill>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000" b="0" i="1" kern="1200" dirty="0">
                          <a:solidFill>
                            <a:schemeClr val="bg2">
                              <a:lumMod val="75000"/>
                            </a:schemeClr>
                          </a:solidFill>
                          <a:latin typeface="+mn-lt"/>
                          <a:ea typeface="+mn-ea"/>
                          <a:cs typeface="+mn-cs"/>
                        </a:rPr>
                        <a:t>………………………………………………………..………</a:t>
                      </a:r>
                      <a:endParaRPr lang="fr-FR" sz="2000" b="1" i="1" kern="1200" dirty="0">
                        <a:solidFill>
                          <a:schemeClr val="bg2">
                            <a:lumMod val="75000"/>
                          </a:schemeClr>
                        </a:solidFill>
                        <a:latin typeface="+mn-lt"/>
                        <a:ea typeface="+mn-ea"/>
                        <a:cs typeface="+mn-cs"/>
                      </a:endParaRPr>
                    </a:p>
                  </a:txBody>
                  <a:tcPr/>
                </a:tc>
                <a:extLst>
                  <a:ext uri="{0D108BD9-81ED-4DB2-BD59-A6C34878D82A}">
                    <a16:rowId xmlns:a16="http://schemas.microsoft.com/office/drawing/2014/main" val="1708815619"/>
                  </a:ext>
                </a:extLst>
              </a:tr>
            </a:tbl>
          </a:graphicData>
        </a:graphic>
      </p:graphicFrame>
      <p:sp>
        <p:nvSpPr>
          <p:cNvPr id="10" name="ZoneTexte 9">
            <a:extLst>
              <a:ext uri="{FF2B5EF4-FFF2-40B4-BE49-F238E27FC236}">
                <a16:creationId xmlns:a16="http://schemas.microsoft.com/office/drawing/2014/main" id="{3F43C21C-D325-9B1F-B17D-7899BB58A3D7}"/>
              </a:ext>
            </a:extLst>
          </p:cNvPr>
          <p:cNvSpPr txBox="1"/>
          <p:nvPr/>
        </p:nvSpPr>
        <p:spPr>
          <a:xfrm>
            <a:off x="600767" y="998834"/>
            <a:ext cx="6597446" cy="830997"/>
          </a:xfrm>
          <a:prstGeom prst="rect">
            <a:avLst/>
          </a:prstGeom>
          <a:noFill/>
        </p:spPr>
        <p:txBody>
          <a:bodyPr wrap="square">
            <a:spAutoFit/>
          </a:bodyPr>
          <a:lstStyle/>
          <a:p>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J’observe le texte et je repère les informations en rapport à la situation initiale :</a:t>
            </a:r>
          </a:p>
        </p:txBody>
      </p:sp>
      <p:sp>
        <p:nvSpPr>
          <p:cNvPr id="11" name="Rectangle : coins arrondis 10">
            <a:extLst>
              <a:ext uri="{FF2B5EF4-FFF2-40B4-BE49-F238E27FC236}">
                <a16:creationId xmlns:a16="http://schemas.microsoft.com/office/drawing/2014/main" id="{50BC6D4F-EC2F-448E-01EF-C2A24A93DCF1}"/>
              </a:ext>
            </a:extLst>
          </p:cNvPr>
          <p:cNvSpPr/>
          <p:nvPr/>
        </p:nvSpPr>
        <p:spPr>
          <a:xfrm>
            <a:off x="7388616" y="1402079"/>
            <a:ext cx="780024" cy="172721"/>
          </a:xfrm>
          <a:prstGeom prst="roundRect">
            <a:avLst/>
          </a:prstGeom>
          <a:solidFill>
            <a:srgbClr val="FFFF00">
              <a:alpha val="55000"/>
            </a:srgbClr>
          </a:solid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fr-FR"/>
          </a:p>
        </p:txBody>
      </p:sp>
      <p:sp>
        <p:nvSpPr>
          <p:cNvPr id="12" name="Rectangle : coins arrondis 11">
            <a:extLst>
              <a:ext uri="{FF2B5EF4-FFF2-40B4-BE49-F238E27FC236}">
                <a16:creationId xmlns:a16="http://schemas.microsoft.com/office/drawing/2014/main" id="{2547AFB9-FF2B-1FD3-7A1A-3505E37BFC95}"/>
              </a:ext>
            </a:extLst>
          </p:cNvPr>
          <p:cNvSpPr/>
          <p:nvPr/>
        </p:nvSpPr>
        <p:spPr>
          <a:xfrm>
            <a:off x="8226748" y="1414332"/>
            <a:ext cx="780024" cy="172721"/>
          </a:xfrm>
          <a:prstGeom prst="roundRect">
            <a:avLst/>
          </a:prstGeom>
          <a:solidFill>
            <a:srgbClr val="FFFF00">
              <a:alpha val="55000"/>
            </a:srgbClr>
          </a:solid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fr-FR"/>
          </a:p>
        </p:txBody>
      </p:sp>
      <p:sp>
        <p:nvSpPr>
          <p:cNvPr id="13" name="Rectangle : coins arrondis 12">
            <a:extLst>
              <a:ext uri="{FF2B5EF4-FFF2-40B4-BE49-F238E27FC236}">
                <a16:creationId xmlns:a16="http://schemas.microsoft.com/office/drawing/2014/main" id="{316468C4-BC96-75BC-646B-23E46B086769}"/>
              </a:ext>
            </a:extLst>
          </p:cNvPr>
          <p:cNvSpPr/>
          <p:nvPr/>
        </p:nvSpPr>
        <p:spPr>
          <a:xfrm>
            <a:off x="11097046" y="1402079"/>
            <a:ext cx="780024" cy="172721"/>
          </a:xfrm>
          <a:prstGeom prst="roundRect">
            <a:avLst/>
          </a:prstGeom>
          <a:solidFill>
            <a:srgbClr val="FFFF00">
              <a:alpha val="55000"/>
            </a:srgbClr>
          </a:solid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fr-FR"/>
          </a:p>
        </p:txBody>
      </p:sp>
      <p:sp>
        <p:nvSpPr>
          <p:cNvPr id="3" name="ZoneTexte 2">
            <a:extLst>
              <a:ext uri="{FF2B5EF4-FFF2-40B4-BE49-F238E27FC236}">
                <a16:creationId xmlns:a16="http://schemas.microsoft.com/office/drawing/2014/main" id="{633CD316-1030-D202-980E-51831FAF194E}"/>
              </a:ext>
            </a:extLst>
          </p:cNvPr>
          <p:cNvSpPr txBox="1"/>
          <p:nvPr/>
        </p:nvSpPr>
        <p:spPr>
          <a:xfrm>
            <a:off x="1028026" y="3028890"/>
            <a:ext cx="6096000" cy="400110"/>
          </a:xfrm>
          <a:prstGeom prst="rect">
            <a:avLst/>
          </a:prstGeom>
          <a:noFill/>
        </p:spPr>
        <p:txBody>
          <a:bodyPr wrap="square">
            <a:spAutoFit/>
          </a:bodyPr>
          <a:lstStyle/>
          <a:p>
            <a:r>
              <a:rPr lang="fr-FR" sz="2000" b="1" i="1" dirty="0">
                <a:solidFill>
                  <a:srgbClr val="00B0F0"/>
                </a:solidFill>
              </a:rPr>
              <a:t>Il était une fois (temps)     au bord d’un lac      (lieu)</a:t>
            </a:r>
          </a:p>
        </p:txBody>
      </p:sp>
      <p:sp>
        <p:nvSpPr>
          <p:cNvPr id="4" name="ZoneTexte 3">
            <a:extLst>
              <a:ext uri="{FF2B5EF4-FFF2-40B4-BE49-F238E27FC236}">
                <a16:creationId xmlns:a16="http://schemas.microsoft.com/office/drawing/2014/main" id="{3457A8A4-7F22-7C3F-1A6B-7BD8F05445BE}"/>
              </a:ext>
            </a:extLst>
          </p:cNvPr>
          <p:cNvSpPr txBox="1"/>
          <p:nvPr/>
        </p:nvSpPr>
        <p:spPr>
          <a:xfrm>
            <a:off x="969918" y="4320284"/>
            <a:ext cx="6096000" cy="707886"/>
          </a:xfrm>
          <a:prstGeom prst="rect">
            <a:avLst/>
          </a:prstGeom>
          <a:noFill/>
        </p:spPr>
        <p:txBody>
          <a:bodyPr wrap="square">
            <a:spAutoFit/>
          </a:bodyPr>
          <a:lstStyle/>
          <a:p>
            <a:r>
              <a:rPr lang="fr-FR" sz="2000" b="1" i="1" dirty="0">
                <a:solidFill>
                  <a:srgbClr val="00B0F0"/>
                </a:solidFill>
              </a:rPr>
              <a:t>                                          Chaque matin, il jetait son filet en espérant attraper assez de poissons.</a:t>
            </a:r>
          </a:p>
        </p:txBody>
      </p:sp>
      <p:sp>
        <p:nvSpPr>
          <p:cNvPr id="8" name="Rectangle : coins arrondis 7">
            <a:extLst>
              <a:ext uri="{FF2B5EF4-FFF2-40B4-BE49-F238E27FC236}">
                <a16:creationId xmlns:a16="http://schemas.microsoft.com/office/drawing/2014/main" id="{5F68BF59-64CC-3F14-5EED-FC713B316E64}"/>
              </a:ext>
            </a:extLst>
          </p:cNvPr>
          <p:cNvSpPr/>
          <p:nvPr/>
        </p:nvSpPr>
        <p:spPr>
          <a:xfrm>
            <a:off x="7359561" y="1574800"/>
            <a:ext cx="2600515" cy="211418"/>
          </a:xfrm>
          <a:prstGeom prst="roundRect">
            <a:avLst/>
          </a:prstGeom>
          <a:solidFill>
            <a:srgbClr val="FFFF00">
              <a:alpha val="55000"/>
            </a:srgbClr>
          </a:solid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fr-FR"/>
          </a:p>
        </p:txBody>
      </p:sp>
      <p:sp>
        <p:nvSpPr>
          <p:cNvPr id="14" name="ZoneTexte 13">
            <a:extLst>
              <a:ext uri="{FF2B5EF4-FFF2-40B4-BE49-F238E27FC236}">
                <a16:creationId xmlns:a16="http://schemas.microsoft.com/office/drawing/2014/main" id="{8EFC70D3-DEBA-A4E0-0BDE-022D34E932F5}"/>
              </a:ext>
            </a:extLst>
          </p:cNvPr>
          <p:cNvSpPr txBox="1"/>
          <p:nvPr/>
        </p:nvSpPr>
        <p:spPr>
          <a:xfrm>
            <a:off x="969918" y="5913036"/>
            <a:ext cx="6096000" cy="400110"/>
          </a:xfrm>
          <a:prstGeom prst="rect">
            <a:avLst/>
          </a:prstGeom>
          <a:noFill/>
        </p:spPr>
        <p:txBody>
          <a:bodyPr wrap="square">
            <a:spAutoFit/>
          </a:bodyPr>
          <a:lstStyle/>
          <a:p>
            <a:r>
              <a:rPr lang="fr-FR" sz="2000" b="1" i="1" dirty="0">
                <a:solidFill>
                  <a:srgbClr val="00B0F0"/>
                </a:solidFill>
              </a:rPr>
              <a:t>Depuis quelques jours, le lac semblait vide.</a:t>
            </a:r>
          </a:p>
        </p:txBody>
      </p:sp>
    </p:spTree>
    <p:extLst>
      <p:ext uri="{BB962C8B-B14F-4D97-AF65-F5344CB8AC3E}">
        <p14:creationId xmlns:p14="http://schemas.microsoft.com/office/powerpoint/2010/main" val="3793761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53014-BB72-1E96-3DCD-95669DE59766}"/>
            </a:ext>
          </a:extLst>
        </p:cNvPr>
        <p:cNvGrpSpPr/>
        <p:nvPr/>
      </p:nvGrpSpPr>
      <p:grpSpPr>
        <a:xfrm>
          <a:off x="0" y="0"/>
          <a:ext cx="0" cy="0"/>
          <a:chOff x="0" y="0"/>
          <a:chExt cx="0" cy="0"/>
        </a:xfrm>
      </p:grpSpPr>
      <p:pic>
        <p:nvPicPr>
          <p:cNvPr id="4" name="Image 3" descr="Une image contenant texte, capture d’écran, Police&#10;&#10;Le contenu généré par l’IA peut être incorrect.">
            <a:extLst>
              <a:ext uri="{FF2B5EF4-FFF2-40B4-BE49-F238E27FC236}">
                <a16:creationId xmlns:a16="http://schemas.microsoft.com/office/drawing/2014/main" id="{8E08142D-5F4E-5E00-F1F2-FEFBF750F5BF}"/>
              </a:ext>
            </a:extLst>
          </p:cNvPr>
          <p:cNvPicPr>
            <a:picLocks noChangeAspect="1"/>
          </p:cNvPicPr>
          <p:nvPr/>
        </p:nvPicPr>
        <p:blipFill>
          <a:blip r:embed="rId2"/>
          <a:stretch>
            <a:fillRect/>
          </a:stretch>
        </p:blipFill>
        <p:spPr>
          <a:xfrm>
            <a:off x="1021160" y="1513114"/>
            <a:ext cx="10229333" cy="4002783"/>
          </a:xfrm>
          <a:prstGeom prst="rect">
            <a:avLst/>
          </a:prstGeom>
        </p:spPr>
      </p:pic>
      <p:sp>
        <p:nvSpPr>
          <p:cNvPr id="2" name="Titre 1">
            <a:extLst>
              <a:ext uri="{FF2B5EF4-FFF2-40B4-BE49-F238E27FC236}">
                <a16:creationId xmlns:a16="http://schemas.microsoft.com/office/drawing/2014/main" id="{EC294982-B11D-8EC9-7D47-320CFBBCCB16}"/>
              </a:ext>
            </a:extLst>
          </p:cNvPr>
          <p:cNvSpPr>
            <a:spLocks noGrp="1"/>
          </p:cNvSpPr>
          <p:nvPr>
            <p:ph type="title"/>
          </p:nvPr>
        </p:nvSpPr>
        <p:spPr>
          <a:xfrm>
            <a:off x="706722" y="318293"/>
            <a:ext cx="10848212" cy="350045"/>
          </a:xfrm>
        </p:spPr>
        <p:txBody>
          <a:bodyPr/>
          <a:lstStyle/>
          <a:p>
            <a:r>
              <a:rPr lang="fr-FR" sz="1800" dirty="0">
                <a:solidFill>
                  <a:srgbClr val="E7E6E6">
                    <a:lumMod val="50000"/>
                  </a:srgbClr>
                </a:solidFill>
                <a:latin typeface="Calibri" panose="020F0502020204030204"/>
              </a:rPr>
              <a:t>Maintenant, répondez aux questions suivantes pour reconnaître les moments importants du récit : début, problème, actions et fin.</a:t>
            </a:r>
          </a:p>
        </p:txBody>
      </p:sp>
      <p:sp>
        <p:nvSpPr>
          <p:cNvPr id="6" name="Content Placeholder 5">
            <a:extLst>
              <a:ext uri="{FF2B5EF4-FFF2-40B4-BE49-F238E27FC236}">
                <a16:creationId xmlns:a16="http://schemas.microsoft.com/office/drawing/2014/main" id="{E4374370-4F9D-B900-0EE9-D86381E3AE39}"/>
              </a:ext>
            </a:extLst>
          </p:cNvPr>
          <p:cNvSpPr>
            <a:spLocks noGrp="1"/>
          </p:cNvSpPr>
          <p:nvPr>
            <p:ph sz="quarter" idx="11"/>
          </p:nvPr>
        </p:nvSpPr>
        <p:spPr>
          <a:xfrm>
            <a:off x="721214" y="697749"/>
            <a:ext cx="10529279" cy="267549"/>
          </a:xfrm>
        </p:spPr>
        <p:txBody>
          <a:bodyPr/>
          <a:lstStyle/>
          <a:p>
            <a:r>
              <a:rPr lang="fr-FR" sz="1600" dirty="0">
                <a:solidFill>
                  <a:schemeClr val="bg1">
                    <a:lumMod val="65000"/>
                  </a:schemeClr>
                </a:solidFill>
                <a:ea typeface="Calibri" panose="020F0502020204030204" pitchFamily="34" charset="0"/>
              </a:rPr>
              <a:t>Choisir des élèves au hasard. Cibler celles et ceux qui hésitent. Demander de justifier les réponses.</a:t>
            </a:r>
          </a:p>
        </p:txBody>
      </p:sp>
      <p:pic>
        <p:nvPicPr>
          <p:cNvPr id="5" name="Google Shape;289;p51">
            <a:extLst>
              <a:ext uri="{FF2B5EF4-FFF2-40B4-BE49-F238E27FC236}">
                <a16:creationId xmlns:a16="http://schemas.microsoft.com/office/drawing/2014/main" id="{26B954B6-C7FF-A571-D125-60FFC0F8EDE1}"/>
              </a:ext>
            </a:extLst>
          </p:cNvPr>
          <p:cNvPicPr preferRelativeResize="0"/>
          <p:nvPr/>
        </p:nvPicPr>
        <p:blipFill rotWithShape="1">
          <a:blip r:embed="rId3">
            <a:alphaModFix/>
          </a:blip>
          <a:srcRect/>
          <a:stretch/>
        </p:blipFill>
        <p:spPr>
          <a:xfrm>
            <a:off x="11709400" y="505152"/>
            <a:ext cx="363525" cy="326372"/>
          </a:xfrm>
          <a:prstGeom prst="rect">
            <a:avLst/>
          </a:prstGeom>
          <a:noFill/>
          <a:ln>
            <a:noFill/>
          </a:ln>
        </p:spPr>
      </p:pic>
    </p:spTree>
    <p:extLst>
      <p:ext uri="{BB962C8B-B14F-4D97-AF65-F5344CB8AC3E}">
        <p14:creationId xmlns:p14="http://schemas.microsoft.com/office/powerpoint/2010/main" val="33920957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97E79-AF78-FC8D-2AA4-E9252F3142D9}"/>
            </a:ext>
          </a:extLst>
        </p:cNvPr>
        <p:cNvGrpSpPr/>
        <p:nvPr/>
      </p:nvGrpSpPr>
      <p:grpSpPr>
        <a:xfrm>
          <a:off x="0" y="0"/>
          <a:ext cx="0" cy="0"/>
          <a:chOff x="0" y="0"/>
          <a:chExt cx="0" cy="0"/>
        </a:xfrm>
      </p:grpSpPr>
      <p:pic>
        <p:nvPicPr>
          <p:cNvPr id="8" name="Image 7" descr="Une image contenant texte, capture d’écran, Police&#10;&#10;Le contenu généré par l’IA peut être incorrect.">
            <a:extLst>
              <a:ext uri="{FF2B5EF4-FFF2-40B4-BE49-F238E27FC236}">
                <a16:creationId xmlns:a16="http://schemas.microsoft.com/office/drawing/2014/main" id="{3E318D72-6F1D-E775-7209-795671AC3265}"/>
              </a:ext>
            </a:extLst>
          </p:cNvPr>
          <p:cNvPicPr>
            <a:picLocks noChangeAspect="1"/>
          </p:cNvPicPr>
          <p:nvPr/>
        </p:nvPicPr>
        <p:blipFill>
          <a:blip r:embed="rId2"/>
          <a:stretch>
            <a:fillRect/>
          </a:stretch>
        </p:blipFill>
        <p:spPr>
          <a:xfrm>
            <a:off x="1021160" y="1513114"/>
            <a:ext cx="10229333" cy="4002783"/>
          </a:xfrm>
          <a:prstGeom prst="rect">
            <a:avLst/>
          </a:prstGeom>
        </p:spPr>
      </p:pic>
      <p:sp>
        <p:nvSpPr>
          <p:cNvPr id="2" name="Titre 1">
            <a:extLst>
              <a:ext uri="{FF2B5EF4-FFF2-40B4-BE49-F238E27FC236}">
                <a16:creationId xmlns:a16="http://schemas.microsoft.com/office/drawing/2014/main" id="{DE7DCEAC-C0FD-0DFD-5E3F-E8B5FAA0B135}"/>
              </a:ext>
            </a:extLst>
          </p:cNvPr>
          <p:cNvSpPr>
            <a:spLocks noGrp="1"/>
          </p:cNvSpPr>
          <p:nvPr>
            <p:ph type="title"/>
          </p:nvPr>
        </p:nvSpPr>
        <p:spPr>
          <a:xfrm>
            <a:off x="861188" y="254170"/>
            <a:ext cx="10848212" cy="350045"/>
          </a:xfrm>
        </p:spPr>
        <p:txBody>
          <a:bodyPr/>
          <a:lstStyle/>
          <a:p>
            <a:r>
              <a:rPr lang="fr-FR" sz="1800" dirty="0">
                <a:solidFill>
                  <a:srgbClr val="E7E6E6">
                    <a:lumMod val="50000"/>
                  </a:srgbClr>
                </a:solidFill>
                <a:latin typeface="Calibri" panose="020F0502020204030204"/>
              </a:rPr>
              <a:t>Vérifions nos réponses et corrigeons ensemble.</a:t>
            </a:r>
          </a:p>
        </p:txBody>
      </p:sp>
      <p:sp>
        <p:nvSpPr>
          <p:cNvPr id="6" name="Content Placeholder 5">
            <a:extLst>
              <a:ext uri="{FF2B5EF4-FFF2-40B4-BE49-F238E27FC236}">
                <a16:creationId xmlns:a16="http://schemas.microsoft.com/office/drawing/2014/main" id="{A714705A-031E-D729-FAD4-966455285080}"/>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Apporter des explications supplémentaires si nécessaire.</a:t>
            </a:r>
          </a:p>
        </p:txBody>
      </p:sp>
      <p:pic>
        <p:nvPicPr>
          <p:cNvPr id="5" name="Google Shape;289;p51">
            <a:extLst>
              <a:ext uri="{FF2B5EF4-FFF2-40B4-BE49-F238E27FC236}">
                <a16:creationId xmlns:a16="http://schemas.microsoft.com/office/drawing/2014/main" id="{358318C5-716B-BB8D-6283-954D71FDB234}"/>
              </a:ext>
            </a:extLst>
          </p:cNvPr>
          <p:cNvPicPr preferRelativeResize="0"/>
          <p:nvPr/>
        </p:nvPicPr>
        <p:blipFill rotWithShape="1">
          <a:blip r:embed="rId3">
            <a:alphaModFix/>
          </a:blip>
          <a:srcRect/>
          <a:stretch/>
        </p:blipFill>
        <p:spPr>
          <a:xfrm>
            <a:off x="11709400" y="505152"/>
            <a:ext cx="363525" cy="326372"/>
          </a:xfrm>
          <a:prstGeom prst="rect">
            <a:avLst/>
          </a:prstGeom>
          <a:noFill/>
          <a:ln>
            <a:noFill/>
          </a:ln>
        </p:spPr>
      </p:pic>
      <p:sp>
        <p:nvSpPr>
          <p:cNvPr id="4" name="ZoneTexte 3">
            <a:extLst>
              <a:ext uri="{FF2B5EF4-FFF2-40B4-BE49-F238E27FC236}">
                <a16:creationId xmlns:a16="http://schemas.microsoft.com/office/drawing/2014/main" id="{EF5719E0-281E-C7DA-578D-5FFC6D9F868D}"/>
              </a:ext>
            </a:extLst>
          </p:cNvPr>
          <p:cNvSpPr txBox="1"/>
          <p:nvPr/>
        </p:nvSpPr>
        <p:spPr>
          <a:xfrm>
            <a:off x="1643743" y="2275505"/>
            <a:ext cx="6772670" cy="400110"/>
          </a:xfrm>
          <a:prstGeom prst="rect">
            <a:avLst/>
          </a:prstGeom>
          <a:noFill/>
        </p:spPr>
        <p:txBody>
          <a:bodyPr wrap="square">
            <a:spAutoFit/>
          </a:bodyPr>
          <a:lstStyle/>
          <a:p>
            <a:r>
              <a:rPr lang="fr-FR" sz="2000" b="1" i="1" dirty="0">
                <a:solidFill>
                  <a:srgbClr val="00B0F0"/>
                </a:solidFill>
              </a:rPr>
              <a:t>Il était une fois, c’est une formule typique des contes.</a:t>
            </a:r>
          </a:p>
        </p:txBody>
      </p:sp>
      <p:sp>
        <p:nvSpPr>
          <p:cNvPr id="7" name="ZoneTexte 6">
            <a:extLst>
              <a:ext uri="{FF2B5EF4-FFF2-40B4-BE49-F238E27FC236}">
                <a16:creationId xmlns:a16="http://schemas.microsoft.com/office/drawing/2014/main" id="{A0DCC610-3F59-F4E7-A6A8-0FDE10BC7E4A}"/>
              </a:ext>
            </a:extLst>
          </p:cNvPr>
          <p:cNvSpPr txBox="1"/>
          <p:nvPr/>
        </p:nvSpPr>
        <p:spPr>
          <a:xfrm>
            <a:off x="1643743" y="3114096"/>
            <a:ext cx="6096000" cy="400110"/>
          </a:xfrm>
          <a:prstGeom prst="rect">
            <a:avLst/>
          </a:prstGeom>
          <a:noFill/>
        </p:spPr>
        <p:txBody>
          <a:bodyPr wrap="square">
            <a:spAutoFit/>
          </a:bodyPr>
          <a:lstStyle/>
          <a:p>
            <a:r>
              <a:rPr lang="fr-FR" sz="2000" b="1" i="1" dirty="0">
                <a:solidFill>
                  <a:srgbClr val="00B0F0"/>
                </a:solidFill>
              </a:rPr>
              <a:t>L’histoire se déroule au bord d’un lac.</a:t>
            </a:r>
          </a:p>
        </p:txBody>
      </p:sp>
      <p:sp>
        <p:nvSpPr>
          <p:cNvPr id="9" name="ZoneTexte 8">
            <a:extLst>
              <a:ext uri="{FF2B5EF4-FFF2-40B4-BE49-F238E27FC236}">
                <a16:creationId xmlns:a16="http://schemas.microsoft.com/office/drawing/2014/main" id="{E566CD98-3C4A-46B2-2B83-FB88B68AEBCA}"/>
              </a:ext>
            </a:extLst>
          </p:cNvPr>
          <p:cNvSpPr txBox="1"/>
          <p:nvPr/>
        </p:nvSpPr>
        <p:spPr>
          <a:xfrm>
            <a:off x="1329999" y="4018803"/>
            <a:ext cx="9840841" cy="707886"/>
          </a:xfrm>
          <a:prstGeom prst="rect">
            <a:avLst/>
          </a:prstGeom>
          <a:noFill/>
        </p:spPr>
        <p:txBody>
          <a:bodyPr wrap="square">
            <a:spAutoFit/>
          </a:bodyPr>
          <a:lstStyle/>
          <a:p>
            <a:r>
              <a:rPr lang="fr-FR" sz="2000" b="1" i="1" dirty="0">
                <a:solidFill>
                  <a:srgbClr val="00B0F0"/>
                </a:solidFill>
              </a:rPr>
              <a:t>L’événement qui a attiré l’attention du vieil homme est l’apparition d’une créature fantastique.</a:t>
            </a:r>
          </a:p>
        </p:txBody>
      </p:sp>
      <p:sp>
        <p:nvSpPr>
          <p:cNvPr id="10" name="ZoneTexte 9">
            <a:extLst>
              <a:ext uri="{FF2B5EF4-FFF2-40B4-BE49-F238E27FC236}">
                <a16:creationId xmlns:a16="http://schemas.microsoft.com/office/drawing/2014/main" id="{A22F2CF1-1C44-51FC-DF9F-493408309B1E}"/>
              </a:ext>
            </a:extLst>
          </p:cNvPr>
          <p:cNvSpPr txBox="1"/>
          <p:nvPr/>
        </p:nvSpPr>
        <p:spPr>
          <a:xfrm>
            <a:off x="1329998" y="4981249"/>
            <a:ext cx="9840841" cy="400110"/>
          </a:xfrm>
          <a:prstGeom prst="rect">
            <a:avLst/>
          </a:prstGeom>
          <a:noFill/>
        </p:spPr>
        <p:txBody>
          <a:bodyPr wrap="square">
            <a:spAutoFit/>
          </a:bodyPr>
          <a:lstStyle/>
          <a:p>
            <a:r>
              <a:rPr lang="fr-FR" sz="2000" b="1" i="1" dirty="0">
                <a:solidFill>
                  <a:srgbClr val="00B0F0"/>
                </a:solidFill>
              </a:rPr>
              <a:t>La fin de l’histoire est heureuse.</a:t>
            </a:r>
          </a:p>
        </p:txBody>
      </p:sp>
    </p:spTree>
    <p:extLst>
      <p:ext uri="{BB962C8B-B14F-4D97-AF65-F5344CB8AC3E}">
        <p14:creationId xmlns:p14="http://schemas.microsoft.com/office/powerpoint/2010/main" val="32409228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F3804-28CB-BBE4-BA81-E83023923AE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8EF8E94-D6BE-AD9B-C377-6CABDA149A72}"/>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6584700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20E90-505E-0E3E-BAB1-43C8524FCA59}"/>
            </a:ext>
          </a:extLst>
        </p:cNvPr>
        <p:cNvGrpSpPr/>
        <p:nvPr/>
      </p:nvGrpSpPr>
      <p:grpSpPr>
        <a:xfrm>
          <a:off x="0" y="0"/>
          <a:ext cx="0" cy="0"/>
          <a:chOff x="0" y="0"/>
          <a:chExt cx="0" cy="0"/>
        </a:xfrm>
      </p:grpSpPr>
      <p:pic>
        <p:nvPicPr>
          <p:cNvPr id="5" name="Image 4" descr="Une image contenant texte, capture d’écran, nombre, Police&#10;&#10;Le contenu généré par l’IA peut être incorrect.">
            <a:extLst>
              <a:ext uri="{FF2B5EF4-FFF2-40B4-BE49-F238E27FC236}">
                <a16:creationId xmlns:a16="http://schemas.microsoft.com/office/drawing/2014/main" id="{70215CB3-68A9-98A1-6768-68BF61B8A4F4}"/>
              </a:ext>
            </a:extLst>
          </p:cNvPr>
          <p:cNvPicPr>
            <a:picLocks noChangeAspect="1"/>
          </p:cNvPicPr>
          <p:nvPr/>
        </p:nvPicPr>
        <p:blipFill>
          <a:blip r:embed="rId2"/>
          <a:stretch>
            <a:fillRect/>
          </a:stretch>
        </p:blipFill>
        <p:spPr>
          <a:xfrm>
            <a:off x="955656" y="990673"/>
            <a:ext cx="9694889" cy="5576744"/>
          </a:xfrm>
          <a:prstGeom prst="rect">
            <a:avLst/>
          </a:prstGeom>
        </p:spPr>
      </p:pic>
      <p:sp>
        <p:nvSpPr>
          <p:cNvPr id="2" name="Titre 1">
            <a:extLst>
              <a:ext uri="{FF2B5EF4-FFF2-40B4-BE49-F238E27FC236}">
                <a16:creationId xmlns:a16="http://schemas.microsoft.com/office/drawing/2014/main" id="{AD0F91FA-07C3-176A-3826-24D6A8F2923B}"/>
              </a:ext>
            </a:extLst>
          </p:cNvPr>
          <p:cNvSpPr>
            <a:spLocks noGrp="1"/>
          </p:cNvSpPr>
          <p:nvPr>
            <p:ph type="title"/>
          </p:nvPr>
        </p:nvSpPr>
        <p:spPr>
          <a:xfrm>
            <a:off x="857333" y="331831"/>
            <a:ext cx="10529279" cy="267549"/>
          </a:xfrm>
        </p:spPr>
        <p:txBody>
          <a:bodyPr/>
          <a:lstStyle/>
          <a:p>
            <a:r>
              <a:rPr lang="fr-FR" dirty="0">
                <a:solidFill>
                  <a:srgbClr val="E7E6E6">
                    <a:lumMod val="50000"/>
                  </a:srgbClr>
                </a:solidFill>
                <a:latin typeface="Calibri" panose="020F0502020204030204"/>
              </a:rPr>
              <a:t>Maintenant, complétez le tableau en répondant aux questions et en indiquant l’étape du récit correspondante. Travaillez en binômes</a:t>
            </a:r>
            <a:endParaRPr lang="fr-FR" dirty="0"/>
          </a:p>
        </p:txBody>
      </p:sp>
      <p:sp>
        <p:nvSpPr>
          <p:cNvPr id="3" name="Espace réservé du contenu 2">
            <a:extLst>
              <a:ext uri="{FF2B5EF4-FFF2-40B4-BE49-F238E27FC236}">
                <a16:creationId xmlns:a16="http://schemas.microsoft.com/office/drawing/2014/main" id="{298602F3-9027-D725-BD0C-3CF103F36E59}"/>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Choisir des élèves au hasard. Cibler celles et ceux qui hésitent. Demander de justifier les réponses.</a:t>
            </a:r>
          </a:p>
        </p:txBody>
      </p:sp>
    </p:spTree>
    <p:extLst>
      <p:ext uri="{BB962C8B-B14F-4D97-AF65-F5344CB8AC3E}">
        <p14:creationId xmlns:p14="http://schemas.microsoft.com/office/powerpoint/2010/main" val="7466277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531A3-74C6-1507-8A30-04567AF87CB8}"/>
            </a:ext>
          </a:extLst>
        </p:cNvPr>
        <p:cNvGrpSpPr/>
        <p:nvPr/>
      </p:nvGrpSpPr>
      <p:grpSpPr>
        <a:xfrm>
          <a:off x="0" y="0"/>
          <a:ext cx="0" cy="0"/>
          <a:chOff x="0" y="0"/>
          <a:chExt cx="0" cy="0"/>
        </a:xfrm>
      </p:grpSpPr>
      <p:pic>
        <p:nvPicPr>
          <p:cNvPr id="4" name="Image 3" descr="Une image contenant texte, capture d’écran, nombre, Police&#10;&#10;Le contenu généré par l’IA peut être incorrect.">
            <a:extLst>
              <a:ext uri="{FF2B5EF4-FFF2-40B4-BE49-F238E27FC236}">
                <a16:creationId xmlns:a16="http://schemas.microsoft.com/office/drawing/2014/main" id="{D86BED74-D046-8EC4-13BF-968B2FA48971}"/>
              </a:ext>
            </a:extLst>
          </p:cNvPr>
          <p:cNvPicPr>
            <a:picLocks noChangeAspect="1"/>
          </p:cNvPicPr>
          <p:nvPr/>
        </p:nvPicPr>
        <p:blipFill>
          <a:blip r:embed="rId2"/>
          <a:stretch>
            <a:fillRect/>
          </a:stretch>
        </p:blipFill>
        <p:spPr>
          <a:xfrm>
            <a:off x="955656" y="990672"/>
            <a:ext cx="9815463" cy="5646101"/>
          </a:xfrm>
          <a:prstGeom prst="rect">
            <a:avLst/>
          </a:prstGeom>
        </p:spPr>
      </p:pic>
      <p:sp>
        <p:nvSpPr>
          <p:cNvPr id="2" name="Titre 1">
            <a:extLst>
              <a:ext uri="{FF2B5EF4-FFF2-40B4-BE49-F238E27FC236}">
                <a16:creationId xmlns:a16="http://schemas.microsoft.com/office/drawing/2014/main" id="{10221626-AA55-50D7-8794-EA085B6B6C9C}"/>
              </a:ext>
            </a:extLst>
          </p:cNvPr>
          <p:cNvSpPr>
            <a:spLocks noGrp="1"/>
          </p:cNvSpPr>
          <p:nvPr>
            <p:ph type="title"/>
          </p:nvPr>
        </p:nvSpPr>
        <p:spPr/>
        <p:txBody>
          <a:bodyPr/>
          <a:lstStyle/>
          <a:p>
            <a:r>
              <a:rPr lang="fr-FR" dirty="0">
                <a:solidFill>
                  <a:srgbClr val="E7E6E6">
                    <a:lumMod val="50000"/>
                  </a:srgbClr>
                </a:solidFill>
                <a:latin typeface="Calibri" panose="020F0502020204030204"/>
              </a:rPr>
              <a:t>Voici les réponses . Corrigeons </a:t>
            </a:r>
            <a:r>
              <a:rPr lang="fr-FR" dirty="0" err="1">
                <a:solidFill>
                  <a:srgbClr val="E7E6E6">
                    <a:lumMod val="50000"/>
                  </a:srgbClr>
                </a:solidFill>
                <a:latin typeface="Calibri" panose="020F0502020204030204"/>
              </a:rPr>
              <a:t>enseble</a:t>
            </a:r>
            <a:r>
              <a:rPr lang="fr-FR" dirty="0">
                <a:solidFill>
                  <a:srgbClr val="E7E6E6">
                    <a:lumMod val="50000"/>
                  </a:srgbClr>
                </a:solidFill>
                <a:latin typeface="Calibri" panose="020F0502020204030204"/>
              </a:rPr>
              <a:t>.</a:t>
            </a:r>
            <a:endParaRPr lang="fr-FR" dirty="0"/>
          </a:p>
        </p:txBody>
      </p:sp>
      <p:sp>
        <p:nvSpPr>
          <p:cNvPr id="3" name="Espace réservé du contenu 2">
            <a:extLst>
              <a:ext uri="{FF2B5EF4-FFF2-40B4-BE49-F238E27FC236}">
                <a16:creationId xmlns:a16="http://schemas.microsoft.com/office/drawing/2014/main" id="{9E477FBA-B668-1E58-6B92-58E9E5580ADB}"/>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Apporter des explications supplémentaires si nécessaire.</a:t>
            </a:r>
          </a:p>
        </p:txBody>
      </p:sp>
      <p:sp>
        <p:nvSpPr>
          <p:cNvPr id="14" name="ZoneTexte 13">
            <a:extLst>
              <a:ext uri="{FF2B5EF4-FFF2-40B4-BE49-F238E27FC236}">
                <a16:creationId xmlns:a16="http://schemas.microsoft.com/office/drawing/2014/main" id="{0D483DDB-A945-44A9-41B2-9B119E711A50}"/>
              </a:ext>
            </a:extLst>
          </p:cNvPr>
          <p:cNvSpPr txBox="1"/>
          <p:nvPr/>
        </p:nvSpPr>
        <p:spPr>
          <a:xfrm>
            <a:off x="4049866" y="2527892"/>
            <a:ext cx="3786444" cy="646331"/>
          </a:xfrm>
          <a:prstGeom prst="rect">
            <a:avLst/>
          </a:prstGeom>
          <a:noFill/>
        </p:spPr>
        <p:txBody>
          <a:bodyPr wrap="square">
            <a:spAutoFit/>
          </a:bodyPr>
          <a:lstStyle/>
          <a:p>
            <a:r>
              <a:rPr lang="fr-FR" b="1" i="1" dirty="0">
                <a:solidFill>
                  <a:srgbClr val="0070C0"/>
                </a:solidFill>
              </a:rPr>
              <a:t>Le lac semblait vide et ne donnait plus de poissons.</a:t>
            </a:r>
          </a:p>
        </p:txBody>
      </p:sp>
      <p:sp>
        <p:nvSpPr>
          <p:cNvPr id="16" name="ZoneTexte 15">
            <a:extLst>
              <a:ext uri="{FF2B5EF4-FFF2-40B4-BE49-F238E27FC236}">
                <a16:creationId xmlns:a16="http://schemas.microsoft.com/office/drawing/2014/main" id="{2125BD8C-4808-6C9D-0B5F-F2DC0853CFB8}"/>
              </a:ext>
            </a:extLst>
          </p:cNvPr>
          <p:cNvSpPr txBox="1"/>
          <p:nvPr/>
        </p:nvSpPr>
        <p:spPr>
          <a:xfrm>
            <a:off x="7965155" y="2633034"/>
            <a:ext cx="3130975" cy="369332"/>
          </a:xfrm>
          <a:prstGeom prst="rect">
            <a:avLst/>
          </a:prstGeom>
          <a:noFill/>
        </p:spPr>
        <p:txBody>
          <a:bodyPr wrap="square">
            <a:spAutoFit/>
          </a:bodyPr>
          <a:lstStyle/>
          <a:p>
            <a:r>
              <a:rPr lang="fr-FR" b="1" i="1" dirty="0">
                <a:solidFill>
                  <a:srgbClr val="0070C0"/>
                </a:solidFill>
              </a:rPr>
              <a:t>Élément perturbateur</a:t>
            </a:r>
          </a:p>
        </p:txBody>
      </p:sp>
      <p:sp>
        <p:nvSpPr>
          <p:cNvPr id="18" name="ZoneTexte 17">
            <a:extLst>
              <a:ext uri="{FF2B5EF4-FFF2-40B4-BE49-F238E27FC236}">
                <a16:creationId xmlns:a16="http://schemas.microsoft.com/office/drawing/2014/main" id="{C094A00A-AC0F-057D-E10E-232BBC54F8BB}"/>
              </a:ext>
            </a:extLst>
          </p:cNvPr>
          <p:cNvSpPr txBox="1"/>
          <p:nvPr/>
        </p:nvSpPr>
        <p:spPr>
          <a:xfrm>
            <a:off x="3961783" y="3782503"/>
            <a:ext cx="4003372" cy="646331"/>
          </a:xfrm>
          <a:prstGeom prst="rect">
            <a:avLst/>
          </a:prstGeom>
          <a:noFill/>
        </p:spPr>
        <p:txBody>
          <a:bodyPr wrap="square">
            <a:spAutoFit/>
          </a:bodyPr>
          <a:lstStyle/>
          <a:p>
            <a:r>
              <a:rPr lang="fr-FR" b="1" i="1" dirty="0" err="1">
                <a:solidFill>
                  <a:srgbClr val="0070C0"/>
                </a:solidFill>
                <a:latin typeface="Calibri" panose="020F0502020204030204" pitchFamily="34" charset="0"/>
                <a:ea typeface="Calibri" panose="020F0502020204030204" pitchFamily="34" charset="0"/>
                <a:cs typeface="Calibri" panose="020F0502020204030204" pitchFamily="34" charset="0"/>
              </a:rPr>
              <a:t>ll</a:t>
            </a:r>
            <a:r>
              <a:rPr lang="fr-FR" b="1" i="1" dirty="0">
                <a:solidFill>
                  <a:srgbClr val="0070C0"/>
                </a:solidFill>
                <a:latin typeface="Calibri" panose="020F0502020204030204" pitchFamily="34" charset="0"/>
                <a:ea typeface="Calibri" panose="020F0502020204030204" pitchFamily="34" charset="0"/>
                <a:cs typeface="Calibri" panose="020F0502020204030204" pitchFamily="34" charset="0"/>
              </a:rPr>
              <a:t> propose au pêcheur de lui offrir un souhait.</a:t>
            </a:r>
          </a:p>
        </p:txBody>
      </p:sp>
      <p:sp>
        <p:nvSpPr>
          <p:cNvPr id="20" name="ZoneTexte 19">
            <a:extLst>
              <a:ext uri="{FF2B5EF4-FFF2-40B4-BE49-F238E27FC236}">
                <a16:creationId xmlns:a16="http://schemas.microsoft.com/office/drawing/2014/main" id="{E4062C5B-5DC0-5346-93BE-A35CAD3CBC7C}"/>
              </a:ext>
            </a:extLst>
          </p:cNvPr>
          <p:cNvSpPr txBox="1"/>
          <p:nvPr/>
        </p:nvSpPr>
        <p:spPr>
          <a:xfrm>
            <a:off x="4049867" y="4259167"/>
            <a:ext cx="3936928" cy="646331"/>
          </a:xfrm>
          <a:prstGeom prst="rect">
            <a:avLst/>
          </a:prstGeom>
          <a:noFill/>
        </p:spPr>
        <p:txBody>
          <a:bodyPr wrap="square">
            <a:spAutoFit/>
          </a:bodyPr>
          <a:lstStyle/>
          <a:p>
            <a:r>
              <a:rPr lang="fr-FR" b="1" i="1" dirty="0">
                <a:solidFill>
                  <a:srgbClr val="0070C0"/>
                </a:solidFill>
                <a:latin typeface="Calibri" panose="020F0502020204030204" pitchFamily="34" charset="0"/>
                <a:ea typeface="Calibri" panose="020F0502020204030204" pitchFamily="34" charset="0"/>
                <a:cs typeface="Calibri" panose="020F0502020204030204" pitchFamily="34" charset="0"/>
              </a:rPr>
              <a:t>Il souhaite que le lac reste vivant pour nourrir ses descendants.</a:t>
            </a:r>
          </a:p>
        </p:txBody>
      </p:sp>
      <p:sp>
        <p:nvSpPr>
          <p:cNvPr id="5" name="ZoneTexte 4">
            <a:extLst>
              <a:ext uri="{FF2B5EF4-FFF2-40B4-BE49-F238E27FC236}">
                <a16:creationId xmlns:a16="http://schemas.microsoft.com/office/drawing/2014/main" id="{41D6AB9C-8F09-D683-EEF2-74F4636C03F0}"/>
              </a:ext>
            </a:extLst>
          </p:cNvPr>
          <p:cNvSpPr txBox="1"/>
          <p:nvPr/>
        </p:nvSpPr>
        <p:spPr>
          <a:xfrm>
            <a:off x="4049866" y="3177224"/>
            <a:ext cx="3650226" cy="646331"/>
          </a:xfrm>
          <a:prstGeom prst="rect">
            <a:avLst/>
          </a:prstGeom>
          <a:noFill/>
        </p:spPr>
        <p:txBody>
          <a:bodyPr wrap="square">
            <a:spAutoFit/>
          </a:bodyPr>
          <a:lstStyle/>
          <a:p>
            <a:r>
              <a:rPr lang="fr-FR" b="1" i="1" dirty="0">
                <a:solidFill>
                  <a:srgbClr val="0070C0"/>
                </a:solidFill>
              </a:rPr>
              <a:t>L’esprit du lac ( créature fantastique) sortant d’un flacon.</a:t>
            </a:r>
          </a:p>
        </p:txBody>
      </p:sp>
      <p:sp>
        <p:nvSpPr>
          <p:cNvPr id="7" name="ZoneTexte 6">
            <a:extLst>
              <a:ext uri="{FF2B5EF4-FFF2-40B4-BE49-F238E27FC236}">
                <a16:creationId xmlns:a16="http://schemas.microsoft.com/office/drawing/2014/main" id="{C048A011-7DF1-A3C8-33EE-54BF10A1A8CC}"/>
              </a:ext>
            </a:extLst>
          </p:cNvPr>
          <p:cNvSpPr txBox="1"/>
          <p:nvPr/>
        </p:nvSpPr>
        <p:spPr>
          <a:xfrm>
            <a:off x="8222883" y="3228279"/>
            <a:ext cx="2025445" cy="369332"/>
          </a:xfrm>
          <a:prstGeom prst="rect">
            <a:avLst/>
          </a:prstGeom>
          <a:noFill/>
        </p:spPr>
        <p:txBody>
          <a:bodyPr wrap="square">
            <a:spAutoFit/>
          </a:bodyPr>
          <a:lstStyle/>
          <a:p>
            <a:r>
              <a:rPr lang="fr-FR" b="1" dirty="0">
                <a:solidFill>
                  <a:srgbClr val="0070C0"/>
                </a:solidFill>
                <a:latin typeface="Calibri" panose="020F0502020204030204" pitchFamily="34" charset="0"/>
                <a:ea typeface="Calibri" panose="020F0502020204030204" pitchFamily="34" charset="0"/>
                <a:cs typeface="Calibri" panose="020F0502020204030204" pitchFamily="34" charset="0"/>
              </a:rPr>
              <a:t>Péripéties</a:t>
            </a:r>
          </a:p>
        </p:txBody>
      </p:sp>
      <p:sp>
        <p:nvSpPr>
          <p:cNvPr id="8" name="ZoneTexte 7">
            <a:extLst>
              <a:ext uri="{FF2B5EF4-FFF2-40B4-BE49-F238E27FC236}">
                <a16:creationId xmlns:a16="http://schemas.microsoft.com/office/drawing/2014/main" id="{8D8CA76C-71F6-970B-9E25-DFEB08BB40B0}"/>
              </a:ext>
            </a:extLst>
          </p:cNvPr>
          <p:cNvSpPr txBox="1"/>
          <p:nvPr/>
        </p:nvSpPr>
        <p:spPr>
          <a:xfrm>
            <a:off x="8142135" y="3816831"/>
            <a:ext cx="2025445" cy="369332"/>
          </a:xfrm>
          <a:prstGeom prst="rect">
            <a:avLst/>
          </a:prstGeom>
          <a:noFill/>
        </p:spPr>
        <p:txBody>
          <a:bodyPr wrap="square">
            <a:spAutoFit/>
          </a:bodyPr>
          <a:lstStyle/>
          <a:p>
            <a:r>
              <a:rPr lang="fr-FR" b="1" dirty="0">
                <a:solidFill>
                  <a:srgbClr val="0070C0"/>
                </a:solidFill>
                <a:latin typeface="Calibri" panose="020F0502020204030204" pitchFamily="34" charset="0"/>
                <a:ea typeface="Calibri" panose="020F0502020204030204" pitchFamily="34" charset="0"/>
                <a:cs typeface="Calibri" panose="020F0502020204030204" pitchFamily="34" charset="0"/>
              </a:rPr>
              <a:t>Péripéties</a:t>
            </a:r>
          </a:p>
        </p:txBody>
      </p:sp>
      <p:sp>
        <p:nvSpPr>
          <p:cNvPr id="13" name="ZoneTexte 12">
            <a:extLst>
              <a:ext uri="{FF2B5EF4-FFF2-40B4-BE49-F238E27FC236}">
                <a16:creationId xmlns:a16="http://schemas.microsoft.com/office/drawing/2014/main" id="{892CC654-C051-C74D-2F2B-25C24C555506}"/>
              </a:ext>
            </a:extLst>
          </p:cNvPr>
          <p:cNvSpPr txBox="1"/>
          <p:nvPr/>
        </p:nvSpPr>
        <p:spPr>
          <a:xfrm>
            <a:off x="4167852" y="5077345"/>
            <a:ext cx="3591774" cy="646331"/>
          </a:xfrm>
          <a:prstGeom prst="rect">
            <a:avLst/>
          </a:prstGeom>
          <a:noFill/>
        </p:spPr>
        <p:txBody>
          <a:bodyPr wrap="square">
            <a:spAutoFit/>
          </a:bodyPr>
          <a:lstStyle/>
          <a:p>
            <a:r>
              <a:rPr lang="fr-FR" b="1" dirty="0">
                <a:solidFill>
                  <a:srgbClr val="0070C0"/>
                </a:solidFill>
                <a:latin typeface="Calibri" panose="020F0502020204030204" pitchFamily="34" charset="0"/>
                <a:ea typeface="Calibri" panose="020F0502020204030204" pitchFamily="34" charset="0"/>
                <a:cs typeface="Calibri" panose="020F0502020204030204" pitchFamily="34" charset="0"/>
              </a:rPr>
              <a:t>Oui, le lac s’illumine et les poissons reviennent en grand nombre.</a:t>
            </a:r>
          </a:p>
        </p:txBody>
      </p:sp>
      <p:sp>
        <p:nvSpPr>
          <p:cNvPr id="15" name="ZoneTexte 14">
            <a:extLst>
              <a:ext uri="{FF2B5EF4-FFF2-40B4-BE49-F238E27FC236}">
                <a16:creationId xmlns:a16="http://schemas.microsoft.com/office/drawing/2014/main" id="{68C69AF1-3C45-8E6F-B915-07F66F8B83D1}"/>
              </a:ext>
            </a:extLst>
          </p:cNvPr>
          <p:cNvSpPr txBox="1"/>
          <p:nvPr/>
        </p:nvSpPr>
        <p:spPr>
          <a:xfrm>
            <a:off x="8142134" y="4374290"/>
            <a:ext cx="2025445" cy="369332"/>
          </a:xfrm>
          <a:prstGeom prst="rect">
            <a:avLst/>
          </a:prstGeom>
          <a:noFill/>
        </p:spPr>
        <p:txBody>
          <a:bodyPr wrap="square">
            <a:spAutoFit/>
          </a:bodyPr>
          <a:lstStyle/>
          <a:p>
            <a:r>
              <a:rPr lang="fr-FR" b="1" dirty="0">
                <a:solidFill>
                  <a:srgbClr val="0070C0"/>
                </a:solidFill>
                <a:latin typeface="Calibri" panose="020F0502020204030204" pitchFamily="34" charset="0"/>
                <a:ea typeface="Calibri" panose="020F0502020204030204" pitchFamily="34" charset="0"/>
                <a:cs typeface="Calibri" panose="020F0502020204030204" pitchFamily="34" charset="0"/>
              </a:rPr>
              <a:t>Péripéties</a:t>
            </a:r>
          </a:p>
        </p:txBody>
      </p:sp>
      <p:sp>
        <p:nvSpPr>
          <p:cNvPr id="19" name="ZoneTexte 18">
            <a:extLst>
              <a:ext uri="{FF2B5EF4-FFF2-40B4-BE49-F238E27FC236}">
                <a16:creationId xmlns:a16="http://schemas.microsoft.com/office/drawing/2014/main" id="{DF50645E-1F82-A381-572C-1A9DDE14BA55}"/>
              </a:ext>
            </a:extLst>
          </p:cNvPr>
          <p:cNvSpPr txBox="1"/>
          <p:nvPr/>
        </p:nvSpPr>
        <p:spPr>
          <a:xfrm>
            <a:off x="8142134" y="4948510"/>
            <a:ext cx="2358718" cy="369332"/>
          </a:xfrm>
          <a:prstGeom prst="rect">
            <a:avLst/>
          </a:prstGeom>
          <a:noFill/>
        </p:spPr>
        <p:txBody>
          <a:bodyPr wrap="square">
            <a:spAutoFit/>
          </a:bodyPr>
          <a:lstStyle/>
          <a:p>
            <a:r>
              <a:rPr lang="fr-FR" b="1" dirty="0">
                <a:solidFill>
                  <a:srgbClr val="0070C0"/>
                </a:solidFill>
                <a:latin typeface="Calibri" panose="020F0502020204030204" pitchFamily="34" charset="0"/>
                <a:ea typeface="Calibri" panose="020F0502020204030204" pitchFamily="34" charset="0"/>
                <a:cs typeface="Calibri" panose="020F0502020204030204" pitchFamily="34" charset="0"/>
              </a:rPr>
              <a:t>Dénouement</a:t>
            </a:r>
          </a:p>
        </p:txBody>
      </p:sp>
      <p:sp>
        <p:nvSpPr>
          <p:cNvPr id="22" name="ZoneTexte 21">
            <a:extLst>
              <a:ext uri="{FF2B5EF4-FFF2-40B4-BE49-F238E27FC236}">
                <a16:creationId xmlns:a16="http://schemas.microsoft.com/office/drawing/2014/main" id="{3B2C5166-3595-4DB6-76B2-8C0E2A770B00}"/>
              </a:ext>
            </a:extLst>
          </p:cNvPr>
          <p:cNvSpPr txBox="1"/>
          <p:nvPr/>
        </p:nvSpPr>
        <p:spPr>
          <a:xfrm>
            <a:off x="4167852" y="5895523"/>
            <a:ext cx="3568436" cy="646331"/>
          </a:xfrm>
          <a:prstGeom prst="rect">
            <a:avLst/>
          </a:prstGeom>
          <a:noFill/>
        </p:spPr>
        <p:txBody>
          <a:bodyPr wrap="square">
            <a:spAutoFit/>
          </a:bodyPr>
          <a:lstStyle/>
          <a:p>
            <a:r>
              <a:rPr lang="fr-FR" b="1" dirty="0">
                <a:solidFill>
                  <a:srgbClr val="0070C0"/>
                </a:solidFill>
                <a:latin typeface="Calibri" panose="020F0502020204030204" pitchFamily="34" charset="0"/>
                <a:ea typeface="Calibri" panose="020F0502020204030204" pitchFamily="34" charset="0"/>
                <a:cs typeface="Calibri" panose="020F0502020204030204" pitchFamily="34" charset="0"/>
              </a:rPr>
              <a:t>Le lac continue de nourrir les gens tant qu’ils respectent la nature..</a:t>
            </a:r>
          </a:p>
        </p:txBody>
      </p:sp>
      <p:sp>
        <p:nvSpPr>
          <p:cNvPr id="23" name="ZoneTexte 22">
            <a:extLst>
              <a:ext uri="{FF2B5EF4-FFF2-40B4-BE49-F238E27FC236}">
                <a16:creationId xmlns:a16="http://schemas.microsoft.com/office/drawing/2014/main" id="{F4A65A90-632E-E456-C312-821912C3C38C}"/>
              </a:ext>
            </a:extLst>
          </p:cNvPr>
          <p:cNvSpPr txBox="1"/>
          <p:nvPr/>
        </p:nvSpPr>
        <p:spPr>
          <a:xfrm>
            <a:off x="8142134" y="5895523"/>
            <a:ext cx="2358718" cy="369332"/>
          </a:xfrm>
          <a:prstGeom prst="rect">
            <a:avLst/>
          </a:prstGeom>
          <a:noFill/>
        </p:spPr>
        <p:txBody>
          <a:bodyPr wrap="square">
            <a:spAutoFit/>
          </a:bodyPr>
          <a:lstStyle/>
          <a:p>
            <a:r>
              <a:rPr lang="fr-FR" b="1" dirty="0">
                <a:solidFill>
                  <a:srgbClr val="0070C0"/>
                </a:solidFill>
                <a:latin typeface="Calibri" panose="020F0502020204030204" pitchFamily="34" charset="0"/>
                <a:ea typeface="Calibri" panose="020F0502020204030204" pitchFamily="34" charset="0"/>
                <a:cs typeface="Calibri" panose="020F0502020204030204" pitchFamily="34" charset="0"/>
              </a:rPr>
              <a:t>Situation finale</a:t>
            </a:r>
          </a:p>
        </p:txBody>
      </p:sp>
    </p:spTree>
    <p:extLst>
      <p:ext uri="{BB962C8B-B14F-4D97-AF65-F5344CB8AC3E}">
        <p14:creationId xmlns:p14="http://schemas.microsoft.com/office/powerpoint/2010/main" val="40945822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9DFBA-75D0-F750-EAC5-BAFE110BF4E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5FF3160-AA15-8ACB-DC15-3C2147E2264A}"/>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3249954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6AD55-C38F-D6CE-923B-CF39077D4BBE}"/>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8A523701-740A-4900-7E73-742E344A56AB}"/>
              </a:ext>
            </a:extLst>
          </p:cNvPr>
          <p:cNvSpPr>
            <a:spLocks noGrp="1"/>
          </p:cNvSpPr>
          <p:nvPr>
            <p:ph type="title"/>
          </p:nvPr>
        </p:nvSpPr>
        <p:spPr/>
        <p:txBody>
          <a:bodyPr/>
          <a:lstStyle/>
          <a:p>
            <a:r>
              <a:rPr lang="fr-FR" dirty="0">
                <a:solidFill>
                  <a:srgbClr val="E7E6E6">
                    <a:lumMod val="50000"/>
                  </a:srgbClr>
                </a:solidFill>
                <a:latin typeface="Calibri" panose="020F0502020204030204"/>
              </a:rPr>
              <a:t>Complétez la carte mentale en répondant à chaque question : quel est l’élément magique, l’objet bizarre, le personnage extraordinaire et le lieu mystérieux. Travaillez seuls.</a:t>
            </a:r>
          </a:p>
        </p:txBody>
      </p:sp>
      <p:sp>
        <p:nvSpPr>
          <p:cNvPr id="10" name="Espace réservé du contenu 3">
            <a:extLst>
              <a:ext uri="{FF2B5EF4-FFF2-40B4-BE49-F238E27FC236}">
                <a16:creationId xmlns:a16="http://schemas.microsoft.com/office/drawing/2014/main" id="{7270F6F6-424C-E481-6DEA-B6B705531459}"/>
              </a:ext>
            </a:extLst>
          </p:cNvPr>
          <p:cNvSpPr>
            <a:spLocks noGrp="1"/>
          </p:cNvSpPr>
          <p:nvPr>
            <p:ph sz="quarter" idx="11"/>
          </p:nvPr>
        </p:nvSpPr>
        <p:spPr>
          <a:xfrm>
            <a:off x="871188" y="640628"/>
            <a:ext cx="10529279" cy="267549"/>
          </a:xfrm>
        </p:spPr>
        <p:txBody>
          <a:bodyPr/>
          <a:lstStyle/>
          <a:p>
            <a:r>
              <a:rPr lang="fr-FR" sz="1600" dirty="0">
                <a:solidFill>
                  <a:schemeClr val="bg1">
                    <a:lumMod val="65000"/>
                  </a:schemeClr>
                </a:solidFill>
                <a:ea typeface="Calibri" panose="020F0502020204030204" pitchFamily="34" charset="0"/>
              </a:rPr>
              <a:t>Circuler dans les rangs. Accompagner les élèves en difficulté. </a:t>
            </a:r>
          </a:p>
        </p:txBody>
      </p:sp>
      <p:pic>
        <p:nvPicPr>
          <p:cNvPr id="6" name="Image 5" descr="Une image contenant texte, capture d’écran, Police&#10;&#10;Le contenu généré par l’IA peut être incorrect.">
            <a:extLst>
              <a:ext uri="{FF2B5EF4-FFF2-40B4-BE49-F238E27FC236}">
                <a16:creationId xmlns:a16="http://schemas.microsoft.com/office/drawing/2014/main" id="{F82EC349-0DF7-D77B-75DD-9EA30EA9C3C5}"/>
              </a:ext>
            </a:extLst>
          </p:cNvPr>
          <p:cNvPicPr>
            <a:picLocks noChangeAspect="1"/>
          </p:cNvPicPr>
          <p:nvPr/>
        </p:nvPicPr>
        <p:blipFill>
          <a:blip r:embed="rId2"/>
          <a:stretch>
            <a:fillRect/>
          </a:stretch>
        </p:blipFill>
        <p:spPr>
          <a:xfrm>
            <a:off x="1524000" y="1280772"/>
            <a:ext cx="9494762" cy="4461267"/>
          </a:xfrm>
          <a:prstGeom prst="rect">
            <a:avLst/>
          </a:prstGeom>
        </p:spPr>
      </p:pic>
    </p:spTree>
    <p:extLst>
      <p:ext uri="{BB962C8B-B14F-4D97-AF65-F5344CB8AC3E}">
        <p14:creationId xmlns:p14="http://schemas.microsoft.com/office/powerpoint/2010/main" val="33722336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F3585-5A29-310B-3BFA-0723C96FE7D6}"/>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E9B58D74-212D-952B-8386-E6076273826C}"/>
              </a:ext>
            </a:extLst>
          </p:cNvPr>
          <p:cNvSpPr>
            <a:spLocks noGrp="1"/>
          </p:cNvSpPr>
          <p:nvPr>
            <p:ph type="title"/>
          </p:nvPr>
        </p:nvSpPr>
        <p:spPr/>
        <p:txBody>
          <a:bodyPr/>
          <a:lstStyle/>
          <a:p>
            <a:r>
              <a:rPr lang="fr-FR" dirty="0">
                <a:solidFill>
                  <a:srgbClr val="E7E6E6">
                    <a:lumMod val="50000"/>
                  </a:srgbClr>
                </a:solidFill>
                <a:latin typeface="Calibri" panose="020F0502020204030204"/>
              </a:rPr>
              <a:t>Voici le corrigé de l’activité / de la carte mentale.</a:t>
            </a:r>
          </a:p>
        </p:txBody>
      </p:sp>
      <p:sp>
        <p:nvSpPr>
          <p:cNvPr id="10" name="Espace réservé du contenu 3">
            <a:extLst>
              <a:ext uri="{FF2B5EF4-FFF2-40B4-BE49-F238E27FC236}">
                <a16:creationId xmlns:a16="http://schemas.microsoft.com/office/drawing/2014/main" id="{EFC64970-8E47-B717-58AE-6375925D8CFB}"/>
              </a:ext>
            </a:extLst>
          </p:cNvPr>
          <p:cNvSpPr>
            <a:spLocks noGrp="1"/>
          </p:cNvSpPr>
          <p:nvPr>
            <p:ph sz="quarter" idx="11"/>
          </p:nvPr>
        </p:nvSpPr>
        <p:spPr>
          <a:xfrm>
            <a:off x="871188" y="640628"/>
            <a:ext cx="10529279" cy="267549"/>
          </a:xfrm>
        </p:spPr>
        <p:txBody>
          <a:bodyPr/>
          <a:lstStyle/>
          <a:p>
            <a:r>
              <a:rPr lang="fr-FR" sz="1600" dirty="0">
                <a:solidFill>
                  <a:schemeClr val="bg1">
                    <a:lumMod val="65000"/>
                  </a:schemeClr>
                </a:solidFill>
                <a:ea typeface="Calibri" panose="020F0502020204030204" pitchFamily="34" charset="0"/>
              </a:rPr>
              <a:t>Apporter des explications supplémentaires si nécessaire.</a:t>
            </a:r>
          </a:p>
        </p:txBody>
      </p:sp>
      <p:pic>
        <p:nvPicPr>
          <p:cNvPr id="16" name="Image 15" descr="Une image contenant texte, capture d’écran, Police&#10;&#10;Le contenu généré par l’IA peut être incorrect.">
            <a:extLst>
              <a:ext uri="{FF2B5EF4-FFF2-40B4-BE49-F238E27FC236}">
                <a16:creationId xmlns:a16="http://schemas.microsoft.com/office/drawing/2014/main" id="{F5A69585-D929-3466-52B2-9609BC9648C2}"/>
              </a:ext>
            </a:extLst>
          </p:cNvPr>
          <p:cNvPicPr>
            <a:picLocks noChangeAspect="1"/>
          </p:cNvPicPr>
          <p:nvPr/>
        </p:nvPicPr>
        <p:blipFill>
          <a:blip r:embed="rId2"/>
          <a:stretch>
            <a:fillRect/>
          </a:stretch>
        </p:blipFill>
        <p:spPr>
          <a:xfrm>
            <a:off x="1524000" y="1280772"/>
            <a:ext cx="9494762" cy="4461267"/>
          </a:xfrm>
          <a:prstGeom prst="rect">
            <a:avLst/>
          </a:prstGeom>
        </p:spPr>
      </p:pic>
      <p:sp>
        <p:nvSpPr>
          <p:cNvPr id="21" name="ZoneTexte 20">
            <a:extLst>
              <a:ext uri="{FF2B5EF4-FFF2-40B4-BE49-F238E27FC236}">
                <a16:creationId xmlns:a16="http://schemas.microsoft.com/office/drawing/2014/main" id="{F323E09B-DCD8-4937-413D-F81BCDEBD288}"/>
              </a:ext>
            </a:extLst>
          </p:cNvPr>
          <p:cNvSpPr txBox="1"/>
          <p:nvPr/>
        </p:nvSpPr>
        <p:spPr>
          <a:xfrm>
            <a:off x="1730477" y="2588075"/>
            <a:ext cx="3500283" cy="1015663"/>
          </a:xfrm>
          <a:prstGeom prst="rect">
            <a:avLst/>
          </a:prstGeom>
          <a:noFill/>
        </p:spPr>
        <p:txBody>
          <a:bodyPr wrap="square">
            <a:spAutoFit/>
          </a:bodyPr>
          <a:lstStyle/>
          <a:p>
            <a:r>
              <a:rPr lang="fr-FR" sz="2000" b="1" dirty="0">
                <a:solidFill>
                  <a:srgbClr val="0070C0"/>
                </a:solidFill>
                <a:latin typeface="Calibri" panose="020F0502020204030204" pitchFamily="34" charset="0"/>
                <a:ea typeface="Calibri" panose="020F0502020204030204" pitchFamily="34" charset="0"/>
                <a:cs typeface="Calibri" panose="020F0502020204030204" pitchFamily="34" charset="0"/>
              </a:rPr>
              <a:t>La lumière et la transformation qui accompagnent la libération de l’esprit.</a:t>
            </a:r>
          </a:p>
        </p:txBody>
      </p:sp>
      <p:sp>
        <p:nvSpPr>
          <p:cNvPr id="24" name="ZoneTexte 23">
            <a:extLst>
              <a:ext uri="{FF2B5EF4-FFF2-40B4-BE49-F238E27FC236}">
                <a16:creationId xmlns:a16="http://schemas.microsoft.com/office/drawing/2014/main" id="{6DD6662D-3221-EFEF-C360-B5364F653F70}"/>
              </a:ext>
            </a:extLst>
          </p:cNvPr>
          <p:cNvSpPr txBox="1"/>
          <p:nvPr/>
        </p:nvSpPr>
        <p:spPr>
          <a:xfrm>
            <a:off x="7167717" y="4509443"/>
            <a:ext cx="3500283" cy="707886"/>
          </a:xfrm>
          <a:prstGeom prst="rect">
            <a:avLst/>
          </a:prstGeom>
          <a:noFill/>
        </p:spPr>
        <p:txBody>
          <a:bodyPr wrap="square">
            <a:spAutoFit/>
          </a:bodyPr>
          <a:lstStyle/>
          <a:p>
            <a:r>
              <a:rPr lang="fr-FR" sz="2000" b="1" dirty="0">
                <a:solidFill>
                  <a:srgbClr val="0070C0"/>
                </a:solidFill>
                <a:latin typeface="Calibri" panose="020F0502020204030204" pitchFamily="34" charset="0"/>
                <a:ea typeface="Calibri" panose="020F0502020204030204" pitchFamily="34" charset="0"/>
                <a:cs typeface="Calibri" panose="020F0502020204030204" pitchFamily="34" charset="0"/>
              </a:rPr>
              <a:t>Le lac, où se produit l’apparition de l’esprit.</a:t>
            </a:r>
          </a:p>
        </p:txBody>
      </p:sp>
      <p:sp>
        <p:nvSpPr>
          <p:cNvPr id="25" name="ZoneTexte 24">
            <a:extLst>
              <a:ext uri="{FF2B5EF4-FFF2-40B4-BE49-F238E27FC236}">
                <a16:creationId xmlns:a16="http://schemas.microsoft.com/office/drawing/2014/main" id="{99A4CEFC-2F8D-E767-2020-7A2F75B3458A}"/>
              </a:ext>
            </a:extLst>
          </p:cNvPr>
          <p:cNvSpPr txBox="1"/>
          <p:nvPr/>
        </p:nvSpPr>
        <p:spPr>
          <a:xfrm>
            <a:off x="7167717" y="2505670"/>
            <a:ext cx="3500283" cy="707886"/>
          </a:xfrm>
          <a:prstGeom prst="rect">
            <a:avLst/>
          </a:prstGeom>
          <a:noFill/>
        </p:spPr>
        <p:txBody>
          <a:bodyPr wrap="square">
            <a:spAutoFit/>
          </a:bodyPr>
          <a:lstStyle/>
          <a:p>
            <a:r>
              <a:rPr lang="fr-FR" sz="2000" b="1" dirty="0">
                <a:solidFill>
                  <a:srgbClr val="0070C0"/>
                </a:solidFill>
                <a:latin typeface="Calibri" panose="020F0502020204030204" pitchFamily="34" charset="0"/>
                <a:ea typeface="Calibri" panose="020F0502020204030204" pitchFamily="34" charset="0"/>
                <a:cs typeface="Calibri" panose="020F0502020204030204" pitchFamily="34" charset="0"/>
              </a:rPr>
              <a:t>Le petit flacon flottant sur l’eau.</a:t>
            </a:r>
          </a:p>
        </p:txBody>
      </p:sp>
      <p:sp>
        <p:nvSpPr>
          <p:cNvPr id="26" name="ZoneTexte 25">
            <a:extLst>
              <a:ext uri="{FF2B5EF4-FFF2-40B4-BE49-F238E27FC236}">
                <a16:creationId xmlns:a16="http://schemas.microsoft.com/office/drawing/2014/main" id="{40BD32CD-D419-2384-DD6F-9B9EDC1D8034}"/>
              </a:ext>
            </a:extLst>
          </p:cNvPr>
          <p:cNvSpPr txBox="1"/>
          <p:nvPr/>
        </p:nvSpPr>
        <p:spPr>
          <a:xfrm>
            <a:off x="1730477" y="4509443"/>
            <a:ext cx="3500283" cy="1015663"/>
          </a:xfrm>
          <a:prstGeom prst="rect">
            <a:avLst/>
          </a:prstGeom>
          <a:noFill/>
        </p:spPr>
        <p:txBody>
          <a:bodyPr wrap="square">
            <a:spAutoFit/>
          </a:bodyPr>
          <a:lstStyle/>
          <a:p>
            <a:r>
              <a:rPr lang="fr-FR" sz="2000" b="1" dirty="0">
                <a:solidFill>
                  <a:srgbClr val="0070C0"/>
                </a:solidFill>
                <a:latin typeface="Calibri" panose="020F0502020204030204" pitchFamily="34" charset="0"/>
                <a:ea typeface="Calibri" panose="020F0502020204030204" pitchFamily="34" charset="0"/>
                <a:cs typeface="Calibri" panose="020F0502020204030204" pitchFamily="34" charset="0"/>
              </a:rPr>
              <a:t>L’esprit du lac, une créature fantastique qui offre un souhait.</a:t>
            </a:r>
          </a:p>
        </p:txBody>
      </p:sp>
    </p:spTree>
    <p:extLst>
      <p:ext uri="{BB962C8B-B14F-4D97-AF65-F5344CB8AC3E}">
        <p14:creationId xmlns:p14="http://schemas.microsoft.com/office/powerpoint/2010/main" val="17288920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3E4C9-AB2E-D421-F1EE-20D8426BC2A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0B539A0-4978-3B0C-0C53-359EE97CCCC2}"/>
              </a:ext>
            </a:extLst>
          </p:cNvPr>
          <p:cNvSpPr>
            <a:spLocks noGrp="1"/>
          </p:cNvSpPr>
          <p:nvPr>
            <p:ph type="title"/>
          </p:nvPr>
        </p:nvSpPr>
        <p:spPr/>
        <p:txBody>
          <a:bodyPr/>
          <a:lstStyle/>
          <a:p>
            <a:r>
              <a:rPr lang="fr-FR" dirty="0">
                <a:solidFill>
                  <a:srgbClr val="E7E6E6">
                    <a:lumMod val="50000"/>
                  </a:srgbClr>
                </a:solidFill>
                <a:latin typeface="Calibri" panose="020F0502020204030204"/>
              </a:rPr>
              <a:t>Maintenant, on passe à la deuxième partie de la séance consacrée à la lecture fluence.</a:t>
            </a:r>
            <a:endParaRPr lang="fr-FR" dirty="0"/>
          </a:p>
        </p:txBody>
      </p:sp>
      <p:sp>
        <p:nvSpPr>
          <p:cNvPr id="3" name="TextBox 6">
            <a:extLst>
              <a:ext uri="{FF2B5EF4-FFF2-40B4-BE49-F238E27FC236}">
                <a16:creationId xmlns:a16="http://schemas.microsoft.com/office/drawing/2014/main" id="{70D9198B-1A7B-7F6F-2FCF-80C43A419ABE}"/>
              </a:ext>
            </a:extLst>
          </p:cNvPr>
          <p:cNvSpPr txBox="1"/>
          <p:nvPr/>
        </p:nvSpPr>
        <p:spPr>
          <a:xfrm>
            <a:off x="4717524" y="1836866"/>
            <a:ext cx="6564084" cy="3366114"/>
          </a:xfrm>
          <a:prstGeom prst="rect">
            <a:avLst/>
          </a:prstGeom>
          <a:noFill/>
          <a:ln cap="flat">
            <a:noFill/>
          </a:ln>
        </p:spPr>
        <p:txBody>
          <a:bodyPr vert="horz" wrap="square" lIns="0" tIns="0" rIns="0" bIns="0" anchor="t" anchorCtr="1" compatLnSpc="1">
            <a:spAutoFit/>
          </a:bodyPr>
          <a:lstStyle/>
          <a:p>
            <a:pPr algn="ctr">
              <a:lnSpc>
                <a:spcPct val="131218"/>
              </a:lnSpc>
              <a:defRPr sz="1800" b="0" i="0" u="none" strike="noStrike" kern="0" cap="none" spc="0" baseline="0">
                <a:solidFill>
                  <a:srgbClr val="000000"/>
                </a:solidFill>
                <a:uFillTx/>
              </a:defRPr>
            </a:pPr>
            <a:r>
              <a:rPr lang="fr-FR" sz="4267" b="1" i="1" dirty="0">
                <a:solidFill>
                  <a:srgbClr val="44546A"/>
                </a:solidFill>
                <a:latin typeface="Calibri"/>
              </a:rPr>
              <a:t>Lecture fluence</a:t>
            </a:r>
            <a:endParaRPr lang="fr-FR" sz="4267"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267"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267"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r>
              <a:rPr lang="fr-FR" sz="4267" b="1" kern="0" dirty="0">
                <a:solidFill>
                  <a:srgbClr val="44546A"/>
                </a:solidFill>
                <a:latin typeface="Calibri"/>
                <a:ea typeface="Calibri"/>
                <a:cs typeface="Calibri"/>
              </a:rPr>
              <a:t>25 min</a:t>
            </a:r>
            <a:endParaRPr lang="en-US" sz="4267" kern="0" dirty="0">
              <a:solidFill>
                <a:srgbClr val="44546A"/>
              </a:solidFill>
              <a:latin typeface="Arial"/>
              <a:ea typeface="Arial"/>
              <a:cs typeface="Arial"/>
            </a:endParaRPr>
          </a:p>
        </p:txBody>
      </p:sp>
      <p:pic>
        <p:nvPicPr>
          <p:cNvPr id="5" name="Picture 11">
            <a:extLst>
              <a:ext uri="{FF2B5EF4-FFF2-40B4-BE49-F238E27FC236}">
                <a16:creationId xmlns:a16="http://schemas.microsoft.com/office/drawing/2014/main" id="{FFEDCE22-6A16-FE73-944D-1CAF4E600186}"/>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588147" y="993046"/>
            <a:ext cx="4373612" cy="4373612"/>
          </a:xfrm>
          <a:prstGeom prst="rect">
            <a:avLst/>
          </a:prstGeom>
        </p:spPr>
      </p:pic>
      <p:sp>
        <p:nvSpPr>
          <p:cNvPr id="9" name="Oval 45">
            <a:extLst>
              <a:ext uri="{FF2B5EF4-FFF2-40B4-BE49-F238E27FC236}">
                <a16:creationId xmlns:a16="http://schemas.microsoft.com/office/drawing/2014/main" id="{75A4D31C-41C9-2CCC-9B76-182BA12F1802}"/>
              </a:ext>
            </a:extLst>
          </p:cNvPr>
          <p:cNvSpPr/>
          <p:nvPr/>
        </p:nvSpPr>
        <p:spPr>
          <a:xfrm>
            <a:off x="7713980" y="3845908"/>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
        <p:nvSpPr>
          <p:cNvPr id="4" name="ZoneTexte 3">
            <a:extLst>
              <a:ext uri="{FF2B5EF4-FFF2-40B4-BE49-F238E27FC236}">
                <a16:creationId xmlns:a16="http://schemas.microsoft.com/office/drawing/2014/main" id="{88CD93D2-F58F-0FDE-1BD0-34072A9A2D8C}"/>
              </a:ext>
            </a:extLst>
          </p:cNvPr>
          <p:cNvSpPr txBox="1"/>
          <p:nvPr/>
        </p:nvSpPr>
        <p:spPr>
          <a:xfrm>
            <a:off x="4717524" y="2504260"/>
            <a:ext cx="6672943" cy="1015663"/>
          </a:xfrm>
          <a:prstGeom prst="rect">
            <a:avLst/>
          </a:prstGeom>
          <a:noFill/>
        </p:spPr>
        <p:txBody>
          <a:bodyPr wrap="square">
            <a:spAutoFit/>
          </a:bodyPr>
          <a:lstStyle/>
          <a:p>
            <a:endParaRPr lang="fr-FR" dirty="0"/>
          </a:p>
          <a:p>
            <a:endParaRPr lang="fr-FR" dirty="0"/>
          </a:p>
          <a:p>
            <a:pPr algn="ctr"/>
            <a:r>
              <a:rPr lang="fr-FR" sz="2400" b="1" i="1" kern="0" dirty="0">
                <a:solidFill>
                  <a:srgbClr val="44546A"/>
                </a:solidFill>
                <a:latin typeface="Calibri"/>
                <a:ea typeface="Calibri"/>
                <a:cs typeface="Calibri"/>
              </a:rPr>
              <a:t>Les moments forts de mon voyage ! </a:t>
            </a:r>
          </a:p>
        </p:txBody>
      </p:sp>
    </p:spTree>
    <p:extLst>
      <p:ext uri="{BB962C8B-B14F-4D97-AF65-F5344CB8AC3E}">
        <p14:creationId xmlns:p14="http://schemas.microsoft.com/office/powerpoint/2010/main" val="17171256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D7822-974F-8E8C-9266-7819A9E545A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FCE6CD-0D60-75B5-445A-59A4BB9E3953}"/>
              </a:ext>
            </a:extLst>
          </p:cNvPr>
          <p:cNvSpPr>
            <a:spLocks noGrp="1"/>
          </p:cNvSpPr>
          <p:nvPr>
            <p:ph type="title"/>
          </p:nvPr>
        </p:nvSpPr>
        <p:spPr/>
        <p:txBody>
          <a:bodyPr/>
          <a:lstStyle/>
          <a:p>
            <a:r>
              <a:rPr lang="fr-FR" dirty="0">
                <a:solidFill>
                  <a:srgbClr val="E7E6E6">
                    <a:lumMod val="50000"/>
                  </a:srgbClr>
                </a:solidFill>
                <a:latin typeface="Calibri" panose="020F0502020204030204"/>
              </a:rPr>
              <a:t>Voici l’objectif de la lecture fluence.</a:t>
            </a:r>
            <a:endParaRPr lang="fr-FR" dirty="0"/>
          </a:p>
        </p:txBody>
      </p:sp>
      <p:pic>
        <p:nvPicPr>
          <p:cNvPr id="7" name="Image 6">
            <a:extLst>
              <a:ext uri="{FF2B5EF4-FFF2-40B4-BE49-F238E27FC236}">
                <a16:creationId xmlns:a16="http://schemas.microsoft.com/office/drawing/2014/main" id="{34E72F68-DA03-A67B-C739-B45A798E14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9423" y="2501112"/>
            <a:ext cx="1006687" cy="1006687"/>
          </a:xfrm>
          <a:prstGeom prst="rect">
            <a:avLst/>
          </a:prstGeom>
        </p:spPr>
      </p:pic>
      <p:sp>
        <p:nvSpPr>
          <p:cNvPr id="8" name="ZoneTexte 7">
            <a:extLst>
              <a:ext uri="{FF2B5EF4-FFF2-40B4-BE49-F238E27FC236}">
                <a16:creationId xmlns:a16="http://schemas.microsoft.com/office/drawing/2014/main" id="{13E1DF52-75A7-CA38-26C6-A947A4BB011E}"/>
              </a:ext>
            </a:extLst>
          </p:cNvPr>
          <p:cNvSpPr txBox="1"/>
          <p:nvPr/>
        </p:nvSpPr>
        <p:spPr>
          <a:xfrm>
            <a:off x="2020178" y="2769455"/>
            <a:ext cx="9097381" cy="470000"/>
          </a:xfrm>
          <a:prstGeom prst="rect">
            <a:avLst/>
          </a:prstGeom>
          <a:noFill/>
        </p:spPr>
        <p:txBody>
          <a:bodyPr wrap="square" rtlCol="0">
            <a:spAutoFit/>
          </a:bodyPr>
          <a:lstStyle/>
          <a:p>
            <a:pPr marL="85725" lvl="1" algn="just">
              <a:lnSpc>
                <a:spcPct val="107000"/>
              </a:lnSpc>
              <a:spcAft>
                <a:spcPts val="600"/>
              </a:spcAft>
            </a:pPr>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Lecture Fluence : </a:t>
            </a:r>
            <a:r>
              <a:rPr lang="fr-FR" sz="2400" b="1" dirty="0">
                <a:solidFill>
                  <a:prstClr val="black"/>
                </a:solidFill>
                <a:latin typeface="Calibri" panose="020F0502020204030204" pitchFamily="34" charset="0"/>
                <a:cs typeface="Calibri" panose="020F0502020204030204" pitchFamily="34" charset="0"/>
              </a:rPr>
              <a:t>Lire en respectant la ponctuation expressive.</a:t>
            </a:r>
          </a:p>
        </p:txBody>
      </p:sp>
      <p:sp>
        <p:nvSpPr>
          <p:cNvPr id="4" name="Espace réservé du contenu 3">
            <a:extLst>
              <a:ext uri="{FF2B5EF4-FFF2-40B4-BE49-F238E27FC236}">
                <a16:creationId xmlns:a16="http://schemas.microsoft.com/office/drawing/2014/main" id="{0B8E59C3-E8D1-8AA0-947A-B7BB089A0046}"/>
              </a:ext>
            </a:extLst>
          </p:cNvPr>
          <p:cNvSpPr txBox="1">
            <a:spLocks/>
          </p:cNvSpPr>
          <p:nvPr/>
        </p:nvSpPr>
        <p:spPr>
          <a:xfrm>
            <a:off x="857333" y="640628"/>
            <a:ext cx="10334395" cy="2879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600" i="1" dirty="0"/>
              <a:t>Rappeler aux élèves que cette stratégie a déjà été traitée pendant la 1</a:t>
            </a:r>
            <a:r>
              <a:rPr lang="fr-FR" sz="1600" i="1" baseline="30000" dirty="0"/>
              <a:t>ère</a:t>
            </a:r>
            <a:r>
              <a:rPr lang="fr-FR" sz="1600" i="1" dirty="0"/>
              <a:t> séance de lecture fluence.</a:t>
            </a:r>
          </a:p>
        </p:txBody>
      </p:sp>
    </p:spTree>
    <p:extLst>
      <p:ext uri="{BB962C8B-B14F-4D97-AF65-F5344CB8AC3E}">
        <p14:creationId xmlns:p14="http://schemas.microsoft.com/office/powerpoint/2010/main" val="20711681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3B601E-04B1-2D73-0AD8-5B5586A60E6D}"/>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38045490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F6311-8DCA-99A6-76A7-A22244403A90}"/>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0C986563-3D28-A616-83DB-16A257C7E4B1}"/>
              </a:ext>
            </a:extLst>
          </p:cNvPr>
          <p:cNvSpPr>
            <a:spLocks noGrp="1"/>
          </p:cNvSpPr>
          <p:nvPr>
            <p:ph type="title"/>
          </p:nvPr>
        </p:nvSpPr>
        <p:spPr/>
        <p:txBody>
          <a:bodyPr/>
          <a:lstStyle/>
          <a:p>
            <a:pPr algn="just" defTabSz="342900">
              <a:spcAft>
                <a:spcPts val="450"/>
              </a:spcAft>
            </a:pPr>
            <a:r>
              <a:rPr lang="fr-FR" dirty="0">
                <a:solidFill>
                  <a:srgbClr val="E7E6E6">
                    <a:lumMod val="50000"/>
                  </a:srgbClr>
                </a:solidFill>
                <a:latin typeface="Calibri" panose="020F0502020204030204"/>
              </a:rPr>
              <a:t>Voici des phrases pris es dans le texte. Je vais les lire à haute voix. Ecoutez bien ! Je lis par groupes de mots.</a:t>
            </a:r>
            <a:endParaRPr lang="fr-FR" altLang="fr-FR" dirty="0">
              <a:solidFill>
                <a:srgbClr val="E7E6E6">
                  <a:lumMod val="50000"/>
                </a:srgbClr>
              </a:solidFill>
              <a:latin typeface="Calibri" panose="020F0502020204030204"/>
            </a:endParaRPr>
          </a:p>
        </p:txBody>
      </p:sp>
      <p:sp>
        <p:nvSpPr>
          <p:cNvPr id="4" name="Espace réservé du contenu 3">
            <a:extLst>
              <a:ext uri="{FF2B5EF4-FFF2-40B4-BE49-F238E27FC236}">
                <a16:creationId xmlns:a16="http://schemas.microsoft.com/office/drawing/2014/main" id="{A9A960F7-E869-47A8-A2FC-F683DA04FDEE}"/>
              </a:ext>
            </a:extLst>
          </p:cNvPr>
          <p:cNvSpPr>
            <a:spLocks noGrp="1"/>
          </p:cNvSpPr>
          <p:nvPr>
            <p:ph sz="quarter" idx="11"/>
          </p:nvPr>
        </p:nvSpPr>
        <p:spPr/>
        <p:txBody>
          <a:bodyPr/>
          <a:lstStyle/>
          <a:p>
            <a:r>
              <a:rPr lang="fr-FR" sz="1600" dirty="0"/>
              <a:t>Donner un modèle de lecture. Rappeler la démarche : ne pas lire mot par mot mais par groupes de mots et avec respect de la ponctuation.</a:t>
            </a:r>
          </a:p>
        </p:txBody>
      </p:sp>
      <p:sp>
        <p:nvSpPr>
          <p:cNvPr id="13" name="ZoneTexte 12">
            <a:extLst>
              <a:ext uri="{FF2B5EF4-FFF2-40B4-BE49-F238E27FC236}">
                <a16:creationId xmlns:a16="http://schemas.microsoft.com/office/drawing/2014/main" id="{38971216-5385-B64D-829D-97648D3DA12F}"/>
              </a:ext>
            </a:extLst>
          </p:cNvPr>
          <p:cNvSpPr txBox="1"/>
          <p:nvPr/>
        </p:nvSpPr>
        <p:spPr>
          <a:xfrm>
            <a:off x="933533" y="1472470"/>
            <a:ext cx="9596815" cy="2805063"/>
          </a:xfrm>
          <a:prstGeom prst="rect">
            <a:avLst/>
          </a:prstGeom>
          <a:noFill/>
        </p:spPr>
        <p:txBody>
          <a:bodyPr wrap="square">
            <a:spAutoFit/>
          </a:bodyPr>
          <a:lstStyle/>
          <a:p>
            <a:pPr marL="800100" lvl="1" indent="-342900">
              <a:lnSpc>
                <a:spcPct val="150000"/>
              </a:lnSpc>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Si seulement le lac voulait me donner un dernier poisson!</a:t>
            </a:r>
          </a:p>
          <a:p>
            <a:pPr marL="800100" lvl="1" indent="-342900">
              <a:lnSpc>
                <a:spcPct val="150000"/>
              </a:lnSpc>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Oh ! Mon Dieu ! Que se passe-t-il ?</a:t>
            </a:r>
          </a:p>
          <a:p>
            <a:pPr marL="800100" lvl="1" indent="-342900">
              <a:lnSpc>
                <a:spcPct val="150000"/>
              </a:lnSpc>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N’aie pas peur, brave homme. </a:t>
            </a:r>
          </a:p>
          <a:p>
            <a:pPr marL="800100" lvl="1" indent="-342900">
              <a:lnSpc>
                <a:spcPct val="150000"/>
              </a:lnSpc>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Je suis l’esprit du lac.</a:t>
            </a:r>
          </a:p>
          <a:p>
            <a:pPr marL="800100" lvl="1" indent="-342900">
              <a:lnSpc>
                <a:spcPct val="150000"/>
              </a:lnSpc>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Si tu me libères, je t’offre un souhait.</a:t>
            </a:r>
          </a:p>
        </p:txBody>
      </p:sp>
    </p:spTree>
    <p:extLst>
      <p:ext uri="{BB962C8B-B14F-4D97-AF65-F5344CB8AC3E}">
        <p14:creationId xmlns:p14="http://schemas.microsoft.com/office/powerpoint/2010/main" val="7812927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8B5ED-1718-9CA6-203A-795849D370F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2B5A1CD-5363-9A53-876C-DDC79A029929}"/>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33551786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2658F-D377-514F-2208-5F028A195BE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EBE2A13-B9F5-CAA8-7727-F56AFF1E3C32}"/>
              </a:ext>
            </a:extLst>
          </p:cNvPr>
          <p:cNvSpPr>
            <a:spLocks noGrp="1"/>
          </p:cNvSpPr>
          <p:nvPr>
            <p:ph type="title"/>
          </p:nvPr>
        </p:nvSpPr>
        <p:spPr/>
        <p:txBody>
          <a:bodyPr/>
          <a:lstStyle/>
          <a:p>
            <a:r>
              <a:rPr lang="fr-FR" dirty="0">
                <a:solidFill>
                  <a:srgbClr val="E7E6E6">
                    <a:lumMod val="50000"/>
                  </a:srgbClr>
                </a:solidFill>
                <a:latin typeface="Calibri" panose="020F0502020204030204"/>
              </a:rPr>
              <a:t>Lisez à haute voix les phrases suivantes en respectant les groupes de mots. Travaillez en binômes.</a:t>
            </a:r>
            <a:endParaRPr lang="fr-FR" dirty="0"/>
          </a:p>
        </p:txBody>
      </p:sp>
      <p:sp>
        <p:nvSpPr>
          <p:cNvPr id="3" name="Espace réservé du contenu 2">
            <a:extLst>
              <a:ext uri="{FF2B5EF4-FFF2-40B4-BE49-F238E27FC236}">
                <a16:creationId xmlns:a16="http://schemas.microsoft.com/office/drawing/2014/main" id="{19180674-DC71-33E7-5B4B-45871B68B623}"/>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Rappeler la démarche : marquer une petite pause après chaque groupe de mots.</a:t>
            </a:r>
          </a:p>
        </p:txBody>
      </p:sp>
      <p:pic>
        <p:nvPicPr>
          <p:cNvPr id="5" name="Image 4" descr="Une image contenant texte, capture d’écran, Police, ligne&#10;&#10;Le contenu généré par l’IA peut être incorrect.">
            <a:extLst>
              <a:ext uri="{FF2B5EF4-FFF2-40B4-BE49-F238E27FC236}">
                <a16:creationId xmlns:a16="http://schemas.microsoft.com/office/drawing/2014/main" id="{F4EB35A5-FEF8-155D-1E72-630E8E5C6C33}"/>
              </a:ext>
            </a:extLst>
          </p:cNvPr>
          <p:cNvPicPr>
            <a:picLocks noChangeAspect="1"/>
          </p:cNvPicPr>
          <p:nvPr/>
        </p:nvPicPr>
        <p:blipFill>
          <a:blip r:embed="rId2"/>
          <a:stretch>
            <a:fillRect/>
          </a:stretch>
        </p:blipFill>
        <p:spPr>
          <a:xfrm>
            <a:off x="857333" y="1509310"/>
            <a:ext cx="10264032" cy="1440367"/>
          </a:xfrm>
          <a:prstGeom prst="rect">
            <a:avLst/>
          </a:prstGeom>
        </p:spPr>
      </p:pic>
    </p:spTree>
    <p:extLst>
      <p:ext uri="{BB962C8B-B14F-4D97-AF65-F5344CB8AC3E}">
        <p14:creationId xmlns:p14="http://schemas.microsoft.com/office/powerpoint/2010/main" val="40101740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F1141-AD2E-9AE4-3B33-EF8BF7A7FA3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5" name="Encre 14">
                <a:extLst>
                  <a:ext uri="{FF2B5EF4-FFF2-40B4-BE49-F238E27FC236}">
                    <a16:creationId xmlns:a16="http://schemas.microsoft.com/office/drawing/2014/main" id="{D24F3D27-2AF2-CF76-6610-ED69B6A3C31B}"/>
                  </a:ext>
                </a:extLst>
              </p14:cNvPr>
              <p14:cNvContentPartPr/>
              <p14:nvPr/>
            </p14:nvContentPartPr>
            <p14:xfrm>
              <a:off x="1741886" y="4158240"/>
              <a:ext cx="947520" cy="360"/>
            </p14:xfrm>
          </p:contentPart>
        </mc:Choice>
        <mc:Fallback xmlns="">
          <p:pic>
            <p:nvPicPr>
              <p:cNvPr id="15" name="Encre 14">
                <a:extLst>
                  <a:ext uri="{FF2B5EF4-FFF2-40B4-BE49-F238E27FC236}">
                    <a16:creationId xmlns:a16="http://schemas.microsoft.com/office/drawing/2014/main" id="{D24F3D27-2AF2-CF76-6610-ED69B6A3C31B}"/>
                  </a:ext>
                </a:extLst>
              </p:cNvPr>
              <p:cNvPicPr/>
              <p:nvPr/>
            </p:nvPicPr>
            <p:blipFill>
              <a:blip r:embed="rId4"/>
              <a:stretch>
                <a:fillRect/>
              </a:stretch>
            </p:blipFill>
            <p:spPr>
              <a:xfrm>
                <a:off x="1678886" y="4095240"/>
                <a:ext cx="10731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7" name="Encre 16">
                <a:extLst>
                  <a:ext uri="{FF2B5EF4-FFF2-40B4-BE49-F238E27FC236}">
                    <a16:creationId xmlns:a16="http://schemas.microsoft.com/office/drawing/2014/main" id="{3292E1A6-4CC5-EED5-C2FB-267E8889F787}"/>
                  </a:ext>
                </a:extLst>
              </p14:cNvPr>
              <p14:cNvContentPartPr/>
              <p14:nvPr/>
            </p14:nvContentPartPr>
            <p14:xfrm>
              <a:off x="1751966" y="4277760"/>
              <a:ext cx="959040" cy="720"/>
            </p14:xfrm>
          </p:contentPart>
        </mc:Choice>
        <mc:Fallback xmlns="">
          <p:pic>
            <p:nvPicPr>
              <p:cNvPr id="17" name="Encre 16">
                <a:extLst>
                  <a:ext uri="{FF2B5EF4-FFF2-40B4-BE49-F238E27FC236}">
                    <a16:creationId xmlns:a16="http://schemas.microsoft.com/office/drawing/2014/main" id="{3292E1A6-4CC5-EED5-C2FB-267E8889F787}"/>
                  </a:ext>
                </a:extLst>
              </p:cNvPr>
              <p:cNvPicPr/>
              <p:nvPr/>
            </p:nvPicPr>
            <p:blipFill>
              <a:blip r:embed="rId6"/>
              <a:stretch>
                <a:fillRect/>
              </a:stretch>
            </p:blipFill>
            <p:spPr>
              <a:xfrm>
                <a:off x="1688942" y="4151760"/>
                <a:ext cx="1084727"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9" name="Encre 18">
                <a:extLst>
                  <a:ext uri="{FF2B5EF4-FFF2-40B4-BE49-F238E27FC236}">
                    <a16:creationId xmlns:a16="http://schemas.microsoft.com/office/drawing/2014/main" id="{E27B84D2-4931-877A-0E02-2439A43A2C5D}"/>
                  </a:ext>
                </a:extLst>
              </p14:cNvPr>
              <p14:cNvContentPartPr/>
              <p14:nvPr/>
            </p14:nvContentPartPr>
            <p14:xfrm>
              <a:off x="1610846" y="4321680"/>
              <a:ext cx="1121760" cy="10800"/>
            </p14:xfrm>
          </p:contentPart>
        </mc:Choice>
        <mc:Fallback xmlns="">
          <p:pic>
            <p:nvPicPr>
              <p:cNvPr id="19" name="Encre 18">
                <a:extLst>
                  <a:ext uri="{FF2B5EF4-FFF2-40B4-BE49-F238E27FC236}">
                    <a16:creationId xmlns:a16="http://schemas.microsoft.com/office/drawing/2014/main" id="{E27B84D2-4931-877A-0E02-2439A43A2C5D}"/>
                  </a:ext>
                </a:extLst>
              </p:cNvPr>
              <p:cNvPicPr/>
              <p:nvPr/>
            </p:nvPicPr>
            <p:blipFill>
              <a:blip r:embed="rId8"/>
              <a:stretch>
                <a:fillRect/>
              </a:stretch>
            </p:blipFill>
            <p:spPr>
              <a:xfrm>
                <a:off x="1547826" y="4256508"/>
                <a:ext cx="1247440" cy="140772"/>
              </a:xfrm>
              <a:prstGeom prst="rect">
                <a:avLst/>
              </a:prstGeom>
            </p:spPr>
          </p:pic>
        </mc:Fallback>
      </mc:AlternateContent>
      <p:grpSp>
        <p:nvGrpSpPr>
          <p:cNvPr id="23" name="Groupe 22">
            <a:extLst>
              <a:ext uri="{FF2B5EF4-FFF2-40B4-BE49-F238E27FC236}">
                <a16:creationId xmlns:a16="http://schemas.microsoft.com/office/drawing/2014/main" id="{EBB43B95-F456-F71D-D25E-804033C5FBDD}"/>
              </a:ext>
            </a:extLst>
          </p:cNvPr>
          <p:cNvGrpSpPr/>
          <p:nvPr/>
        </p:nvGrpSpPr>
        <p:grpSpPr>
          <a:xfrm>
            <a:off x="1620566" y="4123320"/>
            <a:ext cx="1116720" cy="198720"/>
            <a:chOff x="1620566" y="4123320"/>
            <a:chExt cx="1116720" cy="198720"/>
          </a:xfrm>
        </p:grpSpPr>
        <mc:AlternateContent xmlns:mc="http://schemas.openxmlformats.org/markup-compatibility/2006" xmlns:p14="http://schemas.microsoft.com/office/powerpoint/2010/main">
          <mc:Choice Requires="p14">
            <p:contentPart p14:bwMode="auto" r:id="rId9">
              <p14:nvContentPartPr>
                <p14:cNvPr id="20" name="Encre 19">
                  <a:extLst>
                    <a:ext uri="{FF2B5EF4-FFF2-40B4-BE49-F238E27FC236}">
                      <a16:creationId xmlns:a16="http://schemas.microsoft.com/office/drawing/2014/main" id="{15C43095-409F-99FD-770E-CE8F29CAE845}"/>
                    </a:ext>
                  </a:extLst>
                </p14:cNvPr>
                <p14:cNvContentPartPr/>
                <p14:nvPr/>
              </p14:nvContentPartPr>
              <p14:xfrm>
                <a:off x="2669246" y="4180200"/>
                <a:ext cx="68040" cy="141840"/>
              </p14:xfrm>
            </p:contentPart>
          </mc:Choice>
          <mc:Fallback xmlns="">
            <p:pic>
              <p:nvPicPr>
                <p:cNvPr id="20" name="Encre 19">
                  <a:extLst>
                    <a:ext uri="{FF2B5EF4-FFF2-40B4-BE49-F238E27FC236}">
                      <a16:creationId xmlns:a16="http://schemas.microsoft.com/office/drawing/2014/main" id="{15C43095-409F-99FD-770E-CE8F29CAE845}"/>
                    </a:ext>
                  </a:extLst>
                </p:cNvPr>
                <p:cNvPicPr/>
                <p:nvPr/>
              </p:nvPicPr>
              <p:blipFill>
                <a:blip r:embed="rId10"/>
                <a:stretch>
                  <a:fillRect/>
                </a:stretch>
              </p:blipFill>
              <p:spPr>
                <a:xfrm>
                  <a:off x="2606246" y="4117359"/>
                  <a:ext cx="193680" cy="267162"/>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Encre 20">
                  <a:extLst>
                    <a:ext uri="{FF2B5EF4-FFF2-40B4-BE49-F238E27FC236}">
                      <a16:creationId xmlns:a16="http://schemas.microsoft.com/office/drawing/2014/main" id="{6AD856B2-489B-378F-6569-9F04267ECEF9}"/>
                    </a:ext>
                  </a:extLst>
                </p14:cNvPr>
                <p14:cNvContentPartPr/>
                <p14:nvPr/>
              </p14:nvContentPartPr>
              <p14:xfrm>
                <a:off x="1676366" y="4202160"/>
                <a:ext cx="360" cy="6480"/>
              </p14:xfrm>
            </p:contentPart>
          </mc:Choice>
          <mc:Fallback xmlns="">
            <p:pic>
              <p:nvPicPr>
                <p:cNvPr id="21" name="Encre 20">
                  <a:extLst>
                    <a:ext uri="{FF2B5EF4-FFF2-40B4-BE49-F238E27FC236}">
                      <a16:creationId xmlns:a16="http://schemas.microsoft.com/office/drawing/2014/main" id="{6AD856B2-489B-378F-6569-9F04267ECEF9}"/>
                    </a:ext>
                  </a:extLst>
                </p:cNvPr>
                <p:cNvPicPr/>
                <p:nvPr/>
              </p:nvPicPr>
              <p:blipFill>
                <a:blip r:embed="rId12"/>
                <a:stretch>
                  <a:fillRect/>
                </a:stretch>
              </p:blipFill>
              <p:spPr>
                <a:xfrm>
                  <a:off x="1613366" y="4139160"/>
                  <a:ext cx="12600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2" name="Encre 21">
                  <a:extLst>
                    <a:ext uri="{FF2B5EF4-FFF2-40B4-BE49-F238E27FC236}">
                      <a16:creationId xmlns:a16="http://schemas.microsoft.com/office/drawing/2014/main" id="{F8CA445B-2B3A-F716-D4FE-B0A74F2BD90D}"/>
                    </a:ext>
                  </a:extLst>
                </p14:cNvPr>
                <p14:cNvContentPartPr/>
                <p14:nvPr/>
              </p14:nvContentPartPr>
              <p14:xfrm>
                <a:off x="1620566" y="4123320"/>
                <a:ext cx="588600" cy="133560"/>
              </p14:xfrm>
            </p:contentPart>
          </mc:Choice>
          <mc:Fallback xmlns="">
            <p:pic>
              <p:nvPicPr>
                <p:cNvPr id="22" name="Encre 21">
                  <a:extLst>
                    <a:ext uri="{FF2B5EF4-FFF2-40B4-BE49-F238E27FC236}">
                      <a16:creationId xmlns:a16="http://schemas.microsoft.com/office/drawing/2014/main" id="{F8CA445B-2B3A-F716-D4FE-B0A74F2BD90D}"/>
                    </a:ext>
                  </a:extLst>
                </p:cNvPr>
                <p:cNvPicPr/>
                <p:nvPr/>
              </p:nvPicPr>
              <p:blipFill>
                <a:blip r:embed="rId14"/>
                <a:stretch>
                  <a:fillRect/>
                </a:stretch>
              </p:blipFill>
              <p:spPr>
                <a:xfrm>
                  <a:off x="1557566" y="4060320"/>
                  <a:ext cx="714240" cy="259200"/>
                </a:xfrm>
                <a:prstGeom prst="rect">
                  <a:avLst/>
                </a:prstGeom>
              </p:spPr>
            </p:pic>
          </mc:Fallback>
        </mc:AlternateContent>
      </p:grpSp>
      <p:sp>
        <p:nvSpPr>
          <p:cNvPr id="9" name="Titre 8">
            <a:extLst>
              <a:ext uri="{FF2B5EF4-FFF2-40B4-BE49-F238E27FC236}">
                <a16:creationId xmlns:a16="http://schemas.microsoft.com/office/drawing/2014/main" id="{4EB7673E-30F4-F84A-F37F-5337CB04E2CC}"/>
              </a:ext>
            </a:extLst>
          </p:cNvPr>
          <p:cNvSpPr>
            <a:spLocks noGrp="1"/>
          </p:cNvSpPr>
          <p:nvPr>
            <p:ph type="title"/>
          </p:nvPr>
        </p:nvSpPr>
        <p:spPr>
          <a:xfrm>
            <a:off x="861188" y="290583"/>
            <a:ext cx="10529279" cy="267549"/>
          </a:xfrm>
        </p:spPr>
        <p:txBody>
          <a:bodyPr/>
          <a:lstStyle/>
          <a:p>
            <a:r>
              <a:rPr lang="fr-FR" dirty="0">
                <a:solidFill>
                  <a:srgbClr val="E7E6E6">
                    <a:lumMod val="50000"/>
                  </a:srgbClr>
                </a:solidFill>
                <a:latin typeface="Calibri" panose="020F0502020204030204"/>
              </a:rPr>
              <a:t>A vous de jouer maintenant. Lisez à haute voix ces phrases en respectant la ponctuation .</a:t>
            </a:r>
          </a:p>
        </p:txBody>
      </p:sp>
      <p:sp>
        <p:nvSpPr>
          <p:cNvPr id="10" name="Espace réservé du contenu 3">
            <a:extLst>
              <a:ext uri="{FF2B5EF4-FFF2-40B4-BE49-F238E27FC236}">
                <a16:creationId xmlns:a16="http://schemas.microsoft.com/office/drawing/2014/main" id="{7D7EEEAB-3F67-9B9A-435B-04B132A81F4D}"/>
              </a:ext>
            </a:extLst>
          </p:cNvPr>
          <p:cNvSpPr txBox="1">
            <a:spLocks/>
          </p:cNvSpPr>
          <p:nvPr/>
        </p:nvSpPr>
        <p:spPr>
          <a:xfrm>
            <a:off x="871188" y="640628"/>
            <a:ext cx="10529279" cy="2675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solidFill>
                  <a:schemeClr val="bg1">
                    <a:lumMod val="65000"/>
                  </a:schemeClr>
                </a:solidFill>
                <a:ea typeface="Calibri" panose="020F0502020204030204" pitchFamily="34" charset="0"/>
              </a:rPr>
              <a:t>Rappeler la démarche : marquer une petite pause après chaque groupe de mots.  Corriger systématiquement. </a:t>
            </a:r>
          </a:p>
        </p:txBody>
      </p:sp>
      <p:sp>
        <p:nvSpPr>
          <p:cNvPr id="3" name="ZoneTexte 2">
            <a:extLst>
              <a:ext uri="{FF2B5EF4-FFF2-40B4-BE49-F238E27FC236}">
                <a16:creationId xmlns:a16="http://schemas.microsoft.com/office/drawing/2014/main" id="{414606B2-12F6-6A90-4830-B46DB9F7D712}"/>
              </a:ext>
            </a:extLst>
          </p:cNvPr>
          <p:cNvSpPr txBox="1"/>
          <p:nvPr/>
        </p:nvSpPr>
        <p:spPr>
          <a:xfrm>
            <a:off x="933533" y="1472470"/>
            <a:ext cx="9596815" cy="4467057"/>
          </a:xfrm>
          <a:prstGeom prst="rect">
            <a:avLst/>
          </a:prstGeom>
          <a:noFill/>
        </p:spPr>
        <p:txBody>
          <a:bodyPr wrap="square">
            <a:spAutoFit/>
          </a:bodyPr>
          <a:lstStyle/>
          <a:p>
            <a:pPr marL="800100" lvl="1" indent="-342900">
              <a:lnSpc>
                <a:spcPct val="150000"/>
              </a:lnSpc>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Si seulement le lac voulait me donner un dernier poisson…</a:t>
            </a:r>
          </a:p>
          <a:p>
            <a:pPr marL="800100" lvl="1" indent="-342900">
              <a:lnSpc>
                <a:spcPct val="150000"/>
              </a:lnSpc>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Oh ! Mon Dieu ! Que se passe-t-il ?</a:t>
            </a:r>
          </a:p>
          <a:p>
            <a:pPr marL="800100" lvl="1" indent="-342900">
              <a:lnSpc>
                <a:spcPct val="150000"/>
              </a:lnSpc>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N’aie pas peur, brave homme. </a:t>
            </a:r>
          </a:p>
          <a:p>
            <a:pPr marL="800100" lvl="1" indent="-342900">
              <a:lnSpc>
                <a:spcPct val="150000"/>
              </a:lnSpc>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Je suis l’esprit du lac.</a:t>
            </a:r>
          </a:p>
          <a:p>
            <a:pPr marL="800100" lvl="1" indent="-342900">
              <a:lnSpc>
                <a:spcPct val="150000"/>
              </a:lnSpc>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Si tu me libères, je t’offre un souhait.</a:t>
            </a:r>
          </a:p>
          <a:p>
            <a:pPr marL="800100" lvl="1" indent="-342900">
              <a:lnSpc>
                <a:spcPct val="150000"/>
              </a:lnSpc>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Qu’est-ce que ton cœur désire le plus?</a:t>
            </a:r>
          </a:p>
          <a:p>
            <a:pPr marL="800100" lvl="1" indent="-342900">
              <a:lnSpc>
                <a:spcPct val="150000"/>
              </a:lnSpc>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Moi, je veux que le lac reste vivant pour nourrir mes enfants.</a:t>
            </a:r>
          </a:p>
          <a:p>
            <a:pPr marL="800100" lvl="1" indent="-342900">
              <a:lnSpc>
                <a:spcPct val="150000"/>
              </a:lnSpc>
              <a:buFont typeface="Wingdings" panose="05000000000000000000" pitchFamily="2" charset="2"/>
              <a:buChar char="§"/>
            </a:pPr>
            <a:r>
              <a:rPr lang="fr-FR" sz="2400" dirty="0">
                <a:latin typeface="Calibri" panose="020F0502020204030204" pitchFamily="34" charset="0"/>
                <a:ea typeface="Calibri" panose="020F0502020204030204" pitchFamily="34" charset="0"/>
                <a:cs typeface="Calibri" panose="020F0502020204030204" pitchFamily="34" charset="0"/>
              </a:rPr>
              <a:t>Depuis ce jour-là, une lumière d’or danse sur les vagues.</a:t>
            </a:r>
            <a:endParaRPr lang="fr-FR" sz="1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02141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A5826-1F76-3AF9-816F-33D4ED96625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14BFC1F-0F0D-3B85-3F79-C740FDAA390A}"/>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3371048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FAFCA-9A74-B4B2-5747-CDFA6CFE86A2}"/>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AD3433A5-52F1-BE5C-1069-25A144BFC627}"/>
              </a:ext>
            </a:extLst>
          </p:cNvPr>
          <p:cNvPicPr>
            <a:picLocks noChangeAspect="1"/>
          </p:cNvPicPr>
          <p:nvPr/>
        </p:nvPicPr>
        <p:blipFill>
          <a:blip r:embed="rId2"/>
          <a:stretch>
            <a:fillRect/>
          </a:stretch>
        </p:blipFill>
        <p:spPr>
          <a:xfrm>
            <a:off x="277944" y="1489132"/>
            <a:ext cx="11636111" cy="3122198"/>
          </a:xfrm>
          <a:prstGeom prst="rect">
            <a:avLst/>
          </a:prstGeom>
        </p:spPr>
      </p:pic>
      <p:sp>
        <p:nvSpPr>
          <p:cNvPr id="2" name="Titre 1">
            <a:extLst>
              <a:ext uri="{FF2B5EF4-FFF2-40B4-BE49-F238E27FC236}">
                <a16:creationId xmlns:a16="http://schemas.microsoft.com/office/drawing/2014/main" id="{4BA4E7A5-8232-A1D4-9908-D976DF9F365F}"/>
              </a:ext>
            </a:extLst>
          </p:cNvPr>
          <p:cNvSpPr>
            <a:spLocks noGrp="1"/>
          </p:cNvSpPr>
          <p:nvPr>
            <p:ph type="title"/>
          </p:nvPr>
        </p:nvSpPr>
        <p:spPr/>
        <p:txBody>
          <a:bodyPr/>
          <a:lstStyle/>
          <a:p>
            <a:r>
              <a:rPr lang="fr-FR" dirty="0">
                <a:solidFill>
                  <a:srgbClr val="E7E6E6">
                    <a:lumMod val="50000"/>
                  </a:srgbClr>
                </a:solidFill>
                <a:latin typeface="Calibri" panose="020F0502020204030204"/>
              </a:rPr>
              <a:t>Voici des phrases. Vous essayez de les lire en marquant une intonation expressive après une ponctuation.</a:t>
            </a:r>
            <a:endParaRPr lang="fr-FR" dirty="0"/>
          </a:p>
        </p:txBody>
      </p:sp>
      <p:sp>
        <p:nvSpPr>
          <p:cNvPr id="3" name="Espace réservé du contenu 2">
            <a:extLst>
              <a:ext uri="{FF2B5EF4-FFF2-40B4-BE49-F238E27FC236}">
                <a16:creationId xmlns:a16="http://schemas.microsoft.com/office/drawing/2014/main" id="{58D564BB-DC56-9418-FD33-003CEBD65AF3}"/>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Choisir quelques binômes pour faire des lectures à haute voix. Demander de justifier les réponses.</a:t>
            </a:r>
            <a:endParaRPr lang="fr-FR" sz="1600" dirty="0"/>
          </a:p>
        </p:txBody>
      </p:sp>
    </p:spTree>
    <p:extLst>
      <p:ext uri="{BB962C8B-B14F-4D97-AF65-F5344CB8AC3E}">
        <p14:creationId xmlns:p14="http://schemas.microsoft.com/office/powerpoint/2010/main" val="8364955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F65CD-522B-DE33-2CC3-09B1A0C7A94F}"/>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A0F87A20-1418-C0A8-598C-ED316676E5F0}"/>
              </a:ext>
            </a:extLst>
          </p:cNvPr>
          <p:cNvPicPr>
            <a:picLocks noChangeAspect="1"/>
          </p:cNvPicPr>
          <p:nvPr/>
        </p:nvPicPr>
        <p:blipFill>
          <a:blip r:embed="rId2"/>
          <a:stretch>
            <a:fillRect/>
          </a:stretch>
        </p:blipFill>
        <p:spPr>
          <a:xfrm>
            <a:off x="277944" y="1489132"/>
            <a:ext cx="11636111" cy="3122198"/>
          </a:xfrm>
          <a:prstGeom prst="rect">
            <a:avLst/>
          </a:prstGeom>
        </p:spPr>
      </p:pic>
      <p:sp>
        <p:nvSpPr>
          <p:cNvPr id="2" name="Titre 1">
            <a:extLst>
              <a:ext uri="{FF2B5EF4-FFF2-40B4-BE49-F238E27FC236}">
                <a16:creationId xmlns:a16="http://schemas.microsoft.com/office/drawing/2014/main" id="{84DBDB6A-E949-B31A-5510-978388843350}"/>
              </a:ext>
            </a:extLst>
          </p:cNvPr>
          <p:cNvSpPr>
            <a:spLocks noGrp="1"/>
          </p:cNvSpPr>
          <p:nvPr>
            <p:ph type="title"/>
          </p:nvPr>
        </p:nvSpPr>
        <p:spPr/>
        <p:txBody>
          <a:bodyPr/>
          <a:lstStyle/>
          <a:p>
            <a:r>
              <a:rPr lang="fr-FR" dirty="0">
                <a:solidFill>
                  <a:srgbClr val="E7E6E6">
                    <a:lumMod val="50000"/>
                  </a:srgbClr>
                </a:solidFill>
                <a:latin typeface="Calibri" panose="020F0502020204030204"/>
              </a:rPr>
              <a:t>Voici les phrases découpées en fonction des pauses  après une ponctuation.</a:t>
            </a:r>
            <a:endParaRPr lang="fr-FR" dirty="0"/>
          </a:p>
        </p:txBody>
      </p:sp>
      <p:sp>
        <p:nvSpPr>
          <p:cNvPr id="3" name="Espace réservé du contenu 2">
            <a:extLst>
              <a:ext uri="{FF2B5EF4-FFF2-40B4-BE49-F238E27FC236}">
                <a16:creationId xmlns:a16="http://schemas.microsoft.com/office/drawing/2014/main" id="{A8BA4973-F501-0078-F254-2A1F335D7D75}"/>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Choisir quelques binômes pour faire des lectures à haute voix. Demander de justifier les réponses.</a:t>
            </a:r>
            <a:endParaRPr lang="fr-FR" sz="1600" dirty="0"/>
          </a:p>
        </p:txBody>
      </p:sp>
      <p:sp>
        <p:nvSpPr>
          <p:cNvPr id="6" name="ZoneTexte 5">
            <a:extLst>
              <a:ext uri="{FF2B5EF4-FFF2-40B4-BE49-F238E27FC236}">
                <a16:creationId xmlns:a16="http://schemas.microsoft.com/office/drawing/2014/main" id="{CBC378EF-2069-8C05-31B0-48983E125ED6}"/>
              </a:ext>
            </a:extLst>
          </p:cNvPr>
          <p:cNvSpPr txBox="1"/>
          <p:nvPr/>
        </p:nvSpPr>
        <p:spPr>
          <a:xfrm>
            <a:off x="1478739" y="1962994"/>
            <a:ext cx="334297" cy="584775"/>
          </a:xfrm>
          <a:prstGeom prst="rect">
            <a:avLst/>
          </a:prstGeom>
          <a:noFill/>
        </p:spPr>
        <p:txBody>
          <a:bodyPr wrap="square">
            <a:spAutoFit/>
          </a:bodyPr>
          <a:lstStyle/>
          <a:p>
            <a:r>
              <a:rPr kumimoji="0" lang="fr-FR" sz="32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a:t>
            </a:r>
            <a:endParaRPr lang="fr-FR" sz="2400" dirty="0">
              <a:solidFill>
                <a:srgbClr val="FF0000"/>
              </a:solidFill>
            </a:endParaRPr>
          </a:p>
        </p:txBody>
      </p:sp>
      <p:sp>
        <p:nvSpPr>
          <p:cNvPr id="7" name="ZoneTexte 6">
            <a:extLst>
              <a:ext uri="{FF2B5EF4-FFF2-40B4-BE49-F238E27FC236}">
                <a16:creationId xmlns:a16="http://schemas.microsoft.com/office/drawing/2014/main" id="{34FC0950-9293-4102-40AA-01326360C6DD}"/>
              </a:ext>
            </a:extLst>
          </p:cNvPr>
          <p:cNvSpPr txBox="1"/>
          <p:nvPr/>
        </p:nvSpPr>
        <p:spPr>
          <a:xfrm>
            <a:off x="5176685" y="2005918"/>
            <a:ext cx="334297" cy="584775"/>
          </a:xfrm>
          <a:prstGeom prst="rect">
            <a:avLst/>
          </a:prstGeom>
          <a:noFill/>
        </p:spPr>
        <p:txBody>
          <a:bodyPr wrap="square">
            <a:spAutoFit/>
          </a:bodyPr>
          <a:lstStyle/>
          <a:p>
            <a:r>
              <a:rPr kumimoji="0" lang="fr-FR" sz="32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a:t>
            </a:r>
            <a:endParaRPr lang="fr-FR" sz="2400" dirty="0">
              <a:solidFill>
                <a:srgbClr val="FF0000"/>
              </a:solidFill>
            </a:endParaRPr>
          </a:p>
        </p:txBody>
      </p:sp>
      <p:sp>
        <p:nvSpPr>
          <p:cNvPr id="8" name="ZoneTexte 7">
            <a:extLst>
              <a:ext uri="{FF2B5EF4-FFF2-40B4-BE49-F238E27FC236}">
                <a16:creationId xmlns:a16="http://schemas.microsoft.com/office/drawing/2014/main" id="{93A4784D-9E97-26B9-A6BB-40AF1D2DCF18}"/>
              </a:ext>
            </a:extLst>
          </p:cNvPr>
          <p:cNvSpPr txBox="1"/>
          <p:nvPr/>
        </p:nvSpPr>
        <p:spPr>
          <a:xfrm>
            <a:off x="9537410" y="1955604"/>
            <a:ext cx="334297" cy="584775"/>
          </a:xfrm>
          <a:prstGeom prst="rect">
            <a:avLst/>
          </a:prstGeom>
          <a:noFill/>
        </p:spPr>
        <p:txBody>
          <a:bodyPr wrap="square">
            <a:spAutoFit/>
          </a:bodyPr>
          <a:lstStyle/>
          <a:p>
            <a:r>
              <a:rPr kumimoji="0" lang="fr-FR" sz="32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a:t>
            </a:r>
            <a:endParaRPr lang="fr-FR" sz="2400" dirty="0">
              <a:solidFill>
                <a:srgbClr val="FF0000"/>
              </a:solidFill>
            </a:endParaRPr>
          </a:p>
        </p:txBody>
      </p:sp>
      <p:sp>
        <p:nvSpPr>
          <p:cNvPr id="9" name="ZoneTexte 8">
            <a:extLst>
              <a:ext uri="{FF2B5EF4-FFF2-40B4-BE49-F238E27FC236}">
                <a16:creationId xmlns:a16="http://schemas.microsoft.com/office/drawing/2014/main" id="{EC3A8642-725D-7D99-1D6F-70E59CFF9810}"/>
              </a:ext>
            </a:extLst>
          </p:cNvPr>
          <p:cNvSpPr txBox="1"/>
          <p:nvPr/>
        </p:nvSpPr>
        <p:spPr>
          <a:xfrm>
            <a:off x="1740313" y="2376162"/>
            <a:ext cx="334297" cy="584775"/>
          </a:xfrm>
          <a:prstGeom prst="rect">
            <a:avLst/>
          </a:prstGeom>
          <a:noFill/>
        </p:spPr>
        <p:txBody>
          <a:bodyPr wrap="square">
            <a:spAutoFit/>
          </a:bodyPr>
          <a:lstStyle/>
          <a:p>
            <a:r>
              <a:rPr kumimoji="0" lang="fr-FR" sz="32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a:t>
            </a:r>
            <a:endParaRPr lang="fr-FR" sz="2400" dirty="0">
              <a:solidFill>
                <a:srgbClr val="FF0000"/>
              </a:solidFill>
            </a:endParaRPr>
          </a:p>
        </p:txBody>
      </p:sp>
      <p:sp>
        <p:nvSpPr>
          <p:cNvPr id="10" name="ZoneTexte 9">
            <a:extLst>
              <a:ext uri="{FF2B5EF4-FFF2-40B4-BE49-F238E27FC236}">
                <a16:creationId xmlns:a16="http://schemas.microsoft.com/office/drawing/2014/main" id="{8DE6C7C9-9F3F-D922-7492-F7B53976C6AB}"/>
              </a:ext>
            </a:extLst>
          </p:cNvPr>
          <p:cNvSpPr txBox="1"/>
          <p:nvPr/>
        </p:nvSpPr>
        <p:spPr>
          <a:xfrm>
            <a:off x="8278760" y="2298305"/>
            <a:ext cx="334297" cy="584775"/>
          </a:xfrm>
          <a:prstGeom prst="rect">
            <a:avLst/>
          </a:prstGeom>
          <a:noFill/>
        </p:spPr>
        <p:txBody>
          <a:bodyPr wrap="square">
            <a:spAutoFit/>
          </a:bodyPr>
          <a:lstStyle/>
          <a:p>
            <a:r>
              <a:rPr kumimoji="0" lang="fr-FR" sz="32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a:t>
            </a:r>
            <a:endParaRPr lang="fr-FR" sz="2400" dirty="0">
              <a:solidFill>
                <a:srgbClr val="FF0000"/>
              </a:solidFill>
            </a:endParaRPr>
          </a:p>
        </p:txBody>
      </p:sp>
      <p:sp>
        <p:nvSpPr>
          <p:cNvPr id="11" name="ZoneTexte 10">
            <a:extLst>
              <a:ext uri="{FF2B5EF4-FFF2-40B4-BE49-F238E27FC236}">
                <a16:creationId xmlns:a16="http://schemas.microsoft.com/office/drawing/2014/main" id="{91EC00DA-894A-C892-38EA-B6A9E128B00C}"/>
              </a:ext>
            </a:extLst>
          </p:cNvPr>
          <p:cNvSpPr txBox="1"/>
          <p:nvPr/>
        </p:nvSpPr>
        <p:spPr>
          <a:xfrm>
            <a:off x="1552361" y="2779208"/>
            <a:ext cx="334297" cy="584775"/>
          </a:xfrm>
          <a:prstGeom prst="rect">
            <a:avLst/>
          </a:prstGeom>
          <a:noFill/>
        </p:spPr>
        <p:txBody>
          <a:bodyPr wrap="square">
            <a:spAutoFit/>
          </a:bodyPr>
          <a:lstStyle/>
          <a:p>
            <a:r>
              <a:rPr kumimoji="0" lang="fr-FR" sz="32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a:t>
            </a:r>
            <a:endParaRPr lang="fr-FR" sz="2400" dirty="0">
              <a:solidFill>
                <a:srgbClr val="FF0000"/>
              </a:solidFill>
            </a:endParaRPr>
          </a:p>
        </p:txBody>
      </p:sp>
      <p:sp>
        <p:nvSpPr>
          <p:cNvPr id="12" name="ZoneTexte 11">
            <a:extLst>
              <a:ext uri="{FF2B5EF4-FFF2-40B4-BE49-F238E27FC236}">
                <a16:creationId xmlns:a16="http://schemas.microsoft.com/office/drawing/2014/main" id="{AF270D2E-E0E4-269A-A22A-8405022BB83C}"/>
              </a:ext>
            </a:extLst>
          </p:cNvPr>
          <p:cNvSpPr txBox="1"/>
          <p:nvPr/>
        </p:nvSpPr>
        <p:spPr>
          <a:xfrm>
            <a:off x="7354407" y="2757843"/>
            <a:ext cx="334297" cy="584775"/>
          </a:xfrm>
          <a:prstGeom prst="rect">
            <a:avLst/>
          </a:prstGeom>
          <a:noFill/>
        </p:spPr>
        <p:txBody>
          <a:bodyPr wrap="square">
            <a:spAutoFit/>
          </a:bodyPr>
          <a:lstStyle/>
          <a:p>
            <a:r>
              <a:rPr kumimoji="0" lang="fr-FR" sz="32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a:t>
            </a:r>
            <a:endParaRPr lang="fr-FR" sz="2400" dirty="0">
              <a:solidFill>
                <a:srgbClr val="FF0000"/>
              </a:solidFill>
            </a:endParaRPr>
          </a:p>
        </p:txBody>
      </p:sp>
      <p:sp>
        <p:nvSpPr>
          <p:cNvPr id="13" name="ZoneTexte 12">
            <a:extLst>
              <a:ext uri="{FF2B5EF4-FFF2-40B4-BE49-F238E27FC236}">
                <a16:creationId xmlns:a16="http://schemas.microsoft.com/office/drawing/2014/main" id="{0BD58EB4-F3CE-AFBC-BA21-7FE4AC41241D}"/>
              </a:ext>
            </a:extLst>
          </p:cNvPr>
          <p:cNvSpPr txBox="1"/>
          <p:nvPr/>
        </p:nvSpPr>
        <p:spPr>
          <a:xfrm>
            <a:off x="8299563" y="2817110"/>
            <a:ext cx="334297" cy="584775"/>
          </a:xfrm>
          <a:prstGeom prst="rect">
            <a:avLst/>
          </a:prstGeom>
          <a:noFill/>
        </p:spPr>
        <p:txBody>
          <a:bodyPr wrap="square">
            <a:spAutoFit/>
          </a:bodyPr>
          <a:lstStyle/>
          <a:p>
            <a:r>
              <a:rPr kumimoji="0" lang="fr-FR" sz="32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a:t>
            </a:r>
            <a:endParaRPr lang="fr-FR" sz="2400" dirty="0">
              <a:solidFill>
                <a:srgbClr val="FF0000"/>
              </a:solidFill>
            </a:endParaRPr>
          </a:p>
        </p:txBody>
      </p:sp>
      <p:sp>
        <p:nvSpPr>
          <p:cNvPr id="14" name="ZoneTexte 13">
            <a:extLst>
              <a:ext uri="{FF2B5EF4-FFF2-40B4-BE49-F238E27FC236}">
                <a16:creationId xmlns:a16="http://schemas.microsoft.com/office/drawing/2014/main" id="{967B0EBF-15E3-279B-0AC7-DB623101608E}"/>
              </a:ext>
            </a:extLst>
          </p:cNvPr>
          <p:cNvSpPr txBox="1"/>
          <p:nvPr/>
        </p:nvSpPr>
        <p:spPr>
          <a:xfrm>
            <a:off x="1573164" y="3136612"/>
            <a:ext cx="334297" cy="584775"/>
          </a:xfrm>
          <a:prstGeom prst="rect">
            <a:avLst/>
          </a:prstGeom>
          <a:noFill/>
        </p:spPr>
        <p:txBody>
          <a:bodyPr wrap="square">
            <a:spAutoFit/>
          </a:bodyPr>
          <a:lstStyle/>
          <a:p>
            <a:r>
              <a:rPr kumimoji="0" lang="fr-FR" sz="32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a:t>
            </a:r>
            <a:endParaRPr lang="fr-FR" sz="2400" dirty="0">
              <a:solidFill>
                <a:srgbClr val="FF0000"/>
              </a:solidFill>
            </a:endParaRPr>
          </a:p>
        </p:txBody>
      </p:sp>
      <p:sp>
        <p:nvSpPr>
          <p:cNvPr id="15" name="ZoneTexte 14">
            <a:extLst>
              <a:ext uri="{FF2B5EF4-FFF2-40B4-BE49-F238E27FC236}">
                <a16:creationId xmlns:a16="http://schemas.microsoft.com/office/drawing/2014/main" id="{EE7523BA-9C81-9FEE-F38F-230B0CFDAA73}"/>
              </a:ext>
            </a:extLst>
          </p:cNvPr>
          <p:cNvSpPr txBox="1"/>
          <p:nvPr/>
        </p:nvSpPr>
        <p:spPr>
          <a:xfrm>
            <a:off x="6185629" y="3567313"/>
            <a:ext cx="334297" cy="584775"/>
          </a:xfrm>
          <a:prstGeom prst="rect">
            <a:avLst/>
          </a:prstGeom>
          <a:noFill/>
        </p:spPr>
        <p:txBody>
          <a:bodyPr wrap="square">
            <a:spAutoFit/>
          </a:bodyPr>
          <a:lstStyle/>
          <a:p>
            <a:r>
              <a:rPr kumimoji="0" lang="fr-FR" sz="32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a:t>
            </a:r>
            <a:endParaRPr lang="fr-FR" sz="2400" dirty="0">
              <a:solidFill>
                <a:srgbClr val="FF0000"/>
              </a:solidFill>
            </a:endParaRPr>
          </a:p>
        </p:txBody>
      </p:sp>
      <p:sp>
        <p:nvSpPr>
          <p:cNvPr id="16" name="ZoneTexte 15">
            <a:extLst>
              <a:ext uri="{FF2B5EF4-FFF2-40B4-BE49-F238E27FC236}">
                <a16:creationId xmlns:a16="http://schemas.microsoft.com/office/drawing/2014/main" id="{6471592E-4754-31F5-1C2F-026FE0C68FB6}"/>
              </a:ext>
            </a:extLst>
          </p:cNvPr>
          <p:cNvSpPr txBox="1"/>
          <p:nvPr/>
        </p:nvSpPr>
        <p:spPr>
          <a:xfrm>
            <a:off x="2354827" y="4026555"/>
            <a:ext cx="334297" cy="584775"/>
          </a:xfrm>
          <a:prstGeom prst="rect">
            <a:avLst/>
          </a:prstGeom>
          <a:noFill/>
        </p:spPr>
        <p:txBody>
          <a:bodyPr wrap="square">
            <a:spAutoFit/>
          </a:bodyPr>
          <a:lstStyle/>
          <a:p>
            <a:r>
              <a:rPr kumimoji="0" lang="fr-FR" sz="32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a:t>
            </a:r>
            <a:endParaRPr lang="fr-FR" sz="2400" dirty="0">
              <a:solidFill>
                <a:srgbClr val="FF0000"/>
              </a:solidFill>
            </a:endParaRPr>
          </a:p>
        </p:txBody>
      </p:sp>
    </p:spTree>
    <p:extLst>
      <p:ext uri="{BB962C8B-B14F-4D97-AF65-F5344CB8AC3E}">
        <p14:creationId xmlns:p14="http://schemas.microsoft.com/office/powerpoint/2010/main" val="7133181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6C4DA-F75B-A427-CEA9-1FB45928B25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E702A09-7751-E9C9-6A23-EBDD7A1D8960}"/>
              </a:ext>
            </a:extLst>
          </p:cNvPr>
          <p:cNvSpPr>
            <a:spLocks noGrp="1"/>
          </p:cNvSpPr>
          <p:nvPr>
            <p:ph type="body" sz="quarter" idx="10"/>
          </p:nvPr>
        </p:nvSpPr>
        <p:spPr/>
        <p:txBody>
          <a:bodyPr>
            <a:normAutofit fontScale="85000" lnSpcReduction="10000"/>
          </a:bodyPr>
          <a:lstStyle/>
          <a:p>
            <a:r>
              <a:rPr lang="fr-FR" dirty="0"/>
              <a:t>10 min</a:t>
            </a:r>
          </a:p>
        </p:txBody>
      </p:sp>
    </p:spTree>
    <p:extLst>
      <p:ext uri="{BB962C8B-B14F-4D97-AF65-F5344CB8AC3E}">
        <p14:creationId xmlns:p14="http://schemas.microsoft.com/office/powerpoint/2010/main" val="25139577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F8210-31D7-8A45-18CD-944F14595512}"/>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82D8524F-E247-7273-9F40-6E8AAB785ED7}"/>
              </a:ext>
            </a:extLst>
          </p:cNvPr>
          <p:cNvSpPr>
            <a:spLocks noGrp="1"/>
          </p:cNvSpPr>
          <p:nvPr>
            <p:ph type="title"/>
          </p:nvPr>
        </p:nvSpPr>
        <p:spPr/>
        <p:txBody>
          <a:bodyPr/>
          <a:lstStyle/>
          <a:p>
            <a:r>
              <a:rPr lang="fr-FR" dirty="0">
                <a:solidFill>
                  <a:srgbClr val="E7E6E6">
                    <a:lumMod val="50000"/>
                  </a:srgbClr>
                </a:solidFill>
                <a:latin typeface="Calibri" panose="020F0502020204030204"/>
              </a:rPr>
              <a:t>Lisez à haute voix le texte suivant. N’oubliez pas, lisez par groupes de mots et non mot par mot. Travaillez seuls.</a:t>
            </a:r>
          </a:p>
        </p:txBody>
      </p:sp>
      <p:sp>
        <p:nvSpPr>
          <p:cNvPr id="10" name="Espace réservé du contenu 3">
            <a:extLst>
              <a:ext uri="{FF2B5EF4-FFF2-40B4-BE49-F238E27FC236}">
                <a16:creationId xmlns:a16="http://schemas.microsoft.com/office/drawing/2014/main" id="{84B2CF35-B832-FDD1-1E2F-6D469DAB6B68}"/>
              </a:ext>
            </a:extLst>
          </p:cNvPr>
          <p:cNvSpPr>
            <a:spLocks noGrp="1"/>
          </p:cNvSpPr>
          <p:nvPr>
            <p:ph sz="quarter" idx="11"/>
          </p:nvPr>
        </p:nvSpPr>
        <p:spPr>
          <a:xfrm>
            <a:off x="871188" y="640628"/>
            <a:ext cx="10529279" cy="267549"/>
          </a:xfrm>
        </p:spPr>
        <p:txBody>
          <a:bodyPr/>
          <a:lstStyle/>
          <a:p>
            <a:r>
              <a:rPr lang="fr-FR" sz="1600" dirty="0">
                <a:solidFill>
                  <a:schemeClr val="bg1">
                    <a:lumMod val="65000"/>
                  </a:schemeClr>
                </a:solidFill>
                <a:ea typeface="Calibri" panose="020F0502020204030204" pitchFamily="34" charset="0"/>
              </a:rPr>
              <a:t>Circuler dans les rangs. Accompagner les élèves en difficulté. Corrigez systématiquement les erreurs de lecture.</a:t>
            </a:r>
          </a:p>
        </p:txBody>
      </p:sp>
      <p:pic>
        <p:nvPicPr>
          <p:cNvPr id="4" name="Image 3" descr="Une image contenant texte, capture d’écran, Police, nombre&#10;&#10;Le contenu généré par l’IA peut être incorrect.">
            <a:extLst>
              <a:ext uri="{FF2B5EF4-FFF2-40B4-BE49-F238E27FC236}">
                <a16:creationId xmlns:a16="http://schemas.microsoft.com/office/drawing/2014/main" id="{9DC46CB5-18ED-BC7F-DBBB-45715E10B933}"/>
              </a:ext>
            </a:extLst>
          </p:cNvPr>
          <p:cNvPicPr>
            <a:picLocks noChangeAspect="1"/>
          </p:cNvPicPr>
          <p:nvPr/>
        </p:nvPicPr>
        <p:blipFill>
          <a:blip r:embed="rId2"/>
          <a:srcRect t="34718"/>
          <a:stretch>
            <a:fillRect/>
          </a:stretch>
        </p:blipFill>
        <p:spPr>
          <a:xfrm>
            <a:off x="1864899" y="5388428"/>
            <a:ext cx="7264773" cy="1069563"/>
          </a:xfrm>
          <a:prstGeom prst="rect">
            <a:avLst/>
          </a:prstGeom>
        </p:spPr>
      </p:pic>
      <p:sp>
        <p:nvSpPr>
          <p:cNvPr id="3" name="ZoneTexte 2">
            <a:extLst>
              <a:ext uri="{FF2B5EF4-FFF2-40B4-BE49-F238E27FC236}">
                <a16:creationId xmlns:a16="http://schemas.microsoft.com/office/drawing/2014/main" id="{9A7B63CE-F67B-025E-1FCC-4CE7982AD2D1}"/>
              </a:ext>
            </a:extLst>
          </p:cNvPr>
          <p:cNvSpPr txBox="1"/>
          <p:nvPr/>
        </p:nvSpPr>
        <p:spPr>
          <a:xfrm>
            <a:off x="605182" y="1070810"/>
            <a:ext cx="11061290" cy="4154984"/>
          </a:xfrm>
          <a:prstGeom prst="rect">
            <a:avLst/>
          </a:prstGeom>
          <a:solidFill>
            <a:schemeClr val="tx2">
              <a:lumMod val="10000"/>
              <a:lumOff val="90000"/>
            </a:schemeClr>
          </a:solidFill>
          <a:ln>
            <a:solidFill>
              <a:schemeClr val="tx1"/>
            </a:solidFill>
          </a:ln>
        </p:spPr>
        <p:txBody>
          <a:bodyPr wrap="square">
            <a:spAutoFit/>
          </a:bodyPr>
          <a:lstStyle/>
          <a:p>
            <a:pPr algn="just"/>
            <a:r>
              <a:rPr lang="fr-FR" sz="2200" b="0" i="0" u="none" strike="noStrike" baseline="0" dirty="0">
                <a:latin typeface="Calibri" panose="020F0502020204030204" pitchFamily="34" charset="0"/>
              </a:rPr>
              <a:t>      Il était une fois un vieux pêcheur qui menait une vie simple et tranquille au bord d’un lac. Chaque matin, il jetait son filet en espérant attraper assez de poissons pour manger. Mais, depuis quelques jours, le lac semblait vide. Un soir, découragé, il soupira : </a:t>
            </a:r>
          </a:p>
          <a:p>
            <a:pPr algn="just"/>
            <a:r>
              <a:rPr lang="fr-FR" sz="2200" b="0" i="0" u="none" strike="noStrike" baseline="0" dirty="0">
                <a:latin typeface="Calibri" panose="020F0502020204030204" pitchFamily="34" charset="0"/>
              </a:rPr>
              <a:t>      — Hélas ! Si seulement le lac voulait me donner un dernier poisson… </a:t>
            </a:r>
          </a:p>
          <a:p>
            <a:pPr algn="just"/>
            <a:r>
              <a:rPr lang="fr-FR" sz="2200" b="0" i="0" u="none" strike="noStrike" baseline="0" dirty="0">
                <a:latin typeface="Calibri" panose="020F0502020204030204" pitchFamily="34" charset="0"/>
              </a:rPr>
              <a:t>     À ce moment-là, une créature fantastique se dressa devant lui. Surpris, le vieil homme recula en criant : </a:t>
            </a:r>
          </a:p>
          <a:p>
            <a:pPr algn="just"/>
            <a:r>
              <a:rPr lang="fr-FR" sz="2200" b="0" i="0" u="none" strike="noStrike" baseline="0" dirty="0">
                <a:latin typeface="Calibri" panose="020F0502020204030204" pitchFamily="34" charset="0"/>
              </a:rPr>
              <a:t>    — Oh ! Mon Dieu ! Que se passe-t-il ? </a:t>
            </a:r>
          </a:p>
          <a:p>
            <a:pPr algn="just"/>
            <a:r>
              <a:rPr lang="fr-FR" sz="2200" b="0" i="0" u="none" strike="noStrike" baseline="0" dirty="0">
                <a:latin typeface="Calibri" panose="020F0502020204030204" pitchFamily="34" charset="0"/>
              </a:rPr>
              <a:t>   Une voix douce s’éleva d’un petit flacon qui flottait à la surface de l’eau : </a:t>
            </a:r>
          </a:p>
          <a:p>
            <a:pPr algn="just"/>
            <a:r>
              <a:rPr lang="fr-FR" sz="2200" b="0" i="0" u="none" strike="noStrike" baseline="0" dirty="0">
                <a:latin typeface="Calibri" panose="020F0502020204030204" pitchFamily="34" charset="0"/>
              </a:rPr>
              <a:t>   — N’aie pas peur, brave homme. Je suis l’esprit du lac. Si tu me libères, je t’offre un souhait. </a:t>
            </a:r>
          </a:p>
          <a:p>
            <a:pPr algn="just"/>
            <a:r>
              <a:rPr lang="fr-FR" sz="2200" b="0" i="0" u="none" strike="noStrike" baseline="0" dirty="0">
                <a:latin typeface="Calibri" panose="020F0502020204030204" pitchFamily="34" charset="0"/>
              </a:rPr>
              <a:t>   Tremblant, le vieillard ouvrit le flacon avec beaucoup d’attention. Aussitôt, une lumière jaillit et un être merveilleux apparut. Ébloui, le pêcheur tomba à genoux. L’esprit dit : </a:t>
            </a:r>
          </a:p>
          <a:p>
            <a:pPr algn="just"/>
            <a:r>
              <a:rPr lang="fr-FR" sz="2200" b="0" i="0" u="none" strike="noStrike" baseline="0" dirty="0">
                <a:latin typeface="Calibri" panose="020F0502020204030204" pitchFamily="34" charset="0"/>
              </a:rPr>
              <a:t>   — Tu peux me demander ce que ton cœur désire le plus. </a:t>
            </a:r>
            <a:endParaRPr lang="fr-FR" sz="2200" dirty="0"/>
          </a:p>
        </p:txBody>
      </p:sp>
    </p:spTree>
    <p:extLst>
      <p:ext uri="{BB962C8B-B14F-4D97-AF65-F5344CB8AC3E}">
        <p14:creationId xmlns:p14="http://schemas.microsoft.com/office/powerpoint/2010/main" val="27498981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8430CE-969A-161F-3334-EFEBF26B1B40}"/>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42745117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a:xfrm>
            <a:off x="852446" y="284489"/>
            <a:ext cx="10277091" cy="267549"/>
          </a:xfrm>
        </p:spPr>
        <p:txBody>
          <a:bodyPr/>
          <a:lstStyle/>
          <a:p>
            <a:r>
              <a:rPr lang="fr-FR" dirty="0">
                <a:solidFill>
                  <a:srgbClr val="E7E6E6">
                    <a:lumMod val="50000"/>
                  </a:srgbClr>
                </a:solidFill>
                <a:latin typeface="Calibri" panose="020F0502020204030204"/>
              </a:rPr>
              <a:t>Qui peut me rappeler les stratégies que nous avons appliquées aujourd’hui ? </a:t>
            </a:r>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4294967295"/>
          </p:nvPr>
        </p:nvSpPr>
        <p:spPr>
          <a:xfrm>
            <a:off x="877886" y="601210"/>
            <a:ext cx="10277475" cy="268287"/>
          </a:xfrm>
        </p:spPr>
        <p:txBody>
          <a:bodyPr>
            <a:noAutofit/>
          </a:bodyPr>
          <a:lstStyle/>
          <a:p>
            <a:pPr marL="0" indent="0">
              <a:buNone/>
            </a:pPr>
            <a:r>
              <a:rPr lang="fr-FR" sz="1600" i="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Désigner quelques élèves.</a:t>
            </a:r>
          </a:p>
        </p:txBody>
      </p:sp>
      <p:sp>
        <p:nvSpPr>
          <p:cNvPr id="7" name="ZoneTexte 6">
            <a:extLst>
              <a:ext uri="{FF2B5EF4-FFF2-40B4-BE49-F238E27FC236}">
                <a16:creationId xmlns:a16="http://schemas.microsoft.com/office/drawing/2014/main" id="{1C61653B-4F16-6F3C-81EA-8B3D70DACAE4}"/>
              </a:ext>
            </a:extLst>
          </p:cNvPr>
          <p:cNvSpPr txBox="1"/>
          <p:nvPr/>
        </p:nvSpPr>
        <p:spPr>
          <a:xfrm>
            <a:off x="558800" y="1202077"/>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b="1" dirty="0"/>
              <a:t>1. Aujourd’hui, nous avons appliqué cette stratégie de lecture :</a:t>
            </a:r>
          </a:p>
        </p:txBody>
      </p:sp>
      <p:sp>
        <p:nvSpPr>
          <p:cNvPr id="9" name="Rectangle 8">
            <a:extLst>
              <a:ext uri="{FF2B5EF4-FFF2-40B4-BE49-F238E27FC236}">
                <a16:creationId xmlns:a16="http://schemas.microsoft.com/office/drawing/2014/main" id="{5231242C-DE2D-AF44-104E-CEDA63BD5ABC}"/>
              </a:ext>
            </a:extLst>
          </p:cNvPr>
          <p:cNvSpPr/>
          <p:nvPr/>
        </p:nvSpPr>
        <p:spPr>
          <a:xfrm>
            <a:off x="883270" y="1682945"/>
            <a:ext cx="9839160" cy="1894621"/>
          </a:xfrm>
          <a:prstGeom prst="rect">
            <a:avLst/>
          </a:prstGeom>
          <a:solidFill>
            <a:schemeClr val="accent2">
              <a:lumMod val="20000"/>
              <a:lumOff val="80000"/>
            </a:schemeClr>
          </a:solidFill>
          <a:ln>
            <a:solidFill>
              <a:schemeClr val="tx1"/>
            </a:solidFill>
          </a:ln>
        </p:spPr>
        <p:txBody>
          <a:bodyPr wrap="square">
            <a:spAutoFit/>
          </a:bodyPr>
          <a:lstStyle/>
          <a:p>
            <a:pPr>
              <a:lnSpc>
                <a:spcPct val="150000"/>
              </a:lnSpc>
            </a:pPr>
            <a:endParaRPr lang="fr-FR" sz="2000" i="1" dirty="0"/>
          </a:p>
          <a:p>
            <a:pPr>
              <a:lnSpc>
                <a:spcPct val="150000"/>
              </a:lnSpc>
            </a:pPr>
            <a:endParaRPr lang="fr-FR" sz="2000" i="1" dirty="0"/>
          </a:p>
          <a:p>
            <a:pPr>
              <a:lnSpc>
                <a:spcPct val="150000"/>
              </a:lnSpc>
            </a:pPr>
            <a:endParaRPr lang="fr-FR" sz="2000" i="1" dirty="0"/>
          </a:p>
          <a:p>
            <a:pPr>
              <a:lnSpc>
                <a:spcPct val="150000"/>
              </a:lnSpc>
            </a:pPr>
            <a:endParaRPr lang="fr-FR" sz="2000" i="1" dirty="0"/>
          </a:p>
        </p:txBody>
      </p:sp>
      <p:sp>
        <p:nvSpPr>
          <p:cNvPr id="10" name="Rectangle 9">
            <a:extLst>
              <a:ext uri="{FF2B5EF4-FFF2-40B4-BE49-F238E27FC236}">
                <a16:creationId xmlns:a16="http://schemas.microsoft.com/office/drawing/2014/main" id="{5DD2AC86-DE48-FE63-A9FE-868B9E5938CC}"/>
              </a:ext>
            </a:extLst>
          </p:cNvPr>
          <p:cNvSpPr/>
          <p:nvPr/>
        </p:nvSpPr>
        <p:spPr>
          <a:xfrm>
            <a:off x="909092" y="4019285"/>
            <a:ext cx="9813337" cy="1631216"/>
          </a:xfrm>
          <a:prstGeom prst="rect">
            <a:avLst/>
          </a:prstGeom>
          <a:solidFill>
            <a:schemeClr val="accent2">
              <a:lumMod val="20000"/>
              <a:lumOff val="80000"/>
            </a:schemeClr>
          </a:solidFill>
          <a:ln>
            <a:solidFill>
              <a:schemeClr val="tx1"/>
            </a:solidFill>
          </a:ln>
        </p:spPr>
        <p:txBody>
          <a:bodyPr wrap="square">
            <a:spAutoFit/>
          </a:bodyPr>
          <a:lstStyle/>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p:txBody>
      </p:sp>
      <p:sp>
        <p:nvSpPr>
          <p:cNvPr id="11" name="ZoneTexte 10">
            <a:extLst>
              <a:ext uri="{FF2B5EF4-FFF2-40B4-BE49-F238E27FC236}">
                <a16:creationId xmlns:a16="http://schemas.microsoft.com/office/drawing/2014/main" id="{DB33FA17-911E-C19C-DC6C-5433FFF3F2F2}"/>
              </a:ext>
            </a:extLst>
          </p:cNvPr>
          <p:cNvSpPr txBox="1"/>
          <p:nvPr/>
        </p:nvSpPr>
        <p:spPr>
          <a:xfrm>
            <a:off x="558800" y="3590450"/>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b="1" dirty="0"/>
              <a:t>2. Nous avons également appliqué cette stratégie de lecture fluence :</a:t>
            </a:r>
          </a:p>
        </p:txBody>
      </p:sp>
    </p:spTree>
    <p:extLst>
      <p:ext uri="{BB962C8B-B14F-4D97-AF65-F5344CB8AC3E}">
        <p14:creationId xmlns:p14="http://schemas.microsoft.com/office/powerpoint/2010/main" val="8922180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0A5AC-577F-3D2F-1D00-C1D966F3A5F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E6BDF42-E88F-F48D-CA39-3F90FB08A5D1}"/>
              </a:ext>
            </a:extLst>
          </p:cNvPr>
          <p:cNvSpPr/>
          <p:nvPr/>
        </p:nvSpPr>
        <p:spPr>
          <a:xfrm>
            <a:off x="852446" y="7313096"/>
            <a:ext cx="9813337" cy="1631216"/>
          </a:xfrm>
          <a:prstGeom prst="rect">
            <a:avLst/>
          </a:prstGeom>
          <a:solidFill>
            <a:schemeClr val="accent2">
              <a:lumMod val="20000"/>
              <a:lumOff val="80000"/>
            </a:schemeClr>
          </a:solidFill>
          <a:ln>
            <a:solidFill>
              <a:schemeClr val="tx1"/>
            </a:solidFill>
          </a:ln>
        </p:spPr>
        <p:txBody>
          <a:bodyPr wrap="square">
            <a:spAutoFit/>
          </a:bodyPr>
          <a:lstStyle/>
          <a:p>
            <a:r>
              <a:rPr lang="fr-FR" sz="2000" b="1" dirty="0">
                <a:latin typeface="Calibri" panose="020F0502020204030204" pitchFamily="34" charset="0"/>
                <a:ea typeface="Calibri" panose="020F0502020204030204" pitchFamily="34" charset="0"/>
                <a:cs typeface="Calibri" panose="020F0502020204030204" pitchFamily="34" charset="0"/>
              </a:rPr>
              <a:t>Lire par groupes de mots et non mot par mot :</a:t>
            </a:r>
            <a:endParaRPr lang="fr-FR" sz="2000" dirty="0">
              <a:latin typeface="Calibri" panose="020F0502020204030204" pitchFamily="34" charset="0"/>
              <a:ea typeface="Calibri" panose="020F0502020204030204" pitchFamily="34" charset="0"/>
              <a:cs typeface="Calibri" panose="020F0502020204030204" pitchFamily="34" charset="0"/>
            </a:endParaRPr>
          </a:p>
          <a:p>
            <a:pPr marL="800100" lvl="1" indent="-342900">
              <a:buFont typeface="Wingdings" panose="05000000000000000000" pitchFamily="2" charset="2"/>
              <a:buChar char="§"/>
            </a:pPr>
            <a:r>
              <a:rPr lang="fr-FR" sz="2000" dirty="0">
                <a:latin typeface="Calibri" panose="020F0502020204030204" pitchFamily="34" charset="0"/>
                <a:ea typeface="Calibri" panose="020F0502020204030204" pitchFamily="34" charset="0"/>
                <a:cs typeface="Calibri" panose="020F0502020204030204" pitchFamily="34" charset="0"/>
              </a:rPr>
              <a:t>Dès mon arrivée</a:t>
            </a:r>
          </a:p>
          <a:p>
            <a:pPr marL="800100" lvl="1" indent="-342900">
              <a:buFont typeface="Wingdings" panose="05000000000000000000" pitchFamily="2" charset="2"/>
              <a:buChar char="§"/>
            </a:pPr>
            <a:r>
              <a:rPr lang="fr-FR" sz="2000" dirty="0">
                <a:latin typeface="Calibri" panose="020F0502020204030204" pitchFamily="34" charset="0"/>
                <a:ea typeface="Calibri" panose="020F0502020204030204" pitchFamily="34" charset="0"/>
                <a:cs typeface="Calibri" panose="020F0502020204030204" pitchFamily="34" charset="0"/>
              </a:rPr>
              <a:t>Il y a beaucoup de</a:t>
            </a:r>
          </a:p>
          <a:p>
            <a:pPr marL="800100" lvl="1" indent="-342900">
              <a:buFont typeface="Wingdings" panose="05000000000000000000" pitchFamily="2" charset="2"/>
              <a:buChar char="§"/>
            </a:pPr>
            <a:r>
              <a:rPr lang="fr-FR" sz="2000" dirty="0">
                <a:latin typeface="Calibri" panose="020F0502020204030204" pitchFamily="34" charset="0"/>
                <a:ea typeface="Calibri" panose="020F0502020204030204" pitchFamily="34" charset="0"/>
                <a:cs typeface="Calibri" panose="020F0502020204030204" pitchFamily="34" charset="0"/>
              </a:rPr>
              <a:t>Je suis certain que …</a:t>
            </a:r>
          </a:p>
          <a:p>
            <a:pPr marL="800100" lvl="1" indent="-342900">
              <a:buFont typeface="Wingdings" panose="05000000000000000000" pitchFamily="2" charset="2"/>
              <a:buChar char="§"/>
            </a:pPr>
            <a:r>
              <a:rPr lang="fr-FR" sz="2000" dirty="0">
                <a:latin typeface="Calibri" panose="020F0502020204030204" pitchFamily="34" charset="0"/>
                <a:ea typeface="Calibri" panose="020F0502020204030204" pitchFamily="34" charset="0"/>
                <a:cs typeface="Calibri" panose="020F0502020204030204" pitchFamily="34" charset="0"/>
              </a:rPr>
              <a:t>Au cœur de.</a:t>
            </a:r>
          </a:p>
        </p:txBody>
      </p:sp>
      <p:sp>
        <p:nvSpPr>
          <p:cNvPr id="2" name="Titre 1">
            <a:extLst>
              <a:ext uri="{FF2B5EF4-FFF2-40B4-BE49-F238E27FC236}">
                <a16:creationId xmlns:a16="http://schemas.microsoft.com/office/drawing/2014/main" id="{31627BEF-F451-8995-F2EF-4777660CB658}"/>
              </a:ext>
            </a:extLst>
          </p:cNvPr>
          <p:cNvSpPr>
            <a:spLocks noGrp="1"/>
          </p:cNvSpPr>
          <p:nvPr>
            <p:ph type="title"/>
          </p:nvPr>
        </p:nvSpPr>
        <p:spPr>
          <a:xfrm>
            <a:off x="852446" y="284489"/>
            <a:ext cx="10277091" cy="267549"/>
          </a:xfrm>
        </p:spPr>
        <p:txBody>
          <a:bodyPr/>
          <a:lstStyle/>
          <a:p>
            <a:r>
              <a:rPr lang="fr-FR" dirty="0">
                <a:solidFill>
                  <a:srgbClr val="E7E6E6">
                    <a:lumMod val="50000"/>
                  </a:srgbClr>
                </a:solidFill>
                <a:latin typeface="Calibri" panose="020F0502020204030204"/>
              </a:rPr>
              <a:t>Voici les stratégies que nous avons appliquées aujourd’hui.</a:t>
            </a:r>
          </a:p>
        </p:txBody>
      </p:sp>
      <p:sp>
        <p:nvSpPr>
          <p:cNvPr id="4" name="Espace réservé du contenu 3">
            <a:extLst>
              <a:ext uri="{FF2B5EF4-FFF2-40B4-BE49-F238E27FC236}">
                <a16:creationId xmlns:a16="http://schemas.microsoft.com/office/drawing/2014/main" id="{0CE25022-8F8A-D101-F54B-EE5468246CFB}"/>
              </a:ext>
            </a:extLst>
          </p:cNvPr>
          <p:cNvSpPr>
            <a:spLocks noGrp="1"/>
          </p:cNvSpPr>
          <p:nvPr>
            <p:ph sz="quarter" idx="4294967295"/>
          </p:nvPr>
        </p:nvSpPr>
        <p:spPr>
          <a:xfrm>
            <a:off x="877886" y="601210"/>
            <a:ext cx="10277475" cy="268287"/>
          </a:xfrm>
        </p:spPr>
        <p:txBody>
          <a:bodyPr>
            <a:noAutofit/>
          </a:bodyPr>
          <a:lstStyle/>
          <a:p>
            <a:pPr marL="0" indent="0">
              <a:buNone/>
            </a:pPr>
            <a:r>
              <a:rPr lang="fr-FR" sz="1600" i="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Ces notes peuvent éventuellement servir de traces écrites.</a:t>
            </a:r>
          </a:p>
        </p:txBody>
      </p:sp>
      <p:sp>
        <p:nvSpPr>
          <p:cNvPr id="8" name="ZoneTexte 7">
            <a:extLst>
              <a:ext uri="{FF2B5EF4-FFF2-40B4-BE49-F238E27FC236}">
                <a16:creationId xmlns:a16="http://schemas.microsoft.com/office/drawing/2014/main" id="{C4198A0A-7084-3831-B4E0-09030458A679}"/>
              </a:ext>
            </a:extLst>
          </p:cNvPr>
          <p:cNvSpPr txBox="1"/>
          <p:nvPr/>
        </p:nvSpPr>
        <p:spPr>
          <a:xfrm>
            <a:off x="558800" y="1202077"/>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b="1" dirty="0"/>
              <a:t>1. Aujourd’hui, nous avons appliqué cette stratégie de lecture :</a:t>
            </a:r>
          </a:p>
        </p:txBody>
      </p:sp>
      <p:sp>
        <p:nvSpPr>
          <p:cNvPr id="10" name="Rectangle 9">
            <a:extLst>
              <a:ext uri="{FF2B5EF4-FFF2-40B4-BE49-F238E27FC236}">
                <a16:creationId xmlns:a16="http://schemas.microsoft.com/office/drawing/2014/main" id="{E5105594-BC98-A15E-2344-AEF921FA33AE}"/>
              </a:ext>
            </a:extLst>
          </p:cNvPr>
          <p:cNvSpPr/>
          <p:nvPr/>
        </p:nvSpPr>
        <p:spPr>
          <a:xfrm>
            <a:off x="826623" y="1630912"/>
            <a:ext cx="9839160" cy="2246769"/>
          </a:xfrm>
          <a:prstGeom prst="rect">
            <a:avLst/>
          </a:prstGeom>
          <a:solidFill>
            <a:schemeClr val="accent2">
              <a:lumMod val="20000"/>
              <a:lumOff val="80000"/>
            </a:schemeClr>
          </a:solidFill>
          <a:ln>
            <a:solidFill>
              <a:schemeClr val="tx1"/>
            </a:solidFill>
          </a:ln>
        </p:spPr>
        <p:txBody>
          <a:bodyPr wrap="square">
            <a:spAutoFit/>
          </a:bodyPr>
          <a:lstStyle/>
          <a:p>
            <a:r>
              <a:rPr lang="fr-FR" sz="2000" b="1" dirty="0">
                <a:solidFill>
                  <a:prstClr val="black"/>
                </a:solidFill>
                <a:latin typeface="Calibri" panose="020F0502020204030204" pitchFamily="34" charset="0"/>
                <a:cs typeface="Calibri" panose="020F0502020204030204" pitchFamily="34" charset="0"/>
              </a:rPr>
              <a:t>Lire un texte et repérer les informations importantes pour répondre à des questions.</a:t>
            </a:r>
          </a:p>
          <a:p>
            <a:r>
              <a:rPr lang="fr-FR" sz="2000" b="1" dirty="0">
                <a:solidFill>
                  <a:prstClr val="black"/>
                </a:solidFill>
                <a:latin typeface="Calibri" panose="020F0502020204030204" pitchFamily="34" charset="0"/>
                <a:cs typeface="Calibri" panose="020F0502020204030204" pitchFamily="34" charset="0"/>
              </a:rPr>
              <a:t>Identifier les étapes d’un récit : </a:t>
            </a:r>
            <a:r>
              <a:rPr lang="fr-FR" sz="2000" b="1" dirty="0">
                <a:solidFill>
                  <a:srgbClr val="0070C0"/>
                </a:solidFill>
                <a:latin typeface="Calibri" panose="020F0502020204030204" pitchFamily="34" charset="0"/>
                <a:cs typeface="Calibri" panose="020F0502020204030204" pitchFamily="34" charset="0"/>
              </a:rPr>
              <a:t>situation initiale, élément perturbateur, péripéties, dénouement, situation finale.</a:t>
            </a:r>
          </a:p>
          <a:p>
            <a:r>
              <a:rPr lang="fr-FR" sz="2000" b="1" dirty="0">
                <a:solidFill>
                  <a:prstClr val="black"/>
                </a:solidFill>
                <a:latin typeface="Calibri" panose="020F0502020204030204" pitchFamily="34" charset="0"/>
                <a:cs typeface="Calibri" panose="020F0502020204030204" pitchFamily="34" charset="0"/>
              </a:rPr>
              <a:t>Associer </a:t>
            </a:r>
            <a:r>
              <a:rPr lang="fr-FR" sz="2000" b="1" dirty="0">
                <a:solidFill>
                  <a:srgbClr val="0070C0"/>
                </a:solidFill>
                <a:latin typeface="Calibri" panose="020F0502020204030204" pitchFamily="34" charset="0"/>
                <a:cs typeface="Calibri" panose="020F0502020204030204" pitchFamily="34" charset="0"/>
              </a:rPr>
              <a:t>les événements </a:t>
            </a:r>
            <a:r>
              <a:rPr lang="fr-FR" sz="2000" b="1" dirty="0">
                <a:solidFill>
                  <a:prstClr val="black"/>
                </a:solidFill>
                <a:latin typeface="Calibri" panose="020F0502020204030204" pitchFamily="34" charset="0"/>
                <a:cs typeface="Calibri" panose="020F0502020204030204" pitchFamily="34" charset="0"/>
              </a:rPr>
              <a:t>à </a:t>
            </a:r>
            <a:r>
              <a:rPr lang="fr-FR" sz="2000" b="1" dirty="0">
                <a:solidFill>
                  <a:srgbClr val="0070C0"/>
                </a:solidFill>
                <a:latin typeface="Calibri" panose="020F0502020204030204" pitchFamily="34" charset="0"/>
                <a:cs typeface="Calibri" panose="020F0502020204030204" pitchFamily="34" charset="0"/>
              </a:rPr>
              <a:t>l’étape du récit </a:t>
            </a:r>
            <a:r>
              <a:rPr lang="fr-FR" sz="2000" b="1" dirty="0">
                <a:solidFill>
                  <a:prstClr val="black"/>
                </a:solidFill>
                <a:latin typeface="Calibri" panose="020F0502020204030204" pitchFamily="34" charset="0"/>
                <a:cs typeface="Calibri" panose="020F0502020204030204" pitchFamily="34" charset="0"/>
              </a:rPr>
              <a:t>correspondante pour mieux comprendre la structure d’une histoire.</a:t>
            </a:r>
          </a:p>
          <a:p>
            <a:r>
              <a:rPr lang="fr-FR" sz="2000" b="1" dirty="0">
                <a:solidFill>
                  <a:prstClr val="black"/>
                </a:solidFill>
                <a:latin typeface="Calibri" panose="020F0502020204030204" pitchFamily="34" charset="0"/>
                <a:cs typeface="Calibri" panose="020F0502020204030204" pitchFamily="34" charset="0"/>
              </a:rPr>
              <a:t>Reconnaître les éléments caractéristiques d’un récit merveilleux : </a:t>
            </a:r>
            <a:r>
              <a:rPr lang="fr-FR" sz="2000" b="1" dirty="0">
                <a:solidFill>
                  <a:srgbClr val="0070C0"/>
                </a:solidFill>
                <a:latin typeface="Calibri" panose="020F0502020204030204" pitchFamily="34" charset="0"/>
                <a:cs typeface="Calibri" panose="020F0502020204030204" pitchFamily="34" charset="0"/>
              </a:rPr>
              <a:t>élément magique, personnage extraordinaire, objet bizarre, lieu mystérieux.</a:t>
            </a:r>
          </a:p>
        </p:txBody>
      </p:sp>
      <p:sp>
        <p:nvSpPr>
          <p:cNvPr id="7" name="ZoneTexte 6">
            <a:extLst>
              <a:ext uri="{FF2B5EF4-FFF2-40B4-BE49-F238E27FC236}">
                <a16:creationId xmlns:a16="http://schemas.microsoft.com/office/drawing/2014/main" id="{1EA09BB5-5C87-5700-936A-3A9E930B0339}"/>
              </a:ext>
            </a:extLst>
          </p:cNvPr>
          <p:cNvSpPr txBox="1"/>
          <p:nvPr/>
        </p:nvSpPr>
        <p:spPr>
          <a:xfrm>
            <a:off x="755446" y="3876879"/>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b="1" dirty="0"/>
              <a:t>2. Nous avons également appliqué cette stratégie de lecture fluence :</a:t>
            </a:r>
          </a:p>
        </p:txBody>
      </p:sp>
      <p:sp>
        <p:nvSpPr>
          <p:cNvPr id="5" name="Rectangle 4">
            <a:extLst>
              <a:ext uri="{FF2B5EF4-FFF2-40B4-BE49-F238E27FC236}">
                <a16:creationId xmlns:a16="http://schemas.microsoft.com/office/drawing/2014/main" id="{12FC60BB-3ABB-21DF-7241-53D39FC96D2C}"/>
              </a:ext>
            </a:extLst>
          </p:cNvPr>
          <p:cNvSpPr/>
          <p:nvPr/>
        </p:nvSpPr>
        <p:spPr>
          <a:xfrm>
            <a:off x="877886" y="4404607"/>
            <a:ext cx="9813337" cy="1015663"/>
          </a:xfrm>
          <a:prstGeom prst="rect">
            <a:avLst/>
          </a:prstGeom>
          <a:solidFill>
            <a:schemeClr val="accent2">
              <a:lumMod val="20000"/>
              <a:lumOff val="80000"/>
            </a:schemeClr>
          </a:solidFill>
          <a:ln>
            <a:solidFill>
              <a:schemeClr val="tx1"/>
            </a:solidFill>
          </a:ln>
        </p:spPr>
        <p:txBody>
          <a:bodyPr wrap="square">
            <a:spAutoFit/>
          </a:bodyPr>
          <a:lstStyle/>
          <a:p>
            <a:r>
              <a:rPr lang="fr-FR" sz="2000" b="1" dirty="0">
                <a:latin typeface="Calibri" panose="020F0502020204030204" pitchFamily="34" charset="0"/>
                <a:ea typeface="Calibri" panose="020F0502020204030204" pitchFamily="34" charset="0"/>
                <a:cs typeface="Calibri" panose="020F0502020204030204" pitchFamily="34" charset="0"/>
              </a:rPr>
              <a:t>Lire par groupes de mots et marquer des pauses en respectant la ponctuation expressive :</a:t>
            </a:r>
            <a:endParaRPr lang="fr-FR" sz="2000" dirty="0">
              <a:latin typeface="Calibri" panose="020F0502020204030204" pitchFamily="34" charset="0"/>
              <a:ea typeface="Calibri" panose="020F0502020204030204" pitchFamily="34" charset="0"/>
              <a:cs typeface="Calibri" panose="020F0502020204030204" pitchFamily="34" charset="0"/>
            </a:endParaRPr>
          </a:p>
          <a:p>
            <a:pPr marL="800100" lvl="1" indent="-342900">
              <a:buFont typeface="Wingdings" panose="05000000000000000000" pitchFamily="2" charset="2"/>
              <a:buChar char="§"/>
            </a:pPr>
            <a:r>
              <a:rPr lang="fr-FR" sz="2000" b="1" dirty="0">
                <a:solidFill>
                  <a:srgbClr val="0070C0"/>
                </a:solidFill>
                <a:latin typeface="Calibri" panose="020F0502020204030204" pitchFamily="34" charset="0"/>
                <a:ea typeface="Calibri" panose="020F0502020204030204" pitchFamily="34" charset="0"/>
                <a:cs typeface="Calibri" panose="020F0502020204030204" pitchFamily="34" charset="0"/>
              </a:rPr>
              <a:t>- Oh </a:t>
            </a:r>
            <a:r>
              <a:rPr lang="fr-FR" sz="20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fr-FR" sz="2000" b="1" dirty="0">
                <a:solidFill>
                  <a:srgbClr val="0070C0"/>
                </a:solidFill>
                <a:latin typeface="Calibri" panose="020F0502020204030204" pitchFamily="34" charset="0"/>
                <a:ea typeface="Calibri" panose="020F0502020204030204" pitchFamily="34" charset="0"/>
                <a:cs typeface="Calibri" panose="020F0502020204030204" pitchFamily="34" charset="0"/>
              </a:rPr>
              <a:t>Mon Dieu </a:t>
            </a:r>
            <a:r>
              <a:rPr lang="fr-FR" sz="20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fr-FR" sz="2000" b="1" dirty="0">
                <a:solidFill>
                  <a:srgbClr val="0070C0"/>
                </a:solidFill>
                <a:latin typeface="Calibri" panose="020F0502020204030204" pitchFamily="34" charset="0"/>
                <a:ea typeface="Calibri" panose="020F0502020204030204" pitchFamily="34" charset="0"/>
                <a:cs typeface="Calibri" panose="020F0502020204030204" pitchFamily="34" charset="0"/>
              </a:rPr>
              <a:t>Que se passe-t-il </a:t>
            </a:r>
            <a:r>
              <a:rPr lang="fr-FR" sz="2000" b="1" dirty="0">
                <a:solidFill>
                  <a:srgbClr val="FF0000"/>
                </a:solidFill>
                <a:latin typeface="Calibri" panose="020F0502020204030204" pitchFamily="34" charset="0"/>
                <a:ea typeface="Calibri" panose="020F0502020204030204" pitchFamily="34" charset="0"/>
                <a:cs typeface="Calibri" panose="020F0502020204030204" pitchFamily="34" charset="0"/>
              </a:rPr>
              <a:t>?</a:t>
            </a:r>
          </a:p>
          <a:p>
            <a:pPr marL="800100" lvl="1" indent="-342900">
              <a:buFont typeface="Wingdings" panose="05000000000000000000" pitchFamily="2" charset="2"/>
              <a:buChar char="§"/>
            </a:pPr>
            <a:r>
              <a:rPr lang="fr-FR" sz="2000" b="1" dirty="0">
                <a:solidFill>
                  <a:srgbClr val="0070C0"/>
                </a:solidFill>
                <a:latin typeface="Calibri" panose="020F0502020204030204" pitchFamily="34" charset="0"/>
                <a:ea typeface="Calibri" panose="020F0502020204030204" pitchFamily="34" charset="0"/>
                <a:cs typeface="Calibri" panose="020F0502020204030204" pitchFamily="34" charset="0"/>
              </a:rPr>
              <a:t>Ébloui</a:t>
            </a:r>
            <a:r>
              <a:rPr lang="fr-FR" sz="2000" b="1"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fr-FR" sz="20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 </a:t>
            </a:r>
            <a:r>
              <a:rPr lang="fr-FR" sz="2000" b="1" dirty="0">
                <a:solidFill>
                  <a:srgbClr val="0070C0"/>
                </a:solidFill>
                <a:latin typeface="Calibri" panose="020F0502020204030204" pitchFamily="34" charset="0"/>
                <a:ea typeface="Calibri" panose="020F0502020204030204" pitchFamily="34" charset="0"/>
                <a:cs typeface="Calibri" panose="020F0502020204030204" pitchFamily="34" charset="0"/>
              </a:rPr>
              <a:t>le pêcheur tomba à genoux</a:t>
            </a:r>
            <a:r>
              <a:rPr lang="fr-FR" sz="2000" b="1" dirty="0">
                <a:solidFill>
                  <a:srgbClr val="FF0000"/>
                </a:solidFill>
                <a:latin typeface="Calibri" panose="020F0502020204030204" pitchFamily="34" charset="0"/>
                <a:ea typeface="Calibri" panose="020F0502020204030204" pitchFamily="34" charset="0"/>
                <a:cs typeface="Calibri" panose="020F0502020204030204" pitchFamily="34" charset="0"/>
              </a:rPr>
              <a:t>.</a:t>
            </a:r>
            <a:endParaRPr lang="fr-FR" sz="20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908366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5B001E-AE73-78FE-41EA-0A162EDC7EB5}"/>
              </a:ext>
            </a:extLst>
          </p:cNvPr>
          <p:cNvSpPr>
            <a:spLocks noGrp="1"/>
          </p:cNvSpPr>
          <p:nvPr>
            <p:ph type="title"/>
          </p:nvPr>
        </p:nvSpPr>
        <p:spPr>
          <a:xfrm>
            <a:off x="842874" y="323471"/>
            <a:ext cx="10277091" cy="267549"/>
          </a:xfrm>
        </p:spPr>
        <p:txBody>
          <a:bodyPr/>
          <a:lstStyle/>
          <a:p>
            <a:r>
              <a:rPr lang="fr-FR" dirty="0"/>
              <a:t>N’oubliez pas de faire cette activité à la maison.</a:t>
            </a:r>
          </a:p>
        </p:txBody>
      </p:sp>
      <p:sp>
        <p:nvSpPr>
          <p:cNvPr id="4" name="Espace réservé du contenu 3">
            <a:extLst>
              <a:ext uri="{FF2B5EF4-FFF2-40B4-BE49-F238E27FC236}">
                <a16:creationId xmlns:a16="http://schemas.microsoft.com/office/drawing/2014/main" id="{6E2F889E-E50C-4F58-F23F-45CD8C1E5E1D}"/>
              </a:ext>
            </a:extLst>
          </p:cNvPr>
          <p:cNvSpPr>
            <a:spLocks noGrp="1"/>
          </p:cNvSpPr>
          <p:nvPr>
            <p:ph sz="quarter" idx="4294967295"/>
          </p:nvPr>
        </p:nvSpPr>
        <p:spPr>
          <a:xfrm>
            <a:off x="839788" y="654050"/>
            <a:ext cx="10277475" cy="268288"/>
          </a:xfrm>
        </p:spPr>
        <p:txBody>
          <a:bodyPr>
            <a:noAutofit/>
          </a:bodyPr>
          <a:lstStyle/>
          <a:p>
            <a:pPr marL="0" indent="0">
              <a:buNone/>
            </a:pPr>
            <a:r>
              <a:rPr lang="fr-FR" sz="1600" i="1" dirty="0">
                <a:latin typeface="Calibri" panose="020F0502020204030204" pitchFamily="34" charset="0"/>
                <a:ea typeface="Calibri" panose="020F0502020204030204" pitchFamily="34" charset="0"/>
                <a:cs typeface="Calibri" panose="020F0502020204030204" pitchFamily="34" charset="0"/>
              </a:rPr>
              <a:t>Cet exercice fera l’objet d’une correction collective au début de la prochaine séance.</a:t>
            </a:r>
          </a:p>
        </p:txBody>
      </p:sp>
      <p:pic>
        <p:nvPicPr>
          <p:cNvPr id="3" name="Image 5">
            <a:extLst>
              <a:ext uri="{FF2B5EF4-FFF2-40B4-BE49-F238E27FC236}">
                <a16:creationId xmlns:a16="http://schemas.microsoft.com/office/drawing/2014/main" id="{7248D498-C5AB-D507-6C5B-5D44F3A2B302}"/>
              </a:ext>
            </a:extLst>
          </p:cNvPr>
          <p:cNvPicPr>
            <a:picLocks noChangeAspect="1"/>
          </p:cNvPicPr>
          <p:nvPr/>
        </p:nvPicPr>
        <p:blipFill>
          <a:blip r:embed="rId2"/>
          <a:stretch>
            <a:fillRect/>
          </a:stretch>
        </p:blipFill>
        <p:spPr>
          <a:xfrm>
            <a:off x="4183315" y="1479916"/>
            <a:ext cx="3418169" cy="1233626"/>
          </a:xfrm>
          <a:prstGeom prst="rect">
            <a:avLst/>
          </a:prstGeom>
        </p:spPr>
      </p:pic>
      <p:sp>
        <p:nvSpPr>
          <p:cNvPr id="9" name="ZoneTexte 8">
            <a:extLst>
              <a:ext uri="{FF2B5EF4-FFF2-40B4-BE49-F238E27FC236}">
                <a16:creationId xmlns:a16="http://schemas.microsoft.com/office/drawing/2014/main" id="{5A9FC6E5-9FB0-2F03-3399-84B3F265384A}"/>
              </a:ext>
            </a:extLst>
          </p:cNvPr>
          <p:cNvSpPr txBox="1"/>
          <p:nvPr/>
        </p:nvSpPr>
        <p:spPr>
          <a:xfrm>
            <a:off x="1752599" y="3682794"/>
            <a:ext cx="9024257" cy="506292"/>
          </a:xfrm>
          <a:prstGeom prst="rect">
            <a:avLst/>
          </a:prstGeom>
          <a:noFill/>
        </p:spPr>
        <p:txBody>
          <a:bodyPr wrap="square">
            <a:spAutoFit/>
          </a:bodyPr>
          <a:lstStyle/>
          <a:p>
            <a:pPr>
              <a:lnSpc>
                <a:spcPct val="150000"/>
              </a:lnSpc>
            </a:pPr>
            <a:r>
              <a:rPr lang="fr-FR" sz="2000" b="1" dirty="0">
                <a:latin typeface="Calibri" panose="020F0502020204030204" pitchFamily="34" charset="0"/>
              </a:rPr>
              <a:t>Faites à la maison l’activité </a:t>
            </a:r>
            <a:r>
              <a:rPr lang="fr-FR" sz="2000" b="1" dirty="0">
                <a:solidFill>
                  <a:srgbClr val="FF0000"/>
                </a:solidFill>
                <a:latin typeface="Calibri" panose="020F0502020204030204" pitchFamily="34" charset="0"/>
              </a:rPr>
              <a:t>3</a:t>
            </a:r>
            <a:r>
              <a:rPr lang="fr-FR" sz="2000" b="1" i="0" u="none" strike="noStrike" baseline="0" dirty="0">
                <a:latin typeface="Calibri" panose="020F0502020204030204" pitchFamily="34" charset="0"/>
              </a:rPr>
              <a:t>, livret de l’élève, p.</a:t>
            </a:r>
            <a:r>
              <a:rPr lang="fr-FR" sz="2000" b="1" i="0" u="none" strike="noStrike" baseline="0" dirty="0">
                <a:solidFill>
                  <a:srgbClr val="FF0000"/>
                </a:solidFill>
                <a:latin typeface="Calibri" panose="020F0502020204030204" pitchFamily="34" charset="0"/>
              </a:rPr>
              <a:t> 89</a:t>
            </a:r>
            <a:r>
              <a:rPr lang="fr-FR" sz="2000" b="1" i="0" u="none" strike="noStrike" baseline="0" dirty="0">
                <a:latin typeface="Calibri" panose="020F0502020204030204" pitchFamily="34" charset="0"/>
              </a:rPr>
              <a:t>. </a:t>
            </a:r>
          </a:p>
        </p:txBody>
      </p:sp>
    </p:spTree>
    <p:extLst>
      <p:ext uri="{BB962C8B-B14F-4D97-AF65-F5344CB8AC3E}">
        <p14:creationId xmlns:p14="http://schemas.microsoft.com/office/powerpoint/2010/main" val="412495279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7513</TotalTime>
  <Words>2380</Words>
  <Application>Microsoft Office PowerPoint</Application>
  <PresentationFormat>Grand écran</PresentationFormat>
  <Paragraphs>256</Paragraphs>
  <Slides>44</Slides>
  <Notes>0</Notes>
  <HiddenSlides>9</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44</vt:i4>
      </vt:variant>
    </vt:vector>
  </HeadingPairs>
  <TitlesOfParts>
    <vt:vector size="54" baseType="lpstr">
      <vt:lpstr>Aptos</vt:lpstr>
      <vt:lpstr>Aptos Display</vt:lpstr>
      <vt:lpstr>Arial</vt:lpstr>
      <vt:lpstr>Calibri</vt:lpstr>
      <vt:lpstr>Cambria Math</vt:lpstr>
      <vt:lpstr>Dosis</vt:lpstr>
      <vt:lpstr>Georgia</vt:lpstr>
      <vt:lpstr>Wingdings</vt:lpstr>
      <vt:lpstr>Thème Office</vt:lpstr>
      <vt:lpstr>2_Thème Office</vt:lpstr>
      <vt:lpstr>Présentation PowerPoint</vt:lpstr>
      <vt:lpstr>Présentation PowerPoint</vt:lpstr>
      <vt:lpstr>Présentation PowerPoint</vt:lpstr>
      <vt:lpstr>Présentation PowerPoint</vt:lpstr>
      <vt:lpstr>Repérage dans l’unité didactique (1/3)</vt:lpstr>
      <vt:lpstr>Repérage dans l’unité didactique (2/3)</vt:lpstr>
      <vt:lpstr>Repérage dans l’unité didactique (3/3)</vt:lpstr>
      <vt:lpstr>Orientations didactiques pour cette séance </vt:lpstr>
      <vt:lpstr>Présentation PowerPoint</vt:lpstr>
      <vt:lpstr>Présentation PowerPoint</vt:lpstr>
      <vt:lpstr>Présentation PowerPoint</vt:lpstr>
      <vt:lpstr>Présentation PowerPoint</vt:lpstr>
      <vt:lpstr>Nous allons corriger ensemble le travail effectué à la maison. Livret de l’élève, activité 2 p. 86</vt:lpstr>
      <vt:lpstr>Voilà, nous avons complété les phrases avec le vocabulaire des voyages et des déplacements.</vt:lpstr>
      <vt:lpstr>Bonjour! Prêts pour démarrer notre séance ? Allons-y!</vt:lpstr>
      <vt:lpstr>Passons maintenant à la première partie de la séance d’aujourd’hui : la compréhension détaillée du texte.</vt:lpstr>
      <vt:lpstr>Nous avons déjà travaillé cette stratégie quand nous avons étudié le texte : Le secret de la forêt d’argent Maintenant, nous allons appliquer cette même stratégie au texte : Le pêcheur et l’esprit du lac.</vt:lpstr>
      <vt:lpstr>Présentation PowerPoint</vt:lpstr>
      <vt:lpstr>Pour identifier et ordonner  les étapes du récit, je dois tout d’abord savoir quelles informations se rapportent à chaque étape. Commençons par  la situation initiale et comment on passe à l’étape  suivante;</vt:lpstr>
      <vt:lpstr>Vérifions nos réponses ensemble.</vt:lpstr>
      <vt:lpstr>Maintenant, répondez aux questions suivantes pour reconnaître les moments importants du récit : début, problème, actions et fin.</vt:lpstr>
      <vt:lpstr>Vérifions nos réponses et corrigeons ensemble.</vt:lpstr>
      <vt:lpstr>Présentation PowerPoint</vt:lpstr>
      <vt:lpstr>Maintenant, complétez le tableau en répondant aux questions et en indiquant l’étape du récit correspondante. Travaillez en binômes</vt:lpstr>
      <vt:lpstr>Voici les réponses . Corrigeons enseble.</vt:lpstr>
      <vt:lpstr>Présentation PowerPoint</vt:lpstr>
      <vt:lpstr>Complétez la carte mentale en répondant à chaque question : quel est l’élément magique, l’objet bizarre, le personnage extraordinaire et le lieu mystérieux. Travaillez seuls.</vt:lpstr>
      <vt:lpstr>Voici le corrigé de l’activité / de la carte mentale.</vt:lpstr>
      <vt:lpstr>Maintenant, on passe à la deuxième partie de la séance consacrée à la lecture fluence.</vt:lpstr>
      <vt:lpstr>Voici l’objectif de la lecture fluence.</vt:lpstr>
      <vt:lpstr>Présentation PowerPoint</vt:lpstr>
      <vt:lpstr>Voici des phrases pris es dans le texte. Je vais les lire à haute voix. Ecoutez bien ! Je lis par groupes de mots.</vt:lpstr>
      <vt:lpstr>Présentation PowerPoint</vt:lpstr>
      <vt:lpstr>Lisez à haute voix les phrases suivantes en respectant les groupes de mots. Travaillez en binômes.</vt:lpstr>
      <vt:lpstr>A vous de jouer maintenant. Lisez à haute voix ces phrases en respectant la ponctuation .</vt:lpstr>
      <vt:lpstr>Présentation PowerPoint</vt:lpstr>
      <vt:lpstr>Voici des phrases. Vous essayez de les lire en marquant une intonation expressive après une ponctuation.</vt:lpstr>
      <vt:lpstr>Voici les phrases découpées en fonction des pauses  après une ponctuation.</vt:lpstr>
      <vt:lpstr>Présentation PowerPoint</vt:lpstr>
      <vt:lpstr>Lisez à haute voix le texte suivant. N’oubliez pas, lisez par groupes de mots et non mot par mot. Travaillez seuls.</vt:lpstr>
      <vt:lpstr>Présentation PowerPoint</vt:lpstr>
      <vt:lpstr>Qui peut me rappeler les stratégies que nous avons appliquées aujourd’hui ? </vt:lpstr>
      <vt:lpstr>Voici les stratégies que nous avons appliquées aujourd’hui.</vt:lpstr>
      <vt:lpstr>N’oubliez pas de faire cette activité à la maison.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ABDELAZIZ.ASSEBBANE</cp:lastModifiedBy>
  <cp:revision>144</cp:revision>
  <dcterms:created xsi:type="dcterms:W3CDTF">2025-11-03T10:55:47Z</dcterms:created>
  <dcterms:modified xsi:type="dcterms:W3CDTF">2026-05-01T22:20:51Z</dcterms:modified>
</cp:coreProperties>
</file>