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61"/>
  </p:notesMasterIdLst>
  <p:sldIdLst>
    <p:sldId id="281" r:id="rId3"/>
    <p:sldId id="282" r:id="rId4"/>
    <p:sldId id="291" r:id="rId5"/>
    <p:sldId id="293" r:id="rId6"/>
    <p:sldId id="264" r:id="rId7"/>
    <p:sldId id="283" r:id="rId8"/>
    <p:sldId id="307" r:id="rId9"/>
    <p:sldId id="384" r:id="rId10"/>
    <p:sldId id="310" r:id="rId11"/>
    <p:sldId id="273" r:id="rId12"/>
    <p:sldId id="313" r:id="rId13"/>
    <p:sldId id="267" r:id="rId14"/>
    <p:sldId id="2147483645" r:id="rId15"/>
    <p:sldId id="258" r:id="rId16"/>
    <p:sldId id="265" r:id="rId17"/>
    <p:sldId id="269" r:id="rId18"/>
    <p:sldId id="320" r:id="rId19"/>
    <p:sldId id="324" r:id="rId20"/>
    <p:sldId id="325" r:id="rId21"/>
    <p:sldId id="326" r:id="rId22"/>
    <p:sldId id="321" r:id="rId23"/>
    <p:sldId id="322" r:id="rId24"/>
    <p:sldId id="323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  <p:sldId id="2147483647" r:id="rId38"/>
    <p:sldId id="339" r:id="rId39"/>
    <p:sldId id="259" r:id="rId40"/>
    <p:sldId id="316" r:id="rId41"/>
    <p:sldId id="289" r:id="rId42"/>
    <p:sldId id="271" r:id="rId43"/>
    <p:sldId id="275" r:id="rId44"/>
    <p:sldId id="260" r:id="rId45"/>
    <p:sldId id="256" r:id="rId46"/>
    <p:sldId id="261" r:id="rId47"/>
    <p:sldId id="257" r:id="rId48"/>
    <p:sldId id="279" r:id="rId49"/>
    <p:sldId id="278" r:id="rId50"/>
    <p:sldId id="268" r:id="rId51"/>
    <p:sldId id="270" r:id="rId52"/>
    <p:sldId id="2147483646" r:id="rId53"/>
    <p:sldId id="341" r:id="rId54"/>
    <p:sldId id="266" r:id="rId55"/>
    <p:sldId id="272" r:id="rId56"/>
    <p:sldId id="317" r:id="rId57"/>
    <p:sldId id="262" r:id="rId58"/>
    <p:sldId id="263" r:id="rId59"/>
    <p:sldId id="277" r:id="rId6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81"/>
            <p14:sldId id="282"/>
            <p14:sldId id="291"/>
            <p14:sldId id="293"/>
            <p14:sldId id="264"/>
            <p14:sldId id="283"/>
            <p14:sldId id="307"/>
            <p14:sldId id="384"/>
            <p14:sldId id="310"/>
            <p14:sldId id="273"/>
            <p14:sldId id="313"/>
            <p14:sldId id="267"/>
            <p14:sldId id="2147483645"/>
            <p14:sldId id="258"/>
            <p14:sldId id="265"/>
            <p14:sldId id="269"/>
            <p14:sldId id="320"/>
            <p14:sldId id="324"/>
            <p14:sldId id="325"/>
            <p14:sldId id="326"/>
            <p14:sldId id="321"/>
            <p14:sldId id="322"/>
            <p14:sldId id="323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147483647"/>
            <p14:sldId id="339"/>
            <p14:sldId id="259"/>
            <p14:sldId id="316"/>
            <p14:sldId id="289"/>
            <p14:sldId id="271"/>
            <p14:sldId id="275"/>
            <p14:sldId id="260"/>
            <p14:sldId id="256"/>
            <p14:sldId id="261"/>
            <p14:sldId id="257"/>
            <p14:sldId id="279"/>
            <p14:sldId id="278"/>
            <p14:sldId id="268"/>
            <p14:sldId id="270"/>
            <p14:sldId id="2147483646"/>
            <p14:sldId id="341"/>
            <p14:sldId id="266"/>
            <p14:sldId id="272"/>
            <p14:sldId id="317"/>
            <p14:sldId id="262"/>
            <p14:sldId id="263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FA9"/>
    <a:srgbClr val="156082"/>
    <a:srgbClr val="ECB963"/>
    <a:srgbClr val="DCEAF7"/>
    <a:srgbClr val="DCE6F2"/>
    <a:srgbClr val="E3EEF2"/>
    <a:srgbClr val="C8F5E8"/>
    <a:srgbClr val="E0EFE9"/>
    <a:srgbClr val="BFE0D2"/>
    <a:srgbClr val="94C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42EA3C-C860-4E81-BFD7-A370679DB9B5}" v="6" dt="2026-05-01T21:57:18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6/11/relationships/changesInfo" Target="changesInfos/changesInfo1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AZIZ.ASSEBBANE" userId="af44cbbb-d77c-45ae-bf3f-17cd253b121b" providerId="ADAL" clId="{9124E342-7500-48D5-BF5B-0920EAD0209E}"/>
    <pc:docChg chg="undo custSel modSld sldOrd">
      <pc:chgData name="ABDELAZIZ.ASSEBBANE" userId="af44cbbb-d77c-45ae-bf3f-17cd253b121b" providerId="ADAL" clId="{9124E342-7500-48D5-BF5B-0920EAD0209E}" dt="2026-05-01T21:59:35.239" v="184" actId="207"/>
      <pc:docMkLst>
        <pc:docMk/>
      </pc:docMkLst>
      <pc:sldChg chg="modSp mod">
        <pc:chgData name="ABDELAZIZ.ASSEBBANE" userId="af44cbbb-d77c-45ae-bf3f-17cd253b121b" providerId="ADAL" clId="{9124E342-7500-48D5-BF5B-0920EAD0209E}" dt="2026-05-01T19:41:13.161" v="110" actId="207"/>
        <pc:sldMkLst>
          <pc:docMk/>
          <pc:sldMk cId="3162069876" sldId="257"/>
        </pc:sldMkLst>
        <pc:spChg chg="mod">
          <ac:chgData name="ABDELAZIZ.ASSEBBANE" userId="af44cbbb-d77c-45ae-bf3f-17cd253b121b" providerId="ADAL" clId="{9124E342-7500-48D5-BF5B-0920EAD0209E}" dt="2026-05-01T19:41:05.212" v="108" actId="207"/>
          <ac:spMkLst>
            <pc:docMk/>
            <pc:sldMk cId="3162069876" sldId="257"/>
            <ac:spMk id="4" creationId="{C2665CF4-5CED-16A6-370B-F3C58D0D9FEB}"/>
          </ac:spMkLst>
        </pc:spChg>
        <pc:spChg chg="mod">
          <ac:chgData name="ABDELAZIZ.ASSEBBANE" userId="af44cbbb-d77c-45ae-bf3f-17cd253b121b" providerId="ADAL" clId="{9124E342-7500-48D5-BF5B-0920EAD0209E}" dt="2026-05-01T19:41:08.941" v="109" actId="207"/>
          <ac:spMkLst>
            <pc:docMk/>
            <pc:sldMk cId="3162069876" sldId="257"/>
            <ac:spMk id="7" creationId="{376A1A04-FBA0-9491-1725-1A2AC148FBA4}"/>
          </ac:spMkLst>
        </pc:spChg>
        <pc:spChg chg="mod">
          <ac:chgData name="ABDELAZIZ.ASSEBBANE" userId="af44cbbb-d77c-45ae-bf3f-17cd253b121b" providerId="ADAL" clId="{9124E342-7500-48D5-BF5B-0920EAD0209E}" dt="2026-05-01T19:41:13.161" v="110" actId="207"/>
          <ac:spMkLst>
            <pc:docMk/>
            <pc:sldMk cId="3162069876" sldId="257"/>
            <ac:spMk id="9" creationId="{AD85ECFB-9F4F-9B2D-515F-BBC7F0E044EC}"/>
          </ac:spMkLst>
        </pc:spChg>
      </pc:sldChg>
      <pc:sldChg chg="modSp mod">
        <pc:chgData name="ABDELAZIZ.ASSEBBANE" userId="af44cbbb-d77c-45ae-bf3f-17cd253b121b" providerId="ADAL" clId="{9124E342-7500-48D5-BF5B-0920EAD0209E}" dt="2026-05-01T19:39:50.434" v="107" actId="403"/>
        <pc:sldMkLst>
          <pc:docMk/>
          <pc:sldMk cId="1572610115" sldId="259"/>
        </pc:sldMkLst>
        <pc:spChg chg="mod">
          <ac:chgData name="ABDELAZIZ.ASSEBBANE" userId="af44cbbb-d77c-45ae-bf3f-17cd253b121b" providerId="ADAL" clId="{9124E342-7500-48D5-BF5B-0920EAD0209E}" dt="2026-05-01T19:39:50.434" v="107" actId="403"/>
          <ac:spMkLst>
            <pc:docMk/>
            <pc:sldMk cId="1572610115" sldId="259"/>
            <ac:spMk id="4" creationId="{7E43A414-0319-C795-AB11-0A6B194E4571}"/>
          </ac:spMkLst>
        </pc:spChg>
      </pc:sldChg>
      <pc:sldChg chg="addSp delSp modSp mod">
        <pc:chgData name="ABDELAZIZ.ASSEBBANE" userId="af44cbbb-d77c-45ae-bf3f-17cd253b121b" providerId="ADAL" clId="{9124E342-7500-48D5-BF5B-0920EAD0209E}" dt="2026-05-01T21:52:30.204" v="144" actId="478"/>
        <pc:sldMkLst>
          <pc:docMk/>
          <pc:sldMk cId="2590389216" sldId="267"/>
        </pc:sldMkLst>
        <pc:picChg chg="add mod ord">
          <ac:chgData name="ABDELAZIZ.ASSEBBANE" userId="af44cbbb-d77c-45ae-bf3f-17cd253b121b" providerId="ADAL" clId="{9124E342-7500-48D5-BF5B-0920EAD0209E}" dt="2026-05-01T21:52:28.219" v="143" actId="167"/>
          <ac:picMkLst>
            <pc:docMk/>
            <pc:sldMk cId="2590389216" sldId="267"/>
            <ac:picMk id="2" creationId="{843A5725-C5E3-412E-4489-7D22923D892C}"/>
          </ac:picMkLst>
        </pc:picChg>
        <pc:picChg chg="del">
          <ac:chgData name="ABDELAZIZ.ASSEBBANE" userId="af44cbbb-d77c-45ae-bf3f-17cd253b121b" providerId="ADAL" clId="{9124E342-7500-48D5-BF5B-0920EAD0209E}" dt="2026-05-01T21:52:30.204" v="144" actId="478"/>
          <ac:picMkLst>
            <pc:docMk/>
            <pc:sldMk cId="2590389216" sldId="267"/>
            <ac:picMk id="4" creationId="{96185593-B7A7-55F4-A232-E6990C82B087}"/>
          </ac:picMkLst>
        </pc:picChg>
      </pc:sldChg>
      <pc:sldChg chg="modSp mod">
        <pc:chgData name="ABDELAZIZ.ASSEBBANE" userId="af44cbbb-d77c-45ae-bf3f-17cd253b121b" providerId="ADAL" clId="{9124E342-7500-48D5-BF5B-0920EAD0209E}" dt="2026-05-01T21:57:05.021" v="163" actId="1076"/>
        <pc:sldMkLst>
          <pc:docMk/>
          <pc:sldMk cId="3813947326" sldId="270"/>
        </pc:sldMkLst>
        <pc:picChg chg="mod">
          <ac:chgData name="ABDELAZIZ.ASSEBBANE" userId="af44cbbb-d77c-45ae-bf3f-17cd253b121b" providerId="ADAL" clId="{9124E342-7500-48D5-BF5B-0920EAD0209E}" dt="2026-05-01T21:57:00.549" v="162" actId="14100"/>
          <ac:picMkLst>
            <pc:docMk/>
            <pc:sldMk cId="3813947326" sldId="270"/>
            <ac:picMk id="5" creationId="{BFD30A1B-CF15-A8DF-9690-74BC6D322A8F}"/>
          </ac:picMkLst>
        </pc:picChg>
        <pc:picChg chg="mod">
          <ac:chgData name="ABDELAZIZ.ASSEBBANE" userId="af44cbbb-d77c-45ae-bf3f-17cd253b121b" providerId="ADAL" clId="{9124E342-7500-48D5-BF5B-0920EAD0209E}" dt="2026-05-01T21:57:05.021" v="163" actId="1076"/>
          <ac:picMkLst>
            <pc:docMk/>
            <pc:sldMk cId="3813947326" sldId="270"/>
            <ac:picMk id="7" creationId="{57DB5CDF-384B-7C09-25E5-3092F2A0FFA7}"/>
          </ac:picMkLst>
        </pc:picChg>
      </pc:sldChg>
      <pc:sldChg chg="modSp mod">
        <pc:chgData name="ABDELAZIZ.ASSEBBANE" userId="af44cbbb-d77c-45ae-bf3f-17cd253b121b" providerId="ADAL" clId="{9124E342-7500-48D5-BF5B-0920EAD0209E}" dt="2026-05-01T19:42:29.176" v="123" actId="207"/>
        <pc:sldMkLst>
          <pc:docMk/>
          <pc:sldMk cId="2688119843" sldId="272"/>
        </pc:sldMkLst>
        <pc:spChg chg="mod">
          <ac:chgData name="ABDELAZIZ.ASSEBBANE" userId="af44cbbb-d77c-45ae-bf3f-17cd253b121b" providerId="ADAL" clId="{9124E342-7500-48D5-BF5B-0920EAD0209E}" dt="2026-05-01T19:42:20.883" v="121" actId="207"/>
          <ac:spMkLst>
            <pc:docMk/>
            <pc:sldMk cId="2688119843" sldId="272"/>
            <ac:spMk id="2" creationId="{7FA562AD-0DDA-5D93-BB8B-3F72D548D7B4}"/>
          </ac:spMkLst>
        </pc:spChg>
        <pc:spChg chg="mod">
          <ac:chgData name="ABDELAZIZ.ASSEBBANE" userId="af44cbbb-d77c-45ae-bf3f-17cd253b121b" providerId="ADAL" clId="{9124E342-7500-48D5-BF5B-0920EAD0209E}" dt="2026-05-01T19:42:25.351" v="122" actId="207"/>
          <ac:spMkLst>
            <pc:docMk/>
            <pc:sldMk cId="2688119843" sldId="272"/>
            <ac:spMk id="3" creationId="{DEE929E1-3A66-6497-60DC-A55B8E822855}"/>
          </ac:spMkLst>
        </pc:spChg>
        <pc:spChg chg="mod">
          <ac:chgData name="ABDELAZIZ.ASSEBBANE" userId="af44cbbb-d77c-45ae-bf3f-17cd253b121b" providerId="ADAL" clId="{9124E342-7500-48D5-BF5B-0920EAD0209E}" dt="2026-05-01T19:42:29.176" v="123" actId="207"/>
          <ac:spMkLst>
            <pc:docMk/>
            <pc:sldMk cId="2688119843" sldId="272"/>
            <ac:spMk id="4" creationId="{78509AC6-452E-2D98-BBB7-EBEB747C440B}"/>
          </ac:spMkLst>
        </pc:spChg>
      </pc:sldChg>
      <pc:sldChg chg="addSp delSp modSp mod">
        <pc:chgData name="ABDELAZIZ.ASSEBBANE" userId="af44cbbb-d77c-45ae-bf3f-17cd253b121b" providerId="ADAL" clId="{9124E342-7500-48D5-BF5B-0920EAD0209E}" dt="2026-05-01T21:56:28.461" v="161" actId="1076"/>
        <pc:sldMkLst>
          <pc:docMk/>
          <pc:sldMk cId="2592562525" sldId="278"/>
        </pc:sldMkLst>
        <pc:spChg chg="del">
          <ac:chgData name="ABDELAZIZ.ASSEBBANE" userId="af44cbbb-d77c-45ae-bf3f-17cd253b121b" providerId="ADAL" clId="{9124E342-7500-48D5-BF5B-0920EAD0209E}" dt="2026-05-01T21:55:36.148" v="154" actId="21"/>
          <ac:spMkLst>
            <pc:docMk/>
            <pc:sldMk cId="2592562525" sldId="278"/>
            <ac:spMk id="2" creationId="{CC01E8FC-B3F0-C501-5215-D4C639A2DE5D}"/>
          </ac:spMkLst>
        </pc:spChg>
        <pc:spChg chg="mod">
          <ac:chgData name="ABDELAZIZ.ASSEBBANE" userId="af44cbbb-d77c-45ae-bf3f-17cd253b121b" providerId="ADAL" clId="{9124E342-7500-48D5-BF5B-0920EAD0209E}" dt="2026-05-01T19:41:22.240" v="111" actId="207"/>
          <ac:spMkLst>
            <pc:docMk/>
            <pc:sldMk cId="2592562525" sldId="278"/>
            <ac:spMk id="3" creationId="{FD0740A3-AC3F-006F-C9ED-E7AA34727E40}"/>
          </ac:spMkLst>
        </pc:spChg>
        <pc:spChg chg="del">
          <ac:chgData name="ABDELAZIZ.ASSEBBANE" userId="af44cbbb-d77c-45ae-bf3f-17cd253b121b" providerId="ADAL" clId="{9124E342-7500-48D5-BF5B-0920EAD0209E}" dt="2026-05-01T21:55:36.148" v="154" actId="21"/>
          <ac:spMkLst>
            <pc:docMk/>
            <pc:sldMk cId="2592562525" sldId="278"/>
            <ac:spMk id="6" creationId="{B70A368B-1B17-5C8B-E066-195AA2790967}"/>
          </ac:spMkLst>
        </pc:spChg>
        <pc:spChg chg="mod">
          <ac:chgData name="ABDELAZIZ.ASSEBBANE" userId="af44cbbb-d77c-45ae-bf3f-17cd253b121b" providerId="ADAL" clId="{9124E342-7500-48D5-BF5B-0920EAD0209E}" dt="2026-05-01T21:53:49.335" v="147" actId="20577"/>
          <ac:spMkLst>
            <pc:docMk/>
            <pc:sldMk cId="2592562525" sldId="278"/>
            <ac:spMk id="7" creationId="{8C5A6982-306F-B702-0A71-965314DA2E08}"/>
          </ac:spMkLst>
        </pc:spChg>
        <pc:spChg chg="mod">
          <ac:chgData name="ABDELAZIZ.ASSEBBANE" userId="af44cbbb-d77c-45ae-bf3f-17cd253b121b" providerId="ADAL" clId="{9124E342-7500-48D5-BF5B-0920EAD0209E}" dt="2026-05-01T21:54:07.056" v="149" actId="207"/>
          <ac:spMkLst>
            <pc:docMk/>
            <pc:sldMk cId="2592562525" sldId="278"/>
            <ac:spMk id="8" creationId="{BB11CD9C-120A-0FC6-B368-A0655020531C}"/>
          </ac:spMkLst>
        </pc:spChg>
        <pc:spChg chg="add del mod">
          <ac:chgData name="ABDELAZIZ.ASSEBBANE" userId="af44cbbb-d77c-45ae-bf3f-17cd253b121b" providerId="ADAL" clId="{9124E342-7500-48D5-BF5B-0920EAD0209E}" dt="2026-05-01T21:56:15.517" v="158" actId="478"/>
          <ac:spMkLst>
            <pc:docMk/>
            <pc:sldMk cId="2592562525" sldId="278"/>
            <ac:spMk id="10" creationId="{12AE0E44-EC71-B6D4-F1C9-645A243F7A08}"/>
          </ac:spMkLst>
        </pc:spChg>
        <pc:spChg chg="add del mod">
          <ac:chgData name="ABDELAZIZ.ASSEBBANE" userId="af44cbbb-d77c-45ae-bf3f-17cd253b121b" providerId="ADAL" clId="{9124E342-7500-48D5-BF5B-0920EAD0209E}" dt="2026-05-01T21:56:18.707" v="159" actId="478"/>
          <ac:spMkLst>
            <pc:docMk/>
            <pc:sldMk cId="2592562525" sldId="278"/>
            <ac:spMk id="12" creationId="{BDAEF38A-457F-09A8-E118-21D223E48C4E}"/>
          </ac:spMkLst>
        </pc:spChg>
        <pc:spChg chg="add mod">
          <ac:chgData name="ABDELAZIZ.ASSEBBANE" userId="af44cbbb-d77c-45ae-bf3f-17cd253b121b" providerId="ADAL" clId="{9124E342-7500-48D5-BF5B-0920EAD0209E}" dt="2026-05-01T21:56:28.461" v="161" actId="1076"/>
          <ac:spMkLst>
            <pc:docMk/>
            <pc:sldMk cId="2592562525" sldId="278"/>
            <ac:spMk id="13" creationId="{00F473E3-AAC9-EA99-D161-70C122E6563F}"/>
          </ac:spMkLst>
        </pc:spChg>
        <pc:spChg chg="add mod">
          <ac:chgData name="ABDELAZIZ.ASSEBBANE" userId="af44cbbb-d77c-45ae-bf3f-17cd253b121b" providerId="ADAL" clId="{9124E342-7500-48D5-BF5B-0920EAD0209E}" dt="2026-05-01T21:56:28.461" v="161" actId="1076"/>
          <ac:spMkLst>
            <pc:docMk/>
            <pc:sldMk cId="2592562525" sldId="278"/>
            <ac:spMk id="15" creationId="{5DD2E969-99E3-3B38-0479-DB74985C607E}"/>
          </ac:spMkLst>
        </pc:spChg>
        <pc:spChg chg="mod">
          <ac:chgData name="ABDELAZIZ.ASSEBBANE" userId="af44cbbb-d77c-45ae-bf3f-17cd253b121b" providerId="ADAL" clId="{9124E342-7500-48D5-BF5B-0920EAD0209E}" dt="2026-05-01T21:53:26.864" v="146" actId="113"/>
          <ac:spMkLst>
            <pc:docMk/>
            <pc:sldMk cId="2592562525" sldId="278"/>
            <ac:spMk id="24" creationId="{9C6EA783-04D0-C410-D451-FEB81D0C9F06}"/>
          </ac:spMkLst>
        </pc:spChg>
        <pc:picChg chg="del">
          <ac:chgData name="ABDELAZIZ.ASSEBBANE" userId="af44cbbb-d77c-45ae-bf3f-17cd253b121b" providerId="ADAL" clId="{9124E342-7500-48D5-BF5B-0920EAD0209E}" dt="2026-05-01T21:55:36.148" v="154" actId="21"/>
          <ac:picMkLst>
            <pc:docMk/>
            <pc:sldMk cId="2592562525" sldId="278"/>
            <ac:picMk id="5" creationId="{17FB866C-1E48-6825-2D47-4C4ED51813C2}"/>
          </ac:picMkLst>
        </pc:picChg>
        <pc:picChg chg="add mod">
          <ac:chgData name="ABDELAZIZ.ASSEBBANE" userId="af44cbbb-d77c-45ae-bf3f-17cd253b121b" providerId="ADAL" clId="{9124E342-7500-48D5-BF5B-0920EAD0209E}" dt="2026-05-01T21:56:28.461" v="161" actId="1076"/>
          <ac:picMkLst>
            <pc:docMk/>
            <pc:sldMk cId="2592562525" sldId="278"/>
            <ac:picMk id="14" creationId="{95D27EF7-7C31-D9F8-6813-39892C8BBCDF}"/>
          </ac:picMkLst>
        </pc:picChg>
      </pc:sldChg>
      <pc:sldChg chg="addSp delSp modSp mod ord">
        <pc:chgData name="ABDELAZIZ.ASSEBBANE" userId="af44cbbb-d77c-45ae-bf3f-17cd253b121b" providerId="ADAL" clId="{9124E342-7500-48D5-BF5B-0920EAD0209E}" dt="2026-05-01T21:56:05.873" v="157" actId="21"/>
        <pc:sldMkLst>
          <pc:docMk/>
          <pc:sldMk cId="2785197766" sldId="279"/>
        </pc:sldMkLst>
        <pc:spChg chg="add mod">
          <ac:chgData name="ABDELAZIZ.ASSEBBANE" userId="af44cbbb-d77c-45ae-bf3f-17cd253b121b" providerId="ADAL" clId="{9124E342-7500-48D5-BF5B-0920EAD0209E}" dt="2026-05-01T21:55:49.680" v="156"/>
          <ac:spMkLst>
            <pc:docMk/>
            <pc:sldMk cId="2785197766" sldId="279"/>
            <ac:spMk id="2" creationId="{E950D84A-2153-56B3-AA86-31A6ACDFD27B}"/>
          </ac:spMkLst>
        </pc:spChg>
        <pc:spChg chg="add mod">
          <ac:chgData name="ABDELAZIZ.ASSEBBANE" userId="af44cbbb-d77c-45ae-bf3f-17cd253b121b" providerId="ADAL" clId="{9124E342-7500-48D5-BF5B-0920EAD0209E}" dt="2026-05-01T21:55:49.680" v="156"/>
          <ac:spMkLst>
            <pc:docMk/>
            <pc:sldMk cId="2785197766" sldId="279"/>
            <ac:spMk id="3" creationId="{E006674E-4B14-3E1C-7639-81A077EFF02E}"/>
          </ac:spMkLst>
        </pc:spChg>
        <pc:spChg chg="del mod">
          <ac:chgData name="ABDELAZIZ.ASSEBBANE" userId="af44cbbb-d77c-45ae-bf3f-17cd253b121b" providerId="ADAL" clId="{9124E342-7500-48D5-BF5B-0920EAD0209E}" dt="2026-05-01T21:56:05.873" v="157" actId="21"/>
          <ac:spMkLst>
            <pc:docMk/>
            <pc:sldMk cId="2785197766" sldId="279"/>
            <ac:spMk id="6" creationId="{FB201C81-47AE-3312-E3F9-664D775718F6}"/>
          </ac:spMkLst>
        </pc:spChg>
        <pc:spChg chg="del mod">
          <ac:chgData name="ABDELAZIZ.ASSEBBANE" userId="af44cbbb-d77c-45ae-bf3f-17cd253b121b" providerId="ADAL" clId="{9124E342-7500-48D5-BF5B-0920EAD0209E}" dt="2026-05-01T21:56:05.873" v="157" actId="21"/>
          <ac:spMkLst>
            <pc:docMk/>
            <pc:sldMk cId="2785197766" sldId="279"/>
            <ac:spMk id="8" creationId="{2690BE53-A189-0D5E-09EF-296BF1793055}"/>
          </ac:spMkLst>
        </pc:spChg>
        <pc:spChg chg="add mod">
          <ac:chgData name="ABDELAZIZ.ASSEBBANE" userId="af44cbbb-d77c-45ae-bf3f-17cd253b121b" providerId="ADAL" clId="{9124E342-7500-48D5-BF5B-0920EAD0209E}" dt="2026-05-01T21:56:05.873" v="157" actId="21"/>
          <ac:spMkLst>
            <pc:docMk/>
            <pc:sldMk cId="2785197766" sldId="279"/>
            <ac:spMk id="10" creationId="{0522ABEA-6993-7BF5-AB11-D391FA60353F}"/>
          </ac:spMkLst>
        </pc:spChg>
        <pc:spChg chg="add mod">
          <ac:chgData name="ABDELAZIZ.ASSEBBANE" userId="af44cbbb-d77c-45ae-bf3f-17cd253b121b" providerId="ADAL" clId="{9124E342-7500-48D5-BF5B-0920EAD0209E}" dt="2026-05-01T21:56:05.873" v="157" actId="21"/>
          <ac:spMkLst>
            <pc:docMk/>
            <pc:sldMk cId="2785197766" sldId="279"/>
            <ac:spMk id="12" creationId="{B4FC8C9E-0A26-1B29-7321-0AC0258EE0F1}"/>
          </ac:spMkLst>
        </pc:spChg>
        <pc:spChg chg="mod">
          <ac:chgData name="ABDELAZIZ.ASSEBBANE" userId="af44cbbb-d77c-45ae-bf3f-17cd253b121b" providerId="ADAL" clId="{9124E342-7500-48D5-BF5B-0920EAD0209E}" dt="2026-05-01T21:55:11.188" v="153" actId="113"/>
          <ac:spMkLst>
            <pc:docMk/>
            <pc:sldMk cId="2785197766" sldId="279"/>
            <ac:spMk id="24" creationId="{3D46E6D6-E23C-E107-E8A0-D7D15AB26DC5}"/>
          </ac:spMkLst>
        </pc:spChg>
        <pc:picChg chg="del mod">
          <ac:chgData name="ABDELAZIZ.ASSEBBANE" userId="af44cbbb-d77c-45ae-bf3f-17cd253b121b" providerId="ADAL" clId="{9124E342-7500-48D5-BF5B-0920EAD0209E}" dt="2026-05-01T21:56:05.873" v="157" actId="21"/>
          <ac:picMkLst>
            <pc:docMk/>
            <pc:sldMk cId="2785197766" sldId="279"/>
            <ac:picMk id="5" creationId="{7D517429-AFC7-81D9-D53F-1D2C8173BDE5}"/>
          </ac:picMkLst>
        </pc:picChg>
        <pc:picChg chg="add mod">
          <ac:chgData name="ABDELAZIZ.ASSEBBANE" userId="af44cbbb-d77c-45ae-bf3f-17cd253b121b" providerId="ADAL" clId="{9124E342-7500-48D5-BF5B-0920EAD0209E}" dt="2026-05-01T21:55:49.680" v="156"/>
          <ac:picMkLst>
            <pc:docMk/>
            <pc:sldMk cId="2785197766" sldId="279"/>
            <ac:picMk id="7" creationId="{58AB29C6-6C1F-6216-B263-EE04FD43A48B}"/>
          </ac:picMkLst>
        </pc:picChg>
      </pc:sldChg>
      <pc:sldChg chg="modSp mod">
        <pc:chgData name="ABDELAZIZ.ASSEBBANE" userId="af44cbbb-d77c-45ae-bf3f-17cd253b121b" providerId="ADAL" clId="{9124E342-7500-48D5-BF5B-0920EAD0209E}" dt="2026-05-01T21:47:04.546" v="124" actId="20577"/>
        <pc:sldMkLst>
          <pc:docMk/>
          <pc:sldMk cId="3492603629" sldId="281"/>
        </pc:sldMkLst>
        <pc:spChg chg="mod">
          <ac:chgData name="ABDELAZIZ.ASSEBBANE" userId="af44cbbb-d77c-45ae-bf3f-17cd253b121b" providerId="ADAL" clId="{9124E342-7500-48D5-BF5B-0920EAD0209E}" dt="2026-05-01T21:47:04.546" v="124" actId="20577"/>
          <ac:spMkLst>
            <pc:docMk/>
            <pc:sldMk cId="3492603629" sldId="281"/>
            <ac:spMk id="4" creationId="{77E0CE47-5F7B-B467-3FE1-E0849BAF3EE0}"/>
          </ac:spMkLst>
        </pc:spChg>
      </pc:sldChg>
      <pc:sldChg chg="modSp mod">
        <pc:chgData name="ABDELAZIZ.ASSEBBANE" userId="af44cbbb-d77c-45ae-bf3f-17cd253b121b" providerId="ADAL" clId="{9124E342-7500-48D5-BF5B-0920EAD0209E}" dt="2026-05-01T19:36:31.610" v="95" actId="20577"/>
        <pc:sldMkLst>
          <pc:docMk/>
          <pc:sldMk cId="1675037503" sldId="321"/>
        </pc:sldMkLst>
        <pc:spChg chg="mod">
          <ac:chgData name="ABDELAZIZ.ASSEBBANE" userId="af44cbbb-d77c-45ae-bf3f-17cd253b121b" providerId="ADAL" clId="{9124E342-7500-48D5-BF5B-0920EAD0209E}" dt="2026-05-01T19:36:31.610" v="95" actId="20577"/>
          <ac:spMkLst>
            <pc:docMk/>
            <pc:sldMk cId="1675037503" sldId="321"/>
            <ac:spMk id="2" creationId="{F3D2F3E5-FEF1-E879-C70E-FDDBC3D3F553}"/>
          </ac:spMkLst>
        </pc:spChg>
      </pc:sldChg>
      <pc:sldChg chg="modSp mod">
        <pc:chgData name="ABDELAZIZ.ASSEBBANE" userId="af44cbbb-d77c-45ae-bf3f-17cd253b121b" providerId="ADAL" clId="{9124E342-7500-48D5-BF5B-0920EAD0209E}" dt="2026-05-01T19:34:03.022" v="4" actId="1076"/>
        <pc:sldMkLst>
          <pc:docMk/>
          <pc:sldMk cId="4285212406" sldId="324"/>
        </pc:sldMkLst>
        <pc:spChg chg="mod">
          <ac:chgData name="ABDELAZIZ.ASSEBBANE" userId="af44cbbb-d77c-45ae-bf3f-17cd253b121b" providerId="ADAL" clId="{9124E342-7500-48D5-BF5B-0920EAD0209E}" dt="2026-05-01T19:33:51.987" v="2" actId="14100"/>
          <ac:spMkLst>
            <pc:docMk/>
            <pc:sldMk cId="4285212406" sldId="324"/>
            <ac:spMk id="2" creationId="{7E78A63A-74B2-ECC7-54C6-22C33B618A0C}"/>
          </ac:spMkLst>
        </pc:spChg>
        <pc:spChg chg="mod">
          <ac:chgData name="ABDELAZIZ.ASSEBBANE" userId="af44cbbb-d77c-45ae-bf3f-17cd253b121b" providerId="ADAL" clId="{9124E342-7500-48D5-BF5B-0920EAD0209E}" dt="2026-05-01T19:33:59.718" v="3" actId="1076"/>
          <ac:spMkLst>
            <pc:docMk/>
            <pc:sldMk cId="4285212406" sldId="324"/>
            <ac:spMk id="3" creationId="{C93CC413-D61B-1028-0A13-0B8D72C68ADD}"/>
          </ac:spMkLst>
        </pc:spChg>
        <pc:picChg chg="mod">
          <ac:chgData name="ABDELAZIZ.ASSEBBANE" userId="af44cbbb-d77c-45ae-bf3f-17cd253b121b" providerId="ADAL" clId="{9124E342-7500-48D5-BF5B-0920EAD0209E}" dt="2026-05-01T19:34:03.022" v="4" actId="1076"/>
          <ac:picMkLst>
            <pc:docMk/>
            <pc:sldMk cId="4285212406" sldId="324"/>
            <ac:picMk id="4" creationId="{67173E27-EC5C-2754-67A6-A6272F08773A}"/>
          </ac:picMkLst>
        </pc:picChg>
      </pc:sldChg>
      <pc:sldChg chg="addSp delSp modSp mod">
        <pc:chgData name="ABDELAZIZ.ASSEBBANE" userId="af44cbbb-d77c-45ae-bf3f-17cd253b121b" providerId="ADAL" clId="{9124E342-7500-48D5-BF5B-0920EAD0209E}" dt="2026-05-01T19:34:55.606" v="8" actId="1076"/>
        <pc:sldMkLst>
          <pc:docMk/>
          <pc:sldMk cId="136232511" sldId="325"/>
        </pc:sldMkLst>
        <pc:spChg chg="mod">
          <ac:chgData name="ABDELAZIZ.ASSEBBANE" userId="af44cbbb-d77c-45ae-bf3f-17cd253b121b" providerId="ADAL" clId="{9124E342-7500-48D5-BF5B-0920EAD0209E}" dt="2026-05-01T19:34:36.391" v="7" actId="255"/>
          <ac:spMkLst>
            <pc:docMk/>
            <pc:sldMk cId="136232511" sldId="325"/>
            <ac:spMk id="2" creationId="{A8806A57-2226-CC9E-DE34-137E887FEEC4}"/>
          </ac:spMkLst>
        </pc:spChg>
        <pc:spChg chg="mod">
          <ac:chgData name="ABDELAZIZ.ASSEBBANE" userId="af44cbbb-d77c-45ae-bf3f-17cd253b121b" providerId="ADAL" clId="{9124E342-7500-48D5-BF5B-0920EAD0209E}" dt="2026-05-01T19:34:55.606" v="8" actId="1076"/>
          <ac:spMkLst>
            <pc:docMk/>
            <pc:sldMk cId="136232511" sldId="325"/>
            <ac:spMk id="3" creationId="{1A36041C-5BD7-2119-3BD9-07BF9F1346E9}"/>
          </ac:spMkLst>
        </pc:spChg>
        <pc:picChg chg="add mod">
          <ac:chgData name="ABDELAZIZ.ASSEBBANE" userId="af44cbbb-d77c-45ae-bf3f-17cd253b121b" providerId="ADAL" clId="{9124E342-7500-48D5-BF5B-0920EAD0209E}" dt="2026-05-01T19:34:27.367" v="6"/>
          <ac:picMkLst>
            <pc:docMk/>
            <pc:sldMk cId="136232511" sldId="325"/>
            <ac:picMk id="5" creationId="{DC860A08-4F7D-97D3-CD71-2B3B466A2050}"/>
          </ac:picMkLst>
        </pc:picChg>
        <pc:picChg chg="del">
          <ac:chgData name="ABDELAZIZ.ASSEBBANE" userId="af44cbbb-d77c-45ae-bf3f-17cd253b121b" providerId="ADAL" clId="{9124E342-7500-48D5-BF5B-0920EAD0209E}" dt="2026-05-01T19:34:24.638" v="5" actId="478"/>
          <ac:picMkLst>
            <pc:docMk/>
            <pc:sldMk cId="136232511" sldId="325"/>
            <ac:picMk id="8" creationId="{A0BD03F3-B57E-B45E-C3A8-86F0BF0A0910}"/>
          </ac:picMkLst>
        </pc:picChg>
      </pc:sldChg>
      <pc:sldChg chg="addSp delSp modSp mod">
        <pc:chgData name="ABDELAZIZ.ASSEBBANE" userId="af44cbbb-d77c-45ae-bf3f-17cd253b121b" providerId="ADAL" clId="{9124E342-7500-48D5-BF5B-0920EAD0209E}" dt="2026-05-01T19:35:09.110" v="10"/>
        <pc:sldMkLst>
          <pc:docMk/>
          <pc:sldMk cId="397725248" sldId="326"/>
        </pc:sldMkLst>
        <pc:picChg chg="add mod">
          <ac:chgData name="ABDELAZIZ.ASSEBBANE" userId="af44cbbb-d77c-45ae-bf3f-17cd253b121b" providerId="ADAL" clId="{9124E342-7500-48D5-BF5B-0920EAD0209E}" dt="2026-05-01T19:35:09.110" v="10"/>
          <ac:picMkLst>
            <pc:docMk/>
            <pc:sldMk cId="397725248" sldId="326"/>
            <ac:picMk id="4" creationId="{AFD43708-B8FD-64DD-92F8-A1FE1D6B2BA7}"/>
          </ac:picMkLst>
        </pc:picChg>
        <pc:picChg chg="del">
          <ac:chgData name="ABDELAZIZ.ASSEBBANE" userId="af44cbbb-d77c-45ae-bf3f-17cd253b121b" providerId="ADAL" clId="{9124E342-7500-48D5-BF5B-0920EAD0209E}" dt="2026-05-01T19:35:00.673" v="9" actId="478"/>
          <ac:picMkLst>
            <pc:docMk/>
            <pc:sldMk cId="397725248" sldId="326"/>
            <ac:picMk id="9" creationId="{2AA47C85-E23E-FDB7-CF45-AB6BA71CCC2A}"/>
          </ac:picMkLst>
        </pc:picChg>
      </pc:sldChg>
      <pc:sldChg chg="modSp mod">
        <pc:chgData name="ABDELAZIZ.ASSEBBANE" userId="af44cbbb-d77c-45ae-bf3f-17cd253b121b" providerId="ADAL" clId="{9124E342-7500-48D5-BF5B-0920EAD0209E}" dt="2026-05-01T19:38:28.483" v="105" actId="20577"/>
        <pc:sldMkLst>
          <pc:docMk/>
          <pc:sldMk cId="3317824072" sldId="331"/>
        </pc:sldMkLst>
        <pc:spChg chg="mod">
          <ac:chgData name="ABDELAZIZ.ASSEBBANE" userId="af44cbbb-d77c-45ae-bf3f-17cd253b121b" providerId="ADAL" clId="{9124E342-7500-48D5-BF5B-0920EAD0209E}" dt="2026-05-01T19:38:03.181" v="96" actId="20577"/>
          <ac:spMkLst>
            <pc:docMk/>
            <pc:sldMk cId="3317824072" sldId="331"/>
            <ac:spMk id="2" creationId="{B10A1301-E78F-93B3-225A-36CA0C0D9C52}"/>
          </ac:spMkLst>
        </pc:spChg>
        <pc:spChg chg="mod">
          <ac:chgData name="ABDELAZIZ.ASSEBBANE" userId="af44cbbb-d77c-45ae-bf3f-17cd253b121b" providerId="ADAL" clId="{9124E342-7500-48D5-BF5B-0920EAD0209E}" dt="2026-05-01T19:38:28.483" v="105" actId="20577"/>
          <ac:spMkLst>
            <pc:docMk/>
            <pc:sldMk cId="3317824072" sldId="331"/>
            <ac:spMk id="3" creationId="{BC10250C-147A-6752-B4D7-E0A6E09D8CF0}"/>
          </ac:spMkLst>
        </pc:spChg>
      </pc:sldChg>
      <pc:sldChg chg="modSp mod">
        <pc:chgData name="ABDELAZIZ.ASSEBBANE" userId="af44cbbb-d77c-45ae-bf3f-17cd253b121b" providerId="ADAL" clId="{9124E342-7500-48D5-BF5B-0920EAD0209E}" dt="2026-05-01T19:31:59.189" v="0" actId="20577"/>
        <pc:sldMkLst>
          <pc:docMk/>
          <pc:sldMk cId="3233934325" sldId="384"/>
        </pc:sldMkLst>
        <pc:spChg chg="mod">
          <ac:chgData name="ABDELAZIZ.ASSEBBANE" userId="af44cbbb-d77c-45ae-bf3f-17cd253b121b" providerId="ADAL" clId="{9124E342-7500-48D5-BF5B-0920EAD0209E}" dt="2026-05-01T19:31:59.189" v="0" actId="20577"/>
          <ac:spMkLst>
            <pc:docMk/>
            <pc:sldMk cId="3233934325" sldId="384"/>
            <ac:spMk id="18" creationId="{3C4E8384-C9CF-24D5-B71F-4C51CDEAF052}"/>
          </ac:spMkLst>
        </pc:spChg>
      </pc:sldChg>
      <pc:sldChg chg="addSp delSp modSp mod">
        <pc:chgData name="ABDELAZIZ.ASSEBBANE" userId="af44cbbb-d77c-45ae-bf3f-17cd253b121b" providerId="ADAL" clId="{9124E342-7500-48D5-BF5B-0920EAD0209E}" dt="2026-05-01T21:51:07.216" v="141" actId="1076"/>
        <pc:sldMkLst>
          <pc:docMk/>
          <pc:sldMk cId="1231774521" sldId="2147483645"/>
        </pc:sldMkLst>
        <pc:spChg chg="mod">
          <ac:chgData name="ABDELAZIZ.ASSEBBANE" userId="af44cbbb-d77c-45ae-bf3f-17cd253b121b" providerId="ADAL" clId="{9124E342-7500-48D5-BF5B-0920EAD0209E}" dt="2026-05-01T21:50:04.572" v="134" actId="1076"/>
          <ac:spMkLst>
            <pc:docMk/>
            <pc:sldMk cId="1231774521" sldId="2147483645"/>
            <ac:spMk id="5" creationId="{C377EDFF-BB88-C6EF-B09D-D4528A9EEF7A}"/>
          </ac:spMkLst>
        </pc:spChg>
        <pc:spChg chg="mod">
          <ac:chgData name="ABDELAZIZ.ASSEBBANE" userId="af44cbbb-d77c-45ae-bf3f-17cd253b121b" providerId="ADAL" clId="{9124E342-7500-48D5-BF5B-0920EAD0209E}" dt="2026-05-01T21:50:42.712" v="138" actId="1076"/>
          <ac:spMkLst>
            <pc:docMk/>
            <pc:sldMk cId="1231774521" sldId="2147483645"/>
            <ac:spMk id="9" creationId="{018B393C-FBAB-321A-517B-1F76ADDA6EC2}"/>
          </ac:spMkLst>
        </pc:spChg>
        <pc:spChg chg="mod">
          <ac:chgData name="ABDELAZIZ.ASSEBBANE" userId="af44cbbb-d77c-45ae-bf3f-17cd253b121b" providerId="ADAL" clId="{9124E342-7500-48D5-BF5B-0920EAD0209E}" dt="2026-05-01T21:51:00.854" v="140" actId="1076"/>
          <ac:spMkLst>
            <pc:docMk/>
            <pc:sldMk cId="1231774521" sldId="2147483645"/>
            <ac:spMk id="10" creationId="{09108D83-E42F-A790-C9C9-694CFA0EDC02}"/>
          </ac:spMkLst>
        </pc:spChg>
        <pc:spChg chg="mod">
          <ac:chgData name="ABDELAZIZ.ASSEBBANE" userId="af44cbbb-d77c-45ae-bf3f-17cd253b121b" providerId="ADAL" clId="{9124E342-7500-48D5-BF5B-0920EAD0209E}" dt="2026-05-01T21:50:26.046" v="136" actId="1076"/>
          <ac:spMkLst>
            <pc:docMk/>
            <pc:sldMk cId="1231774521" sldId="2147483645"/>
            <ac:spMk id="16" creationId="{B30A6A71-5480-7703-9A66-2B3805A8ED93}"/>
          </ac:spMkLst>
        </pc:spChg>
        <pc:spChg chg="mod">
          <ac:chgData name="ABDELAZIZ.ASSEBBANE" userId="af44cbbb-d77c-45ae-bf3f-17cd253b121b" providerId="ADAL" clId="{9124E342-7500-48D5-BF5B-0920EAD0209E}" dt="2026-05-01T21:50:13.174" v="135" actId="1076"/>
          <ac:spMkLst>
            <pc:docMk/>
            <pc:sldMk cId="1231774521" sldId="2147483645"/>
            <ac:spMk id="17" creationId="{2E2D7507-74F8-452D-A53D-2557CFCC6863}"/>
          </ac:spMkLst>
        </pc:spChg>
        <pc:spChg chg="mod">
          <ac:chgData name="ABDELAZIZ.ASSEBBANE" userId="af44cbbb-d77c-45ae-bf3f-17cd253b121b" providerId="ADAL" clId="{9124E342-7500-48D5-BF5B-0920EAD0209E}" dt="2026-05-01T21:50:52.278" v="139" actId="1076"/>
          <ac:spMkLst>
            <pc:docMk/>
            <pc:sldMk cId="1231774521" sldId="2147483645"/>
            <ac:spMk id="18" creationId="{318F69AE-693F-0A0C-4C1C-AF74FAC4B3C2}"/>
          </ac:spMkLst>
        </pc:spChg>
        <pc:spChg chg="mod">
          <ac:chgData name="ABDELAZIZ.ASSEBBANE" userId="af44cbbb-d77c-45ae-bf3f-17cd253b121b" providerId="ADAL" clId="{9124E342-7500-48D5-BF5B-0920EAD0209E}" dt="2026-05-01T21:51:07.216" v="141" actId="1076"/>
          <ac:spMkLst>
            <pc:docMk/>
            <pc:sldMk cId="1231774521" sldId="2147483645"/>
            <ac:spMk id="19" creationId="{3A516E26-F249-1562-37AA-87B45D1B21ED}"/>
          </ac:spMkLst>
        </pc:spChg>
        <pc:spChg chg="mod">
          <ac:chgData name="ABDELAZIZ.ASSEBBANE" userId="af44cbbb-d77c-45ae-bf3f-17cd253b121b" providerId="ADAL" clId="{9124E342-7500-48D5-BF5B-0920EAD0209E}" dt="2026-05-01T21:50:34.257" v="137" actId="1076"/>
          <ac:spMkLst>
            <pc:docMk/>
            <pc:sldMk cId="1231774521" sldId="2147483645"/>
            <ac:spMk id="20" creationId="{879540C7-24AB-9241-CAA0-E3CB2319F79F}"/>
          </ac:spMkLst>
        </pc:spChg>
        <pc:picChg chg="del mod">
          <ac:chgData name="ABDELAZIZ.ASSEBBANE" userId="af44cbbb-d77c-45ae-bf3f-17cd253b121b" providerId="ADAL" clId="{9124E342-7500-48D5-BF5B-0920EAD0209E}" dt="2026-05-01T21:49:42.549" v="132" actId="478"/>
          <ac:picMkLst>
            <pc:docMk/>
            <pc:sldMk cId="1231774521" sldId="2147483645"/>
            <ac:picMk id="2" creationId="{4431A90E-AEAC-85B3-5E11-8844AED3173A}"/>
          </ac:picMkLst>
        </pc:picChg>
        <pc:picChg chg="add mod ord">
          <ac:chgData name="ABDELAZIZ.ASSEBBANE" userId="af44cbbb-d77c-45ae-bf3f-17cd253b121b" providerId="ADAL" clId="{9124E342-7500-48D5-BF5B-0920EAD0209E}" dt="2026-05-01T21:49:46.820" v="133" actId="167"/>
          <ac:picMkLst>
            <pc:docMk/>
            <pc:sldMk cId="1231774521" sldId="2147483645"/>
            <ac:picMk id="4" creationId="{ECA17E54-2E70-69B6-A6CB-95CFC225B355}"/>
          </ac:picMkLst>
        </pc:picChg>
      </pc:sldChg>
      <pc:sldChg chg="addSp delSp modSp mod">
        <pc:chgData name="ABDELAZIZ.ASSEBBANE" userId="af44cbbb-d77c-45ae-bf3f-17cd253b121b" providerId="ADAL" clId="{9124E342-7500-48D5-BF5B-0920EAD0209E}" dt="2026-05-01T21:59:35.239" v="184" actId="207"/>
        <pc:sldMkLst>
          <pc:docMk/>
          <pc:sldMk cId="3064884532" sldId="2147483646"/>
        </pc:sldMkLst>
        <pc:spChg chg="mod">
          <ac:chgData name="ABDELAZIZ.ASSEBBANE" userId="af44cbbb-d77c-45ae-bf3f-17cd253b121b" providerId="ADAL" clId="{9124E342-7500-48D5-BF5B-0920EAD0209E}" dt="2026-05-01T21:58:33.725" v="177" actId="207"/>
          <ac:spMkLst>
            <pc:docMk/>
            <pc:sldMk cId="3064884532" sldId="2147483646"/>
            <ac:spMk id="11" creationId="{55050810-8728-7376-0014-875658595942}"/>
          </ac:spMkLst>
        </pc:spChg>
        <pc:spChg chg="mod ord">
          <ac:chgData name="ABDELAZIZ.ASSEBBANE" userId="af44cbbb-d77c-45ae-bf3f-17cd253b121b" providerId="ADAL" clId="{9124E342-7500-48D5-BF5B-0920EAD0209E}" dt="2026-05-01T21:58:58.179" v="179" actId="207"/>
          <ac:spMkLst>
            <pc:docMk/>
            <pc:sldMk cId="3064884532" sldId="2147483646"/>
            <ac:spMk id="12" creationId="{164DE682-41BD-29FD-FD26-B472EF95E602}"/>
          </ac:spMkLst>
        </pc:spChg>
        <pc:spChg chg="mod">
          <ac:chgData name="ABDELAZIZ.ASSEBBANE" userId="af44cbbb-d77c-45ae-bf3f-17cd253b121b" providerId="ADAL" clId="{9124E342-7500-48D5-BF5B-0920EAD0209E}" dt="2026-05-01T21:59:35.239" v="184" actId="207"/>
          <ac:spMkLst>
            <pc:docMk/>
            <pc:sldMk cId="3064884532" sldId="2147483646"/>
            <ac:spMk id="14" creationId="{00E3BD6F-BC39-753A-21EC-E83C9E8FEB59}"/>
          </ac:spMkLst>
        </pc:spChg>
        <pc:picChg chg="del">
          <ac:chgData name="ABDELAZIZ.ASSEBBANE" userId="af44cbbb-d77c-45ae-bf3f-17cd253b121b" providerId="ADAL" clId="{9124E342-7500-48D5-BF5B-0920EAD0209E}" dt="2026-05-01T21:57:16.128" v="164" actId="478"/>
          <ac:picMkLst>
            <pc:docMk/>
            <pc:sldMk cId="3064884532" sldId="2147483646"/>
            <ac:picMk id="5" creationId="{3956948E-8CA2-F425-155E-51498D1A3A86}"/>
          </ac:picMkLst>
        </pc:picChg>
        <pc:picChg chg="add mod ord">
          <ac:chgData name="ABDELAZIZ.ASSEBBANE" userId="af44cbbb-d77c-45ae-bf3f-17cd253b121b" providerId="ADAL" clId="{9124E342-7500-48D5-BF5B-0920EAD0209E}" dt="2026-05-01T21:57:22.881" v="166" actId="167"/>
          <ac:picMkLst>
            <pc:docMk/>
            <pc:sldMk cId="3064884532" sldId="2147483646"/>
            <ac:picMk id="6" creationId="{8F1355DB-3E7E-B05A-0248-3B0B88CCB98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39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eme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866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0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1.jpeg"/><Relationship Id="rId7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0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6.xml"/><Relationship Id="rId4" Type="http://schemas.microsoft.com/office/2007/relationships/hdphoto" Target="../media/hdphoto11.wdp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17BB553-A96F-AA54-00E8-9EB86C3D6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68" y="4285521"/>
            <a:ext cx="2538840" cy="22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Contes et légendes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>
            <a:normAutofit/>
          </a:bodyPr>
          <a:lstStyle/>
          <a:p>
            <a:r>
              <a:rPr lang="fr-FR" sz="2000" dirty="0"/>
              <a:t>Vocabulaire et  compréhension globale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87040" y="3036600"/>
            <a:ext cx="360741" cy="392400"/>
          </a:xfrm>
        </p:spPr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767F3A9-C196-63A6-43E5-9EF494D40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292" y="4285521"/>
            <a:ext cx="2617499" cy="22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Image 23" descr="Une image contenant ciel, peinture, arbre, oiseau&#10;&#10;Le contenu généré par l’IA peut être incorrect.">
            <a:extLst>
              <a:ext uri="{FF2B5EF4-FFF2-40B4-BE49-F238E27FC236}">
                <a16:creationId xmlns:a16="http://schemas.microsoft.com/office/drawing/2014/main" id="{53ECE971-943F-C9F3-CC70-A8C056DA4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9121" y="4285521"/>
            <a:ext cx="2425021" cy="2243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2603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417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S’approprier et utiliser le vocabulaire du récit merveilleux.</a:t>
            </a:r>
          </a:p>
          <a:p>
            <a:pPr algn="ctr" defTabSz="685783"/>
            <a:r>
              <a:rPr lang="fr-FR" sz="2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Identifier les actions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2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Actes de parole : Exprimer une émotion : la peur, la surprise…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Production de l’oral : Exprimer et partager une émotion.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86595" y="378701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: Identifier la structure d’un récit.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: Lire en respectant la ponctuation expressive.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et ordonner  les étapes du récit.  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3354413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338C5-B69B-94B9-C2A0-B359D4313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3" name="Google Shape;853;p104">
            <a:extLst>
              <a:ext uri="{FF2B5EF4-FFF2-40B4-BE49-F238E27FC236}">
                <a16:creationId xmlns:a16="http://schemas.microsoft.com/office/drawing/2014/main" id="{5D1E92BC-24FC-D911-6A2A-F3C52A170689}"/>
              </a:ext>
            </a:extLst>
          </p:cNvPr>
          <p:cNvSpPr/>
          <p:nvPr/>
        </p:nvSpPr>
        <p:spPr>
          <a:xfrm>
            <a:off x="825760" y="279397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200" b="0" i="1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" name="Google Shape;286;p29">
            <a:extLst>
              <a:ext uri="{FF2B5EF4-FFF2-40B4-BE49-F238E27FC236}">
                <a16:creationId xmlns:a16="http://schemas.microsoft.com/office/drawing/2014/main" id="{EA4475E0-F528-6AD2-4193-CE9E0292C6F0}"/>
              </a:ext>
            </a:extLst>
          </p:cNvPr>
          <p:cNvSpPr/>
          <p:nvPr/>
        </p:nvSpPr>
        <p:spPr>
          <a:xfrm>
            <a:off x="2686595" y="2837381"/>
            <a:ext cx="9062397" cy="774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et relier des informations dispersées dans un texte.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Lire des textes en adaptant l’intonation à l’émotion.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Google Shape;287;p29">
            <a:extLst>
              <a:ext uri="{FF2B5EF4-FFF2-40B4-BE49-F238E27FC236}">
                <a16:creationId xmlns:a16="http://schemas.microsoft.com/office/drawing/2014/main" id="{699529DE-3EE6-0162-05B4-7B3894420301}"/>
              </a:ext>
            </a:extLst>
          </p:cNvPr>
          <p:cNvSpPr/>
          <p:nvPr/>
        </p:nvSpPr>
        <p:spPr>
          <a:xfrm>
            <a:off x="567842" y="2834441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7" name="Google Shape;286;p29">
            <a:extLst>
              <a:ext uri="{FF2B5EF4-FFF2-40B4-BE49-F238E27FC236}">
                <a16:creationId xmlns:a16="http://schemas.microsoft.com/office/drawing/2014/main" id="{07AF85E2-4CEE-A093-28AD-59A759775016}"/>
              </a:ext>
            </a:extLst>
          </p:cNvPr>
          <p:cNvSpPr/>
          <p:nvPr/>
        </p:nvSpPr>
        <p:spPr>
          <a:xfrm>
            <a:off x="2686595" y="3768318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Outils de langue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Utiliser l’imparfait et le passé simple dans un récit merveilleux.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Préparation de la tâche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Comprendre la tâche et organiser la réponse.</a:t>
            </a:r>
          </a:p>
        </p:txBody>
      </p:sp>
      <p:sp>
        <p:nvSpPr>
          <p:cNvPr id="8" name="Google Shape;287;p29">
            <a:extLst>
              <a:ext uri="{FF2B5EF4-FFF2-40B4-BE49-F238E27FC236}">
                <a16:creationId xmlns:a16="http://schemas.microsoft.com/office/drawing/2014/main" id="{37F7C25D-FC4F-08E7-F711-D110677E33E1}"/>
              </a:ext>
            </a:extLst>
          </p:cNvPr>
          <p:cNvSpPr/>
          <p:nvPr/>
        </p:nvSpPr>
        <p:spPr>
          <a:xfrm>
            <a:off x="567841" y="371267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E5002ECB-E3D0-948D-3098-04777882707D}"/>
              </a:ext>
            </a:extLst>
          </p:cNvPr>
          <p:cNvSpPr/>
          <p:nvPr/>
        </p:nvSpPr>
        <p:spPr>
          <a:xfrm>
            <a:off x="2686595" y="463196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finale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Utiliser correctement les connecteurs temporels et respecter la concordance des temps dans le récit.</a:t>
            </a:r>
          </a:p>
        </p:txBody>
      </p:sp>
      <p:sp>
        <p:nvSpPr>
          <p:cNvPr id="10" name="Google Shape;287;p29">
            <a:extLst>
              <a:ext uri="{FF2B5EF4-FFF2-40B4-BE49-F238E27FC236}">
                <a16:creationId xmlns:a16="http://schemas.microsoft.com/office/drawing/2014/main" id="{6D144360-83C4-DF01-9BC2-818CA77AC458}"/>
              </a:ext>
            </a:extLst>
          </p:cNvPr>
          <p:cNvSpPr/>
          <p:nvPr/>
        </p:nvSpPr>
        <p:spPr>
          <a:xfrm>
            <a:off x="567840" y="460414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AB07E9-BA6A-2BBA-3A29-2695D6949AFE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253E899D-4C8C-BAC2-5FF5-BF27FDC0ED1A}"/>
              </a:ext>
            </a:extLst>
          </p:cNvPr>
          <p:cNvSpPr/>
          <p:nvPr/>
        </p:nvSpPr>
        <p:spPr>
          <a:xfrm>
            <a:off x="2686595" y="1914685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Utiliser le lexique des objets et êtres merveilleux.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Identifier la structure du récit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E85731DD-F273-5FCE-B664-582D1E17479D}"/>
              </a:ext>
            </a:extLst>
          </p:cNvPr>
          <p:cNvSpPr/>
          <p:nvPr/>
        </p:nvSpPr>
        <p:spPr>
          <a:xfrm>
            <a:off x="567843" y="189664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EFE9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906FCA80-85E3-B399-126C-381AA1A89B0F}"/>
              </a:ext>
            </a:extLst>
          </p:cNvPr>
          <p:cNvSpPr/>
          <p:nvPr/>
        </p:nvSpPr>
        <p:spPr>
          <a:xfrm>
            <a:off x="310645" y="1844429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431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D5F7-CEC8-1E42-A4B6-55422A0D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3" name="Google Shape;853;p104">
            <a:extLst>
              <a:ext uri="{FF2B5EF4-FFF2-40B4-BE49-F238E27FC236}">
                <a16:creationId xmlns:a16="http://schemas.microsoft.com/office/drawing/2014/main" id="{004E1540-F6C6-601A-36B8-6F971D22BAA5}"/>
              </a:ext>
            </a:extLst>
          </p:cNvPr>
          <p:cNvSpPr/>
          <p:nvPr/>
        </p:nvSpPr>
        <p:spPr>
          <a:xfrm>
            <a:off x="825760" y="279397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200" b="0" i="1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" name="Google Shape;286;p29">
            <a:extLst>
              <a:ext uri="{FF2B5EF4-FFF2-40B4-BE49-F238E27FC236}">
                <a16:creationId xmlns:a16="http://schemas.microsoft.com/office/drawing/2014/main" id="{456B8E8A-7DB1-A281-4C66-4C47399273E3}"/>
              </a:ext>
            </a:extLst>
          </p:cNvPr>
          <p:cNvSpPr/>
          <p:nvPr/>
        </p:nvSpPr>
        <p:spPr>
          <a:xfrm>
            <a:off x="2584147" y="1666193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Consolidation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6" name="Google Shape;287;p29">
            <a:extLst>
              <a:ext uri="{FF2B5EF4-FFF2-40B4-BE49-F238E27FC236}">
                <a16:creationId xmlns:a16="http://schemas.microsoft.com/office/drawing/2014/main" id="{D4508647-62FC-246A-AEC5-C4057D7C5AA6}"/>
              </a:ext>
            </a:extLst>
          </p:cNvPr>
          <p:cNvSpPr/>
          <p:nvPr/>
        </p:nvSpPr>
        <p:spPr>
          <a:xfrm>
            <a:off x="465395" y="1666192"/>
            <a:ext cx="1798795" cy="74826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7" name="Google Shape;286;p29">
            <a:extLst>
              <a:ext uri="{FF2B5EF4-FFF2-40B4-BE49-F238E27FC236}">
                <a16:creationId xmlns:a16="http://schemas.microsoft.com/office/drawing/2014/main" id="{1A6E5DF5-8655-CE1B-2720-AFA2078C7F2C}"/>
              </a:ext>
            </a:extLst>
          </p:cNvPr>
          <p:cNvSpPr/>
          <p:nvPr/>
        </p:nvSpPr>
        <p:spPr>
          <a:xfrm>
            <a:off x="2584147" y="2551313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Consolidation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8" name="Google Shape;287;p29">
            <a:extLst>
              <a:ext uri="{FF2B5EF4-FFF2-40B4-BE49-F238E27FC236}">
                <a16:creationId xmlns:a16="http://schemas.microsoft.com/office/drawing/2014/main" id="{2C479D86-35E7-911C-57A4-BCE7E35A4976}"/>
              </a:ext>
            </a:extLst>
          </p:cNvPr>
          <p:cNvSpPr/>
          <p:nvPr/>
        </p:nvSpPr>
        <p:spPr>
          <a:xfrm>
            <a:off x="465395" y="2495672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AF8DD8-2CE6-01B0-E5E0-449FC4C9C692}"/>
              </a:ext>
            </a:extLst>
          </p:cNvPr>
          <p:cNvSpPr/>
          <p:nvPr/>
        </p:nvSpPr>
        <p:spPr>
          <a:xfrm>
            <a:off x="185966" y="1137522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196851" y="3420405"/>
            <a:ext cx="11449693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« fin de l’unité 5, On passe à l’unité suivante »</a:t>
            </a:r>
          </a:p>
        </p:txBody>
      </p:sp>
    </p:spTree>
    <p:extLst>
      <p:ext uri="{BB962C8B-B14F-4D97-AF65-F5344CB8AC3E}">
        <p14:creationId xmlns:p14="http://schemas.microsoft.com/office/powerpoint/2010/main" val="1485105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54C2E-08BE-94AF-86C7-001963E0D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Orientations didactiques pour cette séance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9EF764-2947-E3A6-6CFD-7B5432D1024D}"/>
              </a:ext>
            </a:extLst>
          </p:cNvPr>
          <p:cNvSpPr/>
          <p:nvPr/>
        </p:nvSpPr>
        <p:spPr>
          <a:xfrm>
            <a:off x="324465" y="1128563"/>
            <a:ext cx="1602658" cy="1013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Tâches à réussir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A6FC95-DB48-0B7C-C0E0-5CB8E586EA53}"/>
              </a:ext>
            </a:extLst>
          </p:cNvPr>
          <p:cNvSpPr/>
          <p:nvPr/>
        </p:nvSpPr>
        <p:spPr>
          <a:xfrm>
            <a:off x="280220" y="2339465"/>
            <a:ext cx="1602658" cy="10895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Notions clés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207C976-0CAC-4E91-641E-138160BBACD6}"/>
              </a:ext>
            </a:extLst>
          </p:cNvPr>
          <p:cNvSpPr/>
          <p:nvPr/>
        </p:nvSpPr>
        <p:spPr>
          <a:xfrm>
            <a:off x="280220" y="3585699"/>
            <a:ext cx="1602658" cy="18656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Stratégies et outils didactiques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C289BD8-AE78-946C-0107-AD57399830D3}"/>
              </a:ext>
            </a:extLst>
          </p:cNvPr>
          <p:cNvSpPr/>
          <p:nvPr/>
        </p:nvSpPr>
        <p:spPr>
          <a:xfrm>
            <a:off x="280220" y="5525729"/>
            <a:ext cx="1602658" cy="11012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Éléments de feedback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5CC177-B9BF-5617-B92A-AE63C6C2FE18}"/>
              </a:ext>
            </a:extLst>
          </p:cNvPr>
          <p:cNvSpPr/>
          <p:nvPr/>
        </p:nvSpPr>
        <p:spPr>
          <a:xfrm>
            <a:off x="2187677" y="1128562"/>
            <a:ext cx="9797845" cy="9263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7D1905-D0CD-F85B-EC1F-188ABD4AE526}"/>
              </a:ext>
            </a:extLst>
          </p:cNvPr>
          <p:cNvSpPr/>
          <p:nvPr/>
        </p:nvSpPr>
        <p:spPr>
          <a:xfrm>
            <a:off x="2187677" y="2339465"/>
            <a:ext cx="9797845" cy="11036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Personnages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héros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/ heroine,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princesse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sorcière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fée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dragon,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monste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fantôme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Lieux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forêt enchantée, château, grotte magique, montagne, 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Objets et éléments magiques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baguette magique, sortilège, potion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Valeurs: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courage, amour, trahison, vengeance, justice, bien contre le mal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50D4AA4-5F0F-C2DE-6BC4-4823E23767EA}"/>
              </a:ext>
            </a:extLst>
          </p:cNvPr>
          <p:cNvSpPr/>
          <p:nvPr/>
        </p:nvSpPr>
        <p:spPr>
          <a:xfrm>
            <a:off x="2233324" y="3592157"/>
            <a:ext cx="9797845" cy="17713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BD2CB8-1D80-0615-6AF7-CF5A04603E5A}"/>
              </a:ext>
            </a:extLst>
          </p:cNvPr>
          <p:cNvSpPr/>
          <p:nvPr/>
        </p:nvSpPr>
        <p:spPr>
          <a:xfrm>
            <a:off x="2187676" y="5634344"/>
            <a:ext cx="9797845" cy="9263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17F374C-8007-EA25-D0B1-1E4BF14C7AA1}"/>
              </a:ext>
            </a:extLst>
          </p:cNvPr>
          <p:cNvSpPr txBox="1">
            <a:spLocks/>
          </p:cNvSpPr>
          <p:nvPr/>
        </p:nvSpPr>
        <p:spPr>
          <a:xfrm>
            <a:off x="2233324" y="1132548"/>
            <a:ext cx="9463104" cy="10714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stratégies enseignées pendant le modelage et pratiques pendant la séance sont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Utiliser le lexique du récit merveilleux.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Exprimer une émotion : la peur, la surprise…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67099A-3732-7E80-8730-8CFE45D2B17B}"/>
              </a:ext>
            </a:extLst>
          </p:cNvPr>
          <p:cNvSpPr txBox="1"/>
          <p:nvPr/>
        </p:nvSpPr>
        <p:spPr>
          <a:xfrm>
            <a:off x="2233324" y="3706350"/>
            <a:ext cx="8916457" cy="147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stratégies enseignées pendant le modelage et pratiquées pendant la séance sont :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Choisir le lexique adéquat et l’insérer dans le récit.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Distinguer les différentes étapes du récit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Repérer les verbes d’action pour savoir ce que font les personnages.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4E8384-C9CF-24D5-B71F-4C51CDEAF052}"/>
              </a:ext>
            </a:extLst>
          </p:cNvPr>
          <p:cNvSpPr txBox="1"/>
          <p:nvPr/>
        </p:nvSpPr>
        <p:spPr>
          <a:xfrm>
            <a:off x="2428568" y="5634344"/>
            <a:ext cx="9094838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Pendant le feedback, attirer l’attention des élèves sur les erreurs fréquentes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Confusion entre ce que fait le personnage et ce qu’il ressent.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Confusion pour remettre les événements dans l’ordre pour raconter l’histoire correctement.</a:t>
            </a:r>
          </a:p>
        </p:txBody>
      </p:sp>
    </p:spTree>
    <p:extLst>
      <p:ext uri="{BB962C8B-B14F-4D97-AF65-F5344CB8AC3E}">
        <p14:creationId xmlns:p14="http://schemas.microsoft.com/office/powerpoint/2010/main" val="3233934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Compréhension globale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1E043-C9AD-216F-E9FB-0C2361B2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43A5725-C5E3-412E-4489-7D22923D8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53" y="1234503"/>
            <a:ext cx="10242535" cy="4410267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2CD5AC2-A29E-4D18-2378-7CDC8EEF4B5E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Nous allons corriger le travail effectué hors-classe : retrouver l’ordre des phrases 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751A1C4-3841-4170-0F0E-1010954262C3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Contrôler le travail de quelques élèves. Pour chaque phrase, désigner un élève au hasard.</a:t>
            </a:r>
          </a:p>
        </p:txBody>
      </p:sp>
    </p:spTree>
    <p:extLst>
      <p:ext uri="{BB962C8B-B14F-4D97-AF65-F5344CB8AC3E}">
        <p14:creationId xmlns:p14="http://schemas.microsoft.com/office/powerpoint/2010/main" val="2590389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CFE12-3B45-DF9D-5B42-A9E1AD75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CA17E54-2E70-69B6-A6CB-95CFC225B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53" y="1234503"/>
            <a:ext cx="10242535" cy="4410267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CB883B81-1284-B6B9-4BD4-2B0B79AD7AA8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Voici les phrases dans le bon ordre. Vérifiez vos réponses.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CE0DE1F-3793-BF47-A096-518648D0BC1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Donner des exemples supplémentaires si nécessaire.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77EDFF-BB88-C6EF-B09D-D4528A9EEF7A}"/>
              </a:ext>
            </a:extLst>
          </p:cNvPr>
          <p:cNvSpPr txBox="1"/>
          <p:nvPr/>
        </p:nvSpPr>
        <p:spPr>
          <a:xfrm>
            <a:off x="959219" y="1837627"/>
            <a:ext cx="287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1</a:t>
            </a:r>
            <a:endParaRPr lang="fr-FR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8B393C-FBAB-321A-517B-1F76ADDA6EC2}"/>
              </a:ext>
            </a:extLst>
          </p:cNvPr>
          <p:cNvSpPr txBox="1"/>
          <p:nvPr/>
        </p:nvSpPr>
        <p:spPr>
          <a:xfrm>
            <a:off x="959215" y="3714077"/>
            <a:ext cx="287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2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108D83-E42F-A790-C9C9-694CFA0EDC02}"/>
              </a:ext>
            </a:extLst>
          </p:cNvPr>
          <p:cNvSpPr txBox="1"/>
          <p:nvPr/>
        </p:nvSpPr>
        <p:spPr>
          <a:xfrm>
            <a:off x="959214" y="2771393"/>
            <a:ext cx="287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3</a:t>
            </a:r>
            <a:endParaRPr lang="fr-FR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30A6A71-5480-7703-9A66-2B3805A8ED93}"/>
              </a:ext>
            </a:extLst>
          </p:cNvPr>
          <p:cNvSpPr txBox="1"/>
          <p:nvPr/>
        </p:nvSpPr>
        <p:spPr>
          <a:xfrm>
            <a:off x="959215" y="4716346"/>
            <a:ext cx="287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4</a:t>
            </a:r>
            <a:endParaRPr lang="fr-FR" sz="2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E2D7507-74F8-452D-A53D-2557CFCC6863}"/>
              </a:ext>
            </a:extLst>
          </p:cNvPr>
          <p:cNvSpPr txBox="1"/>
          <p:nvPr/>
        </p:nvSpPr>
        <p:spPr>
          <a:xfrm>
            <a:off x="959215" y="5119945"/>
            <a:ext cx="287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5</a:t>
            </a:r>
            <a:endParaRPr lang="fr-FR" sz="24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18F69AE-693F-0A0C-4C1C-AF74FAC4B3C2}"/>
              </a:ext>
            </a:extLst>
          </p:cNvPr>
          <p:cNvSpPr txBox="1"/>
          <p:nvPr/>
        </p:nvSpPr>
        <p:spPr>
          <a:xfrm>
            <a:off x="1000342" y="3252412"/>
            <a:ext cx="287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6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A516E26-F249-1562-37AA-87B45D1B21ED}"/>
              </a:ext>
            </a:extLst>
          </p:cNvPr>
          <p:cNvSpPr txBox="1"/>
          <p:nvPr/>
        </p:nvSpPr>
        <p:spPr>
          <a:xfrm>
            <a:off x="959214" y="2314186"/>
            <a:ext cx="287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7</a:t>
            </a:r>
            <a:endParaRPr lang="fr-FR" sz="24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79540C7-24AB-9241-CAA0-E3CB2319F79F}"/>
              </a:ext>
            </a:extLst>
          </p:cNvPr>
          <p:cNvSpPr txBox="1"/>
          <p:nvPr/>
        </p:nvSpPr>
        <p:spPr>
          <a:xfrm>
            <a:off x="959215" y="4204568"/>
            <a:ext cx="287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altLang="fr-FR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8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231774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Vocabulaire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49955" y="37942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070526" y="2589012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En quête du merveilleux !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et utiliser le lexique des objets et êtres merveilleux.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369D4-60B2-7173-B1E2-25406E89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8A63A-74B2-ECC7-54C6-22C33B61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281" y="237603"/>
            <a:ext cx="10712119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br>
              <a:rPr lang="fr-FR" sz="17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</a:br>
            <a:r>
              <a:rPr lang="fr-FR" sz="17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bien cette l’image. Que voyez-vous ? « La porte bouge » Est-ce qu’on voit quelqu’un qui ouvre la porte ? . On a comme impression qu’elle s’ouvre toute seule</a:t>
            </a:r>
            <a:endParaRPr lang="fr-FR" altLang="fr-FR" sz="17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12A86C5-5A38-F0C4-4EC0-D449413427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93CC413-D61B-1028-0A13-0B8D72C68ADD}"/>
              </a:ext>
            </a:extLst>
          </p:cNvPr>
          <p:cNvSpPr txBox="1">
            <a:spLocks/>
          </p:cNvSpPr>
          <p:nvPr/>
        </p:nvSpPr>
        <p:spPr>
          <a:xfrm>
            <a:off x="997281" y="66833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porte qui s’ouvre, aucun personnage, atmosphère de mystère…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173E27-EC5C-2754-67A6-A6272F087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955" y="1168465"/>
            <a:ext cx="5083045" cy="452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12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69C2-6584-FC4A-3E04-7B2B40E5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06A57-2226-CC9E-DE34-137E887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88" y="211912"/>
            <a:ext cx="1075054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br>
              <a:rPr lang="fr-FR" altLang="fr-FR" sz="17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</a:br>
            <a:r>
              <a:rPr lang="fr-FR" altLang="fr-FR" sz="17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On rencontre souvent ce genre de situation dans un conte. Alors, s’il n’y a personne qui ouvre la porte… qui peut bien être derrière ?. Il se peut que ce soit « une force mystérieuse ».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D69F79F6-B12C-FEB2-5C86-70AD0BFF2F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A36041C-5BD7-2119-3BD9-07BF9F1346E9}"/>
              </a:ext>
            </a:extLst>
          </p:cNvPr>
          <p:cNvSpPr txBox="1">
            <a:spLocks/>
          </p:cNvSpPr>
          <p:nvPr/>
        </p:nvSpPr>
        <p:spPr>
          <a:xfrm>
            <a:off x="871188" y="697749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force mystérieuse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C134B18-7CC4-A751-F9C1-6F7C0F6C6E42}"/>
              </a:ext>
            </a:extLst>
          </p:cNvPr>
          <p:cNvSpPr txBox="1"/>
          <p:nvPr/>
        </p:nvSpPr>
        <p:spPr>
          <a:xfrm>
            <a:off x="7030066" y="3067538"/>
            <a:ext cx="3463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force mystérieuse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860A08-4F7D-97D3-CD71-2B3B466A2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955" y="1168465"/>
            <a:ext cx="5083045" cy="452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2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force mystérieuse».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71321E-DF0F-A324-7408-650B8768B949}"/>
              </a:ext>
            </a:extLst>
          </p:cNvPr>
          <p:cNvSpPr txBox="1"/>
          <p:nvPr/>
        </p:nvSpPr>
        <p:spPr>
          <a:xfrm>
            <a:off x="1030246" y="5447931"/>
            <a:ext cx="95123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La porte s’ouvrit doucement, comme poussée par une </a:t>
            </a: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force mystérieuse</a:t>
            </a:r>
            <a:r>
              <a:rPr lang="fr-FR" sz="24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F468824-01A0-09B9-CA73-D9F4D3F48744}"/>
              </a:ext>
            </a:extLst>
          </p:cNvPr>
          <p:cNvSpPr txBox="1"/>
          <p:nvPr/>
        </p:nvSpPr>
        <p:spPr>
          <a:xfrm>
            <a:off x="7157884" y="3067538"/>
            <a:ext cx="3335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force mystérieuse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D43708-B8FD-64DD-92F8-A1FE1D6B2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955" y="1168465"/>
            <a:ext cx="5083045" cy="452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5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On voit qu’elle représente une rencontre entre un humain et une créature fantastique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937354" cy="326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un vieux pécheur, un lac , une créature fantastique, donner une récompense, …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363C39-F7E7-2341-B3F4-8AAA03C70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74" y="1134871"/>
            <a:ext cx="5585899" cy="435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504-C9F2-3B01-54DB-1C248704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F0196-1CF6-F728-FF92-1F9467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88" y="318293"/>
            <a:ext cx="10436149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On voit sur l’image un dragon (créature fantastique) qui donne un objet au vieux pécheur.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A7E2C3A5-AEC2-9205-1CBE-C2880DC485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6F3F5CE-833E-6B04-5D98-1C76A00C6AE6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créature fantastique</a:t>
            </a:r>
            <a:r>
              <a:rPr 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</a:rPr>
              <a:t>.</a:t>
            </a:r>
          </a:p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B09DEC-BF4D-43FD-932F-AC09362B7489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créature fantastique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431D32-8CFD-4993-F7FC-F3C4FE34C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74" y="1134871"/>
            <a:ext cx="5585899" cy="435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45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83B9-2319-DB93-6250-918A9618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192A6-D1EF-A58B-5C8D-9C51C93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créature fantastique».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9C149EE-98DC-2AF5-0F9E-1BA10C5086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A628D91-8B06-284E-571B-3B08C6892B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08FA84-F38B-18F5-C3EE-BE906332DCD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créature fantastique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3BC46A-846C-9DCB-AF32-C4D04DEDE09E}"/>
              </a:ext>
            </a:extLst>
          </p:cNvPr>
          <p:cNvSpPr txBox="1"/>
          <p:nvPr/>
        </p:nvSpPr>
        <p:spPr>
          <a:xfrm>
            <a:off x="1030246" y="5241180"/>
            <a:ext cx="96598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Une </a:t>
            </a: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créature fantastique</a:t>
            </a:r>
            <a:r>
              <a:rPr lang="fr-FR" sz="2400" dirty="0">
                <a:latin typeface="Calibri" panose="020F0502020204030204" pitchFamily="34" charset="0"/>
              </a:rPr>
              <a:t>, récompense la bonté du pêcheur.</a:t>
            </a:r>
            <a:endParaRPr lang="fr-FR" sz="2400" b="0" i="0" u="none" strike="noStrike" baseline="0" dirty="0">
              <a:latin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81138E7-0EC5-FFD1-1756-1B649147B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74" y="1134871"/>
            <a:ext cx="5585899" cy="435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00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575DF-07CF-7BDE-913A-CBB4331C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0C714-BA7C-C57F-A244-AF2F0332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Examinez cette image. Que voyez-vous? 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34FE289-CEB1-414C-D5C3-F404B33F7F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3161663-A085-6643-7AFB-5ABADD8C5DE5}"/>
              </a:ext>
            </a:extLst>
          </p:cNvPr>
          <p:cNvSpPr txBox="1">
            <a:spLocks/>
          </p:cNvSpPr>
          <p:nvPr/>
        </p:nvSpPr>
        <p:spPr>
          <a:xfrm>
            <a:off x="792530" y="563975"/>
            <a:ext cx="11201737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un prince protégé par son armure , une ombre lumineuse derrière qui le  protège,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565504-2ACB-0BE2-C853-E0E874870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88" y="1236052"/>
            <a:ext cx="6514444" cy="412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89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57135-F31E-72B7-6B38-8AB6DE28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D5F32-15BD-5DC2-1DBA-B10EE143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jeune prince part en aventure. Durant l’histoire il va faire face à plusieurs dangers. Mais il n’a pas peur : il est protégé par une ombre protectrice.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7AC979A-56EF-EA79-F716-AA02A6EA24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48F37EC-EA11-785A-0F44-96888A1461D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ombre protectrice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AD2487-D89F-99EB-C9BD-E6A835B48D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88" y="1236052"/>
            <a:ext cx="6514444" cy="412463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0785E9A-AD7A-7FF2-82CC-070A02475C33}"/>
              </a:ext>
            </a:extLst>
          </p:cNvPr>
          <p:cNvSpPr txBox="1"/>
          <p:nvPr/>
        </p:nvSpPr>
        <p:spPr>
          <a:xfrm>
            <a:off x="7303046" y="3067536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ombre protectrice </a:t>
            </a:r>
          </a:p>
        </p:txBody>
      </p:sp>
    </p:spTree>
    <p:extLst>
      <p:ext uri="{BB962C8B-B14F-4D97-AF65-F5344CB8AC3E}">
        <p14:creationId xmlns:p14="http://schemas.microsoft.com/office/powerpoint/2010/main" val="2419913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ombre protectrice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C2DF7F-22C3-3C67-188B-1A158DDC6913}"/>
              </a:ext>
            </a:extLst>
          </p:cNvPr>
          <p:cNvSpPr txBox="1"/>
          <p:nvPr/>
        </p:nvSpPr>
        <p:spPr>
          <a:xfrm>
            <a:off x="871188" y="5219686"/>
            <a:ext cx="95833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Une </a:t>
            </a: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ombre protectrice </a:t>
            </a:r>
            <a:r>
              <a:rPr lang="fr-FR" sz="2400" dirty="0">
                <a:latin typeface="Calibri" panose="020F0502020204030204" pitchFamily="34" charset="0"/>
              </a:rPr>
              <a:t>apparut derrière le prince, prête à le défendre.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D5BD85-5F2A-C38D-FE51-AAF4241A6F67}"/>
              </a:ext>
            </a:extLst>
          </p:cNvPr>
          <p:cNvSpPr txBox="1"/>
          <p:nvPr/>
        </p:nvSpPr>
        <p:spPr>
          <a:xfrm>
            <a:off x="7303046" y="3067536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ombre protectrice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EB465B-87D4-D5DB-A47B-5E327317C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88" y="1236052"/>
            <a:ext cx="6514444" cy="412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E7B9-BAE3-59B0-40C4-8213BE25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0BBB0-1CD5-E619-71B6-A725A9D6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Observons l’image. Que fait le jeune prince? Que se passe-t-il?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FB1184C-518A-48BD-2E2A-3C240A926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EB173B8-3F91-378B-1190-EE06D49FD9E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le prince ouvre le coffre, une fée en sort, …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D68C31AA-7EE1-7880-6DB0-454E2C0C05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09743B-D347-A52B-5072-C96F4F04F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246" y="1263855"/>
            <a:ext cx="6038235" cy="402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45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5382-1F8E-E428-9D2F-E2527F20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A1301-E78F-93B3-225A-36CA0C0D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Effectivement le prince découvre une fée dans le coffret.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325EB33-B4D0-BB12-EC06-1612785127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C10250C-147A-6752-B4D7-E0A6E09D8CF0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 e mot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fée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443932A-4CF6-EE22-6560-AADC9078AC55}"/>
              </a:ext>
            </a:extLst>
          </p:cNvPr>
          <p:cNvSpPr txBox="1"/>
          <p:nvPr/>
        </p:nvSpPr>
        <p:spPr>
          <a:xfrm>
            <a:off x="7748068" y="3045767"/>
            <a:ext cx="2730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fée</a:t>
            </a: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157C20A3-B100-D290-EE00-56E44229F4F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92AD6F-89A3-3E90-E28D-1CE2364E3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246" y="1263855"/>
            <a:ext cx="6038235" cy="402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24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fée».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594935-49D5-B105-144F-C95C18ABD592}"/>
              </a:ext>
            </a:extLst>
          </p:cNvPr>
          <p:cNvSpPr txBox="1"/>
          <p:nvPr/>
        </p:nvSpPr>
        <p:spPr>
          <a:xfrm>
            <a:off x="871188" y="5319232"/>
            <a:ext cx="97267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En ouvrant le coffret, le prince libère une </a:t>
            </a: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fée</a:t>
            </a:r>
            <a:r>
              <a:rPr lang="fr-FR" sz="2400" dirty="0">
                <a:latin typeface="Calibri" panose="020F0502020204030204" pitchFamily="34" charset="0"/>
              </a:rPr>
              <a:t> bienveillante et magique.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CD6CBA-732B-E320-2A66-399A39487E80}"/>
              </a:ext>
            </a:extLst>
          </p:cNvPr>
          <p:cNvSpPr txBox="1"/>
          <p:nvPr/>
        </p:nvSpPr>
        <p:spPr>
          <a:xfrm>
            <a:off x="7748068" y="3045767"/>
            <a:ext cx="2730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fée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B9E8636-E5AD-57E1-C136-60AFAA075D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AA65F5B-1AF2-A92B-DBAB-2548CE5FA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246" y="1263855"/>
            <a:ext cx="6038235" cy="402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07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2050-0AD8-6249-9C50-C62C2881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6A7CC-6623-B3E4-BE46-DB87306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attentivement l’image. Comment est la réaction de la jeune fille et pourquoi réagit-elle ainsi?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6A6A0F17-9B64-EB8E-EAA6-C5006C906B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78713F0-C862-3E85-CF0B-7B43AAD0067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1497793" cy="326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fille effrayée, rencontre fantastique, princesse qui se transforme en abeille</a:t>
            </a:r>
          </a:p>
        </p:txBody>
      </p:sp>
      <p:pic>
        <p:nvPicPr>
          <p:cNvPr id="5" name="Image 4" descr="Une image contenant peinture, Dessin animé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89E5099E-3E36-EE2A-3152-6064E0B99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19" y="1127899"/>
            <a:ext cx="6508763" cy="4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48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3586-7C87-E820-933F-2CAA40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77254-1603-2C7E-30FB-85D87D4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On voit la réaction de la jeune fille effrayée . La princesse  se transforme en abeille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C7692244-C0CF-8FFE-AF23-48E51A48EE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1A26897-034D-E048-0B83-1E5627D4305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le verbe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se transformer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2CDD0C-5C2F-E068-96F1-8643F5605B65}"/>
              </a:ext>
            </a:extLst>
          </p:cNvPr>
          <p:cNvSpPr txBox="1"/>
          <p:nvPr/>
        </p:nvSpPr>
        <p:spPr>
          <a:xfrm>
            <a:off x="7336971" y="3067538"/>
            <a:ext cx="262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se transformer </a:t>
            </a:r>
          </a:p>
        </p:txBody>
      </p:sp>
      <p:pic>
        <p:nvPicPr>
          <p:cNvPr id="5" name="Image 4" descr="Une image contenant peinture, Dessin animé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4E39EF79-6F21-1146-C621-4D77C2C05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19" y="1127899"/>
            <a:ext cx="6508763" cy="4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55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« se transformer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B6D2FE-612B-CF68-CC78-370092046DE6}"/>
              </a:ext>
            </a:extLst>
          </p:cNvPr>
          <p:cNvSpPr txBox="1"/>
          <p:nvPr/>
        </p:nvSpPr>
        <p:spPr>
          <a:xfrm>
            <a:off x="1030245" y="5296427"/>
            <a:ext cx="95833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Surprise et effrayée, la jeune fille voit la princesse </a:t>
            </a: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se transformer </a:t>
            </a:r>
            <a:r>
              <a:rPr lang="fr-FR" sz="2400" dirty="0">
                <a:latin typeface="Calibri" panose="020F0502020204030204" pitchFamily="34" charset="0"/>
              </a:rPr>
              <a:t>en abeille.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60B3403-616F-FCF2-068F-28DA3993DA0B}"/>
              </a:ext>
            </a:extLst>
          </p:cNvPr>
          <p:cNvSpPr txBox="1"/>
          <p:nvPr/>
        </p:nvSpPr>
        <p:spPr>
          <a:xfrm>
            <a:off x="7336971" y="3067538"/>
            <a:ext cx="2623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se transformer </a:t>
            </a:r>
          </a:p>
        </p:txBody>
      </p:sp>
      <p:pic>
        <p:nvPicPr>
          <p:cNvPr id="5" name="Image 4" descr="Une image contenant peinture, Dessin animé, illustration, Animation&#10;&#10;Le contenu généré par l’IA peut être incorrect.">
            <a:extLst>
              <a:ext uri="{FF2B5EF4-FFF2-40B4-BE49-F238E27FC236}">
                <a16:creationId xmlns:a16="http://schemas.microsoft.com/office/drawing/2014/main" id="{AD37846F-69DE-132C-B793-82DEB93EF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19" y="1127899"/>
            <a:ext cx="6508763" cy="434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1377-61DD-2136-BF0A-F1D7EC14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9B9DE-4F07-348C-E341-E79C5E4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cette image. C’est quel moment de la journée? Comment est la lumière ambiante?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99B33CC0-611F-A5C2-C379-E410B98814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B40CC7B-F222-22D8-9729-ECDF0F757D0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coucher du soleil, lumière dorée, </a:t>
            </a:r>
          </a:p>
        </p:txBody>
      </p:sp>
      <p:pic>
        <p:nvPicPr>
          <p:cNvPr id="5" name="Image 4" descr="Une image contenant eau, peinture, nuage, plein air&#10;&#10;Le contenu généré par l’IA peut être incorrect.">
            <a:extLst>
              <a:ext uri="{FF2B5EF4-FFF2-40B4-BE49-F238E27FC236}">
                <a16:creationId xmlns:a16="http://schemas.microsoft.com/office/drawing/2014/main" id="{F9F9D58C-9B7B-433C-EEB9-C3498BD4D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96" y="1068252"/>
            <a:ext cx="4929361" cy="446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84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E02F1-B7A2-D14F-8A48-215ECDEA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D032E-1587-9C4B-7F47-06B291DD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On voit  un lac couvert d’une lumière merveilleuse.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26B59A6-771B-CE9B-35C3-E50F5C379E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C6176B5-751E-D85B-04E8-13F4666AD0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lumière merveilleuse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C6CE6E-D4FC-0D58-FF8D-DC025A176985}"/>
              </a:ext>
            </a:extLst>
          </p:cNvPr>
          <p:cNvSpPr txBox="1"/>
          <p:nvPr/>
        </p:nvSpPr>
        <p:spPr>
          <a:xfrm>
            <a:off x="6411687" y="3067538"/>
            <a:ext cx="4374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lumière merveilleuse</a:t>
            </a:r>
          </a:p>
        </p:txBody>
      </p:sp>
      <p:pic>
        <p:nvPicPr>
          <p:cNvPr id="4" name="Image 3" descr="Une image contenant eau, peinture, nuage, plein air&#10;&#10;Le contenu généré par l’IA peut être incorrect.">
            <a:extLst>
              <a:ext uri="{FF2B5EF4-FFF2-40B4-BE49-F238E27FC236}">
                <a16:creationId xmlns:a16="http://schemas.microsoft.com/office/drawing/2014/main" id="{71F09E54-FBC7-9266-3386-EECB75D1B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96" y="1068252"/>
            <a:ext cx="4929361" cy="446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260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lumière merveilleuse».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1296257" y="5319232"/>
            <a:ext cx="92202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Depuis ce jour-là, le lac brille d’une </a:t>
            </a:r>
            <a:r>
              <a:rPr lang="fr-FR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lumière merveilleuse</a:t>
            </a:r>
            <a:r>
              <a:rPr lang="fr-FR" sz="2400" dirty="0"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1" name="Image 10" descr="Une image contenant eau, peinture, nuage, plein air&#10;&#10;Le contenu généré par l’IA peut être incorrect.">
            <a:extLst>
              <a:ext uri="{FF2B5EF4-FFF2-40B4-BE49-F238E27FC236}">
                <a16:creationId xmlns:a16="http://schemas.microsoft.com/office/drawing/2014/main" id="{6090EA89-E7C8-2876-954C-BBCB1EE62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96" y="1068252"/>
            <a:ext cx="4929361" cy="44602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9B5BFC3-629F-DA9F-68C6-A6710C899CE5}"/>
              </a:ext>
            </a:extLst>
          </p:cNvPr>
          <p:cNvSpPr txBox="1"/>
          <p:nvPr/>
        </p:nvSpPr>
        <p:spPr>
          <a:xfrm>
            <a:off x="6411687" y="3067538"/>
            <a:ext cx="4374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Une lumière merveilleuse</a:t>
            </a:r>
          </a:p>
        </p:txBody>
      </p:sp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Visage humain&#10;&#10;Le contenu généré par l’IA peut être incorrect.">
            <a:extLst>
              <a:ext uri="{FF2B5EF4-FFF2-40B4-BE49-F238E27FC236}">
                <a16:creationId xmlns:a16="http://schemas.microsoft.com/office/drawing/2014/main" id="{9112E357-B018-08EE-FF9C-F229A9C45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057" y="1134901"/>
            <a:ext cx="8808155" cy="54325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exploiter les expressions étudiées pour répondre à cet exercice.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Visage humain&#10;&#10;Le contenu généré par l’IA peut être incorrect.">
            <a:extLst>
              <a:ext uri="{FF2B5EF4-FFF2-40B4-BE49-F238E27FC236}">
                <a16:creationId xmlns:a16="http://schemas.microsoft.com/office/drawing/2014/main" id="{9E78EABA-E40F-E4C1-9528-C24C99548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057" y="1134901"/>
            <a:ext cx="8808155" cy="54325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allons exploité les expressions étudiées pour compléter les phrases.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7B0B2-AF03-96C7-604E-3810ADC378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43A414-0319-C795-AB11-0A6B194E4571}"/>
              </a:ext>
            </a:extLst>
          </p:cNvPr>
          <p:cNvSpPr txBox="1"/>
          <p:nvPr/>
        </p:nvSpPr>
        <p:spPr>
          <a:xfrm>
            <a:off x="4668128" y="3120739"/>
            <a:ext cx="2855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</a:rPr>
              <a:t>une créature fantastique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4253672-C0F6-0078-DBB2-38CDA6DA020C}"/>
              </a:ext>
            </a:extLst>
          </p:cNvPr>
          <p:cNvSpPr txBox="1"/>
          <p:nvPr/>
        </p:nvSpPr>
        <p:spPr>
          <a:xfrm>
            <a:off x="3543579" y="4747898"/>
            <a:ext cx="242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</a:rPr>
              <a:t>ombre protectrice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0C93D1-E037-7A04-81EB-A2B165934839}"/>
              </a:ext>
            </a:extLst>
          </p:cNvPr>
          <p:cNvSpPr txBox="1"/>
          <p:nvPr/>
        </p:nvSpPr>
        <p:spPr>
          <a:xfrm>
            <a:off x="7393120" y="5630956"/>
            <a:ext cx="242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>
                <a:solidFill>
                  <a:srgbClr val="00B0F0"/>
                </a:solidFill>
              </a:rPr>
              <a:t>se </a:t>
            </a:r>
            <a:r>
              <a:rPr lang="fr-FR" b="1" dirty="0">
                <a:solidFill>
                  <a:srgbClr val="00B0F0"/>
                </a:solidFill>
              </a:rPr>
              <a:t>transformer</a:t>
            </a:r>
          </a:p>
        </p:txBody>
      </p:sp>
    </p:spTree>
    <p:extLst>
      <p:ext uri="{BB962C8B-B14F-4D97-AF65-F5344CB8AC3E}">
        <p14:creationId xmlns:p14="http://schemas.microsoft.com/office/powerpoint/2010/main" val="15726101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ciel, lune, plein air, eau&#10;&#10;Le contenu généré par l’IA peut être incorrect.">
            <a:extLst>
              <a:ext uri="{FF2B5EF4-FFF2-40B4-BE49-F238E27FC236}">
                <a16:creationId xmlns:a16="http://schemas.microsoft.com/office/drawing/2014/main" id="{1418B501-FB50-07D3-5EC3-A0A46308A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702" y="1156707"/>
            <a:ext cx="2353907" cy="1834213"/>
          </a:xfrm>
          <a:prstGeom prst="rect">
            <a:avLst/>
          </a:prstGeom>
        </p:spPr>
      </p:pic>
      <p:pic>
        <p:nvPicPr>
          <p:cNvPr id="19" name="Image 18" descr="Une image contenant Jeu PC, Compositing numérique, Jeu d’action-aventu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2DC47C5-AF75-1432-0922-55B9C0B9B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021" y="1138285"/>
            <a:ext cx="2176805" cy="1974063"/>
          </a:xfrm>
          <a:prstGeom prst="rect">
            <a:avLst/>
          </a:prstGeom>
        </p:spPr>
      </p:pic>
      <p:pic>
        <p:nvPicPr>
          <p:cNvPr id="25" name="Image 24" descr="Une image contenant dessin humoristique, habits, oiseau, Animation&#10;&#10;Le contenu généré par l’IA peut être incorrect.">
            <a:extLst>
              <a:ext uri="{FF2B5EF4-FFF2-40B4-BE49-F238E27FC236}">
                <a16:creationId xmlns:a16="http://schemas.microsoft.com/office/drawing/2014/main" id="{D1650858-6B7B-15D2-ED89-5D2131281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56" y="1101091"/>
            <a:ext cx="2083122" cy="197406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5B9EB2-C4FC-9FA7-4AA7-0384B80D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associer ces images aux phrases correspondantes. Travaillez en binôme.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47EAA0A-05B5-3D7A-4D1E-DA747BA9EF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1 binôme pour présenter le travail devant la classe. Demander de justifier les réponses.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9301B0-952F-70C8-58AA-37D185EFBD05}"/>
              </a:ext>
            </a:extLst>
          </p:cNvPr>
          <p:cNvSpPr txBox="1"/>
          <p:nvPr/>
        </p:nvSpPr>
        <p:spPr>
          <a:xfrm>
            <a:off x="2769948" y="3451439"/>
            <a:ext cx="2143392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lumière merveilleuse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éclairait le château la nuit.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FBEA5-EB61-2011-6D4B-E767F060ECFB}"/>
              </a:ext>
            </a:extLst>
          </p:cNvPr>
          <p:cNvSpPr txBox="1"/>
          <p:nvPr/>
        </p:nvSpPr>
        <p:spPr>
          <a:xfrm>
            <a:off x="7406092" y="3398861"/>
            <a:ext cx="2128366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reine remarque </a:t>
            </a: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ombre protectrice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veillait sur l’enfant pendant son sommeil.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9B9B95-DE8D-BCD0-3D37-52EEC23E3F6A}"/>
              </a:ext>
            </a:extLst>
          </p:cNvPr>
          <p:cNvSpPr txBox="1"/>
          <p:nvPr/>
        </p:nvSpPr>
        <p:spPr>
          <a:xfrm>
            <a:off x="9703024" y="3422222"/>
            <a:ext cx="2124128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prince était perdu mais une </a:t>
            </a: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force mystérieuse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semblait guider ses pas dans la forêt.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AC266B-952F-AA56-011B-87F6B5DFC9A3}"/>
              </a:ext>
            </a:extLst>
          </p:cNvPr>
          <p:cNvSpPr txBox="1"/>
          <p:nvPr/>
        </p:nvSpPr>
        <p:spPr>
          <a:xfrm>
            <a:off x="5109160" y="3466456"/>
            <a:ext cx="2128366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fée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aux ailes scintillantes descendit du ciel pour aider la jeune bergère.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D3C1CA-C103-DD01-6130-7AFFCF8C68D8}"/>
              </a:ext>
            </a:extLst>
          </p:cNvPr>
          <p:cNvSpPr txBox="1"/>
          <p:nvPr/>
        </p:nvSpPr>
        <p:spPr>
          <a:xfrm>
            <a:off x="4531143" y="5216689"/>
            <a:ext cx="2955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b="1" dirty="0">
                <a:latin typeface="Calibri" panose="020F0502020204030204"/>
              </a:rPr>
              <a:t>B</a:t>
            </a:r>
            <a:endParaRPr lang="fr-FR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BD2643-3494-343F-7556-01A90E776BBD}"/>
              </a:ext>
            </a:extLst>
          </p:cNvPr>
          <p:cNvSpPr txBox="1"/>
          <p:nvPr/>
        </p:nvSpPr>
        <p:spPr>
          <a:xfrm>
            <a:off x="9179033" y="5176548"/>
            <a:ext cx="2955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b="1" dirty="0">
                <a:latin typeface="Calibri" panose="020F0502020204030204"/>
              </a:rPr>
              <a:t>D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C95352-C694-8F67-DB63-5698F33A8520}"/>
              </a:ext>
            </a:extLst>
          </p:cNvPr>
          <p:cNvSpPr txBox="1"/>
          <p:nvPr/>
        </p:nvSpPr>
        <p:spPr>
          <a:xfrm>
            <a:off x="11411781" y="5176548"/>
            <a:ext cx="2955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b="1" dirty="0">
                <a:latin typeface="Calibri" panose="020F0502020204030204"/>
              </a:rPr>
              <a:t>E</a:t>
            </a:r>
            <a:endParaRPr lang="fr-FR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5CA56F1-FE47-A15C-D6F1-8AD39827316D}"/>
              </a:ext>
            </a:extLst>
          </p:cNvPr>
          <p:cNvSpPr txBox="1"/>
          <p:nvPr/>
        </p:nvSpPr>
        <p:spPr>
          <a:xfrm>
            <a:off x="6877259" y="5216689"/>
            <a:ext cx="2955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b="1" dirty="0">
                <a:latin typeface="Calibri" panose="020F0502020204030204"/>
              </a:rPr>
              <a:t>C</a:t>
            </a:r>
            <a:endParaRPr lang="fr-FR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FA62EE5-328C-4F69-87F2-6FBDDD6F29D0}"/>
              </a:ext>
            </a:extLst>
          </p:cNvPr>
          <p:cNvSpPr txBox="1"/>
          <p:nvPr/>
        </p:nvSpPr>
        <p:spPr>
          <a:xfrm>
            <a:off x="611734" y="3401173"/>
            <a:ext cx="2056229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s’introduire dans le château, le sorcier pouvait </a:t>
            </a: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transformer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animal.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4F2EB02-5730-BBA0-3127-C9CBB698EAB3}"/>
              </a:ext>
            </a:extLst>
          </p:cNvPr>
          <p:cNvSpPr txBox="1"/>
          <p:nvPr/>
        </p:nvSpPr>
        <p:spPr>
          <a:xfrm>
            <a:off x="2229369" y="5197511"/>
            <a:ext cx="2955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b="1" dirty="0">
                <a:latin typeface="Calibri" panose="020F0502020204030204"/>
              </a:rPr>
              <a:t>A</a:t>
            </a:r>
            <a:endParaRPr lang="fr-FR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0F0632-FCF4-3413-F5EE-AB8DB0087634}"/>
              </a:ext>
            </a:extLst>
          </p:cNvPr>
          <p:cNvSpPr txBox="1"/>
          <p:nvPr/>
        </p:nvSpPr>
        <p:spPr>
          <a:xfrm>
            <a:off x="11346925" y="2918549"/>
            <a:ext cx="295586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sz="1600" b="1" dirty="0">
                <a:latin typeface="Calibri" panose="020F0502020204030204"/>
              </a:rPr>
              <a:t>5</a:t>
            </a:r>
            <a:endParaRPr lang="fr-FR" sz="16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196900-23D2-85F4-F87B-85BEB643AEF4}"/>
              </a:ext>
            </a:extLst>
          </p:cNvPr>
          <p:cNvSpPr txBox="1"/>
          <p:nvPr/>
        </p:nvSpPr>
        <p:spPr>
          <a:xfrm>
            <a:off x="6763411" y="2878839"/>
            <a:ext cx="295586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sz="1600" b="1" dirty="0">
                <a:latin typeface="Calibri" panose="020F0502020204030204"/>
              </a:rPr>
              <a:t>3</a:t>
            </a:r>
            <a:endParaRPr lang="fr-FR" sz="16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88794F7-B24A-6C51-2316-3266067CA96D}"/>
              </a:ext>
            </a:extLst>
          </p:cNvPr>
          <p:cNvSpPr txBox="1"/>
          <p:nvPr/>
        </p:nvSpPr>
        <p:spPr>
          <a:xfrm>
            <a:off x="1906348" y="2862242"/>
            <a:ext cx="295586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sz="1600" b="1" dirty="0">
                <a:latin typeface="Calibri" panose="020F0502020204030204"/>
              </a:rPr>
              <a:t>1</a:t>
            </a:r>
            <a:endParaRPr lang="fr-FR" sz="1600" b="1" dirty="0"/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CADAD0F-6711-6452-76FE-39FE1604C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228798"/>
              </p:ext>
            </p:extLst>
          </p:nvPr>
        </p:nvGraphicFramePr>
        <p:xfrm>
          <a:off x="2854388" y="5960276"/>
          <a:ext cx="682156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313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364313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364313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364313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364313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Image 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Image 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Image 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Image 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Image 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pic>
        <p:nvPicPr>
          <p:cNvPr id="20" name="Image 19" descr="Une image contenant dessin humoristique, Animation, fiction, Dessin animé&#10;&#10;Le contenu généré par l’IA peut être incorrect.">
            <a:extLst>
              <a:ext uri="{FF2B5EF4-FFF2-40B4-BE49-F238E27FC236}">
                <a16:creationId xmlns:a16="http://schemas.microsoft.com/office/drawing/2014/main" id="{AA6FCAB0-5D22-21D1-51E8-EFD0A8A489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7854" y="1138285"/>
            <a:ext cx="2170032" cy="1938899"/>
          </a:xfrm>
          <a:prstGeom prst="rect">
            <a:avLst/>
          </a:prstGeom>
        </p:spPr>
      </p:pic>
      <p:pic>
        <p:nvPicPr>
          <p:cNvPr id="22" name="Image 21" descr="Une image contenant peinture, habits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708AACFE-FB74-FECB-A687-B84CDAA6E1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0961" y="1138285"/>
            <a:ext cx="2103497" cy="19413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5D3180E-8905-E96A-ABB6-09E421E93044}"/>
              </a:ext>
            </a:extLst>
          </p:cNvPr>
          <p:cNvSpPr txBox="1"/>
          <p:nvPr/>
        </p:nvSpPr>
        <p:spPr>
          <a:xfrm>
            <a:off x="8944744" y="2926137"/>
            <a:ext cx="295586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sz="1600" b="1" dirty="0">
                <a:latin typeface="Calibri" panose="020F0502020204030204"/>
              </a:rPr>
              <a:t>4</a:t>
            </a:r>
            <a:endParaRPr lang="fr-FR" sz="16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2E5B09-DFA5-F3F7-6740-EE9B7E31898B}"/>
              </a:ext>
            </a:extLst>
          </p:cNvPr>
          <p:cNvSpPr txBox="1"/>
          <p:nvPr/>
        </p:nvSpPr>
        <p:spPr>
          <a:xfrm>
            <a:off x="4290336" y="2928734"/>
            <a:ext cx="295586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sz="1600" b="1" dirty="0">
                <a:latin typeface="Calibri" panose="020F0502020204030204"/>
              </a:rPr>
              <a:t>2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76171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BC09-EE6F-793F-788D-37C3AAA2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D12942-F518-F8AB-D501-38F73840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correctement les images aux phrases correspondantes.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8DF399B-9A3D-F351-74BF-718DB1E3BD1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l’accent sur les expressions et le vocabulaire étudié.</a:t>
            </a:r>
          </a:p>
        </p:txBody>
      </p:sp>
      <p:pic>
        <p:nvPicPr>
          <p:cNvPr id="3" name="Image 2" descr="Une image contenant ciel, lune, plein air, eau&#10;&#10;Le contenu généré par l’IA peut être incorrect.">
            <a:extLst>
              <a:ext uri="{FF2B5EF4-FFF2-40B4-BE49-F238E27FC236}">
                <a16:creationId xmlns:a16="http://schemas.microsoft.com/office/drawing/2014/main" id="{66C670E7-866D-DE9E-BE89-59BE415F1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702" y="1156707"/>
            <a:ext cx="2353907" cy="1834213"/>
          </a:xfrm>
          <a:prstGeom prst="rect">
            <a:avLst/>
          </a:prstGeom>
        </p:spPr>
      </p:pic>
      <p:pic>
        <p:nvPicPr>
          <p:cNvPr id="4" name="Image 3" descr="Une image contenant Jeu PC, Compositing numérique, Jeu d’action-aventur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9FDD599-6E39-293C-890C-4F3061E7D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6021" y="1138285"/>
            <a:ext cx="2176805" cy="1974063"/>
          </a:xfrm>
          <a:prstGeom prst="rect">
            <a:avLst/>
          </a:prstGeom>
        </p:spPr>
      </p:pic>
      <p:pic>
        <p:nvPicPr>
          <p:cNvPr id="5" name="Image 4" descr="Une image contenant dessin humoristique, habits, oiseau, Animation&#10;&#10;Le contenu généré par l’IA peut être incorrect.">
            <a:extLst>
              <a:ext uri="{FF2B5EF4-FFF2-40B4-BE49-F238E27FC236}">
                <a16:creationId xmlns:a16="http://schemas.microsoft.com/office/drawing/2014/main" id="{A226B338-2C51-76ED-18CA-EB9C676E7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56" y="1101091"/>
            <a:ext cx="2083122" cy="197406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27099EB-0FB3-85E8-3C18-6B3D359E9950}"/>
              </a:ext>
            </a:extLst>
          </p:cNvPr>
          <p:cNvSpPr txBox="1"/>
          <p:nvPr/>
        </p:nvSpPr>
        <p:spPr>
          <a:xfrm>
            <a:off x="2769948" y="3451439"/>
            <a:ext cx="2143392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lumière merveilleuse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éclairait le château la nuit.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47CBCB7-467A-2270-C992-C876670286E1}"/>
              </a:ext>
            </a:extLst>
          </p:cNvPr>
          <p:cNvSpPr txBox="1"/>
          <p:nvPr/>
        </p:nvSpPr>
        <p:spPr>
          <a:xfrm>
            <a:off x="7406092" y="3398861"/>
            <a:ext cx="2128366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reine remarque </a:t>
            </a: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ombre protectrice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veillait sur l’enfant pendant son sommeil.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4E6D9FD-77AB-4CA6-A695-BC2A5B382981}"/>
              </a:ext>
            </a:extLst>
          </p:cNvPr>
          <p:cNvSpPr txBox="1"/>
          <p:nvPr/>
        </p:nvSpPr>
        <p:spPr>
          <a:xfrm>
            <a:off x="9703024" y="3422222"/>
            <a:ext cx="2124128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prince était perdu mais une </a:t>
            </a: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force mystérieuse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semblait guider ses pas dans la forêt.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6C1E46-7F0F-0DA9-072E-EDC5C9E050DE}"/>
              </a:ext>
            </a:extLst>
          </p:cNvPr>
          <p:cNvSpPr txBox="1"/>
          <p:nvPr/>
        </p:nvSpPr>
        <p:spPr>
          <a:xfrm>
            <a:off x="5109160" y="3466456"/>
            <a:ext cx="2128366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</a:t>
            </a: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fée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aux ailes scintillantes descendit du ciel pour aider la jeune bergère.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68A2652-FBDF-4FF5-5848-73D6740DD501}"/>
              </a:ext>
            </a:extLst>
          </p:cNvPr>
          <p:cNvSpPr txBox="1"/>
          <p:nvPr/>
        </p:nvSpPr>
        <p:spPr>
          <a:xfrm>
            <a:off x="4531143" y="5216689"/>
            <a:ext cx="2955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b="1" dirty="0">
                <a:latin typeface="Calibri" panose="020F0502020204030204"/>
              </a:rPr>
              <a:t>B</a:t>
            </a:r>
            <a:endParaRPr lang="fr-FR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1A9858B-B061-01FD-9D99-582CD3E6988E}"/>
              </a:ext>
            </a:extLst>
          </p:cNvPr>
          <p:cNvSpPr txBox="1"/>
          <p:nvPr/>
        </p:nvSpPr>
        <p:spPr>
          <a:xfrm>
            <a:off x="9179033" y="5176548"/>
            <a:ext cx="2955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b="1" dirty="0">
                <a:latin typeface="Calibri" panose="020F0502020204030204"/>
              </a:rPr>
              <a:t>D</a:t>
            </a:r>
            <a:endParaRPr lang="fr-FR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5D2266D-2983-B254-18A5-328BA960B079}"/>
              </a:ext>
            </a:extLst>
          </p:cNvPr>
          <p:cNvSpPr txBox="1"/>
          <p:nvPr/>
        </p:nvSpPr>
        <p:spPr>
          <a:xfrm>
            <a:off x="11411781" y="5176548"/>
            <a:ext cx="2955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b="1" dirty="0">
                <a:latin typeface="Calibri" panose="020F0502020204030204"/>
              </a:rPr>
              <a:t>E</a:t>
            </a:r>
            <a:endParaRPr lang="fr-FR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BCDC00C-0439-88CC-A74C-A99E07B8E455}"/>
              </a:ext>
            </a:extLst>
          </p:cNvPr>
          <p:cNvSpPr txBox="1"/>
          <p:nvPr/>
        </p:nvSpPr>
        <p:spPr>
          <a:xfrm>
            <a:off x="6877259" y="5216689"/>
            <a:ext cx="2955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b="1" dirty="0">
                <a:latin typeface="Calibri" panose="020F0502020204030204"/>
              </a:rPr>
              <a:t>C</a:t>
            </a:r>
            <a:endParaRPr lang="fr-FR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1422AC2-9A16-F112-FFAC-0AE253702732}"/>
              </a:ext>
            </a:extLst>
          </p:cNvPr>
          <p:cNvSpPr txBox="1"/>
          <p:nvPr/>
        </p:nvSpPr>
        <p:spPr>
          <a:xfrm>
            <a:off x="611734" y="3401173"/>
            <a:ext cx="2056229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s’introduire dans le château, le sorcier pouvait </a:t>
            </a:r>
            <a:r>
              <a:rPr lang="fr-FR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transformer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animal.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C996BC9-704C-1B70-B6A5-1C935512345D}"/>
              </a:ext>
            </a:extLst>
          </p:cNvPr>
          <p:cNvSpPr txBox="1"/>
          <p:nvPr/>
        </p:nvSpPr>
        <p:spPr>
          <a:xfrm>
            <a:off x="2229369" y="5197511"/>
            <a:ext cx="295586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b="1" dirty="0">
                <a:latin typeface="Calibri" panose="020F0502020204030204"/>
              </a:rPr>
              <a:t>A</a:t>
            </a:r>
            <a:endParaRPr lang="fr-FR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96FAEC-285D-808B-2CE5-DC597AE06E37}"/>
              </a:ext>
            </a:extLst>
          </p:cNvPr>
          <p:cNvSpPr txBox="1"/>
          <p:nvPr/>
        </p:nvSpPr>
        <p:spPr>
          <a:xfrm>
            <a:off x="11346925" y="2918549"/>
            <a:ext cx="295586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sz="1600" b="1" dirty="0">
                <a:latin typeface="Calibri" panose="020F0502020204030204"/>
              </a:rPr>
              <a:t>5</a:t>
            </a:r>
            <a:endParaRPr lang="fr-FR" sz="16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F09BFD9-0B3A-D76B-A90F-7B1D313AFDB5}"/>
              </a:ext>
            </a:extLst>
          </p:cNvPr>
          <p:cNvSpPr txBox="1"/>
          <p:nvPr/>
        </p:nvSpPr>
        <p:spPr>
          <a:xfrm>
            <a:off x="6763411" y="2878839"/>
            <a:ext cx="295586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sz="1600" b="1" dirty="0">
                <a:latin typeface="Calibri" panose="020F0502020204030204"/>
              </a:rPr>
              <a:t>3</a:t>
            </a:r>
            <a:endParaRPr lang="fr-FR" sz="16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472E858-54C2-056C-53F0-312320A2C1EE}"/>
              </a:ext>
            </a:extLst>
          </p:cNvPr>
          <p:cNvSpPr txBox="1"/>
          <p:nvPr/>
        </p:nvSpPr>
        <p:spPr>
          <a:xfrm>
            <a:off x="1906348" y="2862242"/>
            <a:ext cx="295586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sz="1600" b="1" dirty="0">
                <a:latin typeface="Calibri" panose="020F0502020204030204"/>
              </a:rPr>
              <a:t>1</a:t>
            </a:r>
            <a:endParaRPr lang="fr-FR" sz="1600" b="1" dirty="0"/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B17C27BB-115D-7C0B-6328-79B5EFC937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172843"/>
              </p:ext>
            </p:extLst>
          </p:nvPr>
        </p:nvGraphicFramePr>
        <p:xfrm>
          <a:off x="2854388" y="5960276"/>
          <a:ext cx="682156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4313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364313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364313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364313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364313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Image 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Image 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Image 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Image 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Image 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pic>
        <p:nvPicPr>
          <p:cNvPr id="21" name="Image 20" descr="Une image contenant dessin humoristique, Animation, fiction, Dessin animé&#10;&#10;Le contenu généré par l’IA peut être incorrect.">
            <a:extLst>
              <a:ext uri="{FF2B5EF4-FFF2-40B4-BE49-F238E27FC236}">
                <a16:creationId xmlns:a16="http://schemas.microsoft.com/office/drawing/2014/main" id="{EB9247F4-2867-E14D-9E3B-B0383200A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7854" y="1138285"/>
            <a:ext cx="2170032" cy="1938899"/>
          </a:xfrm>
          <a:prstGeom prst="rect">
            <a:avLst/>
          </a:prstGeom>
        </p:spPr>
      </p:pic>
      <p:pic>
        <p:nvPicPr>
          <p:cNvPr id="22" name="Image 21" descr="Une image contenant peinture, habits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91E22ABD-A58D-2029-0C32-7CF5CF012B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0961" y="1138285"/>
            <a:ext cx="2103497" cy="1941377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C996F0C-4105-3C51-B614-DDC45996350D}"/>
              </a:ext>
            </a:extLst>
          </p:cNvPr>
          <p:cNvSpPr txBox="1"/>
          <p:nvPr/>
        </p:nvSpPr>
        <p:spPr>
          <a:xfrm>
            <a:off x="8944744" y="2926137"/>
            <a:ext cx="295586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sz="1600" b="1" dirty="0">
                <a:latin typeface="Calibri" panose="020F0502020204030204"/>
              </a:rPr>
              <a:t>4</a:t>
            </a:r>
            <a:endParaRPr lang="fr-FR" sz="16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EFFB979-AD65-E7AF-0933-239AC3C7B78B}"/>
              </a:ext>
            </a:extLst>
          </p:cNvPr>
          <p:cNvSpPr txBox="1"/>
          <p:nvPr/>
        </p:nvSpPr>
        <p:spPr>
          <a:xfrm>
            <a:off x="4290336" y="2928734"/>
            <a:ext cx="295586" cy="338554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fr-MA" sz="1600" b="1" dirty="0">
                <a:latin typeface="Calibri" panose="020F0502020204030204"/>
              </a:rPr>
              <a:t>2</a:t>
            </a:r>
            <a:endParaRPr lang="fr-FR" sz="16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B378C1D-1144-E5CB-24C2-A1C65BBBF6ED}"/>
              </a:ext>
            </a:extLst>
          </p:cNvPr>
          <p:cNvSpPr txBox="1"/>
          <p:nvPr/>
        </p:nvSpPr>
        <p:spPr>
          <a:xfrm>
            <a:off x="3725077" y="5861874"/>
            <a:ext cx="295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  <a:latin typeface="Calibri" panose="020F0502020204030204"/>
              </a:rPr>
              <a:t>D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6BD0AE8-FFB0-7E6B-D5A6-B553779AE780}"/>
              </a:ext>
            </a:extLst>
          </p:cNvPr>
          <p:cNvSpPr txBox="1"/>
          <p:nvPr/>
        </p:nvSpPr>
        <p:spPr>
          <a:xfrm>
            <a:off x="9238872" y="5861874"/>
            <a:ext cx="295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  <a:latin typeface="Calibri" panose="020F0502020204030204"/>
              </a:rPr>
              <a:t>B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7B540F0-0EF0-4616-D7FD-179984342190}"/>
              </a:ext>
            </a:extLst>
          </p:cNvPr>
          <p:cNvSpPr txBox="1"/>
          <p:nvPr/>
        </p:nvSpPr>
        <p:spPr>
          <a:xfrm>
            <a:off x="5179461" y="5897038"/>
            <a:ext cx="295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  <a:latin typeface="Calibri" panose="020F0502020204030204"/>
              </a:rPr>
              <a:t>A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1D9A2F1-B321-0134-8A87-226F379927F7}"/>
              </a:ext>
            </a:extLst>
          </p:cNvPr>
          <p:cNvSpPr txBox="1"/>
          <p:nvPr/>
        </p:nvSpPr>
        <p:spPr>
          <a:xfrm>
            <a:off x="7847243" y="5897038"/>
            <a:ext cx="295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  <a:latin typeface="Calibri" panose="020F0502020204030204"/>
              </a:rPr>
              <a:t>C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D907A00-6244-8047-03D7-E24747D0B7D5}"/>
              </a:ext>
            </a:extLst>
          </p:cNvPr>
          <p:cNvSpPr txBox="1"/>
          <p:nvPr/>
        </p:nvSpPr>
        <p:spPr>
          <a:xfrm>
            <a:off x="6531030" y="5913341"/>
            <a:ext cx="295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b="1" dirty="0">
                <a:solidFill>
                  <a:srgbClr val="FF0000"/>
                </a:solidFill>
                <a:latin typeface="Calibri" panose="020F0502020204030204"/>
              </a:rPr>
              <a:t>E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706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compréhension globale.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Compréhension globale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Au royaume du merveilleux !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compréhension globale.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94347" y="2769455"/>
            <a:ext cx="9097381" cy="47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globale: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la structure du récit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CDD1766-10CC-8FC3-8168-9A1A0F754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872" y="990673"/>
            <a:ext cx="5197290" cy="55767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Avant de commencer, qui peut me rappeler la démarche à suivre pour deviner de quoi va parler le  texte 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1757B5-17A0-83D4-9A6B-BFF7BC155E4D}"/>
              </a:ext>
            </a:extLst>
          </p:cNvPr>
          <p:cNvSpPr txBox="1"/>
          <p:nvPr/>
        </p:nvSpPr>
        <p:spPr>
          <a:xfrm>
            <a:off x="546391" y="1458105"/>
            <a:ext cx="60313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deviner de quoi va parler un texte: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</a:t>
            </a: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548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BC52E-A65D-7DDA-B0FF-DCC2BEE8D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2393D94-BE0C-411E-6195-BBC3624A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872" y="990673"/>
            <a:ext cx="5197290" cy="5576743"/>
          </a:xfrm>
          <a:prstGeom prst="rect">
            <a:avLst/>
          </a:prstGeom>
        </p:spPr>
      </p:pic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8520AA0B-DBB9-0CFA-A9A3-AD80CA176F8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D12A725-D193-615D-DCA1-06E572E789FD}"/>
              </a:ext>
            </a:extLst>
          </p:cNvPr>
          <p:cNvSpPr txBox="1"/>
          <p:nvPr/>
        </p:nvSpPr>
        <p:spPr>
          <a:xfrm>
            <a:off x="546391" y="1458105"/>
            <a:ext cx="603138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deviner de quoi va parler un texte: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</a:t>
            </a: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665CF4-5CED-16A6-370B-F3C58D0D9FEB}"/>
              </a:ext>
            </a:extLst>
          </p:cNvPr>
          <p:cNvSpPr txBox="1"/>
          <p:nvPr/>
        </p:nvSpPr>
        <p:spPr>
          <a:xfrm>
            <a:off x="871188" y="2012818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000" b="1" dirty="0">
                <a:solidFill>
                  <a:srgbClr val="1D6FA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le titre, l’image, la forme générale, …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76A1A04-FBA0-9491-1725-1A2AC148FBA4}"/>
              </a:ext>
            </a:extLst>
          </p:cNvPr>
          <p:cNvSpPr txBox="1"/>
          <p:nvPr/>
        </p:nvSpPr>
        <p:spPr>
          <a:xfrm>
            <a:off x="1365128" y="266440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1D6FA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quelques mots importants.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85ECFB-9F4F-9B2D-515F-BBC7F0E044EC}"/>
              </a:ext>
            </a:extLst>
          </p:cNvPr>
          <p:cNvSpPr txBox="1"/>
          <p:nvPr/>
        </p:nvSpPr>
        <p:spPr>
          <a:xfrm>
            <a:off x="871188" y="3064515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000" b="1" dirty="0">
                <a:solidFill>
                  <a:srgbClr val="1D6FA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formule des hypothèses.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21006661-AB43-73A5-FA85-93BCEC5B0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démarche à suivre pour deviner le sens global d’un texte.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EDE8F3C8-2A9E-3D9C-AB2D-D73A5B348CE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 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0698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82F1D-EAF9-863A-6B27-2FFEC66B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3D46E6D6-E23C-E107-E8A0-D7D15AB26DC5}"/>
              </a:ext>
            </a:extLst>
          </p:cNvPr>
          <p:cNvSpPr txBox="1"/>
          <p:nvPr/>
        </p:nvSpPr>
        <p:spPr>
          <a:xfrm>
            <a:off x="300838" y="1332220"/>
            <a:ext cx="587828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quoi vous fait penser le titre </a:t>
            </a:r>
            <a:r>
              <a:rPr lang="fr-FR" sz="2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pêcheur et l’esprit du lac</a:t>
            </a:r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l’image et devinez  ce qui s’est passé?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début et la fin du texte.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</p:txBody>
      </p: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8959C50-8BB4-F27A-0D49-B5A7B3D5B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872" y="990673"/>
            <a:ext cx="5197290" cy="55767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950D84A-2153-56B3-AA86-31A6ACDFD27B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sz="180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observez le texte et devinez le sens global à partir de ces questions.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E006674E-4B14-3E1C-7639-81A077EFF02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58AB29C6-6C1F-6216-B263-EE04FD43A4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0522ABEA-6993-7BF5-AB11-D391FA60353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B4FC8C9E-0A26-1B29-7321-0AC0258EE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51977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57DC6-D85E-4FB7-D2A1-5002F0779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>
            <a:extLst>
              <a:ext uri="{FF2B5EF4-FFF2-40B4-BE49-F238E27FC236}">
                <a16:creationId xmlns:a16="http://schemas.microsoft.com/office/drawing/2014/main" id="{9C6EA783-04D0-C410-D451-FEB81D0C9F06}"/>
              </a:ext>
            </a:extLst>
          </p:cNvPr>
          <p:cNvSpPr txBox="1"/>
          <p:nvPr/>
        </p:nvSpPr>
        <p:spPr>
          <a:xfrm>
            <a:off x="300838" y="1332220"/>
            <a:ext cx="587828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quoi vous fait penser le titre </a:t>
            </a:r>
            <a:r>
              <a:rPr lang="fr-FR" sz="24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pêcheur et l’esprit du lac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l’image et devinez  ce qui s’est passé?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début et la fin du texte.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</p:txBody>
      </p: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D722919-607D-69D2-8FD1-A70DACD31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3872" y="990673"/>
            <a:ext cx="5197290" cy="557674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0740A3-AC3F-006F-C9ED-E7AA34727E40}"/>
              </a:ext>
            </a:extLst>
          </p:cNvPr>
          <p:cNvSpPr txBox="1"/>
          <p:nvPr/>
        </p:nvSpPr>
        <p:spPr>
          <a:xfrm>
            <a:off x="707487" y="2034073"/>
            <a:ext cx="5418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Une rencontre entre un pêcheur et un être mystérieux: l’esprit du lac!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5A6982-306F-B702-0A71-965314DA2E08}"/>
              </a:ext>
            </a:extLst>
          </p:cNvPr>
          <p:cNvSpPr txBox="1"/>
          <p:nvPr/>
        </p:nvSpPr>
        <p:spPr>
          <a:xfrm>
            <a:off x="707487" y="3429000"/>
            <a:ext cx="5418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Le pêcheur est en train de demander quelque chose à l’esprit du lac.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11CD9C-120A-0FC6-B368-A0655020531C}"/>
              </a:ext>
            </a:extLst>
          </p:cNvPr>
          <p:cNvSpPr txBox="1"/>
          <p:nvPr/>
        </p:nvSpPr>
        <p:spPr>
          <a:xfrm>
            <a:off x="677660" y="4560929"/>
            <a:ext cx="54183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Le début: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il était une fois</a:t>
            </a:r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…</a:t>
            </a:r>
          </a:p>
          <a:p>
            <a:pPr algn="just"/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La fin: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/>
              </a:rPr>
              <a:t>depuis de jour-là</a:t>
            </a:r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…</a:t>
            </a:r>
          </a:p>
          <a:p>
            <a:pPr algn="just"/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La forme d’un conte… </a:t>
            </a:r>
          </a:p>
          <a:p>
            <a:pPr algn="just"/>
            <a:endParaRPr lang="fr-FR" sz="2000" b="1" dirty="0">
              <a:solidFill>
                <a:srgbClr val="00B0F0"/>
              </a:solidFill>
              <a:latin typeface="Calibri" panose="020F0502020204030204"/>
            </a:endParaRPr>
          </a:p>
          <a:p>
            <a:pPr algn="just"/>
            <a:r>
              <a:rPr lang="fr-FR" sz="2000" b="1" dirty="0">
                <a:latin typeface="Calibri" panose="020F0502020204030204"/>
              </a:rPr>
              <a:t>Le texte qu’on va étudier </a:t>
            </a:r>
            <a:r>
              <a:rPr lang="fr-FR" sz="2000" b="1" dirty="0">
                <a:solidFill>
                  <a:srgbClr val="1D6FA9"/>
                </a:solidFill>
                <a:latin typeface="Calibri" panose="020F0502020204030204"/>
              </a:rPr>
              <a:t>est un conte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00F473E3-AAC9-EA99-D161-70C122E6563F}"/>
              </a:ext>
            </a:extLst>
          </p:cNvPr>
          <p:cNvSpPr txBox="1">
            <a:spLocks/>
          </p:cNvSpPr>
          <p:nvPr/>
        </p:nvSpPr>
        <p:spPr>
          <a:xfrm>
            <a:off x="717487" y="635777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pic>
        <p:nvPicPr>
          <p:cNvPr id="14" name="Google Shape;289;p51">
            <a:extLst>
              <a:ext uri="{FF2B5EF4-FFF2-40B4-BE49-F238E27FC236}">
                <a16:creationId xmlns:a16="http://schemas.microsoft.com/office/drawing/2014/main" id="{95D27EF7-7C31-D9F8-6813-39892C8BBC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5699" y="500301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5DD2E969-99E3-3B38-0479-DB74985C6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487" y="285732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</a:p>
        </p:txBody>
      </p:sp>
    </p:spTree>
    <p:extLst>
      <p:ext uri="{BB962C8B-B14F-4D97-AF65-F5344CB8AC3E}">
        <p14:creationId xmlns:p14="http://schemas.microsoft.com/office/powerpoint/2010/main" val="25925625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1257-FDEB-A242-E64B-67F3217A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96F4C6-B839-BA5F-6C8E-6243887B5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290213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2618D-3B49-7888-5DEF-7C9A0122A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BFD30A1B-CF15-A8DF-9690-74BC6D322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70" y="1775021"/>
            <a:ext cx="10698739" cy="358355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E8D2B2-E4F0-81A2-0621-917836DD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travaillez en binômes et formulez des hypothèses à partir de ces questions.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5F9C08-3D76-F8AC-9AEA-8F37C599896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7DB5CDF-384B-7C09-25E5-3092F2A0F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924" y="2436621"/>
            <a:ext cx="3857232" cy="413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473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4BC47-C3E3-FD1B-6603-EB6882E5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F1355DB-3E7E-B05A-0248-3B0B88CCB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70" y="1775021"/>
            <a:ext cx="10698739" cy="358355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3D40736-7B3D-8D65-F836-275D4F4B3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62D7DD-24F0-258A-F7EE-A74D1EDBA9C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 Demander de justifier les réponses.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5050810-8728-7376-0014-875658595942}"/>
              </a:ext>
            </a:extLst>
          </p:cNvPr>
          <p:cNvSpPr txBox="1"/>
          <p:nvPr/>
        </p:nvSpPr>
        <p:spPr>
          <a:xfrm>
            <a:off x="896706" y="2663963"/>
            <a:ext cx="70138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FF0000"/>
                </a:solidFill>
                <a:latin typeface="Calibri" panose="020F0502020204030204"/>
              </a:rPr>
              <a:t>Le vieux pêcheur </a:t>
            </a:r>
            <a:r>
              <a:rPr lang="fr-FR" sz="2000" b="1" i="1" dirty="0">
                <a:solidFill>
                  <a:srgbClr val="1D6FA9"/>
                </a:solidFill>
                <a:latin typeface="Calibri" panose="020F0502020204030204"/>
              </a:rPr>
              <a:t>→ personnage principal, qui vit au bord du lac </a:t>
            </a:r>
          </a:p>
          <a:p>
            <a:pPr algn="just"/>
            <a:r>
              <a:rPr lang="fr-FR" sz="2000" b="1" i="1" dirty="0">
                <a:solidFill>
                  <a:srgbClr val="FF0000"/>
                </a:solidFill>
                <a:latin typeface="Calibri" panose="020F0502020204030204"/>
              </a:rPr>
              <a:t>L’esprit du lac </a:t>
            </a:r>
            <a:r>
              <a:rPr lang="fr-FR" sz="2000" b="1" i="1" dirty="0">
                <a:solidFill>
                  <a:srgbClr val="1D6FA9"/>
                </a:solidFill>
                <a:latin typeface="Calibri" panose="020F0502020204030204"/>
              </a:rPr>
              <a:t>→ créature fantastique qui apparaît dans le flacon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E3BD6F-BC39-753A-21EC-E83C9E8FEB59}"/>
              </a:ext>
            </a:extLst>
          </p:cNvPr>
          <p:cNvSpPr txBox="1"/>
          <p:nvPr/>
        </p:nvSpPr>
        <p:spPr>
          <a:xfrm>
            <a:off x="785581" y="4677567"/>
            <a:ext cx="73948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1D6FA9"/>
                </a:solidFill>
                <a:latin typeface="Calibri" panose="020F0502020204030204"/>
              </a:rPr>
              <a:t>Le thème principal est </a:t>
            </a:r>
            <a:r>
              <a:rPr lang="fr-FR" sz="2000" b="1" i="1" dirty="0">
                <a:solidFill>
                  <a:srgbClr val="FF0000"/>
                </a:solidFill>
                <a:latin typeface="Calibri" panose="020F0502020204030204"/>
              </a:rPr>
              <a:t>le respect de la nature </a:t>
            </a:r>
            <a:r>
              <a:rPr lang="fr-FR" sz="2000" b="1" i="1" dirty="0">
                <a:solidFill>
                  <a:srgbClr val="1D6FA9"/>
                </a:solidFill>
                <a:latin typeface="Calibri" panose="020F0502020204030204"/>
              </a:rPr>
              <a:t>et </a:t>
            </a:r>
            <a:r>
              <a:rPr lang="fr-FR" sz="2000" b="1" i="1" dirty="0">
                <a:solidFill>
                  <a:srgbClr val="FF0000"/>
                </a:solidFill>
                <a:latin typeface="Calibri" panose="020F0502020204030204"/>
              </a:rPr>
              <a:t>la protection de l’environnement.</a:t>
            </a:r>
          </a:p>
          <a:p>
            <a:r>
              <a:rPr lang="fr-FR" sz="2000" b="1" i="1" dirty="0">
                <a:solidFill>
                  <a:srgbClr val="1D6FA9"/>
                </a:solidFill>
                <a:latin typeface="Calibri" panose="020F0502020204030204"/>
              </a:rPr>
              <a:t> On peut aussi dire que le récit parle de </a:t>
            </a:r>
            <a:r>
              <a:rPr lang="fr-FR" sz="2000" b="1" i="1" dirty="0">
                <a:solidFill>
                  <a:srgbClr val="FF0000"/>
                </a:solidFill>
                <a:latin typeface="Calibri" panose="020F0502020204030204"/>
              </a:rPr>
              <a:t>la bonté </a:t>
            </a:r>
            <a:r>
              <a:rPr lang="fr-FR" sz="2000" b="1" i="1" dirty="0">
                <a:solidFill>
                  <a:srgbClr val="1D6FA9"/>
                </a:solidFill>
                <a:latin typeface="Calibri" panose="020F0502020204030204"/>
              </a:rPr>
              <a:t>et de </a:t>
            </a:r>
            <a:r>
              <a:rPr lang="fr-FR" sz="2000" b="1" i="1" dirty="0">
                <a:solidFill>
                  <a:srgbClr val="FF0000"/>
                </a:solidFill>
                <a:latin typeface="Calibri" panose="020F0502020204030204"/>
              </a:rPr>
              <a:t>la générosité du cœur. </a:t>
            </a:r>
          </a:p>
        </p:txBody>
      </p: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C547716-9495-447E-E0BA-772CD3A2F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434" y="2161019"/>
            <a:ext cx="3857232" cy="413884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164DE682-41BD-29FD-FD26-B472EF95E602}"/>
              </a:ext>
            </a:extLst>
          </p:cNvPr>
          <p:cNvSpPr txBox="1"/>
          <p:nvPr/>
        </p:nvSpPr>
        <p:spPr>
          <a:xfrm>
            <a:off x="728728" y="3696292"/>
            <a:ext cx="771718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900" b="1" i="1" dirty="0">
                <a:solidFill>
                  <a:srgbClr val="1D6FA9"/>
                </a:solidFill>
                <a:latin typeface="Calibri" panose="020F0502020204030204"/>
              </a:rPr>
              <a:t>Au début, il est </a:t>
            </a:r>
            <a:r>
              <a:rPr lang="fr-FR" sz="1900" b="1" i="1" dirty="0">
                <a:solidFill>
                  <a:srgbClr val="FF0000"/>
                </a:solidFill>
                <a:latin typeface="Calibri" panose="020F0502020204030204"/>
              </a:rPr>
              <a:t>découragé et triste </a:t>
            </a:r>
            <a:r>
              <a:rPr lang="fr-FR" sz="1900" b="1" i="1" dirty="0">
                <a:solidFill>
                  <a:srgbClr val="1D6FA9"/>
                </a:solidFill>
                <a:latin typeface="Calibri" panose="020F0502020204030204"/>
              </a:rPr>
              <a:t>Quand l’esprit du lac apparaît, il est surpris et émerveillé. À la fin du récit, il </a:t>
            </a:r>
            <a:r>
              <a:rPr lang="fr-FR" sz="1900" b="1" i="1" dirty="0">
                <a:solidFill>
                  <a:srgbClr val="FF0000"/>
                </a:solidFill>
                <a:latin typeface="Calibri" panose="020F0502020204030204"/>
              </a:rPr>
              <a:t>montre de la gratitude et de la joie</a:t>
            </a:r>
          </a:p>
        </p:txBody>
      </p:sp>
    </p:spTree>
    <p:extLst>
      <p:ext uri="{BB962C8B-B14F-4D97-AF65-F5344CB8AC3E}">
        <p14:creationId xmlns:p14="http://schemas.microsoft.com/office/powerpoint/2010/main" val="30648845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4F7AF53-DC75-2647-5030-635989E1F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634" y="1859144"/>
            <a:ext cx="10249821" cy="3118852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68D02A9-76B3-3825-D6A2-05EB6A01D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essayez d’identifier les parties composant le texte en répondant  aux questions suivantes:.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4D97B0BA-D9D4-99CD-675A-DDD5C389A4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6414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FB092-74E9-08AF-D7C3-1A0434677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112E574-864C-2EF3-2349-3D9484CA1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634" y="1859144"/>
            <a:ext cx="10249821" cy="311885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FA562AD-0DDA-5D93-BB8B-3F72D548D7B4}"/>
              </a:ext>
            </a:extLst>
          </p:cNvPr>
          <p:cNvSpPr txBox="1"/>
          <p:nvPr/>
        </p:nvSpPr>
        <p:spPr>
          <a:xfrm>
            <a:off x="1090521" y="2618350"/>
            <a:ext cx="109824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1D6FA9"/>
                </a:solidFill>
                <a:latin typeface="Calibri" panose="020F0502020204030204"/>
              </a:rPr>
              <a:t>Le vieil homme avait perdu espoir parce que le lac semblait vide.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E929E1-3A66-6497-60DC-A55B8E822855}"/>
              </a:ext>
            </a:extLst>
          </p:cNvPr>
          <p:cNvSpPr txBox="1"/>
          <p:nvPr/>
        </p:nvSpPr>
        <p:spPr>
          <a:xfrm>
            <a:off x="1090520" y="3562223"/>
            <a:ext cx="106188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1D6FA9"/>
                </a:solidFill>
                <a:latin typeface="Calibri" panose="020F0502020204030204"/>
              </a:rPr>
              <a:t>Le personnage surnaturel est l’esprit du lac. C’est une créature fantastique.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8509AC6-452E-2D98-BBB7-EBEB747C440B}"/>
              </a:ext>
            </a:extLst>
          </p:cNvPr>
          <p:cNvSpPr txBox="1"/>
          <p:nvPr/>
        </p:nvSpPr>
        <p:spPr>
          <a:xfrm>
            <a:off x="988493" y="4479473"/>
            <a:ext cx="10410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1D6FA9"/>
                </a:solidFill>
                <a:latin typeface="Calibri" panose="020F0502020204030204"/>
              </a:rPr>
              <a:t>L’objet magique est le flacon</a:t>
            </a:r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0FC173B9-AED9-22A7-0E06-9731F82A42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373B873-E25D-2A1D-1B18-586B1DF32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53355" y="3864515"/>
            <a:ext cx="1656735" cy="2485103"/>
          </a:xfrm>
          <a:prstGeom prst="rect">
            <a:avLst/>
          </a:prstGeom>
        </p:spPr>
      </p:pic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FD847F3-B00F-016D-33B8-0DB3B74B850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Fournir un feedback. </a:t>
            </a:r>
            <a:endParaRPr lang="fr-FR" sz="1600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A66627CB-C096-DFE0-9C5C-98BACD9F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corrigé de l’exercice. On va vérifier ensemble nos réponses.</a:t>
            </a:r>
            <a:endParaRPr lang="fr-FR" sz="1800" dirty="0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81198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4AD2AB5-65BF-3F12-336D-23F9162EE8EE}"/>
              </a:ext>
            </a:extLst>
          </p:cNvPr>
          <p:cNvSpPr txBox="1"/>
          <p:nvPr/>
        </p:nvSpPr>
        <p:spPr>
          <a:xfrm>
            <a:off x="558800" y="3814243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2. Nous avons aussi mis en pratique la stratégie suivante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ECE639-D7E2-8ABE-5411-ABB3596BCB9E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1. Aujourd’hui, nous avons mis en pratique la stratégie suivante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8B1CC9-6056-7333-CB1A-B57095DBF2FB}"/>
              </a:ext>
            </a:extLst>
          </p:cNvPr>
          <p:cNvSpPr/>
          <p:nvPr/>
        </p:nvSpPr>
        <p:spPr>
          <a:xfrm>
            <a:off x="893488" y="4435385"/>
            <a:ext cx="9839161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635E54-E812-CEA5-4B5D-28A9998F119B}"/>
              </a:ext>
            </a:extLst>
          </p:cNvPr>
          <p:cNvSpPr/>
          <p:nvPr/>
        </p:nvSpPr>
        <p:spPr>
          <a:xfrm>
            <a:off x="883270" y="1682945"/>
            <a:ext cx="9839160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558800" y="3814243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2. Nous avons aussi mis en pratique la stratégie suivante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b="1" dirty="0"/>
              <a:t>1. Aujourd’hui, nous avons mis en pratique la stratégie suivante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893489" y="4435385"/>
            <a:ext cx="9839160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Relever des éléments permettant de prédire de quoi va parler le texte: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titre, l’image, le début et la fin du récit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personnages et leurs actions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J’identifie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objets et être surnaturel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comprendre qu’il s’agit d’un univers fantastique.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1A836B-4286-FBB5-2608-4CB5696D555E}"/>
              </a:ext>
            </a:extLst>
          </p:cNvPr>
          <p:cNvSpPr/>
          <p:nvPr/>
        </p:nvSpPr>
        <p:spPr>
          <a:xfrm>
            <a:off x="883270" y="1682945"/>
            <a:ext cx="9839160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Utiliser le lexique des objets et êtres merveilleux.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Le garçon peut </a:t>
            </a:r>
            <a:r>
              <a:rPr lang="fr-FR" sz="2000" b="1" dirty="0">
                <a:solidFill>
                  <a:srgbClr val="0070C0"/>
                </a:solidFill>
              </a:rPr>
              <a:t>se transformer </a:t>
            </a:r>
            <a:r>
              <a:rPr lang="fr-FR" sz="2000" dirty="0"/>
              <a:t>en oiseau pendant la nuit.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</a:rPr>
              <a:t>L’ombre protectrice </a:t>
            </a:r>
            <a:r>
              <a:rPr lang="fr-FR" sz="2000" dirty="0"/>
              <a:t>suit l’enfant et le protège du danger.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</a:rPr>
              <a:t>Une force mystérieuse </a:t>
            </a:r>
            <a:r>
              <a:rPr lang="fr-FR" sz="2000" dirty="0"/>
              <a:t>aide le héros à continuer son voyage.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/>
              <a:t>Dans la forêt, ils rencontrent </a:t>
            </a:r>
            <a:r>
              <a:rPr lang="fr-FR" sz="2000" b="1" dirty="0">
                <a:solidFill>
                  <a:srgbClr val="0070C0"/>
                </a:solidFill>
              </a:rPr>
              <a:t>une créature fantastique</a:t>
            </a:r>
            <a:r>
              <a:rPr lang="fr-FR" sz="2000" dirty="0"/>
              <a:t> très gentille.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77412-A4BC-AF6B-B620-1C8318A66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85DA5-FC4B-BC66-F899-56411EBE1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ces activités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87BCAA-7DA8-AF9F-79B5-A514E805837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5CB2CBAD-B1BC-B477-299D-3A5018A3E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B32948A-12AD-7B16-76F2-7A24F6C789E3}"/>
              </a:ext>
            </a:extLst>
          </p:cNvPr>
          <p:cNvSpPr txBox="1"/>
          <p:nvPr/>
        </p:nvSpPr>
        <p:spPr>
          <a:xfrm>
            <a:off x="2774028" y="3584747"/>
            <a:ext cx="7558605" cy="810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 algn="just">
              <a:spcAft>
                <a:spcPts val="800"/>
              </a:spcAft>
              <a:buAutoNum type="arabicPeriod"/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Effectuez à la maison les activités 2 p. 86 du livret.</a:t>
            </a:r>
          </a:p>
          <a:p>
            <a:pPr marL="514350" indent="-514350" algn="just">
              <a:spcAft>
                <a:spcPts val="800"/>
              </a:spcAft>
              <a:buAutoNum type="arabicPeriod"/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Relire à haute voix le texte p. 87</a:t>
            </a:r>
          </a:p>
        </p:txBody>
      </p:sp>
    </p:spTree>
    <p:extLst>
      <p:ext uri="{BB962C8B-B14F-4D97-AF65-F5344CB8AC3E}">
        <p14:creationId xmlns:p14="http://schemas.microsoft.com/office/powerpoint/2010/main" val="15758398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4871</TotalTime>
  <Words>2719</Words>
  <Application>Microsoft Office PowerPoint</Application>
  <PresentationFormat>Grand écran</PresentationFormat>
  <Paragraphs>325</Paragraphs>
  <Slides>58</Slides>
  <Notes>0</Notes>
  <HiddenSlides>6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58</vt:i4>
      </vt:variant>
    </vt:vector>
  </HeadingPairs>
  <TitlesOfParts>
    <vt:vector size="68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Orientations didactiques pour cette séance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Nous allons consacrer la 1ère partie de la séance au vocabulaire.</vt:lpstr>
      <vt:lpstr>Voici l’objectif de la séance du vocabulaire.</vt:lpstr>
      <vt:lpstr>Présentation PowerPoint</vt:lpstr>
      <vt:lpstr> Observez bien cette l’image. Que voyez-vous ? « La porte bouge » Est-ce qu’on voit quelqu’un qui ouvre la porte ? . On a comme impression qu’elle s’ouvre toute seule</vt:lpstr>
      <vt:lpstr> On rencontre souvent ce genre de situation dans un conte. Alors, s’il n’y a personne qui ouvre la porte… qui peut bien être derrière ?. Il se peut que ce soit « une force mystérieuse ».</vt:lpstr>
      <vt:lpstr>Voici une phrase avec « force mystérieuse». Je vais la lire à haute voix. Ecoutez bien! </vt:lpstr>
      <vt:lpstr>Observez l’image. On voit qu’elle représente une rencontre entre un humain et une créature fantastique</vt:lpstr>
      <vt:lpstr>On voit sur l’image un dragon (créature fantastique) qui donne un objet au vieux pécheur. </vt:lpstr>
      <vt:lpstr>Voici une phrase avec l’expression « créature fantastique». Je vais la lire à haute voix. Ecoutez bien!  </vt:lpstr>
      <vt:lpstr>Examinez cette image. Que voyez-vous? </vt:lpstr>
      <vt:lpstr>Le jeune prince part en aventure. Durant l’histoire il va faire face à plusieurs dangers. Mais il n’a pas peur : il est protégé par une ombre protectrice.</vt:lpstr>
      <vt:lpstr>Voici une phrase avec l’expression « ombre protectrice ». Je vais la lire à haute voix. Ecoutez bien! </vt:lpstr>
      <vt:lpstr>Observons l’image. Que fait le jeune prince? Que se passe-t-il?</vt:lpstr>
      <vt:lpstr>Effectivement le prince découvre une fée dans le coffret.</vt:lpstr>
      <vt:lpstr>Voici une phrase avec « fée». Je vais la lire à haute voix. Ecoutez bien! </vt:lpstr>
      <vt:lpstr>Regardez attentivement l’image. Comment est la réaction de la jeune fille et pourquoi réagit-elle ainsi?</vt:lpstr>
      <vt:lpstr>On voit la réaction de la jeune fille effrayée . La princesse  se transforme en abeille</vt:lpstr>
      <vt:lpstr>Voici une phrase « se transformer ». Je vais la lire à haute voix. Ecoutez bien! </vt:lpstr>
      <vt:lpstr>Observez cette image. C’est quel moment de la journée? Comment est la lumière ambiante?</vt:lpstr>
      <vt:lpstr>On voit  un lac couvert d’une lumière merveilleuse.</vt:lpstr>
      <vt:lpstr>Voici une phrase avec « lumière merveilleuse». Je vais la lire à haute voix. Ecoutez bien! </vt:lpstr>
      <vt:lpstr>Présentation PowerPoint</vt:lpstr>
      <vt:lpstr>Maintenant, nous allons exploiter les expressions étudiées pour répondre à cet exercice.</vt:lpstr>
      <vt:lpstr>Voilà. Nous allons exploité les expressions étudiées pour compléter les phrases.</vt:lpstr>
      <vt:lpstr>Présentation PowerPoint</vt:lpstr>
      <vt:lpstr>Maintenant, vous allez associer ces images aux phrases correspondantes. Travaillez en binôme.</vt:lpstr>
      <vt:lpstr>Voilà. Nous avons associé correctement les images aux phrases correspondantes.</vt:lpstr>
      <vt:lpstr>Maintenant, on passe à la deuxième partie de la séance consacrée à la compréhension globale.</vt:lpstr>
      <vt:lpstr>Voici l’objectif de la compréhension globale.</vt:lpstr>
      <vt:lpstr>Présentation PowerPoint</vt:lpstr>
      <vt:lpstr>Avant de commencer, qui peut me rappeler la démarche à suivre pour deviner de quoi va parler le  texte ?</vt:lpstr>
      <vt:lpstr>Voici la démarche à suivre pour deviner le sens global d’un texte.</vt:lpstr>
      <vt:lpstr>Présentation PowerPoint</vt:lpstr>
      <vt:lpstr>Voici les hypothèses que l’on peut deviner sur le sens global du texte.</vt:lpstr>
      <vt:lpstr>Présentation PowerPoint</vt:lpstr>
      <vt:lpstr>Maintenant, travaillez en binômes et formulez des hypothèses à partir de ces questions.</vt:lpstr>
      <vt:lpstr>Voici les hypothèses que l’on peut deviner sur le sens global du texte.</vt:lpstr>
      <vt:lpstr>Présentation PowerPoint</vt:lpstr>
      <vt:lpstr>Maintenant, essayez d’identifier les parties composant le texte en répondant  aux questions suivantes:.</vt:lpstr>
      <vt:lpstr>Voici le corrigé de l’exercice. On va vérifier ensemble nos réponses.</vt:lpstr>
      <vt:lpstr>Présentation PowerPoint</vt:lpstr>
      <vt:lpstr>Qui peut me dire ce que nous avons appris aujourd’hui ? </vt:lpstr>
      <vt:lpstr>Voici les réponses attendues.</vt:lpstr>
      <vt:lpstr>N’oubliez pas de faire ces activités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ABDELAZIZ.ASSEBBANE</cp:lastModifiedBy>
  <cp:revision>102</cp:revision>
  <dcterms:created xsi:type="dcterms:W3CDTF">2025-11-03T10:55:47Z</dcterms:created>
  <dcterms:modified xsi:type="dcterms:W3CDTF">2026-05-01T21:59:38Z</dcterms:modified>
</cp:coreProperties>
</file>