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53"/>
  </p:notesMasterIdLst>
  <p:sldIdLst>
    <p:sldId id="259" r:id="rId3"/>
    <p:sldId id="282" r:id="rId4"/>
    <p:sldId id="291" r:id="rId5"/>
    <p:sldId id="293" r:id="rId6"/>
    <p:sldId id="264" r:id="rId7"/>
    <p:sldId id="261" r:id="rId8"/>
    <p:sldId id="305" r:id="rId9"/>
    <p:sldId id="384" r:id="rId10"/>
    <p:sldId id="310" r:id="rId11"/>
    <p:sldId id="273" r:id="rId12"/>
    <p:sldId id="313" r:id="rId13"/>
    <p:sldId id="258" r:id="rId14"/>
    <p:sldId id="276" r:id="rId15"/>
    <p:sldId id="286" r:id="rId16"/>
    <p:sldId id="285" r:id="rId17"/>
    <p:sldId id="287" r:id="rId18"/>
    <p:sldId id="2147483643" r:id="rId19"/>
    <p:sldId id="2147483644" r:id="rId20"/>
    <p:sldId id="2147483645" r:id="rId21"/>
    <p:sldId id="265" r:id="rId22"/>
    <p:sldId id="269" r:id="rId23"/>
    <p:sldId id="2147483647" r:id="rId24"/>
    <p:sldId id="339" r:id="rId25"/>
    <p:sldId id="278" r:id="rId26"/>
    <p:sldId id="280" r:id="rId27"/>
    <p:sldId id="257" r:id="rId28"/>
    <p:sldId id="267" r:id="rId29"/>
    <p:sldId id="268" r:id="rId30"/>
    <p:sldId id="2147483646" r:id="rId31"/>
    <p:sldId id="271" r:id="rId32"/>
    <p:sldId id="274" r:id="rId33"/>
    <p:sldId id="256" r:id="rId34"/>
    <p:sldId id="266" r:id="rId35"/>
    <p:sldId id="275" r:id="rId36"/>
    <p:sldId id="260" r:id="rId37"/>
    <p:sldId id="314" r:id="rId38"/>
    <p:sldId id="272" r:id="rId39"/>
    <p:sldId id="281" r:id="rId40"/>
    <p:sldId id="277" r:id="rId41"/>
    <p:sldId id="279" r:id="rId42"/>
    <p:sldId id="270" r:id="rId43"/>
    <p:sldId id="295" r:id="rId44"/>
    <p:sldId id="290" r:id="rId45"/>
    <p:sldId id="340" r:id="rId46"/>
    <p:sldId id="341" r:id="rId47"/>
    <p:sldId id="342" r:id="rId48"/>
    <p:sldId id="317" r:id="rId49"/>
    <p:sldId id="262" r:id="rId50"/>
    <p:sldId id="263" r:id="rId51"/>
    <p:sldId id="284"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59"/>
            <p14:sldId id="282"/>
            <p14:sldId id="291"/>
            <p14:sldId id="293"/>
            <p14:sldId id="264"/>
            <p14:sldId id="261"/>
            <p14:sldId id="305"/>
            <p14:sldId id="384"/>
            <p14:sldId id="310"/>
            <p14:sldId id="273"/>
            <p14:sldId id="313"/>
            <p14:sldId id="258"/>
            <p14:sldId id="276"/>
            <p14:sldId id="286"/>
            <p14:sldId id="285"/>
            <p14:sldId id="287"/>
            <p14:sldId id="2147483643"/>
            <p14:sldId id="2147483644"/>
            <p14:sldId id="2147483645"/>
            <p14:sldId id="265"/>
            <p14:sldId id="269"/>
            <p14:sldId id="2147483647"/>
            <p14:sldId id="339"/>
            <p14:sldId id="278"/>
            <p14:sldId id="280"/>
            <p14:sldId id="257"/>
            <p14:sldId id="267"/>
            <p14:sldId id="268"/>
            <p14:sldId id="2147483646"/>
            <p14:sldId id="271"/>
            <p14:sldId id="274"/>
            <p14:sldId id="256"/>
            <p14:sldId id="266"/>
            <p14:sldId id="275"/>
            <p14:sldId id="260"/>
            <p14:sldId id="314"/>
            <p14:sldId id="272"/>
            <p14:sldId id="281"/>
            <p14:sldId id="277"/>
            <p14:sldId id="279"/>
            <p14:sldId id="270"/>
            <p14:sldId id="295"/>
            <p14:sldId id="290"/>
            <p14:sldId id="340"/>
            <p14:sldId id="341"/>
            <p14:sldId id="342"/>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ECB963"/>
    <a:srgbClr val="DCEAF7"/>
    <a:srgbClr val="156082"/>
    <a:srgbClr val="DCE6F2"/>
    <a:srgbClr val="E3EEF2"/>
    <a:srgbClr val="C8F5E8"/>
    <a:srgbClr val="E0EFE9"/>
    <a:srgbClr val="BFE0D2"/>
    <a:srgbClr val="94CF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EC2C16-CE5E-468C-BC35-691B8041CC09}" v="7" dt="2026-05-01T18:48:36.92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49" d="100"/>
          <a:sy n="49" d="100"/>
        </p:scale>
        <p:origin x="7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ZIZ.ASSEBBANE" userId="af44cbbb-d77c-45ae-bf3f-17cd253b121b" providerId="ADAL" clId="{9124E342-7500-48D5-BF5B-0920EAD0209E}"/>
    <pc:docChg chg="undo custSel addSld delSld modSld sldOrd modSection">
      <pc:chgData name="ABDELAZIZ.ASSEBBANE" userId="af44cbbb-d77c-45ae-bf3f-17cd253b121b" providerId="ADAL" clId="{9124E342-7500-48D5-BF5B-0920EAD0209E}" dt="2026-05-01T21:46:21.115" v="290" actId="20577"/>
      <pc:docMkLst>
        <pc:docMk/>
      </pc:docMkLst>
      <pc:sldChg chg="modSp mod">
        <pc:chgData name="ABDELAZIZ.ASSEBBANE" userId="af44cbbb-d77c-45ae-bf3f-17cd253b121b" providerId="ADAL" clId="{9124E342-7500-48D5-BF5B-0920EAD0209E}" dt="2026-04-28T22:37:45.235" v="156" actId="207"/>
        <pc:sldMkLst>
          <pc:docMk/>
          <pc:sldMk cId="3466005300" sldId="256"/>
        </pc:sldMkLst>
        <pc:spChg chg="mod">
          <ac:chgData name="ABDELAZIZ.ASSEBBANE" userId="af44cbbb-d77c-45ae-bf3f-17cd253b121b" providerId="ADAL" clId="{9124E342-7500-48D5-BF5B-0920EAD0209E}" dt="2026-04-28T22:37:45.235" v="156" actId="207"/>
          <ac:spMkLst>
            <pc:docMk/>
            <pc:sldMk cId="3466005300" sldId="256"/>
            <ac:spMk id="6" creationId="{71CB35CC-0B47-1049-B088-D2610B55B44A}"/>
          </ac:spMkLst>
        </pc:spChg>
        <pc:picChg chg="mod">
          <ac:chgData name="ABDELAZIZ.ASSEBBANE" userId="af44cbbb-d77c-45ae-bf3f-17cd253b121b" providerId="ADAL" clId="{9124E342-7500-48D5-BF5B-0920EAD0209E}" dt="2026-04-28T22:36:33.277" v="144" actId="1076"/>
          <ac:picMkLst>
            <pc:docMk/>
            <pc:sldMk cId="3466005300" sldId="256"/>
            <ac:picMk id="4" creationId="{7CFB247B-165A-35E0-CE0F-75CDCE14CFAB}"/>
          </ac:picMkLst>
        </pc:picChg>
      </pc:sldChg>
      <pc:sldChg chg="addSp delSp modSp mod">
        <pc:chgData name="ABDELAZIZ.ASSEBBANE" userId="af44cbbb-d77c-45ae-bf3f-17cd253b121b" providerId="ADAL" clId="{9124E342-7500-48D5-BF5B-0920EAD0209E}" dt="2026-04-28T22:31:28.283" v="119" actId="1076"/>
        <pc:sldMkLst>
          <pc:docMk/>
          <pc:sldMk cId="230534014" sldId="257"/>
        </pc:sldMkLst>
        <pc:spChg chg="mod">
          <ac:chgData name="ABDELAZIZ.ASSEBBANE" userId="af44cbbb-d77c-45ae-bf3f-17cd253b121b" providerId="ADAL" clId="{9124E342-7500-48D5-BF5B-0920EAD0209E}" dt="2026-04-28T22:31:24.153" v="118" actId="14100"/>
          <ac:spMkLst>
            <pc:docMk/>
            <pc:sldMk cId="230534014" sldId="257"/>
            <ac:spMk id="4" creationId="{2B0D7AF0-8447-7E18-97DF-9EB83D723D00}"/>
          </ac:spMkLst>
        </pc:spChg>
        <pc:spChg chg="mod">
          <ac:chgData name="ABDELAZIZ.ASSEBBANE" userId="af44cbbb-d77c-45ae-bf3f-17cd253b121b" providerId="ADAL" clId="{9124E342-7500-48D5-BF5B-0920EAD0209E}" dt="2026-04-28T22:30:13.679" v="104" actId="255"/>
          <ac:spMkLst>
            <pc:docMk/>
            <pc:sldMk cId="230534014" sldId="257"/>
            <ac:spMk id="9" creationId="{1548A929-8D0A-7E5E-8618-C33D31526AB9}"/>
          </ac:spMkLst>
        </pc:spChg>
        <pc:spChg chg="mod">
          <ac:chgData name="ABDELAZIZ.ASSEBBANE" userId="af44cbbb-d77c-45ae-bf3f-17cd253b121b" providerId="ADAL" clId="{9124E342-7500-48D5-BF5B-0920EAD0209E}" dt="2026-04-28T22:31:20.914" v="117" actId="14100"/>
          <ac:spMkLst>
            <pc:docMk/>
            <pc:sldMk cId="230534014" sldId="257"/>
            <ac:spMk id="11" creationId="{47AA5A8A-4865-11ED-1D3C-A627639B8EDE}"/>
          </ac:spMkLst>
        </pc:spChg>
        <pc:spChg chg="mod">
          <ac:chgData name="ABDELAZIZ.ASSEBBANE" userId="af44cbbb-d77c-45ae-bf3f-17cd253b121b" providerId="ADAL" clId="{9124E342-7500-48D5-BF5B-0920EAD0209E}" dt="2026-04-28T22:31:18.381" v="116" actId="14100"/>
          <ac:spMkLst>
            <pc:docMk/>
            <pc:sldMk cId="230534014" sldId="257"/>
            <ac:spMk id="13" creationId="{81D23B81-8A97-2D8D-4B0C-2FC4DC4236B4}"/>
          </ac:spMkLst>
        </pc:spChg>
        <pc:spChg chg="mod">
          <ac:chgData name="ABDELAZIZ.ASSEBBANE" userId="af44cbbb-d77c-45ae-bf3f-17cd253b121b" providerId="ADAL" clId="{9124E342-7500-48D5-BF5B-0920EAD0209E}" dt="2026-04-28T22:31:28.283" v="119" actId="1076"/>
          <ac:spMkLst>
            <pc:docMk/>
            <pc:sldMk cId="230534014" sldId="257"/>
            <ac:spMk id="14" creationId="{1131732D-40FF-96DB-31EE-63F022062D40}"/>
          </ac:spMkLst>
        </pc:spChg>
        <pc:picChg chg="add mod">
          <ac:chgData name="ABDELAZIZ.ASSEBBANE" userId="af44cbbb-d77c-45ae-bf3f-17cd253b121b" providerId="ADAL" clId="{9124E342-7500-48D5-BF5B-0920EAD0209E}" dt="2026-04-28T22:27:45.044" v="87"/>
          <ac:picMkLst>
            <pc:docMk/>
            <pc:sldMk cId="230534014" sldId="257"/>
            <ac:picMk id="7" creationId="{189741DF-F5B1-A73E-54B9-F9E068CAFB11}"/>
          </ac:picMkLst>
        </pc:picChg>
      </pc:sldChg>
      <pc:sldChg chg="modSp mod">
        <pc:chgData name="ABDELAZIZ.ASSEBBANE" userId="af44cbbb-d77c-45ae-bf3f-17cd253b121b" providerId="ADAL" clId="{9124E342-7500-48D5-BF5B-0920EAD0209E}" dt="2026-05-01T21:46:21.115" v="290" actId="20577"/>
        <pc:sldMkLst>
          <pc:docMk/>
          <pc:sldMk cId="1859490295" sldId="259"/>
        </pc:sldMkLst>
        <pc:spChg chg="mod">
          <ac:chgData name="ABDELAZIZ.ASSEBBANE" userId="af44cbbb-d77c-45ae-bf3f-17cd253b121b" providerId="ADAL" clId="{9124E342-7500-48D5-BF5B-0920EAD0209E}" dt="2026-05-01T21:46:21.115" v="290" actId="20577"/>
          <ac:spMkLst>
            <pc:docMk/>
            <pc:sldMk cId="1859490295" sldId="259"/>
            <ac:spMk id="4" creationId="{77E0CE47-5F7B-B467-3FE1-E0849BAF3EE0}"/>
          </ac:spMkLst>
        </pc:spChg>
      </pc:sldChg>
      <pc:sldChg chg="modSp mod">
        <pc:chgData name="ABDELAZIZ.ASSEBBANE" userId="af44cbbb-d77c-45ae-bf3f-17cd253b121b" providerId="ADAL" clId="{9124E342-7500-48D5-BF5B-0920EAD0209E}" dt="2026-04-28T22:37:35.986" v="154" actId="207"/>
        <pc:sldMkLst>
          <pc:docMk/>
          <pc:sldMk cId="2071168164" sldId="260"/>
        </pc:sldMkLst>
        <pc:spChg chg="mod">
          <ac:chgData name="ABDELAZIZ.ASSEBBANE" userId="af44cbbb-d77c-45ae-bf3f-17cd253b121b" providerId="ADAL" clId="{9124E342-7500-48D5-BF5B-0920EAD0209E}" dt="2026-04-28T22:37:35.986" v="154" actId="207"/>
          <ac:spMkLst>
            <pc:docMk/>
            <pc:sldMk cId="2071168164" sldId="260"/>
            <ac:spMk id="4" creationId="{0B8E59C3-E8D1-8AA0-947A-B7BB089A0046}"/>
          </ac:spMkLst>
        </pc:spChg>
      </pc:sldChg>
      <pc:sldChg chg="modSp mod">
        <pc:chgData name="ABDELAZIZ.ASSEBBANE" userId="af44cbbb-d77c-45ae-bf3f-17cd253b121b" providerId="ADAL" clId="{9124E342-7500-48D5-BF5B-0920EAD0209E}" dt="2026-04-28T22:50:03.465" v="277" actId="113"/>
        <pc:sldMkLst>
          <pc:docMk/>
          <pc:sldMk cId="892218060" sldId="262"/>
        </pc:sldMkLst>
        <pc:spChg chg="mod">
          <ac:chgData name="ABDELAZIZ.ASSEBBANE" userId="af44cbbb-d77c-45ae-bf3f-17cd253b121b" providerId="ADAL" clId="{9124E342-7500-48D5-BF5B-0920EAD0209E}" dt="2026-04-28T22:50:03.465" v="277" actId="113"/>
          <ac:spMkLst>
            <pc:docMk/>
            <pc:sldMk cId="892218060" sldId="262"/>
            <ac:spMk id="3" creationId="{176A879D-7242-DB6D-0BF9-3DF963556137}"/>
          </ac:spMkLst>
        </pc:spChg>
        <pc:spChg chg="mod">
          <ac:chgData name="ABDELAZIZ.ASSEBBANE" userId="af44cbbb-d77c-45ae-bf3f-17cd253b121b" providerId="ADAL" clId="{9124E342-7500-48D5-BF5B-0920EAD0209E}" dt="2026-04-28T22:49:57.320" v="275" actId="207"/>
          <ac:spMkLst>
            <pc:docMk/>
            <pc:sldMk cId="892218060" sldId="262"/>
            <ac:spMk id="4" creationId="{69F4C205-12FE-CEDD-318F-09E78E64FF1F}"/>
          </ac:spMkLst>
        </pc:spChg>
        <pc:spChg chg="mod">
          <ac:chgData name="ABDELAZIZ.ASSEBBANE" userId="af44cbbb-d77c-45ae-bf3f-17cd253b121b" providerId="ADAL" clId="{9124E342-7500-48D5-BF5B-0920EAD0209E}" dt="2026-04-28T22:50:01.251" v="276" actId="113"/>
          <ac:spMkLst>
            <pc:docMk/>
            <pc:sldMk cId="892218060" sldId="262"/>
            <ac:spMk id="5" creationId="{853B2FF2-0A86-AF3B-C1A6-CB80BAD89138}"/>
          </ac:spMkLst>
        </pc:spChg>
      </pc:sldChg>
      <pc:sldChg chg="modSp mod">
        <pc:chgData name="ABDELAZIZ.ASSEBBANE" userId="af44cbbb-d77c-45ae-bf3f-17cd253b121b" providerId="ADAL" clId="{9124E342-7500-48D5-BF5B-0920EAD0209E}" dt="2026-04-28T22:50:38.285" v="282" actId="207"/>
        <pc:sldMkLst>
          <pc:docMk/>
          <pc:sldMk cId="1790836680" sldId="263"/>
        </pc:sldMkLst>
        <pc:spChg chg="mod">
          <ac:chgData name="ABDELAZIZ.ASSEBBANE" userId="af44cbbb-d77c-45ae-bf3f-17cd253b121b" providerId="ADAL" clId="{9124E342-7500-48D5-BF5B-0920EAD0209E}" dt="2026-04-28T22:50:38.285" v="282" actId="207"/>
          <ac:spMkLst>
            <pc:docMk/>
            <pc:sldMk cId="1790836680" sldId="263"/>
            <ac:spMk id="4" creationId="{0CE25022-8F8A-D101-F54B-EE5468246CFB}"/>
          </ac:spMkLst>
        </pc:spChg>
        <pc:spChg chg="mod">
          <ac:chgData name="ABDELAZIZ.ASSEBBANE" userId="af44cbbb-d77c-45ae-bf3f-17cd253b121b" providerId="ADAL" clId="{9124E342-7500-48D5-BF5B-0920EAD0209E}" dt="2026-04-28T22:50:27.282" v="280" actId="403"/>
          <ac:spMkLst>
            <pc:docMk/>
            <pc:sldMk cId="1790836680" sldId="263"/>
            <ac:spMk id="6" creationId="{D4218E26-424D-2E64-C4EB-0DC3722B31D1}"/>
          </ac:spMkLst>
        </pc:spChg>
        <pc:spChg chg="mod">
          <ac:chgData name="ABDELAZIZ.ASSEBBANE" userId="af44cbbb-d77c-45ae-bf3f-17cd253b121b" providerId="ADAL" clId="{9124E342-7500-48D5-BF5B-0920EAD0209E}" dt="2026-04-28T22:50:30.922" v="281" actId="403"/>
          <ac:spMkLst>
            <pc:docMk/>
            <pc:sldMk cId="1790836680" sldId="263"/>
            <ac:spMk id="8" creationId="{C4198A0A-7084-3831-B4E0-09030458A679}"/>
          </ac:spMkLst>
        </pc:spChg>
        <pc:spChg chg="mod">
          <ac:chgData name="ABDELAZIZ.ASSEBBANE" userId="af44cbbb-d77c-45ae-bf3f-17cd253b121b" providerId="ADAL" clId="{9124E342-7500-48D5-BF5B-0920EAD0209E}" dt="2026-04-28T22:50:24.148" v="279" actId="255"/>
          <ac:spMkLst>
            <pc:docMk/>
            <pc:sldMk cId="1790836680" sldId="263"/>
            <ac:spMk id="9" creationId="{799CAD19-CD6A-BB57-2696-79200CDF0F23}"/>
          </ac:spMkLst>
        </pc:spChg>
        <pc:spChg chg="mod">
          <ac:chgData name="ABDELAZIZ.ASSEBBANE" userId="af44cbbb-d77c-45ae-bf3f-17cd253b121b" providerId="ADAL" clId="{9124E342-7500-48D5-BF5B-0920EAD0209E}" dt="2026-04-28T22:50:19.163" v="278" actId="255"/>
          <ac:spMkLst>
            <pc:docMk/>
            <pc:sldMk cId="1790836680" sldId="263"/>
            <ac:spMk id="10" creationId="{E5105594-BC98-A15E-2344-AEF921FA33AE}"/>
          </ac:spMkLst>
        </pc:spChg>
      </pc:sldChg>
      <pc:sldChg chg="addSp delSp modSp mod">
        <pc:chgData name="ABDELAZIZ.ASSEBBANE" userId="af44cbbb-d77c-45ae-bf3f-17cd253b121b" providerId="ADAL" clId="{9124E342-7500-48D5-BF5B-0920EAD0209E}" dt="2026-04-28T22:37:40.830" v="155" actId="207"/>
        <pc:sldMkLst>
          <pc:docMk/>
          <pc:sldMk cId="2367349093" sldId="266"/>
        </pc:sldMkLst>
        <pc:spChg chg="mod">
          <ac:chgData name="ABDELAZIZ.ASSEBBANE" userId="af44cbbb-d77c-45ae-bf3f-17cd253b121b" providerId="ADAL" clId="{9124E342-7500-48D5-BF5B-0920EAD0209E}" dt="2026-04-28T22:37:40.830" v="155" actId="207"/>
          <ac:spMkLst>
            <pc:docMk/>
            <pc:sldMk cId="2367349093" sldId="266"/>
            <ac:spMk id="6" creationId="{46DDBD7B-3891-3FE3-BF8D-C9C506418901}"/>
          </ac:spMkLst>
        </pc:spChg>
        <pc:spChg chg="mod">
          <ac:chgData name="ABDELAZIZ.ASSEBBANE" userId="af44cbbb-d77c-45ae-bf3f-17cd253b121b" providerId="ADAL" clId="{9124E342-7500-48D5-BF5B-0920EAD0209E}" dt="2026-04-28T22:36:50.530" v="148" actId="1076"/>
          <ac:spMkLst>
            <pc:docMk/>
            <pc:sldMk cId="2367349093" sldId="266"/>
            <ac:spMk id="7" creationId="{B999A151-7469-1A12-F724-D70E6BE4B541}"/>
          </ac:spMkLst>
        </pc:spChg>
        <pc:spChg chg="mod">
          <ac:chgData name="ABDELAZIZ.ASSEBBANE" userId="af44cbbb-d77c-45ae-bf3f-17cd253b121b" providerId="ADAL" clId="{9124E342-7500-48D5-BF5B-0920EAD0209E}" dt="2026-04-28T22:36:53.561" v="149" actId="1076"/>
          <ac:spMkLst>
            <pc:docMk/>
            <pc:sldMk cId="2367349093" sldId="266"/>
            <ac:spMk id="8" creationId="{9B2EF7B2-AD29-A3F4-0F03-A44082C3C7EC}"/>
          </ac:spMkLst>
        </pc:spChg>
        <pc:spChg chg="mod">
          <ac:chgData name="ABDELAZIZ.ASSEBBANE" userId="af44cbbb-d77c-45ae-bf3f-17cd253b121b" providerId="ADAL" clId="{9124E342-7500-48D5-BF5B-0920EAD0209E}" dt="2026-04-28T22:37:09.834" v="153" actId="14100"/>
          <ac:spMkLst>
            <pc:docMk/>
            <pc:sldMk cId="2367349093" sldId="266"/>
            <ac:spMk id="9" creationId="{0807C1E8-8250-CFE6-4869-D2765BD24556}"/>
          </ac:spMkLst>
        </pc:spChg>
        <pc:spChg chg="mod">
          <ac:chgData name="ABDELAZIZ.ASSEBBANE" userId="af44cbbb-d77c-45ae-bf3f-17cd253b121b" providerId="ADAL" clId="{9124E342-7500-48D5-BF5B-0920EAD0209E}" dt="2026-04-28T22:37:00.184" v="151" actId="1076"/>
          <ac:spMkLst>
            <pc:docMk/>
            <pc:sldMk cId="2367349093" sldId="266"/>
            <ac:spMk id="10" creationId="{31BB08D2-D5F9-5FBA-E455-86B14CDE1C31}"/>
          </ac:spMkLst>
        </pc:spChg>
        <pc:picChg chg="add mod ord">
          <ac:chgData name="ABDELAZIZ.ASSEBBANE" userId="af44cbbb-d77c-45ae-bf3f-17cd253b121b" providerId="ADAL" clId="{9124E342-7500-48D5-BF5B-0920EAD0209E}" dt="2026-04-28T22:36:46.975" v="147" actId="167"/>
          <ac:picMkLst>
            <pc:docMk/>
            <pc:sldMk cId="2367349093" sldId="266"/>
            <ac:picMk id="3" creationId="{1F90447E-AF9E-E275-B10B-E61CC19DF165}"/>
          </ac:picMkLst>
        </pc:picChg>
      </pc:sldChg>
      <pc:sldChg chg="modSp mod">
        <pc:chgData name="ABDELAZIZ.ASSEBBANE" userId="af44cbbb-d77c-45ae-bf3f-17cd253b121b" providerId="ADAL" clId="{9124E342-7500-48D5-BF5B-0920EAD0209E}" dt="2026-04-28T22:48:05.598" v="256" actId="1076"/>
        <pc:sldMkLst>
          <pc:docMk/>
          <pc:sldMk cId="130214143" sldId="270"/>
        </pc:sldMkLst>
        <pc:spChg chg="mod">
          <ac:chgData name="ABDELAZIZ.ASSEBBANE" userId="af44cbbb-d77c-45ae-bf3f-17cd253b121b" providerId="ADAL" clId="{9124E342-7500-48D5-BF5B-0920EAD0209E}" dt="2026-04-28T22:48:05.598" v="256" actId="1076"/>
          <ac:spMkLst>
            <pc:docMk/>
            <pc:sldMk cId="130214143" sldId="270"/>
            <ac:spMk id="5" creationId="{0C046594-93F9-7EEE-BB22-534D4665920E}"/>
          </ac:spMkLst>
        </pc:spChg>
        <pc:spChg chg="mod">
          <ac:chgData name="ABDELAZIZ.ASSEBBANE" userId="af44cbbb-d77c-45ae-bf3f-17cd253b121b" providerId="ADAL" clId="{9124E342-7500-48D5-BF5B-0920EAD0209E}" dt="2026-04-28T22:43:42.580" v="208" actId="207"/>
          <ac:spMkLst>
            <pc:docMk/>
            <pc:sldMk cId="130214143" sldId="270"/>
            <ac:spMk id="10" creationId="{7D7EEEAB-3F67-9B9A-435B-04B132A81F4D}"/>
          </ac:spMkLst>
        </pc:spChg>
      </pc:sldChg>
      <pc:sldChg chg="modSp mod">
        <pc:chgData name="ABDELAZIZ.ASSEBBANE" userId="af44cbbb-d77c-45ae-bf3f-17cd253b121b" providerId="ADAL" clId="{9124E342-7500-48D5-BF5B-0920EAD0209E}" dt="2026-05-01T18:51:52.013" v="289" actId="255"/>
        <pc:sldMkLst>
          <pc:docMk/>
          <pc:sldMk cId="2116507998" sldId="272"/>
        </pc:sldMkLst>
        <pc:spChg chg="mod">
          <ac:chgData name="ABDELAZIZ.ASSEBBANE" userId="af44cbbb-d77c-45ae-bf3f-17cd253b121b" providerId="ADAL" clId="{9124E342-7500-48D5-BF5B-0920EAD0209E}" dt="2026-05-01T18:50:40.359" v="287" actId="207"/>
          <ac:spMkLst>
            <pc:docMk/>
            <pc:sldMk cId="2116507998" sldId="272"/>
            <ac:spMk id="4" creationId="{F96BB96B-A2BD-21E6-BB0C-E1BFE5235F6B}"/>
          </ac:spMkLst>
        </pc:spChg>
        <pc:spChg chg="mod">
          <ac:chgData name="ABDELAZIZ.ASSEBBANE" userId="af44cbbb-d77c-45ae-bf3f-17cd253b121b" providerId="ADAL" clId="{9124E342-7500-48D5-BF5B-0920EAD0209E}" dt="2026-05-01T18:51:52.013" v="289" actId="255"/>
          <ac:spMkLst>
            <pc:docMk/>
            <pc:sldMk cId="2116507998" sldId="272"/>
            <ac:spMk id="13" creationId="{E1741011-C179-0F91-6F71-D47B27C89A02}"/>
          </ac:spMkLst>
        </pc:spChg>
      </pc:sldChg>
      <pc:sldChg chg="addSp modSp mod">
        <pc:chgData name="ABDELAZIZ.ASSEBBANE" userId="af44cbbb-d77c-45ae-bf3f-17cd253b121b" providerId="ADAL" clId="{9124E342-7500-48D5-BF5B-0920EAD0209E}" dt="2026-04-28T22:35:51.281" v="140" actId="166"/>
        <pc:sldMkLst>
          <pc:docMk/>
          <pc:sldMk cId="2735662193" sldId="274"/>
        </pc:sldMkLst>
        <pc:spChg chg="ord">
          <ac:chgData name="ABDELAZIZ.ASSEBBANE" userId="af44cbbb-d77c-45ae-bf3f-17cd253b121b" providerId="ADAL" clId="{9124E342-7500-48D5-BF5B-0920EAD0209E}" dt="2026-04-28T22:35:31.227" v="137" actId="166"/>
          <ac:spMkLst>
            <pc:docMk/>
            <pc:sldMk cId="2735662193" sldId="274"/>
            <ac:spMk id="7" creationId="{FC03B116-AD62-5CEE-823F-68A0BE0BD7C9}"/>
          </ac:spMkLst>
        </pc:spChg>
        <pc:spChg chg="ord">
          <ac:chgData name="ABDELAZIZ.ASSEBBANE" userId="af44cbbb-d77c-45ae-bf3f-17cd253b121b" providerId="ADAL" clId="{9124E342-7500-48D5-BF5B-0920EAD0209E}" dt="2026-04-28T22:35:37.922" v="138" actId="166"/>
          <ac:spMkLst>
            <pc:docMk/>
            <pc:sldMk cId="2735662193" sldId="274"/>
            <ac:spMk id="8" creationId="{1B767FAC-EB8D-991B-8953-11B5F39FFD91}"/>
          </ac:spMkLst>
        </pc:spChg>
        <pc:spChg chg="ord">
          <ac:chgData name="ABDELAZIZ.ASSEBBANE" userId="af44cbbb-d77c-45ae-bf3f-17cd253b121b" providerId="ADAL" clId="{9124E342-7500-48D5-BF5B-0920EAD0209E}" dt="2026-04-28T22:35:51.281" v="140" actId="166"/>
          <ac:spMkLst>
            <pc:docMk/>
            <pc:sldMk cId="2735662193" sldId="274"/>
            <ac:spMk id="9" creationId="{1B64332E-56E6-58D2-15AF-DAA775AF9FA6}"/>
          </ac:spMkLst>
        </pc:spChg>
        <pc:spChg chg="ord">
          <ac:chgData name="ABDELAZIZ.ASSEBBANE" userId="af44cbbb-d77c-45ae-bf3f-17cd253b121b" providerId="ADAL" clId="{9124E342-7500-48D5-BF5B-0920EAD0209E}" dt="2026-04-28T22:35:44.682" v="139" actId="166"/>
          <ac:spMkLst>
            <pc:docMk/>
            <pc:sldMk cId="2735662193" sldId="274"/>
            <ac:spMk id="10" creationId="{0895A010-147B-086A-E618-B3F041470A05}"/>
          </ac:spMkLst>
        </pc:spChg>
        <pc:picChg chg="add mod ord">
          <ac:chgData name="ABDELAZIZ.ASSEBBANE" userId="af44cbbb-d77c-45ae-bf3f-17cd253b121b" providerId="ADAL" clId="{9124E342-7500-48D5-BF5B-0920EAD0209E}" dt="2026-04-28T22:35:19.221" v="136" actId="14100"/>
          <ac:picMkLst>
            <pc:docMk/>
            <pc:sldMk cId="2735662193" sldId="274"/>
            <ac:picMk id="11" creationId="{7DD73A50-8A6F-BFD1-BD96-0CFAC4F1F866}"/>
          </ac:picMkLst>
        </pc:picChg>
      </pc:sldChg>
      <pc:sldChg chg="addSp modSp mod">
        <pc:chgData name="ABDELAZIZ.ASSEBBANE" userId="af44cbbb-d77c-45ae-bf3f-17cd253b121b" providerId="ADAL" clId="{9124E342-7500-48D5-BF5B-0920EAD0209E}" dt="2026-04-28T22:47:45.169" v="255" actId="20577"/>
        <pc:sldMkLst>
          <pc:docMk/>
          <pc:sldMk cId="781292715" sldId="277"/>
        </pc:sldMkLst>
        <pc:spChg chg="mod">
          <ac:chgData name="ABDELAZIZ.ASSEBBANE" userId="af44cbbb-d77c-45ae-bf3f-17cd253b121b" providerId="ADAL" clId="{9124E342-7500-48D5-BF5B-0920EAD0209E}" dt="2026-04-28T22:47:45.169" v="255" actId="20577"/>
          <ac:spMkLst>
            <pc:docMk/>
            <pc:sldMk cId="781292715" sldId="277"/>
            <ac:spMk id="3" creationId="{0C986563-3D28-A616-83DB-16A257C7E4B1}"/>
          </ac:spMkLst>
        </pc:spChg>
        <pc:spChg chg="mod">
          <ac:chgData name="ABDELAZIZ.ASSEBBANE" userId="af44cbbb-d77c-45ae-bf3f-17cd253b121b" providerId="ADAL" clId="{9124E342-7500-48D5-BF5B-0920EAD0209E}" dt="2026-04-28T22:42:59.162" v="207" actId="207"/>
          <ac:spMkLst>
            <pc:docMk/>
            <pc:sldMk cId="781292715" sldId="277"/>
            <ac:spMk id="4" creationId="{A9A960F7-E869-47A8-A2FC-F683DA04FDEE}"/>
          </ac:spMkLst>
        </pc:spChg>
        <pc:spChg chg="mod">
          <ac:chgData name="ABDELAZIZ.ASSEBBANE" userId="af44cbbb-d77c-45ae-bf3f-17cd253b121b" providerId="ADAL" clId="{9124E342-7500-48D5-BF5B-0920EAD0209E}" dt="2026-04-28T22:42:47.869" v="206" actId="1076"/>
          <ac:spMkLst>
            <pc:docMk/>
            <pc:sldMk cId="781292715" sldId="277"/>
            <ac:spMk id="7" creationId="{48B027B4-7B98-E008-2CFE-F89F38FD9901}"/>
          </ac:spMkLst>
        </pc:spChg>
        <pc:spChg chg="mod">
          <ac:chgData name="ABDELAZIZ.ASSEBBANE" userId="af44cbbb-d77c-45ae-bf3f-17cd253b121b" providerId="ADAL" clId="{9124E342-7500-48D5-BF5B-0920EAD0209E}" dt="2026-04-28T22:47:20.432" v="244" actId="20577"/>
          <ac:spMkLst>
            <pc:docMk/>
            <pc:sldMk cId="781292715" sldId="277"/>
            <ac:spMk id="13" creationId="{38971216-5385-B64D-829D-97648D3DA12F}"/>
          </ac:spMkLst>
        </pc:spChg>
      </pc:sldChg>
      <pc:sldChg chg="addSp delSp modSp mod">
        <pc:chgData name="ABDELAZIZ.ASSEBBANE" userId="af44cbbb-d77c-45ae-bf3f-17cd253b121b" providerId="ADAL" clId="{9124E342-7500-48D5-BF5B-0920EAD0209E}" dt="2026-04-28T22:27:02.330" v="83" actId="1076"/>
        <pc:sldMkLst>
          <pc:docMk/>
          <pc:sldMk cId="2921410694" sldId="278"/>
        </pc:sldMkLst>
        <pc:spChg chg="mod">
          <ac:chgData name="ABDELAZIZ.ASSEBBANE" userId="af44cbbb-d77c-45ae-bf3f-17cd253b121b" providerId="ADAL" clId="{9124E342-7500-48D5-BF5B-0920EAD0209E}" dt="2026-04-28T22:25:31.104" v="65" actId="207"/>
          <ac:spMkLst>
            <pc:docMk/>
            <pc:sldMk cId="2921410694" sldId="278"/>
            <ac:spMk id="3" creationId="{2FF2AFB0-4C76-7CE4-3FEB-C2A8395A81F9}"/>
          </ac:spMkLst>
        </pc:spChg>
        <pc:spChg chg="mod">
          <ac:chgData name="ABDELAZIZ.ASSEBBANE" userId="af44cbbb-d77c-45ae-bf3f-17cd253b121b" providerId="ADAL" clId="{9124E342-7500-48D5-BF5B-0920EAD0209E}" dt="2026-04-28T22:25:43.924" v="67" actId="1076"/>
          <ac:spMkLst>
            <pc:docMk/>
            <pc:sldMk cId="2921410694" sldId="278"/>
            <ac:spMk id="8" creationId="{DFC35E83-6750-BE56-F8F8-D132DD34B979}"/>
          </ac:spMkLst>
        </pc:spChg>
        <pc:spChg chg="mod">
          <ac:chgData name="ABDELAZIZ.ASSEBBANE" userId="af44cbbb-d77c-45ae-bf3f-17cd253b121b" providerId="ADAL" clId="{9124E342-7500-48D5-BF5B-0920EAD0209E}" dt="2026-04-28T22:27:02.330" v="83" actId="1076"/>
          <ac:spMkLst>
            <pc:docMk/>
            <pc:sldMk cId="2921410694" sldId="278"/>
            <ac:spMk id="10" creationId="{F38B871A-E5A4-8F0A-016E-6362F93577C9}"/>
          </ac:spMkLst>
        </pc:spChg>
        <pc:spChg chg="mod">
          <ac:chgData name="ABDELAZIZ.ASSEBBANE" userId="af44cbbb-d77c-45ae-bf3f-17cd253b121b" providerId="ADAL" clId="{9124E342-7500-48D5-BF5B-0920EAD0209E}" dt="2026-04-28T22:26:14.903" v="72" actId="1076"/>
          <ac:spMkLst>
            <pc:docMk/>
            <pc:sldMk cId="2921410694" sldId="278"/>
            <ac:spMk id="11" creationId="{F77DDF29-D99F-796E-C667-76B3701FF8C6}"/>
          </ac:spMkLst>
        </pc:spChg>
        <pc:spChg chg="mod">
          <ac:chgData name="ABDELAZIZ.ASSEBBANE" userId="af44cbbb-d77c-45ae-bf3f-17cd253b121b" providerId="ADAL" clId="{9124E342-7500-48D5-BF5B-0920EAD0209E}" dt="2026-04-28T22:26:57.609" v="82" actId="1076"/>
          <ac:spMkLst>
            <pc:docMk/>
            <pc:sldMk cId="2921410694" sldId="278"/>
            <ac:spMk id="12" creationId="{F23A40A7-53B2-2FC5-4224-A0A72F42432B}"/>
          </ac:spMkLst>
        </pc:spChg>
        <pc:picChg chg="add mod">
          <ac:chgData name="ABDELAZIZ.ASSEBBANE" userId="af44cbbb-d77c-45ae-bf3f-17cd253b121b" providerId="ADAL" clId="{9124E342-7500-48D5-BF5B-0920EAD0209E}" dt="2026-04-28T22:23:41.216" v="45"/>
          <ac:picMkLst>
            <pc:docMk/>
            <pc:sldMk cId="2921410694" sldId="278"/>
            <ac:picMk id="4" creationId="{3CBE4DF1-D51B-414C-A948-07AD3CD60331}"/>
          </ac:picMkLst>
        </pc:picChg>
      </pc:sldChg>
      <pc:sldChg chg="addSp delSp modSp mod">
        <pc:chgData name="ABDELAZIZ.ASSEBBANE" userId="af44cbbb-d77c-45ae-bf3f-17cd253b121b" providerId="ADAL" clId="{9124E342-7500-48D5-BF5B-0920EAD0209E}" dt="2026-04-28T22:27:22.632" v="85"/>
        <pc:sldMkLst>
          <pc:docMk/>
          <pc:sldMk cId="2128532946" sldId="280"/>
        </pc:sldMkLst>
        <pc:picChg chg="add mod">
          <ac:chgData name="ABDELAZIZ.ASSEBBANE" userId="af44cbbb-d77c-45ae-bf3f-17cd253b121b" providerId="ADAL" clId="{9124E342-7500-48D5-BF5B-0920EAD0209E}" dt="2026-04-28T22:27:22.632" v="85"/>
          <ac:picMkLst>
            <pc:docMk/>
            <pc:sldMk cId="2128532946" sldId="280"/>
            <ac:picMk id="4" creationId="{B9E724D5-6FAE-C44B-CC4A-80F4B5C3482E}"/>
          </ac:picMkLst>
        </pc:picChg>
      </pc:sldChg>
      <pc:sldChg chg="addSp delSp modSp mod">
        <pc:chgData name="ABDELAZIZ.ASSEBBANE" userId="af44cbbb-d77c-45ae-bf3f-17cd253b121b" providerId="ADAL" clId="{9124E342-7500-48D5-BF5B-0920EAD0209E}" dt="2026-05-01T18:51:33.001" v="288" actId="20577"/>
        <pc:sldMkLst>
          <pc:docMk/>
          <pc:sldMk cId="2034459369" sldId="281"/>
        </pc:sldMkLst>
        <pc:spChg chg="mod">
          <ac:chgData name="ABDELAZIZ.ASSEBBANE" userId="af44cbbb-d77c-45ae-bf3f-17cd253b121b" providerId="ADAL" clId="{9124E342-7500-48D5-BF5B-0920EAD0209E}" dt="2026-04-28T22:37:56.076" v="159" actId="1076"/>
          <ac:spMkLst>
            <pc:docMk/>
            <pc:sldMk cId="2034459369" sldId="281"/>
            <ac:spMk id="3" creationId="{F7E821D3-8D3D-0EE6-5EC5-61494CABB768}"/>
          </ac:spMkLst>
        </pc:spChg>
        <pc:spChg chg="mod">
          <ac:chgData name="ABDELAZIZ.ASSEBBANE" userId="af44cbbb-d77c-45ae-bf3f-17cd253b121b" providerId="ADAL" clId="{9124E342-7500-48D5-BF5B-0920EAD0209E}" dt="2026-04-28T22:37:52.665" v="158" actId="207"/>
          <ac:spMkLst>
            <pc:docMk/>
            <pc:sldMk cId="2034459369" sldId="281"/>
            <ac:spMk id="4" creationId="{6F7CB3F8-2C4F-8157-13C8-106C53749F06}"/>
          </ac:spMkLst>
        </pc:spChg>
        <pc:spChg chg="add mod">
          <ac:chgData name="ABDELAZIZ.ASSEBBANE" userId="af44cbbb-d77c-45ae-bf3f-17cd253b121b" providerId="ADAL" clId="{9124E342-7500-48D5-BF5B-0920EAD0209E}" dt="2026-04-28T22:40:52.939" v="194" actId="14100"/>
          <ac:spMkLst>
            <pc:docMk/>
            <pc:sldMk cId="2034459369" sldId="281"/>
            <ac:spMk id="6" creationId="{332BF94F-4989-E651-2025-B8116B8653A5}"/>
          </ac:spMkLst>
        </pc:spChg>
        <pc:spChg chg="mod">
          <ac:chgData name="ABDELAZIZ.ASSEBBANE" userId="af44cbbb-d77c-45ae-bf3f-17cd253b121b" providerId="ADAL" clId="{9124E342-7500-48D5-BF5B-0920EAD0209E}" dt="2026-05-01T18:51:33.001" v="288" actId="20577"/>
          <ac:spMkLst>
            <pc:docMk/>
            <pc:sldMk cId="2034459369" sldId="281"/>
            <ac:spMk id="13" creationId="{DBB0FE31-C15A-506C-378C-39A4BF3C9061}"/>
          </ac:spMkLst>
        </pc:spChg>
        <pc:cxnChg chg="add mod">
          <ac:chgData name="ABDELAZIZ.ASSEBBANE" userId="af44cbbb-d77c-45ae-bf3f-17cd253b121b" providerId="ADAL" clId="{9124E342-7500-48D5-BF5B-0920EAD0209E}" dt="2026-04-28T22:42:17.763" v="204" actId="208"/>
          <ac:cxnSpMkLst>
            <pc:docMk/>
            <pc:sldMk cId="2034459369" sldId="281"/>
            <ac:cxnSpMk id="8" creationId="{0CC87C1F-BF3E-6B8A-F4EF-ACB1F51CA991}"/>
          </ac:cxnSpMkLst>
        </pc:cxnChg>
      </pc:sldChg>
      <pc:sldChg chg="add del ord">
        <pc:chgData name="ABDELAZIZ.ASSEBBANE" userId="af44cbbb-d77c-45ae-bf3f-17cd253b121b" providerId="ADAL" clId="{9124E342-7500-48D5-BF5B-0920EAD0209E}" dt="2026-04-28T22:21:38.863" v="38"/>
        <pc:sldMkLst>
          <pc:docMk/>
          <pc:sldMk cId="1614286689" sldId="287"/>
        </pc:sldMkLst>
      </pc:sldChg>
      <pc:sldChg chg="modSp mod">
        <pc:chgData name="ABDELAZIZ.ASSEBBANE" userId="af44cbbb-d77c-45ae-bf3f-17cd253b121b" providerId="ADAL" clId="{9124E342-7500-48D5-BF5B-0920EAD0209E}" dt="2026-04-28T22:49:01.268" v="269" actId="20577"/>
        <pc:sldMkLst>
          <pc:docMk/>
          <pc:sldMk cId="4010174011" sldId="290"/>
        </pc:sldMkLst>
        <pc:spChg chg="mod">
          <ac:chgData name="ABDELAZIZ.ASSEBBANE" userId="af44cbbb-d77c-45ae-bf3f-17cd253b121b" providerId="ADAL" clId="{9124E342-7500-48D5-BF5B-0920EAD0209E}" dt="2026-04-28T22:49:01.268" v="269" actId="20577"/>
          <ac:spMkLst>
            <pc:docMk/>
            <pc:sldMk cId="4010174011" sldId="290"/>
            <ac:spMk id="2" creationId="{8EBE2A13-B9F5-CAA8-7727-F56AFF1E3C32}"/>
          </ac:spMkLst>
        </pc:spChg>
      </pc:sldChg>
      <pc:sldChg chg="modSp mod">
        <pc:chgData name="ABDELAZIZ.ASSEBBANE" userId="af44cbbb-d77c-45ae-bf3f-17cd253b121b" providerId="ADAL" clId="{9124E342-7500-48D5-BF5B-0920EAD0209E}" dt="2026-04-28T22:23:04.554" v="43" actId="1076"/>
        <pc:sldMkLst>
          <pc:docMk/>
          <pc:sldMk cId="3210585278" sldId="339"/>
        </pc:sldMkLst>
        <pc:spChg chg="mod">
          <ac:chgData name="ABDELAZIZ.ASSEBBANE" userId="af44cbbb-d77c-45ae-bf3f-17cd253b121b" providerId="ADAL" clId="{9124E342-7500-48D5-BF5B-0920EAD0209E}" dt="2026-04-28T22:23:04.554" v="43" actId="1076"/>
          <ac:spMkLst>
            <pc:docMk/>
            <pc:sldMk cId="3210585278" sldId="339"/>
            <ac:spMk id="29" creationId="{F29D1D09-2B57-BCCC-7E36-CC7B1A89A51B}"/>
          </ac:spMkLst>
        </pc:spChg>
        <pc:picChg chg="mod">
          <ac:chgData name="ABDELAZIZ.ASSEBBANE" userId="af44cbbb-d77c-45ae-bf3f-17cd253b121b" providerId="ADAL" clId="{9124E342-7500-48D5-BF5B-0920EAD0209E}" dt="2026-04-28T22:22:59.906" v="42" actId="14100"/>
          <ac:picMkLst>
            <pc:docMk/>
            <pc:sldMk cId="3210585278" sldId="339"/>
            <ac:picMk id="8" creationId="{A92015F5-3048-1581-D9CF-1862E98796F8}"/>
          </ac:picMkLst>
        </pc:picChg>
      </pc:sldChg>
      <pc:sldChg chg="modSp mod">
        <pc:chgData name="ABDELAZIZ.ASSEBBANE" userId="af44cbbb-d77c-45ae-bf3f-17cd253b121b" providerId="ADAL" clId="{9124E342-7500-48D5-BF5B-0920EAD0209E}" dt="2026-04-28T22:49:26.004" v="272" actId="14100"/>
        <pc:sldMkLst>
          <pc:docMk/>
          <pc:sldMk cId="836495557" sldId="340"/>
        </pc:sldMkLst>
        <pc:picChg chg="mod">
          <ac:chgData name="ABDELAZIZ.ASSEBBANE" userId="af44cbbb-d77c-45ae-bf3f-17cd253b121b" providerId="ADAL" clId="{9124E342-7500-48D5-BF5B-0920EAD0209E}" dt="2026-04-28T22:49:26.004" v="272" actId="14100"/>
          <ac:picMkLst>
            <pc:docMk/>
            <pc:sldMk cId="836495557" sldId="340"/>
            <ac:picMk id="6" creationId="{442CD6FE-F905-43B6-2D51-47E66952F5A2}"/>
          </ac:picMkLst>
        </pc:picChg>
      </pc:sldChg>
      <pc:sldChg chg="modSp mod">
        <pc:chgData name="ABDELAZIZ.ASSEBBANE" userId="af44cbbb-d77c-45ae-bf3f-17cd253b121b" providerId="ADAL" clId="{9124E342-7500-48D5-BF5B-0920EAD0209E}" dt="2026-04-28T22:49:36.705" v="274" actId="14100"/>
        <pc:sldMkLst>
          <pc:docMk/>
          <pc:sldMk cId="2749898144" sldId="342"/>
        </pc:sldMkLst>
        <pc:spChg chg="mod">
          <ac:chgData name="ABDELAZIZ.ASSEBBANE" userId="af44cbbb-d77c-45ae-bf3f-17cd253b121b" providerId="ADAL" clId="{9124E342-7500-48D5-BF5B-0920EAD0209E}" dt="2026-04-28T22:49:36.705" v="274" actId="14100"/>
          <ac:spMkLst>
            <pc:docMk/>
            <pc:sldMk cId="2749898144" sldId="342"/>
            <ac:spMk id="8" creationId="{E1EC0E80-B190-B34A-2BE5-07601711DDDD}"/>
          </ac:spMkLst>
        </pc:spChg>
      </pc:sldChg>
      <pc:sldChg chg="addSp delSp modSp mod">
        <pc:chgData name="ABDELAZIZ.ASSEBBANE" userId="af44cbbb-d77c-45ae-bf3f-17cd253b121b" providerId="ADAL" clId="{9124E342-7500-48D5-BF5B-0920EAD0209E}" dt="2026-05-01T18:49:30.348" v="286" actId="478"/>
        <pc:sldMkLst>
          <pc:docMk/>
          <pc:sldMk cId="3233934325" sldId="384"/>
        </pc:sldMkLst>
        <pc:spChg chg="mod">
          <ac:chgData name="ABDELAZIZ.ASSEBBANE" userId="af44cbbb-d77c-45ae-bf3f-17cd253b121b" providerId="ADAL" clId="{9124E342-7500-48D5-BF5B-0920EAD0209E}" dt="2026-04-28T22:19:38.967" v="34"/>
          <ac:spMkLst>
            <pc:docMk/>
            <pc:sldMk cId="3233934325" sldId="384"/>
            <ac:spMk id="8" creationId="{297D1905-D0CD-F85B-EC1F-188ABD4AE526}"/>
          </ac:spMkLst>
        </pc:spChg>
        <pc:spChg chg="add del mod">
          <ac:chgData name="ABDELAZIZ.ASSEBBANE" userId="af44cbbb-d77c-45ae-bf3f-17cd253b121b" providerId="ADAL" clId="{9124E342-7500-48D5-BF5B-0920EAD0209E}" dt="2026-05-01T18:49:30.348" v="286" actId="478"/>
          <ac:spMkLst>
            <pc:docMk/>
            <pc:sldMk cId="3233934325" sldId="384"/>
            <ac:spMk id="11" creationId="{168740BA-0879-ABDE-DA4F-80CB4E3AD856}"/>
          </ac:spMkLst>
        </pc:spChg>
        <pc:spChg chg="mod">
          <ac:chgData name="ABDELAZIZ.ASSEBBANE" userId="af44cbbb-d77c-45ae-bf3f-17cd253b121b" providerId="ADAL" clId="{9124E342-7500-48D5-BF5B-0920EAD0209E}" dt="2026-04-28T22:14:50.490" v="2" actId="20577"/>
          <ac:spMkLst>
            <pc:docMk/>
            <pc:sldMk cId="3233934325" sldId="384"/>
            <ac:spMk id="12" creationId="{517F374C-8007-EA25-D0B1-1E4BF14C7AA1}"/>
          </ac:spMkLst>
        </pc:spChg>
        <pc:spChg chg="mod">
          <ac:chgData name="ABDELAZIZ.ASSEBBANE" userId="af44cbbb-d77c-45ae-bf3f-17cd253b121b" providerId="ADAL" clId="{9124E342-7500-48D5-BF5B-0920EAD0209E}" dt="2026-05-01T18:49:21.917" v="285" actId="20577"/>
          <ac:spMkLst>
            <pc:docMk/>
            <pc:sldMk cId="3233934325" sldId="384"/>
            <ac:spMk id="18" creationId="{3C4E8384-C9CF-24D5-B71F-4C51CDEAF052}"/>
          </ac:spMkLst>
        </pc:spChg>
      </pc:sldChg>
      <pc:sldChg chg="modSp mod">
        <pc:chgData name="ABDELAZIZ.ASSEBBANE" userId="af44cbbb-d77c-45ae-bf3f-17cd253b121b" providerId="ADAL" clId="{9124E342-7500-48D5-BF5B-0920EAD0209E}" dt="2026-04-28T22:32:04.224" v="124" actId="403"/>
        <pc:sldMkLst>
          <pc:docMk/>
          <pc:sldMk cId="3064884532" sldId="2147483646"/>
        </pc:sldMkLst>
        <pc:spChg chg="mod">
          <ac:chgData name="ABDELAZIZ.ASSEBBANE" userId="af44cbbb-d77c-45ae-bf3f-17cd253b121b" providerId="ADAL" clId="{9124E342-7500-48D5-BF5B-0920EAD0209E}" dt="2026-04-28T22:31:59.059" v="122" actId="403"/>
          <ac:spMkLst>
            <pc:docMk/>
            <pc:sldMk cId="3064884532" sldId="2147483646"/>
            <ac:spMk id="11" creationId="{6367FCE9-1FC9-D2AD-EB3A-462679501915}"/>
          </ac:spMkLst>
        </pc:spChg>
        <pc:spChg chg="mod">
          <ac:chgData name="ABDELAZIZ.ASSEBBANE" userId="af44cbbb-d77c-45ae-bf3f-17cd253b121b" providerId="ADAL" clId="{9124E342-7500-48D5-BF5B-0920EAD0209E}" dt="2026-04-28T22:32:04.224" v="124" actId="403"/>
          <ac:spMkLst>
            <pc:docMk/>
            <pc:sldMk cId="3064884532" sldId="2147483646"/>
            <ac:spMk id="12" creationId="{3FAE0FA4-1628-D09C-4FA5-BD4204C3791D}"/>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01/05/2026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E3185926-81DD-3BD3-77B0-F54FA4F307FA}"/>
            </a:ext>
          </a:extLst>
        </p:cNvPr>
        <p:cNvGrpSpPr/>
        <p:nvPr/>
      </p:nvGrpSpPr>
      <p:grpSpPr>
        <a:xfrm>
          <a:off x="0" y="0"/>
          <a:ext cx="0" cy="0"/>
          <a:chOff x="0" y="0"/>
          <a:chExt cx="0" cy="0"/>
        </a:xfrm>
      </p:grpSpPr>
      <p:sp>
        <p:nvSpPr>
          <p:cNvPr id="864" name="Google Shape;864;g39cb9a0e825_0_1199:notes">
            <a:extLst>
              <a:ext uri="{FF2B5EF4-FFF2-40B4-BE49-F238E27FC236}">
                <a16:creationId xmlns:a16="http://schemas.microsoft.com/office/drawing/2014/main" id="{4C133236-F7A2-04A1-63C8-B764BF6052B9}"/>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 name="Google Shape;865;g39cb9a0e825_0_1199:notes">
            <a:extLst>
              <a:ext uri="{FF2B5EF4-FFF2-40B4-BE49-F238E27FC236}">
                <a16:creationId xmlns:a16="http://schemas.microsoft.com/office/drawing/2014/main" id="{75CA2E42-85BD-D507-6F82-7B42C91EA5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00944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5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er diapo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2"/>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FR" sz="1351" dirty="0">
                <a:solidFill>
                  <a:prstClr val="white"/>
                </a:solidFill>
                <a:latin typeface="Dosis" pitchFamily="2" charset="0"/>
              </a:endParaRPr>
            </a:p>
          </p:txBody>
        </p:sp>
      </p:gr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5" y="129894"/>
            <a:ext cx="232364" cy="375276"/>
            <a:chOff x="3292012" y="1302714"/>
            <a:chExt cx="867138" cy="473061"/>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1" y="1310206"/>
              <a:ext cx="789751" cy="465569"/>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5" y="168984"/>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77753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eme diapo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2"/>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FR" sz="1351" dirty="0">
                <a:solidFill>
                  <a:prstClr val="white"/>
                </a:solidFill>
                <a:latin typeface="Dosis" pitchFamily="2" charset="0"/>
              </a:endParaRPr>
            </a:p>
          </p:txBody>
        </p:sp>
      </p:gr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5" y="129894"/>
            <a:ext cx="232364" cy="375276"/>
            <a:chOff x="3292012" y="1302714"/>
            <a:chExt cx="867138" cy="473061"/>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1" y="1310206"/>
              <a:ext cx="789751" cy="465569"/>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5" y="168984"/>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21582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41" Type="http://schemas.openxmlformats.org/officeDocument/2006/relationships/theme" Target="../theme/theme2.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8" Type="http://schemas.openxmlformats.org/officeDocument/2006/relationships/slideLayout" Target="../slideLayouts/slideLayout39.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0" r:id="rId30"/>
    <p:sldLayoutId id="2147483751"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7.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6.gif"/></Relationships>
</file>

<file path=ppt/slides/_rels/slide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6.gif"/></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customXml" Target="../ink/ink6.xml"/><Relationship Id="rId7" Type="http://schemas.openxmlformats.org/officeDocument/2006/relationships/customXml" Target="../ink/ink3.xml"/><Relationship Id="rId12" Type="http://schemas.openxmlformats.org/officeDocument/2006/relationships/image" Target="../media/image74.png"/><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image" Target="../media/image71.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73.png"/><Relationship Id="rId4" Type="http://schemas.openxmlformats.org/officeDocument/2006/relationships/image" Target="../media/image70.png"/><Relationship Id="rId9" Type="http://schemas.openxmlformats.org/officeDocument/2006/relationships/customXml" Target="../ink/ink4.xml"/><Relationship Id="rId14"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17BB553-A96F-AA54-00E8-9EB86C3D681A}"/>
              </a:ext>
            </a:extLst>
          </p:cNvPr>
          <p:cNvPicPr>
            <a:picLocks noChangeAspect="1"/>
          </p:cNvPicPr>
          <p:nvPr/>
        </p:nvPicPr>
        <p:blipFill>
          <a:blip r:embed="rId2"/>
          <a:stretch>
            <a:fillRect/>
          </a:stretch>
        </p:blipFill>
        <p:spPr>
          <a:xfrm>
            <a:off x="295468" y="4285521"/>
            <a:ext cx="2538840" cy="2250561"/>
          </a:xfrm>
          <a:prstGeom prst="rect">
            <a:avLst/>
          </a:prstGeom>
          <a:ln>
            <a:noFill/>
          </a:ln>
          <a:effectLst>
            <a:outerShdw blurRad="190500" algn="tl" rotWithShape="0">
              <a:srgbClr val="000000">
                <a:alpha val="70000"/>
              </a:srgbClr>
            </a:outerShdw>
          </a:effectLst>
        </p:spPr>
      </p:pic>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normAutofit/>
          </a:bodyPr>
          <a:lstStyle/>
          <a:p>
            <a:r>
              <a:rPr lang="fr-FR" sz="2000" dirty="0"/>
              <a:t>Contes et légendes</a:t>
            </a:r>
          </a:p>
        </p:txBody>
      </p:sp>
      <p:sp>
        <p:nvSpPr>
          <p:cNvPr id="3" name="Espace réservé du texte 2">
            <a:extLst>
              <a:ext uri="{FF2B5EF4-FFF2-40B4-BE49-F238E27FC236}">
                <a16:creationId xmlns:a16="http://schemas.microsoft.com/office/drawing/2014/main" id="{79D289A7-FBE5-38EF-AA69-F692A0D77C2F}"/>
              </a:ext>
            </a:extLst>
          </p:cNvPr>
          <p:cNvSpPr>
            <a:spLocks noGrp="1"/>
          </p:cNvSpPr>
          <p:nvPr>
            <p:ph type="body" sz="quarter" idx="12"/>
          </p:nvPr>
        </p:nvSpPr>
        <p:spPr>
          <a:xfrm>
            <a:off x="2120816" y="3740158"/>
            <a:ext cx="4791600" cy="392400"/>
          </a:xfrm>
        </p:spPr>
        <p:txBody>
          <a:bodyPr>
            <a:normAutofit/>
          </a:bodyPr>
          <a:lstStyle/>
          <a:p>
            <a:r>
              <a:rPr lang="fr-FR" sz="2000" dirty="0"/>
              <a:t>Compréhension globale  et  Lecture Fluence </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a:t>5</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2</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a:xfrm>
            <a:off x="953715" y="3036600"/>
            <a:ext cx="360741" cy="392400"/>
          </a:xfrm>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a:xfrm>
            <a:off x="1067410" y="3740158"/>
            <a:ext cx="360741" cy="392400"/>
          </a:xfrm>
        </p:spPr>
        <p:txBody>
          <a:bodyPr/>
          <a:lstStyle/>
          <a:p>
            <a:r>
              <a:rPr lang="en-US" dirty="0"/>
              <a:t>3</a:t>
            </a:r>
            <a:endParaRPr lang="fr-FR" dirty="0"/>
          </a:p>
        </p:txBody>
      </p:sp>
      <p:pic>
        <p:nvPicPr>
          <p:cNvPr id="22" name="Image 21">
            <a:extLst>
              <a:ext uri="{FF2B5EF4-FFF2-40B4-BE49-F238E27FC236}">
                <a16:creationId xmlns:a16="http://schemas.microsoft.com/office/drawing/2014/main" id="{7767F3A9-C196-63A6-43E5-9EF494D40447}"/>
              </a:ext>
            </a:extLst>
          </p:cNvPr>
          <p:cNvPicPr>
            <a:picLocks noChangeAspect="1"/>
          </p:cNvPicPr>
          <p:nvPr/>
        </p:nvPicPr>
        <p:blipFill>
          <a:blip r:embed="rId3"/>
          <a:stretch>
            <a:fillRect/>
          </a:stretch>
        </p:blipFill>
        <p:spPr>
          <a:xfrm>
            <a:off x="5549292" y="4285521"/>
            <a:ext cx="2617499" cy="2250561"/>
          </a:xfrm>
          <a:prstGeom prst="rect">
            <a:avLst/>
          </a:prstGeom>
          <a:ln>
            <a:noFill/>
          </a:ln>
          <a:effectLst>
            <a:outerShdw blurRad="190500" algn="tl" rotWithShape="0">
              <a:srgbClr val="000000">
                <a:alpha val="70000"/>
              </a:srgbClr>
            </a:outerShdw>
          </a:effectLst>
        </p:spPr>
      </p:pic>
      <p:pic>
        <p:nvPicPr>
          <p:cNvPr id="24" name="Image 23" descr="Une image contenant ciel, peinture, arbre, oiseau&#10;&#10;Le contenu généré par l’IA peut être incorrect.">
            <a:extLst>
              <a:ext uri="{FF2B5EF4-FFF2-40B4-BE49-F238E27FC236}">
                <a16:creationId xmlns:a16="http://schemas.microsoft.com/office/drawing/2014/main" id="{53ECE971-943F-C9F3-CC70-A8C056DA4E1E}"/>
              </a:ext>
            </a:extLst>
          </p:cNvPr>
          <p:cNvPicPr>
            <a:picLocks noChangeAspect="1"/>
          </p:cNvPicPr>
          <p:nvPr/>
        </p:nvPicPr>
        <p:blipFill>
          <a:blip r:embed="rId4"/>
          <a:stretch>
            <a:fillRect/>
          </a:stretch>
        </p:blipFill>
        <p:spPr>
          <a:xfrm>
            <a:off x="2989121" y="4285521"/>
            <a:ext cx="2425021" cy="22435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9490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3" name="Rectangle: Rounded Corners 11">
            <a:extLst>
              <a:ext uri="{FF2B5EF4-FFF2-40B4-BE49-F238E27FC236}">
                <a16:creationId xmlns:a16="http://schemas.microsoft.com/office/drawing/2014/main" id="{D9CB9A7E-2603-3C9A-0BAF-C16552F6CF6B}"/>
              </a:ext>
            </a:extLst>
          </p:cNvPr>
          <p:cNvSpPr/>
          <p:nvPr/>
        </p:nvSpPr>
        <p:spPr>
          <a:xfrm>
            <a:off x="377948" y="3683523"/>
            <a:ext cx="11587909"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918914"/>
            <a:ext cx="9062397" cy="741189"/>
          </a:xfrm>
          <a:custGeom>
            <a:avLst>
              <a:gd name="f0" fmla="val 41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 : S’approprier et utiliser le vocabulaire du récit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de l’oral : Identifier les actions dans un récit oral.</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56957" y="186157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86595" y="2829041"/>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2200" dirty="0">
                <a:solidFill>
                  <a:prstClr val="white">
                    <a:lumMod val="50000"/>
                  </a:prstClr>
                </a:solidFill>
                <a:latin typeface="Calibri" panose="020F0502020204030204" pitchFamily="34" charset="0"/>
                <a:cs typeface="Calibri" panose="020F0502020204030204" pitchFamily="34" charset="0"/>
              </a:rPr>
              <a:t>Actes de parole : Exprimer une émotion : la peur, la surprise…</a:t>
            </a:r>
          </a:p>
          <a:p>
            <a:pPr defTabSz="685783"/>
            <a:r>
              <a:rPr lang="fr-FR" sz="2200" dirty="0">
                <a:solidFill>
                  <a:prstClr val="white">
                    <a:lumMod val="50000"/>
                  </a:prstClr>
                </a:solidFill>
                <a:latin typeface="Calibri" panose="020F0502020204030204" pitchFamily="34" charset="0"/>
                <a:cs typeface="Calibri" panose="020F0502020204030204" pitchFamily="34" charset="0"/>
              </a:rPr>
              <a:t>Production de l’oral : Exprimer et partager une émotion.</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3" y="2828851"/>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white">
                    <a:lumMod val="50000"/>
                  </a:prstClr>
                </a:solidFill>
                <a:latin typeface="Calibri" panose="020F0502020204030204" pitchFamily="34" charset="0"/>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86595" y="378701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black"/>
                </a:solidFill>
                <a:latin typeface="Calibri" panose="020F0502020204030204" pitchFamily="34" charset="0"/>
                <a:cs typeface="Calibri" panose="020F0502020204030204" pitchFamily="34" charset="0"/>
              </a:rPr>
              <a:t>Compréhension globale : Identifier la structure d’un récit.</a:t>
            </a:r>
          </a:p>
          <a:p>
            <a:pPr defTabSz="685783"/>
            <a:r>
              <a:rPr lang="fr-FR" b="1" dirty="0">
                <a:solidFill>
                  <a:prstClr val="black"/>
                </a:solidFill>
                <a:latin typeface="Calibri" panose="020F0502020204030204" pitchFamily="34" charset="0"/>
                <a:cs typeface="Calibri" panose="020F0502020204030204" pitchFamily="34" charset="0"/>
              </a:rPr>
              <a:t>Lecture Fluence : Lire en respectant la ponctuation expressive.</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3" y="374098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0EFE9"/>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prstClr val="black"/>
                </a:solidFill>
                <a:latin typeface="Calibri" panose="020F0502020204030204" pitchFamily="34" charset="0"/>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86595" y="4755434"/>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ordonner  les étapes du récit.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3" y="469809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53200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8C5-B69B-94B9-C2A0-B359D4313F8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3" name="Google Shape;853;p104">
            <a:extLst>
              <a:ext uri="{FF2B5EF4-FFF2-40B4-BE49-F238E27FC236}">
                <a16:creationId xmlns:a16="http://schemas.microsoft.com/office/drawing/2014/main" id="{5D1E92BC-24FC-D911-6A2A-F3C52A170689}"/>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EA4475E0-F528-6AD2-4193-CE9E0292C6F0}"/>
              </a:ext>
            </a:extLst>
          </p:cNvPr>
          <p:cNvSpPr/>
          <p:nvPr/>
        </p:nvSpPr>
        <p:spPr>
          <a:xfrm>
            <a:off x="2675710" y="2726130"/>
            <a:ext cx="9062397" cy="774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relier des informations dispersées dans un texte.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Lire des textes en adaptant l’intonation à l’émotion.</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sp>
        <p:nvSpPr>
          <p:cNvPr id="6" name="Google Shape;287;p29">
            <a:extLst>
              <a:ext uri="{FF2B5EF4-FFF2-40B4-BE49-F238E27FC236}">
                <a16:creationId xmlns:a16="http://schemas.microsoft.com/office/drawing/2014/main" id="{699529DE-3EE6-0162-05B4-7B3894420301}"/>
              </a:ext>
            </a:extLst>
          </p:cNvPr>
          <p:cNvSpPr/>
          <p:nvPr/>
        </p:nvSpPr>
        <p:spPr>
          <a:xfrm>
            <a:off x="556957" y="2711618"/>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6</a:t>
            </a:r>
          </a:p>
        </p:txBody>
      </p:sp>
      <p:sp>
        <p:nvSpPr>
          <p:cNvPr id="7" name="Google Shape;286;p29">
            <a:extLst>
              <a:ext uri="{FF2B5EF4-FFF2-40B4-BE49-F238E27FC236}">
                <a16:creationId xmlns:a16="http://schemas.microsoft.com/office/drawing/2014/main" id="{07AF85E2-4CEE-A093-28AD-59A759775016}"/>
              </a:ext>
            </a:extLst>
          </p:cNvPr>
          <p:cNvSpPr/>
          <p:nvPr/>
        </p:nvSpPr>
        <p:spPr>
          <a:xfrm>
            <a:off x="2686595" y="3689997"/>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Outils de langue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l’imparfait et le passé simple dans un récit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Préparation de la tâche :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Comprendre la tâche et organiser la réponse.</a:t>
            </a:r>
          </a:p>
        </p:txBody>
      </p:sp>
      <p:sp>
        <p:nvSpPr>
          <p:cNvPr id="8" name="Google Shape;287;p29">
            <a:extLst>
              <a:ext uri="{FF2B5EF4-FFF2-40B4-BE49-F238E27FC236}">
                <a16:creationId xmlns:a16="http://schemas.microsoft.com/office/drawing/2014/main" id="{37F7C25D-FC4F-08E7-F711-D110677E33E1}"/>
              </a:ext>
            </a:extLst>
          </p:cNvPr>
          <p:cNvSpPr/>
          <p:nvPr/>
        </p:nvSpPr>
        <p:spPr>
          <a:xfrm>
            <a:off x="567843" y="3634357"/>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7</a:t>
            </a:r>
          </a:p>
        </p:txBody>
      </p:sp>
      <p:sp>
        <p:nvSpPr>
          <p:cNvPr id="9" name="Google Shape;286;p29">
            <a:extLst>
              <a:ext uri="{FF2B5EF4-FFF2-40B4-BE49-F238E27FC236}">
                <a16:creationId xmlns:a16="http://schemas.microsoft.com/office/drawing/2014/main" id="{E5002ECB-E3D0-948D-3098-04777882707D}"/>
              </a:ext>
            </a:extLst>
          </p:cNvPr>
          <p:cNvSpPr/>
          <p:nvPr/>
        </p:nvSpPr>
        <p:spPr>
          <a:xfrm>
            <a:off x="2686595" y="4604145"/>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Tâche finale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les connecteurs temporels et respecter la concordance des temps dans le récit.</a:t>
            </a:r>
          </a:p>
        </p:txBody>
      </p:sp>
      <p:sp>
        <p:nvSpPr>
          <p:cNvPr id="10" name="Google Shape;287;p29">
            <a:extLst>
              <a:ext uri="{FF2B5EF4-FFF2-40B4-BE49-F238E27FC236}">
                <a16:creationId xmlns:a16="http://schemas.microsoft.com/office/drawing/2014/main" id="{6D144360-83C4-DF01-9BC2-818CA77AC458}"/>
              </a:ext>
            </a:extLst>
          </p:cNvPr>
          <p:cNvSpPr/>
          <p:nvPr/>
        </p:nvSpPr>
        <p:spPr>
          <a:xfrm>
            <a:off x="567843" y="4548505"/>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8</a:t>
            </a:r>
          </a:p>
        </p:txBody>
      </p:sp>
      <p:sp>
        <p:nvSpPr>
          <p:cNvPr id="11" name="Rectangle 10">
            <a:extLst>
              <a:ext uri="{FF2B5EF4-FFF2-40B4-BE49-F238E27FC236}">
                <a16:creationId xmlns:a16="http://schemas.microsoft.com/office/drawing/2014/main" id="{FDAB07E9-BA6A-2BBA-3A29-2695D6949AFE}"/>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12" name="Google Shape;286;p29">
            <a:extLst>
              <a:ext uri="{FF2B5EF4-FFF2-40B4-BE49-F238E27FC236}">
                <a16:creationId xmlns:a16="http://schemas.microsoft.com/office/drawing/2014/main" id="{253E899D-4C8C-BAC2-5FF5-BF27FDC0ED1A}"/>
              </a:ext>
            </a:extLst>
          </p:cNvPr>
          <p:cNvSpPr/>
          <p:nvPr/>
        </p:nvSpPr>
        <p:spPr>
          <a:xfrm>
            <a:off x="2686595" y="181153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Utiliser le lexique des objets et êtres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la structure du récit (situation initiale, élément perturbateur, etc.)</a:t>
            </a:r>
          </a:p>
        </p:txBody>
      </p:sp>
      <p:sp>
        <p:nvSpPr>
          <p:cNvPr id="13" name="Google Shape;287;p29">
            <a:extLst>
              <a:ext uri="{FF2B5EF4-FFF2-40B4-BE49-F238E27FC236}">
                <a16:creationId xmlns:a16="http://schemas.microsoft.com/office/drawing/2014/main" id="{E85731DD-F273-5FCE-B664-582D1E17479D}"/>
              </a:ext>
            </a:extLst>
          </p:cNvPr>
          <p:cNvSpPr/>
          <p:nvPr/>
        </p:nvSpPr>
        <p:spPr>
          <a:xfrm>
            <a:off x="567843" y="1754191"/>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5</a:t>
            </a:r>
          </a:p>
        </p:txBody>
      </p:sp>
    </p:spTree>
    <p:extLst>
      <p:ext uri="{BB962C8B-B14F-4D97-AF65-F5344CB8AC3E}">
        <p14:creationId xmlns:p14="http://schemas.microsoft.com/office/powerpoint/2010/main" val="282434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33965"/>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Fin de l’unité 5</a:t>
            </a: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54C2E-08BE-94AF-86C7-001963E0DB7D}"/>
              </a:ext>
            </a:extLst>
          </p:cNvPr>
          <p:cNvSpPr>
            <a:spLocks noGrp="1"/>
          </p:cNvSpPr>
          <p:nvPr>
            <p:ph type="title"/>
          </p:nvPr>
        </p:nvSpPr>
        <p:spPr/>
        <p:txBody>
          <a:bodyPr/>
          <a:lstStyle/>
          <a:p>
            <a:r>
              <a:rPr lang="fr-FR" dirty="0"/>
              <a:t>Orientations didactiques pour cette séance </a:t>
            </a:r>
          </a:p>
        </p:txBody>
      </p:sp>
      <p:sp>
        <p:nvSpPr>
          <p:cNvPr id="3" name="Rectangle : coins arrondis 2">
            <a:extLst>
              <a:ext uri="{FF2B5EF4-FFF2-40B4-BE49-F238E27FC236}">
                <a16:creationId xmlns:a16="http://schemas.microsoft.com/office/drawing/2014/main" id="{F39EF764-2947-E3A6-6CFD-7B5432D1024D}"/>
              </a:ext>
            </a:extLst>
          </p:cNvPr>
          <p:cNvSpPr/>
          <p:nvPr/>
        </p:nvSpPr>
        <p:spPr>
          <a:xfrm>
            <a:off x="324465" y="1128563"/>
            <a:ext cx="1602658" cy="101333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Tâches à réussir</a:t>
            </a:r>
          </a:p>
        </p:txBody>
      </p:sp>
      <p:sp>
        <p:nvSpPr>
          <p:cNvPr id="4" name="Rectangle : coins arrondis 3">
            <a:extLst>
              <a:ext uri="{FF2B5EF4-FFF2-40B4-BE49-F238E27FC236}">
                <a16:creationId xmlns:a16="http://schemas.microsoft.com/office/drawing/2014/main" id="{4DA6FC95-DB48-0B7C-C0E0-5CB8E586EA53}"/>
              </a:ext>
            </a:extLst>
          </p:cNvPr>
          <p:cNvSpPr/>
          <p:nvPr/>
        </p:nvSpPr>
        <p:spPr>
          <a:xfrm>
            <a:off x="280220" y="2339465"/>
            <a:ext cx="1602658" cy="10895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Notions clés</a:t>
            </a:r>
          </a:p>
        </p:txBody>
      </p:sp>
      <p:sp>
        <p:nvSpPr>
          <p:cNvPr id="5" name="Rectangle : coins arrondis 4">
            <a:extLst>
              <a:ext uri="{FF2B5EF4-FFF2-40B4-BE49-F238E27FC236}">
                <a16:creationId xmlns:a16="http://schemas.microsoft.com/office/drawing/2014/main" id="{2207C976-0CAC-4E91-641E-138160BBACD6}"/>
              </a:ext>
            </a:extLst>
          </p:cNvPr>
          <p:cNvSpPr/>
          <p:nvPr/>
        </p:nvSpPr>
        <p:spPr>
          <a:xfrm>
            <a:off x="280220" y="3585699"/>
            <a:ext cx="1602658" cy="186567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Stratégies et outils didactiques</a:t>
            </a:r>
          </a:p>
        </p:txBody>
      </p:sp>
      <p:sp>
        <p:nvSpPr>
          <p:cNvPr id="6" name="Rectangle : coins arrondis 5">
            <a:extLst>
              <a:ext uri="{FF2B5EF4-FFF2-40B4-BE49-F238E27FC236}">
                <a16:creationId xmlns:a16="http://schemas.microsoft.com/office/drawing/2014/main" id="{DC289BD8-AE78-946C-0107-AD57399830D3}"/>
              </a:ext>
            </a:extLst>
          </p:cNvPr>
          <p:cNvSpPr/>
          <p:nvPr/>
        </p:nvSpPr>
        <p:spPr>
          <a:xfrm>
            <a:off x="280220" y="5525729"/>
            <a:ext cx="1602658" cy="110121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Éléments de feedback</a:t>
            </a:r>
          </a:p>
        </p:txBody>
      </p:sp>
      <p:sp>
        <p:nvSpPr>
          <p:cNvPr id="7" name="Rectangle : coins arrondis 6">
            <a:extLst>
              <a:ext uri="{FF2B5EF4-FFF2-40B4-BE49-F238E27FC236}">
                <a16:creationId xmlns:a16="http://schemas.microsoft.com/office/drawing/2014/main" id="{1C5CC177-B9BF-5617-B92A-AE63C6C2FE18}"/>
              </a:ext>
            </a:extLst>
          </p:cNvPr>
          <p:cNvSpPr/>
          <p:nvPr/>
        </p:nvSpPr>
        <p:spPr>
          <a:xfrm>
            <a:off x="2187677" y="1128562"/>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297D1905-D0CD-F85B-EC1F-188ABD4AE526}"/>
              </a:ext>
            </a:extLst>
          </p:cNvPr>
          <p:cNvSpPr/>
          <p:nvPr/>
        </p:nvSpPr>
        <p:spPr>
          <a:xfrm>
            <a:off x="2187677" y="2339465"/>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Isoler les étapes du schéma narratif :</a:t>
            </a: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Situation initiale</a:t>
            </a: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fr-FR" dirty="0">
                <a:solidFill>
                  <a:schemeClr val="tx1"/>
                </a:solidFill>
              </a:rPr>
              <a:t>Élément perturbateur; Péripéties; Dénouement; Situation finale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Ponctuation expressive: </a:t>
            </a:r>
            <a:r>
              <a:rPr kumimoji="0" lang="fr-FR" sz="180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Respecter les pauses; Moduler l'intonation selon les signes de ponctuation</a:t>
            </a:r>
            <a:endParaRPr kumimoji="0" lang="en-US" sz="180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9" name="Rectangle : coins arrondis 8">
            <a:extLst>
              <a:ext uri="{FF2B5EF4-FFF2-40B4-BE49-F238E27FC236}">
                <a16:creationId xmlns:a16="http://schemas.microsoft.com/office/drawing/2014/main" id="{E50D4AA4-5F0F-C2DE-6BC4-4823E23767EA}"/>
              </a:ext>
            </a:extLst>
          </p:cNvPr>
          <p:cNvSpPr/>
          <p:nvPr/>
        </p:nvSpPr>
        <p:spPr>
          <a:xfrm>
            <a:off x="2233324" y="3592157"/>
            <a:ext cx="9797845" cy="17713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 coins arrondis 9">
            <a:extLst>
              <a:ext uri="{FF2B5EF4-FFF2-40B4-BE49-F238E27FC236}">
                <a16:creationId xmlns:a16="http://schemas.microsoft.com/office/drawing/2014/main" id="{0EBD2CB8-1D80-0615-6AF7-CF5A04603E5A}"/>
              </a:ext>
            </a:extLst>
          </p:cNvPr>
          <p:cNvSpPr/>
          <p:nvPr/>
        </p:nvSpPr>
        <p:spPr>
          <a:xfrm>
            <a:off x="2187676" y="5634344"/>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 Placeholder 9">
            <a:extLst>
              <a:ext uri="{FF2B5EF4-FFF2-40B4-BE49-F238E27FC236}">
                <a16:creationId xmlns:a16="http://schemas.microsoft.com/office/drawing/2014/main" id="{517F374C-8007-EA25-D0B1-1E4BF14C7AA1}"/>
              </a:ext>
            </a:extLst>
          </p:cNvPr>
          <p:cNvSpPr txBox="1">
            <a:spLocks/>
          </p:cNvSpPr>
          <p:nvPr/>
        </p:nvSpPr>
        <p:spPr>
          <a:xfrm>
            <a:off x="2233324" y="1132548"/>
            <a:ext cx="9463104" cy="1071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Les stratégies enseignées pendant le modelage et pratiques pendant la séance sont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Identifier la structure du récit.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Exprimer une émotion : la peur, la surprise…</a:t>
            </a:r>
          </a:p>
        </p:txBody>
      </p:sp>
      <p:sp>
        <p:nvSpPr>
          <p:cNvPr id="16" name="ZoneTexte 15">
            <a:extLst>
              <a:ext uri="{FF2B5EF4-FFF2-40B4-BE49-F238E27FC236}">
                <a16:creationId xmlns:a16="http://schemas.microsoft.com/office/drawing/2014/main" id="{8F67099A-3732-7E80-8730-8CFE45D2B17B}"/>
              </a:ext>
            </a:extLst>
          </p:cNvPr>
          <p:cNvSpPr txBox="1"/>
          <p:nvPr/>
        </p:nvSpPr>
        <p:spPr>
          <a:xfrm>
            <a:off x="2233324" y="3706350"/>
            <a:ext cx="8916457" cy="147425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pratiquées pendant la séance sont :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Choisir le lexique adéquat et l’insérer dans le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Distinguer les différentes étapes du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Repérer les verbes d’action pour savoir ce que font les personnages.</a:t>
            </a:r>
          </a:p>
        </p:txBody>
      </p:sp>
      <p:sp>
        <p:nvSpPr>
          <p:cNvPr id="18" name="ZoneTexte 17">
            <a:extLst>
              <a:ext uri="{FF2B5EF4-FFF2-40B4-BE49-F238E27FC236}">
                <a16:creationId xmlns:a16="http://schemas.microsoft.com/office/drawing/2014/main" id="{3C4E8384-C9CF-24D5-B71F-4C51CDEAF052}"/>
              </a:ext>
            </a:extLst>
          </p:cNvPr>
          <p:cNvSpPr txBox="1"/>
          <p:nvPr/>
        </p:nvSpPr>
        <p:spPr>
          <a:xfrm>
            <a:off x="2428568" y="5634344"/>
            <a:ext cx="9094838" cy="8402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Pendant le feedback, attirer l’attention des élèves sur les erreurs fréquentes :</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Confusion entre ce que fait le personnage et ce qu’il ressent.</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Confusion pour remettre les événements dans l’ordre pour raconter l’histoire correctement.</a:t>
            </a:r>
          </a:p>
        </p:txBody>
      </p:sp>
    </p:spTree>
    <p:extLst>
      <p:ext uri="{BB962C8B-B14F-4D97-AF65-F5344CB8AC3E}">
        <p14:creationId xmlns:p14="http://schemas.microsoft.com/office/powerpoint/2010/main" val="323393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endParaRPr lang="fr-FR"/>
          </a:p>
        </p:txBody>
      </p:sp>
      <p:sp>
        <p:nvSpPr>
          <p:cNvPr id="4" name="Text Placeholder 3">
            <a:extLst>
              <a:ext uri="{FF2B5EF4-FFF2-40B4-BE49-F238E27FC236}">
                <a16:creationId xmlns:a16="http://schemas.microsoft.com/office/drawing/2014/main" id="{66BD5943-3CB0-750A-9111-C746B5A0FE6E}"/>
              </a:ext>
            </a:extLst>
          </p:cNvPr>
          <p:cNvSpPr>
            <a:spLocks noGrp="1"/>
          </p:cNvSpPr>
          <p:nvPr>
            <p:ph type="body" sz="quarter" idx="12"/>
          </p:nvPr>
        </p:nvSpPr>
        <p:spPr/>
        <p:txBody>
          <a:bodyPr/>
          <a:lstStyle/>
          <a:p>
            <a:r>
              <a:rPr lang="fr-FR" dirty="0"/>
              <a:t>25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p:txBody>
          <a:bodyPr/>
          <a:lstStyle/>
          <a:p>
            <a:endParaRPr lang="fr-FR"/>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Compréhension globale</a:t>
            </a:r>
          </a:p>
        </p:txBody>
      </p:sp>
      <p:sp>
        <p:nvSpPr>
          <p:cNvPr id="7" name="Text Placeholder 6">
            <a:extLst>
              <a:ext uri="{FF2B5EF4-FFF2-40B4-BE49-F238E27FC236}">
                <a16:creationId xmlns:a16="http://schemas.microsoft.com/office/drawing/2014/main" id="{A742A672-1F27-D8B7-8C6F-C8B4CDC2F8CD}"/>
              </a:ext>
            </a:extLst>
          </p:cNvPr>
          <p:cNvSpPr>
            <a:spLocks noGrp="1"/>
          </p:cNvSpPr>
          <p:nvPr>
            <p:ph type="body" sz="quarter" idx="17"/>
          </p:nvPr>
        </p:nvSpPr>
        <p:spPr/>
        <p:txBody>
          <a:bodyPr/>
          <a:lstStyle/>
          <a:p>
            <a:r>
              <a:rPr lang="fr-FR" dirty="0">
                <a:solidFill>
                  <a:schemeClr val="bg2">
                    <a:lumMod val="25000"/>
                  </a:schemeClr>
                </a:solidFill>
              </a:rPr>
              <a:t>Lecture fluence</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C9345D-B700-FC86-A487-84785B127B7A}"/>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553403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550468" y="985368"/>
            <a:ext cx="3418169" cy="1233626"/>
          </a:xfrm>
          <a:prstGeom prst="rect">
            <a:avLst/>
          </a:prstGeom>
        </p:spPr>
      </p:pic>
      <p:sp>
        <p:nvSpPr>
          <p:cNvPr id="5" name="Titre 8">
            <a:extLst>
              <a:ext uri="{FF2B5EF4-FFF2-40B4-BE49-F238E27FC236}">
                <a16:creationId xmlns:a16="http://schemas.microsoft.com/office/drawing/2014/main" id="{AEA4B5F7-9B06-BF5D-2DA2-1C5704979AD1}"/>
              </a:ext>
            </a:extLst>
          </p:cNvPr>
          <p:cNvSpPr txBox="1">
            <a:spLocks/>
          </p:cNvSpPr>
          <p:nvPr/>
        </p:nvSpPr>
        <p:spPr>
          <a:xfrm>
            <a:off x="839788" y="2555189"/>
            <a:ext cx="10529279"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E7E6E6">
                    <a:lumMod val="50000"/>
                  </a:srgbClr>
                </a:solidFill>
                <a:effectLst/>
                <a:uLnTx/>
                <a:uFillTx/>
                <a:latin typeface="Calibri" panose="020F0502020204030204"/>
                <a:ea typeface="+mj-ea"/>
                <a:cs typeface="Calibri" panose="020F0502020204030204" pitchFamily="34" charset="0"/>
              </a:rPr>
              <a:t>Suivez la même démarche et construisez des énoncés cohérents.   </a:t>
            </a:r>
          </a:p>
        </p:txBody>
      </p:sp>
      <p:graphicFrame>
        <p:nvGraphicFramePr>
          <p:cNvPr id="7" name="Tableau 6">
            <a:extLst>
              <a:ext uri="{FF2B5EF4-FFF2-40B4-BE49-F238E27FC236}">
                <a16:creationId xmlns:a16="http://schemas.microsoft.com/office/drawing/2014/main" id="{006EE570-762E-DA86-DE68-E99ADD89256D}"/>
              </a:ext>
            </a:extLst>
          </p:cNvPr>
          <p:cNvGraphicFramePr>
            <a:graphicFrameLocks noGrp="1"/>
          </p:cNvGraphicFramePr>
          <p:nvPr/>
        </p:nvGraphicFramePr>
        <p:xfrm>
          <a:off x="839788" y="2888774"/>
          <a:ext cx="10668000" cy="3200400"/>
        </p:xfrm>
        <a:graphic>
          <a:graphicData uri="http://schemas.openxmlformats.org/drawingml/2006/table">
            <a:tbl>
              <a:tblPr firstRow="1" bandRow="1">
                <a:tableStyleId>{5940675A-B579-460E-94D1-54222C63F5DA}</a:tableStyleId>
              </a:tblPr>
              <a:tblGrid>
                <a:gridCol w="5334000">
                  <a:extLst>
                    <a:ext uri="{9D8B030D-6E8A-4147-A177-3AD203B41FA5}">
                      <a16:colId xmlns:a16="http://schemas.microsoft.com/office/drawing/2014/main" val="3824461647"/>
                    </a:ext>
                  </a:extLst>
                </a:gridCol>
                <a:gridCol w="5334000">
                  <a:extLst>
                    <a:ext uri="{9D8B030D-6E8A-4147-A177-3AD203B41FA5}">
                      <a16:colId xmlns:a16="http://schemas.microsoft.com/office/drawing/2014/main" val="2069972849"/>
                    </a:ext>
                  </a:extLst>
                </a:gridCol>
              </a:tblGrid>
              <a:tr h="370840">
                <a:tc>
                  <a:txBody>
                    <a:bodyPr/>
                    <a:lstStyle/>
                    <a:p>
                      <a:pPr marL="0" indent="0" algn="ctr">
                        <a:buFont typeface="Arial" panose="020B0604020202020204" pitchFamily="34" charset="0"/>
                        <a:buNone/>
                      </a:pPr>
                      <a:r>
                        <a:rPr lang="fr-FR" sz="2400" b="1" dirty="0">
                          <a:solidFill>
                            <a:srgbClr val="00B0F0"/>
                          </a:solidFill>
                        </a:rPr>
                        <a:t>Le moment</a:t>
                      </a:r>
                    </a:p>
                    <a:p>
                      <a:pPr marL="0" indent="0" algn="ctr">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 Quand?  / Que faisais-tu</a:t>
                      </a:r>
                      <a:endParaRPr lang="fr-FR" sz="2000" dirty="0"/>
                    </a:p>
                  </a:txBody>
                  <a:tcPr/>
                </a:tc>
                <a:tc>
                  <a:txBody>
                    <a:bodyPr/>
                    <a:lstStyle/>
                    <a:p>
                      <a:endParaRPr lang="fr-FR"/>
                    </a:p>
                  </a:txBody>
                  <a:tcPr/>
                </a:tc>
                <a:extLst>
                  <a:ext uri="{0D108BD9-81ED-4DB2-BD59-A6C34878D82A}">
                    <a16:rowId xmlns:a16="http://schemas.microsoft.com/office/drawing/2014/main" val="2700719052"/>
                  </a:ext>
                </a:extLst>
              </a:tr>
              <a:tr h="370840">
                <a:tc>
                  <a:txBody>
                    <a:bodyPr/>
                    <a:lstStyle/>
                    <a:p>
                      <a:pPr marL="0" indent="0" algn="ctr">
                        <a:buFont typeface="Arial" panose="020B0604020202020204" pitchFamily="34" charset="0"/>
                        <a:buNone/>
                      </a:pPr>
                      <a:r>
                        <a:rPr lang="fr-FR" sz="2400" b="1" dirty="0">
                          <a:solidFill>
                            <a:srgbClr val="00B0F0"/>
                          </a:solidFill>
                        </a:rPr>
                        <a:t>L’action inattendue</a:t>
                      </a:r>
                    </a:p>
                    <a:p>
                      <a:pPr marL="0" indent="0" algn="ctr" defTabSz="914400" rtl="0" eaLnBrk="1" latinLnBrk="0" hangingPunct="1">
                        <a:buFont typeface="Arial" panose="020B0604020202020204" pitchFamily="34" charset="0"/>
                        <a:buNone/>
                      </a:pPr>
                      <a:r>
                        <a:rPr lang="fr-FR" sz="2000" i="1" dirty="0"/>
                        <a:t>Quel événement a brisé le calme de la scène? Quel bruit bizarre as-tu entendu?</a:t>
                      </a:r>
                      <a:endPar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fr-FR" dirty="0"/>
                    </a:p>
                  </a:txBody>
                  <a:tcPr/>
                </a:tc>
                <a:extLst>
                  <a:ext uri="{0D108BD9-81ED-4DB2-BD59-A6C34878D82A}">
                    <a16:rowId xmlns:a16="http://schemas.microsoft.com/office/drawing/2014/main" val="29713185"/>
                  </a:ext>
                </a:extLst>
              </a:tr>
              <a:tr h="370840">
                <a:tc>
                  <a:txBody>
                    <a:bodyPr/>
                    <a:lstStyle/>
                    <a:p>
                      <a:pPr marL="0" indent="0" algn="ctr">
                        <a:buFont typeface="Arial" panose="020B0604020202020204" pitchFamily="34" charset="0"/>
                        <a:buNone/>
                      </a:pPr>
                      <a:r>
                        <a:rPr lang="fr-FR" sz="2400" b="1" dirty="0">
                          <a:solidFill>
                            <a:srgbClr val="00B0F0"/>
                          </a:solidFill>
                        </a:rPr>
                        <a:t>Le sentiment et la cause </a:t>
                      </a:r>
                    </a:p>
                    <a:p>
                      <a:pPr marL="0" indent="0" algn="ctr" defTabSz="914400" rtl="0" eaLnBrk="1" latinLnBrk="0" hangingPunct="1">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Quelle émotion a envahi ton visage ?</a:t>
                      </a:r>
                    </a:p>
                    <a:p>
                      <a:pPr marL="0" indent="0" algn="ctr" defTabSz="914400" rtl="0" eaLnBrk="1" latinLnBrk="0" hangingPunct="1">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Est-ce à cause de la forme de la créature ou de ce qu'elle était en train de faire ?</a:t>
                      </a:r>
                    </a:p>
                  </a:txBody>
                  <a:tcPr/>
                </a:tc>
                <a:tc>
                  <a:txBody>
                    <a:bodyPr/>
                    <a:lstStyle/>
                    <a:p>
                      <a:endParaRPr lang="fr-FR" dirty="0"/>
                    </a:p>
                  </a:txBody>
                  <a:tcPr/>
                </a:tc>
                <a:extLst>
                  <a:ext uri="{0D108BD9-81ED-4DB2-BD59-A6C34878D82A}">
                    <a16:rowId xmlns:a16="http://schemas.microsoft.com/office/drawing/2014/main" val="4078541353"/>
                  </a:ext>
                </a:extLst>
              </a:tr>
            </a:tbl>
          </a:graphicData>
        </a:graphic>
      </p:graphicFrame>
      <p:sp>
        <p:nvSpPr>
          <p:cNvPr id="9" name="ZoneTexte 8">
            <a:extLst>
              <a:ext uri="{FF2B5EF4-FFF2-40B4-BE49-F238E27FC236}">
                <a16:creationId xmlns:a16="http://schemas.microsoft.com/office/drawing/2014/main" id="{67558102-7F00-93ED-651C-8037299513AD}"/>
              </a:ext>
            </a:extLst>
          </p:cNvPr>
          <p:cNvSpPr txBox="1"/>
          <p:nvPr/>
        </p:nvSpPr>
        <p:spPr>
          <a:xfrm>
            <a:off x="6259552" y="2888774"/>
            <a:ext cx="6096000"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B0F0"/>
                </a:solidFill>
                <a:effectLst/>
                <a:uLnTx/>
                <a:uFillTx/>
                <a:latin typeface="Aptos" panose="02110004020202020204"/>
                <a:ea typeface="+mn-ea"/>
                <a:cs typeface="+mn-cs"/>
              </a:rPr>
              <a:t>C'était ….                                             Je…..</a:t>
            </a: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ZoneTexte 9">
            <a:extLst>
              <a:ext uri="{FF2B5EF4-FFF2-40B4-BE49-F238E27FC236}">
                <a16:creationId xmlns:a16="http://schemas.microsoft.com/office/drawing/2014/main" id="{959509DC-68AB-77FE-0E9E-5F0753226A76}"/>
              </a:ext>
            </a:extLst>
          </p:cNvPr>
          <p:cNvSpPr txBox="1"/>
          <p:nvPr/>
        </p:nvSpPr>
        <p:spPr>
          <a:xfrm>
            <a:off x="6259552" y="3655856"/>
            <a:ext cx="6096000"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B0F0"/>
                </a:solidFill>
                <a:effectLst/>
                <a:uLnTx/>
                <a:uFillTx/>
                <a:latin typeface="Aptos" panose="02110004020202020204"/>
                <a:ea typeface="+mn-ea"/>
                <a:cs typeface="+mn-cs"/>
              </a:rPr>
              <a:t>Soudain……              …..</a:t>
            </a: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ZoneTexte 10">
            <a:extLst>
              <a:ext uri="{FF2B5EF4-FFF2-40B4-BE49-F238E27FC236}">
                <a16:creationId xmlns:a16="http://schemas.microsoft.com/office/drawing/2014/main" id="{A9F1853D-4E11-24D3-BB49-9D135BB31763}"/>
              </a:ext>
            </a:extLst>
          </p:cNvPr>
          <p:cNvSpPr txBox="1"/>
          <p:nvPr/>
        </p:nvSpPr>
        <p:spPr>
          <a:xfrm>
            <a:off x="6259552" y="4785307"/>
            <a:ext cx="6096000"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B0F0"/>
                </a:solidFill>
                <a:effectLst/>
                <a:uLnTx/>
                <a:uFillTx/>
                <a:latin typeface="Aptos" panose="02110004020202020204"/>
                <a:ea typeface="+mn-ea"/>
                <a:cs typeface="+mn-cs"/>
              </a:rPr>
              <a:t>J’ai ressenti….  J’avais…..</a:t>
            </a: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ZoneTexte 12">
            <a:extLst>
              <a:ext uri="{FF2B5EF4-FFF2-40B4-BE49-F238E27FC236}">
                <a16:creationId xmlns:a16="http://schemas.microsoft.com/office/drawing/2014/main" id="{DF5C4513-6EA8-6764-95EF-EF48627458AB}"/>
              </a:ext>
            </a:extLst>
          </p:cNvPr>
          <p:cNvSpPr txBox="1"/>
          <p:nvPr/>
        </p:nvSpPr>
        <p:spPr>
          <a:xfrm>
            <a:off x="839788" y="1916094"/>
            <a:ext cx="11009312"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Situation  2 page 82</a:t>
            </a:r>
            <a:endParaRPr kumimoji="0" lang="fr-FR"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915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Vérifions ensemble nos réponses.</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8453875" y="492322"/>
            <a:ext cx="3418169" cy="1233626"/>
          </a:xfrm>
          <a:prstGeom prst="rect">
            <a:avLst/>
          </a:prstGeom>
        </p:spPr>
      </p:pic>
      <p:graphicFrame>
        <p:nvGraphicFramePr>
          <p:cNvPr id="6" name="Tableau 5">
            <a:extLst>
              <a:ext uri="{FF2B5EF4-FFF2-40B4-BE49-F238E27FC236}">
                <a16:creationId xmlns:a16="http://schemas.microsoft.com/office/drawing/2014/main" id="{5B5314F1-F9C6-3FDC-4585-450E515B9CB1}"/>
              </a:ext>
            </a:extLst>
          </p:cNvPr>
          <p:cNvGraphicFramePr>
            <a:graphicFrameLocks noGrp="1"/>
          </p:cNvGraphicFramePr>
          <p:nvPr>
            <p:extLst>
              <p:ext uri="{D42A27DB-BD31-4B8C-83A1-F6EECF244321}">
                <p14:modId xmlns:p14="http://schemas.microsoft.com/office/powerpoint/2010/main" val="1329445638"/>
              </p:ext>
            </p:extLst>
          </p:nvPr>
        </p:nvGraphicFramePr>
        <p:xfrm>
          <a:off x="501445" y="1627249"/>
          <a:ext cx="11177873" cy="4541520"/>
        </p:xfrm>
        <a:graphic>
          <a:graphicData uri="http://schemas.openxmlformats.org/drawingml/2006/table">
            <a:tbl>
              <a:tblPr firstRow="1" bandRow="1">
                <a:tableStyleId>{5940675A-B579-460E-94D1-54222C63F5DA}</a:tableStyleId>
              </a:tblPr>
              <a:tblGrid>
                <a:gridCol w="3583642">
                  <a:extLst>
                    <a:ext uri="{9D8B030D-6E8A-4147-A177-3AD203B41FA5}">
                      <a16:colId xmlns:a16="http://schemas.microsoft.com/office/drawing/2014/main" val="3652727138"/>
                    </a:ext>
                  </a:extLst>
                </a:gridCol>
                <a:gridCol w="7594231">
                  <a:extLst>
                    <a:ext uri="{9D8B030D-6E8A-4147-A177-3AD203B41FA5}">
                      <a16:colId xmlns:a16="http://schemas.microsoft.com/office/drawing/2014/main" val="638146599"/>
                    </a:ext>
                  </a:extLst>
                </a:gridCol>
              </a:tblGrid>
              <a:tr h="370840">
                <a:tc>
                  <a:txBody>
                    <a:bodyPr/>
                    <a:lstStyle/>
                    <a:p>
                      <a:pPr marL="0" indent="0" algn="ctr">
                        <a:buFont typeface="Arial" panose="020B0604020202020204" pitchFamily="34" charset="0"/>
                        <a:buNone/>
                      </a:pPr>
                      <a:r>
                        <a:rPr lang="fr-FR" sz="2400" b="1" dirty="0">
                          <a:solidFill>
                            <a:srgbClr val="00B0F0"/>
                          </a:solidFill>
                        </a:rPr>
                        <a:t>Le moment</a:t>
                      </a:r>
                    </a:p>
                    <a:p>
                      <a:pPr marL="0" indent="0" algn="ctr">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 Quand? </a:t>
                      </a:r>
                    </a:p>
                    <a:p>
                      <a:pPr marL="0" indent="0" algn="ctr">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Que faisais-tu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3212777600"/>
                  </a:ext>
                </a:extLst>
              </a:tr>
              <a:tr h="370840">
                <a:tc>
                  <a:txBody>
                    <a:bodyPr/>
                    <a:lstStyle/>
                    <a:p>
                      <a:pPr marL="0" indent="0" algn="ctr">
                        <a:buFont typeface="Arial" panose="020B0604020202020204" pitchFamily="34" charset="0"/>
                        <a:buNone/>
                      </a:pPr>
                      <a:r>
                        <a:rPr lang="fr-FR" sz="2400" b="1" dirty="0">
                          <a:solidFill>
                            <a:srgbClr val="00B0F0"/>
                          </a:solidFill>
                        </a:rPr>
                        <a:t>L’action inattendue</a:t>
                      </a:r>
                    </a:p>
                    <a:p>
                      <a:pPr marL="0" indent="0" algn="ctr" defTabSz="914400" rtl="0" eaLnBrk="1" latinLnBrk="0" hangingPunct="1">
                        <a:buFont typeface="Arial" panose="020B0604020202020204" pitchFamily="34" charset="0"/>
                        <a:buNone/>
                      </a:pPr>
                      <a:r>
                        <a:rPr lang="fr-FR" sz="2000" i="1" dirty="0"/>
                        <a:t>Quel événement a brisé le calme de la scène? Quel bruit bizarre as-tu entendu?</a:t>
                      </a:r>
                      <a:endPar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765439553"/>
                  </a:ext>
                </a:extLst>
              </a:tr>
              <a:tr h="370840">
                <a:tc>
                  <a:txBody>
                    <a:bodyPr/>
                    <a:lstStyle/>
                    <a:p>
                      <a:pPr marL="0" indent="0" algn="ctr">
                        <a:buFont typeface="Arial" panose="020B0604020202020204" pitchFamily="34" charset="0"/>
                        <a:buNone/>
                      </a:pPr>
                      <a:r>
                        <a:rPr lang="fr-FR" sz="2400" b="1" dirty="0">
                          <a:solidFill>
                            <a:srgbClr val="00B0F0"/>
                          </a:solidFill>
                        </a:rPr>
                        <a:t>Le sentiment et la cause </a:t>
                      </a:r>
                    </a:p>
                    <a:p>
                      <a:pPr marL="0" indent="0" algn="ctr" defTabSz="914400" rtl="0" eaLnBrk="1" latinLnBrk="0" hangingPunct="1">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Quelle émotion a envahi ton visage ?</a:t>
                      </a:r>
                    </a:p>
                    <a:p>
                      <a:pPr marL="0" indent="0" algn="ctr" defTabSz="914400" rtl="0" eaLnBrk="1" latinLnBrk="0" hangingPunct="1">
                        <a:buFont typeface="Arial" panose="020B0604020202020204" pitchFamily="34" charset="0"/>
                        <a:buNone/>
                      </a:pPr>
                      <a:r>
                        <a:rPr lang="fr-FR" sz="2000"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Est-ce à cause de la forme de la créature ou de ce qu'elle était en train de faire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2122326346"/>
                  </a:ext>
                </a:extLst>
              </a:tr>
            </a:tbl>
          </a:graphicData>
        </a:graphic>
      </p:graphicFrame>
      <p:sp>
        <p:nvSpPr>
          <p:cNvPr id="7" name="ZoneTexte 6">
            <a:extLst>
              <a:ext uri="{FF2B5EF4-FFF2-40B4-BE49-F238E27FC236}">
                <a16:creationId xmlns:a16="http://schemas.microsoft.com/office/drawing/2014/main" id="{A048876C-C25C-C62B-E076-D32C259C6E1B}"/>
              </a:ext>
            </a:extLst>
          </p:cNvPr>
          <p:cNvSpPr txBox="1"/>
          <p:nvPr/>
        </p:nvSpPr>
        <p:spPr>
          <a:xfrm>
            <a:off x="4161003" y="1627249"/>
            <a:ext cx="7614678" cy="1015663"/>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matin, Leila se promenait tranquillement dans le jardin quand elle aperçut une petite boîte posée par terre. Elle brillait d’une lumière étrange. Très étonnée, Leila la prit avec précaution.</a:t>
            </a:r>
          </a:p>
        </p:txBody>
      </p:sp>
      <p:sp>
        <p:nvSpPr>
          <p:cNvPr id="9" name="ZoneTexte 8">
            <a:extLst>
              <a:ext uri="{FF2B5EF4-FFF2-40B4-BE49-F238E27FC236}">
                <a16:creationId xmlns:a16="http://schemas.microsoft.com/office/drawing/2014/main" id="{652A2F91-7823-BD6D-3249-78AEEBCB146C}"/>
              </a:ext>
            </a:extLst>
          </p:cNvPr>
          <p:cNvSpPr txBox="1"/>
          <p:nvPr/>
        </p:nvSpPr>
        <p:spPr>
          <a:xfrm>
            <a:off x="4161003" y="2955123"/>
            <a:ext cx="7323074" cy="1015663"/>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Soudain, alors qu’elle essayait d’ouvrir la boîte, un bruit bizarre se fit entendre. La boîte se mit à trembler et à s’ouvrir lentement, brisant le calme du jardin.</a:t>
            </a:r>
          </a:p>
        </p:txBody>
      </p:sp>
      <p:sp>
        <p:nvSpPr>
          <p:cNvPr id="10" name="ZoneTexte 9">
            <a:extLst>
              <a:ext uri="{FF2B5EF4-FFF2-40B4-BE49-F238E27FC236}">
                <a16:creationId xmlns:a16="http://schemas.microsoft.com/office/drawing/2014/main" id="{24DF8638-2BE5-EEB1-A351-8DD7F7EF0A50}"/>
              </a:ext>
            </a:extLst>
          </p:cNvPr>
          <p:cNvSpPr txBox="1"/>
          <p:nvPr/>
        </p:nvSpPr>
        <p:spPr>
          <a:xfrm>
            <a:off x="4161003" y="4215088"/>
            <a:ext cx="7529552" cy="1323439"/>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Leila ouvrit les yeux tout grands et son cœur battait très fort. La peur envahit son visage, non seulement à cause de la forme étrange de la petite créature qui sortait de la boîte, mais surtout parce qu’elle bougeait et émettait des sons inquiétants.</a:t>
            </a:r>
          </a:p>
        </p:txBody>
      </p:sp>
    </p:spTree>
    <p:extLst>
      <p:ext uri="{BB962C8B-B14F-4D97-AF65-F5344CB8AC3E}">
        <p14:creationId xmlns:p14="http://schemas.microsoft.com/office/powerpoint/2010/main" val="345207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D0B12F-6911-3C68-00FB-FC16A19366B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1614286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0FDAD4F1-1A8E-EAC7-9D93-E1C4F05A58FE}"/>
            </a:ext>
          </a:extLst>
        </p:cNvPr>
        <p:cNvGrpSpPr/>
        <p:nvPr/>
      </p:nvGrpSpPr>
      <p:grpSpPr>
        <a:xfrm>
          <a:off x="0" y="0"/>
          <a:ext cx="0" cy="0"/>
          <a:chOff x="0" y="0"/>
          <a:chExt cx="0" cy="0"/>
        </a:xfrm>
      </p:grpSpPr>
      <p:sp>
        <p:nvSpPr>
          <p:cNvPr id="2" name="ZoneTexte 3">
            <a:extLst>
              <a:ext uri="{FF2B5EF4-FFF2-40B4-BE49-F238E27FC236}">
                <a16:creationId xmlns:a16="http://schemas.microsoft.com/office/drawing/2014/main" id="{AC19E683-F71E-D5A4-11CA-E76471B293AD}"/>
              </a:ext>
            </a:extLst>
          </p:cNvPr>
          <p:cNvSpPr txBox="1"/>
          <p:nvPr/>
        </p:nvSpPr>
        <p:spPr>
          <a:xfrm>
            <a:off x="694395" y="190902"/>
            <a:ext cx="11055645" cy="369332"/>
          </a:xfrm>
          <a:prstGeom prst="rect">
            <a:avLst/>
          </a:prstGeom>
          <a:noFill/>
        </p:spPr>
        <p:txBody>
          <a:bodyPr wrap="square">
            <a:spAutoFit/>
          </a:bodyPr>
          <a:lstStyle/>
          <a:p>
            <a:pPr defTabSz="1219170">
              <a:buClr>
                <a:srgbClr val="000000"/>
              </a:buClr>
            </a:pPr>
            <a:r>
              <a:rPr lang="fr-FR" b="1" dirty="0">
                <a:solidFill>
                  <a:srgbClr val="E7E6E6">
                    <a:lumMod val="50000"/>
                  </a:srgbClr>
                </a:solidFill>
                <a:latin typeface="Calibri" panose="020F0502020204030204"/>
                <a:ea typeface="+mj-ea"/>
                <a:cs typeface="Calibri" panose="020F0502020204030204" pitchFamily="34" charset="0"/>
                <a:sym typeface="Arial"/>
              </a:rPr>
              <a:t>Voici une situation en classe. Que remarquez-vous ? Ce comportement est-il approprié ? Pourquoi ? </a:t>
            </a:r>
          </a:p>
        </p:txBody>
      </p:sp>
      <p:sp>
        <p:nvSpPr>
          <p:cNvPr id="5" name="Content Placeholder 5">
            <a:extLst>
              <a:ext uri="{FF2B5EF4-FFF2-40B4-BE49-F238E27FC236}">
                <a16:creationId xmlns:a16="http://schemas.microsoft.com/office/drawing/2014/main" id="{C1D30EB8-A355-2F7C-4C05-E0936C4A076B}"/>
              </a:ext>
            </a:extLst>
          </p:cNvPr>
          <p:cNvSpPr txBox="1">
            <a:spLocks/>
          </p:cNvSpPr>
          <p:nvPr/>
        </p:nvSpPr>
        <p:spPr>
          <a:xfrm>
            <a:off x="694395" y="600056"/>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defRPr/>
            </a:pPr>
            <a:r>
              <a:rPr lang="fr-FR" sz="1600" dirty="0">
                <a:solidFill>
                  <a:srgbClr val="E7E6E6">
                    <a:lumMod val="75000"/>
                  </a:srgbClr>
                </a:solidFill>
                <a:latin typeface="Calibri"/>
                <a:sym typeface="Arial"/>
              </a:rPr>
              <a:t>Choisir 3 élèves au hasard et leur demander de justifier leurs réponses.</a:t>
            </a:r>
          </a:p>
        </p:txBody>
      </p:sp>
      <p:pic>
        <p:nvPicPr>
          <p:cNvPr id="6" name="Image 5">
            <a:extLst>
              <a:ext uri="{FF2B5EF4-FFF2-40B4-BE49-F238E27FC236}">
                <a16:creationId xmlns:a16="http://schemas.microsoft.com/office/drawing/2014/main" id="{049CF85D-A336-C613-C78F-CCA7B214C030}"/>
              </a:ext>
            </a:extLst>
          </p:cNvPr>
          <p:cNvPicPr>
            <a:picLocks noChangeAspect="1"/>
          </p:cNvPicPr>
          <p:nvPr/>
        </p:nvPicPr>
        <p:blipFill>
          <a:blip r:embed="rId3"/>
          <a:stretch>
            <a:fillRect/>
          </a:stretch>
        </p:blipFill>
        <p:spPr>
          <a:xfrm>
            <a:off x="3061797" y="1174977"/>
            <a:ext cx="5320203" cy="4822111"/>
          </a:xfrm>
          <a:prstGeom prst="rect">
            <a:avLst/>
          </a:prstGeom>
        </p:spPr>
      </p:pic>
    </p:spTree>
    <p:extLst>
      <p:ext uri="{BB962C8B-B14F-4D97-AF65-F5344CB8AC3E}">
        <p14:creationId xmlns:p14="http://schemas.microsoft.com/office/powerpoint/2010/main" val="511622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73ADCC30-1B21-1B0B-73C2-2D438F0EA373}"/>
              </a:ext>
            </a:extLst>
          </p:cNvPr>
          <p:cNvSpPr txBox="1"/>
          <p:nvPr/>
        </p:nvSpPr>
        <p:spPr>
          <a:xfrm>
            <a:off x="1495154" y="5840055"/>
            <a:ext cx="10049145" cy="666977"/>
          </a:xfrm>
          <a:prstGeom prst="rect">
            <a:avLst/>
          </a:prstGeom>
          <a:noFill/>
        </p:spPr>
        <p:txBody>
          <a:bodyPr wrap="square">
            <a:spAutoFit/>
          </a:bodyPr>
          <a:lstStyle/>
          <a:p>
            <a:pPr defTabSz="1219170">
              <a:buClr>
                <a:srgbClr val="000000"/>
              </a:buClr>
            </a:pPr>
            <a:r>
              <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Pendant que l’enseignant explique la leçon, un élève discute avec son voisin et regarde des images sur un téléphone portable, ce qui perturbe son attention et le bon déroulement du cours.</a:t>
            </a:r>
          </a:p>
        </p:txBody>
      </p:sp>
      <p:pic>
        <p:nvPicPr>
          <p:cNvPr id="5" name="Image 4" descr="Une image contenant clipart, dessin humoristique, illustration, Dessin animé&#10;&#10;Le contenu généré par l’IA peut être incorrect.">
            <a:extLst>
              <a:ext uri="{FF2B5EF4-FFF2-40B4-BE49-F238E27FC236}">
                <a16:creationId xmlns:a16="http://schemas.microsoft.com/office/drawing/2014/main" id="{E924E89A-6F05-ED39-A433-1896416C7960}"/>
              </a:ext>
            </a:extLst>
          </p:cNvPr>
          <p:cNvPicPr>
            <a:picLocks noChangeAspect="1"/>
          </p:cNvPicPr>
          <p:nvPr/>
        </p:nvPicPr>
        <p:blipFill>
          <a:blip r:embed="rId2"/>
          <a:srcRect l="1" r="5934" b="24239"/>
          <a:stretch/>
        </p:blipFill>
        <p:spPr>
          <a:xfrm>
            <a:off x="7285326" y="2510204"/>
            <a:ext cx="620425" cy="499696"/>
          </a:xfrm>
          <a:prstGeom prst="rect">
            <a:avLst/>
          </a:prstGeom>
        </p:spPr>
      </p:pic>
      <p:sp>
        <p:nvSpPr>
          <p:cNvPr id="2" name="ZoneTexte 1">
            <a:extLst>
              <a:ext uri="{FF2B5EF4-FFF2-40B4-BE49-F238E27FC236}">
                <a16:creationId xmlns:a16="http://schemas.microsoft.com/office/drawing/2014/main" id="{16267846-6648-9853-0F49-89DD6A08E40E}"/>
              </a:ext>
            </a:extLst>
          </p:cNvPr>
          <p:cNvSpPr txBox="1"/>
          <p:nvPr/>
        </p:nvSpPr>
        <p:spPr>
          <a:xfrm>
            <a:off x="782320" y="285599"/>
            <a:ext cx="7605325" cy="369332"/>
          </a:xfrm>
          <a:prstGeom prst="rect">
            <a:avLst/>
          </a:prstGeom>
          <a:noFill/>
        </p:spPr>
        <p:txBody>
          <a:bodyPr wrap="square">
            <a:spAutoFit/>
          </a:bodyPr>
          <a:lstStyle/>
          <a:p>
            <a:pPr marL="0" lvl="1" defTabSz="1219170">
              <a:buClr>
                <a:srgbClr val="000000"/>
              </a:buClr>
            </a:pPr>
            <a:r>
              <a:rPr lang="fr-FR" b="1" dirty="0">
                <a:solidFill>
                  <a:srgbClr val="E7E6E6">
                    <a:lumMod val="50000"/>
                  </a:srgbClr>
                </a:solidFill>
                <a:latin typeface="Calibri" panose="020F0502020204030204"/>
                <a:ea typeface="+mj-ea"/>
                <a:cs typeface="Calibri" panose="020F0502020204030204" pitchFamily="34" charset="0"/>
                <a:sym typeface="Arial"/>
              </a:rPr>
              <a:t>L’élève ne suit pas l’explication du cours. Il joue avec son téléphone.</a:t>
            </a:r>
          </a:p>
        </p:txBody>
      </p:sp>
      <p:pic>
        <p:nvPicPr>
          <p:cNvPr id="3" name="Image 2">
            <a:extLst>
              <a:ext uri="{FF2B5EF4-FFF2-40B4-BE49-F238E27FC236}">
                <a16:creationId xmlns:a16="http://schemas.microsoft.com/office/drawing/2014/main" id="{D864462A-FA53-678E-57B5-FA48BB986378}"/>
              </a:ext>
            </a:extLst>
          </p:cNvPr>
          <p:cNvPicPr>
            <a:picLocks noChangeAspect="1"/>
          </p:cNvPicPr>
          <p:nvPr/>
        </p:nvPicPr>
        <p:blipFill>
          <a:blip r:embed="rId3"/>
          <a:stretch>
            <a:fillRect/>
          </a:stretch>
        </p:blipFill>
        <p:spPr>
          <a:xfrm>
            <a:off x="3067442" y="1017944"/>
            <a:ext cx="5320203" cy="4822111"/>
          </a:xfrm>
          <a:prstGeom prst="rect">
            <a:avLst/>
          </a:prstGeom>
        </p:spPr>
      </p:pic>
    </p:spTree>
    <p:extLst>
      <p:ext uri="{BB962C8B-B14F-4D97-AF65-F5344CB8AC3E}">
        <p14:creationId xmlns:p14="http://schemas.microsoft.com/office/powerpoint/2010/main" val="356364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CFE12-3B45-DF9D-5B42-A9E1AD75590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130AAEA0-5739-CE21-8EDD-5C2EF55EB4E0}"/>
              </a:ext>
            </a:extLst>
          </p:cNvPr>
          <p:cNvSpPr txBox="1"/>
          <p:nvPr/>
        </p:nvSpPr>
        <p:spPr>
          <a:xfrm>
            <a:off x="782320" y="285599"/>
            <a:ext cx="7605325" cy="369332"/>
          </a:xfrm>
          <a:prstGeom prst="rect">
            <a:avLst/>
          </a:prstGeom>
          <a:noFill/>
        </p:spPr>
        <p:txBody>
          <a:bodyPr wrap="square">
            <a:spAutoFit/>
          </a:bodyPr>
          <a:lstStyle/>
          <a:p>
            <a:pPr marL="0" lvl="1" defTabSz="1219170">
              <a:buClr>
                <a:srgbClr val="000000"/>
              </a:buClr>
              <a:defRPr/>
            </a:pPr>
            <a:r>
              <a:rPr lang="fr-FR" b="1" dirty="0">
                <a:solidFill>
                  <a:srgbClr val="E7E6E6">
                    <a:lumMod val="50000"/>
                  </a:srgbClr>
                </a:solidFill>
                <a:latin typeface="Calibri" panose="020F0502020204030204"/>
                <a:ea typeface="+mj-ea"/>
                <a:cs typeface="Calibri" panose="020F0502020204030204" pitchFamily="34" charset="0"/>
                <a:sym typeface="Arial"/>
              </a:rPr>
              <a:t>Voici le comportement attendu : </a:t>
            </a:r>
          </a:p>
        </p:txBody>
      </p:sp>
      <p:sp>
        <p:nvSpPr>
          <p:cNvPr id="10" name="ZoneTexte 9">
            <a:extLst>
              <a:ext uri="{FF2B5EF4-FFF2-40B4-BE49-F238E27FC236}">
                <a16:creationId xmlns:a16="http://schemas.microsoft.com/office/drawing/2014/main" id="{388FFA22-A6BC-90E8-DCA2-82EF76B483B2}"/>
              </a:ext>
            </a:extLst>
          </p:cNvPr>
          <p:cNvSpPr txBox="1"/>
          <p:nvPr/>
        </p:nvSpPr>
        <p:spPr>
          <a:xfrm>
            <a:off x="2118769" y="5827327"/>
            <a:ext cx="7954462" cy="379656"/>
          </a:xfrm>
          <a:prstGeom prst="rect">
            <a:avLst/>
          </a:prstGeom>
          <a:noFill/>
        </p:spPr>
        <p:txBody>
          <a:bodyPr wrap="square">
            <a:spAutoFit/>
          </a:bodyPr>
          <a:lstStyle/>
          <a:p>
            <a:pPr defTabSz="1219170">
              <a:buClr>
                <a:srgbClr val="000000"/>
              </a:buClr>
            </a:pPr>
            <a:r>
              <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L'élève est attentif. </a:t>
            </a:r>
            <a:r>
              <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rPr>
              <a:t>Il écoute attentivement les explications de l’enseignant.</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3" name="Image 2" descr="Une image contenant habits, dessin humoristique, garçon, meubles&#10;&#10;Le contenu généré par l’IA peut être incorrect.">
            <a:extLst>
              <a:ext uri="{FF2B5EF4-FFF2-40B4-BE49-F238E27FC236}">
                <a16:creationId xmlns:a16="http://schemas.microsoft.com/office/drawing/2014/main" id="{EA6F68D5-7F34-C7BE-6134-CDE7B45B62DD}"/>
              </a:ext>
            </a:extLst>
          </p:cNvPr>
          <p:cNvPicPr>
            <a:picLocks noChangeAspect="1"/>
          </p:cNvPicPr>
          <p:nvPr/>
        </p:nvPicPr>
        <p:blipFill>
          <a:blip r:embed="rId2"/>
          <a:stretch>
            <a:fillRect/>
          </a:stretch>
        </p:blipFill>
        <p:spPr>
          <a:xfrm>
            <a:off x="3466283" y="1011863"/>
            <a:ext cx="5086351" cy="4648360"/>
          </a:xfrm>
          <a:prstGeom prst="rect">
            <a:avLst/>
          </a:prstGeom>
        </p:spPr>
      </p:pic>
    </p:spTree>
    <p:extLst>
      <p:ext uri="{BB962C8B-B14F-4D97-AF65-F5344CB8AC3E}">
        <p14:creationId xmlns:p14="http://schemas.microsoft.com/office/powerpoint/2010/main" val="1555429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consacrer la 1</a:t>
            </a:r>
            <a:r>
              <a:rPr lang="fr-FR" sz="1800" baseline="30000" dirty="0">
                <a:solidFill>
                  <a:srgbClr val="E7E6E6">
                    <a:lumMod val="50000"/>
                  </a:srgbClr>
                </a:solidFill>
                <a:latin typeface="Calibri" panose="020F0502020204030204"/>
              </a:rPr>
              <a:t>ère</a:t>
            </a:r>
            <a:r>
              <a:rPr lang="fr-FR" sz="1800" dirty="0">
                <a:solidFill>
                  <a:srgbClr val="E7E6E6">
                    <a:lumMod val="50000"/>
                  </a:srgbClr>
                </a:solidFill>
                <a:latin typeface="Calibri" panose="020F0502020204030204"/>
              </a:rPr>
              <a:t> partie de la séance à la compréhension globale du texte.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Compréhension globale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20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692957" y="3609617"/>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5702710" y="2386610"/>
            <a:ext cx="5024284" cy="861774"/>
          </a:xfrm>
          <a:prstGeom prst="rect">
            <a:avLst/>
          </a:prstGeom>
          <a:noFill/>
        </p:spPr>
        <p:txBody>
          <a:bodyPr wrap="square">
            <a:spAutoFit/>
          </a:bodyPr>
          <a:lstStyle/>
          <a:p>
            <a:endParaRPr lang="fr-FR" dirty="0"/>
          </a:p>
          <a:p>
            <a:pPr algn="ctr"/>
            <a:r>
              <a:rPr lang="fr-FR" sz="3200" b="1" i="1" kern="0" dirty="0">
                <a:solidFill>
                  <a:srgbClr val="44546A"/>
                </a:solidFill>
                <a:latin typeface="Calibri"/>
                <a:ea typeface="Calibri"/>
                <a:cs typeface="Calibri"/>
              </a:rPr>
              <a:t>Une histoire, une émotion !</a:t>
            </a:r>
          </a:p>
        </p:txBody>
      </p:sp>
    </p:spTree>
    <p:extLst>
      <p:ext uri="{BB962C8B-B14F-4D97-AF65-F5344CB8AC3E}">
        <p14:creationId xmlns:p14="http://schemas.microsoft.com/office/powerpoint/2010/main" val="3155048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l’objectif de la séance d’aujourd’hui.</a:t>
            </a:r>
          </a:p>
        </p:txBody>
      </p:sp>
      <p:sp>
        <p:nvSpPr>
          <p:cNvPr id="4" name="Espace réservé du contenu 3">
            <a:extLst>
              <a:ext uri="{FF2B5EF4-FFF2-40B4-BE49-F238E27FC236}">
                <a16:creationId xmlns:a16="http://schemas.microsoft.com/office/drawing/2014/main" id="{0E68105D-DC40-E97B-04A0-61443797A259}"/>
              </a:ext>
            </a:extLst>
          </p:cNvPr>
          <p:cNvSpPr>
            <a:spLocks noGrp="1"/>
          </p:cNvSpPr>
          <p:nvPr>
            <p:ph sz="quarter" idx="4294967295"/>
          </p:nvPr>
        </p:nvSpPr>
        <p:spPr>
          <a:xfrm>
            <a:off x="857333" y="640628"/>
            <a:ext cx="10334395" cy="287950"/>
          </a:xfrm>
        </p:spPr>
        <p:txBody>
          <a:bodyPr>
            <a:noAutofit/>
          </a:bodyPr>
          <a:lstStyle/>
          <a:p>
            <a:pPr marL="0" indent="0">
              <a:buNone/>
            </a:pPr>
            <a:r>
              <a:rPr lang="fr-FR" sz="1600" i="1" dirty="0"/>
              <a:t>Lire l’objectif de la séance avec une voix claire et audible.</a:t>
            </a: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830997"/>
          </a:xfrm>
          <a:prstGeom prst="rect">
            <a:avLst/>
          </a:prstGeom>
          <a:noFill/>
        </p:spPr>
        <p:txBody>
          <a:bodyPr wrap="square">
            <a:spAutoFit/>
          </a:bodyPr>
          <a:lstStyle/>
          <a:p>
            <a:pPr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Compréhension globale : </a:t>
            </a:r>
            <a:r>
              <a:rPr lang="fr-FR" sz="2400" b="1" dirty="0">
                <a:solidFill>
                  <a:prstClr val="black"/>
                </a:solidFill>
                <a:latin typeface="Calibri" panose="020F0502020204030204" pitchFamily="34" charset="0"/>
                <a:cs typeface="Calibri" panose="020F0502020204030204" pitchFamily="34" charset="0"/>
              </a:rPr>
              <a:t>Identifier la structure du récit.</a:t>
            </a:r>
          </a:p>
          <a:p>
            <a:pPr defTabSz="685783"/>
            <a:endParaRPr lang="fr-FR" sz="2400" b="1" dirty="0">
              <a:solidFill>
                <a:prstClr val="black"/>
              </a:solidFill>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2767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93168-8B67-FD10-874E-F5F4D2CA7668}"/>
            </a:ext>
          </a:extLst>
        </p:cNvPr>
        <p:cNvGrpSpPr/>
        <p:nvPr/>
      </p:nvGrpSpPr>
      <p:grpSpPr>
        <a:xfrm>
          <a:off x="0" y="0"/>
          <a:ext cx="0" cy="0"/>
          <a:chOff x="0" y="0"/>
          <a:chExt cx="0" cy="0"/>
        </a:xfrm>
      </p:grpSpPr>
      <p:pic>
        <p:nvPicPr>
          <p:cNvPr id="8" name="Image 7" descr="Une image contenant texte, Visage humain, capture d’écran, personne&#10;&#10;Le contenu généré par l’IA peut être incorrect.">
            <a:extLst>
              <a:ext uri="{FF2B5EF4-FFF2-40B4-BE49-F238E27FC236}">
                <a16:creationId xmlns:a16="http://schemas.microsoft.com/office/drawing/2014/main" id="{A92015F5-3048-1581-D9CF-1862E98796F8}"/>
              </a:ext>
            </a:extLst>
          </p:cNvPr>
          <p:cNvPicPr>
            <a:picLocks noChangeAspect="1"/>
          </p:cNvPicPr>
          <p:nvPr/>
        </p:nvPicPr>
        <p:blipFill>
          <a:blip r:embed="rId2"/>
          <a:stretch>
            <a:fillRect/>
          </a:stretch>
        </p:blipFill>
        <p:spPr>
          <a:xfrm>
            <a:off x="7229093" y="1014126"/>
            <a:ext cx="4662069" cy="5622648"/>
          </a:xfrm>
          <a:prstGeom prst="rect">
            <a:avLst/>
          </a:prstGeom>
        </p:spPr>
      </p:pic>
      <p:sp>
        <p:nvSpPr>
          <p:cNvPr id="2" name="Titre 1">
            <a:extLst>
              <a:ext uri="{FF2B5EF4-FFF2-40B4-BE49-F238E27FC236}">
                <a16:creationId xmlns:a16="http://schemas.microsoft.com/office/drawing/2014/main" id="{013620F9-6FF0-3832-9BD0-6EDC60C9D6CC}"/>
              </a:ext>
            </a:extLst>
          </p:cNvPr>
          <p:cNvSpPr>
            <a:spLocks noGrp="1"/>
          </p:cNvSpPr>
          <p:nvPr>
            <p:ph type="title"/>
          </p:nvPr>
        </p:nvSpPr>
        <p:spPr/>
        <p:txBody>
          <a:bodyPr/>
          <a:lstStyle/>
          <a:p>
            <a:r>
              <a:rPr lang="fr-FR" sz="1800" dirty="0">
                <a:solidFill>
                  <a:srgbClr val="E7E6E6">
                    <a:lumMod val="50000"/>
                  </a:srgbClr>
                </a:solidFill>
                <a:latin typeface="Calibri" panose="020F0502020204030204"/>
              </a:rPr>
              <a:t>Avant de commencer, nous allons rappeler comment deviner de quoi va parler le texte.</a:t>
            </a:r>
          </a:p>
        </p:txBody>
      </p:sp>
      <p:sp>
        <p:nvSpPr>
          <p:cNvPr id="6" name="Content Placeholder 5">
            <a:extLst>
              <a:ext uri="{FF2B5EF4-FFF2-40B4-BE49-F238E27FC236}">
                <a16:creationId xmlns:a16="http://schemas.microsoft.com/office/drawing/2014/main" id="{B420076E-35B4-9E8C-4E40-2FE5A1C0130E}"/>
              </a:ext>
            </a:extLst>
          </p:cNvPr>
          <p:cNvSpPr>
            <a:spLocks noGrp="1"/>
          </p:cNvSpPr>
          <p:nvPr>
            <p:ph sz="quarter" idx="11"/>
          </p:nvPr>
        </p:nvSpPr>
        <p:spPr>
          <a:xfrm>
            <a:off x="861188" y="580496"/>
            <a:ext cx="10529279" cy="267549"/>
          </a:xfrm>
        </p:spPr>
        <p:txBody>
          <a:bodyPr/>
          <a:lstStyle/>
          <a:p>
            <a:r>
              <a:rPr lang="fr-FR" sz="1600" dirty="0">
                <a:solidFill>
                  <a:schemeClr val="bg1">
                    <a:lumMod val="6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39AF6C32-3779-5810-7858-7774ECE8692F}"/>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29" name="ZoneTexte 28">
            <a:extLst>
              <a:ext uri="{FF2B5EF4-FFF2-40B4-BE49-F238E27FC236}">
                <a16:creationId xmlns:a16="http://schemas.microsoft.com/office/drawing/2014/main" id="{F29D1D09-2B57-BCCC-7E36-CC7B1A89A51B}"/>
              </a:ext>
            </a:extLst>
          </p:cNvPr>
          <p:cNvSpPr txBox="1"/>
          <p:nvPr/>
        </p:nvSpPr>
        <p:spPr>
          <a:xfrm>
            <a:off x="422801" y="1664582"/>
            <a:ext cx="6806292" cy="3231654"/>
          </a:xfrm>
          <a:prstGeom prst="rect">
            <a:avLst/>
          </a:prstGeom>
          <a:noFill/>
        </p:spPr>
        <p:txBody>
          <a:bodyPr wrap="square">
            <a:spAutoFit/>
          </a:bodyPr>
          <a:lstStyle/>
          <a:p>
            <a:pPr algn="just">
              <a:lnSpc>
                <a:spcPct val="150000"/>
              </a:lnSpc>
            </a:pPr>
            <a:r>
              <a:rPr lang="fr-FR" sz="2400" b="1" dirty="0">
                <a:latin typeface="Calibri" panose="020F0502020204030204" pitchFamily="34" charset="0"/>
                <a:ea typeface="Calibri" panose="020F0502020204030204" pitchFamily="34" charset="0"/>
                <a:cs typeface="Calibri" panose="020F0502020204030204" pitchFamily="34" charset="0"/>
              </a:rPr>
              <a:t>Pour deviner le sens global d’un texte (avant la lecture) :</a:t>
            </a:r>
            <a:endParaRPr lang="fr-FR"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t>
            </a:r>
          </a:p>
          <a:p>
            <a:pPr defTabSz="685783"/>
            <a:endParaRPr lang="fr-FR" sz="24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0585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75ECC-33DF-C306-DBE2-56DA24FFC2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320CCA-A190-06A3-CA4C-42330A2A6AEF}"/>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la démarche à suivre pour deviner le sens global d’un texte.</a:t>
            </a:r>
          </a:p>
        </p:txBody>
      </p:sp>
      <p:sp>
        <p:nvSpPr>
          <p:cNvPr id="6" name="Content Placeholder 5">
            <a:extLst>
              <a:ext uri="{FF2B5EF4-FFF2-40B4-BE49-F238E27FC236}">
                <a16:creationId xmlns:a16="http://schemas.microsoft.com/office/drawing/2014/main" id="{E2164797-3336-28EF-792D-E9CA3CDB8918}"/>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précisions supplémentaires si nécessaire. </a:t>
            </a:r>
          </a:p>
        </p:txBody>
      </p:sp>
      <p:pic>
        <p:nvPicPr>
          <p:cNvPr id="5" name="Google Shape;289;p51">
            <a:extLst>
              <a:ext uri="{FF2B5EF4-FFF2-40B4-BE49-F238E27FC236}">
                <a16:creationId xmlns:a16="http://schemas.microsoft.com/office/drawing/2014/main" id="{2EF1A7B3-8EDE-1DE0-9D2E-D0A503159E19}"/>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ZoneTexte 2">
            <a:extLst>
              <a:ext uri="{FF2B5EF4-FFF2-40B4-BE49-F238E27FC236}">
                <a16:creationId xmlns:a16="http://schemas.microsoft.com/office/drawing/2014/main" id="{2FF2AFB0-4C76-7CE4-3FEB-C2A8395A81F9}"/>
              </a:ext>
            </a:extLst>
          </p:cNvPr>
          <p:cNvSpPr txBox="1"/>
          <p:nvPr/>
        </p:nvSpPr>
        <p:spPr>
          <a:xfrm>
            <a:off x="438237" y="1370272"/>
            <a:ext cx="6875449" cy="3970318"/>
          </a:xfrm>
          <a:prstGeom prst="rect">
            <a:avLst/>
          </a:prstGeom>
          <a:noFill/>
        </p:spPr>
        <p:txBody>
          <a:bodyPr wrap="square">
            <a:spAutoFit/>
          </a:bodyPr>
          <a:lstStyle/>
          <a:p>
            <a:pPr algn="just"/>
            <a:r>
              <a:rPr lang="fr-FR" sz="2400" b="1" dirty="0">
                <a:latin typeface="Calibri" panose="020F0502020204030204" pitchFamily="34" charset="0"/>
                <a:ea typeface="Calibri" panose="020F0502020204030204" pitchFamily="34" charset="0"/>
                <a:cs typeface="Calibri" panose="020F0502020204030204" pitchFamily="34" charset="0"/>
              </a:rPr>
              <a:t>Pour deviner le sens global d’un texte (avant la lecture) :</a:t>
            </a:r>
            <a:endParaRPr lang="fr-FR"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lvl="1">
              <a:lnSpc>
                <a:spcPct val="150000"/>
              </a:lnSpc>
            </a:pPr>
            <a:endPar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lvl="1">
              <a:lnSpc>
                <a:spcPct val="150000"/>
              </a:lnSpc>
            </a:pPr>
            <a:endPar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marL="800100" lvl="1" indent="-342900">
              <a:lnSpc>
                <a:spcPct val="150000"/>
              </a:lnSpc>
              <a:buFont typeface="Wingdings" panose="05000000000000000000" pitchFamily="2" charset="2"/>
              <a:buChar char="§"/>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 </a:t>
            </a:r>
          </a:p>
          <a:p>
            <a:pPr lvl="1">
              <a:lnSpc>
                <a:spcPct val="150000"/>
              </a:lnSpc>
            </a:pP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a:t>
            </a:r>
          </a:p>
          <a:p>
            <a:pPr defTabSz="685783"/>
            <a:endParaRPr lang="fr-FR" sz="2400" b="1" dirty="0">
              <a:solidFill>
                <a:prstClr val="black"/>
              </a:solidFill>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DFC35E83-6750-BE56-F8F8-D132DD34B979}"/>
              </a:ext>
            </a:extLst>
          </p:cNvPr>
          <p:cNvSpPr txBox="1"/>
          <p:nvPr/>
        </p:nvSpPr>
        <p:spPr>
          <a:xfrm>
            <a:off x="190917" y="1988108"/>
            <a:ext cx="7122769" cy="589072"/>
          </a:xfrm>
          <a:prstGeom prst="rect">
            <a:avLst/>
          </a:prstGeom>
          <a:noFill/>
        </p:spPr>
        <p:txBody>
          <a:bodyPr wrap="square">
            <a:spAutoFit/>
          </a:bodyPr>
          <a:lstStyle/>
          <a:p>
            <a:pPr marL="800100" lvl="1" indent="-342900">
              <a:lnSpc>
                <a:spcPct val="150000"/>
              </a:lnSpc>
              <a:buFont typeface="Arial" panose="020B0604020202020204" pitchFamily="34" charset="0"/>
              <a:buChar char="•"/>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J’anticipe</a:t>
            </a:r>
            <a:r>
              <a:rPr lang="fr-FR" sz="2400" b="1" dirty="0">
                <a:solidFill>
                  <a:schemeClr val="bg2">
                    <a:lumMod val="25000"/>
                  </a:schemeClr>
                </a:solidFill>
                <a:latin typeface="Calibri" panose="020F0502020204030204" pitchFamily="34" charset="0"/>
                <a:ea typeface="Calibri" panose="020F0502020204030204" pitchFamily="34" charset="0"/>
                <a:cs typeface="Calibri" panose="020F0502020204030204" pitchFamily="34" charset="0"/>
              </a:rPr>
              <a:t>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par observation du titre et de l’image;</a:t>
            </a:r>
          </a:p>
        </p:txBody>
      </p:sp>
      <p:sp>
        <p:nvSpPr>
          <p:cNvPr id="10" name="ZoneTexte 9">
            <a:extLst>
              <a:ext uri="{FF2B5EF4-FFF2-40B4-BE49-F238E27FC236}">
                <a16:creationId xmlns:a16="http://schemas.microsoft.com/office/drawing/2014/main" id="{F38B871A-E5A4-8F0A-016E-6362F93577C9}"/>
              </a:ext>
            </a:extLst>
          </p:cNvPr>
          <p:cNvSpPr txBox="1"/>
          <p:nvPr/>
        </p:nvSpPr>
        <p:spPr>
          <a:xfrm>
            <a:off x="661117" y="4140234"/>
            <a:ext cx="6778047" cy="461665"/>
          </a:xfrm>
          <a:prstGeom prst="rect">
            <a:avLst/>
          </a:prstGeom>
          <a:noFill/>
        </p:spPr>
        <p:txBody>
          <a:bodyPr wrap="square">
            <a:spAutoFit/>
          </a:bodyPr>
          <a:lstStyle/>
          <a:p>
            <a:pPr marL="342900" indent="-342900">
              <a:buFont typeface="Arial" panose="020B0604020202020204" pitchFamily="34" charset="0"/>
              <a:buChar char="•"/>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Je repère </a:t>
            </a: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quelques mots / indices importants.</a:t>
            </a:r>
          </a:p>
        </p:txBody>
      </p:sp>
      <p:sp>
        <p:nvSpPr>
          <p:cNvPr id="12" name="ZoneTexte 11">
            <a:extLst>
              <a:ext uri="{FF2B5EF4-FFF2-40B4-BE49-F238E27FC236}">
                <a16:creationId xmlns:a16="http://schemas.microsoft.com/office/drawing/2014/main" id="{F23A40A7-53B2-2FC5-4224-A0A72F42432B}"/>
              </a:ext>
            </a:extLst>
          </p:cNvPr>
          <p:cNvSpPr txBox="1"/>
          <p:nvPr/>
        </p:nvSpPr>
        <p:spPr>
          <a:xfrm>
            <a:off x="438237" y="4518232"/>
            <a:ext cx="6096000" cy="1938992"/>
          </a:xfrm>
          <a:prstGeom prst="rect">
            <a:avLst/>
          </a:prstGeom>
          <a:noFill/>
        </p:spPr>
        <p:txBody>
          <a:bodyPr wrap="square">
            <a:spAutoFit/>
          </a:bodyPr>
          <a:lstStyle/>
          <a:p>
            <a:pPr lvl="1"/>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Il était une fois…</a:t>
            </a:r>
          </a:p>
          <a:p>
            <a:pPr lvl="1"/>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Forêt d’argent</a:t>
            </a:r>
          </a:p>
          <a:p>
            <a:pPr lvl="1"/>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lumière bleue</a:t>
            </a:r>
          </a:p>
          <a:p>
            <a:pPr lvl="1"/>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voix étrange</a:t>
            </a:r>
          </a:p>
          <a:p>
            <a:pPr lvl="1"/>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 loup blanc</a:t>
            </a:r>
          </a:p>
        </p:txBody>
      </p:sp>
      <p:sp>
        <p:nvSpPr>
          <p:cNvPr id="11" name="ZoneTexte 10">
            <a:extLst>
              <a:ext uri="{FF2B5EF4-FFF2-40B4-BE49-F238E27FC236}">
                <a16:creationId xmlns:a16="http://schemas.microsoft.com/office/drawing/2014/main" id="{F77DDF29-D99F-796E-C667-76B3701FF8C6}"/>
              </a:ext>
            </a:extLst>
          </p:cNvPr>
          <p:cNvSpPr txBox="1"/>
          <p:nvPr/>
        </p:nvSpPr>
        <p:spPr>
          <a:xfrm>
            <a:off x="871188" y="2577180"/>
            <a:ext cx="6914484" cy="1446550"/>
          </a:xfrm>
          <a:prstGeom prst="rect">
            <a:avLst/>
          </a:prstGeom>
          <a:noFill/>
        </p:spPr>
        <p:txBody>
          <a:bodyPr wrap="square">
            <a:spAutoFit/>
          </a:bodyPr>
          <a:lstStyle/>
          <a:p>
            <a:r>
              <a:rPr lang="fr-FR" sz="2200" b="1" dirty="0">
                <a:solidFill>
                  <a:srgbClr val="FF0000"/>
                </a:solidFill>
                <a:latin typeface="Calibri" panose="020F0502020204030204" pitchFamily="34" charset="0"/>
                <a:ea typeface="Calibri" panose="020F0502020204030204" pitchFamily="34" charset="0"/>
                <a:cs typeface="Calibri" panose="020F0502020204030204" pitchFamily="34" charset="0"/>
              </a:rPr>
              <a:t>Je me demande </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t>
            </a:r>
          </a:p>
          <a:p>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Pourquoi parle-t-on d’un </a:t>
            </a:r>
            <a:r>
              <a:rPr lang="fr-FR" sz="2200" b="1" i="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secret</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a:t>
            </a:r>
            <a:b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b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Qu’est-ce qu’une </a:t>
            </a:r>
            <a:r>
              <a:rPr lang="fr-FR" sz="2200" b="1" i="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forêt d’argent</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 Est-elle magique ?</a:t>
            </a:r>
            <a:b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b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Est-ce une histoire réelle ou imaginaire ? »</a:t>
            </a:r>
          </a:p>
        </p:txBody>
      </p:sp>
      <p:pic>
        <p:nvPicPr>
          <p:cNvPr id="4" name="Image 3" descr="Une image contenant texte, Visage humain, capture d’écran, personne&#10;&#10;Le contenu généré par l’IA peut être incorrect.">
            <a:extLst>
              <a:ext uri="{FF2B5EF4-FFF2-40B4-BE49-F238E27FC236}">
                <a16:creationId xmlns:a16="http://schemas.microsoft.com/office/drawing/2014/main" id="{3CBE4DF1-D51B-414C-A948-07AD3CD60331}"/>
              </a:ext>
            </a:extLst>
          </p:cNvPr>
          <p:cNvPicPr>
            <a:picLocks noChangeAspect="1"/>
          </p:cNvPicPr>
          <p:nvPr/>
        </p:nvPicPr>
        <p:blipFill>
          <a:blip r:embed="rId3"/>
          <a:stretch>
            <a:fillRect/>
          </a:stretch>
        </p:blipFill>
        <p:spPr>
          <a:xfrm>
            <a:off x="7229093" y="1014126"/>
            <a:ext cx="4662069" cy="5622648"/>
          </a:xfrm>
          <a:prstGeom prst="rect">
            <a:avLst/>
          </a:prstGeom>
        </p:spPr>
      </p:pic>
    </p:spTree>
    <p:extLst>
      <p:ext uri="{BB962C8B-B14F-4D97-AF65-F5344CB8AC3E}">
        <p14:creationId xmlns:p14="http://schemas.microsoft.com/office/powerpoint/2010/main" val="2921410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C5F5E-6173-7494-C95A-E34A64D966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744167-7CE9-7BE0-8ADB-ED514502AA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observez le texte et devinez le sens global à partir de ces questions.</a:t>
            </a:r>
          </a:p>
        </p:txBody>
      </p:sp>
      <p:sp>
        <p:nvSpPr>
          <p:cNvPr id="6" name="Content Placeholder 5">
            <a:extLst>
              <a:ext uri="{FF2B5EF4-FFF2-40B4-BE49-F238E27FC236}">
                <a16:creationId xmlns:a16="http://schemas.microsoft.com/office/drawing/2014/main" id="{45D5693E-7B7E-45C8-7A28-3723617F49BA}"/>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BBFAC3FC-A8AA-BAB0-7690-DD3242B22D7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24" name="ZoneTexte 23">
            <a:extLst>
              <a:ext uri="{FF2B5EF4-FFF2-40B4-BE49-F238E27FC236}">
                <a16:creationId xmlns:a16="http://schemas.microsoft.com/office/drawing/2014/main" id="{2D162E77-B776-19BF-8564-5D82EA6C45DE}"/>
              </a:ext>
            </a:extLst>
          </p:cNvPr>
          <p:cNvSpPr txBox="1"/>
          <p:nvPr/>
        </p:nvSpPr>
        <p:spPr>
          <a:xfrm>
            <a:off x="550607" y="1324189"/>
            <a:ext cx="6448908" cy="2677656"/>
          </a:xfrm>
          <a:prstGeom prst="rect">
            <a:avLst/>
          </a:prstGeom>
          <a:noFill/>
        </p:spPr>
        <p:txBody>
          <a:bodyPr wrap="square">
            <a:spAutoFit/>
          </a:bodyPr>
          <a:lstStyle/>
          <a:p>
            <a:pPr marL="342900" indent="-342900" algn="just">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 quoi vous font penser l’image et le titre? ………………………………………………………………………………………………………………………………</a:t>
            </a:r>
          </a:p>
          <a:p>
            <a:pPr marL="342900" indent="-342900" algn="just">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Regardez le début du texte et la dernière phrase du texte. Ils vous rappellent quoi? ………………………………………………………………………………………………………………………………</a:t>
            </a:r>
          </a:p>
        </p:txBody>
      </p:sp>
      <p:pic>
        <p:nvPicPr>
          <p:cNvPr id="4" name="Image 3" descr="Une image contenant texte, Visage humain, capture d’écran, personne&#10;&#10;Le contenu généré par l’IA peut être incorrect.">
            <a:extLst>
              <a:ext uri="{FF2B5EF4-FFF2-40B4-BE49-F238E27FC236}">
                <a16:creationId xmlns:a16="http://schemas.microsoft.com/office/drawing/2014/main" id="{B9E724D5-6FAE-C44B-CC4A-80F4B5C3482E}"/>
              </a:ext>
            </a:extLst>
          </p:cNvPr>
          <p:cNvPicPr>
            <a:picLocks noChangeAspect="1"/>
          </p:cNvPicPr>
          <p:nvPr/>
        </p:nvPicPr>
        <p:blipFill>
          <a:blip r:embed="rId3"/>
          <a:stretch>
            <a:fillRect/>
          </a:stretch>
        </p:blipFill>
        <p:spPr>
          <a:xfrm>
            <a:off x="7229093" y="1014126"/>
            <a:ext cx="4662069" cy="5622648"/>
          </a:xfrm>
          <a:prstGeom prst="rect">
            <a:avLst/>
          </a:prstGeom>
        </p:spPr>
      </p:pic>
    </p:spTree>
    <p:extLst>
      <p:ext uri="{BB962C8B-B14F-4D97-AF65-F5344CB8AC3E}">
        <p14:creationId xmlns:p14="http://schemas.microsoft.com/office/powerpoint/2010/main" val="2128532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D9BF0-6333-44DC-F590-2F4CC84E53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620935-EA6E-F4CD-D039-4509C0907F76}"/>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voici les hypothèses que l’on peut deviner sur le sens global du texte.</a:t>
            </a:r>
          </a:p>
        </p:txBody>
      </p:sp>
      <p:sp>
        <p:nvSpPr>
          <p:cNvPr id="6" name="Content Placeholder 5">
            <a:extLst>
              <a:ext uri="{FF2B5EF4-FFF2-40B4-BE49-F238E27FC236}">
                <a16:creationId xmlns:a16="http://schemas.microsoft.com/office/drawing/2014/main" id="{8FF54994-8414-E53B-50C4-0CA2C8468E55}"/>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9C7B0364-7D48-8E76-B70D-FE84B8E1F68A}"/>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4" name="ZoneTexte 3">
            <a:extLst>
              <a:ext uri="{FF2B5EF4-FFF2-40B4-BE49-F238E27FC236}">
                <a16:creationId xmlns:a16="http://schemas.microsoft.com/office/drawing/2014/main" id="{2B0D7AF0-8447-7E18-97DF-9EB83D723D00}"/>
              </a:ext>
            </a:extLst>
          </p:cNvPr>
          <p:cNvSpPr txBox="1"/>
          <p:nvPr/>
        </p:nvSpPr>
        <p:spPr>
          <a:xfrm>
            <a:off x="420028" y="1110292"/>
            <a:ext cx="6570332" cy="4001095"/>
          </a:xfrm>
          <a:prstGeom prst="rect">
            <a:avLst/>
          </a:prstGeom>
          <a:noFill/>
        </p:spPr>
        <p:txBody>
          <a:bodyPr wrap="square">
            <a:spAutoFit/>
          </a:bodyPr>
          <a:lstStyle/>
          <a:p>
            <a:pPr marL="342900" indent="-342900" algn="just">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 quoi vous font penser l’image et le titre? </a:t>
            </a: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a:p>
            <a:pPr algn="just"/>
            <a:endPar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algn="just"/>
            <a:endPar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
            </a:pPr>
            <a:endParaRPr lang="fr-FR" sz="1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
            </a:pPr>
            <a:endParaRPr lang="fr-FR" sz="1600" dirty="0">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Regardez le début du texte et la dernière phrase du texte. Ils vous rappellent quoi? </a:t>
            </a:r>
            <a:r>
              <a:rPr lang="fr-FR" sz="2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ZoneTexte 8">
            <a:extLst>
              <a:ext uri="{FF2B5EF4-FFF2-40B4-BE49-F238E27FC236}">
                <a16:creationId xmlns:a16="http://schemas.microsoft.com/office/drawing/2014/main" id="{1548A929-8D0A-7E5E-8618-C33D31526AB9}"/>
              </a:ext>
            </a:extLst>
          </p:cNvPr>
          <p:cNvSpPr txBox="1"/>
          <p:nvPr/>
        </p:nvSpPr>
        <p:spPr>
          <a:xfrm>
            <a:off x="658761" y="1548728"/>
            <a:ext cx="6570332" cy="1815882"/>
          </a:xfrm>
          <a:prstGeom prst="rect">
            <a:avLst/>
          </a:prstGeom>
          <a:noFill/>
        </p:spPr>
        <p:txBody>
          <a:bodyPr wrap="square">
            <a:spAutoFit/>
          </a:bodyPr>
          <a:lstStyle/>
          <a:p>
            <a:pPr algn="just"/>
            <a:r>
              <a:rPr lang="fr-FR" sz="2400" b="1" dirty="0">
                <a:solidFill>
                  <a:srgbClr val="FF0000"/>
                </a:solidFill>
                <a:latin typeface="Calibri" panose="020F0502020204030204"/>
              </a:rPr>
              <a:t>l’image et le titre me font penser à:</a:t>
            </a:r>
          </a:p>
          <a:p>
            <a:pPr algn="just"/>
            <a:r>
              <a:rPr lang="fr-FR" sz="2000" b="1" dirty="0">
                <a:solidFill>
                  <a:srgbClr val="00B0F0"/>
                </a:solidFill>
                <a:latin typeface="Calibri" panose="020F0502020204030204"/>
              </a:rPr>
              <a:t> </a:t>
            </a:r>
            <a:r>
              <a:rPr lang="fr-FR" sz="2200" b="1" dirty="0">
                <a:solidFill>
                  <a:srgbClr val="00B0F0"/>
                </a:solidFill>
                <a:latin typeface="Calibri" panose="020F0502020204030204"/>
              </a:rPr>
              <a:t>- une rencontre dans la forêt ;</a:t>
            </a:r>
          </a:p>
          <a:p>
            <a:pPr algn="just"/>
            <a:r>
              <a:rPr lang="fr-FR" sz="2200" b="1" dirty="0">
                <a:solidFill>
                  <a:srgbClr val="00B0F0"/>
                </a:solidFill>
                <a:latin typeface="Calibri" panose="020F0502020204030204"/>
              </a:rPr>
              <a:t> - cette forêt cache un secret mystérieux ;</a:t>
            </a:r>
          </a:p>
          <a:p>
            <a:pPr algn="just"/>
            <a:r>
              <a:rPr lang="fr-FR" sz="2200" b="1" dirty="0">
                <a:solidFill>
                  <a:srgbClr val="00B0F0"/>
                </a:solidFill>
                <a:latin typeface="Calibri" panose="020F0502020204030204"/>
              </a:rPr>
              <a:t> - La forêt sombre me fait penser à une aventure ou à un danger;</a:t>
            </a:r>
          </a:p>
        </p:txBody>
      </p:sp>
      <p:sp>
        <p:nvSpPr>
          <p:cNvPr id="11" name="ZoneTexte 10">
            <a:extLst>
              <a:ext uri="{FF2B5EF4-FFF2-40B4-BE49-F238E27FC236}">
                <a16:creationId xmlns:a16="http://schemas.microsoft.com/office/drawing/2014/main" id="{47AA5A8A-4865-11ED-1D3C-A627639B8EDE}"/>
              </a:ext>
            </a:extLst>
          </p:cNvPr>
          <p:cNvSpPr txBox="1"/>
          <p:nvPr/>
        </p:nvSpPr>
        <p:spPr>
          <a:xfrm>
            <a:off x="658761" y="4250644"/>
            <a:ext cx="6570332" cy="430887"/>
          </a:xfrm>
          <a:prstGeom prst="rect">
            <a:avLst/>
          </a:prstGeom>
          <a:noFill/>
        </p:spPr>
        <p:txBody>
          <a:bodyPr wrap="square">
            <a:spAutoFit/>
          </a:bodyPr>
          <a:lstStyle/>
          <a:p>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Le début  </a:t>
            </a:r>
            <a:r>
              <a:rPr lang="fr-FR" sz="2200" b="1" i="1" dirty="0">
                <a:latin typeface="Calibri" panose="020F0502020204030204" pitchFamily="34" charset="0"/>
                <a:ea typeface="Calibri" panose="020F0502020204030204" pitchFamily="34" charset="0"/>
                <a:cs typeface="Calibri" panose="020F0502020204030204" pitchFamily="34" charset="0"/>
              </a:rPr>
              <a:t>Il était une fois</a:t>
            </a:r>
            <a:r>
              <a:rPr lang="fr-FR" sz="2200" b="1" dirty="0">
                <a:latin typeface="Calibri" panose="020F0502020204030204" pitchFamily="34" charset="0"/>
                <a:ea typeface="Calibri" panose="020F0502020204030204" pitchFamily="34" charset="0"/>
                <a:cs typeface="Calibri" panose="020F0502020204030204" pitchFamily="34" charset="0"/>
              </a:rPr>
              <a:t>  </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me rappelle les contes .</a:t>
            </a:r>
          </a:p>
        </p:txBody>
      </p:sp>
      <p:sp>
        <p:nvSpPr>
          <p:cNvPr id="13" name="ZoneTexte 12">
            <a:extLst>
              <a:ext uri="{FF2B5EF4-FFF2-40B4-BE49-F238E27FC236}">
                <a16:creationId xmlns:a16="http://schemas.microsoft.com/office/drawing/2014/main" id="{81D23B81-8A97-2D8D-4B0C-2FC4DC4236B4}"/>
              </a:ext>
            </a:extLst>
          </p:cNvPr>
          <p:cNvSpPr txBox="1"/>
          <p:nvPr/>
        </p:nvSpPr>
        <p:spPr>
          <a:xfrm>
            <a:off x="658761" y="4695373"/>
            <a:ext cx="6570332" cy="1107996"/>
          </a:xfrm>
          <a:prstGeom prst="rect">
            <a:avLst/>
          </a:prstGeom>
          <a:noFill/>
        </p:spPr>
        <p:txBody>
          <a:bodyPr wrap="square">
            <a:spAutoFit/>
          </a:bodyPr>
          <a:lstStyle/>
          <a:p>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La dernière phrase  </a:t>
            </a:r>
            <a:r>
              <a:rPr lang="fr-FR" sz="2200" b="1" i="1" dirty="0">
                <a:latin typeface="Calibri" panose="020F0502020204030204" pitchFamily="34" charset="0"/>
                <a:ea typeface="Calibri" panose="020F0502020204030204" pitchFamily="34" charset="0"/>
                <a:cs typeface="Calibri" panose="020F0502020204030204" pitchFamily="34" charset="0"/>
              </a:rPr>
              <a:t>On raconte que…</a:t>
            </a:r>
            <a:r>
              <a:rPr lang="fr-FR" sz="2200" b="1" dirty="0">
                <a:latin typeface="Calibri" panose="020F0502020204030204" pitchFamily="34" charset="0"/>
                <a:ea typeface="Calibri" panose="020F0502020204030204" pitchFamily="34" charset="0"/>
                <a:cs typeface="Calibri" panose="020F0502020204030204" pitchFamily="34" charset="0"/>
              </a:rPr>
              <a:t> </a:t>
            </a:r>
            <a:r>
              <a:rPr lang="fr-FR" sz="22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me rappelle la fin des contes, quand tout s’arrange et que le bien gagne.</a:t>
            </a:r>
          </a:p>
        </p:txBody>
      </p:sp>
      <p:sp>
        <p:nvSpPr>
          <p:cNvPr id="14" name="ZoneTexte 13">
            <a:extLst>
              <a:ext uri="{FF2B5EF4-FFF2-40B4-BE49-F238E27FC236}">
                <a16:creationId xmlns:a16="http://schemas.microsoft.com/office/drawing/2014/main" id="{1131732D-40FF-96DB-31EE-63F022062D40}"/>
              </a:ext>
            </a:extLst>
          </p:cNvPr>
          <p:cNvSpPr txBox="1"/>
          <p:nvPr/>
        </p:nvSpPr>
        <p:spPr>
          <a:xfrm>
            <a:off x="1154324" y="5986539"/>
            <a:ext cx="5418340" cy="461665"/>
          </a:xfrm>
          <a:prstGeom prst="rect">
            <a:avLst/>
          </a:prstGeom>
          <a:solidFill>
            <a:srgbClr val="ECB963"/>
          </a:solidFill>
        </p:spPr>
        <p:txBody>
          <a:bodyPr wrap="square">
            <a:spAutoFit/>
          </a:bodyPr>
          <a:lstStyle/>
          <a:p>
            <a:pPr algn="just"/>
            <a:r>
              <a:rPr lang="fr-FR" sz="2400" b="1" dirty="0">
                <a:solidFill>
                  <a:srgbClr val="FF0000"/>
                </a:solidFill>
                <a:latin typeface="Calibri" panose="020F0502020204030204"/>
                <a:sym typeface="Symbol" panose="05050102010706020507" pitchFamily="18" charset="2"/>
              </a:rPr>
              <a:t>  </a:t>
            </a:r>
            <a:r>
              <a:rPr lang="fr-FR" sz="2400" b="1" dirty="0">
                <a:solidFill>
                  <a:schemeClr val="bg2">
                    <a:lumMod val="25000"/>
                  </a:schemeClr>
                </a:solidFill>
                <a:latin typeface="Calibri" panose="020F0502020204030204"/>
              </a:rPr>
              <a:t>Le texte qu’on va lire est un </a:t>
            </a:r>
            <a:r>
              <a:rPr lang="fr-FR" sz="2400" b="1" dirty="0">
                <a:solidFill>
                  <a:srgbClr val="FF0000"/>
                </a:solidFill>
                <a:latin typeface="Calibri" panose="020F0502020204030204"/>
              </a:rPr>
              <a:t>conte</a:t>
            </a:r>
            <a:r>
              <a:rPr lang="fr-FR" sz="2400" b="1" dirty="0">
                <a:solidFill>
                  <a:schemeClr val="bg2">
                    <a:lumMod val="25000"/>
                  </a:schemeClr>
                </a:solidFill>
                <a:latin typeface="Calibri" panose="020F0502020204030204"/>
              </a:rPr>
              <a:t>.</a:t>
            </a:r>
          </a:p>
        </p:txBody>
      </p:sp>
      <p:pic>
        <p:nvPicPr>
          <p:cNvPr id="7" name="Image 6" descr="Une image contenant texte, Visage humain, capture d’écran, personne&#10;&#10;Le contenu généré par l’IA peut être incorrect.">
            <a:extLst>
              <a:ext uri="{FF2B5EF4-FFF2-40B4-BE49-F238E27FC236}">
                <a16:creationId xmlns:a16="http://schemas.microsoft.com/office/drawing/2014/main" id="{189741DF-F5B1-A73E-54B9-F9E068CAFB11}"/>
              </a:ext>
            </a:extLst>
          </p:cNvPr>
          <p:cNvPicPr>
            <a:picLocks noChangeAspect="1"/>
          </p:cNvPicPr>
          <p:nvPr/>
        </p:nvPicPr>
        <p:blipFill>
          <a:blip r:embed="rId3"/>
          <a:stretch>
            <a:fillRect/>
          </a:stretch>
        </p:blipFill>
        <p:spPr>
          <a:xfrm>
            <a:off x="7229093" y="1014126"/>
            <a:ext cx="4662069" cy="5622648"/>
          </a:xfrm>
          <a:prstGeom prst="rect">
            <a:avLst/>
          </a:prstGeom>
        </p:spPr>
      </p:pic>
    </p:spTree>
    <p:extLst>
      <p:ext uri="{BB962C8B-B14F-4D97-AF65-F5344CB8AC3E}">
        <p14:creationId xmlns:p14="http://schemas.microsoft.com/office/powerpoint/2010/main" val="230534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01257-FDEB-A242-E64B-67F3217AC8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96F4C6-B839-BA5F-6C8E-6243887B5A15}"/>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429021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2618D-3B49-7888-5DEF-7C9A0122A76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E8D2B2-E4F0-81A2-0621-917836DD25F7}"/>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travaillez en binômes et formulez des hypothèses à partir de ces questions.</a:t>
            </a:r>
            <a:endParaRPr lang="fr-FR" dirty="0"/>
          </a:p>
        </p:txBody>
      </p:sp>
      <p:sp>
        <p:nvSpPr>
          <p:cNvPr id="3" name="Espace réservé du contenu 2">
            <a:extLst>
              <a:ext uri="{FF2B5EF4-FFF2-40B4-BE49-F238E27FC236}">
                <a16:creationId xmlns:a16="http://schemas.microsoft.com/office/drawing/2014/main" id="{2F5F9C08-3D76-F8AC-9AEA-8F37C599896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Rappeler la démarche du travail en binômes : travaillez seul puis comparez avec votre camarade.</a:t>
            </a:r>
          </a:p>
        </p:txBody>
      </p:sp>
      <p:pic>
        <p:nvPicPr>
          <p:cNvPr id="5" name="Image 4" descr="Une image contenant texte, Police, ligne, nombre&#10;&#10;Le contenu généré par l’IA peut être incorrect.">
            <a:extLst>
              <a:ext uri="{FF2B5EF4-FFF2-40B4-BE49-F238E27FC236}">
                <a16:creationId xmlns:a16="http://schemas.microsoft.com/office/drawing/2014/main" id="{A8223C73-A19E-D349-EB15-B8288EF759A6}"/>
              </a:ext>
            </a:extLst>
          </p:cNvPr>
          <p:cNvPicPr>
            <a:picLocks noChangeAspect="1"/>
          </p:cNvPicPr>
          <p:nvPr/>
        </p:nvPicPr>
        <p:blipFill>
          <a:blip r:embed="rId2"/>
          <a:stretch>
            <a:fillRect/>
          </a:stretch>
        </p:blipFill>
        <p:spPr>
          <a:xfrm>
            <a:off x="810496" y="1976283"/>
            <a:ext cx="10571008" cy="2723535"/>
          </a:xfrm>
          <a:prstGeom prst="rect">
            <a:avLst/>
          </a:prstGeom>
        </p:spPr>
      </p:pic>
    </p:spTree>
    <p:extLst>
      <p:ext uri="{BB962C8B-B14F-4D97-AF65-F5344CB8AC3E}">
        <p14:creationId xmlns:p14="http://schemas.microsoft.com/office/powerpoint/2010/main" val="3813947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4BC47-C3E3-FD1B-6603-EB6882E5A82E}"/>
            </a:ext>
          </a:extLst>
        </p:cNvPr>
        <p:cNvGrpSpPr/>
        <p:nvPr/>
      </p:nvGrpSpPr>
      <p:grpSpPr>
        <a:xfrm>
          <a:off x="0" y="0"/>
          <a:ext cx="0" cy="0"/>
          <a:chOff x="0" y="0"/>
          <a:chExt cx="0" cy="0"/>
        </a:xfrm>
      </p:grpSpPr>
      <p:pic>
        <p:nvPicPr>
          <p:cNvPr id="7" name="Image 6" descr="Une image contenant texte, Police, ligne, nombre&#10;&#10;Le contenu généré par l’IA peut être incorrect.">
            <a:extLst>
              <a:ext uri="{FF2B5EF4-FFF2-40B4-BE49-F238E27FC236}">
                <a16:creationId xmlns:a16="http://schemas.microsoft.com/office/drawing/2014/main" id="{F1004B35-4201-4A00-F155-16436D576972}"/>
              </a:ext>
            </a:extLst>
          </p:cNvPr>
          <p:cNvPicPr>
            <a:picLocks noChangeAspect="1"/>
          </p:cNvPicPr>
          <p:nvPr/>
        </p:nvPicPr>
        <p:blipFill>
          <a:blip r:embed="rId2"/>
          <a:stretch>
            <a:fillRect/>
          </a:stretch>
        </p:blipFill>
        <p:spPr>
          <a:xfrm>
            <a:off x="810496" y="1976283"/>
            <a:ext cx="10571008" cy="2723535"/>
          </a:xfrm>
          <a:prstGeom prst="rect">
            <a:avLst/>
          </a:prstGeom>
        </p:spPr>
      </p:pic>
      <p:sp>
        <p:nvSpPr>
          <p:cNvPr id="2" name="Titre 1">
            <a:extLst>
              <a:ext uri="{FF2B5EF4-FFF2-40B4-BE49-F238E27FC236}">
                <a16:creationId xmlns:a16="http://schemas.microsoft.com/office/drawing/2014/main" id="{E3D40736-7B3D-8D65-F836-275D4F4B3532}"/>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hypothèses que l’on peut deviner sur le sens global du texte.</a:t>
            </a:r>
            <a:endParaRPr lang="fr-FR" dirty="0"/>
          </a:p>
        </p:txBody>
      </p:sp>
      <p:sp>
        <p:nvSpPr>
          <p:cNvPr id="3" name="Espace réservé du contenu 2">
            <a:extLst>
              <a:ext uri="{FF2B5EF4-FFF2-40B4-BE49-F238E27FC236}">
                <a16:creationId xmlns:a16="http://schemas.microsoft.com/office/drawing/2014/main" id="{B262D7DD-24F0-258A-F7EE-A74D1EDBA9CD}"/>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Confirmer ou infirmer les réponses en cherchant des indices dans le texte. Demander de justifier les réponses.</a:t>
            </a:r>
          </a:p>
        </p:txBody>
      </p:sp>
      <p:sp>
        <p:nvSpPr>
          <p:cNvPr id="6" name="ZoneTexte 5">
            <a:extLst>
              <a:ext uri="{FF2B5EF4-FFF2-40B4-BE49-F238E27FC236}">
                <a16:creationId xmlns:a16="http://schemas.microsoft.com/office/drawing/2014/main" id="{569105D1-FC08-F166-A869-CA9A4E765DAA}"/>
              </a:ext>
            </a:extLst>
          </p:cNvPr>
          <p:cNvSpPr txBox="1"/>
          <p:nvPr/>
        </p:nvSpPr>
        <p:spPr>
          <a:xfrm>
            <a:off x="857333" y="2630164"/>
            <a:ext cx="10803725" cy="400110"/>
          </a:xfrm>
          <a:prstGeom prst="rect">
            <a:avLst/>
          </a:prstGeom>
          <a:noFill/>
        </p:spPr>
        <p:txBody>
          <a:bodyPr wrap="square">
            <a:spAutoFit/>
          </a:bodyPr>
          <a:lstStyle/>
          <a:p>
            <a:r>
              <a:rPr lang="fr-FR" sz="2000" b="1" i="1" dirty="0">
                <a:solidFill>
                  <a:srgbClr val="00B0F0"/>
                </a:solidFill>
                <a:latin typeface="Calibri" panose="020F0502020204030204"/>
              </a:rPr>
              <a:t>- </a:t>
            </a:r>
            <a:r>
              <a:rPr lang="fr-FR" sz="2000" b="1" i="1" dirty="0">
                <a:latin typeface="Calibri" panose="020F0502020204030204"/>
              </a:rPr>
              <a:t>Élia</a:t>
            </a:r>
            <a:r>
              <a:rPr lang="fr-FR" sz="2000" b="1" i="1" dirty="0">
                <a:solidFill>
                  <a:srgbClr val="00B0F0"/>
                </a:solidFill>
                <a:latin typeface="Calibri" panose="020F0502020204030204"/>
              </a:rPr>
              <a:t> :  une jeune fille courageuse     et    </a:t>
            </a:r>
            <a:r>
              <a:rPr lang="fr-FR" sz="2000" b="1" i="1" dirty="0">
                <a:latin typeface="Calibri" panose="020F0502020204030204"/>
              </a:rPr>
              <a:t>Le loup blanc</a:t>
            </a:r>
            <a:r>
              <a:rPr lang="fr-FR" sz="2000" b="1" i="1" dirty="0">
                <a:solidFill>
                  <a:srgbClr val="00B0F0"/>
                </a:solidFill>
                <a:latin typeface="Calibri" panose="020F0502020204030204"/>
              </a:rPr>
              <a:t> :   qui est en réalité un  jeune prince    </a:t>
            </a:r>
          </a:p>
        </p:txBody>
      </p:sp>
      <p:sp>
        <p:nvSpPr>
          <p:cNvPr id="11" name="ZoneTexte 10">
            <a:extLst>
              <a:ext uri="{FF2B5EF4-FFF2-40B4-BE49-F238E27FC236}">
                <a16:creationId xmlns:a16="http://schemas.microsoft.com/office/drawing/2014/main" id="{6367FCE9-1FC9-D2AD-EB3A-462679501915}"/>
              </a:ext>
            </a:extLst>
          </p:cNvPr>
          <p:cNvSpPr txBox="1"/>
          <p:nvPr/>
        </p:nvSpPr>
        <p:spPr>
          <a:xfrm>
            <a:off x="4119716" y="3458395"/>
            <a:ext cx="422787" cy="400110"/>
          </a:xfrm>
          <a:prstGeom prst="rect">
            <a:avLst/>
          </a:prstGeom>
          <a:noFill/>
        </p:spPr>
        <p:txBody>
          <a:bodyPr wrap="square">
            <a:spAutoFit/>
          </a:bodyPr>
          <a:lstStyle/>
          <a:p>
            <a:r>
              <a:rPr lang="fr-FR" sz="2000" b="1" i="1" dirty="0">
                <a:solidFill>
                  <a:srgbClr val="FF0000"/>
                </a:solidFill>
                <a:latin typeface="Calibri" panose="020F0502020204030204"/>
              </a:rPr>
              <a:t>X </a:t>
            </a:r>
            <a:endParaRPr lang="fr-FR" sz="2000" dirty="0">
              <a:solidFill>
                <a:srgbClr val="FF0000"/>
              </a:solidFill>
            </a:endParaRPr>
          </a:p>
        </p:txBody>
      </p:sp>
      <p:sp>
        <p:nvSpPr>
          <p:cNvPr id="12" name="ZoneTexte 11">
            <a:extLst>
              <a:ext uri="{FF2B5EF4-FFF2-40B4-BE49-F238E27FC236}">
                <a16:creationId xmlns:a16="http://schemas.microsoft.com/office/drawing/2014/main" id="{3FAE0FA4-1628-D09C-4FA5-BD4204C3791D}"/>
              </a:ext>
            </a:extLst>
          </p:cNvPr>
          <p:cNvSpPr txBox="1"/>
          <p:nvPr/>
        </p:nvSpPr>
        <p:spPr>
          <a:xfrm>
            <a:off x="7280787" y="4173170"/>
            <a:ext cx="422787" cy="400110"/>
          </a:xfrm>
          <a:prstGeom prst="rect">
            <a:avLst/>
          </a:prstGeom>
          <a:noFill/>
        </p:spPr>
        <p:txBody>
          <a:bodyPr wrap="square">
            <a:spAutoFit/>
          </a:bodyPr>
          <a:lstStyle/>
          <a:p>
            <a:r>
              <a:rPr lang="fr-FR" sz="2000" b="1" i="1" dirty="0">
                <a:solidFill>
                  <a:srgbClr val="FF0000"/>
                </a:solidFill>
                <a:latin typeface="Calibri" panose="020F0502020204030204"/>
              </a:rPr>
              <a:t>X </a:t>
            </a:r>
            <a:endParaRPr lang="fr-FR" sz="2000" dirty="0">
              <a:solidFill>
                <a:srgbClr val="FF0000"/>
              </a:solidFill>
            </a:endParaRPr>
          </a:p>
        </p:txBody>
      </p:sp>
    </p:spTree>
    <p:extLst>
      <p:ext uri="{BB962C8B-B14F-4D97-AF65-F5344CB8AC3E}">
        <p14:creationId xmlns:p14="http://schemas.microsoft.com/office/powerpoint/2010/main" val="3064884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08A79-D3C1-49C1-1739-96621E5DDE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F625BED-211D-947B-29B0-0B236D17FE05}"/>
              </a:ext>
            </a:extLst>
          </p:cNvPr>
          <p:cNvSpPr>
            <a:spLocks noGrp="1"/>
          </p:cNvSpPr>
          <p:nvPr>
            <p:ph type="title"/>
          </p:nvPr>
        </p:nvSpPr>
        <p:spPr/>
        <p:txBody>
          <a:bodyPr/>
          <a:lstStyle/>
          <a:p>
            <a:r>
              <a:rPr lang="fr-FR" sz="1800" dirty="0">
                <a:solidFill>
                  <a:srgbClr val="E7E6E6">
                    <a:lumMod val="50000"/>
                  </a:srgbClr>
                </a:solidFill>
                <a:latin typeface="Calibri" panose="020F0502020204030204"/>
              </a:rPr>
              <a:t>Maintenant, essayez d’identifier la situation d’énonciation du texte en complétant le tableau suivant.</a:t>
            </a:r>
            <a:endParaRPr lang="fr-FR" sz="1800" dirty="0">
              <a:latin typeface="Calibri" panose="020F0502020204030204"/>
            </a:endParaRPr>
          </a:p>
        </p:txBody>
      </p:sp>
      <p:sp>
        <p:nvSpPr>
          <p:cNvPr id="6" name="Content Placeholder 5">
            <a:extLst>
              <a:ext uri="{FF2B5EF4-FFF2-40B4-BE49-F238E27FC236}">
                <a16:creationId xmlns:a16="http://schemas.microsoft.com/office/drawing/2014/main" id="{F122A2EB-957B-B8F8-6919-BA8C2723BB7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35AED6D1-C5CC-CA8F-E9DE-85A26A242F4A}"/>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7" name="Image 6">
            <a:extLst>
              <a:ext uri="{FF2B5EF4-FFF2-40B4-BE49-F238E27FC236}">
                <a16:creationId xmlns:a16="http://schemas.microsoft.com/office/drawing/2014/main" id="{6ACE5860-5C45-2705-E83A-8DC8C7AE38E0}"/>
              </a:ext>
            </a:extLst>
          </p:cNvPr>
          <p:cNvPicPr>
            <a:picLocks noChangeAspect="1"/>
          </p:cNvPicPr>
          <p:nvPr/>
        </p:nvPicPr>
        <p:blipFill>
          <a:blip r:embed="rId3"/>
          <a:stretch>
            <a:fillRect/>
          </a:stretch>
        </p:blipFill>
        <p:spPr>
          <a:xfrm>
            <a:off x="871188" y="2147582"/>
            <a:ext cx="9674284" cy="1281418"/>
          </a:xfrm>
          <a:prstGeom prst="rect">
            <a:avLst/>
          </a:prstGeom>
        </p:spPr>
      </p:pic>
    </p:spTree>
    <p:extLst>
      <p:ext uri="{BB962C8B-B14F-4D97-AF65-F5344CB8AC3E}">
        <p14:creationId xmlns:p14="http://schemas.microsoft.com/office/powerpoint/2010/main" val="2127759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51E38-5634-F0D7-18CD-843B29EE9AC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0397641-D0EC-B9E3-2032-95BEF785EA89}"/>
              </a:ext>
            </a:extLst>
          </p:cNvPr>
          <p:cNvPicPr>
            <a:picLocks noChangeAspect="1"/>
          </p:cNvPicPr>
          <p:nvPr/>
        </p:nvPicPr>
        <p:blipFill>
          <a:blip r:embed="rId2"/>
          <a:stretch>
            <a:fillRect/>
          </a:stretch>
        </p:blipFill>
        <p:spPr>
          <a:xfrm>
            <a:off x="871188" y="2147582"/>
            <a:ext cx="9674284" cy="1281418"/>
          </a:xfrm>
          <a:prstGeom prst="rect">
            <a:avLst/>
          </a:prstGeom>
        </p:spPr>
      </p:pic>
      <p:sp>
        <p:nvSpPr>
          <p:cNvPr id="2" name="Titre 1">
            <a:extLst>
              <a:ext uri="{FF2B5EF4-FFF2-40B4-BE49-F238E27FC236}">
                <a16:creationId xmlns:a16="http://schemas.microsoft.com/office/drawing/2014/main" id="{1F0FD116-93A3-A439-C8C0-9704F649AE3C}"/>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la situation d’énonciation du texte.</a:t>
            </a:r>
            <a:endParaRPr lang="fr-FR" sz="1800" dirty="0">
              <a:latin typeface="Calibri" panose="020F0502020204030204"/>
            </a:endParaRPr>
          </a:p>
        </p:txBody>
      </p:sp>
      <p:sp>
        <p:nvSpPr>
          <p:cNvPr id="6" name="Content Placeholder 5">
            <a:extLst>
              <a:ext uri="{FF2B5EF4-FFF2-40B4-BE49-F238E27FC236}">
                <a16:creationId xmlns:a16="http://schemas.microsoft.com/office/drawing/2014/main" id="{73B7A6CF-5B9D-5BB2-5DF1-B98B915A9DCE}"/>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Accompagner les élèves en difficulté. Fournir un feedback. </a:t>
            </a:r>
          </a:p>
        </p:txBody>
      </p:sp>
      <p:pic>
        <p:nvPicPr>
          <p:cNvPr id="5" name="Google Shape;289;p51">
            <a:extLst>
              <a:ext uri="{FF2B5EF4-FFF2-40B4-BE49-F238E27FC236}">
                <a16:creationId xmlns:a16="http://schemas.microsoft.com/office/drawing/2014/main" id="{C6FCAB56-03FA-8A4E-C958-700122910FA9}"/>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pic>
        <p:nvPicPr>
          <p:cNvPr id="11" name="Image 10">
            <a:extLst>
              <a:ext uri="{FF2B5EF4-FFF2-40B4-BE49-F238E27FC236}">
                <a16:creationId xmlns:a16="http://schemas.microsoft.com/office/drawing/2014/main" id="{7DD73A50-8A6F-BFD1-BD96-0CFAC4F1F866}"/>
              </a:ext>
            </a:extLst>
          </p:cNvPr>
          <p:cNvPicPr>
            <a:picLocks noChangeAspect="1"/>
          </p:cNvPicPr>
          <p:nvPr/>
        </p:nvPicPr>
        <p:blipFill>
          <a:blip r:embed="rId4"/>
          <a:stretch>
            <a:fillRect/>
          </a:stretch>
        </p:blipFill>
        <p:spPr>
          <a:xfrm>
            <a:off x="905074" y="3103382"/>
            <a:ext cx="9507287" cy="1638529"/>
          </a:xfrm>
          <a:prstGeom prst="rect">
            <a:avLst/>
          </a:prstGeom>
        </p:spPr>
      </p:pic>
      <p:sp>
        <p:nvSpPr>
          <p:cNvPr id="7" name="ZoneTexte 6">
            <a:extLst>
              <a:ext uri="{FF2B5EF4-FFF2-40B4-BE49-F238E27FC236}">
                <a16:creationId xmlns:a16="http://schemas.microsoft.com/office/drawing/2014/main" id="{FC03B116-AD62-5CEE-823F-68A0BE0BD7C9}"/>
              </a:ext>
            </a:extLst>
          </p:cNvPr>
          <p:cNvSpPr txBox="1"/>
          <p:nvPr/>
        </p:nvSpPr>
        <p:spPr>
          <a:xfrm>
            <a:off x="1226863" y="2936915"/>
            <a:ext cx="1956682" cy="1323439"/>
          </a:xfrm>
          <a:prstGeom prst="rect">
            <a:avLst/>
          </a:prstGeom>
          <a:noFill/>
        </p:spPr>
        <p:txBody>
          <a:bodyPr wrap="square">
            <a:spAutoFit/>
          </a:bodyPr>
          <a:lstStyle/>
          <a:p>
            <a:pPr algn="just"/>
            <a:r>
              <a:rPr lang="fr-FR" sz="2000" b="1" i="1" dirty="0">
                <a:solidFill>
                  <a:srgbClr val="00B0F0"/>
                </a:solidFill>
                <a:latin typeface="Calibri" panose="020F0502020204030204"/>
              </a:rPr>
              <a:t>C’est un narrateur, pas un personnage de l’histoire.</a:t>
            </a:r>
          </a:p>
        </p:txBody>
      </p:sp>
      <p:sp>
        <p:nvSpPr>
          <p:cNvPr id="8" name="ZoneTexte 7">
            <a:extLst>
              <a:ext uri="{FF2B5EF4-FFF2-40B4-BE49-F238E27FC236}">
                <a16:creationId xmlns:a16="http://schemas.microsoft.com/office/drawing/2014/main" id="{1B767FAC-EB8D-991B-8953-11B5F39FFD91}"/>
              </a:ext>
            </a:extLst>
          </p:cNvPr>
          <p:cNvSpPr txBox="1"/>
          <p:nvPr/>
        </p:nvSpPr>
        <p:spPr>
          <a:xfrm>
            <a:off x="3524803" y="2936915"/>
            <a:ext cx="2094664" cy="1015663"/>
          </a:xfrm>
          <a:prstGeom prst="rect">
            <a:avLst/>
          </a:prstGeom>
          <a:noFill/>
        </p:spPr>
        <p:txBody>
          <a:bodyPr wrap="square">
            <a:spAutoFit/>
          </a:bodyPr>
          <a:lstStyle/>
          <a:p>
            <a:pPr algn="just"/>
            <a:r>
              <a:rPr lang="fr-FR" sz="2000" b="1" i="1" dirty="0">
                <a:solidFill>
                  <a:srgbClr val="00B0F0"/>
                </a:solidFill>
                <a:latin typeface="Calibri" panose="020F0502020204030204"/>
              </a:rPr>
              <a:t>Au lecteur, </a:t>
            </a:r>
          </a:p>
          <a:p>
            <a:pPr algn="just"/>
            <a:r>
              <a:rPr lang="fr-FR" sz="2000" b="1" i="1" dirty="0">
                <a:solidFill>
                  <a:srgbClr val="00B0F0"/>
                </a:solidFill>
                <a:latin typeface="Calibri" panose="020F0502020204030204"/>
              </a:rPr>
              <a:t>à toute personne qui lit l’histoire</a:t>
            </a:r>
          </a:p>
        </p:txBody>
      </p:sp>
      <p:sp>
        <p:nvSpPr>
          <p:cNvPr id="10" name="ZoneTexte 9">
            <a:extLst>
              <a:ext uri="{FF2B5EF4-FFF2-40B4-BE49-F238E27FC236}">
                <a16:creationId xmlns:a16="http://schemas.microsoft.com/office/drawing/2014/main" id="{0895A010-147B-086A-E618-B3F041470A05}"/>
              </a:ext>
            </a:extLst>
          </p:cNvPr>
          <p:cNvSpPr txBox="1"/>
          <p:nvPr/>
        </p:nvSpPr>
        <p:spPr>
          <a:xfrm>
            <a:off x="5790096" y="2936915"/>
            <a:ext cx="2094664" cy="1631216"/>
          </a:xfrm>
          <a:prstGeom prst="rect">
            <a:avLst/>
          </a:prstGeom>
          <a:noFill/>
        </p:spPr>
        <p:txBody>
          <a:bodyPr wrap="square">
            <a:spAutoFit/>
          </a:bodyPr>
          <a:lstStyle/>
          <a:p>
            <a:pPr algn="just"/>
            <a:r>
              <a:rPr lang="fr-FR" sz="2000" b="1" i="1" dirty="0">
                <a:solidFill>
                  <a:srgbClr val="00B0F0"/>
                </a:solidFill>
                <a:latin typeface="Calibri" panose="020F0502020204030204"/>
              </a:rPr>
              <a:t>Il parle d’une aventure / une rencontre dans une forêt magique.</a:t>
            </a:r>
          </a:p>
        </p:txBody>
      </p:sp>
      <p:sp>
        <p:nvSpPr>
          <p:cNvPr id="9" name="ZoneTexte 8">
            <a:extLst>
              <a:ext uri="{FF2B5EF4-FFF2-40B4-BE49-F238E27FC236}">
                <a16:creationId xmlns:a16="http://schemas.microsoft.com/office/drawing/2014/main" id="{1B64332E-56E6-58D2-15AF-DAA775AF9FA6}"/>
              </a:ext>
            </a:extLst>
          </p:cNvPr>
          <p:cNvSpPr txBox="1"/>
          <p:nvPr/>
        </p:nvSpPr>
        <p:spPr>
          <a:xfrm>
            <a:off x="8001228" y="2982902"/>
            <a:ext cx="2234153" cy="2554545"/>
          </a:xfrm>
          <a:prstGeom prst="rect">
            <a:avLst/>
          </a:prstGeom>
          <a:noFill/>
        </p:spPr>
        <p:txBody>
          <a:bodyPr wrap="square">
            <a:spAutoFit/>
          </a:bodyPr>
          <a:lstStyle/>
          <a:p>
            <a:pPr algn="just"/>
            <a:r>
              <a:rPr lang="fr-FR" sz="2000" b="1" i="1" dirty="0">
                <a:solidFill>
                  <a:srgbClr val="00B0F0"/>
                </a:solidFill>
                <a:latin typeface="Calibri" panose="020F0502020204030204"/>
              </a:rPr>
              <a:t>Pour transmettre des valeurs comme le courage, la bonté et la justice, et pour faire rêver le lecteur à travers une aventure magique.</a:t>
            </a:r>
          </a:p>
        </p:txBody>
      </p:sp>
    </p:spTree>
    <p:extLst>
      <p:ext uri="{BB962C8B-B14F-4D97-AF65-F5344CB8AC3E}">
        <p14:creationId xmlns:p14="http://schemas.microsoft.com/office/powerpoint/2010/main" val="2735662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7F495-6BA9-03A6-7B78-2B65C5C43EED}"/>
            </a:ext>
          </a:extLst>
        </p:cNvPr>
        <p:cNvGrpSpPr/>
        <p:nvPr/>
      </p:nvGrpSpPr>
      <p:grpSpPr>
        <a:xfrm>
          <a:off x="0" y="0"/>
          <a:ext cx="0" cy="0"/>
          <a:chOff x="0" y="0"/>
          <a:chExt cx="0" cy="0"/>
        </a:xfrm>
      </p:grpSpPr>
      <p:pic>
        <p:nvPicPr>
          <p:cNvPr id="4" name="Image 3" descr="Une image contenant texte, capture d’écran, Police, nombre&#10;&#10;Le contenu généré par l’IA peut être incorrect.">
            <a:extLst>
              <a:ext uri="{FF2B5EF4-FFF2-40B4-BE49-F238E27FC236}">
                <a16:creationId xmlns:a16="http://schemas.microsoft.com/office/drawing/2014/main" id="{7CFB247B-165A-35E0-CE0F-75CDCE14CFAB}"/>
              </a:ext>
            </a:extLst>
          </p:cNvPr>
          <p:cNvPicPr>
            <a:picLocks noChangeAspect="1"/>
          </p:cNvPicPr>
          <p:nvPr/>
        </p:nvPicPr>
        <p:blipFill>
          <a:blip r:embed="rId2"/>
          <a:stretch>
            <a:fillRect/>
          </a:stretch>
        </p:blipFill>
        <p:spPr>
          <a:xfrm>
            <a:off x="469275" y="1510246"/>
            <a:ext cx="11253449" cy="3837508"/>
          </a:xfrm>
          <a:prstGeom prst="rect">
            <a:avLst/>
          </a:prstGeom>
        </p:spPr>
      </p:pic>
      <p:sp>
        <p:nvSpPr>
          <p:cNvPr id="2" name="Titre 1">
            <a:extLst>
              <a:ext uri="{FF2B5EF4-FFF2-40B4-BE49-F238E27FC236}">
                <a16:creationId xmlns:a16="http://schemas.microsoft.com/office/drawing/2014/main" id="{EACFADE2-BFBB-B531-C354-D9B3B4B3EFFA}"/>
              </a:ext>
            </a:extLst>
          </p:cNvPr>
          <p:cNvSpPr>
            <a:spLocks noGrp="1"/>
          </p:cNvSpPr>
          <p:nvPr>
            <p:ph type="title"/>
          </p:nvPr>
        </p:nvSpPr>
        <p:spPr>
          <a:xfrm>
            <a:off x="871188" y="371377"/>
            <a:ext cx="10529279" cy="267549"/>
          </a:xfrm>
        </p:spPr>
        <p:txBody>
          <a:bodyPr/>
          <a:lstStyle/>
          <a:p>
            <a:r>
              <a:rPr lang="fr-FR" sz="1800" dirty="0">
                <a:solidFill>
                  <a:srgbClr val="E7E6E6">
                    <a:lumMod val="50000"/>
                  </a:srgbClr>
                </a:solidFill>
                <a:latin typeface="Calibri" panose="020F0502020204030204"/>
              </a:rPr>
              <a:t>Maintenant, essayez de répondre aux questions suivantes pour structurer le texte et mieux le comprendre.</a:t>
            </a:r>
            <a:endParaRPr lang="fr-FR" sz="1800" dirty="0">
              <a:latin typeface="Calibri" panose="020F0502020204030204"/>
            </a:endParaRPr>
          </a:p>
        </p:txBody>
      </p:sp>
      <p:sp>
        <p:nvSpPr>
          <p:cNvPr id="6" name="Content Placeholder 5">
            <a:extLst>
              <a:ext uri="{FF2B5EF4-FFF2-40B4-BE49-F238E27FC236}">
                <a16:creationId xmlns:a16="http://schemas.microsoft.com/office/drawing/2014/main" id="{71CB35CC-0B47-1049-B088-D2610B55B44A}"/>
              </a:ext>
            </a:extLst>
          </p:cNvPr>
          <p:cNvSpPr>
            <a:spLocks noGrp="1"/>
          </p:cNvSpPr>
          <p:nvPr>
            <p:ph sz="quarter" idx="11"/>
          </p:nvPr>
        </p:nvSpPr>
        <p:spPr>
          <a:xfrm>
            <a:off x="871188" y="697749"/>
            <a:ext cx="10529279" cy="267549"/>
          </a:xfrm>
        </p:spPr>
        <p:txBody>
          <a:bodyPr/>
          <a:lstStyle/>
          <a:p>
            <a:r>
              <a:rPr lang="fr-FR" sz="1600" dirty="0">
                <a:solidFill>
                  <a:schemeClr val="bg1">
                    <a:lumMod val="75000"/>
                  </a:schemeClr>
                </a:solidFill>
                <a:ea typeface="Calibri" panose="020F0502020204030204" pitchFamily="34" charset="0"/>
              </a:rPr>
              <a:t>Désigner des élèves au hasard. Recueillir leurs réponses et leur demander de les justifier. Fournir un feedback.</a:t>
            </a:r>
          </a:p>
        </p:txBody>
      </p:sp>
      <p:pic>
        <p:nvPicPr>
          <p:cNvPr id="5" name="Google Shape;289;p51">
            <a:extLst>
              <a:ext uri="{FF2B5EF4-FFF2-40B4-BE49-F238E27FC236}">
                <a16:creationId xmlns:a16="http://schemas.microsoft.com/office/drawing/2014/main" id="{F9A2846B-FF55-4D56-2490-3CE0848A8A4D}"/>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Tree>
    <p:extLst>
      <p:ext uri="{BB962C8B-B14F-4D97-AF65-F5344CB8AC3E}">
        <p14:creationId xmlns:p14="http://schemas.microsoft.com/office/powerpoint/2010/main" val="3466005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05824-4852-9D0B-1082-F22BB3C7DA9C}"/>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1F90447E-AF9E-E275-B10B-E61CC19DF165}"/>
              </a:ext>
            </a:extLst>
          </p:cNvPr>
          <p:cNvPicPr>
            <a:picLocks noChangeAspect="1"/>
          </p:cNvPicPr>
          <p:nvPr/>
        </p:nvPicPr>
        <p:blipFill>
          <a:blip r:embed="rId2"/>
          <a:stretch>
            <a:fillRect/>
          </a:stretch>
        </p:blipFill>
        <p:spPr>
          <a:xfrm>
            <a:off x="469275" y="1510246"/>
            <a:ext cx="11253449" cy="3837508"/>
          </a:xfrm>
          <a:prstGeom prst="rect">
            <a:avLst/>
          </a:prstGeom>
        </p:spPr>
      </p:pic>
      <p:sp>
        <p:nvSpPr>
          <p:cNvPr id="2" name="Titre 1">
            <a:extLst>
              <a:ext uri="{FF2B5EF4-FFF2-40B4-BE49-F238E27FC236}">
                <a16:creationId xmlns:a16="http://schemas.microsoft.com/office/drawing/2014/main" id="{9106405A-B95A-9E15-2B6C-A2D5267C408A}"/>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Voyons ensemble la correction de l’exercice.</a:t>
            </a:r>
            <a:endParaRPr lang="fr-FR" sz="1800" dirty="0">
              <a:latin typeface="Calibri" panose="020F0502020204030204"/>
            </a:endParaRPr>
          </a:p>
        </p:txBody>
      </p:sp>
      <p:sp>
        <p:nvSpPr>
          <p:cNvPr id="6" name="Content Placeholder 5">
            <a:extLst>
              <a:ext uri="{FF2B5EF4-FFF2-40B4-BE49-F238E27FC236}">
                <a16:creationId xmlns:a16="http://schemas.microsoft.com/office/drawing/2014/main" id="{46DDBD7B-3891-3FE3-BF8D-C9C506418901}"/>
              </a:ext>
            </a:extLst>
          </p:cNvPr>
          <p:cNvSpPr>
            <a:spLocks noGrp="1"/>
          </p:cNvSpPr>
          <p:nvPr>
            <p:ph sz="quarter" idx="11"/>
          </p:nvPr>
        </p:nvSpPr>
        <p:spPr/>
        <p:txBody>
          <a:bodyPr/>
          <a:lstStyle/>
          <a:p>
            <a:r>
              <a:rPr lang="fr-FR" sz="1600" dirty="0">
                <a:solidFill>
                  <a:schemeClr val="bg1">
                    <a:lumMod val="75000"/>
                  </a:schemeClr>
                </a:solidFill>
                <a:ea typeface="Calibri" panose="020F0502020204030204" pitchFamily="34" charset="0"/>
              </a:rPr>
              <a:t>Accompagner les élèves en difficulté. Fournir un feedback. </a:t>
            </a:r>
          </a:p>
        </p:txBody>
      </p:sp>
      <p:pic>
        <p:nvPicPr>
          <p:cNvPr id="5" name="Google Shape;289;p51">
            <a:extLst>
              <a:ext uri="{FF2B5EF4-FFF2-40B4-BE49-F238E27FC236}">
                <a16:creationId xmlns:a16="http://schemas.microsoft.com/office/drawing/2014/main" id="{18B6CE09-4BED-C43E-CA16-8A704E2B7E59}"/>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7" name="ZoneTexte 6">
            <a:extLst>
              <a:ext uri="{FF2B5EF4-FFF2-40B4-BE49-F238E27FC236}">
                <a16:creationId xmlns:a16="http://schemas.microsoft.com/office/drawing/2014/main" id="{B999A151-7469-1A12-F724-D70E6BE4B541}"/>
              </a:ext>
            </a:extLst>
          </p:cNvPr>
          <p:cNvSpPr txBox="1"/>
          <p:nvPr/>
        </p:nvSpPr>
        <p:spPr>
          <a:xfrm>
            <a:off x="895219" y="2296841"/>
            <a:ext cx="10827505" cy="707886"/>
          </a:xfrm>
          <a:prstGeom prst="rect">
            <a:avLst/>
          </a:prstGeom>
          <a:noFill/>
        </p:spPr>
        <p:txBody>
          <a:bodyPr wrap="square">
            <a:spAutoFit/>
          </a:bodyPr>
          <a:lstStyle/>
          <a:p>
            <a:pPr algn="just"/>
            <a:r>
              <a:rPr lang="fr-FR" sz="2000" b="1" i="1" dirty="0">
                <a:solidFill>
                  <a:srgbClr val="00B0F0"/>
                </a:solidFill>
                <a:latin typeface="Calibri" panose="020F0502020204030204"/>
              </a:rPr>
              <a:t>Parce qu’ils entendent chaque soir des voix étranges résonner entre les arbres et pensent que la forêt est mystérieuse et dangereuse.</a:t>
            </a:r>
          </a:p>
        </p:txBody>
      </p:sp>
      <p:sp>
        <p:nvSpPr>
          <p:cNvPr id="8" name="ZoneTexte 7">
            <a:extLst>
              <a:ext uri="{FF2B5EF4-FFF2-40B4-BE49-F238E27FC236}">
                <a16:creationId xmlns:a16="http://schemas.microsoft.com/office/drawing/2014/main" id="{9B2EF7B2-AD29-A3F4-0F03-A44082C3C7EC}"/>
              </a:ext>
            </a:extLst>
          </p:cNvPr>
          <p:cNvSpPr txBox="1"/>
          <p:nvPr/>
        </p:nvSpPr>
        <p:spPr>
          <a:xfrm>
            <a:off x="1111655" y="3228945"/>
            <a:ext cx="10394632" cy="400110"/>
          </a:xfrm>
          <a:prstGeom prst="rect">
            <a:avLst/>
          </a:prstGeom>
          <a:noFill/>
        </p:spPr>
        <p:txBody>
          <a:bodyPr wrap="square">
            <a:spAutoFit/>
          </a:bodyPr>
          <a:lstStyle/>
          <a:p>
            <a:pPr algn="just"/>
            <a:r>
              <a:rPr lang="fr-FR" sz="2000" b="1" i="1" dirty="0">
                <a:solidFill>
                  <a:srgbClr val="00B0F0"/>
                </a:solidFill>
                <a:latin typeface="Calibri" panose="020F0502020204030204"/>
              </a:rPr>
              <a:t>Élia rencontre un loup blanc dont les yeux brillent comme une étoile.</a:t>
            </a:r>
          </a:p>
        </p:txBody>
      </p:sp>
      <p:sp>
        <p:nvSpPr>
          <p:cNvPr id="9" name="ZoneTexte 8">
            <a:extLst>
              <a:ext uri="{FF2B5EF4-FFF2-40B4-BE49-F238E27FC236}">
                <a16:creationId xmlns:a16="http://schemas.microsoft.com/office/drawing/2014/main" id="{0807C1E8-8250-CFE6-4869-D2765BD24556}"/>
              </a:ext>
            </a:extLst>
          </p:cNvPr>
          <p:cNvSpPr txBox="1"/>
          <p:nvPr/>
        </p:nvSpPr>
        <p:spPr>
          <a:xfrm>
            <a:off x="736867" y="4864086"/>
            <a:ext cx="10827505" cy="707886"/>
          </a:xfrm>
          <a:prstGeom prst="rect">
            <a:avLst/>
          </a:prstGeom>
          <a:noFill/>
        </p:spPr>
        <p:txBody>
          <a:bodyPr wrap="square">
            <a:spAutoFit/>
          </a:bodyPr>
          <a:lstStyle/>
          <a:p>
            <a:pPr algn="just"/>
            <a:r>
              <a:rPr lang="fr-FR" sz="2000" b="1" i="1" dirty="0">
                <a:solidFill>
                  <a:srgbClr val="00B0F0"/>
                </a:solidFill>
                <a:latin typeface="Calibri" panose="020F0502020204030204"/>
              </a:rPr>
              <a:t>Dès qu’Élia a récupéré le collier et murmuré les mots gravés dessus, un éclat de lumière a envahi la forêt et le loup s’est transformé en prince.</a:t>
            </a:r>
          </a:p>
        </p:txBody>
      </p:sp>
      <p:sp>
        <p:nvSpPr>
          <p:cNvPr id="10" name="ZoneTexte 9">
            <a:extLst>
              <a:ext uri="{FF2B5EF4-FFF2-40B4-BE49-F238E27FC236}">
                <a16:creationId xmlns:a16="http://schemas.microsoft.com/office/drawing/2014/main" id="{31BB08D2-D5F9-5FBA-E455-86B14CDE1C31}"/>
              </a:ext>
            </a:extLst>
          </p:cNvPr>
          <p:cNvSpPr txBox="1"/>
          <p:nvPr/>
        </p:nvSpPr>
        <p:spPr>
          <a:xfrm>
            <a:off x="736867" y="3956841"/>
            <a:ext cx="10718266" cy="707886"/>
          </a:xfrm>
          <a:prstGeom prst="rect">
            <a:avLst/>
          </a:prstGeom>
          <a:noFill/>
        </p:spPr>
        <p:txBody>
          <a:bodyPr wrap="square">
            <a:spAutoFit/>
          </a:bodyPr>
          <a:lstStyle/>
          <a:p>
            <a:pPr algn="just"/>
            <a:r>
              <a:rPr lang="fr-FR" sz="2000" b="1" i="1" dirty="0">
                <a:solidFill>
                  <a:srgbClr val="00B0F0"/>
                </a:solidFill>
                <a:latin typeface="Calibri" panose="020F0502020204030204"/>
              </a:rPr>
              <a:t>Élia doit retrouver le collier d’argent caché dans le vieux sapin au bord du lac et murmurer les mots gravés dessus.</a:t>
            </a:r>
          </a:p>
        </p:txBody>
      </p:sp>
    </p:spTree>
    <p:extLst>
      <p:ext uri="{BB962C8B-B14F-4D97-AF65-F5344CB8AC3E}">
        <p14:creationId xmlns:p14="http://schemas.microsoft.com/office/powerpoint/2010/main" val="2367349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lecture fluence.</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691743" y="1927030"/>
            <a:ext cx="6564084" cy="336611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Lecture fluence</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25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713980" y="384590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10" name="ZoneTexte 9">
            <a:extLst>
              <a:ext uri="{FF2B5EF4-FFF2-40B4-BE49-F238E27FC236}">
                <a16:creationId xmlns:a16="http://schemas.microsoft.com/office/drawing/2014/main" id="{74783D43-F3AA-C766-0CD7-7E6B89FAFFB9}"/>
              </a:ext>
            </a:extLst>
          </p:cNvPr>
          <p:cNvSpPr txBox="1"/>
          <p:nvPr/>
        </p:nvSpPr>
        <p:spPr>
          <a:xfrm>
            <a:off x="5185588" y="2811667"/>
            <a:ext cx="6096000" cy="738664"/>
          </a:xfrm>
          <a:prstGeom prst="rect">
            <a:avLst/>
          </a:prstGeom>
          <a:noFill/>
        </p:spPr>
        <p:txBody>
          <a:bodyPr wrap="square">
            <a:spAutoFit/>
          </a:bodyPr>
          <a:lstStyle/>
          <a:p>
            <a:endParaRPr lang="fr-FR" dirty="0"/>
          </a:p>
          <a:p>
            <a:pPr algn="ctr"/>
            <a:r>
              <a:rPr lang="fr-FR" sz="2400" b="1" i="1" kern="0" dirty="0">
                <a:solidFill>
                  <a:srgbClr val="44546A"/>
                </a:solidFill>
                <a:latin typeface="Calibri"/>
                <a:ea typeface="Calibri"/>
                <a:cs typeface="Calibri"/>
              </a:rPr>
              <a:t>Une histoire, une émotion !</a:t>
            </a:r>
          </a:p>
        </p:txBody>
      </p:sp>
    </p:spTree>
    <p:extLst>
      <p:ext uri="{BB962C8B-B14F-4D97-AF65-F5344CB8AC3E}">
        <p14:creationId xmlns:p14="http://schemas.microsoft.com/office/powerpoint/2010/main" val="1717125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lecture fluence.</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1971016" y="2769455"/>
            <a:ext cx="9097381" cy="470000"/>
          </a:xfrm>
          <a:prstGeom prst="rect">
            <a:avLst/>
          </a:prstGeom>
          <a:noFill/>
        </p:spPr>
        <p:txBody>
          <a:bodyPr wrap="square" rtlCol="0">
            <a:spAutoFit/>
          </a:bodyPr>
          <a:lstStyle/>
          <a:p>
            <a:pPr marL="85725" lvl="1" algn="just">
              <a:lnSpc>
                <a:spcPct val="107000"/>
              </a:lnSpc>
              <a:spcAft>
                <a:spcPts val="600"/>
              </a:spcAft>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Lecture Fluence : </a:t>
            </a: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Lire en respectant la ponctuation expressive.</a:t>
            </a:r>
            <a:endParaRPr lang="fr-FR" sz="2400" b="1" dirty="0">
              <a:solidFill>
                <a:prstClr val="black"/>
              </a:solidFill>
              <a:latin typeface="Calibri" panose="020F0502020204030204" pitchFamily="34" charset="0"/>
              <a:cs typeface="Calibri" panose="020F0502020204030204" pitchFamily="34" charset="0"/>
            </a:endParaRP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75000"/>
                  </a:schemeClr>
                </a:solidFill>
              </a:rPr>
              <a:t>Lire l’objectif de la séance avec une voix claire et audible.</a:t>
            </a:r>
          </a:p>
        </p:txBody>
      </p:sp>
    </p:spTree>
    <p:extLst>
      <p:ext uri="{BB962C8B-B14F-4D97-AF65-F5344CB8AC3E}">
        <p14:creationId xmlns:p14="http://schemas.microsoft.com/office/powerpoint/2010/main" val="20711681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804549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4B074-1312-0832-0CFA-68D3972627B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29C9D2C-9089-E6C9-F302-FE7D06921D68}"/>
              </a:ext>
            </a:extLst>
          </p:cNvPr>
          <p:cNvSpPr>
            <a:spLocks noGrp="1"/>
          </p:cNvSpPr>
          <p:nvPr>
            <p:ph type="title"/>
          </p:nvPr>
        </p:nvSpPr>
        <p:spPr>
          <a:xfrm>
            <a:off x="933757" y="196372"/>
            <a:ext cx="10529279" cy="267549"/>
          </a:xfrm>
        </p:spPr>
        <p:txBody>
          <a:bodyPr/>
          <a:lstStyle/>
          <a:p>
            <a:pPr algn="just" defTabSz="342900">
              <a:spcAft>
                <a:spcPts val="450"/>
              </a:spcAft>
            </a:pPr>
            <a:r>
              <a:rPr lang="fr-FR" dirty="0">
                <a:solidFill>
                  <a:srgbClr val="E7E6E6">
                    <a:lumMod val="50000"/>
                  </a:srgbClr>
                </a:solidFill>
                <a:latin typeface="Calibri" panose="020F0502020204030204"/>
              </a:rPr>
              <a:t>Maintenant, nous allons apprendre à lire par groupes de mots. Je vais vous montrer comment faire.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F96BB96B-A2BD-21E6-BB0C-E1BFE5235F6B}"/>
              </a:ext>
            </a:extLst>
          </p:cNvPr>
          <p:cNvSpPr>
            <a:spLocks noGrp="1"/>
          </p:cNvSpPr>
          <p:nvPr>
            <p:ph sz="quarter" idx="11"/>
          </p:nvPr>
        </p:nvSpPr>
        <p:spPr>
          <a:xfrm>
            <a:off x="933756" y="442658"/>
            <a:ext cx="10529279" cy="267549"/>
          </a:xfrm>
        </p:spPr>
        <p:txBody>
          <a:bodyPr/>
          <a:lstStyle/>
          <a:p>
            <a:r>
              <a:rPr lang="fr-FR" sz="1600" dirty="0">
                <a:solidFill>
                  <a:schemeClr val="bg2">
                    <a:lumMod val="50000"/>
                  </a:schemeClr>
                </a:solidFill>
              </a:rPr>
              <a:t>Verbaliser la démarche. Lire le texte lentement en marquant une pause après chaque mot et sans intonation..</a:t>
            </a:r>
          </a:p>
        </p:txBody>
      </p:sp>
      <p:sp>
        <p:nvSpPr>
          <p:cNvPr id="13" name="ZoneTexte 12">
            <a:extLst>
              <a:ext uri="{FF2B5EF4-FFF2-40B4-BE49-F238E27FC236}">
                <a16:creationId xmlns:a16="http://schemas.microsoft.com/office/drawing/2014/main" id="{E1741011-C179-0F91-6F71-D47B27C89A02}"/>
              </a:ext>
            </a:extLst>
          </p:cNvPr>
          <p:cNvSpPr txBox="1"/>
          <p:nvPr/>
        </p:nvSpPr>
        <p:spPr>
          <a:xfrm>
            <a:off x="796413" y="1775094"/>
            <a:ext cx="10599174" cy="3539430"/>
          </a:xfrm>
          <a:prstGeom prst="rect">
            <a:avLst/>
          </a:prstGeom>
          <a:noFill/>
        </p:spPr>
        <p:txBody>
          <a:bodyPr wrap="square">
            <a:spAutoFit/>
          </a:bodyPr>
          <a:lstStyle/>
          <a:p>
            <a:r>
              <a:rPr lang="fr-FR" sz="2800" b="1" i="1" dirty="0">
                <a:latin typeface="Calibri" panose="020F0502020204030204" pitchFamily="34" charset="0"/>
                <a:ea typeface="Calibri" panose="020F0502020204030204" pitchFamily="34" charset="0"/>
                <a:cs typeface="Calibri" panose="020F0502020204030204" pitchFamily="34" charset="0"/>
              </a:rPr>
              <a:t>Je vais faire une lecture à haute voix de ce passage. Ecoutez bien ! </a:t>
            </a:r>
          </a:p>
          <a:p>
            <a:pPr marL="800100" lvl="1" indent="-342900">
              <a:buFont typeface="Wingdings" panose="05000000000000000000" pitchFamily="2" charset="2"/>
              <a:buChar char="§"/>
            </a:pPr>
            <a:r>
              <a:rPr lang="fr-FR" sz="2800" dirty="0">
                <a:latin typeface="Calibri" panose="020F0502020204030204" pitchFamily="34" charset="0"/>
                <a:ea typeface="Calibri" panose="020F0502020204030204" pitchFamily="34" charset="0"/>
                <a:cs typeface="Calibri" panose="020F0502020204030204" pitchFamily="34" charset="0"/>
              </a:rPr>
              <a:t>Tout à coup, un loup blanc surgit devant elle. Ses yeux brillaient comme une étoile ! — N’aie pas peur, dit-il. </a:t>
            </a:r>
          </a:p>
          <a:p>
            <a:pPr lvl="1"/>
            <a:endParaRPr lang="fr-FR" sz="2800" dirty="0">
              <a:latin typeface="Calibri" panose="020F0502020204030204" pitchFamily="34" charset="0"/>
              <a:ea typeface="Calibri" panose="020F0502020204030204" pitchFamily="34" charset="0"/>
              <a:cs typeface="Calibri" panose="020F0502020204030204" pitchFamily="34" charset="0"/>
            </a:endParaRPr>
          </a:p>
          <a:p>
            <a:pPr lvl="2"/>
            <a:r>
              <a:rPr lang="fr-FR" sz="2800" b="1" i="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sz="2800" i="1" dirty="0">
                <a:latin typeface="Calibri" panose="020F0502020204030204" pitchFamily="34" charset="0"/>
                <a:ea typeface="Calibri" panose="020F0502020204030204" pitchFamily="34" charset="0"/>
                <a:cs typeface="Calibri" panose="020F0502020204030204" pitchFamily="34" charset="0"/>
              </a:rPr>
              <a:t>Vous remarquez que cette lecture est difficile à comprendre, car je lis mot par mot et je ne respecte pas la ponctuation. </a:t>
            </a:r>
          </a:p>
          <a:p>
            <a:pPr lvl="2"/>
            <a:r>
              <a:rPr lang="fr-FR" sz="2800" b="1" i="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sz="2800" i="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sz="2800" i="1" dirty="0">
                <a:latin typeface="Calibri" panose="020F0502020204030204" pitchFamily="34" charset="0"/>
                <a:ea typeface="Calibri" panose="020F0502020204030204" pitchFamily="34" charset="0"/>
                <a:cs typeface="Calibri" panose="020F0502020204030204" pitchFamily="34" charset="0"/>
              </a:rPr>
              <a:t>Quand je lis comme ça, l’histoire n’est pas vivante et on ne comprend pas bien le sens.</a:t>
            </a:r>
          </a:p>
        </p:txBody>
      </p:sp>
    </p:spTree>
    <p:extLst>
      <p:ext uri="{BB962C8B-B14F-4D97-AF65-F5344CB8AC3E}">
        <p14:creationId xmlns:p14="http://schemas.microsoft.com/office/powerpoint/2010/main" val="2116507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A6711-D57D-8A1B-838E-9F9B7D947CB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7E821D3-8D3D-0EE6-5EC5-61494CABB768}"/>
              </a:ext>
            </a:extLst>
          </p:cNvPr>
          <p:cNvSpPr>
            <a:spLocks noGrp="1"/>
          </p:cNvSpPr>
          <p:nvPr>
            <p:ph type="title"/>
          </p:nvPr>
        </p:nvSpPr>
        <p:spPr>
          <a:xfrm>
            <a:off x="933757" y="293430"/>
            <a:ext cx="10529279" cy="267549"/>
          </a:xfrm>
        </p:spPr>
        <p:txBody>
          <a:bodyPr/>
          <a:lstStyle/>
          <a:p>
            <a:pPr algn="just" defTabSz="342900">
              <a:spcAft>
                <a:spcPts val="450"/>
              </a:spcAft>
            </a:pPr>
            <a:r>
              <a:rPr lang="fr-FR" dirty="0">
                <a:solidFill>
                  <a:srgbClr val="E7E6E6">
                    <a:lumMod val="50000"/>
                  </a:srgbClr>
                </a:solidFill>
                <a:latin typeface="Calibri" panose="020F0502020204030204"/>
              </a:rPr>
              <a:t>Maintenant, nous allons apprendre à lire en respectant la ponctuation. Je vais vous montrer comment faire.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6F7CB3F8-2C4F-8157-13C8-106C53749F06}"/>
              </a:ext>
            </a:extLst>
          </p:cNvPr>
          <p:cNvSpPr>
            <a:spLocks noGrp="1"/>
          </p:cNvSpPr>
          <p:nvPr>
            <p:ph sz="quarter" idx="11"/>
          </p:nvPr>
        </p:nvSpPr>
        <p:spPr>
          <a:xfrm>
            <a:off x="933757" y="658037"/>
            <a:ext cx="10529279" cy="267549"/>
          </a:xfrm>
        </p:spPr>
        <p:txBody>
          <a:bodyPr/>
          <a:lstStyle/>
          <a:p>
            <a:r>
              <a:rPr lang="fr-FR" sz="1600" dirty="0">
                <a:solidFill>
                  <a:schemeClr val="bg1">
                    <a:lumMod val="75000"/>
                  </a:schemeClr>
                </a:solidFill>
              </a:rPr>
              <a:t>Verbaliser la démarche. Lire le texte lentement en montrant chaque signe de ponctuation avec le doigt ou le pointeur.</a:t>
            </a:r>
          </a:p>
        </p:txBody>
      </p:sp>
      <p:sp>
        <p:nvSpPr>
          <p:cNvPr id="13" name="ZoneTexte 12">
            <a:extLst>
              <a:ext uri="{FF2B5EF4-FFF2-40B4-BE49-F238E27FC236}">
                <a16:creationId xmlns:a16="http://schemas.microsoft.com/office/drawing/2014/main" id="{DBB0FE31-C15A-506C-378C-39A4BF3C9061}"/>
              </a:ext>
            </a:extLst>
          </p:cNvPr>
          <p:cNvSpPr txBox="1"/>
          <p:nvPr/>
        </p:nvSpPr>
        <p:spPr>
          <a:xfrm>
            <a:off x="412954" y="2172207"/>
            <a:ext cx="11257935" cy="2893100"/>
          </a:xfrm>
          <a:prstGeom prst="rect">
            <a:avLst/>
          </a:prstGeom>
          <a:noFill/>
        </p:spPr>
        <p:txBody>
          <a:bodyPr wrap="square">
            <a:spAutoFit/>
          </a:bodyPr>
          <a:lstStyle/>
          <a:p>
            <a:pPr lvl="1"/>
            <a:r>
              <a:rPr lang="fr-FR" sz="2800" dirty="0">
                <a:latin typeface="Calibri" panose="020F0502020204030204" pitchFamily="34" charset="0"/>
                <a:ea typeface="Calibri" panose="020F0502020204030204" pitchFamily="34" charset="0"/>
                <a:cs typeface="Calibri" panose="020F0502020204030204" pitchFamily="34" charset="0"/>
              </a:rPr>
              <a:t>Tout à coup</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800" dirty="0">
                <a:latin typeface="Calibri" panose="020F0502020204030204" pitchFamily="34" charset="0"/>
                <a:ea typeface="Calibri" panose="020F0502020204030204" pitchFamily="34" charset="0"/>
                <a:cs typeface="Calibri" panose="020F0502020204030204" pitchFamily="34" charset="0"/>
              </a:rPr>
              <a:t> un loup blanc surgit devant elle</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dirty="0">
                <a:latin typeface="Calibri" panose="020F0502020204030204" pitchFamily="34" charset="0"/>
                <a:ea typeface="Calibri" panose="020F0502020204030204" pitchFamily="34" charset="0"/>
                <a:cs typeface="Calibri" panose="020F0502020204030204" pitchFamily="34" charset="0"/>
              </a:rPr>
              <a:t>Ses yeux brillaient comme une étoile</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 —</a:t>
            </a:r>
            <a:r>
              <a:rPr lang="fr-FR" sz="2800" dirty="0">
                <a:latin typeface="Calibri" panose="020F0502020204030204" pitchFamily="34" charset="0"/>
                <a:ea typeface="Calibri" panose="020F0502020204030204" pitchFamily="34" charset="0"/>
                <a:cs typeface="Calibri" panose="020F0502020204030204" pitchFamily="34" charset="0"/>
              </a:rPr>
              <a:t> N’aie pas peur</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dirty="0">
                <a:latin typeface="Calibri" panose="020F0502020204030204" pitchFamily="34" charset="0"/>
                <a:ea typeface="Calibri" panose="020F0502020204030204" pitchFamily="34" charset="0"/>
                <a:cs typeface="Calibri" panose="020F0502020204030204" pitchFamily="34" charset="0"/>
              </a:rPr>
              <a:t>dit-il</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p>
          <a:p>
            <a:pPr lvl="1"/>
            <a:endParaRPr lang="fr-FR" sz="1400" dirty="0">
              <a:latin typeface="Calibri" panose="020F0502020204030204" pitchFamily="34" charset="0"/>
              <a:ea typeface="Calibri" panose="020F0502020204030204" pitchFamily="34" charset="0"/>
              <a:cs typeface="Calibri" panose="020F0502020204030204" pitchFamily="34" charset="0"/>
            </a:endParaRPr>
          </a:p>
          <a:p>
            <a:pPr lvl="2"/>
            <a:r>
              <a:rPr lang="fr-FR" sz="2800" b="1" i="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sz="2800" i="1" dirty="0">
                <a:latin typeface="Calibri" panose="020F0502020204030204" pitchFamily="34" charset="0"/>
                <a:ea typeface="Calibri" panose="020F0502020204030204" pitchFamily="34" charset="0"/>
                <a:cs typeface="Calibri" panose="020F0502020204030204" pitchFamily="34" charset="0"/>
              </a:rPr>
              <a:t>Vous remarquez que cette lecture est fluide et facile à comprendre, car je lis en de respectant la ponctuation. </a:t>
            </a:r>
          </a:p>
          <a:p>
            <a:pPr lvl="2"/>
            <a:r>
              <a:rPr lang="fr-FR" sz="2800" b="1" i="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sz="2800" i="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sz="2800" i="1" dirty="0">
                <a:latin typeface="Calibri" panose="020F0502020204030204" pitchFamily="34" charset="0"/>
                <a:ea typeface="Calibri" panose="020F0502020204030204" pitchFamily="34" charset="0"/>
                <a:cs typeface="Calibri" panose="020F0502020204030204" pitchFamily="34" charset="0"/>
              </a:rPr>
              <a:t>Quand je lis en respectant la ponctuation, la lecture devient plus claire et plus agréable à écouter.</a:t>
            </a:r>
          </a:p>
        </p:txBody>
      </p:sp>
      <p:sp>
        <p:nvSpPr>
          <p:cNvPr id="6" name="ZoneTexte 5">
            <a:extLst>
              <a:ext uri="{FF2B5EF4-FFF2-40B4-BE49-F238E27FC236}">
                <a16:creationId xmlns:a16="http://schemas.microsoft.com/office/drawing/2014/main" id="{332BF94F-4989-E651-2025-B8116B8653A5}"/>
              </a:ext>
            </a:extLst>
          </p:cNvPr>
          <p:cNvSpPr txBox="1"/>
          <p:nvPr/>
        </p:nvSpPr>
        <p:spPr>
          <a:xfrm>
            <a:off x="521110" y="1331029"/>
            <a:ext cx="11257935" cy="461665"/>
          </a:xfrm>
          <a:prstGeom prst="rect">
            <a:avLst/>
          </a:prstGeom>
          <a:noFill/>
        </p:spPr>
        <p:txBody>
          <a:bodyPr wrap="square">
            <a:spAutoFit/>
          </a:bodyPr>
          <a:lstStyle/>
          <a:p>
            <a:r>
              <a:rPr lang="fr-FR" sz="2400" b="1" i="1" dirty="0">
                <a:solidFill>
                  <a:prstClr val="black"/>
                </a:solidFill>
                <a:latin typeface="Calibri" panose="020F0502020204030204" pitchFamily="34" charset="0"/>
                <a:ea typeface="Calibri" panose="020F0502020204030204" pitchFamily="34" charset="0"/>
                <a:cs typeface="Calibri" panose="020F0502020204030204" pitchFamily="34" charset="0"/>
              </a:rPr>
              <a:t>Je vais lire le texte. Je marque des pauses après chaque point ou virgule. Écoutez bien !</a:t>
            </a:r>
          </a:p>
        </p:txBody>
      </p:sp>
      <p:cxnSp>
        <p:nvCxnSpPr>
          <p:cNvPr id="8" name="Connecteur droit 7">
            <a:extLst>
              <a:ext uri="{FF2B5EF4-FFF2-40B4-BE49-F238E27FC236}">
                <a16:creationId xmlns:a16="http://schemas.microsoft.com/office/drawing/2014/main" id="{0CC87C1F-BF3E-6B8A-F4EF-ACB1F51CA991}"/>
              </a:ext>
            </a:extLst>
          </p:cNvPr>
          <p:cNvCxnSpPr/>
          <p:nvPr/>
        </p:nvCxnSpPr>
        <p:spPr>
          <a:xfrm>
            <a:off x="3018503" y="3205316"/>
            <a:ext cx="6056671"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34459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6311-8DCA-99A6-76A7-A22244403A9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C986563-3D28-A616-83DB-16A257C7E4B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Voici quelques phrases prises dans le texte. Nous allons automatiser leur lecture.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9A960F7-E869-47A8-A2FC-F683DA04FDEE}"/>
              </a:ext>
            </a:extLst>
          </p:cNvPr>
          <p:cNvSpPr>
            <a:spLocks noGrp="1"/>
          </p:cNvSpPr>
          <p:nvPr>
            <p:ph sz="quarter" idx="11"/>
          </p:nvPr>
        </p:nvSpPr>
        <p:spPr/>
        <p:txBody>
          <a:bodyPr/>
          <a:lstStyle/>
          <a:p>
            <a:r>
              <a:rPr lang="fr-FR" sz="1600" dirty="0">
                <a:solidFill>
                  <a:schemeClr val="bg2">
                    <a:lumMod val="50000"/>
                  </a:schemeClr>
                </a:solidFill>
              </a:rPr>
              <a:t>Donner un modèle de lecture. Rappeler la démarche : ne pas lire mot par mot mais lire en respectant la ponctuation.</a:t>
            </a:r>
          </a:p>
        </p:txBody>
      </p:sp>
      <p:sp>
        <p:nvSpPr>
          <p:cNvPr id="13" name="ZoneTexte 12">
            <a:extLst>
              <a:ext uri="{FF2B5EF4-FFF2-40B4-BE49-F238E27FC236}">
                <a16:creationId xmlns:a16="http://schemas.microsoft.com/office/drawing/2014/main" id="{38971216-5385-B64D-829D-97648D3DA12F}"/>
              </a:ext>
            </a:extLst>
          </p:cNvPr>
          <p:cNvSpPr txBox="1"/>
          <p:nvPr/>
        </p:nvSpPr>
        <p:spPr>
          <a:xfrm>
            <a:off x="682273" y="1601727"/>
            <a:ext cx="7541873" cy="2462213"/>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Il était une fois, une jeune fille nommée Élia.</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Surprise, elle s’écria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Malgré la peur qui lui serrait le cœur, Élia suivit le loup.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Élia sentit son cœur battre plus vite, elle avait peur . </a:t>
            </a:r>
          </a:p>
          <a:p>
            <a:pPr marL="800100" lvl="1" indent="-342900">
              <a:buFont typeface="Wingdings" panose="05000000000000000000" pitchFamily="2" charset="2"/>
              <a:buChar char="§"/>
            </a:pPr>
            <a:endParaRPr lang="fr-FR" sz="2200" dirty="0">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C61B2302-912A-A50E-DB76-95FA74B565E3}"/>
              </a:ext>
            </a:extLst>
          </p:cNvPr>
          <p:cNvSpPr txBox="1"/>
          <p:nvPr/>
        </p:nvSpPr>
        <p:spPr>
          <a:xfrm>
            <a:off x="933533" y="1140062"/>
            <a:ext cx="6283344" cy="461665"/>
          </a:xfrm>
          <a:prstGeom prst="rect">
            <a:avLst/>
          </a:prstGeom>
          <a:solidFill>
            <a:schemeClr val="accent1">
              <a:lumMod val="50000"/>
            </a:schemeClr>
          </a:solidFill>
        </p:spPr>
        <p:txBody>
          <a:bodyPr wrap="square">
            <a:spAutoFit/>
          </a:bodyPr>
          <a:lstStyle/>
          <a:p>
            <a:pPr lvl="1"/>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Je marque une pause courte</a:t>
            </a:r>
          </a:p>
        </p:txBody>
      </p:sp>
      <p:sp>
        <p:nvSpPr>
          <p:cNvPr id="7" name="ZoneTexte 6">
            <a:extLst>
              <a:ext uri="{FF2B5EF4-FFF2-40B4-BE49-F238E27FC236}">
                <a16:creationId xmlns:a16="http://schemas.microsoft.com/office/drawing/2014/main" id="{48B027B4-7B98-E008-2CFE-F89F38FD9901}"/>
              </a:ext>
            </a:extLst>
          </p:cNvPr>
          <p:cNvSpPr txBox="1"/>
          <p:nvPr/>
        </p:nvSpPr>
        <p:spPr>
          <a:xfrm>
            <a:off x="682273" y="4474584"/>
            <a:ext cx="9169649" cy="1563377"/>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Que fais-tu là toute seule?» demanda le loup.</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Qui êtes-vous? » dit la jeune fille, d’une voie tremblante.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N’aie pas peur ! » répondit le loup d’une voie calme</a:t>
            </a:r>
          </a:p>
        </p:txBody>
      </p:sp>
      <p:sp>
        <p:nvSpPr>
          <p:cNvPr id="9" name="ZoneTexte 8">
            <a:extLst>
              <a:ext uri="{FF2B5EF4-FFF2-40B4-BE49-F238E27FC236}">
                <a16:creationId xmlns:a16="http://schemas.microsoft.com/office/drawing/2014/main" id="{9C30EA0D-9CC3-1E86-F895-70A848C2083B}"/>
              </a:ext>
            </a:extLst>
          </p:cNvPr>
          <p:cNvSpPr txBox="1"/>
          <p:nvPr/>
        </p:nvSpPr>
        <p:spPr>
          <a:xfrm>
            <a:off x="786581" y="3925440"/>
            <a:ext cx="8996516" cy="430887"/>
          </a:xfrm>
          <a:prstGeom prst="rect">
            <a:avLst/>
          </a:prstGeom>
          <a:solidFill>
            <a:schemeClr val="accent1">
              <a:lumMod val="50000"/>
            </a:schemeClr>
          </a:solidFill>
        </p:spPr>
        <p:txBody>
          <a:bodyPr wrap="square">
            <a:spAutoFit/>
          </a:bodyPr>
          <a:lstStyle/>
          <a:p>
            <a:r>
              <a:rPr lang="fr-FR" sz="2200" b="1" dirty="0">
                <a:solidFill>
                  <a:schemeClr val="bg1"/>
                </a:solidFill>
              </a:rPr>
              <a:t>Je change un peu ma voix pour faire parler le personnage.</a:t>
            </a:r>
          </a:p>
        </p:txBody>
      </p:sp>
    </p:spTree>
    <p:extLst>
      <p:ext uri="{BB962C8B-B14F-4D97-AF65-F5344CB8AC3E}">
        <p14:creationId xmlns:p14="http://schemas.microsoft.com/office/powerpoint/2010/main" val="781292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B5ED-1718-9CA6-203A-795849D370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B5A1CD-5363-9A53-876C-DDC79A029929}"/>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55178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1141-AD2E-9AE4-3B33-EF8BF7A7FA3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D24F3D27-2AF2-CF76-6610-ED69B6A3C31B}"/>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D24F3D27-2AF2-CF76-6610-ED69B6A3C31B}"/>
                  </a:ext>
                </a:extLst>
              </p:cNvPr>
              <p:cNvPicPr/>
              <p:nvPr/>
            </p:nvPicPr>
            <p:blipFill>
              <a:blip r:embed="rId4"/>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Encre 16">
                <a:extLst>
                  <a:ext uri="{FF2B5EF4-FFF2-40B4-BE49-F238E27FC236}">
                    <a16:creationId xmlns:a16="http://schemas.microsoft.com/office/drawing/2014/main" id="{3292E1A6-4CC5-EED5-C2FB-267E8889F787}"/>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3292E1A6-4CC5-EED5-C2FB-267E8889F787}"/>
                  </a:ext>
                </a:extLst>
              </p:cNvPr>
              <p:cNvPicPr/>
              <p:nvPr/>
            </p:nvPicPr>
            <p:blipFill>
              <a:blip r:embed="rId6"/>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Encre 18">
                <a:extLst>
                  <a:ext uri="{FF2B5EF4-FFF2-40B4-BE49-F238E27FC236}">
                    <a16:creationId xmlns:a16="http://schemas.microsoft.com/office/drawing/2014/main" id="{E27B84D2-4931-877A-0E02-2439A43A2C5D}"/>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E27B84D2-4931-877A-0E02-2439A43A2C5D}"/>
                  </a:ext>
                </a:extLst>
              </p:cNvPr>
              <p:cNvPicPr/>
              <p:nvPr/>
            </p:nvPicPr>
            <p:blipFill>
              <a:blip r:embed="rId8"/>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EBB43B95-F456-F71D-D25E-804033C5FBDD}"/>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9">
              <p14:nvContentPartPr>
                <p14:cNvPr id="20" name="Encre 19">
                  <a:extLst>
                    <a:ext uri="{FF2B5EF4-FFF2-40B4-BE49-F238E27FC236}">
                      <a16:creationId xmlns:a16="http://schemas.microsoft.com/office/drawing/2014/main" id="{15C43095-409F-99FD-770E-CE8F29CAE845}"/>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15C43095-409F-99FD-770E-CE8F29CAE845}"/>
                    </a:ext>
                  </a:extLst>
                </p:cNvPr>
                <p:cNvPicPr/>
                <p:nvPr/>
              </p:nvPicPr>
              <p:blipFill>
                <a:blip r:embed="rId10"/>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6AD856B2-489B-378F-6569-9F04267ECEF9}"/>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6AD856B2-489B-378F-6569-9F04267ECEF9}"/>
                    </a:ext>
                  </a:extLst>
                </p:cNvPr>
                <p:cNvPicPr/>
                <p:nvPr/>
              </p:nvPicPr>
              <p:blipFill>
                <a:blip r:embed="rId12"/>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Encre 21">
                  <a:extLst>
                    <a:ext uri="{FF2B5EF4-FFF2-40B4-BE49-F238E27FC236}">
                      <a16:creationId xmlns:a16="http://schemas.microsoft.com/office/drawing/2014/main" id="{F8CA445B-2B3A-F716-D4FE-B0A74F2BD90D}"/>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F8CA445B-2B3A-F716-D4FE-B0A74F2BD90D}"/>
                    </a:ext>
                  </a:extLst>
                </p:cNvPr>
                <p:cNvPicPr/>
                <p:nvPr/>
              </p:nvPicPr>
              <p:blipFill>
                <a:blip r:embed="rId14"/>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4EB7673E-30F4-F84A-F37F-5337CB04E2CC}"/>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Lisez à haute voix ces phrases.</a:t>
            </a:r>
          </a:p>
        </p:txBody>
      </p:sp>
      <p:sp>
        <p:nvSpPr>
          <p:cNvPr id="10" name="Espace réservé du contenu 3">
            <a:extLst>
              <a:ext uri="{FF2B5EF4-FFF2-40B4-BE49-F238E27FC236}">
                <a16:creationId xmlns:a16="http://schemas.microsoft.com/office/drawing/2014/main" id="{7D7EEEAB-3F67-9B9A-435B-04B132A81F4D}"/>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2">
                    <a:lumMod val="50000"/>
                  </a:schemeClr>
                </a:solidFill>
              </a:rPr>
              <a:t>Corriger systématiquement. Accompagner les élèves en difficulté.</a:t>
            </a:r>
          </a:p>
        </p:txBody>
      </p:sp>
      <p:sp>
        <p:nvSpPr>
          <p:cNvPr id="4" name="ZoneTexte 3">
            <a:extLst>
              <a:ext uri="{FF2B5EF4-FFF2-40B4-BE49-F238E27FC236}">
                <a16:creationId xmlns:a16="http://schemas.microsoft.com/office/drawing/2014/main" id="{CFD74A02-C4C9-4AAB-C075-7F19CBBE64B1}"/>
              </a:ext>
            </a:extLst>
          </p:cNvPr>
          <p:cNvSpPr txBox="1"/>
          <p:nvPr/>
        </p:nvSpPr>
        <p:spPr>
          <a:xfrm>
            <a:off x="933533" y="1140062"/>
            <a:ext cx="6283344" cy="461665"/>
          </a:xfrm>
          <a:prstGeom prst="rect">
            <a:avLst/>
          </a:prstGeom>
          <a:solidFill>
            <a:schemeClr val="accent1">
              <a:lumMod val="50000"/>
            </a:schemeClr>
          </a:solidFill>
        </p:spPr>
        <p:txBody>
          <a:bodyPr wrap="square">
            <a:spAutoFit/>
          </a:bodyPr>
          <a:lstStyle/>
          <a:p>
            <a:pPr lvl="1"/>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Je marque une pause courte</a:t>
            </a:r>
          </a:p>
        </p:txBody>
      </p:sp>
      <p:sp>
        <p:nvSpPr>
          <p:cNvPr id="5" name="ZoneTexte 4">
            <a:extLst>
              <a:ext uri="{FF2B5EF4-FFF2-40B4-BE49-F238E27FC236}">
                <a16:creationId xmlns:a16="http://schemas.microsoft.com/office/drawing/2014/main" id="{0C046594-93F9-7EEE-BB22-534D4665920E}"/>
              </a:ext>
            </a:extLst>
          </p:cNvPr>
          <p:cNvSpPr txBox="1"/>
          <p:nvPr/>
        </p:nvSpPr>
        <p:spPr>
          <a:xfrm>
            <a:off x="682273" y="1639464"/>
            <a:ext cx="7541873" cy="2462213"/>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Il était une fois, une jeune fille nommée Élia.</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Surprise, elle s’écria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Malgré la peur qui lui serrait le cœur, Élia suivit le loup.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Élia sentit son cœur battre plus vite, elle avait peur . </a:t>
            </a:r>
          </a:p>
          <a:p>
            <a:pPr marL="800100" lvl="1" indent="-342900">
              <a:buFont typeface="Wingdings" panose="05000000000000000000" pitchFamily="2" charset="2"/>
              <a:buChar char="§"/>
            </a:pPr>
            <a:endParaRPr lang="fr-FR" sz="2200" dirty="0">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9C62C1FF-0E51-60BA-F307-2317E782B66D}"/>
              </a:ext>
            </a:extLst>
          </p:cNvPr>
          <p:cNvSpPr txBox="1"/>
          <p:nvPr/>
        </p:nvSpPr>
        <p:spPr>
          <a:xfrm>
            <a:off x="786581" y="3925440"/>
            <a:ext cx="8996516" cy="430887"/>
          </a:xfrm>
          <a:prstGeom prst="rect">
            <a:avLst/>
          </a:prstGeom>
          <a:solidFill>
            <a:schemeClr val="accent1">
              <a:lumMod val="50000"/>
            </a:schemeClr>
          </a:solidFill>
        </p:spPr>
        <p:txBody>
          <a:bodyPr wrap="square">
            <a:spAutoFit/>
          </a:bodyPr>
          <a:lstStyle/>
          <a:p>
            <a:r>
              <a:rPr lang="fr-FR" sz="2200" b="1" dirty="0">
                <a:solidFill>
                  <a:schemeClr val="bg1"/>
                </a:solidFill>
              </a:rPr>
              <a:t>Je change un peu ma voix pour faire parler le personnage.</a:t>
            </a:r>
          </a:p>
        </p:txBody>
      </p:sp>
      <p:sp>
        <p:nvSpPr>
          <p:cNvPr id="7" name="ZoneTexte 6">
            <a:extLst>
              <a:ext uri="{FF2B5EF4-FFF2-40B4-BE49-F238E27FC236}">
                <a16:creationId xmlns:a16="http://schemas.microsoft.com/office/drawing/2014/main" id="{C921CCDB-633A-5049-C5E6-C1C269FAF89C}"/>
              </a:ext>
            </a:extLst>
          </p:cNvPr>
          <p:cNvSpPr txBox="1"/>
          <p:nvPr/>
        </p:nvSpPr>
        <p:spPr>
          <a:xfrm>
            <a:off x="682273" y="4466686"/>
            <a:ext cx="9169649" cy="1563377"/>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Que fais-tu là toute seule?» demanda le loup.</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Qui êtes-vous? » dit la jeune fille, d’une voie tremblante. </a:t>
            </a:r>
          </a:p>
          <a:p>
            <a:pPr marL="800100" lvl="1" indent="-342900">
              <a:lnSpc>
                <a:spcPct val="150000"/>
              </a:lnSpc>
              <a:buFont typeface="Wingdings" panose="05000000000000000000" pitchFamily="2" charset="2"/>
              <a:buChar char="§"/>
            </a:pPr>
            <a:r>
              <a:rPr lang="fr-FR" sz="2200" dirty="0">
                <a:latin typeface="Calibri" panose="020F0502020204030204" pitchFamily="34" charset="0"/>
                <a:ea typeface="Calibri" panose="020F0502020204030204" pitchFamily="34" charset="0"/>
                <a:cs typeface="Calibri" panose="020F0502020204030204" pitchFamily="34" charset="0"/>
              </a:rPr>
              <a:t>« N’aie pas peur ! » répondit le loup d’une voie calme</a:t>
            </a:r>
          </a:p>
        </p:txBody>
      </p:sp>
    </p:spTree>
    <p:extLst>
      <p:ext uri="{BB962C8B-B14F-4D97-AF65-F5344CB8AC3E}">
        <p14:creationId xmlns:p14="http://schemas.microsoft.com/office/powerpoint/2010/main" val="130214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58F-D377-514F-2208-5F028A195B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BE2A13-B9F5-CAA8-7727-F56AFF1E3C32}"/>
              </a:ext>
            </a:extLst>
          </p:cNvPr>
          <p:cNvSpPr>
            <a:spLocks noGrp="1"/>
          </p:cNvSpPr>
          <p:nvPr>
            <p:ph type="title"/>
          </p:nvPr>
        </p:nvSpPr>
        <p:spPr/>
        <p:txBody>
          <a:bodyPr/>
          <a:lstStyle/>
          <a:p>
            <a:r>
              <a:rPr lang="fr-FR" dirty="0">
                <a:solidFill>
                  <a:srgbClr val="E7E6E6">
                    <a:lumMod val="50000"/>
                  </a:srgbClr>
                </a:solidFill>
                <a:latin typeface="Calibri" panose="020F0502020204030204"/>
              </a:rPr>
              <a:t>Lisez à haute voix les groupes de mots  suivants. Travaillez en binômes.</a:t>
            </a:r>
            <a:endParaRPr lang="fr-FR" dirty="0"/>
          </a:p>
        </p:txBody>
      </p:sp>
      <p:sp>
        <p:nvSpPr>
          <p:cNvPr id="3" name="Espace réservé du contenu 2">
            <a:extLst>
              <a:ext uri="{FF2B5EF4-FFF2-40B4-BE49-F238E27FC236}">
                <a16:creationId xmlns:a16="http://schemas.microsoft.com/office/drawing/2014/main" id="{19180674-DC71-33E7-5B4B-45871B68B62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Rappeler la démarche : marquer une petite pause après chaque groupe de mots.</a:t>
            </a:r>
          </a:p>
        </p:txBody>
      </p:sp>
      <p:pic>
        <p:nvPicPr>
          <p:cNvPr id="6" name="Image 5" descr="Une image contenant texte, capture d’écran, Police, ligne&#10;&#10;Le contenu généré par l’IA peut être incorrect.">
            <a:extLst>
              <a:ext uri="{FF2B5EF4-FFF2-40B4-BE49-F238E27FC236}">
                <a16:creationId xmlns:a16="http://schemas.microsoft.com/office/drawing/2014/main" id="{3DE321D9-EF70-01D4-9B04-E06A07EB1103}"/>
              </a:ext>
            </a:extLst>
          </p:cNvPr>
          <p:cNvPicPr>
            <a:picLocks noChangeAspect="1"/>
          </p:cNvPicPr>
          <p:nvPr/>
        </p:nvPicPr>
        <p:blipFill>
          <a:blip r:embed="rId2"/>
          <a:stretch>
            <a:fillRect/>
          </a:stretch>
        </p:blipFill>
        <p:spPr>
          <a:xfrm>
            <a:off x="1029972" y="1752953"/>
            <a:ext cx="10488621" cy="1413034"/>
          </a:xfrm>
          <a:prstGeom prst="rect">
            <a:avLst/>
          </a:prstGeom>
        </p:spPr>
      </p:pic>
    </p:spTree>
    <p:extLst>
      <p:ext uri="{BB962C8B-B14F-4D97-AF65-F5344CB8AC3E}">
        <p14:creationId xmlns:p14="http://schemas.microsoft.com/office/powerpoint/2010/main" val="4010174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pic>
        <p:nvPicPr>
          <p:cNvPr id="6" name="Image 5" descr="Une image contenant texte, capture d’écran, Police&#10;&#10;Le contenu généré par l’IA peut être incorrect.">
            <a:extLst>
              <a:ext uri="{FF2B5EF4-FFF2-40B4-BE49-F238E27FC236}">
                <a16:creationId xmlns:a16="http://schemas.microsoft.com/office/drawing/2014/main" id="{442CD6FE-F905-43B6-2D51-47E66952F5A2}"/>
              </a:ext>
            </a:extLst>
          </p:cNvPr>
          <p:cNvPicPr>
            <a:picLocks noChangeAspect="1"/>
          </p:cNvPicPr>
          <p:nvPr/>
        </p:nvPicPr>
        <p:blipFill>
          <a:blip r:embed="rId2"/>
          <a:stretch>
            <a:fillRect/>
          </a:stretch>
        </p:blipFill>
        <p:spPr>
          <a:xfrm>
            <a:off x="449054" y="1605900"/>
            <a:ext cx="11529829" cy="2621971"/>
          </a:xfrm>
          <a:prstGeom prst="rect">
            <a:avLst/>
          </a:prstGeom>
        </p:spPr>
      </p:pic>
      <p:sp>
        <p:nvSpPr>
          <p:cNvPr id="2" name="Titre 1">
            <a:extLst>
              <a:ext uri="{FF2B5EF4-FFF2-40B4-BE49-F238E27FC236}">
                <a16:creationId xmlns:a16="http://schemas.microsoft.com/office/drawing/2014/main" id="{4BA4E7A5-8232-A1D4-9908-D976DF9F365F}"/>
              </a:ext>
            </a:extLst>
          </p:cNvPr>
          <p:cNvSpPr>
            <a:spLocks noGrp="1"/>
          </p:cNvSpPr>
          <p:nvPr>
            <p:ph type="title"/>
          </p:nvPr>
        </p:nvSpPr>
        <p:spPr/>
        <p:txBody>
          <a:bodyPr/>
          <a:lstStyle/>
          <a:p>
            <a:r>
              <a:rPr lang="fr-FR" dirty="0">
                <a:solidFill>
                  <a:srgbClr val="E7E6E6">
                    <a:lumMod val="50000"/>
                  </a:srgbClr>
                </a:solidFill>
                <a:latin typeface="Calibri" panose="020F0502020204030204"/>
              </a:rPr>
              <a:t>Lisez les phrases suivantes en marquant des pauses en fonction du type de la ponctuation.</a:t>
            </a:r>
            <a:endParaRPr lang="fr-FR" dirty="0"/>
          </a:p>
        </p:txBody>
      </p:sp>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quelques binômes pour présenter le travail devant la classe. Demander de justifier les réponses.</a:t>
            </a:r>
            <a:endParaRPr lang="fr-FR" sz="1600" dirty="0"/>
          </a:p>
        </p:txBody>
      </p:sp>
    </p:spTree>
    <p:extLst>
      <p:ext uri="{BB962C8B-B14F-4D97-AF65-F5344CB8AC3E}">
        <p14:creationId xmlns:p14="http://schemas.microsoft.com/office/powerpoint/2010/main" val="836495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6C4DA-F75B-A427-CEA9-1FB45928B2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02A09-7751-E9C9-6A23-EBDD7A1D8960}"/>
              </a:ext>
            </a:extLst>
          </p:cNvPr>
          <p:cNvSpPr>
            <a:spLocks noGrp="1"/>
          </p:cNvSpPr>
          <p:nvPr>
            <p:ph type="body" sz="quarter" idx="10"/>
          </p:nvPr>
        </p:nvSpPr>
        <p:spPr/>
        <p:txBody>
          <a:bodyPr>
            <a:normAutofit fontScale="85000" lnSpcReduction="10000"/>
          </a:bodyPr>
          <a:lstStyle/>
          <a:p>
            <a:r>
              <a:rPr lang="fr-FR" dirty="0"/>
              <a:t>10 min</a:t>
            </a:r>
          </a:p>
        </p:txBody>
      </p:sp>
    </p:spTree>
    <p:extLst>
      <p:ext uri="{BB962C8B-B14F-4D97-AF65-F5344CB8AC3E}">
        <p14:creationId xmlns:p14="http://schemas.microsoft.com/office/powerpoint/2010/main" val="25139577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8210-31D7-8A45-18CD-944F1459551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2D8524F-E247-7273-9F40-6E8AAB785ED7}"/>
              </a:ext>
            </a:extLst>
          </p:cNvPr>
          <p:cNvSpPr>
            <a:spLocks noGrp="1"/>
          </p:cNvSpPr>
          <p:nvPr>
            <p:ph type="title"/>
          </p:nvPr>
        </p:nvSpPr>
        <p:spPr/>
        <p:txBody>
          <a:bodyPr/>
          <a:lstStyle/>
          <a:p>
            <a:r>
              <a:rPr lang="fr-FR" dirty="0">
                <a:solidFill>
                  <a:srgbClr val="E7E6E6">
                    <a:lumMod val="50000"/>
                  </a:srgbClr>
                </a:solidFill>
                <a:latin typeface="Calibri" panose="020F0502020204030204"/>
              </a:rPr>
              <a:t>Lisez à haute voix le texte suivant. N’oubliez pas, lisez en respectant la ponctuation. Travaillez seuls.</a:t>
            </a:r>
          </a:p>
        </p:txBody>
      </p:sp>
      <p:sp>
        <p:nvSpPr>
          <p:cNvPr id="10" name="Espace réservé du contenu 3">
            <a:extLst>
              <a:ext uri="{FF2B5EF4-FFF2-40B4-BE49-F238E27FC236}">
                <a16:creationId xmlns:a16="http://schemas.microsoft.com/office/drawing/2014/main" id="{84B2CF35-B832-FDD1-1E2F-6D469DAB6B68}"/>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Circuler dans les rangs. Accompagner les élèves en difficulté. Corrigez systématiquement les erreurs de lecture.</a:t>
            </a: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9DC46CB5-18ED-BC7F-DBBB-45715E10B933}"/>
              </a:ext>
            </a:extLst>
          </p:cNvPr>
          <p:cNvPicPr>
            <a:picLocks noChangeAspect="1"/>
          </p:cNvPicPr>
          <p:nvPr/>
        </p:nvPicPr>
        <p:blipFill>
          <a:blip r:embed="rId2"/>
          <a:srcRect t="34718"/>
          <a:stretch>
            <a:fillRect/>
          </a:stretch>
        </p:blipFill>
        <p:spPr>
          <a:xfrm>
            <a:off x="1864899" y="5388428"/>
            <a:ext cx="7264773" cy="1069563"/>
          </a:xfrm>
          <a:prstGeom prst="rect">
            <a:avLst/>
          </a:prstGeom>
        </p:spPr>
      </p:pic>
      <p:pic>
        <p:nvPicPr>
          <p:cNvPr id="3" name="Image 2">
            <a:extLst>
              <a:ext uri="{FF2B5EF4-FFF2-40B4-BE49-F238E27FC236}">
                <a16:creationId xmlns:a16="http://schemas.microsoft.com/office/drawing/2014/main" id="{105B69D1-4D24-78FE-D183-0006DCBE668D}"/>
              </a:ext>
            </a:extLst>
          </p:cNvPr>
          <p:cNvPicPr>
            <a:picLocks noChangeAspect="1"/>
          </p:cNvPicPr>
          <p:nvPr/>
        </p:nvPicPr>
        <p:blipFill>
          <a:blip r:embed="rId3"/>
          <a:stretch>
            <a:fillRect/>
          </a:stretch>
        </p:blipFill>
        <p:spPr>
          <a:xfrm>
            <a:off x="8881788" y="1216381"/>
            <a:ext cx="3072088" cy="2746020"/>
          </a:xfrm>
          <a:prstGeom prst="rect">
            <a:avLst/>
          </a:prstGeom>
          <a:ln>
            <a:noFill/>
          </a:ln>
          <a:effectLst>
            <a:softEdge rad="112500"/>
          </a:effectLst>
        </p:spPr>
      </p:pic>
      <p:sp>
        <p:nvSpPr>
          <p:cNvPr id="8" name="ZoneTexte 7">
            <a:extLst>
              <a:ext uri="{FF2B5EF4-FFF2-40B4-BE49-F238E27FC236}">
                <a16:creationId xmlns:a16="http://schemas.microsoft.com/office/drawing/2014/main" id="{E1EC0E80-B190-B34A-2BE5-07601711DDDD}"/>
              </a:ext>
            </a:extLst>
          </p:cNvPr>
          <p:cNvSpPr txBox="1"/>
          <p:nvPr/>
        </p:nvSpPr>
        <p:spPr>
          <a:xfrm>
            <a:off x="531974" y="1204018"/>
            <a:ext cx="8349813" cy="3967750"/>
          </a:xfrm>
          <a:prstGeom prst="rect">
            <a:avLst/>
          </a:prstGeom>
          <a:solidFill>
            <a:schemeClr val="tx2">
              <a:lumMod val="10000"/>
              <a:lumOff val="90000"/>
            </a:schemeClr>
          </a:solidFill>
          <a:ln>
            <a:solidFill>
              <a:schemeClr val="tx2"/>
            </a:solidFill>
          </a:ln>
        </p:spPr>
        <p:txBody>
          <a:bodyPr wrap="square">
            <a:spAutoFit/>
          </a:bodyPr>
          <a:lstStyle/>
          <a:p>
            <a:pPr algn="justLow">
              <a:buNone/>
            </a:pPr>
            <a:r>
              <a:rPr lang="fr-FR"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r-FR" sz="2200" dirty="0">
                <a:effectLst/>
                <a:latin typeface="Calibri" panose="020F0502020204030204" pitchFamily="34" charset="0"/>
                <a:ea typeface="Calibri" panose="020F0502020204030204" pitchFamily="34" charset="0"/>
                <a:cs typeface="Calibri" panose="020F0502020204030204" pitchFamily="34" charset="0"/>
              </a:rPr>
              <a:t>Il était une fois une jeune fille nommée Élia, qui vivait paisiblement au bord d’une immense forêt, au pied d’une grande montagne. Tous les habitants évitaient cette forêt, car chaque soir, ils entendaient des voix étranges résonner entre les arbres. Mais Élia, elle, n’y croyait pas. </a:t>
            </a:r>
          </a:p>
          <a:p>
            <a:pPr algn="justLow">
              <a:spcBef>
                <a:spcPts val="200"/>
              </a:spcBef>
              <a:buNone/>
            </a:pPr>
            <a:r>
              <a:rPr lang="fr-FR" sz="2200" dirty="0">
                <a:effectLst/>
                <a:latin typeface="Calibri" panose="020F0502020204030204" pitchFamily="34" charset="0"/>
                <a:ea typeface="Calibri" panose="020F0502020204030204" pitchFamily="34" charset="0"/>
                <a:cs typeface="Calibri" panose="020F0502020204030204" pitchFamily="34" charset="0"/>
              </a:rPr>
              <a:t>    Un matin d’automne, alors qu’elle cueillait des champignons, elle aperçut une lumière bleue qui brillait entre les branches des arbres. Surprise, elle s’écria : </a:t>
            </a:r>
          </a:p>
          <a:p>
            <a:pPr algn="justLow">
              <a:buNone/>
            </a:pPr>
            <a:r>
              <a:rPr lang="fr-FR" sz="2200" kern="100" dirty="0">
                <a:effectLst/>
                <a:latin typeface="Calibri" panose="020F0502020204030204" pitchFamily="34" charset="0"/>
                <a:ea typeface="Calibri" panose="020F0502020204030204" pitchFamily="34" charset="0"/>
                <a:cs typeface="Calibri" panose="020F0502020204030204" pitchFamily="34" charset="0"/>
              </a:rPr>
              <a:t>    - Qu’est-ce que c’est ? Sans réfléchir, elle s’avança. Mais soudain, un vent glacial</a:t>
            </a:r>
            <a:r>
              <a:rPr lang="fr-FR" sz="2200" kern="100" dirty="0">
                <a:latin typeface="Calibri" panose="020F0502020204030204" pitchFamily="34" charset="0"/>
                <a:ea typeface="Calibri" panose="020F0502020204030204" pitchFamily="34" charset="0"/>
                <a:cs typeface="Calibri" panose="020F0502020204030204" pitchFamily="34" charset="0"/>
              </a:rPr>
              <a:t> </a:t>
            </a:r>
            <a:r>
              <a:rPr lang="fr-FR" sz="2200" kern="100" dirty="0">
                <a:effectLst/>
                <a:latin typeface="Calibri" panose="020F0502020204030204" pitchFamily="34" charset="0"/>
                <a:ea typeface="Calibri" panose="020F0502020204030204" pitchFamily="34" charset="0"/>
                <a:cs typeface="Calibri" panose="020F0502020204030204" pitchFamily="34" charset="0"/>
              </a:rPr>
              <a:t>souffla, et la lumière disparut. La forêt devint silencieuse…</a:t>
            </a:r>
          </a:p>
          <a:p>
            <a:pPr algn="justLow">
              <a:buNone/>
            </a:pPr>
            <a:r>
              <a:rPr lang="fr-FR" sz="2200" kern="100" dirty="0">
                <a:effectLst/>
                <a:latin typeface="Calibri" panose="020F0502020204030204" pitchFamily="34" charset="0"/>
                <a:ea typeface="Calibri" panose="020F0502020204030204" pitchFamily="34" charset="0"/>
                <a:cs typeface="Calibri" panose="020F0502020204030204" pitchFamily="34" charset="0"/>
              </a:rPr>
              <a:t>Élia sentit son cœur battre plus vite, elle avait peur, mais</a:t>
            </a:r>
            <a:r>
              <a:rPr lang="fr-FR" sz="2200" kern="100" dirty="0">
                <a:latin typeface="Calibri" panose="020F0502020204030204" pitchFamily="34" charset="0"/>
                <a:ea typeface="Calibri" panose="020F0502020204030204" pitchFamily="34" charset="0"/>
                <a:cs typeface="Calibri" panose="020F0502020204030204" pitchFamily="34" charset="0"/>
              </a:rPr>
              <a:t> </a:t>
            </a:r>
            <a:r>
              <a:rPr lang="fr-FR" sz="2200" kern="100" dirty="0">
                <a:effectLst/>
                <a:latin typeface="Calibri" panose="020F0502020204030204" pitchFamily="34" charset="0"/>
                <a:ea typeface="Calibri" panose="020F0502020204030204" pitchFamily="34" charset="0"/>
                <a:cs typeface="Calibri" panose="020F0502020204030204" pitchFamily="34" charset="0"/>
              </a:rPr>
              <a:t>une force mystérieuse la poussait à continuer.</a:t>
            </a:r>
          </a:p>
        </p:txBody>
      </p:sp>
    </p:spTree>
    <p:extLst>
      <p:ext uri="{BB962C8B-B14F-4D97-AF65-F5344CB8AC3E}">
        <p14:creationId xmlns:p14="http://schemas.microsoft.com/office/powerpoint/2010/main" val="2749898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dire ce que nous avons appris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3" name="ZoneTexte 2">
            <a:extLst>
              <a:ext uri="{FF2B5EF4-FFF2-40B4-BE49-F238E27FC236}">
                <a16:creationId xmlns:a16="http://schemas.microsoft.com/office/drawing/2014/main" id="{176A879D-7242-DB6D-0BF9-3DF963556137}"/>
              </a:ext>
            </a:extLst>
          </p:cNvPr>
          <p:cNvSpPr txBox="1"/>
          <p:nvPr/>
        </p:nvSpPr>
        <p:spPr>
          <a:xfrm>
            <a:off x="482600" y="3394255"/>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2. Nous avons aussi appris :</a:t>
            </a:r>
          </a:p>
        </p:txBody>
      </p:sp>
      <p:sp>
        <p:nvSpPr>
          <p:cNvPr id="5" name="ZoneTexte 4">
            <a:extLst>
              <a:ext uri="{FF2B5EF4-FFF2-40B4-BE49-F238E27FC236}">
                <a16:creationId xmlns:a16="http://schemas.microsoft.com/office/drawing/2014/main" id="{853B2FF2-0A86-AF3B-C1A6-CB80BAD89138}"/>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1. Aujourd’hui, nous avons appris :</a:t>
            </a:r>
          </a:p>
        </p:txBody>
      </p:sp>
      <p:sp>
        <p:nvSpPr>
          <p:cNvPr id="6" name="Rectangle 5">
            <a:extLst>
              <a:ext uri="{FF2B5EF4-FFF2-40B4-BE49-F238E27FC236}">
                <a16:creationId xmlns:a16="http://schemas.microsoft.com/office/drawing/2014/main" id="{AD23B6DC-5D06-DD3C-1AA3-671AF333D68E}"/>
              </a:ext>
            </a:extLst>
          </p:cNvPr>
          <p:cNvSpPr/>
          <p:nvPr/>
        </p:nvSpPr>
        <p:spPr>
          <a:xfrm>
            <a:off x="909092" y="4019285"/>
            <a:ext cx="9813337" cy="1323439"/>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CB21ACF-48FD-B9BA-4B5A-63DE2E465145}"/>
              </a:ext>
            </a:extLst>
          </p:cNvPr>
          <p:cNvSpPr/>
          <p:nvPr/>
        </p:nvSpPr>
        <p:spPr>
          <a:xfrm>
            <a:off x="883270" y="1682945"/>
            <a:ext cx="9839160" cy="1477328"/>
          </a:xfrm>
          <a:prstGeom prst="rect">
            <a:avLst/>
          </a:prstGeom>
          <a:solidFill>
            <a:schemeClr val="accent2">
              <a:lumMod val="20000"/>
              <a:lumOff val="80000"/>
            </a:schemeClr>
          </a:solidFill>
          <a:ln>
            <a:solidFill>
              <a:schemeClr val="tx1"/>
            </a:solidFill>
          </a:ln>
        </p:spPr>
        <p:txBody>
          <a:bodyPr wrap="square">
            <a:spAutoFit/>
          </a:bodyPr>
          <a:lstStyle/>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p:txBody>
      </p:sp>
    </p:spTree>
    <p:extLst>
      <p:ext uri="{BB962C8B-B14F-4D97-AF65-F5344CB8AC3E}">
        <p14:creationId xmlns:p14="http://schemas.microsoft.com/office/powerpoint/2010/main" val="892218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ce que nous avons appris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6" name="ZoneTexte 5">
            <a:extLst>
              <a:ext uri="{FF2B5EF4-FFF2-40B4-BE49-F238E27FC236}">
                <a16:creationId xmlns:a16="http://schemas.microsoft.com/office/drawing/2014/main" id="{D4218E26-424D-2E64-C4EB-0DC3722B31D1}"/>
              </a:ext>
            </a:extLst>
          </p:cNvPr>
          <p:cNvSpPr txBox="1"/>
          <p:nvPr/>
        </p:nvSpPr>
        <p:spPr>
          <a:xfrm>
            <a:off x="482600" y="3394255"/>
            <a:ext cx="7634702" cy="492122"/>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sz="2400" b="1" dirty="0"/>
              <a:t>2. Nous avons aussi appris à :</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202077"/>
            <a:ext cx="7634702" cy="492122"/>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sz="2400" b="1" dirty="0"/>
              <a:t>1. Aujourd’hui, nous avons appris à :</a:t>
            </a:r>
          </a:p>
        </p:txBody>
      </p:sp>
      <p:sp>
        <p:nvSpPr>
          <p:cNvPr id="9" name="Rectangle 8">
            <a:extLst>
              <a:ext uri="{FF2B5EF4-FFF2-40B4-BE49-F238E27FC236}">
                <a16:creationId xmlns:a16="http://schemas.microsoft.com/office/drawing/2014/main" id="{799CAD19-CD6A-BB57-2696-79200CDF0F23}"/>
              </a:ext>
            </a:extLst>
          </p:cNvPr>
          <p:cNvSpPr/>
          <p:nvPr/>
        </p:nvSpPr>
        <p:spPr>
          <a:xfrm>
            <a:off x="909092" y="4019285"/>
            <a:ext cx="9813337" cy="1938992"/>
          </a:xfrm>
          <a:prstGeom prst="rect">
            <a:avLst/>
          </a:prstGeom>
          <a:solidFill>
            <a:schemeClr val="accent2">
              <a:lumMod val="20000"/>
              <a:lumOff val="80000"/>
            </a:schemeClr>
          </a:solidFill>
          <a:ln>
            <a:solidFill>
              <a:schemeClr val="tx1"/>
            </a:solidFill>
          </a:ln>
        </p:spPr>
        <p:txBody>
          <a:bodyPr wrap="square">
            <a:spAutoFit/>
          </a:bodyPr>
          <a:lstStyle/>
          <a:p>
            <a:r>
              <a:rPr lang="fr-FR" sz="2400" b="1" dirty="0">
                <a:latin typeface="Calibri" panose="020F0502020204030204" pitchFamily="34" charset="0"/>
                <a:ea typeface="Calibri" panose="020F0502020204030204" pitchFamily="34" charset="0"/>
                <a:cs typeface="Calibri" panose="020F0502020204030204" pitchFamily="34" charset="0"/>
              </a:rPr>
              <a:t>Lire par groupes de mots et marquer des pauses en respectant la ponctuation expressive :</a:t>
            </a:r>
            <a:endParaRPr lang="fr-FR"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Que fais-tu là</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Demanda le loup</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Qu’est-ce que c’est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Sans réfléchir</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elle s’avança</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Quel courage</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a:t>
            </a:r>
            <a:r>
              <a:rPr lang="fr-FR" sz="2400"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Rectangle 9">
            <a:extLst>
              <a:ext uri="{FF2B5EF4-FFF2-40B4-BE49-F238E27FC236}">
                <a16:creationId xmlns:a16="http://schemas.microsoft.com/office/drawing/2014/main" id="{E5105594-BC98-A15E-2344-AEF921FA33AE}"/>
              </a:ext>
            </a:extLst>
          </p:cNvPr>
          <p:cNvSpPr/>
          <p:nvPr/>
        </p:nvSpPr>
        <p:spPr>
          <a:xfrm>
            <a:off x="883270" y="1682945"/>
            <a:ext cx="9839160" cy="1569660"/>
          </a:xfrm>
          <a:prstGeom prst="rect">
            <a:avLst/>
          </a:prstGeom>
          <a:solidFill>
            <a:schemeClr val="accent2">
              <a:lumMod val="20000"/>
              <a:lumOff val="80000"/>
            </a:schemeClr>
          </a:solidFill>
          <a:ln>
            <a:solidFill>
              <a:schemeClr val="tx1"/>
            </a:solidFill>
          </a:ln>
        </p:spPr>
        <p:txBody>
          <a:bodyPr wrap="square">
            <a:spAutoFit/>
          </a:bodyPr>
          <a:lstStyle/>
          <a:p>
            <a:r>
              <a:rPr lang="fr-FR" sz="2400" b="1" dirty="0">
                <a:latin typeface="Calibri" panose="020F0502020204030204" pitchFamily="34" charset="0"/>
                <a:ea typeface="Calibri" panose="020F0502020204030204" pitchFamily="34" charset="0"/>
                <a:cs typeface="Calibri" panose="020F0502020204030204" pitchFamily="34" charset="0"/>
              </a:rPr>
              <a:t>Formuler des hypothèses sur le sens global d’un texte à partir d’indices :</a:t>
            </a: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J’observe le titre, l’image, la forme générale</a:t>
            </a:r>
            <a:r>
              <a:rPr lang="fr-FR" sz="2400" dirty="0">
                <a:latin typeface="Calibri" panose="020F0502020204030204" pitchFamily="34" charset="0"/>
                <a:ea typeface="Calibri" panose="020F0502020204030204" pitchFamily="34" charset="0"/>
                <a:cs typeface="Calibri" panose="020F0502020204030204" pitchFamily="34" charset="0"/>
              </a:rPr>
              <a:t>, …</a:t>
            </a: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Je repère quelques mots importants.</a:t>
            </a:r>
          </a:p>
          <a:p>
            <a:pPr marL="800100" lvl="1" indent="-342900">
              <a:buFont typeface="Wingdings" panose="05000000000000000000" pitchFamily="2" charset="2"/>
              <a:buChar char="§"/>
            </a:pPr>
            <a:r>
              <a:rPr lang="fr-FR" sz="24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Je formule des hypothèses.</a:t>
            </a:r>
            <a:r>
              <a:rPr lang="fr-FR" sz="2400" b="1" dirty="0">
                <a:solidFill>
                  <a:schemeClr val="accent1">
                    <a:lumMod val="60000"/>
                    <a:lumOff val="40000"/>
                  </a:schemeClr>
                </a:solidFill>
              </a:rPr>
              <a:t> </a:t>
            </a:r>
          </a:p>
        </p:txBody>
      </p:sp>
    </p:spTree>
    <p:extLst>
      <p:ext uri="{BB962C8B-B14F-4D97-AF65-F5344CB8AC3E}">
        <p14:creationId xmlns:p14="http://schemas.microsoft.com/office/powerpoint/2010/main" val="1790836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752599" y="3682794"/>
            <a:ext cx="9024257" cy="1432187"/>
          </a:xfrm>
          <a:prstGeom prst="rect">
            <a:avLst/>
          </a:prstGeom>
          <a:noFill/>
        </p:spPr>
        <p:txBody>
          <a:bodyPr wrap="square">
            <a:spAutoFit/>
          </a:bodyPr>
          <a:lstStyle/>
          <a:p>
            <a:pPr>
              <a:lnSpc>
                <a:spcPct val="150000"/>
              </a:lnSpc>
            </a:pPr>
            <a:r>
              <a:rPr lang="fr-FR" sz="2000" b="1" i="0" u="none" strike="noStrike" baseline="0" dirty="0">
                <a:latin typeface="Calibri" panose="020F0502020204030204" pitchFamily="34" charset="0"/>
              </a:rPr>
              <a:t>Lisez à haute voix la suite du texte p. 83 à la maison. </a:t>
            </a:r>
          </a:p>
          <a:p>
            <a:pPr marL="342900" indent="-342900">
              <a:lnSpc>
                <a:spcPct val="150000"/>
              </a:lnSpc>
              <a:buFont typeface="Wingdings" panose="05000000000000000000" pitchFamily="2" charset="2"/>
              <a:buChar char="§"/>
            </a:pPr>
            <a:r>
              <a:rPr lang="fr-FR" sz="2000" b="1" i="0" u="none" strike="noStrike" baseline="0" dirty="0">
                <a:latin typeface="Calibri" panose="020F0502020204030204" pitchFamily="34" charset="0"/>
              </a:rPr>
              <a:t>De « Alors, malgré la peur….  Jusqu’à la fin du texte »</a:t>
            </a:r>
          </a:p>
          <a:p>
            <a:pPr marL="342900" indent="-342900">
              <a:lnSpc>
                <a:spcPct val="150000"/>
              </a:lnSpc>
              <a:buFont typeface="Wingdings" panose="05000000000000000000" pitchFamily="2" charset="2"/>
              <a:buChar char="§"/>
            </a:pPr>
            <a:r>
              <a:rPr lang="fr-FR" sz="2000" b="1" dirty="0">
                <a:latin typeface="Calibri" panose="020F0502020204030204"/>
              </a:rPr>
              <a:t>Lisez par groupes en marquant des pauses selon le </a:t>
            </a:r>
            <a:r>
              <a:rPr lang="fr-FR" sz="2000" b="1">
                <a:latin typeface="Calibri" panose="020F0502020204030204"/>
              </a:rPr>
              <a:t>tupe</a:t>
            </a:r>
            <a:r>
              <a:rPr lang="fr-FR" sz="2000" b="1" dirty="0">
                <a:latin typeface="Calibri" panose="020F0502020204030204"/>
              </a:rPr>
              <a:t> de ponctuation.</a:t>
            </a:r>
            <a:r>
              <a:rPr lang="fr-FR" sz="2000" b="1" i="0" u="none" strike="noStrike" baseline="0" dirty="0">
                <a:latin typeface="Calibri" panose="020F0502020204030204" pitchFamily="34" charset="0"/>
              </a:rPr>
              <a:t> </a:t>
            </a:r>
            <a:endParaRPr lang="fr-FR" sz="2000" b="1" dirty="0"/>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5761</TotalTime>
  <Words>2884</Words>
  <Application>Microsoft Office PowerPoint</Application>
  <PresentationFormat>Grand écran</PresentationFormat>
  <Paragraphs>294</Paragraphs>
  <Slides>50</Slides>
  <Notes>1</Notes>
  <HiddenSlides>8</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50</vt:i4>
      </vt:variant>
    </vt:vector>
  </HeadingPairs>
  <TitlesOfParts>
    <vt:vector size="60" baseType="lpstr">
      <vt:lpstr>Aptos</vt:lpstr>
      <vt:lpstr>Aptos Display</vt:lpstr>
      <vt:lpstr>Arial</vt:lpstr>
      <vt:lpstr>Calibri</vt:lpstr>
      <vt:lpstr>Cambria Math</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Orientations didactiques pour cette séance </vt:lpstr>
      <vt:lpstr>Présentation PowerPoint</vt:lpstr>
      <vt:lpstr>Présentation PowerPoint</vt:lpstr>
      <vt:lpstr>Présentation PowerPoint</vt:lpstr>
      <vt:lpstr>Bonjour! Prêts pour démarrer notre séance ? Allons-y!</vt:lpstr>
      <vt:lpstr>Présentation PowerPoint</vt:lpstr>
      <vt:lpstr>N’oubliez pas de faire cette activité à la maison.</vt:lpstr>
      <vt:lpstr>Vérifions ensemble nos réponses.</vt:lpstr>
      <vt:lpstr>Présentation PowerPoint</vt:lpstr>
      <vt:lpstr>Présentation PowerPoint</vt:lpstr>
      <vt:lpstr>Présentation PowerPoint</vt:lpstr>
      <vt:lpstr>Présentation PowerPoint</vt:lpstr>
      <vt:lpstr>Nous allons consacrer la 1ère partie de la séance à la compréhension globale du texte.</vt:lpstr>
      <vt:lpstr>Voici l’objectif de la séance d’aujourd’hui.</vt:lpstr>
      <vt:lpstr>Présentation PowerPoint</vt:lpstr>
      <vt:lpstr>Avant de commencer, nous allons rappeler comment deviner de quoi va parler le texte.</vt:lpstr>
      <vt:lpstr>Voici la démarche à suivre pour deviner le sens global d’un texte.</vt:lpstr>
      <vt:lpstr>Maintenant, observez le texte et devinez le sens global à partir de ces questions.</vt:lpstr>
      <vt:lpstr>Maintenant, voici les hypothèses que l’on peut deviner sur le sens global du texte.</vt:lpstr>
      <vt:lpstr>Présentation PowerPoint</vt:lpstr>
      <vt:lpstr>Maintenant, travaillez en binômes et formulez des hypothèses à partir de ces questions.</vt:lpstr>
      <vt:lpstr>Voici les hypothèses que l’on peut deviner sur le sens global du texte.</vt:lpstr>
      <vt:lpstr>Maintenant, essayez d’identifier la situation d’énonciation du texte en complétant le tableau suivant.</vt:lpstr>
      <vt:lpstr>Voici la situation d’énonciation du texte.</vt:lpstr>
      <vt:lpstr>Maintenant, essayez de répondre aux questions suivantes pour structurer le texte et mieux le comprendre.</vt:lpstr>
      <vt:lpstr>Voyons ensemble la correction de l’exercice.</vt:lpstr>
      <vt:lpstr>Maintenant, on passe à la deuxième partie de la séance consacrée à la lecture fluence.</vt:lpstr>
      <vt:lpstr>Voici l’objectif de la lecture fluence.</vt:lpstr>
      <vt:lpstr>Présentation PowerPoint</vt:lpstr>
      <vt:lpstr>Maintenant, nous allons apprendre à lire par groupes de mots. Je vais vous montrer comment faire.</vt:lpstr>
      <vt:lpstr>Maintenant, nous allons apprendre à lire en respectant la ponctuation. Je vais vous montrer comment faire.</vt:lpstr>
      <vt:lpstr>Voici quelques phrases prises dans le texte. Nous allons automatiser leur lecture.</vt:lpstr>
      <vt:lpstr>Présentation PowerPoint</vt:lpstr>
      <vt:lpstr>Lisez à haute voix ces phrases.</vt:lpstr>
      <vt:lpstr>Présentation PowerPoint</vt:lpstr>
      <vt:lpstr>Lisez à haute voix les groupes de mots  suivants. Travaillez en binômes.</vt:lpstr>
      <vt:lpstr>Lisez les phrases suivantes en marquant des pauses en fonction du type de la ponctuation.</vt:lpstr>
      <vt:lpstr>Présentation PowerPoint</vt:lpstr>
      <vt:lpstr>Lisez à haute voix le texte suivant. N’oubliez pas, lisez en respectant la ponctuation. Travaillez seuls.</vt:lpstr>
      <vt:lpstr>Présentation PowerPoint</vt:lpstr>
      <vt:lpstr>Qui peut me dire ce que nous avons appris aujourd’hui ? </vt:lpstr>
      <vt:lpstr>Voici ce que nous avons appris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ABDELAZIZ.ASSEBBANE</cp:lastModifiedBy>
  <cp:revision>117</cp:revision>
  <dcterms:created xsi:type="dcterms:W3CDTF">2025-11-03T10:55:47Z</dcterms:created>
  <dcterms:modified xsi:type="dcterms:W3CDTF">2026-05-01T21:46:24Z</dcterms:modified>
</cp:coreProperties>
</file>