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50"/>
  </p:notesMasterIdLst>
  <p:sldIdLst>
    <p:sldId id="271" r:id="rId3"/>
    <p:sldId id="282" r:id="rId4"/>
    <p:sldId id="291" r:id="rId5"/>
    <p:sldId id="293" r:id="rId6"/>
    <p:sldId id="264" r:id="rId7"/>
    <p:sldId id="305" r:id="rId8"/>
    <p:sldId id="307" r:id="rId9"/>
    <p:sldId id="384" r:id="rId10"/>
    <p:sldId id="310" r:id="rId11"/>
    <p:sldId id="273" r:id="rId12"/>
    <p:sldId id="313" r:id="rId13"/>
    <p:sldId id="258" r:id="rId14"/>
    <p:sldId id="308" r:id="rId15"/>
    <p:sldId id="267" r:id="rId16"/>
    <p:sldId id="257" r:id="rId17"/>
    <p:sldId id="265" r:id="rId18"/>
    <p:sldId id="269" r:id="rId19"/>
    <p:sldId id="320" r:id="rId20"/>
    <p:sldId id="321" r:id="rId21"/>
    <p:sldId id="326" r:id="rId22"/>
    <p:sldId id="329" r:id="rId23"/>
    <p:sldId id="332" r:id="rId24"/>
    <p:sldId id="335" r:id="rId25"/>
    <p:sldId id="338" r:id="rId26"/>
    <p:sldId id="2147483647" r:id="rId27"/>
    <p:sldId id="339" r:id="rId28"/>
    <p:sldId id="268" r:id="rId29"/>
    <p:sldId id="316" r:id="rId30"/>
    <p:sldId id="259" r:id="rId31"/>
    <p:sldId id="266" r:id="rId32"/>
    <p:sldId id="275" r:id="rId33"/>
    <p:sldId id="260" r:id="rId34"/>
    <p:sldId id="314" r:id="rId35"/>
    <p:sldId id="272" r:id="rId36"/>
    <p:sldId id="279" r:id="rId37"/>
    <p:sldId id="256" r:id="rId38"/>
    <p:sldId id="270" r:id="rId39"/>
    <p:sldId id="295" r:id="rId40"/>
    <p:sldId id="290" r:id="rId41"/>
    <p:sldId id="340" r:id="rId42"/>
    <p:sldId id="341" r:id="rId43"/>
    <p:sldId id="342" r:id="rId44"/>
    <p:sldId id="274" r:id="rId45"/>
    <p:sldId id="317" r:id="rId46"/>
    <p:sldId id="262" r:id="rId47"/>
    <p:sldId id="263" r:id="rId48"/>
    <p:sldId id="284" r:id="rId4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71"/>
            <p14:sldId id="282"/>
            <p14:sldId id="291"/>
            <p14:sldId id="293"/>
            <p14:sldId id="264"/>
            <p14:sldId id="305"/>
            <p14:sldId id="307"/>
            <p14:sldId id="384"/>
            <p14:sldId id="310"/>
            <p14:sldId id="273"/>
            <p14:sldId id="313"/>
            <p14:sldId id="258"/>
            <p14:sldId id="308"/>
            <p14:sldId id="267"/>
            <p14:sldId id="257"/>
            <p14:sldId id="265"/>
            <p14:sldId id="269"/>
            <p14:sldId id="320"/>
            <p14:sldId id="321"/>
            <p14:sldId id="326"/>
            <p14:sldId id="329"/>
            <p14:sldId id="332"/>
            <p14:sldId id="335"/>
            <p14:sldId id="338"/>
            <p14:sldId id="2147483647"/>
            <p14:sldId id="339"/>
            <p14:sldId id="268"/>
            <p14:sldId id="316"/>
            <p14:sldId id="259"/>
            <p14:sldId id="266"/>
            <p14:sldId id="275"/>
            <p14:sldId id="260"/>
            <p14:sldId id="314"/>
            <p14:sldId id="272"/>
            <p14:sldId id="279"/>
            <p14:sldId id="256"/>
            <p14:sldId id="270"/>
            <p14:sldId id="295"/>
            <p14:sldId id="290"/>
            <p14:sldId id="340"/>
            <p14:sldId id="341"/>
            <p14:sldId id="342"/>
            <p14:sldId id="274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6FA9"/>
    <a:srgbClr val="DCE6F2"/>
    <a:srgbClr val="156082"/>
    <a:srgbClr val="ECB963"/>
    <a:srgbClr val="DCEAF7"/>
    <a:srgbClr val="E3EEF2"/>
    <a:srgbClr val="C8F5E8"/>
    <a:srgbClr val="E0EFE9"/>
    <a:srgbClr val="BFE0D2"/>
    <a:srgbClr val="94C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 snapToGrid="0">
      <p:cViewPr varScale="1">
        <p:scale>
          <a:sx n="49" d="100"/>
          <a:sy n="49" d="100"/>
        </p:scale>
        <p:origin x="72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ELAZIZ.ASSEBBANE" userId="af44cbbb-d77c-45ae-bf3f-17cd253b121b" providerId="ADAL" clId="{9124E342-7500-48D5-BF5B-0920EAD0209E}"/>
    <pc:docChg chg="undo custSel modSld">
      <pc:chgData name="ABDELAZIZ.ASSEBBANE" userId="af44cbbb-d77c-45ae-bf3f-17cd253b121b" providerId="ADAL" clId="{9124E342-7500-48D5-BF5B-0920EAD0209E}" dt="2026-05-01T21:45:51.923" v="925" actId="20577"/>
      <pc:docMkLst>
        <pc:docMk/>
      </pc:docMkLst>
      <pc:sldChg chg="modSp mod">
        <pc:chgData name="ABDELAZIZ.ASSEBBANE" userId="af44cbbb-d77c-45ae-bf3f-17cd253b121b" providerId="ADAL" clId="{9124E342-7500-48D5-BF5B-0920EAD0209E}" dt="2026-04-26T00:07:25.364" v="420" actId="20577"/>
        <pc:sldMkLst>
          <pc:docMk/>
          <pc:sldMk cId="392810382" sldId="256"/>
        </pc:sldMkLst>
        <pc:spChg chg="mod">
          <ac:chgData name="ABDELAZIZ.ASSEBBANE" userId="af44cbbb-d77c-45ae-bf3f-17cd253b121b" providerId="ADAL" clId="{9124E342-7500-48D5-BF5B-0920EAD0209E}" dt="2026-04-26T00:07:25.364" v="420" actId="20577"/>
          <ac:spMkLst>
            <pc:docMk/>
            <pc:sldMk cId="392810382" sldId="256"/>
            <ac:spMk id="6" creationId="{57FB5EB1-0243-16DB-006A-FEE2566C3189}"/>
          </ac:spMkLst>
        </pc:spChg>
      </pc:sldChg>
      <pc:sldChg chg="modSp mod">
        <pc:chgData name="ABDELAZIZ.ASSEBBANE" userId="af44cbbb-d77c-45ae-bf3f-17cd253b121b" providerId="ADAL" clId="{9124E342-7500-48D5-BF5B-0920EAD0209E}" dt="2026-04-25T23:51:11.533" v="170" actId="20577"/>
        <pc:sldMkLst>
          <pc:docMk/>
          <pc:sldMk cId="3509583774" sldId="257"/>
        </pc:sldMkLst>
        <pc:spChg chg="mod">
          <ac:chgData name="ABDELAZIZ.ASSEBBANE" userId="af44cbbb-d77c-45ae-bf3f-17cd253b121b" providerId="ADAL" clId="{9124E342-7500-48D5-BF5B-0920EAD0209E}" dt="2026-04-25T23:51:11.533" v="170" actId="20577"/>
          <ac:spMkLst>
            <pc:docMk/>
            <pc:sldMk cId="3509583774" sldId="257"/>
            <ac:spMk id="2" creationId="{D6B35E06-EEDE-8131-4988-6163F7CEA554}"/>
          </ac:spMkLst>
        </pc:spChg>
      </pc:sldChg>
      <pc:sldChg chg="modSp mod">
        <pc:chgData name="ABDELAZIZ.ASSEBBANE" userId="af44cbbb-d77c-45ae-bf3f-17cd253b121b" providerId="ADAL" clId="{9124E342-7500-48D5-BF5B-0920EAD0209E}" dt="2026-04-28T22:01:13.437" v="924" actId="6549"/>
        <pc:sldMkLst>
          <pc:docMk/>
          <pc:sldMk cId="1790836680" sldId="263"/>
        </pc:sldMkLst>
        <pc:spChg chg="mod">
          <ac:chgData name="ABDELAZIZ.ASSEBBANE" userId="af44cbbb-d77c-45ae-bf3f-17cd253b121b" providerId="ADAL" clId="{9124E342-7500-48D5-BF5B-0920EAD0209E}" dt="2026-04-28T22:01:13.437" v="924" actId="6549"/>
          <ac:spMkLst>
            <pc:docMk/>
            <pc:sldMk cId="1790836680" sldId="263"/>
            <ac:spMk id="2" creationId="{31627BEF-F451-8995-F2EF-4777660CB658}"/>
          </ac:spMkLst>
        </pc:spChg>
        <pc:spChg chg="mod">
          <ac:chgData name="ABDELAZIZ.ASSEBBANE" userId="af44cbbb-d77c-45ae-bf3f-17cd253b121b" providerId="ADAL" clId="{9124E342-7500-48D5-BF5B-0920EAD0209E}" dt="2026-04-28T22:00:30.744" v="864" actId="1076"/>
          <ac:spMkLst>
            <pc:docMk/>
            <pc:sldMk cId="1790836680" sldId="263"/>
            <ac:spMk id="6" creationId="{D4218E26-424D-2E64-C4EB-0DC3722B31D1}"/>
          </ac:spMkLst>
        </pc:spChg>
        <pc:spChg chg="mod">
          <ac:chgData name="ABDELAZIZ.ASSEBBANE" userId="af44cbbb-d77c-45ae-bf3f-17cd253b121b" providerId="ADAL" clId="{9124E342-7500-48D5-BF5B-0920EAD0209E}" dt="2026-04-28T22:00:34.281" v="865" actId="1076"/>
          <ac:spMkLst>
            <pc:docMk/>
            <pc:sldMk cId="1790836680" sldId="263"/>
            <ac:spMk id="8" creationId="{C4198A0A-7084-3831-B4E0-09030458A679}"/>
          </ac:spMkLst>
        </pc:spChg>
        <pc:spChg chg="mod">
          <ac:chgData name="ABDELAZIZ.ASSEBBANE" userId="af44cbbb-d77c-45ae-bf3f-17cd253b121b" providerId="ADAL" clId="{9124E342-7500-48D5-BF5B-0920EAD0209E}" dt="2026-04-28T22:00:24.092" v="862" actId="1076"/>
          <ac:spMkLst>
            <pc:docMk/>
            <pc:sldMk cId="1790836680" sldId="263"/>
            <ac:spMk id="9" creationId="{799CAD19-CD6A-BB57-2696-79200CDF0F23}"/>
          </ac:spMkLst>
        </pc:spChg>
        <pc:spChg chg="mod">
          <ac:chgData name="ABDELAZIZ.ASSEBBANE" userId="af44cbbb-d77c-45ae-bf3f-17cd253b121b" providerId="ADAL" clId="{9124E342-7500-48D5-BF5B-0920EAD0209E}" dt="2026-04-28T22:00:27.934" v="863" actId="1076"/>
          <ac:spMkLst>
            <pc:docMk/>
            <pc:sldMk cId="1790836680" sldId="263"/>
            <ac:spMk id="10" creationId="{E5105594-BC98-A15E-2344-AEF921FA33AE}"/>
          </ac:spMkLst>
        </pc:spChg>
      </pc:sldChg>
      <pc:sldChg chg="modSp mod">
        <pc:chgData name="ABDELAZIZ.ASSEBBANE" userId="af44cbbb-d77c-45ae-bf3f-17cd253b121b" providerId="ADAL" clId="{9124E342-7500-48D5-BF5B-0920EAD0209E}" dt="2026-04-26T00:02:10.186" v="341" actId="14100"/>
        <pc:sldMkLst>
          <pc:docMk/>
          <pc:sldMk cId="1894734441" sldId="266"/>
        </pc:sldMkLst>
        <pc:spChg chg="mod">
          <ac:chgData name="ABDELAZIZ.ASSEBBANE" userId="af44cbbb-d77c-45ae-bf3f-17cd253b121b" providerId="ADAL" clId="{9124E342-7500-48D5-BF5B-0920EAD0209E}" dt="2026-04-26T00:02:10.186" v="341" actId="14100"/>
          <ac:spMkLst>
            <pc:docMk/>
            <pc:sldMk cId="1894734441" sldId="266"/>
            <ac:spMk id="4" creationId="{76A42482-B0D4-F4DC-5E0D-B40C585C0802}"/>
          </ac:spMkLst>
        </pc:spChg>
        <pc:spChg chg="mod">
          <ac:chgData name="ABDELAZIZ.ASSEBBANE" userId="af44cbbb-d77c-45ae-bf3f-17cd253b121b" providerId="ADAL" clId="{9124E342-7500-48D5-BF5B-0920EAD0209E}" dt="2026-04-26T00:01:58.420" v="338" actId="403"/>
          <ac:spMkLst>
            <pc:docMk/>
            <pc:sldMk cId="1894734441" sldId="266"/>
            <ac:spMk id="8" creationId="{A7411B61-BDBB-2B20-8872-449B5557DFC4}"/>
          </ac:spMkLst>
        </pc:spChg>
        <pc:spChg chg="mod">
          <ac:chgData name="ABDELAZIZ.ASSEBBANE" userId="af44cbbb-d77c-45ae-bf3f-17cd253b121b" providerId="ADAL" clId="{9124E342-7500-48D5-BF5B-0920EAD0209E}" dt="2026-04-26T00:01:54.180" v="337" actId="403"/>
          <ac:spMkLst>
            <pc:docMk/>
            <pc:sldMk cId="1894734441" sldId="266"/>
            <ac:spMk id="9" creationId="{9C73D09D-0CDA-0B76-AD44-88EC7A7AF657}"/>
          </ac:spMkLst>
        </pc:spChg>
        <pc:spChg chg="mod">
          <ac:chgData name="ABDELAZIZ.ASSEBBANE" userId="af44cbbb-d77c-45ae-bf3f-17cd253b121b" providerId="ADAL" clId="{9124E342-7500-48D5-BF5B-0920EAD0209E}" dt="2026-04-26T00:02:02.942" v="339" actId="403"/>
          <ac:spMkLst>
            <pc:docMk/>
            <pc:sldMk cId="1894734441" sldId="266"/>
            <ac:spMk id="10" creationId="{82C196E5-AE1B-61D0-2267-59E38B0F25EF}"/>
          </ac:spMkLst>
        </pc:spChg>
      </pc:sldChg>
      <pc:sldChg chg="modSp mod">
        <pc:chgData name="ABDELAZIZ.ASSEBBANE" userId="af44cbbb-d77c-45ae-bf3f-17cd253b121b" providerId="ADAL" clId="{9124E342-7500-48D5-BF5B-0920EAD0209E}" dt="2026-04-26T00:01:23.123" v="336" actId="20577"/>
        <pc:sldMkLst>
          <pc:docMk/>
          <pc:sldMk cId="301715098" sldId="268"/>
        </pc:sldMkLst>
        <pc:spChg chg="mod">
          <ac:chgData name="ABDELAZIZ.ASSEBBANE" userId="af44cbbb-d77c-45ae-bf3f-17cd253b121b" providerId="ADAL" clId="{9124E342-7500-48D5-BF5B-0920EAD0209E}" dt="2026-04-26T00:01:23.123" v="336" actId="20577"/>
          <ac:spMkLst>
            <pc:docMk/>
            <pc:sldMk cId="301715098" sldId="268"/>
            <ac:spMk id="6" creationId="{FF3949C3-E00B-37E1-903A-05FD7EDD3604}"/>
          </ac:spMkLst>
        </pc:spChg>
        <pc:spChg chg="mod">
          <ac:chgData name="ABDELAZIZ.ASSEBBANE" userId="af44cbbb-d77c-45ae-bf3f-17cd253b121b" providerId="ADAL" clId="{9124E342-7500-48D5-BF5B-0920EAD0209E}" dt="2026-04-25T23:57:37.095" v="293" actId="403"/>
          <ac:spMkLst>
            <pc:docMk/>
            <pc:sldMk cId="301715098" sldId="268"/>
            <ac:spMk id="7" creationId="{A7D22BFB-6AB0-0E49-8EEA-122E25E9E78A}"/>
          </ac:spMkLst>
        </pc:spChg>
        <pc:spChg chg="mod">
          <ac:chgData name="ABDELAZIZ.ASSEBBANE" userId="af44cbbb-d77c-45ae-bf3f-17cd253b121b" providerId="ADAL" clId="{9124E342-7500-48D5-BF5B-0920EAD0209E}" dt="2026-04-25T23:57:41.014" v="294" actId="403"/>
          <ac:spMkLst>
            <pc:docMk/>
            <pc:sldMk cId="301715098" sldId="268"/>
            <ac:spMk id="16" creationId="{B223B749-11C6-8BF8-B516-19273647DF16}"/>
          </ac:spMkLst>
        </pc:spChg>
        <pc:spChg chg="mod">
          <ac:chgData name="ABDELAZIZ.ASSEBBANE" userId="af44cbbb-d77c-45ae-bf3f-17cd253b121b" providerId="ADAL" clId="{9124E342-7500-48D5-BF5B-0920EAD0209E}" dt="2026-04-25T23:57:24.293" v="292" actId="403"/>
          <ac:spMkLst>
            <pc:docMk/>
            <pc:sldMk cId="301715098" sldId="268"/>
            <ac:spMk id="19" creationId="{1CADA5E7-8028-8BF5-E273-50A44ADFBE7F}"/>
          </ac:spMkLst>
        </pc:spChg>
      </pc:sldChg>
      <pc:sldChg chg="modSp mod">
        <pc:chgData name="ABDELAZIZ.ASSEBBANE" userId="af44cbbb-d77c-45ae-bf3f-17cd253b121b" providerId="ADAL" clId="{9124E342-7500-48D5-BF5B-0920EAD0209E}" dt="2026-04-26T00:08:42.010" v="429" actId="403"/>
        <pc:sldMkLst>
          <pc:docMk/>
          <pc:sldMk cId="3079702944" sldId="270"/>
        </pc:sldMkLst>
        <pc:spChg chg="mod">
          <ac:chgData name="ABDELAZIZ.ASSEBBANE" userId="af44cbbb-d77c-45ae-bf3f-17cd253b121b" providerId="ADAL" clId="{9124E342-7500-48D5-BF5B-0920EAD0209E}" dt="2026-04-26T00:08:31.536" v="427" actId="403"/>
          <ac:spMkLst>
            <pc:docMk/>
            <pc:sldMk cId="3079702944" sldId="270"/>
            <ac:spMk id="2" creationId="{587E94D0-E123-0613-20F6-B81D9D62E9AA}"/>
          </ac:spMkLst>
        </pc:spChg>
        <pc:spChg chg="mod">
          <ac:chgData name="ABDELAZIZ.ASSEBBANE" userId="af44cbbb-d77c-45ae-bf3f-17cd253b121b" providerId="ADAL" clId="{9124E342-7500-48D5-BF5B-0920EAD0209E}" dt="2026-04-26T00:08:37.055" v="428" actId="403"/>
          <ac:spMkLst>
            <pc:docMk/>
            <pc:sldMk cId="3079702944" sldId="270"/>
            <ac:spMk id="3" creationId="{BEF04047-14B6-7C62-B9A6-285A1BD404FC}"/>
          </ac:spMkLst>
        </pc:spChg>
        <pc:spChg chg="mod">
          <ac:chgData name="ABDELAZIZ.ASSEBBANE" userId="af44cbbb-d77c-45ae-bf3f-17cd253b121b" providerId="ADAL" clId="{9124E342-7500-48D5-BF5B-0920EAD0209E}" dt="2026-04-26T00:08:42.010" v="429" actId="403"/>
          <ac:spMkLst>
            <pc:docMk/>
            <pc:sldMk cId="3079702944" sldId="270"/>
            <ac:spMk id="4" creationId="{8E06211D-2301-E1D9-76EC-DFB772CFDFFA}"/>
          </ac:spMkLst>
        </pc:spChg>
      </pc:sldChg>
      <pc:sldChg chg="modSp mod">
        <pc:chgData name="ABDELAZIZ.ASSEBBANE" userId="af44cbbb-d77c-45ae-bf3f-17cd253b121b" providerId="ADAL" clId="{9124E342-7500-48D5-BF5B-0920EAD0209E}" dt="2026-05-01T21:45:51.923" v="925" actId="20577"/>
        <pc:sldMkLst>
          <pc:docMk/>
          <pc:sldMk cId="1859490295" sldId="271"/>
        </pc:sldMkLst>
        <pc:spChg chg="mod">
          <ac:chgData name="ABDELAZIZ.ASSEBBANE" userId="af44cbbb-d77c-45ae-bf3f-17cd253b121b" providerId="ADAL" clId="{9124E342-7500-48D5-BF5B-0920EAD0209E}" dt="2026-05-01T21:45:51.923" v="925" actId="20577"/>
          <ac:spMkLst>
            <pc:docMk/>
            <pc:sldMk cId="1859490295" sldId="271"/>
            <ac:spMk id="4" creationId="{77E0CE47-5F7B-B467-3FE1-E0849BAF3EE0}"/>
          </ac:spMkLst>
        </pc:spChg>
      </pc:sldChg>
      <pc:sldChg chg="addSp modSp mod">
        <pc:chgData name="ABDELAZIZ.ASSEBBANE" userId="af44cbbb-d77c-45ae-bf3f-17cd253b121b" providerId="ADAL" clId="{9124E342-7500-48D5-BF5B-0920EAD0209E}" dt="2026-04-28T21:54:38.504" v="791" actId="207"/>
        <pc:sldMkLst>
          <pc:docMk/>
          <pc:sldMk cId="2116507998" sldId="272"/>
        </pc:sldMkLst>
        <pc:spChg chg="mod">
          <ac:chgData name="ABDELAZIZ.ASSEBBANE" userId="af44cbbb-d77c-45ae-bf3f-17cd253b121b" providerId="ADAL" clId="{9124E342-7500-48D5-BF5B-0920EAD0209E}" dt="2026-04-28T21:47:14.977" v="707" actId="207"/>
          <ac:spMkLst>
            <pc:docMk/>
            <pc:sldMk cId="2116507998" sldId="272"/>
            <ac:spMk id="4" creationId="{F96BB96B-A2BD-21E6-BB0C-E1BFE5235F6B}"/>
          </ac:spMkLst>
        </pc:spChg>
        <pc:spChg chg="mod">
          <ac:chgData name="ABDELAZIZ.ASSEBBANE" userId="af44cbbb-d77c-45ae-bf3f-17cd253b121b" providerId="ADAL" clId="{9124E342-7500-48D5-BF5B-0920EAD0209E}" dt="2026-04-28T21:53:02.380" v="742" actId="1076"/>
          <ac:spMkLst>
            <pc:docMk/>
            <pc:sldMk cId="2116507998" sldId="272"/>
            <ac:spMk id="5" creationId="{38788E85-BEBC-5F84-3E50-337CA509EB1C}"/>
          </ac:spMkLst>
        </pc:spChg>
        <pc:spChg chg="add mod">
          <ac:chgData name="ABDELAZIZ.ASSEBBANE" userId="af44cbbb-d77c-45ae-bf3f-17cd253b121b" providerId="ADAL" clId="{9124E342-7500-48D5-BF5B-0920EAD0209E}" dt="2026-04-28T21:53:56.455" v="788" actId="20577"/>
          <ac:spMkLst>
            <pc:docMk/>
            <pc:sldMk cId="2116507998" sldId="272"/>
            <ac:spMk id="8" creationId="{5A23F103-AA42-FF84-4115-0F2E6C77B6DF}"/>
          </ac:spMkLst>
        </pc:spChg>
        <pc:spChg chg="mod">
          <ac:chgData name="ABDELAZIZ.ASSEBBANE" userId="af44cbbb-d77c-45ae-bf3f-17cd253b121b" providerId="ADAL" clId="{9124E342-7500-48D5-BF5B-0920EAD0209E}" dt="2026-04-28T21:52:54.368" v="740" actId="1076"/>
          <ac:spMkLst>
            <pc:docMk/>
            <pc:sldMk cId="2116507998" sldId="272"/>
            <ac:spMk id="10" creationId="{859E4564-7D5E-18C3-4B70-0E5FCD77294A}"/>
          </ac:spMkLst>
        </pc:spChg>
        <pc:graphicFrameChg chg="mod modGraphic">
          <ac:chgData name="ABDELAZIZ.ASSEBBANE" userId="af44cbbb-d77c-45ae-bf3f-17cd253b121b" providerId="ADAL" clId="{9124E342-7500-48D5-BF5B-0920EAD0209E}" dt="2026-04-28T21:54:38.504" v="791" actId="207"/>
          <ac:graphicFrameMkLst>
            <pc:docMk/>
            <pc:sldMk cId="2116507998" sldId="272"/>
            <ac:graphicFrameMk id="6" creationId="{DAF2286D-967A-6FCA-AB7F-FE5BB4AD2606}"/>
          </ac:graphicFrameMkLst>
        </pc:graphicFrameChg>
        <pc:graphicFrameChg chg="mod modGraphic">
          <ac:chgData name="ABDELAZIZ.ASSEBBANE" userId="af44cbbb-d77c-45ae-bf3f-17cd253b121b" providerId="ADAL" clId="{9124E342-7500-48D5-BF5B-0920EAD0209E}" dt="2026-04-28T21:52:57.446" v="741" actId="1076"/>
          <ac:graphicFrameMkLst>
            <pc:docMk/>
            <pc:sldMk cId="2116507998" sldId="272"/>
            <ac:graphicFrameMk id="7" creationId="{DC04C890-C821-2A3D-6800-81EE881620A5}"/>
          </ac:graphicFrameMkLst>
        </pc:graphicFrameChg>
      </pc:sldChg>
      <pc:sldChg chg="modSp mod">
        <pc:chgData name="ABDELAZIZ.ASSEBBANE" userId="af44cbbb-d77c-45ae-bf3f-17cd253b121b" providerId="ADAL" clId="{9124E342-7500-48D5-BF5B-0920EAD0209E}" dt="2026-04-28T21:59:23.179" v="858" actId="313"/>
        <pc:sldMkLst>
          <pc:docMk/>
          <pc:sldMk cId="460990127" sldId="274"/>
        </pc:sldMkLst>
        <pc:spChg chg="mod">
          <ac:chgData name="ABDELAZIZ.ASSEBBANE" userId="af44cbbb-d77c-45ae-bf3f-17cd253b121b" providerId="ADAL" clId="{9124E342-7500-48D5-BF5B-0920EAD0209E}" dt="2026-04-28T21:58:18.173" v="813" actId="20577"/>
          <ac:spMkLst>
            <pc:docMk/>
            <pc:sldMk cId="460990127" sldId="274"/>
            <ac:spMk id="14" creationId="{9027D0C4-06EC-CC64-9B97-F02A2280DA9D}"/>
          </ac:spMkLst>
        </pc:spChg>
        <pc:spChg chg="mod">
          <ac:chgData name="ABDELAZIZ.ASSEBBANE" userId="af44cbbb-d77c-45ae-bf3f-17cd253b121b" providerId="ADAL" clId="{9124E342-7500-48D5-BF5B-0920EAD0209E}" dt="2026-04-28T21:59:23.179" v="858" actId="313"/>
          <ac:spMkLst>
            <pc:docMk/>
            <pc:sldMk cId="460990127" sldId="274"/>
            <ac:spMk id="16" creationId="{1CBAB0A5-9833-B2DD-F500-47F3138E53EB}"/>
          </ac:spMkLst>
        </pc:spChg>
      </pc:sldChg>
      <pc:sldChg chg="modSp mod">
        <pc:chgData name="ABDELAZIZ.ASSEBBANE" userId="af44cbbb-d77c-45ae-bf3f-17cd253b121b" providerId="ADAL" clId="{9124E342-7500-48D5-BF5B-0920EAD0209E}" dt="2026-04-26T00:09:04.028" v="430" actId="1076"/>
        <pc:sldMkLst>
          <pc:docMk/>
          <pc:sldMk cId="4010174011" sldId="290"/>
        </pc:sldMkLst>
        <pc:spChg chg="mod">
          <ac:chgData name="ABDELAZIZ.ASSEBBANE" userId="af44cbbb-d77c-45ae-bf3f-17cd253b121b" providerId="ADAL" clId="{9124E342-7500-48D5-BF5B-0920EAD0209E}" dt="2026-04-26T00:09:04.028" v="430" actId="1076"/>
          <ac:spMkLst>
            <pc:docMk/>
            <pc:sldMk cId="4010174011" sldId="290"/>
            <ac:spMk id="3" creationId="{19180674-DC71-33E7-5B4B-45871B68B623}"/>
          </ac:spMkLst>
        </pc:spChg>
      </pc:sldChg>
      <pc:sldChg chg="modSp mod">
        <pc:chgData name="ABDELAZIZ.ASSEBBANE" userId="af44cbbb-d77c-45ae-bf3f-17cd253b121b" providerId="ADAL" clId="{9124E342-7500-48D5-BF5B-0920EAD0209E}" dt="2026-04-25T23:54:08.298" v="271" actId="1076"/>
        <pc:sldMkLst>
          <pc:docMk/>
          <pc:sldMk cId="1675037503" sldId="321"/>
        </pc:sldMkLst>
        <pc:spChg chg="mod">
          <ac:chgData name="ABDELAZIZ.ASSEBBANE" userId="af44cbbb-d77c-45ae-bf3f-17cd253b121b" providerId="ADAL" clId="{9124E342-7500-48D5-BF5B-0920EAD0209E}" dt="2026-04-25T23:53:59.840" v="269" actId="20577"/>
          <ac:spMkLst>
            <pc:docMk/>
            <pc:sldMk cId="1675037503" sldId="321"/>
            <ac:spMk id="2" creationId="{F3D2F3E5-FEF1-E879-C70E-FDDBC3D3F553}"/>
          </ac:spMkLst>
        </pc:spChg>
        <pc:spChg chg="mod">
          <ac:chgData name="ABDELAZIZ.ASSEBBANE" userId="af44cbbb-d77c-45ae-bf3f-17cd253b121b" providerId="ADAL" clId="{9124E342-7500-48D5-BF5B-0920EAD0209E}" dt="2026-04-25T23:54:08.298" v="271" actId="1076"/>
          <ac:spMkLst>
            <pc:docMk/>
            <pc:sldMk cId="1675037503" sldId="321"/>
            <ac:spMk id="3" creationId="{B4B43242-B751-8BFD-29D3-23595FFF740A}"/>
          </ac:spMkLst>
        </pc:spChg>
      </pc:sldChg>
      <pc:sldChg chg="modSp mod">
        <pc:chgData name="ABDELAZIZ.ASSEBBANE" userId="af44cbbb-d77c-45ae-bf3f-17cd253b121b" providerId="ADAL" clId="{9124E342-7500-48D5-BF5B-0920EAD0209E}" dt="2026-04-25T23:55:03.459" v="287" actId="14100"/>
        <pc:sldMkLst>
          <pc:docMk/>
          <pc:sldMk cId="397725248" sldId="326"/>
        </pc:sldMkLst>
        <pc:spChg chg="mod">
          <ac:chgData name="ABDELAZIZ.ASSEBBANE" userId="af44cbbb-d77c-45ae-bf3f-17cd253b121b" providerId="ADAL" clId="{9124E342-7500-48D5-BF5B-0920EAD0209E}" dt="2026-04-25T23:54:48.913" v="285" actId="20577"/>
          <ac:spMkLst>
            <pc:docMk/>
            <pc:sldMk cId="397725248" sldId="326"/>
            <ac:spMk id="2" creationId="{AE2E9ACE-9F20-F795-2B36-5F56F391DEB1}"/>
          </ac:spMkLst>
        </pc:spChg>
        <pc:spChg chg="mod">
          <ac:chgData name="ABDELAZIZ.ASSEBBANE" userId="af44cbbb-d77c-45ae-bf3f-17cd253b121b" providerId="ADAL" clId="{9124E342-7500-48D5-BF5B-0920EAD0209E}" dt="2026-04-25T23:54:56.933" v="286" actId="1076"/>
          <ac:spMkLst>
            <pc:docMk/>
            <pc:sldMk cId="397725248" sldId="326"/>
            <ac:spMk id="3" creationId="{30AC885B-5B19-31B2-7336-0C5620AA68F7}"/>
          </ac:spMkLst>
        </pc:spChg>
        <pc:spChg chg="mod">
          <ac:chgData name="ABDELAZIZ.ASSEBBANE" userId="af44cbbb-d77c-45ae-bf3f-17cd253b121b" providerId="ADAL" clId="{9124E342-7500-48D5-BF5B-0920EAD0209E}" dt="2026-04-25T23:55:03.459" v="287" actId="14100"/>
          <ac:spMkLst>
            <pc:docMk/>
            <pc:sldMk cId="397725248" sldId="326"/>
            <ac:spMk id="10" creationId="{C2AEA4BA-A473-2AA1-0A14-6986F2D3A9DC}"/>
          </ac:spMkLst>
        </pc:spChg>
      </pc:sldChg>
      <pc:sldChg chg="modSp mod">
        <pc:chgData name="ABDELAZIZ.ASSEBBANE" userId="af44cbbb-d77c-45ae-bf3f-17cd253b121b" providerId="ADAL" clId="{9124E342-7500-48D5-BF5B-0920EAD0209E}" dt="2026-04-25T23:55:28.699" v="289" actId="20577"/>
        <pc:sldMkLst>
          <pc:docMk/>
          <pc:sldMk cId="4043497094" sldId="329"/>
        </pc:sldMkLst>
        <pc:spChg chg="mod">
          <ac:chgData name="ABDELAZIZ.ASSEBBANE" userId="af44cbbb-d77c-45ae-bf3f-17cd253b121b" providerId="ADAL" clId="{9124E342-7500-48D5-BF5B-0920EAD0209E}" dt="2026-04-25T23:55:28.699" v="289" actId="20577"/>
          <ac:spMkLst>
            <pc:docMk/>
            <pc:sldMk cId="4043497094" sldId="329"/>
            <ac:spMk id="2" creationId="{F1066390-EBE4-3F89-B6B6-C4067BAC9872}"/>
          </ac:spMkLst>
        </pc:spChg>
      </pc:sldChg>
      <pc:sldChg chg="modSp mod">
        <pc:chgData name="ABDELAZIZ.ASSEBBANE" userId="af44cbbb-d77c-45ae-bf3f-17cd253b121b" providerId="ADAL" clId="{9124E342-7500-48D5-BF5B-0920EAD0209E}" dt="2026-04-25T23:56:40.173" v="291" actId="1076"/>
        <pc:sldMkLst>
          <pc:docMk/>
          <pc:sldMk cId="3210585278" sldId="339"/>
        </pc:sldMkLst>
        <pc:spChg chg="mod">
          <ac:chgData name="ABDELAZIZ.ASSEBBANE" userId="af44cbbb-d77c-45ae-bf3f-17cd253b121b" providerId="ADAL" clId="{9124E342-7500-48D5-BF5B-0920EAD0209E}" dt="2026-04-25T23:56:36.423" v="290" actId="1076"/>
          <ac:spMkLst>
            <pc:docMk/>
            <pc:sldMk cId="3210585278" sldId="339"/>
            <ac:spMk id="14" creationId="{B1471889-9EF0-0CEC-B7A9-DE824A5EB242}"/>
          </ac:spMkLst>
        </pc:spChg>
        <pc:spChg chg="mod">
          <ac:chgData name="ABDELAZIZ.ASSEBBANE" userId="af44cbbb-d77c-45ae-bf3f-17cd253b121b" providerId="ADAL" clId="{9124E342-7500-48D5-BF5B-0920EAD0209E}" dt="2026-04-25T23:56:40.173" v="291" actId="1076"/>
          <ac:spMkLst>
            <pc:docMk/>
            <pc:sldMk cId="3210585278" sldId="339"/>
            <ac:spMk id="15" creationId="{1C2D9F90-DEA2-1EE9-27BF-365796E7F978}"/>
          </ac:spMkLst>
        </pc:spChg>
      </pc:sldChg>
      <pc:sldChg chg="modSp mod">
        <pc:chgData name="ABDELAZIZ.ASSEBBANE" userId="af44cbbb-d77c-45ae-bf3f-17cd253b121b" providerId="ADAL" clId="{9124E342-7500-48D5-BF5B-0920EAD0209E}" dt="2026-04-26T00:11:52.814" v="514" actId="1076"/>
        <pc:sldMkLst>
          <pc:docMk/>
          <pc:sldMk cId="836495557" sldId="340"/>
        </pc:sldMkLst>
        <pc:spChg chg="mod">
          <ac:chgData name="ABDELAZIZ.ASSEBBANE" userId="af44cbbb-d77c-45ae-bf3f-17cd253b121b" providerId="ADAL" clId="{9124E342-7500-48D5-BF5B-0920EAD0209E}" dt="2026-04-26T00:09:21.902" v="431" actId="1076"/>
          <ac:spMkLst>
            <pc:docMk/>
            <pc:sldMk cId="836495557" sldId="340"/>
            <ac:spMk id="3" creationId="{58D564BB-DC56-9418-FD33-003CEBD65AF3}"/>
          </ac:spMkLst>
        </pc:spChg>
        <pc:spChg chg="mod">
          <ac:chgData name="ABDELAZIZ.ASSEBBANE" userId="af44cbbb-d77c-45ae-bf3f-17cd253b121b" providerId="ADAL" clId="{9124E342-7500-48D5-BF5B-0920EAD0209E}" dt="2026-04-26T00:09:51.267" v="435" actId="207"/>
          <ac:spMkLst>
            <pc:docMk/>
            <pc:sldMk cId="836495557" sldId="340"/>
            <ac:spMk id="9" creationId="{DBDFB565-1343-683D-200A-9AF486BDA283}"/>
          </ac:spMkLst>
        </pc:spChg>
        <pc:spChg chg="mod">
          <ac:chgData name="ABDELAZIZ.ASSEBBANE" userId="af44cbbb-d77c-45ae-bf3f-17cd253b121b" providerId="ADAL" clId="{9124E342-7500-48D5-BF5B-0920EAD0209E}" dt="2026-04-26T00:09:46.235" v="434" actId="207"/>
          <ac:spMkLst>
            <pc:docMk/>
            <pc:sldMk cId="836495557" sldId="340"/>
            <ac:spMk id="10" creationId="{3D6E5E44-1F10-3BFA-7FAA-7B2E9776053B}"/>
          </ac:spMkLst>
        </pc:spChg>
        <pc:spChg chg="mod">
          <ac:chgData name="ABDELAZIZ.ASSEBBANE" userId="af44cbbb-d77c-45ae-bf3f-17cd253b121b" providerId="ADAL" clId="{9124E342-7500-48D5-BF5B-0920EAD0209E}" dt="2026-04-26T00:09:54.989" v="436" actId="207"/>
          <ac:spMkLst>
            <pc:docMk/>
            <pc:sldMk cId="836495557" sldId="340"/>
            <ac:spMk id="12" creationId="{9F662FF9-7B97-4E06-3572-6EE4DB1640F3}"/>
          </ac:spMkLst>
        </pc:spChg>
        <pc:spChg chg="mod">
          <ac:chgData name="ABDELAZIZ.ASSEBBANE" userId="af44cbbb-d77c-45ae-bf3f-17cd253b121b" providerId="ADAL" clId="{9124E342-7500-48D5-BF5B-0920EAD0209E}" dt="2026-04-26T00:09:59.648" v="437" actId="207"/>
          <ac:spMkLst>
            <pc:docMk/>
            <pc:sldMk cId="836495557" sldId="340"/>
            <ac:spMk id="14" creationId="{0BFC8F94-3A98-9B76-B383-3562C635908B}"/>
          </ac:spMkLst>
        </pc:spChg>
        <pc:spChg chg="mod">
          <ac:chgData name="ABDELAZIZ.ASSEBBANE" userId="af44cbbb-d77c-45ae-bf3f-17cd253b121b" providerId="ADAL" clId="{9124E342-7500-48D5-BF5B-0920EAD0209E}" dt="2026-04-26T00:10:04.558" v="438" actId="207"/>
          <ac:spMkLst>
            <pc:docMk/>
            <pc:sldMk cId="836495557" sldId="340"/>
            <ac:spMk id="15" creationId="{1428C897-8D11-12BC-36C1-56776819F8AA}"/>
          </ac:spMkLst>
        </pc:spChg>
        <pc:spChg chg="mod">
          <ac:chgData name="ABDELAZIZ.ASSEBBANE" userId="af44cbbb-d77c-45ae-bf3f-17cd253b121b" providerId="ADAL" clId="{9124E342-7500-48D5-BF5B-0920EAD0209E}" dt="2026-04-26T00:10:13.216" v="440" actId="207"/>
          <ac:spMkLst>
            <pc:docMk/>
            <pc:sldMk cId="836495557" sldId="340"/>
            <ac:spMk id="17" creationId="{4B75AFF3-E230-DF38-AC39-59442E2AE2ED}"/>
          </ac:spMkLst>
        </pc:spChg>
        <pc:spChg chg="mod">
          <ac:chgData name="ABDELAZIZ.ASSEBBANE" userId="af44cbbb-d77c-45ae-bf3f-17cd253b121b" providerId="ADAL" clId="{9124E342-7500-48D5-BF5B-0920EAD0209E}" dt="2026-04-26T00:10:21.717" v="442" actId="207"/>
          <ac:spMkLst>
            <pc:docMk/>
            <pc:sldMk cId="836495557" sldId="340"/>
            <ac:spMk id="19" creationId="{75CE056B-64CA-75A7-66E9-0A84F888407F}"/>
          </ac:spMkLst>
        </pc:spChg>
        <pc:spChg chg="mod">
          <ac:chgData name="ABDELAZIZ.ASSEBBANE" userId="af44cbbb-d77c-45ae-bf3f-17cd253b121b" providerId="ADAL" clId="{9124E342-7500-48D5-BF5B-0920EAD0209E}" dt="2026-04-26T00:10:25.821" v="443" actId="207"/>
          <ac:spMkLst>
            <pc:docMk/>
            <pc:sldMk cId="836495557" sldId="340"/>
            <ac:spMk id="20" creationId="{6F1348E1-D30C-9C6B-85B7-E71F31194F9E}"/>
          </ac:spMkLst>
        </pc:spChg>
        <pc:spChg chg="mod">
          <ac:chgData name="ABDELAZIZ.ASSEBBANE" userId="af44cbbb-d77c-45ae-bf3f-17cd253b121b" providerId="ADAL" clId="{9124E342-7500-48D5-BF5B-0920EAD0209E}" dt="2026-04-26T00:10:42.830" v="445" actId="1076"/>
          <ac:spMkLst>
            <pc:docMk/>
            <pc:sldMk cId="836495557" sldId="340"/>
            <ac:spMk id="21" creationId="{CE2BF0EB-73F3-D800-2DD1-FE0DE53612B6}"/>
          </ac:spMkLst>
        </pc:spChg>
        <pc:spChg chg="mod">
          <ac:chgData name="ABDELAZIZ.ASSEBBANE" userId="af44cbbb-d77c-45ae-bf3f-17cd253b121b" providerId="ADAL" clId="{9124E342-7500-48D5-BF5B-0920EAD0209E}" dt="2026-04-26T00:09:39.619" v="433" actId="207"/>
          <ac:spMkLst>
            <pc:docMk/>
            <pc:sldMk cId="836495557" sldId="340"/>
            <ac:spMk id="22" creationId="{1F95F9B1-DCC7-57B1-F868-0C3583F883FA}"/>
          </ac:spMkLst>
        </pc:spChg>
        <pc:spChg chg="mod">
          <ac:chgData name="ABDELAZIZ.ASSEBBANE" userId="af44cbbb-d77c-45ae-bf3f-17cd253b121b" providerId="ADAL" clId="{9124E342-7500-48D5-BF5B-0920EAD0209E}" dt="2026-04-26T00:11:52.814" v="514" actId="1076"/>
          <ac:spMkLst>
            <pc:docMk/>
            <pc:sldMk cId="836495557" sldId="340"/>
            <ac:spMk id="23" creationId="{317CE345-C2F6-1EB6-68C3-D7D2AF48157E}"/>
          </ac:spMkLst>
        </pc:spChg>
      </pc:sldChg>
      <pc:sldChg chg="addSp delSp modSp mod">
        <pc:chgData name="ABDELAZIZ.ASSEBBANE" userId="af44cbbb-d77c-45ae-bf3f-17cd253b121b" providerId="ADAL" clId="{9124E342-7500-48D5-BF5B-0920EAD0209E}" dt="2026-04-25T23:49:59.980" v="169" actId="478"/>
        <pc:sldMkLst>
          <pc:docMk/>
          <pc:sldMk cId="3233934325" sldId="384"/>
        </pc:sldMkLst>
        <pc:spChg chg="mod">
          <ac:chgData name="ABDELAZIZ.ASSEBBANE" userId="af44cbbb-d77c-45ae-bf3f-17cd253b121b" providerId="ADAL" clId="{9124E342-7500-48D5-BF5B-0920EAD0209E}" dt="2026-04-25T23:46:22.573" v="143" actId="1076"/>
          <ac:spMkLst>
            <pc:docMk/>
            <pc:sldMk cId="3233934325" sldId="384"/>
            <ac:spMk id="8" creationId="{297D1905-D0CD-F85B-EC1F-188ABD4AE526}"/>
          </ac:spMkLst>
        </pc:spChg>
        <pc:spChg chg="mod">
          <ac:chgData name="ABDELAZIZ.ASSEBBANE" userId="af44cbbb-d77c-45ae-bf3f-17cd253b121b" providerId="ADAL" clId="{9124E342-7500-48D5-BF5B-0920EAD0209E}" dt="2026-04-25T23:46:31.624" v="146" actId="14100"/>
          <ac:spMkLst>
            <pc:docMk/>
            <pc:sldMk cId="3233934325" sldId="384"/>
            <ac:spMk id="9" creationId="{E50D4AA4-5F0F-C2DE-6BC4-4823E23767EA}"/>
          </ac:spMkLst>
        </pc:spChg>
        <pc:spChg chg="mod">
          <ac:chgData name="ABDELAZIZ.ASSEBBANE" userId="af44cbbb-d77c-45ae-bf3f-17cd253b121b" providerId="ADAL" clId="{9124E342-7500-48D5-BF5B-0920EAD0209E}" dt="2026-04-25T23:41:01.259" v="86" actId="20577"/>
          <ac:spMkLst>
            <pc:docMk/>
            <pc:sldMk cId="3233934325" sldId="384"/>
            <ac:spMk id="12" creationId="{517F374C-8007-EA25-D0B1-1E4BF14C7AA1}"/>
          </ac:spMkLst>
        </pc:spChg>
        <pc:spChg chg="mod">
          <ac:chgData name="ABDELAZIZ.ASSEBBANE" userId="af44cbbb-d77c-45ae-bf3f-17cd253b121b" providerId="ADAL" clId="{9124E342-7500-48D5-BF5B-0920EAD0209E}" dt="2026-04-25T23:46:28.764" v="145" actId="1076"/>
          <ac:spMkLst>
            <pc:docMk/>
            <pc:sldMk cId="3233934325" sldId="384"/>
            <ac:spMk id="16" creationId="{8F67099A-3732-7E80-8730-8CFE45D2B17B}"/>
          </ac:spMkLst>
        </pc:spChg>
        <pc:spChg chg="mod">
          <ac:chgData name="ABDELAZIZ.ASSEBBANE" userId="af44cbbb-d77c-45ae-bf3f-17cd253b121b" providerId="ADAL" clId="{9124E342-7500-48D5-BF5B-0920EAD0209E}" dt="2026-04-25T23:49:50.700" v="168" actId="20577"/>
          <ac:spMkLst>
            <pc:docMk/>
            <pc:sldMk cId="3233934325" sldId="384"/>
            <ac:spMk id="18" creationId="{3C4E8384-C9CF-24D5-B71F-4C51CDEAF05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6652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39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11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2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9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50.xml"/><Relationship Id="rId34" Type="http://schemas.openxmlformats.org/officeDocument/2006/relationships/slideLayout" Target="../slideLayouts/slideLayout63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58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32" Type="http://schemas.openxmlformats.org/officeDocument/2006/relationships/slideLayout" Target="../slideLayouts/slideLayout61.xml"/><Relationship Id="rId37" Type="http://schemas.openxmlformats.org/officeDocument/2006/relationships/slideLayout" Target="../slideLayouts/slideLayout66.xml"/><Relationship Id="rId40" Type="http://schemas.openxmlformats.org/officeDocument/2006/relationships/slideLayout" Target="../slideLayouts/slideLayout69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slideLayout" Target="../slideLayouts/slideLayout57.xml"/><Relationship Id="rId36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31" Type="http://schemas.openxmlformats.org/officeDocument/2006/relationships/slideLayout" Target="../slideLayouts/slideLayout60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Relationship Id="rId30" Type="http://schemas.openxmlformats.org/officeDocument/2006/relationships/slideLayout" Target="../slideLayouts/slideLayout59.xml"/><Relationship Id="rId35" Type="http://schemas.openxmlformats.org/officeDocument/2006/relationships/slideLayout" Target="../slideLayouts/slideLayout64.xml"/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33" Type="http://schemas.openxmlformats.org/officeDocument/2006/relationships/slideLayout" Target="../slideLayouts/slideLayout62.xml"/><Relationship Id="rId38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1.jpeg"/><Relationship Id="rId7" Type="http://schemas.openxmlformats.org/officeDocument/2006/relationships/image" Target="../media/image4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gi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17BB553-A96F-AA54-00E8-9EB86C3D6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68" y="4285521"/>
            <a:ext cx="2538840" cy="2250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Contes et légendes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Vocabulaire et  Compréhension de l’oral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5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87040" y="3036600"/>
            <a:ext cx="360741" cy="392400"/>
          </a:xfrm>
        </p:spPr>
        <p:txBody>
          <a:bodyPr/>
          <a:lstStyle/>
          <a:p>
            <a:r>
              <a:rPr lang="en-US" dirty="0"/>
              <a:t>5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767F3A9-C196-63A6-43E5-9EF494D40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292" y="4285521"/>
            <a:ext cx="2617499" cy="2250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Image 23" descr="Une image contenant ciel, peinture, arbre, oiseau&#10;&#10;Le contenu généré par l’IA peut être incorrect.">
            <a:extLst>
              <a:ext uri="{FF2B5EF4-FFF2-40B4-BE49-F238E27FC236}">
                <a16:creationId xmlns:a16="http://schemas.microsoft.com/office/drawing/2014/main" id="{53ECE971-943F-C9F3-CC70-A8C056DA4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9121" y="4285521"/>
            <a:ext cx="2425021" cy="2243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9490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288414" y="2759935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918914"/>
            <a:ext cx="9062397" cy="741189"/>
          </a:xfrm>
          <a:custGeom>
            <a:avLst>
              <a:gd name="f0" fmla="val 417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S’approprier et utiliser le vocabulaire du récit merveilleux.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Identifier les actions dans un récit oral.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56957" y="186157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2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86595" y="2829041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Exprimer une émotion : la peur, la surprise…</a:t>
            </a:r>
          </a:p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Exprimer et partager une émotion.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3" y="2828851"/>
            <a:ext cx="17987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0EFE9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86595" y="3787010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Identifier la structure d’un récit.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Lire en respectant la ponctuation expressive.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3" y="374098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86595" y="475543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Identifier et ordonner  les étapes du récit.  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3" y="469809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2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532001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338C5-B69B-94B9-C2A0-B359D4313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3" name="Google Shape;853;p104">
            <a:extLst>
              <a:ext uri="{FF2B5EF4-FFF2-40B4-BE49-F238E27FC236}">
                <a16:creationId xmlns:a16="http://schemas.microsoft.com/office/drawing/2014/main" id="{5D1E92BC-24FC-D911-6A2A-F3C52A170689}"/>
              </a:ext>
            </a:extLst>
          </p:cNvPr>
          <p:cNvSpPr/>
          <p:nvPr/>
        </p:nvSpPr>
        <p:spPr>
          <a:xfrm>
            <a:off x="825760" y="279397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3200" b="0" i="1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5" name="Google Shape;286;p29">
            <a:extLst>
              <a:ext uri="{FF2B5EF4-FFF2-40B4-BE49-F238E27FC236}">
                <a16:creationId xmlns:a16="http://schemas.microsoft.com/office/drawing/2014/main" id="{EA4475E0-F528-6AD2-4193-CE9E0292C6F0}"/>
              </a:ext>
            </a:extLst>
          </p:cNvPr>
          <p:cNvSpPr/>
          <p:nvPr/>
        </p:nvSpPr>
        <p:spPr>
          <a:xfrm>
            <a:off x="2675710" y="2726130"/>
            <a:ext cx="9062397" cy="774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détaillée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Identifier et relier des informations dispersées dans un texte.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Lecture fluence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Lire des textes en adaptant l’intonation à l’émotion.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Google Shape;287;p29">
            <a:extLst>
              <a:ext uri="{FF2B5EF4-FFF2-40B4-BE49-F238E27FC236}">
                <a16:creationId xmlns:a16="http://schemas.microsoft.com/office/drawing/2014/main" id="{699529DE-3EE6-0162-05B4-7B3894420301}"/>
              </a:ext>
            </a:extLst>
          </p:cNvPr>
          <p:cNvSpPr/>
          <p:nvPr/>
        </p:nvSpPr>
        <p:spPr>
          <a:xfrm>
            <a:off x="556957" y="2711618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7" name="Google Shape;286;p29">
            <a:extLst>
              <a:ext uri="{FF2B5EF4-FFF2-40B4-BE49-F238E27FC236}">
                <a16:creationId xmlns:a16="http://schemas.microsoft.com/office/drawing/2014/main" id="{07AF85E2-4CEE-A093-28AD-59A759775016}"/>
              </a:ext>
            </a:extLst>
          </p:cNvPr>
          <p:cNvSpPr/>
          <p:nvPr/>
        </p:nvSpPr>
        <p:spPr>
          <a:xfrm>
            <a:off x="2686595" y="3689997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Outils de langue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Utiliser l’imparfait et le passé simple dans un récit merveilleux.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Préparation de la tâche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Comprendre la tâche et organiser la réponse.</a:t>
            </a:r>
          </a:p>
        </p:txBody>
      </p:sp>
      <p:sp>
        <p:nvSpPr>
          <p:cNvPr id="8" name="Google Shape;287;p29">
            <a:extLst>
              <a:ext uri="{FF2B5EF4-FFF2-40B4-BE49-F238E27FC236}">
                <a16:creationId xmlns:a16="http://schemas.microsoft.com/office/drawing/2014/main" id="{37F7C25D-FC4F-08E7-F711-D110677E33E1}"/>
              </a:ext>
            </a:extLst>
          </p:cNvPr>
          <p:cNvSpPr/>
          <p:nvPr/>
        </p:nvSpPr>
        <p:spPr>
          <a:xfrm>
            <a:off x="567843" y="3634357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E5002ECB-E3D0-948D-3098-04777882707D}"/>
              </a:ext>
            </a:extLst>
          </p:cNvPr>
          <p:cNvSpPr/>
          <p:nvPr/>
        </p:nvSpPr>
        <p:spPr>
          <a:xfrm>
            <a:off x="2686595" y="4604145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Tâche finale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Utiliser correctement les connecteurs temporels et respecter la concordance des temps dans le récit.</a:t>
            </a:r>
          </a:p>
        </p:txBody>
      </p:sp>
      <p:sp>
        <p:nvSpPr>
          <p:cNvPr id="10" name="Google Shape;287;p29">
            <a:extLst>
              <a:ext uri="{FF2B5EF4-FFF2-40B4-BE49-F238E27FC236}">
                <a16:creationId xmlns:a16="http://schemas.microsoft.com/office/drawing/2014/main" id="{6D144360-83C4-DF01-9BC2-818CA77AC458}"/>
              </a:ext>
            </a:extLst>
          </p:cNvPr>
          <p:cNvSpPr/>
          <p:nvPr/>
        </p:nvSpPr>
        <p:spPr>
          <a:xfrm>
            <a:off x="567843" y="4548505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AB07E9-BA6A-2BBA-3A29-2695D6949AFE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253E899D-4C8C-BAC2-5FF5-BF27FDC0ED1A}"/>
              </a:ext>
            </a:extLst>
          </p:cNvPr>
          <p:cNvSpPr/>
          <p:nvPr/>
        </p:nvSpPr>
        <p:spPr>
          <a:xfrm>
            <a:off x="2686595" y="1811530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Vocabulaire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Utiliser le lexique des objets et êtres merveilleux.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globale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Identifier la structure du récit (situation initiale, élément perturbateur, etc.)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E85731DD-F273-5FCE-B664-582D1E17479D}"/>
              </a:ext>
            </a:extLst>
          </p:cNvPr>
          <p:cNvSpPr/>
          <p:nvPr/>
        </p:nvSpPr>
        <p:spPr>
          <a:xfrm>
            <a:off x="567843" y="1754191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2824342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D5F7-CEC8-1E42-A4B6-55422A0D2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3" name="Google Shape;853;p104">
            <a:extLst>
              <a:ext uri="{FF2B5EF4-FFF2-40B4-BE49-F238E27FC236}">
                <a16:creationId xmlns:a16="http://schemas.microsoft.com/office/drawing/2014/main" id="{004E1540-F6C6-601A-36B8-6F971D22BAA5}"/>
              </a:ext>
            </a:extLst>
          </p:cNvPr>
          <p:cNvSpPr/>
          <p:nvPr/>
        </p:nvSpPr>
        <p:spPr>
          <a:xfrm>
            <a:off x="825760" y="279397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3200" b="0" i="1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5" name="Google Shape;286;p29">
            <a:extLst>
              <a:ext uri="{FF2B5EF4-FFF2-40B4-BE49-F238E27FC236}">
                <a16:creationId xmlns:a16="http://schemas.microsoft.com/office/drawing/2014/main" id="{456B8E8A-7DB1-A281-4C66-4C47399273E3}"/>
              </a:ext>
            </a:extLst>
          </p:cNvPr>
          <p:cNvSpPr/>
          <p:nvPr/>
        </p:nvSpPr>
        <p:spPr>
          <a:xfrm>
            <a:off x="2584147" y="1666193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Consolidation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6" name="Google Shape;287;p29">
            <a:extLst>
              <a:ext uri="{FF2B5EF4-FFF2-40B4-BE49-F238E27FC236}">
                <a16:creationId xmlns:a16="http://schemas.microsoft.com/office/drawing/2014/main" id="{D4508647-62FC-246A-AEC5-C4057D7C5AA6}"/>
              </a:ext>
            </a:extLst>
          </p:cNvPr>
          <p:cNvSpPr/>
          <p:nvPr/>
        </p:nvSpPr>
        <p:spPr>
          <a:xfrm>
            <a:off x="465395" y="1666192"/>
            <a:ext cx="1798795" cy="74826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7" name="Google Shape;286;p29">
            <a:extLst>
              <a:ext uri="{FF2B5EF4-FFF2-40B4-BE49-F238E27FC236}">
                <a16:creationId xmlns:a16="http://schemas.microsoft.com/office/drawing/2014/main" id="{1A6E5DF5-8655-CE1B-2720-AFA2078C7F2C}"/>
              </a:ext>
            </a:extLst>
          </p:cNvPr>
          <p:cNvSpPr/>
          <p:nvPr/>
        </p:nvSpPr>
        <p:spPr>
          <a:xfrm>
            <a:off x="2584147" y="2551313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Consolidation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8" name="Google Shape;287;p29">
            <a:extLst>
              <a:ext uri="{FF2B5EF4-FFF2-40B4-BE49-F238E27FC236}">
                <a16:creationId xmlns:a16="http://schemas.microsoft.com/office/drawing/2014/main" id="{2C479D86-35E7-911C-57A4-BCE7E35A4976}"/>
              </a:ext>
            </a:extLst>
          </p:cNvPr>
          <p:cNvSpPr/>
          <p:nvPr/>
        </p:nvSpPr>
        <p:spPr>
          <a:xfrm>
            <a:off x="465395" y="2495672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AF8DD8-2CE6-01B0-E5E0-449FC4C9C692}"/>
              </a:ext>
            </a:extLst>
          </p:cNvPr>
          <p:cNvSpPr/>
          <p:nvPr/>
        </p:nvSpPr>
        <p:spPr>
          <a:xfrm>
            <a:off x="185966" y="1137522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196851" y="3420405"/>
            <a:ext cx="11449693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« fin de l’unité 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On passe à l’unité suivante »</a:t>
            </a:r>
          </a:p>
        </p:txBody>
      </p:sp>
    </p:spTree>
    <p:extLst>
      <p:ext uri="{BB962C8B-B14F-4D97-AF65-F5344CB8AC3E}">
        <p14:creationId xmlns:p14="http://schemas.microsoft.com/office/powerpoint/2010/main" val="1485105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C54C2E-08BE-94AF-86C7-001963E0D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Orientations didactiques pour cette séance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9EF764-2947-E3A6-6CFD-7B5432D1024D}"/>
              </a:ext>
            </a:extLst>
          </p:cNvPr>
          <p:cNvSpPr/>
          <p:nvPr/>
        </p:nvSpPr>
        <p:spPr>
          <a:xfrm>
            <a:off x="324465" y="1128563"/>
            <a:ext cx="1602658" cy="10133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Tâches à réussir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DA6FC95-DB48-0B7C-C0E0-5CB8E586EA53}"/>
              </a:ext>
            </a:extLst>
          </p:cNvPr>
          <p:cNvSpPr/>
          <p:nvPr/>
        </p:nvSpPr>
        <p:spPr>
          <a:xfrm>
            <a:off x="280220" y="2339465"/>
            <a:ext cx="1602658" cy="10895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Notions clés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207C976-0CAC-4E91-641E-138160BBACD6}"/>
              </a:ext>
            </a:extLst>
          </p:cNvPr>
          <p:cNvSpPr/>
          <p:nvPr/>
        </p:nvSpPr>
        <p:spPr>
          <a:xfrm>
            <a:off x="280220" y="3585699"/>
            <a:ext cx="1602658" cy="18656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Stratégies et outils didactiques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C289BD8-AE78-946C-0107-AD57399830D3}"/>
              </a:ext>
            </a:extLst>
          </p:cNvPr>
          <p:cNvSpPr/>
          <p:nvPr/>
        </p:nvSpPr>
        <p:spPr>
          <a:xfrm>
            <a:off x="280220" y="5525729"/>
            <a:ext cx="1602658" cy="11012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Éléments de feedback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5CC177-B9BF-5617-B92A-AE63C6C2FE18}"/>
              </a:ext>
            </a:extLst>
          </p:cNvPr>
          <p:cNvSpPr/>
          <p:nvPr/>
        </p:nvSpPr>
        <p:spPr>
          <a:xfrm>
            <a:off x="2187677" y="1128562"/>
            <a:ext cx="9797845" cy="9263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7D1905-D0CD-F85B-EC1F-188ABD4AE526}"/>
              </a:ext>
            </a:extLst>
          </p:cNvPr>
          <p:cNvSpPr/>
          <p:nvPr/>
        </p:nvSpPr>
        <p:spPr>
          <a:xfrm>
            <a:off x="2187676" y="2252508"/>
            <a:ext cx="9797845" cy="12807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Le lexique des émotions (La peur et la surprise)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Les actes de parole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(S'exprimer et partager)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Les structures syntaxiques pour communiquer l'émotion à l'oral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indices du récit: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50D4AA4-5F0F-C2DE-6BC4-4823E23767EA}"/>
              </a:ext>
            </a:extLst>
          </p:cNvPr>
          <p:cNvSpPr/>
          <p:nvPr/>
        </p:nvSpPr>
        <p:spPr>
          <a:xfrm>
            <a:off x="2233324" y="3730811"/>
            <a:ext cx="9797845" cy="17205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EBD2CB8-1D80-0615-6AF7-CF5A04603E5A}"/>
              </a:ext>
            </a:extLst>
          </p:cNvPr>
          <p:cNvSpPr/>
          <p:nvPr/>
        </p:nvSpPr>
        <p:spPr>
          <a:xfrm>
            <a:off x="2187676" y="5634344"/>
            <a:ext cx="9797845" cy="9263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17F374C-8007-EA25-D0B1-1E4BF14C7AA1}"/>
              </a:ext>
            </a:extLst>
          </p:cNvPr>
          <p:cNvSpPr txBox="1">
            <a:spLocks/>
          </p:cNvSpPr>
          <p:nvPr/>
        </p:nvSpPr>
        <p:spPr>
          <a:xfrm>
            <a:off x="2233324" y="1132548"/>
            <a:ext cx="9463104" cy="10714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stratégies enseignées pendant le modelage et pratiques pendant la séance sont 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Utiliser les actes de parole relatifs à l’expression de la peur, la surprise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Produire à l’oral des énoncés pour exprimer et partager une émotion.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F67099A-3732-7E80-8730-8CFE45D2B17B}"/>
              </a:ext>
            </a:extLst>
          </p:cNvPr>
          <p:cNvSpPr txBox="1"/>
          <p:nvPr/>
        </p:nvSpPr>
        <p:spPr>
          <a:xfrm>
            <a:off x="2246024" y="3846669"/>
            <a:ext cx="8916457" cy="1474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Les stratégies enseignées pendant le modelage et pratiquées pendant la séance sont :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Choisir le lexique adéquat et l’insérer dans le récit.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Distinguer les différentes étapes du récit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Repérer les verbes d’action pour savoir ce que font les personnages.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C4E8384-C9CF-24D5-B71F-4C51CDEAF052}"/>
              </a:ext>
            </a:extLst>
          </p:cNvPr>
          <p:cNvSpPr txBox="1"/>
          <p:nvPr/>
        </p:nvSpPr>
        <p:spPr>
          <a:xfrm>
            <a:off x="2428568" y="5634344"/>
            <a:ext cx="9094838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Pendant le feedback, attirer l’attention des élèves sur les erreurs fréquentes 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Confusion entre ce que fait le personnage et ce qu’il ressent.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ien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écouter le camarade et lui  répondre avec une émotion adaptée. </a:t>
            </a:r>
          </a:p>
        </p:txBody>
      </p:sp>
    </p:spTree>
    <p:extLst>
      <p:ext uri="{BB962C8B-B14F-4D97-AF65-F5344CB8AC3E}">
        <p14:creationId xmlns:p14="http://schemas.microsoft.com/office/powerpoint/2010/main" val="3233934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D5943-3CB0-750A-9111-C746B5A0F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25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Actes de parole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42A672-1F27-D8B7-8C6F-C8B4CDC2F8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</a:rPr>
              <a:t>Production de l’oral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BE2753-162C-A83B-1EEA-F3D4C5FC8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400" b="1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147618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80340BE-9184-D751-4280-577F1ACF8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407" y="1480457"/>
            <a:ext cx="10347091" cy="355365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corriger ensemble le travail effectué à la maison. Livret de l’élève, p. 79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Contrôler le travail de quelques élèves au hasard. Demander de justifier les réponses.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9FA3B4-F3EB-49B2-D0EE-CD735387480F}"/>
              </a:ext>
            </a:extLst>
          </p:cNvPr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79</a:t>
            </a:r>
          </a:p>
        </p:txBody>
      </p:sp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8E689-82FC-9C30-A0CD-F73188895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44138D6-A9C8-FC3F-27CD-831089C6A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407" y="1480457"/>
            <a:ext cx="10347091" cy="355365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6B35E06-EEDE-8131-4988-6163F7CEA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 corrigé de l’exercice fait hors classe. 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F4E3A35-B4B3-0701-CCF2-18DA24DCF331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Contrôler le travail de quelques élèves au hasard. Demander de justifier les réponses.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DEC2AB17-3A87-8FFC-EED1-066DE106878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14ADB89-6B33-6BB3-CB25-2E302EB70F52}"/>
              </a:ext>
            </a:extLst>
          </p:cNvPr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79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BA46A3-DA85-75FB-3F4A-DC1D6C18B6A1}"/>
              </a:ext>
            </a:extLst>
          </p:cNvPr>
          <p:cNvSpPr txBox="1"/>
          <p:nvPr/>
        </p:nvSpPr>
        <p:spPr>
          <a:xfrm>
            <a:off x="5103585" y="2792032"/>
            <a:ext cx="1779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0" u="none" strike="noStrike" baseline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une épreuve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F23ABA9-65CD-B526-5261-66FA21EEEFFF}"/>
              </a:ext>
            </a:extLst>
          </p:cNvPr>
          <p:cNvSpPr txBox="1"/>
          <p:nvPr/>
        </p:nvSpPr>
        <p:spPr>
          <a:xfrm>
            <a:off x="2036159" y="3253697"/>
            <a:ext cx="21532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0" u="none" strike="noStrike" baseline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Il était une fois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77CC139-DA33-8046-5366-9D10FFD9ED55}"/>
              </a:ext>
            </a:extLst>
          </p:cNvPr>
          <p:cNvSpPr txBox="1"/>
          <p:nvPr/>
        </p:nvSpPr>
        <p:spPr>
          <a:xfrm>
            <a:off x="3662513" y="3775833"/>
            <a:ext cx="1779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0" u="none" strike="noStrike" baseline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un sort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EE4EF87-4D56-39B8-FC23-BE5A9CF6BC58}"/>
              </a:ext>
            </a:extLst>
          </p:cNvPr>
          <p:cNvSpPr txBox="1"/>
          <p:nvPr/>
        </p:nvSpPr>
        <p:spPr>
          <a:xfrm>
            <a:off x="6659581" y="4176022"/>
            <a:ext cx="28513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0" u="none" strike="noStrike" baseline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baguette magique</a:t>
            </a:r>
          </a:p>
        </p:txBody>
      </p:sp>
    </p:spTree>
    <p:extLst>
      <p:ext uri="{BB962C8B-B14F-4D97-AF65-F5344CB8AC3E}">
        <p14:creationId xmlns:p14="http://schemas.microsoft.com/office/powerpoint/2010/main" val="3509583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aux actes de parole.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Actes de parole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87048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5821640" y="2386610"/>
            <a:ext cx="459377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32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Cap sur mes émotions !</a:t>
            </a: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des actes de parole.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/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Exprimer une émotion : la peur, la surprise…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6F763-6D50-F39C-79E9-0D114AD7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BAB858-C0D0-EE0D-D7C7-52D90F054D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899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9CD89-C70A-1174-5245-D80810B54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D2F3E5-FEF1-E879-C70E-FDDBC3D3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586" y="343554"/>
            <a:ext cx="10751946" cy="326372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7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Dans le support audio nous avons entendu l’expression « </a:t>
            </a:r>
            <a:r>
              <a:rPr lang="fr-FR" sz="17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j’ai murmuré, complétement paniquée </a:t>
            </a:r>
            <a:r>
              <a:rPr lang="fr-FR" sz="17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», cette expression  sert à exprimer l’étonnement, ou la surprise, souvent face à une situation inattendue ou choquante. Dans cette situation, la jeune fille  est émerveillée.</a:t>
            </a:r>
            <a:endParaRPr lang="fr-FR" altLang="fr-FR" sz="17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18632E3-47E2-7225-646C-6D21DE2748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4B43242-B751-8BFD-29D3-23595FFF740A}"/>
              </a:ext>
            </a:extLst>
          </p:cNvPr>
          <p:cNvSpPr txBox="1">
            <a:spLocks/>
          </p:cNvSpPr>
          <p:nvPr/>
        </p:nvSpPr>
        <p:spPr>
          <a:xfrm>
            <a:off x="1011284" y="814131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Désigner au hasard 3 élèves pour lire les phrases à haute voix.</a:t>
            </a:r>
          </a:p>
        </p:txBody>
      </p:sp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21213EEA-EE61-1B00-01E5-32D7E282EEBA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J’ai murmuré, complètement</a:t>
            </a:r>
          </a:p>
          <a:p>
            <a:pPr algn="just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paniquée : 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je rêve… ou quoi ?</a:t>
            </a:r>
          </a:p>
        </p:txBody>
      </p:sp>
      <p:pic>
        <p:nvPicPr>
          <p:cNvPr id="7" name="Image 6" descr="Une image contenant animation japonaise, habits, Anim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C4CF24F-4FD7-070E-616B-CE239E3B2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84" y="1225886"/>
            <a:ext cx="4687712" cy="444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37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5CC73-9382-41C9-EE1B-1E8D11EA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dessin humoristique, animation japonaise, bougie, art&#10;&#10;Le contenu généré par l’IA peut être incorrect.">
            <a:extLst>
              <a:ext uri="{FF2B5EF4-FFF2-40B4-BE49-F238E27FC236}">
                <a16:creationId xmlns:a16="http://schemas.microsoft.com/office/drawing/2014/main" id="{56A87163-2807-BB14-D715-12603B84A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246" y="1226283"/>
            <a:ext cx="3826060" cy="499108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E2E9ACE-9F20-F795-2B36-5F56F391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679154" cy="322335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L’expression «  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j’ai sursauté de peur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» sert à traduire l’état émotionnel du personnage.  La jeune fille a peur face à ce  qu’elle vient de voir.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42CF165-57F4-DD59-C3E6-73BC542142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0AC885B-5B19-31B2-7336-0C5620AA68F7}"/>
              </a:ext>
            </a:extLst>
          </p:cNvPr>
          <p:cNvSpPr txBox="1">
            <a:spLocks/>
          </p:cNvSpPr>
          <p:nvPr/>
        </p:nvSpPr>
        <p:spPr>
          <a:xfrm>
            <a:off x="983760" y="697749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C2AEA4BA-A473-2AA1-0A14-6986F2D3A9DC}"/>
              </a:ext>
            </a:extLst>
          </p:cNvPr>
          <p:cNvSpPr/>
          <p:nvPr/>
        </p:nvSpPr>
        <p:spPr>
          <a:xfrm>
            <a:off x="5695950" y="2592853"/>
            <a:ext cx="5611387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Une étoile est tombée juste devant</a:t>
            </a:r>
          </a:p>
          <a:p>
            <a:pPr algn="just"/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moi ! </a:t>
            </a:r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J’ai sursauté de peur !</a:t>
            </a:r>
            <a:endParaRPr lang="fr-FR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AutoShape 2" descr="Image générée">
            <a:extLst>
              <a:ext uri="{FF2B5EF4-FFF2-40B4-BE49-F238E27FC236}">
                <a16:creationId xmlns:a16="http://schemas.microsoft.com/office/drawing/2014/main" id="{A116E14E-5254-0843-CBCD-CB0C9037111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25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01F89-0231-73C7-A5C4-1E983500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animation japonaise, Animation, Dessin animé, fiction&#10;&#10;Le contenu généré par l’IA peut être incorrect.">
            <a:extLst>
              <a:ext uri="{FF2B5EF4-FFF2-40B4-BE49-F238E27FC236}">
                <a16:creationId xmlns:a16="http://schemas.microsoft.com/office/drawing/2014/main" id="{38D0911A-6294-7590-C289-2E5E8E1B4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188" y="1196996"/>
            <a:ext cx="4439270" cy="502037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1066390-EBE4-3F89-B6B6-C4067BAC9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18293"/>
            <a:ext cx="10756900" cy="322335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L’expression «  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Mon cœur battait très fort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» sert à exprimer une émotion  intense ressentie par le personnage :</a:t>
            </a:r>
            <a:b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</a:b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la peur, l’angoisse …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FA9D8BA7-BF40-D870-171C-DF5B2314E1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C653B62-C3CD-D3B4-32ED-9B620C0CF87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16" name="Bulle narrative : rectangle 15">
            <a:extLst>
              <a:ext uri="{FF2B5EF4-FFF2-40B4-BE49-F238E27FC236}">
                <a16:creationId xmlns:a16="http://schemas.microsoft.com/office/drawing/2014/main" id="{AED9B5B3-B69F-6439-2906-BA93D29B568B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Mon cœur battait très fort, 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mes</a:t>
            </a:r>
          </a:p>
          <a:p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mains tremblaient.</a:t>
            </a:r>
          </a:p>
        </p:txBody>
      </p:sp>
    </p:spTree>
    <p:extLst>
      <p:ext uri="{BB962C8B-B14F-4D97-AF65-F5344CB8AC3E}">
        <p14:creationId xmlns:p14="http://schemas.microsoft.com/office/powerpoint/2010/main" val="40434970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AE1F3-358F-71A3-C8CB-FA8FBCD3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animation japonaise, Dessin animé, Animation, fiction&#10;&#10;Le contenu généré par l’IA peut être incorrect.">
            <a:extLst>
              <a:ext uri="{FF2B5EF4-FFF2-40B4-BE49-F238E27FC236}">
                <a16:creationId xmlns:a16="http://schemas.microsoft.com/office/drawing/2014/main" id="{171A27BF-BBC9-969E-539E-D7984A6C1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392" y="1032387"/>
            <a:ext cx="4220164" cy="529663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8763ED0-E5E0-8F6C-CC17-DB9386693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88" y="310975"/>
            <a:ext cx="11006180" cy="218000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L’expression «  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yeux grands ouverts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» sert à exprimer une forte réaction émotionnelle et physique. Elle permet de montrer l’étonnement, la peur ou la stupeur ;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B41BD84-373C-D255-235D-D8CD6CAE7A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7F0F99F3-AD8A-7968-92C4-2CE847F181EC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16" name="Bulle narrative : rectangle 15">
            <a:extLst>
              <a:ext uri="{FF2B5EF4-FFF2-40B4-BE49-F238E27FC236}">
                <a16:creationId xmlns:a16="http://schemas.microsoft.com/office/drawing/2014/main" id="{4923F1DA-9633-C862-3362-8A263AD5280D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J’ai reculé d’un pas, </a:t>
            </a:r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les yeux grands</a:t>
            </a:r>
          </a:p>
          <a:p>
            <a:pPr algn="ctr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ouverts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3907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F8F01-BB4C-D956-3477-8FEC57EFF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8D23EA-4BB9-63D2-CEE0-A8AEB5E9A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88" y="318293"/>
            <a:ext cx="11161754" cy="322335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L’expression «  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J’étais très étonnée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»  sert à indiquer clairement le sentiment de surprise ressenti par le personnage.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7FD9F9A1-250D-4C38-E7DB-380997B6F02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21713E0-F22A-56BF-72D1-5193F8E2B12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3A51215A-0D84-1E35-594A-E53D17416569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J’étais très étonnée, 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vraiment !</a:t>
            </a:r>
          </a:p>
        </p:txBody>
      </p:sp>
      <p:pic>
        <p:nvPicPr>
          <p:cNvPr id="5" name="Image 4" descr="Une image contenant animation japonaise, Dessin animé, Animation, illustration&#10;&#10;Le contenu généré par l’IA peut être incorrect.">
            <a:extLst>
              <a:ext uri="{FF2B5EF4-FFF2-40B4-BE49-F238E27FC236}">
                <a16:creationId xmlns:a16="http://schemas.microsoft.com/office/drawing/2014/main" id="{685546F8-5441-6371-6AAF-9425724BC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472" y="1499207"/>
            <a:ext cx="5600355" cy="385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28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3F218-76C6-BFE7-F2CC-7DDEBE13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4ACC8-6E33-644E-56D6-4F8FAD0A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664" y="318293"/>
            <a:ext cx="10422674" cy="18685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L’expression « je tremblais et j’avais très peur » sert à exprimer une peur intense et forte ressentie par le personnage.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07627EBD-2D44-3BF7-0438-C3A6696695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D92CCA8E-BAFA-F119-DC79-B167D0DC786E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FAA0BE2A-D3A8-50B4-660B-64CE61B4FB07}"/>
              </a:ext>
            </a:extLst>
          </p:cNvPr>
          <p:cNvSpPr/>
          <p:nvPr/>
        </p:nvSpPr>
        <p:spPr>
          <a:xfrm>
            <a:off x="6509657" y="2348319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Je ne vous cache pas que </a:t>
            </a:r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je tremblais et que j’avais très peur.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7784204-9F13-3950-1733-6BDE3C88D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663" y="1382195"/>
            <a:ext cx="5106113" cy="448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77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D895BC-CB9D-00B3-197B-20E3B1C239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496148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Visage humain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9748DC1-6713-8267-FFDA-485A74FEF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083" y="1174907"/>
            <a:ext cx="10834377" cy="454009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associer chaque image à la situation qui lui correspond.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5">
            <a:extLst>
              <a:ext uri="{FF2B5EF4-FFF2-40B4-BE49-F238E27FC236}">
                <a16:creationId xmlns:a16="http://schemas.microsoft.com/office/drawing/2014/main" id="{8E104CD6-F2EA-44B4-6BDE-E9A264406647}"/>
              </a:ext>
            </a:extLst>
          </p:cNvPr>
          <p:cNvSpPr txBox="1"/>
          <p:nvPr/>
        </p:nvSpPr>
        <p:spPr>
          <a:xfrm>
            <a:off x="4654574" y="5438001"/>
            <a:ext cx="29558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600" b="1" dirty="0">
                <a:latin typeface="Calibri" panose="020F0502020204030204"/>
              </a:rPr>
              <a:t>B</a:t>
            </a:r>
            <a:endParaRPr lang="fr-FR" sz="16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008A494-B79D-FC10-1112-6F4D6A69B5CC}"/>
              </a:ext>
            </a:extLst>
          </p:cNvPr>
          <p:cNvSpPr txBox="1"/>
          <p:nvPr/>
        </p:nvSpPr>
        <p:spPr>
          <a:xfrm>
            <a:off x="9917961" y="5438000"/>
            <a:ext cx="29558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600" b="1" dirty="0">
                <a:latin typeface="Calibri" panose="020F0502020204030204"/>
              </a:rPr>
              <a:t>D</a:t>
            </a:r>
            <a:endParaRPr lang="fr-FR" sz="1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479578C-436D-BCFB-E881-0CC30A5C5E52}"/>
              </a:ext>
            </a:extLst>
          </p:cNvPr>
          <p:cNvSpPr txBox="1"/>
          <p:nvPr/>
        </p:nvSpPr>
        <p:spPr>
          <a:xfrm>
            <a:off x="7360164" y="5367746"/>
            <a:ext cx="29558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600" b="1" dirty="0">
                <a:latin typeface="Calibri" panose="020F0502020204030204"/>
              </a:rPr>
              <a:t>C</a:t>
            </a:r>
            <a:endParaRPr lang="fr-FR" sz="16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8D7A256-31D4-C46A-77AE-F366A34A8173}"/>
              </a:ext>
            </a:extLst>
          </p:cNvPr>
          <p:cNvSpPr txBox="1"/>
          <p:nvPr/>
        </p:nvSpPr>
        <p:spPr>
          <a:xfrm>
            <a:off x="2067804" y="5438001"/>
            <a:ext cx="29558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600" b="1" dirty="0">
                <a:latin typeface="Calibri" panose="020F0502020204030204"/>
              </a:rPr>
              <a:t>A</a:t>
            </a:r>
            <a:endParaRPr lang="fr-FR" sz="1600" b="1" dirty="0"/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A54B27AB-F4F0-B14E-46CB-E931DC4B06C5}"/>
              </a:ext>
            </a:extLst>
          </p:cNvPr>
          <p:cNvSpPr txBox="1"/>
          <p:nvPr/>
        </p:nvSpPr>
        <p:spPr>
          <a:xfrm>
            <a:off x="9917961" y="1721360"/>
            <a:ext cx="29558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600" b="1" dirty="0">
                <a:latin typeface="Calibri" panose="020F0502020204030204"/>
              </a:rPr>
              <a:t>4</a:t>
            </a:r>
            <a:endParaRPr lang="fr-FR" sz="1600" b="1" dirty="0"/>
          </a:p>
        </p:txBody>
      </p:sp>
      <p:sp>
        <p:nvSpPr>
          <p:cNvPr id="13" name="ZoneTexte 13">
            <a:extLst>
              <a:ext uri="{FF2B5EF4-FFF2-40B4-BE49-F238E27FC236}">
                <a16:creationId xmlns:a16="http://schemas.microsoft.com/office/drawing/2014/main" id="{F116BB80-6930-82C0-A265-2158FBA44D3E}"/>
              </a:ext>
            </a:extLst>
          </p:cNvPr>
          <p:cNvSpPr txBox="1"/>
          <p:nvPr/>
        </p:nvSpPr>
        <p:spPr>
          <a:xfrm>
            <a:off x="7241842" y="1721361"/>
            <a:ext cx="29558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600" b="1" dirty="0">
                <a:latin typeface="Calibri" panose="020F0502020204030204"/>
              </a:rPr>
              <a:t>3</a:t>
            </a:r>
            <a:endParaRPr lang="fr-FR" sz="1600" b="1" dirty="0"/>
          </a:p>
        </p:txBody>
      </p:sp>
      <p:sp>
        <p:nvSpPr>
          <p:cNvPr id="14" name="ZoneTexte 14">
            <a:extLst>
              <a:ext uri="{FF2B5EF4-FFF2-40B4-BE49-F238E27FC236}">
                <a16:creationId xmlns:a16="http://schemas.microsoft.com/office/drawing/2014/main" id="{B1471889-9EF0-0CEC-B7A9-DE824A5EB242}"/>
              </a:ext>
            </a:extLst>
          </p:cNvPr>
          <p:cNvSpPr txBox="1"/>
          <p:nvPr/>
        </p:nvSpPr>
        <p:spPr>
          <a:xfrm>
            <a:off x="1496304" y="1721360"/>
            <a:ext cx="29558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600" b="1" dirty="0">
                <a:latin typeface="Calibri" panose="020F0502020204030204"/>
              </a:rPr>
              <a:t>1</a:t>
            </a:r>
            <a:endParaRPr lang="fr-FR" sz="1600" b="1" dirty="0"/>
          </a:p>
        </p:txBody>
      </p:sp>
      <p:sp>
        <p:nvSpPr>
          <p:cNvPr id="15" name="ZoneTexte 15">
            <a:extLst>
              <a:ext uri="{FF2B5EF4-FFF2-40B4-BE49-F238E27FC236}">
                <a16:creationId xmlns:a16="http://schemas.microsoft.com/office/drawing/2014/main" id="{1C2D9F90-DEA2-1EE9-27BF-365796E7F978}"/>
              </a:ext>
            </a:extLst>
          </p:cNvPr>
          <p:cNvSpPr txBox="1"/>
          <p:nvPr/>
        </p:nvSpPr>
        <p:spPr>
          <a:xfrm>
            <a:off x="4221280" y="1721360"/>
            <a:ext cx="29558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600" b="1" dirty="0">
                <a:latin typeface="Calibri" panose="020F0502020204030204"/>
              </a:rPr>
              <a:t>2</a:t>
            </a:r>
            <a:endParaRPr lang="fr-FR" sz="1600" b="1" dirty="0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6856F405-3D7C-1841-B869-D9CE021D67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26683"/>
              </p:ext>
            </p:extLst>
          </p:nvPr>
        </p:nvGraphicFramePr>
        <p:xfrm>
          <a:off x="2135876" y="5851489"/>
          <a:ext cx="8128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7640217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0176746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6818235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51177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Image 1 - </a:t>
                      </a:r>
                      <a:r>
                        <a:rPr lang="fr-FR" b="0" dirty="0"/>
                        <a:t>….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Image 2 - </a:t>
                      </a:r>
                      <a:r>
                        <a:rPr lang="fr-FR" b="0" dirty="0"/>
                        <a:t>….</a:t>
                      </a:r>
                      <a:r>
                        <a:rPr lang="fr-FR" b="1" dirty="0"/>
                        <a:t>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Image 3 - </a:t>
                      </a:r>
                      <a:r>
                        <a:rPr lang="fr-FR" b="0" dirty="0"/>
                        <a:t>….</a:t>
                      </a:r>
                      <a:endParaRPr lang="fr-FR" b="1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Image 4 - </a:t>
                      </a:r>
                      <a:r>
                        <a:rPr lang="fr-FR" b="0" dirty="0"/>
                        <a:t>….</a:t>
                      </a:r>
                      <a:endParaRPr lang="fr-FR" b="1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756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585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0B94C-73F1-9414-01A5-01DB540AB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Visage humain, dessin humorist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47471B4-7D5D-D7F3-68CC-1D50A593D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083" y="1174907"/>
            <a:ext cx="10834377" cy="454009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BBF5A16-5CF8-041E-D186-7BF29862D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avons associé chaque image aux émotions exprimées.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3949C3-E00B-37E1-903A-05FD7EDD360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07883" y="605904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que face à un événement extraordinaire, comme une étoile tombée du ciel, le personnage exprime ses émotions (surprise, étonnement, peur…)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52E7490C-1CD2-AF6A-C7C1-51417D90DA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5">
            <a:extLst>
              <a:ext uri="{FF2B5EF4-FFF2-40B4-BE49-F238E27FC236}">
                <a16:creationId xmlns:a16="http://schemas.microsoft.com/office/drawing/2014/main" id="{25E08812-5161-84A9-4592-AB06952AE9A8}"/>
              </a:ext>
            </a:extLst>
          </p:cNvPr>
          <p:cNvSpPr txBox="1"/>
          <p:nvPr/>
        </p:nvSpPr>
        <p:spPr>
          <a:xfrm>
            <a:off x="4654574" y="5438001"/>
            <a:ext cx="29558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600" b="1" dirty="0">
                <a:latin typeface="Calibri" panose="020F0502020204030204"/>
              </a:rPr>
              <a:t>B</a:t>
            </a:r>
            <a:endParaRPr lang="fr-FR" sz="16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CFB27C6-14BA-49D3-AC41-F5B18DAF88F2}"/>
              </a:ext>
            </a:extLst>
          </p:cNvPr>
          <p:cNvSpPr txBox="1"/>
          <p:nvPr/>
        </p:nvSpPr>
        <p:spPr>
          <a:xfrm>
            <a:off x="9917961" y="5438000"/>
            <a:ext cx="29558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600" b="1" dirty="0">
                <a:latin typeface="Calibri" panose="020F0502020204030204"/>
              </a:rPr>
              <a:t>D</a:t>
            </a:r>
            <a:endParaRPr lang="fr-FR" sz="1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630B74C-F429-F5A4-E135-5CDF939E4CDD}"/>
              </a:ext>
            </a:extLst>
          </p:cNvPr>
          <p:cNvSpPr txBox="1"/>
          <p:nvPr/>
        </p:nvSpPr>
        <p:spPr>
          <a:xfrm>
            <a:off x="7360164" y="5367746"/>
            <a:ext cx="29558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600" b="1" dirty="0">
                <a:latin typeface="Calibri" panose="020F0502020204030204"/>
              </a:rPr>
              <a:t>C</a:t>
            </a:r>
            <a:endParaRPr lang="fr-FR" sz="16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086B446-4D10-1648-D2DA-38A512B35DB6}"/>
              </a:ext>
            </a:extLst>
          </p:cNvPr>
          <p:cNvSpPr txBox="1"/>
          <p:nvPr/>
        </p:nvSpPr>
        <p:spPr>
          <a:xfrm>
            <a:off x="2067804" y="5438001"/>
            <a:ext cx="29558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600" b="1" dirty="0">
                <a:latin typeface="Calibri" panose="020F0502020204030204"/>
              </a:rPr>
              <a:t>A</a:t>
            </a:r>
            <a:endParaRPr lang="fr-FR" sz="1600" b="1" dirty="0"/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39FEFEAA-9403-E014-76D8-145EA4C3A86C}"/>
              </a:ext>
            </a:extLst>
          </p:cNvPr>
          <p:cNvSpPr txBox="1"/>
          <p:nvPr/>
        </p:nvSpPr>
        <p:spPr>
          <a:xfrm>
            <a:off x="9917961" y="1721360"/>
            <a:ext cx="29558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600" b="1" dirty="0">
                <a:latin typeface="Calibri" panose="020F0502020204030204"/>
              </a:rPr>
              <a:t>4</a:t>
            </a:r>
            <a:endParaRPr lang="fr-FR" sz="1600" b="1" dirty="0"/>
          </a:p>
        </p:txBody>
      </p:sp>
      <p:sp>
        <p:nvSpPr>
          <p:cNvPr id="13" name="ZoneTexte 13">
            <a:extLst>
              <a:ext uri="{FF2B5EF4-FFF2-40B4-BE49-F238E27FC236}">
                <a16:creationId xmlns:a16="http://schemas.microsoft.com/office/drawing/2014/main" id="{25FEC1E4-6D94-FB87-40E5-99C58230CCDB}"/>
              </a:ext>
            </a:extLst>
          </p:cNvPr>
          <p:cNvSpPr txBox="1"/>
          <p:nvPr/>
        </p:nvSpPr>
        <p:spPr>
          <a:xfrm>
            <a:off x="7241842" y="1721361"/>
            <a:ext cx="29558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600" b="1" dirty="0">
                <a:latin typeface="Calibri" panose="020F0502020204030204"/>
              </a:rPr>
              <a:t>3</a:t>
            </a:r>
            <a:endParaRPr lang="fr-FR" sz="1600" b="1" dirty="0"/>
          </a:p>
        </p:txBody>
      </p:sp>
      <p:sp>
        <p:nvSpPr>
          <p:cNvPr id="14" name="ZoneTexte 14">
            <a:extLst>
              <a:ext uri="{FF2B5EF4-FFF2-40B4-BE49-F238E27FC236}">
                <a16:creationId xmlns:a16="http://schemas.microsoft.com/office/drawing/2014/main" id="{DC088190-2CBF-8718-5101-43E9C1A2FAFE}"/>
              </a:ext>
            </a:extLst>
          </p:cNvPr>
          <p:cNvSpPr txBox="1"/>
          <p:nvPr/>
        </p:nvSpPr>
        <p:spPr>
          <a:xfrm>
            <a:off x="2067804" y="1721362"/>
            <a:ext cx="29558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600" b="1" dirty="0">
                <a:latin typeface="Calibri" panose="020F0502020204030204"/>
              </a:rPr>
              <a:t>1</a:t>
            </a:r>
            <a:endParaRPr lang="fr-FR" sz="1600" b="1" dirty="0"/>
          </a:p>
        </p:txBody>
      </p:sp>
      <p:sp>
        <p:nvSpPr>
          <p:cNvPr id="15" name="ZoneTexte 15">
            <a:extLst>
              <a:ext uri="{FF2B5EF4-FFF2-40B4-BE49-F238E27FC236}">
                <a16:creationId xmlns:a16="http://schemas.microsoft.com/office/drawing/2014/main" id="{99DD7143-A936-ABF0-D11D-0266F8507DB5}"/>
              </a:ext>
            </a:extLst>
          </p:cNvPr>
          <p:cNvSpPr txBox="1"/>
          <p:nvPr/>
        </p:nvSpPr>
        <p:spPr>
          <a:xfrm>
            <a:off x="4802367" y="1721361"/>
            <a:ext cx="29558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600" b="1" dirty="0">
                <a:latin typeface="Calibri" panose="020F0502020204030204"/>
              </a:rPr>
              <a:t>2</a:t>
            </a:r>
            <a:endParaRPr lang="fr-FR" sz="1600" b="1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8DAFE21-96C9-AAAC-E817-0CB9F8592B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199175"/>
              </p:ext>
            </p:extLst>
          </p:nvPr>
        </p:nvGraphicFramePr>
        <p:xfrm>
          <a:off x="2135876" y="5851489"/>
          <a:ext cx="8128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7640217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0176746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6818235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51177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Image 1 - </a:t>
                      </a:r>
                      <a:r>
                        <a:rPr lang="fr-FR" b="0" dirty="0"/>
                        <a:t>….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Image 2 - </a:t>
                      </a:r>
                      <a:r>
                        <a:rPr lang="fr-FR" b="0" dirty="0"/>
                        <a:t>….</a:t>
                      </a:r>
                      <a:r>
                        <a:rPr lang="fr-FR" b="1" dirty="0"/>
                        <a:t>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Image 3 - </a:t>
                      </a:r>
                      <a:r>
                        <a:rPr lang="fr-FR" b="0" dirty="0"/>
                        <a:t>….</a:t>
                      </a:r>
                      <a:endParaRPr lang="fr-FR" b="1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Image 4 - </a:t>
                      </a:r>
                      <a:r>
                        <a:rPr lang="fr-FR" b="0" dirty="0"/>
                        <a:t>….</a:t>
                      </a:r>
                      <a:endParaRPr lang="fr-FR" b="1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756493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A7D22BFB-6AB0-0E49-8EEA-122E25E9E78A}"/>
              </a:ext>
            </a:extLst>
          </p:cNvPr>
          <p:cNvSpPr txBox="1"/>
          <p:nvPr/>
        </p:nvSpPr>
        <p:spPr>
          <a:xfrm>
            <a:off x="7537428" y="5842790"/>
            <a:ext cx="295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b="1" dirty="0">
                <a:solidFill>
                  <a:srgbClr val="FF0000"/>
                </a:solidFill>
                <a:latin typeface="Calibri" panose="020F0502020204030204"/>
              </a:rPr>
              <a:t>A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223B749-11C6-8BF8-B516-19273647DF16}"/>
              </a:ext>
            </a:extLst>
          </p:cNvPr>
          <p:cNvSpPr txBox="1"/>
          <p:nvPr/>
        </p:nvSpPr>
        <p:spPr>
          <a:xfrm>
            <a:off x="9515697" y="5826908"/>
            <a:ext cx="295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b="1" dirty="0">
                <a:solidFill>
                  <a:srgbClr val="FF0000"/>
                </a:solidFill>
                <a:latin typeface="Calibri" panose="020F0502020204030204"/>
              </a:rPr>
              <a:t>D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230A211-119E-B8E3-0321-EAFB31C4FD42}"/>
              </a:ext>
            </a:extLst>
          </p:cNvPr>
          <p:cNvSpPr txBox="1"/>
          <p:nvPr/>
        </p:nvSpPr>
        <p:spPr>
          <a:xfrm>
            <a:off x="5411366" y="5842790"/>
            <a:ext cx="295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b="1" dirty="0">
                <a:solidFill>
                  <a:srgbClr val="FF0000"/>
                </a:solidFill>
                <a:latin typeface="Calibri" panose="020F0502020204030204"/>
              </a:rPr>
              <a:t>C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CADA5E7-8028-8BF5-E273-50A44ADFBE7F}"/>
              </a:ext>
            </a:extLst>
          </p:cNvPr>
          <p:cNvSpPr txBox="1"/>
          <p:nvPr/>
        </p:nvSpPr>
        <p:spPr>
          <a:xfrm>
            <a:off x="3433097" y="5851489"/>
            <a:ext cx="295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b="1" dirty="0">
                <a:solidFill>
                  <a:srgbClr val="FF0000"/>
                </a:solidFill>
                <a:latin typeface="Calibri" panose="020F0502020204030204"/>
              </a:rPr>
              <a:t>B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150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9F946B-2761-85EB-66C6-4B4797B5F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1371636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Visage humain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027904E-F4CF-68AB-8A1E-A52C39D8D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115" y="1108030"/>
            <a:ext cx="9856083" cy="492265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79C9EDE-9471-2080-BEAC-329A46019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les images et complétez les phrases pour exprimer la peur ou la surprise.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1C3E56-279D-B54C-94C9-8E97E18A4F8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Pour chaque situation, choisir un binôme pour présenter le travail devant la classe. Demander de justifier les réponses.</a:t>
            </a:r>
          </a:p>
        </p:txBody>
      </p:sp>
    </p:spTree>
    <p:extLst>
      <p:ext uri="{BB962C8B-B14F-4D97-AF65-F5344CB8AC3E}">
        <p14:creationId xmlns:p14="http://schemas.microsoft.com/office/powerpoint/2010/main" val="38687033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D74F-5018-45DA-79C1-5DB9BFD9E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Visage humain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2848DD1-4813-C2C9-7323-3D265A9D3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115" y="1108030"/>
            <a:ext cx="9856083" cy="492265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AD633DF-B3B2-C523-0D46-BFA5165C4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Voilà, nous avons utilisé les expressions étudiées pour exprimer des sentiments de peur ou de surprise.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ABE249-09A2-46DE-9D56-C06DF3B667A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Mettre l’accent sur les structures et les expressions des sentiments et des émotions.</a:t>
            </a:r>
          </a:p>
        </p:txBody>
      </p:sp>
      <p:sp>
        <p:nvSpPr>
          <p:cNvPr id="8" name="ZoneTexte 10">
            <a:extLst>
              <a:ext uri="{FF2B5EF4-FFF2-40B4-BE49-F238E27FC236}">
                <a16:creationId xmlns:a16="http://schemas.microsoft.com/office/drawing/2014/main" id="{A7411B61-BDBB-2B20-8872-449B5557DFC4}"/>
              </a:ext>
            </a:extLst>
          </p:cNvPr>
          <p:cNvSpPr txBox="1"/>
          <p:nvPr/>
        </p:nvSpPr>
        <p:spPr>
          <a:xfrm>
            <a:off x="6247300" y="3758768"/>
            <a:ext cx="19166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 cœur battait</a:t>
            </a:r>
          </a:p>
        </p:txBody>
      </p:sp>
      <p:sp>
        <p:nvSpPr>
          <p:cNvPr id="9" name="ZoneTexte 10">
            <a:extLst>
              <a:ext uri="{FF2B5EF4-FFF2-40B4-BE49-F238E27FC236}">
                <a16:creationId xmlns:a16="http://schemas.microsoft.com/office/drawing/2014/main" id="{9C73D09D-0CDA-0B76-AD44-88EC7A7AF657}"/>
              </a:ext>
            </a:extLst>
          </p:cNvPr>
          <p:cNvSpPr txBox="1"/>
          <p:nvPr/>
        </p:nvSpPr>
        <p:spPr>
          <a:xfrm>
            <a:off x="3781171" y="4553358"/>
            <a:ext cx="19166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étonnement</a:t>
            </a:r>
          </a:p>
        </p:txBody>
      </p:sp>
      <p:sp>
        <p:nvSpPr>
          <p:cNvPr id="10" name="ZoneTexte 10">
            <a:extLst>
              <a:ext uri="{FF2B5EF4-FFF2-40B4-BE49-F238E27FC236}">
                <a16:creationId xmlns:a16="http://schemas.microsoft.com/office/drawing/2014/main" id="{82C196E5-AE1B-61D0-2267-59E38B0F25EF}"/>
              </a:ext>
            </a:extLst>
          </p:cNvPr>
          <p:cNvSpPr txBox="1"/>
          <p:nvPr/>
        </p:nvSpPr>
        <p:spPr>
          <a:xfrm>
            <a:off x="9737664" y="3758768"/>
            <a:ext cx="12425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surprise </a:t>
            </a:r>
          </a:p>
        </p:txBody>
      </p:sp>
      <p:sp>
        <p:nvSpPr>
          <p:cNvPr id="4" name="ZoneTexte 10">
            <a:extLst>
              <a:ext uri="{FF2B5EF4-FFF2-40B4-BE49-F238E27FC236}">
                <a16:creationId xmlns:a16="http://schemas.microsoft.com/office/drawing/2014/main" id="{76A42482-B0D4-F4DC-5E0D-B40C585C0802}"/>
              </a:ext>
            </a:extLst>
          </p:cNvPr>
          <p:cNvSpPr txBox="1"/>
          <p:nvPr/>
        </p:nvSpPr>
        <p:spPr>
          <a:xfrm>
            <a:off x="8739689" y="4184026"/>
            <a:ext cx="18235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étonnée</a:t>
            </a:r>
          </a:p>
        </p:txBody>
      </p:sp>
    </p:spTree>
    <p:extLst>
      <p:ext uri="{BB962C8B-B14F-4D97-AF65-F5344CB8AC3E}">
        <p14:creationId xmlns:p14="http://schemas.microsoft.com/office/powerpoint/2010/main" val="1894734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production de l’oral.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Production de l’oral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783D43-F3AA-C766-0CD7-7E6B89FAFFB9}"/>
              </a:ext>
            </a:extLst>
          </p:cNvPr>
          <p:cNvSpPr txBox="1"/>
          <p:nvPr/>
        </p:nvSpPr>
        <p:spPr>
          <a:xfrm>
            <a:off x="5185588" y="2811667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Voici mes sentiments et mes émotions !</a:t>
            </a: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production de l’oral.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94347" y="2769455"/>
            <a:ext cx="9097381" cy="47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Exprimer et partager une émotion.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/>
              <a:t>Lire l’objectif de la séance avec une voix claire et audible.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20711681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3B601E-04B1-2D73-0AD8-5B5586A60E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8045490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4B074-1312-0832-0CFA-68D397262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29C9D2C-9089-E6C9-F302-FE7D06921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apprendre comment exprimer la peur ou la surprise face à une situation imprévue.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96BB96B-A2BD-21E6-BB0C-E1BFE5235F6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2">
                    <a:lumMod val="50000"/>
                  </a:schemeClr>
                </a:solidFill>
              </a:rPr>
              <a:t>Verbaliser la démarche. Apporter des explications supplémentaires si nécessaire.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59E4564-7D5E-18C3-4B70-0E5FCD77294A}"/>
              </a:ext>
            </a:extLst>
          </p:cNvPr>
          <p:cNvSpPr txBox="1"/>
          <p:nvPr/>
        </p:nvSpPr>
        <p:spPr>
          <a:xfrm>
            <a:off x="1077159" y="922692"/>
            <a:ext cx="98298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exprimer une peur  face à une apparition, j’emploie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8788E85-BEBC-5F84-3E50-337CA509EB1C}"/>
              </a:ext>
            </a:extLst>
          </p:cNvPr>
          <p:cNvSpPr txBox="1"/>
          <p:nvPr/>
        </p:nvSpPr>
        <p:spPr>
          <a:xfrm>
            <a:off x="1012899" y="3020406"/>
            <a:ext cx="98298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décris ma peur ou ma surprise en la reliant à une cause :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AF2286D-967A-6FCA-AB7F-FE5BB4AD26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122810"/>
              </p:ext>
            </p:extLst>
          </p:nvPr>
        </p:nvGraphicFramePr>
        <p:xfrm>
          <a:off x="844698" y="4563110"/>
          <a:ext cx="10166202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19946">
                  <a:extLst>
                    <a:ext uri="{9D8B030D-6E8A-4147-A177-3AD203B41FA5}">
                      <a16:colId xmlns:a16="http://schemas.microsoft.com/office/drawing/2014/main" val="3652727138"/>
                    </a:ext>
                  </a:extLst>
                </a:gridCol>
                <a:gridCol w="6546256">
                  <a:extLst>
                    <a:ext uri="{9D8B030D-6E8A-4147-A177-3AD203B41FA5}">
                      <a16:colId xmlns:a16="http://schemas.microsoft.com/office/drawing/2014/main" val="63814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L’action inattendue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Tout à coup</a:t>
                      </a:r>
                      <a:r>
                        <a:rPr lang="fr-FR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un objet est tombé du ciel devant moi.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60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Le sentiment et la cause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J’ai eu très peur </a:t>
                      </a:r>
                      <a:r>
                        <a:rPr lang="fr-FR" sz="24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car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l'objet qui vient de tomber du ciel s'est mis à briller d'une lueur bleue.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26346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C04C890-C821-2A3D-6800-81EE88162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485716"/>
              </p:ext>
            </p:extLst>
          </p:nvPr>
        </p:nvGraphicFramePr>
        <p:xfrm>
          <a:off x="1012899" y="1572642"/>
          <a:ext cx="10166202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73065">
                  <a:extLst>
                    <a:ext uri="{9D8B030D-6E8A-4147-A177-3AD203B41FA5}">
                      <a16:colId xmlns:a16="http://schemas.microsoft.com/office/drawing/2014/main" val="3652727138"/>
                    </a:ext>
                  </a:extLst>
                </a:gridCol>
                <a:gridCol w="6893137">
                  <a:extLst>
                    <a:ext uri="{9D8B030D-6E8A-4147-A177-3AD203B41FA5}">
                      <a16:colId xmlns:a16="http://schemas.microsoft.com/office/drawing/2014/main" val="63814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Les interjections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"Oh !", "Ah !", "Hein ?", "Ciel !", 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7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Les phrases exclamatives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C'est incroyable ! ; Je n'en crois pas mes yeux ! ; Quelle horreur ! ; Quelle surprise!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439553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5A23F103-AA42-FF84-4115-0F2E6C77B6DF}"/>
              </a:ext>
            </a:extLst>
          </p:cNvPr>
          <p:cNvSpPr txBox="1"/>
          <p:nvPr/>
        </p:nvSpPr>
        <p:spPr>
          <a:xfrm>
            <a:off x="831361" y="3609478"/>
            <a:ext cx="105292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just" rtl="0" eaLnBrk="1" fontAlgn="t" latinLnBrk="0" hangingPunct="1">
              <a:buNone/>
            </a:pPr>
            <a:r>
              <a:rPr lang="fr-FR" sz="2400" b="1" i="0" u="none" strike="noStrike" kern="12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Tout à coup</a:t>
            </a:r>
            <a:r>
              <a:rPr lang="fr-FR" sz="24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un objet est tombé du ciel devant moi.</a:t>
            </a:r>
            <a:r>
              <a:rPr lang="fr-FR" sz="2400" dirty="0">
                <a:latin typeface="Arial" panose="020B0604020202020204" pitchFamily="34" charset="0"/>
              </a:rPr>
              <a:t> </a:t>
            </a:r>
            <a:r>
              <a:rPr lang="fr-FR" sz="2400" b="1" i="0" u="none" strike="noStrike" kern="12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eu très peur </a:t>
            </a:r>
            <a:r>
              <a:rPr lang="fr-FR" sz="2400" b="1" i="0" u="none" strike="noStrike" kern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</a:t>
            </a:r>
            <a:r>
              <a:rPr lang="fr-FR" sz="24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l'objet qui vient de tomber du ciel s'est mis à briller d'une lueur bleue.</a:t>
            </a:r>
            <a:endParaRPr lang="fr-FR" sz="2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5079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8B5ED-1718-9CA6-203A-795849D37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B5A1CD-5363-9A53-876C-DDC79A0299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551786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Visage humain, capture d’écran, personne&#10;&#10;Le contenu généré par l’IA peut être incorrect.">
            <a:extLst>
              <a:ext uri="{FF2B5EF4-FFF2-40B4-BE49-F238E27FC236}">
                <a16:creationId xmlns:a16="http://schemas.microsoft.com/office/drawing/2014/main" id="{450961B0-10F8-485A-33EC-C2008B6C3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256" y="1090331"/>
            <a:ext cx="9236783" cy="5231811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57FB5EB1-0243-16DB-006A-FEE2566C3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Suivez la même démarche : Vous reliez  le sentiment de peur ou de surprise  à une cause. Travaillez seuls.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46C2FEC1-7110-FAE8-4C73-AF021451C6D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/>
              <a:t>Apporter des précisions complémentaires si nécessaire. Accompagner les élèves en difficulté.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928103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6934F-ECBC-DCEC-A119-FE689F5A7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Visage humain, capture d’écran, personne&#10;&#10;Le contenu généré par l’IA peut être incorrect.">
            <a:extLst>
              <a:ext uri="{FF2B5EF4-FFF2-40B4-BE49-F238E27FC236}">
                <a16:creationId xmlns:a16="http://schemas.microsoft.com/office/drawing/2014/main" id="{2E4B520E-3645-22F0-91D4-1E8D6111D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256" y="1090331"/>
            <a:ext cx="9236783" cy="5231811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EC624D5B-F3B5-38F4-A5BF-31F8BC202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corriger l’exercice ensemble.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9F5340FF-D131-C1CB-29E0-3B91602AE624}"/>
              </a:ext>
            </a:extLst>
          </p:cNvPr>
          <p:cNvSpPr txBox="1">
            <a:spLocks/>
          </p:cNvSpPr>
          <p:nvPr/>
        </p:nvSpPr>
        <p:spPr>
          <a:xfrm>
            <a:off x="861188" y="558132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Faire lire les énoncés et apporter des précisions complémentaires si nécessaire.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87E94D0-E123-0613-20F6-B81D9D62E9AA}"/>
              </a:ext>
            </a:extLst>
          </p:cNvPr>
          <p:cNvSpPr txBox="1"/>
          <p:nvPr/>
        </p:nvSpPr>
        <p:spPr>
          <a:xfrm>
            <a:off x="3899933" y="4132129"/>
            <a:ext cx="212271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1D6FA9"/>
                </a:solidFill>
                <a:latin typeface="Calibri" panose="020F0502020204030204"/>
              </a:rPr>
              <a:t>Je suis surpris parce que je viens de voir un petit dragon qui vole dans le ciel..</a:t>
            </a:r>
            <a:endParaRPr lang="fr-FR" sz="2000" b="1" dirty="0">
              <a:solidFill>
                <a:srgbClr val="1D6FA9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F04047-14B6-7C62-B9A6-285A1BD404FC}"/>
              </a:ext>
            </a:extLst>
          </p:cNvPr>
          <p:cNvSpPr txBox="1"/>
          <p:nvPr/>
        </p:nvSpPr>
        <p:spPr>
          <a:xfrm>
            <a:off x="6135827" y="4132129"/>
            <a:ext cx="212271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1D6FA9"/>
                </a:solidFill>
                <a:latin typeface="Calibri" panose="020F0502020204030204"/>
              </a:rPr>
              <a:t>Je suis angoissé parce que c’est la première fois que je vois une fée. Elle est apparue entre les fleurs .</a:t>
            </a:r>
            <a:endParaRPr lang="fr-FR" sz="2000" b="1" dirty="0">
              <a:solidFill>
                <a:srgbClr val="1D6FA9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E06211D-2301-E1D9-76EC-DFB772CFDFFA}"/>
              </a:ext>
            </a:extLst>
          </p:cNvPr>
          <p:cNvSpPr txBox="1"/>
          <p:nvPr/>
        </p:nvSpPr>
        <p:spPr>
          <a:xfrm>
            <a:off x="8574915" y="4132129"/>
            <a:ext cx="212271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1D6FA9"/>
                </a:solidFill>
                <a:latin typeface="Calibri" panose="020F0502020204030204"/>
              </a:rPr>
              <a:t>Je suis étonnée. Un objet lumineux brille dehors. Quelle surprise!</a:t>
            </a:r>
            <a:endParaRPr lang="fr-FR" sz="2000" b="1" dirty="0">
              <a:solidFill>
                <a:srgbClr val="1D6FA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7029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5826-1F76-3AF9-816F-33D4ED96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4BFC1F-0F0D-3B85-3F79-C740FDAA39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71048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658F-D377-514F-2208-5F028A19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107E6174-4756-05F5-954E-0E54A6ADD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34" y="1987952"/>
            <a:ext cx="2828243" cy="27217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BE2A13-B9F5-CAA8-7727-F56AFF1E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Complétez le dialogue suivant. Utilisez les expressions des émotions. Travaillez en binômes.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180674-DC71-33E7-5B4B-45871B68B62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1360" y="618237"/>
            <a:ext cx="10529279" cy="267549"/>
          </a:xfrm>
        </p:spPr>
        <p:txBody>
          <a:bodyPr/>
          <a:lstStyle/>
          <a:p>
            <a:pPr fontAlgn="t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</a:t>
            </a:r>
            <a:r>
              <a:rPr lang="fr-FR" sz="2400" b="1" dirty="0">
                <a:solidFill>
                  <a:schemeClr val="bg2">
                    <a:lumMod val="75000"/>
                  </a:schemeClr>
                </a:solidFill>
                <a:ea typeface="Calibri" panose="020F0502020204030204" pitchFamily="34" charset="0"/>
              </a:rPr>
              <a:t>: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Le</a:t>
            </a:r>
            <a:r>
              <a:rPr lang="fr-FR" sz="1400" b="1" i="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temps </a:t>
            </a:r>
            <a:r>
              <a:rPr lang="fr-FR" sz="1400" b="1" i="0" dirty="0">
                <a:solidFill>
                  <a:schemeClr val="bg2">
                    <a:lumMod val="75000"/>
                  </a:schemeClr>
                </a:solidFill>
              </a:rPr>
              <a:t>/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le moment </a:t>
            </a:r>
            <a:r>
              <a:rPr lang="fr-FR" sz="1400" b="1" i="0" dirty="0">
                <a:solidFill>
                  <a:schemeClr val="bg2">
                    <a:lumMod val="75000"/>
                  </a:schemeClr>
                </a:solidFill>
              </a:rPr>
              <a:t>;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L’action</a:t>
            </a:r>
            <a:r>
              <a:rPr lang="fr-FR" sz="1400" b="1" i="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inattendue</a:t>
            </a:r>
            <a:r>
              <a:rPr lang="fr-FR" sz="1400" b="1" i="0" dirty="0">
                <a:solidFill>
                  <a:schemeClr val="bg2">
                    <a:lumMod val="75000"/>
                  </a:schemeClr>
                </a:solidFill>
              </a:rPr>
              <a:t> ;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Le</a:t>
            </a:r>
            <a:r>
              <a:rPr lang="fr-FR" sz="1400" b="1" i="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sentiment</a:t>
            </a:r>
            <a:r>
              <a:rPr lang="fr-FR" sz="1400" b="1" i="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et</a:t>
            </a:r>
            <a:r>
              <a:rPr lang="fr-FR" sz="1400" b="1" i="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la</a:t>
            </a:r>
            <a:r>
              <a:rPr lang="fr-FR" sz="1400" b="1" i="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cause</a:t>
            </a:r>
          </a:p>
          <a:p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8" name="Image 7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5B35C03D-4062-B0C7-54A4-BC010A766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477" y="1079210"/>
            <a:ext cx="5874678" cy="557070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5316F5-0116-6B58-D9A4-87DC95748B8E}"/>
              </a:ext>
            </a:extLst>
          </p:cNvPr>
          <p:cNvSpPr/>
          <p:nvPr/>
        </p:nvSpPr>
        <p:spPr>
          <a:xfrm>
            <a:off x="9029459" y="1466057"/>
            <a:ext cx="2828243" cy="5101360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01740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FAFCA-9A74-B4B2-5747-CDFA6CFE8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BAD4A85E-3F6A-6E00-A36D-FF1318430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503" y="908177"/>
            <a:ext cx="5874678" cy="578225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BA4E7A5-8232-A1D4-9908-D976DF9F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Voilà, nous avons complété le dialogue tout en utilisant les expressions des émotions.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D564BB-DC56-9418-FD33-003CEBD65AF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1360" y="603933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quelques binômes pour présenter le travail devant la classe. Demander de justifier les réponses.</a:t>
            </a:r>
            <a:endParaRPr lang="fr-FR" sz="1600" dirty="0"/>
          </a:p>
        </p:txBody>
      </p:sp>
      <p:pic>
        <p:nvPicPr>
          <p:cNvPr id="6" name="Image 5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E77750DD-737C-1C69-23E5-C637E0A03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34" y="1987952"/>
            <a:ext cx="2828243" cy="27217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CB93E9-AD15-444A-A757-5F18485141C0}"/>
              </a:ext>
            </a:extLst>
          </p:cNvPr>
          <p:cNvSpPr/>
          <p:nvPr/>
        </p:nvSpPr>
        <p:spPr>
          <a:xfrm>
            <a:off x="11110452" y="3720419"/>
            <a:ext cx="914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b="1">
              <a:solidFill>
                <a:srgbClr val="00B0F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25EFB3-EC9F-E83A-0BB2-2DEA4156331F}"/>
              </a:ext>
            </a:extLst>
          </p:cNvPr>
          <p:cNvSpPr/>
          <p:nvPr/>
        </p:nvSpPr>
        <p:spPr>
          <a:xfrm>
            <a:off x="8990193" y="1248626"/>
            <a:ext cx="2828243" cy="5101360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F95F9B1-DCC7-57B1-F868-0C3583F883FA}"/>
              </a:ext>
            </a:extLst>
          </p:cNvPr>
          <p:cNvSpPr txBox="1"/>
          <p:nvPr/>
        </p:nvSpPr>
        <p:spPr>
          <a:xfrm>
            <a:off x="6639987" y="1240790"/>
            <a:ext cx="53944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1D6FA9"/>
                </a:solidFill>
              </a:rPr>
              <a:t>le rêve le plus étrange et le plus terrifiant de ma vie !</a:t>
            </a:r>
            <a:endParaRPr lang="fr-FR" sz="1600" dirty="0">
              <a:solidFill>
                <a:srgbClr val="1D6FA9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D6E5E44-1F10-3BFA-7FAA-7B2E9776053B}"/>
              </a:ext>
            </a:extLst>
          </p:cNvPr>
          <p:cNvSpPr txBox="1"/>
          <p:nvPr/>
        </p:nvSpPr>
        <p:spPr>
          <a:xfrm>
            <a:off x="4052285" y="1694782"/>
            <a:ext cx="73585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1D6FA9"/>
                </a:solidFill>
              </a:rPr>
              <a:t>                                                                       Tu es tout pâle et ton front est couvert de sueur. Raconte-moi tout doucement.</a:t>
            </a:r>
            <a:r>
              <a:rPr lang="fr-FR" dirty="0">
                <a:solidFill>
                  <a:srgbClr val="1D6FA9"/>
                </a:solidFill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DFB565-1343-683D-200A-9AF486BDA283}"/>
              </a:ext>
            </a:extLst>
          </p:cNvPr>
          <p:cNvSpPr txBox="1"/>
          <p:nvPr/>
        </p:nvSpPr>
        <p:spPr>
          <a:xfrm>
            <a:off x="4723678" y="2395928"/>
            <a:ext cx="700267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700" b="1" dirty="0">
                <a:solidFill>
                  <a:srgbClr val="1D6FA9"/>
                </a:solidFill>
              </a:rPr>
              <a:t>dans mon sommeil, je me trouvais au milieu d'un jardin de cristal</a:t>
            </a:r>
            <a:endParaRPr lang="fr-FR" sz="1700" dirty="0">
              <a:solidFill>
                <a:srgbClr val="1D6FA9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F662FF9-7B97-4E06-3572-6EE4DB1640F3}"/>
              </a:ext>
            </a:extLst>
          </p:cNvPr>
          <p:cNvSpPr txBox="1"/>
          <p:nvPr/>
        </p:nvSpPr>
        <p:spPr>
          <a:xfrm>
            <a:off x="5546766" y="272319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1D6FA9"/>
                </a:solidFill>
              </a:rPr>
              <a:t>car les arbres parlaient et voulaient me prendre.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BFC8F94-3A98-9B76-B383-3562C635908B}"/>
              </a:ext>
            </a:extLst>
          </p:cNvPr>
          <p:cNvSpPr txBox="1"/>
          <p:nvPr/>
        </p:nvSpPr>
        <p:spPr>
          <a:xfrm>
            <a:off x="5928852" y="3121223"/>
            <a:ext cx="609600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700" b="1" dirty="0">
                <a:solidFill>
                  <a:srgbClr val="1D6FA9"/>
                </a:solidFill>
              </a:rPr>
              <a:t>C’était une image de ton imagination, tu es en sécurité ici .</a:t>
            </a:r>
            <a:endParaRPr lang="fr-FR" sz="1700" dirty="0">
              <a:solidFill>
                <a:srgbClr val="1D6FA9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428C897-8D11-12BC-36C1-56776819F8AA}"/>
              </a:ext>
            </a:extLst>
          </p:cNvPr>
          <p:cNvSpPr txBox="1"/>
          <p:nvPr/>
        </p:nvSpPr>
        <p:spPr>
          <a:xfrm>
            <a:off x="3731732" y="3492091"/>
            <a:ext cx="80867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1D6FA9"/>
                </a:solidFill>
              </a:rPr>
              <a:t>                                    un arbre  a ouvert la bouche pour me parler, mais au lieu de mots, des étoiles filantes en sortaient et tombaient autour de moi ! Je ne pouvais plus regarder car la lumière était forte.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B75AFF3-E230-DF38-AC39-59442E2AE2ED}"/>
              </a:ext>
            </a:extLst>
          </p:cNvPr>
          <p:cNvSpPr txBox="1"/>
          <p:nvPr/>
        </p:nvSpPr>
        <p:spPr>
          <a:xfrm>
            <a:off x="5014452" y="430052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1D6FA9"/>
                </a:solidFill>
              </a:rPr>
              <a:t>que ce rêve t'a vraiment bouleversé, n'est-ce pas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5CE056B-64CA-75A7-66E9-0A84F888407F}"/>
              </a:ext>
            </a:extLst>
          </p:cNvPr>
          <p:cNvSpPr txBox="1"/>
          <p:nvPr/>
        </p:nvSpPr>
        <p:spPr>
          <a:xfrm>
            <a:off x="5248783" y="4656662"/>
            <a:ext cx="25663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b="1" dirty="0">
                <a:solidFill>
                  <a:srgbClr val="1D6FA9"/>
                </a:solidFill>
              </a:rPr>
              <a:t>battait très fort</a:t>
            </a:r>
            <a:r>
              <a:rPr lang="fr-FR" dirty="0">
                <a:solidFill>
                  <a:srgbClr val="1D6FA9"/>
                </a:solidFill>
              </a:rPr>
              <a:t>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E2BF0EB-73F3-D800-2DD1-FE0DE53612B6}"/>
              </a:ext>
            </a:extLst>
          </p:cNvPr>
          <p:cNvSpPr txBox="1"/>
          <p:nvPr/>
        </p:nvSpPr>
        <p:spPr>
          <a:xfrm>
            <a:off x="3791055" y="5004003"/>
            <a:ext cx="83465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1D6FA9"/>
                </a:solidFill>
              </a:rPr>
              <a:t>                                                                                                               totalement paralysé par la surprise face à cette apparition magique !</a:t>
            </a:r>
          </a:p>
          <a:p>
            <a:r>
              <a:rPr lang="fr-FR" dirty="0">
                <a:solidFill>
                  <a:srgbClr val="1D6FA9"/>
                </a:solidFill>
              </a:rPr>
              <a:t>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F1348E1-D30C-9C6B-85B7-E71F31194F9E}"/>
              </a:ext>
            </a:extLst>
          </p:cNvPr>
          <p:cNvSpPr txBox="1"/>
          <p:nvPr/>
        </p:nvSpPr>
        <p:spPr>
          <a:xfrm>
            <a:off x="4542615" y="4995476"/>
            <a:ext cx="41267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b="1" dirty="0">
                <a:solidFill>
                  <a:srgbClr val="1D6FA9"/>
                </a:solidFill>
              </a:rPr>
              <a:t> tremblaient comme des feuilles</a:t>
            </a:r>
            <a:endParaRPr lang="fr-FR" dirty="0">
              <a:solidFill>
                <a:srgbClr val="1D6FA9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17CE345-C2F6-1EB6-68C3-D7D2AF48157E}"/>
              </a:ext>
            </a:extLst>
          </p:cNvPr>
          <p:cNvSpPr txBox="1"/>
          <p:nvPr/>
        </p:nvSpPr>
        <p:spPr>
          <a:xfrm>
            <a:off x="3817944" y="5712117"/>
            <a:ext cx="80004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1D6FA9"/>
                </a:solidFill>
              </a:rPr>
              <a:t>                                                         le merveilleux fait parfois peur, mais maintenant tu es réveillé.</a:t>
            </a:r>
            <a:endParaRPr lang="fr-FR" dirty="0">
              <a:solidFill>
                <a:srgbClr val="1D6FA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4955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5139577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Suivez la même démarche : Le temps / le moment ; L’action inattendue ; Le sentiment et la cause, et construisez des énoncés cohérents.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4B2CF35-B832-FDD1-1E2F-6D469DAB6B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/>
              <a:t>Apporter des précisions complémentaires si nécessaire. Accompagner les élèves en difficulté.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B6C2E24-3C9B-B49F-83F8-6E99605CC2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57179"/>
              </p:ext>
            </p:extLst>
          </p:nvPr>
        </p:nvGraphicFramePr>
        <p:xfrm>
          <a:off x="831360" y="1193636"/>
          <a:ext cx="10839530" cy="490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75169">
                  <a:extLst>
                    <a:ext uri="{9D8B030D-6E8A-4147-A177-3AD203B41FA5}">
                      <a16:colId xmlns:a16="http://schemas.microsoft.com/office/drawing/2014/main" val="3652727138"/>
                    </a:ext>
                  </a:extLst>
                </a:gridCol>
                <a:gridCol w="7364361">
                  <a:extLst>
                    <a:ext uri="{9D8B030D-6E8A-4147-A177-3AD203B41FA5}">
                      <a16:colId xmlns:a16="http://schemas.microsoft.com/office/drawing/2014/main" val="63814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Le moment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Quand?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Que faisais-tu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7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L’action inattendue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000" i="1" dirty="0"/>
                        <a:t>Quel événement a brisé le calme de la scène? Quel bruit bizarre as-tu entendu?</a:t>
                      </a:r>
                      <a:endParaRPr lang="fr-FR" sz="2000" i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43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Le sentiment et la cause 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Quelle émotion a envahi ton visage ?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Est-ce à cause de la forme de la créature ou de ce qu'elle était en train de faire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26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8981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A24AF-9510-D789-2FD9-5929A4909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C1F373D-583E-9281-1346-2C780011FD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304582"/>
              </p:ext>
            </p:extLst>
          </p:nvPr>
        </p:nvGraphicFramePr>
        <p:xfrm>
          <a:off x="831360" y="1193636"/>
          <a:ext cx="10839530" cy="490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75169">
                  <a:extLst>
                    <a:ext uri="{9D8B030D-6E8A-4147-A177-3AD203B41FA5}">
                      <a16:colId xmlns:a16="http://schemas.microsoft.com/office/drawing/2014/main" val="3652727138"/>
                    </a:ext>
                  </a:extLst>
                </a:gridCol>
                <a:gridCol w="7364361">
                  <a:extLst>
                    <a:ext uri="{9D8B030D-6E8A-4147-A177-3AD203B41FA5}">
                      <a16:colId xmlns:a16="http://schemas.microsoft.com/office/drawing/2014/main" val="63814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Le moment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Quand?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Que faisais-tu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7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L’action inattendue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000" i="1" dirty="0"/>
                        <a:t>Quel événement a brisé le calme de la scène? Quel bruit bizarre as-tu entendu?</a:t>
                      </a:r>
                      <a:endParaRPr lang="fr-FR" sz="2000" i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43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Le sentiment et la cause 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Quelle émotion a envahi ton visage ?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Est-ce à cause de la forme de la créature ou de ce qu'elle était en train de faire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26346"/>
                  </a:ext>
                </a:extLst>
              </a:tr>
            </a:tbl>
          </a:graphicData>
        </a:graphic>
      </p:graphicFrame>
      <p:sp>
        <p:nvSpPr>
          <p:cNvPr id="7" name="Titre 8">
            <a:extLst>
              <a:ext uri="{FF2B5EF4-FFF2-40B4-BE49-F238E27FC236}">
                <a16:creationId xmlns:a16="http://schemas.microsoft.com/office/drawing/2014/main" id="{24DCA03A-B285-E24B-4900-0749A2E9B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des énoncés cohérents suivant la démarche : le moment / l’action inattendue / le sentiment et la cause.</a:t>
            </a:r>
            <a:endParaRPr lang="fr-FR" dirty="0"/>
          </a:p>
        </p:txBody>
      </p:sp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7921D583-2213-BD11-0634-0EAAE87164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quelques élèves pour présenter le travail devant la classe. Demander de justifier les réponses.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0107931-6271-0361-EEFE-1C8C9BD34445}"/>
              </a:ext>
            </a:extLst>
          </p:cNvPr>
          <p:cNvSpPr txBox="1"/>
          <p:nvPr/>
        </p:nvSpPr>
        <p:spPr>
          <a:xfrm>
            <a:off x="4296696" y="1304299"/>
            <a:ext cx="745285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C'était une nuit glaciale de janvier. Je marchais seul dans une ruelle sombre et déserte pour rentrer rapidement à la maison.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027D0C4-06EC-CC64-9B97-F02A2280DA9D}"/>
              </a:ext>
            </a:extLst>
          </p:cNvPr>
          <p:cNvSpPr txBox="1"/>
          <p:nvPr/>
        </p:nvSpPr>
        <p:spPr>
          <a:xfrm>
            <a:off x="4296696" y="2412295"/>
            <a:ext cx="745285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Soudain, un cri aigu a déchiré le silence de la nuit. Au même instant, une ombre gigantesque est apparue derrière les poubelles, renversant tout sur son passage.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CBAB0A5-9833-B2DD-F500-47F3138E53EB}"/>
              </a:ext>
            </a:extLst>
          </p:cNvPr>
          <p:cNvSpPr txBox="1"/>
          <p:nvPr/>
        </p:nvSpPr>
        <p:spPr>
          <a:xfrm>
            <a:off x="4296696" y="3905012"/>
            <a:ext cx="737419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J’ai ressenti une  immense peur  et je suis resté étonné. J'avais le cœur qui battait à toute vitesse car cette créature avait des yeux rouges et brillants. Elle semblait vouloir m’empêcher de passer.</a:t>
            </a:r>
          </a:p>
        </p:txBody>
      </p:sp>
    </p:spTree>
    <p:extLst>
      <p:ext uri="{BB962C8B-B14F-4D97-AF65-F5344CB8AC3E}">
        <p14:creationId xmlns:p14="http://schemas.microsoft.com/office/powerpoint/2010/main" val="4609901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dire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6A879D-7242-DB6D-0BF9-3DF963556137}"/>
              </a:ext>
            </a:extLst>
          </p:cNvPr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b="1" dirty="0"/>
              <a:t>2. Nous avons aussi appris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3B2FF2-0A86-AF3B-C1A6-CB80BAD89138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b="1" dirty="0"/>
              <a:t>1. Aujourd’hui, nous avons appris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23B6DC-5D06-DD3C-1AA3-671AF333D68E}"/>
              </a:ext>
            </a:extLst>
          </p:cNvPr>
          <p:cNvSpPr/>
          <p:nvPr/>
        </p:nvSpPr>
        <p:spPr>
          <a:xfrm>
            <a:off x="909092" y="4019285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B21ACF-48FD-B9BA-4B5A-63DE2E465145}"/>
              </a:ext>
            </a:extLst>
          </p:cNvPr>
          <p:cNvSpPr/>
          <p:nvPr/>
        </p:nvSpPr>
        <p:spPr>
          <a:xfrm>
            <a:off x="883270" y="1682945"/>
            <a:ext cx="9839160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synthèse de ce que nous avons </a:t>
            </a:r>
            <a:r>
              <a:rPr lang="fr-FR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appris:</a:t>
            </a:r>
            <a:endParaRPr 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218E26-424D-2E64-C4EB-0DC3722B31D1}"/>
              </a:ext>
            </a:extLst>
          </p:cNvPr>
          <p:cNvSpPr txBox="1"/>
          <p:nvPr/>
        </p:nvSpPr>
        <p:spPr>
          <a:xfrm>
            <a:off x="558800" y="312066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b="1" dirty="0"/>
              <a:t>2. Nous avons aussi appris à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078271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b="1" dirty="0"/>
              <a:t>1. Aujourd’hui, nous avons appris à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9CAD19-CD6A-BB57-2696-79200CDF0F23}"/>
              </a:ext>
            </a:extLst>
          </p:cNvPr>
          <p:cNvSpPr/>
          <p:nvPr/>
        </p:nvSpPr>
        <p:spPr>
          <a:xfrm>
            <a:off x="728994" y="3758277"/>
            <a:ext cx="10734011" cy="26161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Exprimer et partager une émotion suivant la démarche : lieu, situation, émotion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Moment (Le </a:t>
            </a:r>
            <a:r>
              <a:rPr 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cadre temporel)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(où et quand ?) pour installer une situation calme avant le bouleversement.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L'action inattendue (Le déclencheur) :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Utiliser des connecteurs de rupture (comme "soudain" ou "tout à coup").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sentiment et la cause (La réaction) :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l'émotion ressentie (peur, surprise) en la justifiant  par une cause précise liée à l'apparition.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728994" y="1650009"/>
            <a:ext cx="10728627" cy="12618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Exprimer une émotion : la peur, la surprise…: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Complètement paniquée; très étonnée;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Sursauter de peur ; tremblais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Le cœur battait très fort; les yeux grands ouverts; </a:t>
            </a: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468" y="985368"/>
            <a:ext cx="3418169" cy="1233626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AEA4B5F7-9B06-BF5D-2DA2-1C5704979AD1}"/>
              </a:ext>
            </a:extLst>
          </p:cNvPr>
          <p:cNvSpPr txBox="1">
            <a:spLocks/>
          </p:cNvSpPr>
          <p:nvPr/>
        </p:nvSpPr>
        <p:spPr>
          <a:xfrm>
            <a:off x="839788" y="2555189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sz="24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Suivez la même démarche et construisez des énoncés cohérents.  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06EE570-762E-DA86-DE68-E99ADD8925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008127"/>
              </p:ext>
            </p:extLst>
          </p:nvPr>
        </p:nvGraphicFramePr>
        <p:xfrm>
          <a:off x="839788" y="2888774"/>
          <a:ext cx="10668000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4000">
                  <a:extLst>
                    <a:ext uri="{9D8B030D-6E8A-4147-A177-3AD203B41FA5}">
                      <a16:colId xmlns:a16="http://schemas.microsoft.com/office/drawing/2014/main" val="3824461647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val="2069972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Le moment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Quand?  / Que faisais-tu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719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L’action inattendue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000" i="1" dirty="0"/>
                        <a:t>Quel événement a brisé le calme de la scène? Quel bruit bizarre as-tu entendu?</a:t>
                      </a:r>
                      <a:endParaRPr lang="fr-FR" sz="2000" i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3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Le sentiment et la cause 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Quelle émotion a envahi ton visage ?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Est-ce à cause de la forme de la créature ou de ce qu'elle était en train de faire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541353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67558102-7F00-93ED-651C-8037299513AD}"/>
              </a:ext>
            </a:extLst>
          </p:cNvPr>
          <p:cNvSpPr txBox="1"/>
          <p:nvPr/>
        </p:nvSpPr>
        <p:spPr>
          <a:xfrm>
            <a:off x="6259552" y="2888774"/>
            <a:ext cx="609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C'était ….                                             Je…..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59509DC-68AB-77FE-0E9E-5F0753226A76}"/>
              </a:ext>
            </a:extLst>
          </p:cNvPr>
          <p:cNvSpPr txBox="1"/>
          <p:nvPr/>
        </p:nvSpPr>
        <p:spPr>
          <a:xfrm>
            <a:off x="6259552" y="3655856"/>
            <a:ext cx="609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Soudain……              …..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F1853D-4E11-24D3-BB49-9D135BB31763}"/>
              </a:ext>
            </a:extLst>
          </p:cNvPr>
          <p:cNvSpPr txBox="1"/>
          <p:nvPr/>
        </p:nvSpPr>
        <p:spPr>
          <a:xfrm>
            <a:off x="6259552" y="4785307"/>
            <a:ext cx="609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J’ai ressenti….  J’avais…..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F5C4513-6EA8-6764-95EF-EF48627458AB}"/>
              </a:ext>
            </a:extLst>
          </p:cNvPr>
          <p:cNvSpPr txBox="1"/>
          <p:nvPr/>
        </p:nvSpPr>
        <p:spPr>
          <a:xfrm>
            <a:off x="839788" y="1916094"/>
            <a:ext cx="110093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0" i="0" u="none" strike="noStrike" baseline="0" dirty="0">
                <a:latin typeface="Calibri" panose="020F0502020204030204" pitchFamily="34" charset="0"/>
              </a:rPr>
              <a:t>Situation  2 page 82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4657</TotalTime>
  <Words>2521</Words>
  <Application>Microsoft Office PowerPoint</Application>
  <PresentationFormat>Grand écran</PresentationFormat>
  <Paragraphs>301</Paragraphs>
  <Slides>47</Slides>
  <Notes>1</Notes>
  <HiddenSlides>8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47</vt:i4>
      </vt:variant>
    </vt:vector>
  </HeadingPairs>
  <TitlesOfParts>
    <vt:vector size="57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Orientations didactiques pour cette séance </vt:lpstr>
      <vt:lpstr>Présentation PowerPoint</vt:lpstr>
      <vt:lpstr>Présentation PowerPoint</vt:lpstr>
      <vt:lpstr>Présentation PowerPoint</vt:lpstr>
      <vt:lpstr>Bonjour! Prêts pour démarrer notre séance ? Allons-y!</vt:lpstr>
      <vt:lpstr>Présentation PowerPoint</vt:lpstr>
      <vt:lpstr>Nous allons corriger ensemble le travail effectué à la maison. Livret de l’élève, p. 79</vt:lpstr>
      <vt:lpstr>Voici le corrigé de l’exercice fait hors classe.  </vt:lpstr>
      <vt:lpstr>Nous allons consacrer la 1ère partie de la séance aux actes de parole.</vt:lpstr>
      <vt:lpstr>Voici l’objectif de la séance des actes de parole.</vt:lpstr>
      <vt:lpstr>Présentation PowerPoint</vt:lpstr>
      <vt:lpstr>Dans le support audio nous avons entendu l’expression « j’ai murmuré, complétement paniquée », cette expression  sert à exprimer l’étonnement, ou la surprise, souvent face à une situation inattendue ou choquante. Dans cette situation, la jeune fille  est émerveillée.</vt:lpstr>
      <vt:lpstr>L’expression «  j’ai sursauté de peur » sert à traduire l’état émotionnel du personnage.  La jeune fille a peur face à ce  qu’elle vient de voir.</vt:lpstr>
      <vt:lpstr>L’expression «  Mon cœur battait très fort» sert à exprimer une émotion  intense ressentie par le personnage : la peur, l’angoisse …</vt:lpstr>
      <vt:lpstr>L’expression «  les yeux grands ouverts » sert à exprimer une forte réaction émotionnelle et physique. Elle permet de montrer l’étonnement, la peur ou la stupeur ;</vt:lpstr>
      <vt:lpstr>L’expression «  J’étais très étonnée »  sert à indiquer clairement le sentiment de surprise ressenti par le personnage.</vt:lpstr>
      <vt:lpstr>L’expression « je tremblais et j’avais très peur » sert à exprimer une peur intense et forte ressentie par le personnage.</vt:lpstr>
      <vt:lpstr>Présentation PowerPoint</vt:lpstr>
      <vt:lpstr>Maintenant, nous allons associer chaque image à la situation qui lui correspond.</vt:lpstr>
      <vt:lpstr>Voilà. Nous avons associé chaque image aux émotions exprimées.</vt:lpstr>
      <vt:lpstr>Présentation PowerPoint</vt:lpstr>
      <vt:lpstr>Observez les images et complétez les phrases pour exprimer la peur ou la surprise.</vt:lpstr>
      <vt:lpstr>Voilà, nous avons utilisé les expressions étudiées pour exprimer des sentiments de peur ou de surprise.</vt:lpstr>
      <vt:lpstr>Maintenant, on passe à la deuxième partie de la séance consacrée à la production de l’oral.</vt:lpstr>
      <vt:lpstr>Voici l’objectif de la production de l’oral.</vt:lpstr>
      <vt:lpstr>Présentation PowerPoint</vt:lpstr>
      <vt:lpstr>Maintenant, nous allons apprendre comment exprimer la peur ou la surprise face à une situation imprévue.</vt:lpstr>
      <vt:lpstr>Présentation PowerPoint</vt:lpstr>
      <vt:lpstr>Suivez la même démarche : Vous reliez  le sentiment de peur ou de surprise  à une cause. Travaillez seuls.</vt:lpstr>
      <vt:lpstr>Nous allons corriger l’exercice ensemble.</vt:lpstr>
      <vt:lpstr>Présentation PowerPoint</vt:lpstr>
      <vt:lpstr>Complétez le dialogue suivant. Utilisez les expressions des émotions. Travaillez en binômes.</vt:lpstr>
      <vt:lpstr>Voilà, nous avons complété le dialogue tout en utilisant les expressions des émotions.</vt:lpstr>
      <vt:lpstr>Présentation PowerPoint</vt:lpstr>
      <vt:lpstr>Suivez la même démarche : Le temps / le moment ; L’action inattendue ; Le sentiment et la cause, et construisez des énoncés cohérents. Travaillez seuls.</vt:lpstr>
      <vt:lpstr>Voici des énoncés cohérents suivant la démarche : le moment / l’action inattendue / le sentiment et la cause.</vt:lpstr>
      <vt:lpstr>Présentation PowerPoint</vt:lpstr>
      <vt:lpstr>Qui peut me dire ce que nous avons appris aujourd’hui ? </vt:lpstr>
      <vt:lpstr>Voici la synthèse de ce que nous avons appris: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ASSEBBANE</dc:creator>
  <cp:lastModifiedBy>ABDELAZIZ.ASSEBBANE</cp:lastModifiedBy>
  <cp:revision>99</cp:revision>
  <dcterms:created xsi:type="dcterms:W3CDTF">2025-11-03T10:55:47Z</dcterms:created>
  <dcterms:modified xsi:type="dcterms:W3CDTF">2026-05-01T21:45:54Z</dcterms:modified>
</cp:coreProperties>
</file>