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3.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90" r:id="rId3"/>
    <p:sldMasterId id="2147483750" r:id="rId4"/>
  </p:sldMasterIdLst>
  <p:notesMasterIdLst>
    <p:notesMasterId r:id="rId71"/>
  </p:notesMasterIdLst>
  <p:sldIdLst>
    <p:sldId id="264" r:id="rId5"/>
    <p:sldId id="282" r:id="rId6"/>
    <p:sldId id="291" r:id="rId7"/>
    <p:sldId id="293" r:id="rId8"/>
    <p:sldId id="306" r:id="rId9"/>
    <p:sldId id="305" r:id="rId10"/>
    <p:sldId id="307" r:id="rId11"/>
    <p:sldId id="384" r:id="rId12"/>
    <p:sldId id="310" r:id="rId13"/>
    <p:sldId id="273" r:id="rId14"/>
    <p:sldId id="313" r:id="rId15"/>
    <p:sldId id="258" r:id="rId16"/>
    <p:sldId id="257" r:id="rId17"/>
    <p:sldId id="287" r:id="rId18"/>
    <p:sldId id="319" r:id="rId19"/>
    <p:sldId id="312" r:id="rId20"/>
    <p:sldId id="320" r:id="rId21"/>
    <p:sldId id="322" r:id="rId22"/>
    <p:sldId id="256" r:id="rId23"/>
    <p:sldId id="286" r:id="rId24"/>
    <p:sldId id="321" r:id="rId25"/>
    <p:sldId id="386" r:id="rId26"/>
    <p:sldId id="385" r:id="rId27"/>
    <p:sldId id="387" r:id="rId28"/>
    <p:sldId id="388" r:id="rId29"/>
    <p:sldId id="389" r:id="rId30"/>
    <p:sldId id="390" r:id="rId31"/>
    <p:sldId id="391" r:id="rId32"/>
    <p:sldId id="392" r:id="rId33"/>
    <p:sldId id="393" r:id="rId34"/>
    <p:sldId id="265" r:id="rId35"/>
    <p:sldId id="394" r:id="rId36"/>
    <p:sldId id="395" r:id="rId37"/>
    <p:sldId id="396" r:id="rId38"/>
    <p:sldId id="397" r:id="rId39"/>
    <p:sldId id="398" r:id="rId40"/>
    <p:sldId id="399" r:id="rId41"/>
    <p:sldId id="400" r:id="rId42"/>
    <p:sldId id="406" r:id="rId43"/>
    <p:sldId id="402" r:id="rId44"/>
    <p:sldId id="405" r:id="rId45"/>
    <p:sldId id="426" r:id="rId46"/>
    <p:sldId id="403" r:id="rId47"/>
    <p:sldId id="404" r:id="rId48"/>
    <p:sldId id="407" r:id="rId49"/>
    <p:sldId id="408" r:id="rId50"/>
    <p:sldId id="409" r:id="rId51"/>
    <p:sldId id="410" r:id="rId52"/>
    <p:sldId id="411" r:id="rId53"/>
    <p:sldId id="412" r:id="rId54"/>
    <p:sldId id="413" r:id="rId55"/>
    <p:sldId id="414" r:id="rId56"/>
    <p:sldId id="415" r:id="rId57"/>
    <p:sldId id="416" r:id="rId58"/>
    <p:sldId id="417" r:id="rId59"/>
    <p:sldId id="418" r:id="rId60"/>
    <p:sldId id="419" r:id="rId61"/>
    <p:sldId id="420" r:id="rId62"/>
    <p:sldId id="422" r:id="rId63"/>
    <p:sldId id="423" r:id="rId64"/>
    <p:sldId id="424" r:id="rId65"/>
    <p:sldId id="425" r:id="rId66"/>
    <p:sldId id="317" r:id="rId67"/>
    <p:sldId id="262" r:id="rId68"/>
    <p:sldId id="283" r:id="rId69"/>
    <p:sldId id="284" r:id="rId7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D19"/>
    <a:srgbClr val="ECB963"/>
    <a:srgbClr val="06E7F8"/>
    <a:srgbClr val="DCEDE6"/>
    <a:srgbClr val="383F3C"/>
    <a:srgbClr val="E0EFE9"/>
    <a:srgbClr val="D7EBE3"/>
    <a:srgbClr val="156082"/>
    <a:srgbClr val="DCEAF7"/>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78" d="100"/>
          <a:sy n="78" d="100"/>
        </p:scale>
        <p:origin x="96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AZIZ.ASSEBBANE" userId="af44cbbb-d77c-45ae-bf3f-17cd253b121b" providerId="ADAL" clId="{9124E342-7500-48D5-BF5B-0920EAD0209E}"/>
    <pc:docChg chg="undo custSel addSld delSld modSld">
      <pc:chgData name="ABDELAZIZ.ASSEBBANE" userId="af44cbbb-d77c-45ae-bf3f-17cd253b121b" providerId="ADAL" clId="{9124E342-7500-48D5-BF5B-0920EAD0209E}" dt="2026-05-01T21:45:19.007" v="1630" actId="20577"/>
      <pc:docMkLst>
        <pc:docMk/>
      </pc:docMkLst>
      <pc:sldChg chg="modSp mod">
        <pc:chgData name="ABDELAZIZ.ASSEBBANE" userId="af44cbbb-d77c-45ae-bf3f-17cd253b121b" providerId="ADAL" clId="{9124E342-7500-48D5-BF5B-0920EAD0209E}" dt="2026-05-01T21:45:19.007" v="1630" actId="20577"/>
        <pc:sldMkLst>
          <pc:docMk/>
          <pc:sldMk cId="152175809" sldId="264"/>
        </pc:sldMkLst>
        <pc:spChg chg="mod">
          <ac:chgData name="ABDELAZIZ.ASSEBBANE" userId="af44cbbb-d77c-45ae-bf3f-17cd253b121b" providerId="ADAL" clId="{9124E342-7500-48D5-BF5B-0920EAD0209E}" dt="2026-05-01T21:45:19.007" v="1630" actId="20577"/>
          <ac:spMkLst>
            <pc:docMk/>
            <pc:sldMk cId="152175809" sldId="264"/>
            <ac:spMk id="4" creationId="{77E0CE47-5F7B-B467-3FE1-E0849BAF3EE0}"/>
          </ac:spMkLst>
        </pc:spChg>
      </pc:sldChg>
      <pc:sldChg chg="addSp delSp modSp mod">
        <pc:chgData name="ABDELAZIZ.ASSEBBANE" userId="af44cbbb-d77c-45ae-bf3f-17cd253b121b" providerId="ADAL" clId="{9124E342-7500-48D5-BF5B-0920EAD0209E}" dt="2026-04-25T18:51:26.488" v="451" actId="20577"/>
        <pc:sldMkLst>
          <pc:docMk/>
          <pc:sldMk cId="3426720791" sldId="265"/>
        </pc:sldMkLst>
        <pc:spChg chg="add mod">
          <ac:chgData name="ABDELAZIZ.ASSEBBANE" userId="af44cbbb-d77c-45ae-bf3f-17cd253b121b" providerId="ADAL" clId="{9124E342-7500-48D5-BF5B-0920EAD0209E}" dt="2026-04-25T18:50:33.965" v="419" actId="113"/>
          <ac:spMkLst>
            <pc:docMk/>
            <pc:sldMk cId="3426720791" sldId="265"/>
            <ac:spMk id="7" creationId="{F151591F-57AC-5123-CE5D-A55A1947A157}"/>
          </ac:spMkLst>
        </pc:spChg>
        <pc:spChg chg="add mod">
          <ac:chgData name="ABDELAZIZ.ASSEBBANE" userId="af44cbbb-d77c-45ae-bf3f-17cd253b121b" providerId="ADAL" clId="{9124E342-7500-48D5-BF5B-0920EAD0209E}" dt="2026-04-25T18:51:26.488" v="451" actId="20577"/>
          <ac:spMkLst>
            <pc:docMk/>
            <pc:sldMk cId="3426720791" sldId="265"/>
            <ac:spMk id="8" creationId="{06764481-EEC0-92FD-2616-63E9F12AD5C1}"/>
          </ac:spMkLst>
        </pc:spChg>
      </pc:sldChg>
      <pc:sldChg chg="modSp mod">
        <pc:chgData name="ABDELAZIZ.ASSEBBANE" userId="af44cbbb-d77c-45ae-bf3f-17cd253b121b" providerId="ADAL" clId="{9124E342-7500-48D5-BF5B-0920EAD0209E}" dt="2026-04-25T23:36:53.257" v="1629" actId="20577"/>
        <pc:sldMkLst>
          <pc:docMk/>
          <pc:sldMk cId="2826302915" sldId="283"/>
        </pc:sldMkLst>
        <pc:spChg chg="mod">
          <ac:chgData name="ABDELAZIZ.ASSEBBANE" userId="af44cbbb-d77c-45ae-bf3f-17cd253b121b" providerId="ADAL" clId="{9124E342-7500-48D5-BF5B-0920EAD0209E}" dt="2026-04-25T23:36:48.072" v="1628" actId="20577"/>
          <ac:spMkLst>
            <pc:docMk/>
            <pc:sldMk cId="2826302915" sldId="283"/>
            <ac:spMk id="7" creationId="{8D833361-9873-B369-F5D2-1ED795D1C5B3}"/>
          </ac:spMkLst>
        </pc:spChg>
        <pc:spChg chg="mod">
          <ac:chgData name="ABDELAZIZ.ASSEBBANE" userId="af44cbbb-d77c-45ae-bf3f-17cd253b121b" providerId="ADAL" clId="{9124E342-7500-48D5-BF5B-0920EAD0209E}" dt="2026-04-25T23:36:53.257" v="1629" actId="20577"/>
          <ac:spMkLst>
            <pc:docMk/>
            <pc:sldMk cId="2826302915" sldId="283"/>
            <ac:spMk id="9" creationId="{44AF8842-D506-AE87-3BBA-79ADD4B2A226}"/>
          </ac:spMkLst>
        </pc:spChg>
      </pc:sldChg>
      <pc:sldChg chg="modSp mod">
        <pc:chgData name="ABDELAZIZ.ASSEBBANE" userId="af44cbbb-d77c-45ae-bf3f-17cd253b121b" providerId="ADAL" clId="{9124E342-7500-48D5-BF5B-0920EAD0209E}" dt="2026-04-25T18:15:35.596" v="19" actId="20577"/>
        <pc:sldMkLst>
          <pc:docMk/>
          <pc:sldMk cId="365790753" sldId="286"/>
        </pc:sldMkLst>
        <pc:spChg chg="mod">
          <ac:chgData name="ABDELAZIZ.ASSEBBANE" userId="af44cbbb-d77c-45ae-bf3f-17cd253b121b" providerId="ADAL" clId="{9124E342-7500-48D5-BF5B-0920EAD0209E}" dt="2026-04-25T18:15:19.365" v="4" actId="114"/>
          <ac:spMkLst>
            <pc:docMk/>
            <pc:sldMk cId="365790753" sldId="286"/>
            <ac:spMk id="5" creationId="{4472DEC0-368A-A5CA-19D5-A98FB8233716}"/>
          </ac:spMkLst>
        </pc:spChg>
        <pc:spChg chg="mod">
          <ac:chgData name="ABDELAZIZ.ASSEBBANE" userId="af44cbbb-d77c-45ae-bf3f-17cd253b121b" providerId="ADAL" clId="{9124E342-7500-48D5-BF5B-0920EAD0209E}" dt="2026-04-25T18:15:35.596" v="19" actId="20577"/>
          <ac:spMkLst>
            <pc:docMk/>
            <pc:sldMk cId="365790753" sldId="286"/>
            <ac:spMk id="6" creationId="{C4158504-4453-C575-4209-CF65A0045A5E}"/>
          </ac:spMkLst>
        </pc:spChg>
      </pc:sldChg>
      <pc:sldChg chg="modSp mod">
        <pc:chgData name="ABDELAZIZ.ASSEBBANE" userId="af44cbbb-d77c-45ae-bf3f-17cd253b121b" providerId="ADAL" clId="{9124E342-7500-48D5-BF5B-0920EAD0209E}" dt="2026-04-25T18:10:05.909" v="2"/>
        <pc:sldMkLst>
          <pc:docMk/>
          <pc:sldMk cId="3970779100" sldId="320"/>
        </pc:sldMkLst>
        <pc:spChg chg="mod">
          <ac:chgData name="ABDELAZIZ.ASSEBBANE" userId="af44cbbb-d77c-45ae-bf3f-17cd253b121b" providerId="ADAL" clId="{9124E342-7500-48D5-BF5B-0920EAD0209E}" dt="2026-04-25T18:10:05.909" v="2"/>
          <ac:spMkLst>
            <pc:docMk/>
            <pc:sldMk cId="3970779100" sldId="320"/>
            <ac:spMk id="8" creationId="{7F40BF34-D7DF-7B83-B8C7-2176612B37F6}"/>
          </ac:spMkLst>
        </pc:spChg>
      </pc:sldChg>
      <pc:sldChg chg="modSp mod">
        <pc:chgData name="ABDELAZIZ.ASSEBBANE" userId="af44cbbb-d77c-45ae-bf3f-17cd253b121b" providerId="ADAL" clId="{9124E342-7500-48D5-BF5B-0920EAD0209E}" dt="2026-04-25T18:15:56.250" v="20" actId="114"/>
        <pc:sldMkLst>
          <pc:docMk/>
          <pc:sldMk cId="3392450174" sldId="321"/>
        </pc:sldMkLst>
        <pc:spChg chg="mod">
          <ac:chgData name="ABDELAZIZ.ASSEBBANE" userId="af44cbbb-d77c-45ae-bf3f-17cd253b121b" providerId="ADAL" clId="{9124E342-7500-48D5-BF5B-0920EAD0209E}" dt="2026-04-25T18:15:56.250" v="20" actId="114"/>
          <ac:spMkLst>
            <pc:docMk/>
            <pc:sldMk cId="3392450174" sldId="321"/>
            <ac:spMk id="10" creationId="{CA44E002-970C-81E3-F45F-8DE05F809D94}"/>
          </ac:spMkLst>
        </pc:spChg>
      </pc:sldChg>
      <pc:sldChg chg="modSp mod">
        <pc:chgData name="ABDELAZIZ.ASSEBBANE" userId="af44cbbb-d77c-45ae-bf3f-17cd253b121b" providerId="ADAL" clId="{9124E342-7500-48D5-BF5B-0920EAD0209E}" dt="2026-04-25T18:08:18.042" v="1" actId="20577"/>
        <pc:sldMkLst>
          <pc:docMk/>
          <pc:sldMk cId="3233934325" sldId="384"/>
        </pc:sldMkLst>
        <pc:spChg chg="mod">
          <ac:chgData name="ABDELAZIZ.ASSEBBANE" userId="af44cbbb-d77c-45ae-bf3f-17cd253b121b" providerId="ADAL" clId="{9124E342-7500-48D5-BF5B-0920EAD0209E}" dt="2026-04-25T18:05:28.640" v="0"/>
          <ac:spMkLst>
            <pc:docMk/>
            <pc:sldMk cId="3233934325" sldId="384"/>
            <ac:spMk id="12" creationId="{517F374C-8007-EA25-D0B1-1E4BF14C7AA1}"/>
          </ac:spMkLst>
        </pc:spChg>
        <pc:spChg chg="mod">
          <ac:chgData name="ABDELAZIZ.ASSEBBANE" userId="af44cbbb-d77c-45ae-bf3f-17cd253b121b" providerId="ADAL" clId="{9124E342-7500-48D5-BF5B-0920EAD0209E}" dt="2026-04-25T18:08:18.042" v="1" actId="20577"/>
          <ac:spMkLst>
            <pc:docMk/>
            <pc:sldMk cId="3233934325" sldId="384"/>
            <ac:spMk id="18" creationId="{3C4E8384-C9CF-24D5-B71F-4C51CDEAF052}"/>
          </ac:spMkLst>
        </pc:spChg>
      </pc:sldChg>
      <pc:sldChg chg="modSp mod">
        <pc:chgData name="ABDELAZIZ.ASSEBBANE" userId="af44cbbb-d77c-45ae-bf3f-17cd253b121b" providerId="ADAL" clId="{9124E342-7500-48D5-BF5B-0920EAD0209E}" dt="2026-04-25T18:22:05.729" v="143" actId="14100"/>
        <pc:sldMkLst>
          <pc:docMk/>
          <pc:sldMk cId="1004884594" sldId="386"/>
        </pc:sldMkLst>
        <pc:spChg chg="mod">
          <ac:chgData name="ABDELAZIZ.ASSEBBANE" userId="af44cbbb-d77c-45ae-bf3f-17cd253b121b" providerId="ADAL" clId="{9124E342-7500-48D5-BF5B-0920EAD0209E}" dt="2026-04-25T18:20:43.924" v="30" actId="313"/>
          <ac:spMkLst>
            <pc:docMk/>
            <pc:sldMk cId="1004884594" sldId="386"/>
            <ac:spMk id="2" creationId="{3B378392-EED8-57F8-887E-D16662F9E62C}"/>
          </ac:spMkLst>
        </pc:spChg>
        <pc:spChg chg="mod">
          <ac:chgData name="ABDELAZIZ.ASSEBBANE" userId="af44cbbb-d77c-45ae-bf3f-17cd253b121b" providerId="ADAL" clId="{9124E342-7500-48D5-BF5B-0920EAD0209E}" dt="2026-04-25T18:22:05.729" v="143" actId="14100"/>
          <ac:spMkLst>
            <pc:docMk/>
            <pc:sldMk cId="1004884594" sldId="386"/>
            <ac:spMk id="5" creationId="{33ACC3F0-F308-97DB-A175-8477DF293E67}"/>
          </ac:spMkLst>
        </pc:spChg>
      </pc:sldChg>
      <pc:sldChg chg="modSp mod">
        <pc:chgData name="ABDELAZIZ.ASSEBBANE" userId="af44cbbb-d77c-45ae-bf3f-17cd253b121b" providerId="ADAL" clId="{9124E342-7500-48D5-BF5B-0920EAD0209E}" dt="2026-04-25T18:22:20.069" v="144" actId="114"/>
        <pc:sldMkLst>
          <pc:docMk/>
          <pc:sldMk cId="4257964039" sldId="387"/>
        </pc:sldMkLst>
        <pc:spChg chg="mod">
          <ac:chgData name="ABDELAZIZ.ASSEBBANE" userId="af44cbbb-d77c-45ae-bf3f-17cd253b121b" providerId="ADAL" clId="{9124E342-7500-48D5-BF5B-0920EAD0209E}" dt="2026-04-25T18:22:20.069" v="144" actId="114"/>
          <ac:spMkLst>
            <pc:docMk/>
            <pc:sldMk cId="4257964039" sldId="387"/>
            <ac:spMk id="3" creationId="{69DE56C0-4DCB-FEB7-5BA3-5C972B9537A7}"/>
          </ac:spMkLst>
        </pc:spChg>
      </pc:sldChg>
      <pc:sldChg chg="modSp mod">
        <pc:chgData name="ABDELAZIZ.ASSEBBANE" userId="af44cbbb-d77c-45ae-bf3f-17cd253b121b" providerId="ADAL" clId="{9124E342-7500-48D5-BF5B-0920EAD0209E}" dt="2026-04-25T18:22:39.752" v="150" actId="20577"/>
        <pc:sldMkLst>
          <pc:docMk/>
          <pc:sldMk cId="3316418899" sldId="388"/>
        </pc:sldMkLst>
        <pc:spChg chg="mod">
          <ac:chgData name="ABDELAZIZ.ASSEBBANE" userId="af44cbbb-d77c-45ae-bf3f-17cd253b121b" providerId="ADAL" clId="{9124E342-7500-48D5-BF5B-0920EAD0209E}" dt="2026-04-25T18:22:39.752" v="150" actId="20577"/>
          <ac:spMkLst>
            <pc:docMk/>
            <pc:sldMk cId="3316418899" sldId="388"/>
            <ac:spMk id="2" creationId="{0B0F23F5-B21A-89C3-7E5E-F01137C660B6}"/>
          </ac:spMkLst>
        </pc:spChg>
      </pc:sldChg>
      <pc:sldChg chg="modSp mod">
        <pc:chgData name="ABDELAZIZ.ASSEBBANE" userId="af44cbbb-d77c-45ae-bf3f-17cd253b121b" providerId="ADAL" clId="{9124E342-7500-48D5-BF5B-0920EAD0209E}" dt="2026-04-25T18:25:06.962" v="153"/>
        <pc:sldMkLst>
          <pc:docMk/>
          <pc:sldMk cId="4122230763" sldId="389"/>
        </pc:sldMkLst>
        <pc:spChg chg="mod">
          <ac:chgData name="ABDELAZIZ.ASSEBBANE" userId="af44cbbb-d77c-45ae-bf3f-17cd253b121b" providerId="ADAL" clId="{9124E342-7500-48D5-BF5B-0920EAD0209E}" dt="2026-04-25T18:25:06.962" v="153"/>
          <ac:spMkLst>
            <pc:docMk/>
            <pc:sldMk cId="4122230763" sldId="389"/>
            <ac:spMk id="4" creationId="{007332B4-1BFD-CEC7-8A88-F096283FAD27}"/>
          </ac:spMkLst>
        </pc:spChg>
      </pc:sldChg>
      <pc:sldChg chg="addSp delSp modSp mod">
        <pc:chgData name="ABDELAZIZ.ASSEBBANE" userId="af44cbbb-d77c-45ae-bf3f-17cd253b121b" providerId="ADAL" clId="{9124E342-7500-48D5-BF5B-0920EAD0209E}" dt="2026-04-25T18:37:17.962" v="190" actId="21"/>
        <pc:sldMkLst>
          <pc:docMk/>
          <pc:sldMk cId="46433410" sldId="391"/>
        </pc:sldMkLst>
        <pc:spChg chg="mod">
          <ac:chgData name="ABDELAZIZ.ASSEBBANE" userId="af44cbbb-d77c-45ae-bf3f-17cd253b121b" providerId="ADAL" clId="{9124E342-7500-48D5-BF5B-0920EAD0209E}" dt="2026-04-25T18:29:49.189" v="157"/>
          <ac:spMkLst>
            <pc:docMk/>
            <pc:sldMk cId="46433410" sldId="391"/>
            <ac:spMk id="2" creationId="{24A16A70-2EEE-A6A7-201E-E2E6F5F791FB}"/>
          </ac:spMkLst>
        </pc:spChg>
        <pc:spChg chg="mod">
          <ac:chgData name="ABDELAZIZ.ASSEBBANE" userId="af44cbbb-d77c-45ae-bf3f-17cd253b121b" providerId="ADAL" clId="{9124E342-7500-48D5-BF5B-0920EAD0209E}" dt="2026-04-25T18:36:52.825" v="188" actId="14100"/>
          <ac:spMkLst>
            <pc:docMk/>
            <pc:sldMk cId="46433410" sldId="391"/>
            <ac:spMk id="5" creationId="{786BE09A-0054-1778-D37F-FD2B62B30DFA}"/>
          </ac:spMkLst>
        </pc:spChg>
        <pc:picChg chg="add mod ord">
          <ac:chgData name="ABDELAZIZ.ASSEBBANE" userId="af44cbbb-d77c-45ae-bf3f-17cd253b121b" providerId="ADAL" clId="{9124E342-7500-48D5-BF5B-0920EAD0209E}" dt="2026-04-25T18:33:18.871" v="161" actId="167"/>
          <ac:picMkLst>
            <pc:docMk/>
            <pc:sldMk cId="46433410" sldId="391"/>
            <ac:picMk id="9" creationId="{EBBBB2CF-6379-2F43-CF3B-56767C1DE685}"/>
          </ac:picMkLst>
        </pc:picChg>
      </pc:sldChg>
      <pc:sldChg chg="addSp delSp modSp mod">
        <pc:chgData name="ABDELAZIZ.ASSEBBANE" userId="af44cbbb-d77c-45ae-bf3f-17cd253b121b" providerId="ADAL" clId="{9124E342-7500-48D5-BF5B-0920EAD0209E}" dt="2026-04-25T18:41:51.866" v="263" actId="20577"/>
        <pc:sldMkLst>
          <pc:docMk/>
          <pc:sldMk cId="1851500710" sldId="392"/>
        </pc:sldMkLst>
        <pc:spChg chg="mod">
          <ac:chgData name="ABDELAZIZ.ASSEBBANE" userId="af44cbbb-d77c-45ae-bf3f-17cd253b121b" providerId="ADAL" clId="{9124E342-7500-48D5-BF5B-0920EAD0209E}" dt="2026-04-25T18:38:43.527" v="197" actId="313"/>
          <ac:spMkLst>
            <pc:docMk/>
            <pc:sldMk cId="1851500710" sldId="392"/>
            <ac:spMk id="2" creationId="{D128065E-F925-381B-03AD-5EDB04C15DCB}"/>
          </ac:spMkLst>
        </pc:spChg>
        <pc:spChg chg="mod">
          <ac:chgData name="ABDELAZIZ.ASSEBBANE" userId="af44cbbb-d77c-45ae-bf3f-17cd253b121b" providerId="ADAL" clId="{9124E342-7500-48D5-BF5B-0920EAD0209E}" dt="2026-04-25T18:41:51.866" v="263" actId="20577"/>
          <ac:spMkLst>
            <pc:docMk/>
            <pc:sldMk cId="1851500710" sldId="392"/>
            <ac:spMk id="5" creationId="{8ECF92CB-549A-0643-E8D6-FC18CD8D4603}"/>
          </ac:spMkLst>
        </pc:spChg>
        <pc:picChg chg="add mod ord">
          <ac:chgData name="ABDELAZIZ.ASSEBBANE" userId="af44cbbb-d77c-45ae-bf3f-17cd253b121b" providerId="ADAL" clId="{9124E342-7500-48D5-BF5B-0920EAD0209E}" dt="2026-04-25T18:33:43.900" v="167" actId="167"/>
          <ac:picMkLst>
            <pc:docMk/>
            <pc:sldMk cId="1851500710" sldId="392"/>
            <ac:picMk id="4" creationId="{590EE299-F43F-C908-6940-EBA8F5D3F872}"/>
          </ac:picMkLst>
        </pc:picChg>
      </pc:sldChg>
      <pc:sldChg chg="addSp delSp modSp mod">
        <pc:chgData name="ABDELAZIZ.ASSEBBANE" userId="af44cbbb-d77c-45ae-bf3f-17cd253b121b" providerId="ADAL" clId="{9124E342-7500-48D5-BF5B-0920EAD0209E}" dt="2026-04-25T18:43:12.234" v="398" actId="20577"/>
        <pc:sldMkLst>
          <pc:docMk/>
          <pc:sldMk cId="2231949603" sldId="393"/>
        </pc:sldMkLst>
        <pc:spChg chg="mod">
          <ac:chgData name="ABDELAZIZ.ASSEBBANE" userId="af44cbbb-d77c-45ae-bf3f-17cd253b121b" providerId="ADAL" clId="{9124E342-7500-48D5-BF5B-0920EAD0209E}" dt="2026-04-25T18:42:37.231" v="336" actId="20577"/>
          <ac:spMkLst>
            <pc:docMk/>
            <pc:sldMk cId="2231949603" sldId="393"/>
            <ac:spMk id="2" creationId="{D6BD6D79-7586-370F-16F6-956B52A8AC78}"/>
          </ac:spMkLst>
        </pc:spChg>
        <pc:spChg chg="mod">
          <ac:chgData name="ABDELAZIZ.ASSEBBANE" userId="af44cbbb-d77c-45ae-bf3f-17cd253b121b" providerId="ADAL" clId="{9124E342-7500-48D5-BF5B-0920EAD0209E}" dt="2026-04-25T18:43:12.234" v="398" actId="20577"/>
          <ac:spMkLst>
            <pc:docMk/>
            <pc:sldMk cId="2231949603" sldId="393"/>
            <ac:spMk id="5" creationId="{C1949E15-2841-00FB-00D4-4CB2F97C6BAF}"/>
          </ac:spMkLst>
        </pc:spChg>
        <pc:picChg chg="add mod ord">
          <ac:chgData name="ABDELAZIZ.ASSEBBANE" userId="af44cbbb-d77c-45ae-bf3f-17cd253b121b" providerId="ADAL" clId="{9124E342-7500-48D5-BF5B-0920EAD0209E}" dt="2026-04-25T18:33:32.018" v="164" actId="167"/>
          <ac:picMkLst>
            <pc:docMk/>
            <pc:sldMk cId="2231949603" sldId="393"/>
            <ac:picMk id="3" creationId="{A69FA287-3EFE-DD3E-7049-2C75DCD9C138}"/>
          </ac:picMkLst>
        </pc:picChg>
      </pc:sldChg>
      <pc:sldChg chg="addSp modSp mod">
        <pc:chgData name="ABDELAZIZ.ASSEBBANE" userId="af44cbbb-d77c-45ae-bf3f-17cd253b121b" providerId="ADAL" clId="{9124E342-7500-48D5-BF5B-0920EAD0209E}" dt="2026-04-25T18:56:26.335" v="755" actId="14100"/>
        <pc:sldMkLst>
          <pc:docMk/>
          <pc:sldMk cId="451764180" sldId="394"/>
        </pc:sldMkLst>
        <pc:spChg chg="add mod">
          <ac:chgData name="ABDELAZIZ.ASSEBBANE" userId="af44cbbb-d77c-45ae-bf3f-17cd253b121b" providerId="ADAL" clId="{9124E342-7500-48D5-BF5B-0920EAD0209E}" dt="2026-04-25T18:55:00.415" v="576" actId="20577"/>
          <ac:spMkLst>
            <pc:docMk/>
            <pc:sldMk cId="451764180" sldId="394"/>
            <ac:spMk id="4" creationId="{E4180DA9-1992-BCD4-017A-EEBF15384237}"/>
          </ac:spMkLst>
        </pc:spChg>
        <pc:spChg chg="add mod">
          <ac:chgData name="ABDELAZIZ.ASSEBBANE" userId="af44cbbb-d77c-45ae-bf3f-17cd253b121b" providerId="ADAL" clId="{9124E342-7500-48D5-BF5B-0920EAD0209E}" dt="2026-04-25T18:56:26.335" v="755" actId="14100"/>
          <ac:spMkLst>
            <pc:docMk/>
            <pc:sldMk cId="451764180" sldId="394"/>
            <ac:spMk id="5" creationId="{A212032D-EFDE-8841-A252-CD39907DBAE2}"/>
          </ac:spMkLst>
        </pc:spChg>
      </pc:sldChg>
      <pc:sldChg chg="addSp modSp mod">
        <pc:chgData name="ABDELAZIZ.ASSEBBANE" userId="af44cbbb-d77c-45ae-bf3f-17cd253b121b" providerId="ADAL" clId="{9124E342-7500-48D5-BF5B-0920EAD0209E}" dt="2026-04-25T18:57:11.065" v="778"/>
        <pc:sldMkLst>
          <pc:docMk/>
          <pc:sldMk cId="3518713128" sldId="395"/>
        </pc:sldMkLst>
        <pc:spChg chg="add mod">
          <ac:chgData name="ABDELAZIZ.ASSEBBANE" userId="af44cbbb-d77c-45ae-bf3f-17cd253b121b" providerId="ADAL" clId="{9124E342-7500-48D5-BF5B-0920EAD0209E}" dt="2026-04-25T18:56:56.211" v="777" actId="20577"/>
          <ac:spMkLst>
            <pc:docMk/>
            <pc:sldMk cId="3518713128" sldId="395"/>
            <ac:spMk id="2" creationId="{BB4910DF-25AF-5127-32B7-80E6008FD959}"/>
          </ac:spMkLst>
        </pc:spChg>
        <pc:spChg chg="add mod">
          <ac:chgData name="ABDELAZIZ.ASSEBBANE" userId="af44cbbb-d77c-45ae-bf3f-17cd253b121b" providerId="ADAL" clId="{9124E342-7500-48D5-BF5B-0920EAD0209E}" dt="2026-04-25T18:57:11.065" v="778"/>
          <ac:spMkLst>
            <pc:docMk/>
            <pc:sldMk cId="3518713128" sldId="395"/>
            <ac:spMk id="5" creationId="{160EDEC6-FA3A-BCAC-3016-2163B08A6771}"/>
          </ac:spMkLst>
        </pc:spChg>
      </pc:sldChg>
      <pc:sldChg chg="addSp delSp modSp mod">
        <pc:chgData name="ABDELAZIZ.ASSEBBANE" userId="af44cbbb-d77c-45ae-bf3f-17cd253b121b" providerId="ADAL" clId="{9124E342-7500-48D5-BF5B-0920EAD0209E}" dt="2026-04-25T19:04:40.854" v="889" actId="478"/>
        <pc:sldMkLst>
          <pc:docMk/>
          <pc:sldMk cId="2418130144" sldId="396"/>
        </pc:sldMkLst>
        <pc:spChg chg="add mod">
          <ac:chgData name="ABDELAZIZ.ASSEBBANE" userId="af44cbbb-d77c-45ae-bf3f-17cd253b121b" providerId="ADAL" clId="{9124E342-7500-48D5-BF5B-0920EAD0209E}" dt="2026-04-25T19:01:33.832" v="804" actId="20577"/>
          <ac:spMkLst>
            <pc:docMk/>
            <pc:sldMk cId="2418130144" sldId="396"/>
            <ac:spMk id="2" creationId="{E2926C84-1309-8ED9-538C-B8BD4A431898}"/>
          </ac:spMkLst>
        </pc:spChg>
        <pc:spChg chg="add mod">
          <ac:chgData name="ABDELAZIZ.ASSEBBANE" userId="af44cbbb-d77c-45ae-bf3f-17cd253b121b" providerId="ADAL" clId="{9124E342-7500-48D5-BF5B-0920EAD0209E}" dt="2026-04-25T19:04:37.036" v="888" actId="20577"/>
          <ac:spMkLst>
            <pc:docMk/>
            <pc:sldMk cId="2418130144" sldId="396"/>
            <ac:spMk id="5" creationId="{6FBFA742-4542-00BC-E2C9-54A3D077EC53}"/>
          </ac:spMkLst>
        </pc:spChg>
      </pc:sldChg>
      <pc:sldChg chg="addSp delSp modSp mod">
        <pc:chgData name="ABDELAZIZ.ASSEBBANE" userId="af44cbbb-d77c-45ae-bf3f-17cd253b121b" providerId="ADAL" clId="{9124E342-7500-48D5-BF5B-0920EAD0209E}" dt="2026-04-25T19:09:43.784" v="1129" actId="313"/>
        <pc:sldMkLst>
          <pc:docMk/>
          <pc:sldMk cId="3934841869" sldId="397"/>
        </pc:sldMkLst>
        <pc:spChg chg="add mod">
          <ac:chgData name="ABDELAZIZ.ASSEBBANE" userId="af44cbbb-d77c-45ae-bf3f-17cd253b121b" providerId="ADAL" clId="{9124E342-7500-48D5-BF5B-0920EAD0209E}" dt="2026-04-25T19:08:26.187" v="1047" actId="20577"/>
          <ac:spMkLst>
            <pc:docMk/>
            <pc:sldMk cId="3934841869" sldId="397"/>
            <ac:spMk id="7" creationId="{5436DFCF-8C31-E303-D7DB-E82DF769A547}"/>
          </ac:spMkLst>
        </pc:spChg>
        <pc:spChg chg="add mod">
          <ac:chgData name="ABDELAZIZ.ASSEBBANE" userId="af44cbbb-d77c-45ae-bf3f-17cd253b121b" providerId="ADAL" clId="{9124E342-7500-48D5-BF5B-0920EAD0209E}" dt="2026-04-25T19:09:43.784" v="1129" actId="313"/>
          <ac:spMkLst>
            <pc:docMk/>
            <pc:sldMk cId="3934841869" sldId="397"/>
            <ac:spMk id="8" creationId="{5648B563-18DB-23F7-08EF-2B4ED579FC14}"/>
          </ac:spMkLst>
        </pc:spChg>
      </pc:sldChg>
      <pc:sldChg chg="addSp modSp mod">
        <pc:chgData name="ABDELAZIZ.ASSEBBANE" userId="af44cbbb-d77c-45ae-bf3f-17cd253b121b" providerId="ADAL" clId="{9124E342-7500-48D5-BF5B-0920EAD0209E}" dt="2026-04-25T19:10:41.183" v="1146"/>
        <pc:sldMkLst>
          <pc:docMk/>
          <pc:sldMk cId="461147515" sldId="398"/>
        </pc:sldMkLst>
        <pc:spChg chg="add mod">
          <ac:chgData name="ABDELAZIZ.ASSEBBANE" userId="af44cbbb-d77c-45ae-bf3f-17cd253b121b" providerId="ADAL" clId="{9124E342-7500-48D5-BF5B-0920EAD0209E}" dt="2026-04-25T19:10:23.816" v="1145" actId="20577"/>
          <ac:spMkLst>
            <pc:docMk/>
            <pc:sldMk cId="461147515" sldId="398"/>
            <ac:spMk id="2" creationId="{5002F878-5670-505E-8729-AAF8123F8B42}"/>
          </ac:spMkLst>
        </pc:spChg>
        <pc:spChg chg="add mod">
          <ac:chgData name="ABDELAZIZ.ASSEBBANE" userId="af44cbbb-d77c-45ae-bf3f-17cd253b121b" providerId="ADAL" clId="{9124E342-7500-48D5-BF5B-0920EAD0209E}" dt="2026-04-25T19:10:41.183" v="1146"/>
          <ac:spMkLst>
            <pc:docMk/>
            <pc:sldMk cId="461147515" sldId="398"/>
            <ac:spMk id="5" creationId="{FC4CDF1E-297A-E110-75A8-3C2842D1EAF4}"/>
          </ac:spMkLst>
        </pc:spChg>
      </pc:sldChg>
      <pc:sldChg chg="modSp mod">
        <pc:chgData name="ABDELAZIZ.ASSEBBANE" userId="af44cbbb-d77c-45ae-bf3f-17cd253b121b" providerId="ADAL" clId="{9124E342-7500-48D5-BF5B-0920EAD0209E}" dt="2026-04-25T19:11:18.081" v="1162" actId="20577"/>
        <pc:sldMkLst>
          <pc:docMk/>
          <pc:sldMk cId="3210585278" sldId="400"/>
        </pc:sldMkLst>
        <pc:spChg chg="mod">
          <ac:chgData name="ABDELAZIZ.ASSEBBANE" userId="af44cbbb-d77c-45ae-bf3f-17cd253b121b" providerId="ADAL" clId="{9124E342-7500-48D5-BF5B-0920EAD0209E}" dt="2026-04-25T19:11:18.081" v="1162" actId="20577"/>
          <ac:spMkLst>
            <pc:docMk/>
            <pc:sldMk cId="3210585278" sldId="400"/>
            <ac:spMk id="2" creationId="{013620F9-6FF0-3832-9BD0-6EDC60C9D6CC}"/>
          </ac:spMkLst>
        </pc:spChg>
      </pc:sldChg>
      <pc:sldChg chg="addSp delSp modSp mod">
        <pc:chgData name="ABDELAZIZ.ASSEBBANE" userId="af44cbbb-d77c-45ae-bf3f-17cd253b121b" providerId="ADAL" clId="{9124E342-7500-48D5-BF5B-0920EAD0209E}" dt="2026-04-25T19:24:24.185" v="1218" actId="403"/>
        <pc:sldMkLst>
          <pc:docMk/>
          <pc:sldMk cId="3809744226" sldId="405"/>
        </pc:sldMkLst>
        <pc:spChg chg="mod">
          <ac:chgData name="ABDELAZIZ.ASSEBBANE" userId="af44cbbb-d77c-45ae-bf3f-17cd253b121b" providerId="ADAL" clId="{9124E342-7500-48D5-BF5B-0920EAD0209E}" dt="2026-04-25T19:24:20.141" v="1217" actId="403"/>
          <ac:spMkLst>
            <pc:docMk/>
            <pc:sldMk cId="3809744226" sldId="405"/>
            <ac:spMk id="3" creationId="{AE9301B0-952F-70C8-58AA-37D185EFBD05}"/>
          </ac:spMkLst>
        </pc:spChg>
        <pc:spChg chg="mod">
          <ac:chgData name="ABDELAZIZ.ASSEBBANE" userId="af44cbbb-d77c-45ae-bf3f-17cd253b121b" providerId="ADAL" clId="{9124E342-7500-48D5-BF5B-0920EAD0209E}" dt="2026-04-25T19:24:12.140" v="1215" actId="403"/>
          <ac:spMkLst>
            <pc:docMk/>
            <pc:sldMk cId="3809744226" sldId="405"/>
            <ac:spMk id="4" creationId="{B2FFBEA5-EB61-2011-6D4B-E767F060ECFB}"/>
          </ac:spMkLst>
        </pc:spChg>
        <pc:spChg chg="mod">
          <ac:chgData name="ABDELAZIZ.ASSEBBANE" userId="af44cbbb-d77c-45ae-bf3f-17cd253b121b" providerId="ADAL" clId="{9124E342-7500-48D5-BF5B-0920EAD0209E}" dt="2026-04-25T19:24:06.662" v="1214" actId="403"/>
          <ac:spMkLst>
            <pc:docMk/>
            <pc:sldMk cId="3809744226" sldId="405"/>
            <ac:spMk id="5" creationId="{1C9B9B95-DE8D-BCD0-3D37-52EEC23E3F6A}"/>
          </ac:spMkLst>
        </pc:spChg>
        <pc:spChg chg="mod">
          <ac:chgData name="ABDELAZIZ.ASSEBBANE" userId="af44cbbb-d77c-45ae-bf3f-17cd253b121b" providerId="ADAL" clId="{9124E342-7500-48D5-BF5B-0920EAD0209E}" dt="2026-04-25T19:24:16.565" v="1216" actId="403"/>
          <ac:spMkLst>
            <pc:docMk/>
            <pc:sldMk cId="3809744226" sldId="405"/>
            <ac:spMk id="7" creationId="{A8AC266B-952F-AA56-011B-87F6B5DFC9A3}"/>
          </ac:spMkLst>
        </pc:spChg>
        <pc:spChg chg="mod">
          <ac:chgData name="ABDELAZIZ.ASSEBBANE" userId="af44cbbb-d77c-45ae-bf3f-17cd253b121b" providerId="ADAL" clId="{9124E342-7500-48D5-BF5B-0920EAD0209E}" dt="2026-04-25T19:24:03.089" v="1213" actId="1076"/>
          <ac:spMkLst>
            <pc:docMk/>
            <pc:sldMk cId="3809744226" sldId="405"/>
            <ac:spMk id="11" creationId="{7AC95352-C694-8F67-DB63-5698F33A8520}"/>
          </ac:spMkLst>
        </pc:spChg>
        <pc:spChg chg="mod">
          <ac:chgData name="ABDELAZIZ.ASSEBBANE" userId="af44cbbb-d77c-45ae-bf3f-17cd253b121b" providerId="ADAL" clId="{9124E342-7500-48D5-BF5B-0920EAD0209E}" dt="2026-04-25T19:24:24.185" v="1218" actId="403"/>
          <ac:spMkLst>
            <pc:docMk/>
            <pc:sldMk cId="3809744226" sldId="405"/>
            <ac:spMk id="13" creationId="{8FA62EE5-328C-4F69-87F2-6FBDDD6F29D0}"/>
          </ac:spMkLst>
        </pc:spChg>
        <pc:spChg chg="mod">
          <ac:chgData name="ABDELAZIZ.ASSEBBANE" userId="af44cbbb-d77c-45ae-bf3f-17cd253b121b" providerId="ADAL" clId="{9124E342-7500-48D5-BF5B-0920EAD0209E}" dt="2026-04-25T19:23:23.083" v="1203" actId="1076"/>
          <ac:spMkLst>
            <pc:docMk/>
            <pc:sldMk cId="3809744226" sldId="405"/>
            <ac:spMk id="15" creationId="{E10F0632-FCF4-3413-F5EE-AB8DB0087634}"/>
          </ac:spMkLst>
        </pc:spChg>
        <pc:spChg chg="mod ord">
          <ac:chgData name="ABDELAZIZ.ASSEBBANE" userId="af44cbbb-d77c-45ae-bf3f-17cd253b121b" providerId="ADAL" clId="{9124E342-7500-48D5-BF5B-0920EAD0209E}" dt="2026-04-25T19:23:30.545" v="1205" actId="1076"/>
          <ac:spMkLst>
            <pc:docMk/>
            <pc:sldMk cId="3809744226" sldId="405"/>
            <ac:spMk id="16" creationId="{A5D3180E-8905-E96A-ABB6-09E421E93044}"/>
          </ac:spMkLst>
        </pc:spChg>
        <pc:spChg chg="mod">
          <ac:chgData name="ABDELAZIZ.ASSEBBANE" userId="af44cbbb-d77c-45ae-bf3f-17cd253b121b" providerId="ADAL" clId="{9124E342-7500-48D5-BF5B-0920EAD0209E}" dt="2026-04-25T19:23:16.276" v="1201" actId="1076"/>
          <ac:spMkLst>
            <pc:docMk/>
            <pc:sldMk cId="3809744226" sldId="405"/>
            <ac:spMk id="17" creationId="{6F196900-23D2-85F4-F87B-85BEB643AEF4}"/>
          </ac:spMkLst>
        </pc:spChg>
        <pc:spChg chg="mod">
          <ac:chgData name="ABDELAZIZ.ASSEBBANE" userId="af44cbbb-d77c-45ae-bf3f-17cd253b121b" providerId="ADAL" clId="{9124E342-7500-48D5-BF5B-0920EAD0209E}" dt="2026-04-25T19:23:43.936" v="1208" actId="1076"/>
          <ac:spMkLst>
            <pc:docMk/>
            <pc:sldMk cId="3809744226" sldId="405"/>
            <ac:spMk id="18" creationId="{B88794F7-B24A-6C51-2316-3266067CA96D}"/>
          </ac:spMkLst>
        </pc:spChg>
        <pc:spChg chg="mod">
          <ac:chgData name="ABDELAZIZ.ASSEBBANE" userId="af44cbbb-d77c-45ae-bf3f-17cd253b121b" providerId="ADAL" clId="{9124E342-7500-48D5-BF5B-0920EAD0209E}" dt="2026-04-25T19:23:38.638" v="1207" actId="1076"/>
          <ac:spMkLst>
            <pc:docMk/>
            <pc:sldMk cId="3809744226" sldId="405"/>
            <ac:spMk id="24" creationId="{DA2E5B09-DFA5-F3F7-6740-EE9B7E31898B}"/>
          </ac:spMkLst>
        </pc:spChg>
        <pc:picChg chg="mod ord">
          <ac:chgData name="ABDELAZIZ.ASSEBBANE" userId="af44cbbb-d77c-45ae-bf3f-17cd253b121b" providerId="ADAL" clId="{9124E342-7500-48D5-BF5B-0920EAD0209E}" dt="2026-04-25T19:23:35.773" v="1206" actId="167"/>
          <ac:picMkLst>
            <pc:docMk/>
            <pc:sldMk cId="3809744226" sldId="405"/>
            <ac:picMk id="22" creationId="{028E7227-20D7-458D-546F-AA167223E926}"/>
          </ac:picMkLst>
        </pc:picChg>
        <pc:picChg chg="mod">
          <ac:chgData name="ABDELAZIZ.ASSEBBANE" userId="af44cbbb-d77c-45ae-bf3f-17cd253b121b" providerId="ADAL" clId="{9124E342-7500-48D5-BF5B-0920EAD0209E}" dt="2026-04-25T19:22:58.153" v="1197" actId="1076"/>
          <ac:picMkLst>
            <pc:docMk/>
            <pc:sldMk cId="3809744226" sldId="405"/>
            <ac:picMk id="23" creationId="{C4DB4751-8106-EB47-C221-1866F38B841C}"/>
          </ac:picMkLst>
        </pc:picChg>
        <pc:picChg chg="add mod ord">
          <ac:chgData name="ABDELAZIZ.ASSEBBANE" userId="af44cbbb-d77c-45ae-bf3f-17cd253b121b" providerId="ADAL" clId="{9124E342-7500-48D5-BF5B-0920EAD0209E}" dt="2026-04-25T19:22:41.996" v="1193" actId="14100"/>
          <ac:picMkLst>
            <pc:docMk/>
            <pc:sldMk cId="3809744226" sldId="405"/>
            <ac:picMk id="25" creationId="{9E401DD7-0C98-21B6-A3DE-F4B34816D1ED}"/>
          </ac:picMkLst>
        </pc:picChg>
        <pc:picChg chg="add mod ord">
          <ac:chgData name="ABDELAZIZ.ASSEBBANE" userId="af44cbbb-d77c-45ae-bf3f-17cd253b121b" providerId="ADAL" clId="{9124E342-7500-48D5-BF5B-0920EAD0209E}" dt="2026-04-25T19:23:10.920" v="1200" actId="1076"/>
          <ac:picMkLst>
            <pc:docMk/>
            <pc:sldMk cId="3809744226" sldId="405"/>
            <ac:picMk id="28" creationId="{977D78AE-1406-6B21-6D91-A9226BB933A7}"/>
          </ac:picMkLst>
        </pc:picChg>
        <pc:picChg chg="add mod ord">
          <ac:chgData name="ABDELAZIZ.ASSEBBANE" userId="af44cbbb-d77c-45ae-bf3f-17cd253b121b" providerId="ADAL" clId="{9124E342-7500-48D5-BF5B-0920EAD0209E}" dt="2026-04-25T19:22:54.089" v="1196" actId="14100"/>
          <ac:picMkLst>
            <pc:docMk/>
            <pc:sldMk cId="3809744226" sldId="405"/>
            <ac:picMk id="30" creationId="{0F27A541-8149-62AF-091B-DEA71CBB943C}"/>
          </ac:picMkLst>
        </pc:picChg>
      </pc:sldChg>
      <pc:sldChg chg="modSp mod">
        <pc:chgData name="ABDELAZIZ.ASSEBBANE" userId="af44cbbb-d77c-45ae-bf3f-17cd253b121b" providerId="ADAL" clId="{9124E342-7500-48D5-BF5B-0920EAD0209E}" dt="2026-04-25T19:12:05.068" v="1165" actId="114"/>
        <pc:sldMkLst>
          <pc:docMk/>
          <pc:sldMk cId="2318743279" sldId="406"/>
        </pc:sldMkLst>
        <pc:spChg chg="mod">
          <ac:chgData name="ABDELAZIZ.ASSEBBANE" userId="af44cbbb-d77c-45ae-bf3f-17cd253b121b" providerId="ADAL" clId="{9124E342-7500-48D5-BF5B-0920EAD0209E}" dt="2026-04-25T19:12:05.068" v="1165" actId="114"/>
          <ac:spMkLst>
            <pc:docMk/>
            <pc:sldMk cId="2318743279" sldId="406"/>
            <ac:spMk id="3" creationId="{D4A4F0D4-A802-81B2-4E11-107D27A1B0E8}"/>
          </ac:spMkLst>
        </pc:spChg>
        <pc:spChg chg="mod">
          <ac:chgData name="ABDELAZIZ.ASSEBBANE" userId="af44cbbb-d77c-45ae-bf3f-17cd253b121b" providerId="ADAL" clId="{9124E342-7500-48D5-BF5B-0920EAD0209E}" dt="2026-04-25T19:11:40.410" v="1163" actId="20577"/>
          <ac:spMkLst>
            <pc:docMk/>
            <pc:sldMk cId="2318743279" sldId="406"/>
            <ac:spMk id="6" creationId="{9CA55D3E-9F06-ED51-02CC-BEF70A3AD4EC}"/>
          </ac:spMkLst>
        </pc:spChg>
        <pc:spChg chg="mod">
          <ac:chgData name="ABDELAZIZ.ASSEBBANE" userId="af44cbbb-d77c-45ae-bf3f-17cd253b121b" providerId="ADAL" clId="{9124E342-7500-48D5-BF5B-0920EAD0209E}" dt="2026-04-25T19:11:56.003" v="1164" actId="114"/>
          <ac:spMkLst>
            <pc:docMk/>
            <pc:sldMk cId="2318743279" sldId="406"/>
            <ac:spMk id="12" creationId="{414545D8-4764-C957-E72E-ECA47495DDE5}"/>
          </ac:spMkLst>
        </pc:spChg>
      </pc:sldChg>
      <pc:sldChg chg="addSp delSp modSp mod modAnim">
        <pc:chgData name="ABDELAZIZ.ASSEBBANE" userId="af44cbbb-d77c-45ae-bf3f-17cd253b121b" providerId="ADAL" clId="{9124E342-7500-48D5-BF5B-0920EAD0209E}" dt="2026-04-25T22:45:53.107" v="1339" actId="20577"/>
        <pc:sldMkLst>
          <pc:docMk/>
          <pc:sldMk cId="2432647291" sldId="409"/>
        </pc:sldMkLst>
        <pc:spChg chg="add mod">
          <ac:chgData name="ABDELAZIZ.ASSEBBANE" userId="af44cbbb-d77c-45ae-bf3f-17cd253b121b" providerId="ADAL" clId="{9124E342-7500-48D5-BF5B-0920EAD0209E}" dt="2026-04-25T22:45:53.107" v="1339" actId="20577"/>
          <ac:spMkLst>
            <pc:docMk/>
            <pc:sldMk cId="2432647291" sldId="409"/>
            <ac:spMk id="3" creationId="{8198CB7A-80CE-94B9-D439-C71FA58C9616}"/>
          </ac:spMkLst>
        </pc:spChg>
        <pc:spChg chg="mod">
          <ac:chgData name="ABDELAZIZ.ASSEBBANE" userId="af44cbbb-d77c-45ae-bf3f-17cd253b121b" providerId="ADAL" clId="{9124E342-7500-48D5-BF5B-0920EAD0209E}" dt="2026-04-25T22:44:25.112" v="1268" actId="20577"/>
          <ac:spMkLst>
            <pc:docMk/>
            <pc:sldMk cId="2432647291" sldId="409"/>
            <ac:spMk id="9" creationId="{9BCFC636-9B51-10AC-B201-815FF52CFEBC}"/>
          </ac:spMkLst>
        </pc:spChg>
        <pc:picChg chg="add mod">
          <ac:chgData name="ABDELAZIZ.ASSEBBANE" userId="af44cbbb-d77c-45ae-bf3f-17cd253b121b" providerId="ADAL" clId="{9124E342-7500-48D5-BF5B-0920EAD0209E}" dt="2026-04-25T22:43:06.558" v="1232" actId="1076"/>
          <ac:picMkLst>
            <pc:docMk/>
            <pc:sldMk cId="2432647291" sldId="409"/>
            <ac:picMk id="2" creationId="{7AE3799B-6DC7-4BE1-D813-B7AAA58D4706}"/>
          </ac:picMkLst>
        </pc:picChg>
      </pc:sldChg>
      <pc:sldChg chg="addSp delSp modSp mod">
        <pc:chgData name="ABDELAZIZ.ASSEBBANE" userId="af44cbbb-d77c-45ae-bf3f-17cd253b121b" providerId="ADAL" clId="{9124E342-7500-48D5-BF5B-0920EAD0209E}" dt="2026-04-25T22:48:39.555" v="1467" actId="20577"/>
        <pc:sldMkLst>
          <pc:docMk/>
          <pc:sldMk cId="755578357" sldId="410"/>
        </pc:sldMkLst>
        <pc:spChg chg="add mod">
          <ac:chgData name="ABDELAZIZ.ASSEBBANE" userId="af44cbbb-d77c-45ae-bf3f-17cd253b121b" providerId="ADAL" clId="{9124E342-7500-48D5-BF5B-0920EAD0209E}" dt="2026-04-25T22:46:00.712" v="1340" actId="1076"/>
          <ac:spMkLst>
            <pc:docMk/>
            <pc:sldMk cId="755578357" sldId="410"/>
            <ac:spMk id="3" creationId="{952E0DD5-D3FA-C1F5-F24C-71F867B42CF4}"/>
          </ac:spMkLst>
        </pc:spChg>
        <pc:spChg chg="add mod">
          <ac:chgData name="ABDELAZIZ.ASSEBBANE" userId="af44cbbb-d77c-45ae-bf3f-17cd253b121b" providerId="ADAL" clId="{9124E342-7500-48D5-BF5B-0920EAD0209E}" dt="2026-04-25T22:46:04.528" v="1341" actId="478"/>
          <ac:spMkLst>
            <pc:docMk/>
            <pc:sldMk cId="755578357" sldId="410"/>
            <ac:spMk id="7" creationId="{A7B01FD9-5C5A-28E6-6DB1-7FC265733179}"/>
          </ac:spMkLst>
        </pc:spChg>
        <pc:spChg chg="add mod">
          <ac:chgData name="ABDELAZIZ.ASSEBBANE" userId="af44cbbb-d77c-45ae-bf3f-17cd253b121b" providerId="ADAL" clId="{9124E342-7500-48D5-BF5B-0920EAD0209E}" dt="2026-04-25T22:46:41.984" v="1358" actId="14100"/>
          <ac:spMkLst>
            <pc:docMk/>
            <pc:sldMk cId="755578357" sldId="410"/>
            <ac:spMk id="9" creationId="{4FB7EE76-AE81-BEA4-75E3-A6830722F3A5}"/>
          </ac:spMkLst>
        </pc:spChg>
        <pc:spChg chg="add mod">
          <ac:chgData name="ABDELAZIZ.ASSEBBANE" userId="af44cbbb-d77c-45ae-bf3f-17cd253b121b" providerId="ADAL" clId="{9124E342-7500-48D5-BF5B-0920EAD0209E}" dt="2026-04-25T22:47:00.571" v="1381" actId="20577"/>
          <ac:spMkLst>
            <pc:docMk/>
            <pc:sldMk cId="755578357" sldId="410"/>
            <ac:spMk id="10" creationId="{32B15152-1C08-EF17-4768-357FBC81599B}"/>
          </ac:spMkLst>
        </pc:spChg>
        <pc:spChg chg="add mod">
          <ac:chgData name="ABDELAZIZ.ASSEBBANE" userId="af44cbbb-d77c-45ae-bf3f-17cd253b121b" providerId="ADAL" clId="{9124E342-7500-48D5-BF5B-0920EAD0209E}" dt="2026-04-25T22:47:41.447" v="1455" actId="20577"/>
          <ac:spMkLst>
            <pc:docMk/>
            <pc:sldMk cId="755578357" sldId="410"/>
            <ac:spMk id="11" creationId="{F8AEE63A-AA29-2C0B-2C04-5D3F71E42345}"/>
          </ac:spMkLst>
        </pc:spChg>
        <pc:spChg chg="add mod">
          <ac:chgData name="ABDELAZIZ.ASSEBBANE" userId="af44cbbb-d77c-45ae-bf3f-17cd253b121b" providerId="ADAL" clId="{9124E342-7500-48D5-BF5B-0920EAD0209E}" dt="2026-04-25T22:48:39.555" v="1467" actId="20577"/>
          <ac:spMkLst>
            <pc:docMk/>
            <pc:sldMk cId="755578357" sldId="410"/>
            <ac:spMk id="13" creationId="{77061418-44CC-D0F9-D050-3B7070069083}"/>
          </ac:spMkLst>
        </pc:spChg>
      </pc:sldChg>
      <pc:sldChg chg="addSp modSp mod modAnim">
        <pc:chgData name="ABDELAZIZ.ASSEBBANE" userId="af44cbbb-d77c-45ae-bf3f-17cd253b121b" providerId="ADAL" clId="{9124E342-7500-48D5-BF5B-0920EAD0209E}" dt="2026-04-25T23:16:31.637" v="1485" actId="115"/>
        <pc:sldMkLst>
          <pc:docMk/>
          <pc:sldMk cId="812109708" sldId="412"/>
        </pc:sldMkLst>
        <pc:spChg chg="mod">
          <ac:chgData name="ABDELAZIZ.ASSEBBANE" userId="af44cbbb-d77c-45ae-bf3f-17cd253b121b" providerId="ADAL" clId="{9124E342-7500-48D5-BF5B-0920EAD0209E}" dt="2026-04-25T23:16:31.637" v="1485" actId="115"/>
          <ac:spMkLst>
            <pc:docMk/>
            <pc:sldMk cId="812109708" sldId="412"/>
            <ac:spMk id="10" creationId="{578A7C2A-292B-7F74-385E-305A63ED4D11}"/>
          </ac:spMkLst>
        </pc:spChg>
        <pc:picChg chg="add mod">
          <ac:chgData name="ABDELAZIZ.ASSEBBANE" userId="af44cbbb-d77c-45ae-bf3f-17cd253b121b" providerId="ADAL" clId="{9124E342-7500-48D5-BF5B-0920EAD0209E}" dt="2026-04-25T23:15:13.091" v="1470" actId="1076"/>
          <ac:picMkLst>
            <pc:docMk/>
            <pc:sldMk cId="812109708" sldId="412"/>
            <ac:picMk id="2" creationId="{21516768-72DE-25A1-6624-DCEDC8C4053F}"/>
          </ac:picMkLst>
        </pc:picChg>
      </pc:sldChg>
      <pc:sldChg chg="modSp mod">
        <pc:chgData name="ABDELAZIZ.ASSEBBANE" userId="af44cbbb-d77c-45ae-bf3f-17cd253b121b" providerId="ADAL" clId="{9124E342-7500-48D5-BF5B-0920EAD0209E}" dt="2026-04-25T23:20:49.858" v="1585" actId="20577"/>
        <pc:sldMkLst>
          <pc:docMk/>
          <pc:sldMk cId="21405056" sldId="414"/>
        </pc:sldMkLst>
        <pc:spChg chg="mod">
          <ac:chgData name="ABDELAZIZ.ASSEBBANE" userId="af44cbbb-d77c-45ae-bf3f-17cd253b121b" providerId="ADAL" clId="{9124E342-7500-48D5-BF5B-0920EAD0209E}" dt="2026-04-25T23:20:49.858" v="1585" actId="20577"/>
          <ac:spMkLst>
            <pc:docMk/>
            <pc:sldMk cId="21405056" sldId="414"/>
            <ac:spMk id="3" creationId="{266B5654-1E75-ADE4-4558-FF152330F89F}"/>
          </ac:spMkLst>
        </pc:spChg>
        <pc:spChg chg="mod">
          <ac:chgData name="ABDELAZIZ.ASSEBBANE" userId="af44cbbb-d77c-45ae-bf3f-17cd253b121b" providerId="ADAL" clId="{9124E342-7500-48D5-BF5B-0920EAD0209E}" dt="2026-04-25T23:20:34.440" v="1567" actId="20577"/>
          <ac:spMkLst>
            <pc:docMk/>
            <pc:sldMk cId="21405056" sldId="414"/>
            <ac:spMk id="10" creationId="{3F43FC1D-573F-81CC-991E-CF7C219952AA}"/>
          </ac:spMkLst>
        </pc:spChg>
      </pc:sldChg>
      <pc:sldChg chg="addSp modSp mod modAnim">
        <pc:chgData name="ABDELAZIZ.ASSEBBANE" userId="af44cbbb-d77c-45ae-bf3f-17cd253b121b" providerId="ADAL" clId="{9124E342-7500-48D5-BF5B-0920EAD0209E}" dt="2026-04-25T23:31:53.906" v="1587" actId="1076"/>
        <pc:sldMkLst>
          <pc:docMk/>
          <pc:sldMk cId="2421020599" sldId="416"/>
        </pc:sldMkLst>
        <pc:picChg chg="add mod">
          <ac:chgData name="ABDELAZIZ.ASSEBBANE" userId="af44cbbb-d77c-45ae-bf3f-17cd253b121b" providerId="ADAL" clId="{9124E342-7500-48D5-BF5B-0920EAD0209E}" dt="2026-04-25T23:31:53.906" v="1587" actId="1076"/>
          <ac:picMkLst>
            <pc:docMk/>
            <pc:sldMk cId="2421020599" sldId="416"/>
            <ac:picMk id="2" creationId="{148B19FC-60B6-4C44-E457-87B0D1A6D767}"/>
          </ac:picMkLst>
        </pc:picChg>
      </pc:sldChg>
      <pc:sldChg chg="addSp modSp mod modAnim">
        <pc:chgData name="ABDELAZIZ.ASSEBBANE" userId="af44cbbb-d77c-45ae-bf3f-17cd253b121b" providerId="ADAL" clId="{9124E342-7500-48D5-BF5B-0920EAD0209E}" dt="2026-04-25T23:33:23.476" v="1589" actId="1076"/>
        <pc:sldMkLst>
          <pc:docMk/>
          <pc:sldMk cId="1725927021" sldId="419"/>
        </pc:sldMkLst>
        <pc:picChg chg="add mod">
          <ac:chgData name="ABDELAZIZ.ASSEBBANE" userId="af44cbbb-d77c-45ae-bf3f-17cd253b121b" providerId="ADAL" clId="{9124E342-7500-48D5-BF5B-0920EAD0209E}" dt="2026-04-25T23:33:23.476" v="1589" actId="1076"/>
          <ac:picMkLst>
            <pc:docMk/>
            <pc:sldMk cId="1725927021" sldId="419"/>
            <ac:picMk id="2" creationId="{7C8404F7-78B9-92B5-32B4-E115037FD3CA}"/>
          </ac:picMkLst>
        </pc:picChg>
      </pc:sldChg>
      <pc:sldChg chg="modSp mod">
        <pc:chgData name="ABDELAZIZ.ASSEBBANE" userId="af44cbbb-d77c-45ae-bf3f-17cd253b121b" providerId="ADAL" clId="{9124E342-7500-48D5-BF5B-0920EAD0209E}" dt="2026-04-25T23:34:35.130" v="1590" actId="33524"/>
        <pc:sldMkLst>
          <pc:docMk/>
          <pc:sldMk cId="1078231342" sldId="424"/>
        </pc:sldMkLst>
        <pc:spChg chg="mod">
          <ac:chgData name="ABDELAZIZ.ASSEBBANE" userId="af44cbbb-d77c-45ae-bf3f-17cd253b121b" providerId="ADAL" clId="{9124E342-7500-48D5-BF5B-0920EAD0209E}" dt="2026-04-25T23:34:35.130" v="1590" actId="33524"/>
          <ac:spMkLst>
            <pc:docMk/>
            <pc:sldMk cId="1078231342" sldId="424"/>
            <ac:spMk id="2" creationId="{740108EC-67FB-D702-858D-C89902346169}"/>
          </ac:spMkLst>
        </pc:spChg>
      </pc:sldChg>
      <pc:sldChg chg="addSp delSp modSp add mod">
        <pc:chgData name="ABDELAZIZ.ASSEBBANE" userId="af44cbbb-d77c-45ae-bf3f-17cd253b121b" providerId="ADAL" clId="{9124E342-7500-48D5-BF5B-0920EAD0209E}" dt="2026-04-25T19:59:05.423" v="1229"/>
        <pc:sldMkLst>
          <pc:docMk/>
          <pc:sldMk cId="641420109" sldId="426"/>
        </pc:sldMkLst>
        <pc:spChg chg="add mod">
          <ac:chgData name="ABDELAZIZ.ASSEBBANE" userId="af44cbbb-d77c-45ae-bf3f-17cd253b121b" providerId="ADAL" clId="{9124E342-7500-48D5-BF5B-0920EAD0209E}" dt="2026-04-25T19:25:11.549" v="1223"/>
          <ac:spMkLst>
            <pc:docMk/>
            <pc:sldMk cId="641420109" sldId="426"/>
            <ac:spMk id="20" creationId="{3190C9DA-B7CD-EB4A-C6AA-E1BD00C621D0}"/>
          </ac:spMkLst>
        </pc:spChg>
        <pc:spChg chg="add mod">
          <ac:chgData name="ABDELAZIZ.ASSEBBANE" userId="af44cbbb-d77c-45ae-bf3f-17cd253b121b" providerId="ADAL" clId="{9124E342-7500-48D5-BF5B-0920EAD0209E}" dt="2026-04-25T19:25:23.093" v="1224"/>
          <ac:spMkLst>
            <pc:docMk/>
            <pc:sldMk cId="641420109" sldId="426"/>
            <ac:spMk id="21" creationId="{9A511DA2-297E-0623-CCA7-9EC80298FFC4}"/>
          </ac:spMkLst>
        </pc:spChg>
        <pc:spChg chg="add mod">
          <ac:chgData name="ABDELAZIZ.ASSEBBANE" userId="af44cbbb-d77c-45ae-bf3f-17cd253b121b" providerId="ADAL" clId="{9124E342-7500-48D5-BF5B-0920EAD0209E}" dt="2026-04-25T19:59:05.423" v="1229"/>
          <ac:spMkLst>
            <pc:docMk/>
            <pc:sldMk cId="641420109" sldId="426"/>
            <ac:spMk id="29" creationId="{5CD5CDEE-68C3-1E4B-85A3-97946F08052B}"/>
          </ac:spMkLst>
        </pc:spChg>
        <pc:spChg chg="add mod">
          <ac:chgData name="ABDELAZIZ.ASSEBBANE" userId="af44cbbb-d77c-45ae-bf3f-17cd253b121b" providerId="ADAL" clId="{9124E342-7500-48D5-BF5B-0920EAD0209E}" dt="2026-04-25T19:59:05.423" v="1229"/>
          <ac:spMkLst>
            <pc:docMk/>
            <pc:sldMk cId="641420109" sldId="426"/>
            <ac:spMk id="31" creationId="{630F6542-CFBF-DFDF-5940-49E7A2CC7A39}"/>
          </ac:spMkLst>
        </pc:spChg>
        <pc:spChg chg="add mod">
          <ac:chgData name="ABDELAZIZ.ASSEBBANE" userId="af44cbbb-d77c-45ae-bf3f-17cd253b121b" providerId="ADAL" clId="{9124E342-7500-48D5-BF5B-0920EAD0209E}" dt="2026-04-25T19:59:05.423" v="1229"/>
          <ac:spMkLst>
            <pc:docMk/>
            <pc:sldMk cId="641420109" sldId="426"/>
            <ac:spMk id="32" creationId="{474C10A3-2B75-5B35-1FE2-C6C6D778B926}"/>
          </ac:spMkLst>
        </pc:spChg>
        <pc:spChg chg="add mod">
          <ac:chgData name="ABDELAZIZ.ASSEBBANE" userId="af44cbbb-d77c-45ae-bf3f-17cd253b121b" providerId="ADAL" clId="{9124E342-7500-48D5-BF5B-0920EAD0209E}" dt="2026-04-25T19:59:05.423" v="1229"/>
          <ac:spMkLst>
            <pc:docMk/>
            <pc:sldMk cId="641420109" sldId="426"/>
            <ac:spMk id="33" creationId="{B4B4D76B-E535-BACD-3B1D-BADD97AD4188}"/>
          </ac:spMkLst>
        </pc:spChg>
        <pc:spChg chg="add mod">
          <ac:chgData name="ABDELAZIZ.ASSEBBANE" userId="af44cbbb-d77c-45ae-bf3f-17cd253b121b" providerId="ADAL" clId="{9124E342-7500-48D5-BF5B-0920EAD0209E}" dt="2026-04-25T19:59:05.423" v="1229"/>
          <ac:spMkLst>
            <pc:docMk/>
            <pc:sldMk cId="641420109" sldId="426"/>
            <ac:spMk id="34" creationId="{4E42AA75-C770-A201-672E-B076BAF0EFAD}"/>
          </ac:spMkLst>
        </pc:spChg>
        <pc:graphicFrameChg chg="add mod">
          <ac:chgData name="ABDELAZIZ.ASSEBBANE" userId="af44cbbb-d77c-45ae-bf3f-17cd253b121b" providerId="ADAL" clId="{9124E342-7500-48D5-BF5B-0920EAD0209E}" dt="2026-04-25T19:59:05.423" v="1229"/>
          <ac:graphicFrameMkLst>
            <pc:docMk/>
            <pc:sldMk cId="641420109" sldId="426"/>
            <ac:graphicFrameMk id="27" creationId="{8A19CC27-5241-B2B6-2EC2-5D02621C0716}"/>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01/05/2026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FA4B3F7-B838-4AD4-9179-ECE6A67C82A7}" type="slidenum">
              <a:rPr lang="fr-FR" smtClean="0"/>
              <a:t>44</a:t>
            </a:fld>
            <a:endParaRPr lang="fr-FR"/>
          </a:p>
        </p:txBody>
      </p:sp>
    </p:spTree>
    <p:extLst>
      <p:ext uri="{BB962C8B-B14F-4D97-AF65-F5344CB8AC3E}">
        <p14:creationId xmlns:p14="http://schemas.microsoft.com/office/powerpoint/2010/main" val="33800415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microsoft.com/office/2007/relationships/hdphoto" Target="../media/hdphoto10.wdp"/><Relationship Id="rId4" Type="http://schemas.openxmlformats.org/officeDocument/2006/relationships/image" Target="../media/image39.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3.xml"/><Relationship Id="rId5" Type="http://schemas.openxmlformats.org/officeDocument/2006/relationships/image" Target="../media/image10.png"/><Relationship Id="rId4" Type="http://schemas.microsoft.com/office/2007/relationships/hdphoto" Target="../media/hdphoto4.wdp"/></Relationships>
</file>

<file path=ppt/slideLayouts/_rels/slideLayout5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32.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3.xml"/><Relationship Id="rId4" Type="http://schemas.microsoft.com/office/2007/relationships/hdphoto" Target="../media/hdphoto7.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3.xml"/><Relationship Id="rId4" Type="http://schemas.microsoft.com/office/2007/relationships/hdphoto" Target="../media/hdphoto8.wdp"/></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3.xml"/><Relationship Id="rId4" Type="http://schemas.microsoft.com/office/2007/relationships/hdphoto" Target="../media/hdphoto9.wdp"/></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3.xml"/><Relationship Id="rId4" Type="http://schemas.microsoft.com/office/2007/relationships/hdphoto" Target="../media/hdphoto4.wdp"/></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4.xml"/><Relationship Id="rId5" Type="http://schemas.openxmlformats.org/officeDocument/2006/relationships/image" Target="../media/image10.png"/><Relationship Id="rId4" Type="http://schemas.microsoft.com/office/2007/relationships/hdphoto" Target="../media/hdphoto4.wdp"/></Relationships>
</file>

<file path=ppt/slideLayouts/_rels/slideLayout9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4.xml"/><Relationship Id="rId4" Type="http://schemas.openxmlformats.org/officeDocument/2006/relationships/image" Target="../media/image32.png"/></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4.xml"/><Relationship Id="rId4" Type="http://schemas.microsoft.com/office/2007/relationships/hdphoto" Target="../media/hdphoto7.wdp"/></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4.xml"/><Relationship Id="rId4" Type="http://schemas.microsoft.com/office/2007/relationships/hdphoto" Target="../media/hdphoto8.wdp"/></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4.xml"/><Relationship Id="rId4" Type="http://schemas.microsoft.com/office/2007/relationships/hdphoto" Target="../media/hdphoto9.wdp"/></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4.xml"/><Relationship Id="rId4" Type="http://schemas.microsoft.com/office/2007/relationships/hdphoto" Target="../media/hdphoto4.wdp"/></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a:t>Xxx</a:t>
            </a:r>
          </a:p>
          <a:p>
            <a:pPr lvl="0"/>
            <a:r>
              <a:rPr lang="en-US" dirty="0"/>
              <a:t>Xxx</a:t>
            </a:r>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a:t>Xxx</a:t>
            </a:r>
          </a:p>
          <a:p>
            <a:pPr lvl="0"/>
            <a:r>
              <a:rPr lang="en-US" dirty="0"/>
              <a:t>Xxx</a:t>
            </a:r>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a:t>Xxx</a:t>
            </a:r>
          </a:p>
          <a:p>
            <a:pPr lvl="0"/>
            <a:r>
              <a:rPr lang="en-US" dirty="0"/>
              <a:t>Xxx</a:t>
            </a:r>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er diapo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2"/>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FR" sz="1351" dirty="0">
                <a:solidFill>
                  <a:prstClr val="white"/>
                </a:solidFill>
                <a:latin typeface="Dosis" pitchFamily="2" charset="0"/>
              </a:endParaRPr>
            </a:p>
          </p:txBody>
        </p:sp>
      </p:gr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5" y="129894"/>
            <a:ext cx="232364" cy="375276"/>
            <a:chOff x="3292012" y="1302714"/>
            <a:chExt cx="867138" cy="473061"/>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1" y="1310206"/>
              <a:ext cx="789751" cy="465569"/>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5" y="168984"/>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9310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eme diapo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2"/>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FR" sz="1351" dirty="0">
                <a:solidFill>
                  <a:prstClr val="white"/>
                </a:solidFill>
                <a:latin typeface="Dosis" pitchFamily="2" charset="0"/>
              </a:endParaRPr>
            </a:p>
          </p:txBody>
        </p:sp>
      </p:gr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5" y="129894"/>
            <a:ext cx="232364" cy="375276"/>
            <a:chOff x="3292012" y="1302714"/>
            <a:chExt cx="867138" cy="473061"/>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1" y="1310206"/>
              <a:ext cx="789751" cy="465569"/>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5" y="168984"/>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12212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2082942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641394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2417419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470074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635483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1" y="365126"/>
            <a:ext cx="2628900" cy="581183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1" y="365126"/>
            <a:ext cx="7734300" cy="581183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909005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2" y="2174787"/>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4" y="2838921"/>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2" y="2838921"/>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8"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4" y="4835433"/>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2" y="4835433"/>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4" y="2174787"/>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300"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5"/>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4004991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fr" smtClean="0"/>
              <a:pPr/>
              <a:t>‹N°›</a:t>
            </a:fld>
            <a:endParaRPr lang="fr"/>
          </a:p>
        </p:txBody>
      </p:sp>
    </p:spTree>
    <p:extLst>
      <p:ext uri="{BB962C8B-B14F-4D97-AF65-F5344CB8AC3E}">
        <p14:creationId xmlns:p14="http://schemas.microsoft.com/office/powerpoint/2010/main" val="36124091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pic>
        <p:nvPicPr>
          <p:cNvPr id="37" name="Image 36">
            <a:extLst>
              <a:ext uri="{FF2B5EF4-FFF2-40B4-BE49-F238E27FC236}">
                <a16:creationId xmlns:a16="http://schemas.microsoft.com/office/drawing/2014/main" id="{837B2A9C-AEBD-FDF9-BC64-EAACB3B217F0}"/>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4785" b="94922" l="3125" r="93229">
                        <a14:foregroundMark x1="9049" y1="58594" x2="8594" y2="74023"/>
                        <a14:foregroundMark x1="4427" y1="77734" x2="15234" y2="91602"/>
                        <a14:foregroundMark x1="15234" y1="91602" x2="15625" y2="91895"/>
                        <a14:foregroundMark x1="3320" y1="77441" x2="4167" y2="82031"/>
                        <a14:foregroundMark x1="29492" y1="94922" x2="43359" y2="91016"/>
                        <a14:foregroundMark x1="43359" y1="91016" x2="43424" y2="91016"/>
                        <a14:foregroundMark x1="51563" y1="92773" x2="55143" y2="88379"/>
                        <a14:foregroundMark x1="85612" y1="86426" x2="93424" y2="78613"/>
                        <a14:foregroundMark x1="93424" y1="78613" x2="90039" y2="90918"/>
                        <a14:foregroundMark x1="57878" y1="8105" x2="75065" y2="8105"/>
                        <a14:foregroundMark x1="25521" y1="6836" x2="32747" y2="6836"/>
                        <a14:foregroundMark x1="58073" y1="5273" x2="66862" y2="4297"/>
                        <a14:foregroundMark x1="66862" y1="4297" x2="72331" y2="5469"/>
                        <a14:foregroundMark x1="72331" y1="5469" x2="73763" y2="4785"/>
                      </a14:backgroundRemoval>
                    </a14:imgEffect>
                  </a14:imgLayer>
                </a14:imgProps>
              </a:ext>
              <a:ext uri="{28A0092B-C50C-407E-A947-70E740481C1C}">
                <a14:useLocalDpi xmlns:a14="http://schemas.microsoft.com/office/drawing/2010/main" val="0"/>
              </a:ext>
            </a:extLst>
          </a:blip>
          <a:stretch>
            <a:fillRect/>
          </a:stretch>
        </p:blipFill>
        <p:spPr>
          <a:xfrm>
            <a:off x="7696201" y="3429000"/>
            <a:ext cx="4495799" cy="2997200"/>
          </a:xfrm>
          <a:prstGeom prst="rect">
            <a:avLst/>
          </a:prstGeom>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7" y="1378425"/>
            <a:ext cx="4993200" cy="831600"/>
          </a:xfrm>
          <a:prstGeom prst="rect">
            <a:avLst/>
          </a:prstGeom>
          <a:noFill/>
        </p:spPr>
        <p:txBody>
          <a:bodyPr wrap="square" rtlCol="0">
            <a:spAutoFit/>
          </a:bodyPr>
          <a:lstStyle/>
          <a:p>
            <a:pPr lvl="0"/>
            <a:r>
              <a:rPr lang="en-US" sz="5400" b="1" i="0" u="none" strike="noStrike" kern="0" cap="none" spc="0" baseline="0" dirty="0">
                <a:solidFill>
                  <a:srgbClr val="002060"/>
                </a:solidFill>
                <a:uFillTx/>
                <a:latin typeface="Calibri"/>
                <a:cs typeface="Calibri"/>
              </a:rPr>
              <a:t>Mathématiques</a:t>
            </a:r>
            <a:endParaRPr lang="fr-FR" sz="5400" b="1" i="0" u="none" strike="noStrike" kern="0" cap="none" spc="0" baseline="0" dirty="0">
              <a:solidFill>
                <a:srgbClr val="002060"/>
              </a:solidFill>
              <a:uFillTx/>
              <a:latin typeface="Calibri"/>
              <a:cs typeface="Calibri"/>
            </a:endParaRP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22000"/>
          </a:xfrm>
          <a:prstGeom prst="rect">
            <a:avLst/>
          </a:prstGeom>
          <a:noFill/>
        </p:spPr>
        <p:txBody>
          <a:bodyPr wrap="square" rtlCol="0">
            <a:spAutoFit/>
          </a:bodyPr>
          <a:lstStyle/>
          <a:p>
            <a:pPr lvl="0"/>
            <a:r>
              <a:rPr lang="en-US" sz="3000" b="1" i="0" u="none" strike="noStrike" kern="0" cap="none" spc="0" baseline="0" dirty="0">
                <a:solidFill>
                  <a:srgbClr val="0070C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070C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hasCustomPrompt="1"/>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Polyn</a:t>
            </a:r>
            <a:r>
              <a:rPr lang="fr-FR" dirty="0"/>
              <a:t>ô</a:t>
            </a:r>
            <a:r>
              <a:rPr lang="en-US" dirty="0" err="1"/>
              <a:t>mes</a:t>
            </a:r>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err="1"/>
              <a:t>Leçon</a:t>
            </a:r>
            <a:r>
              <a:rPr lang="en-US" dirty="0"/>
              <a:t>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hasCustomPrompt="1"/>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Identifier les éléments d’un monôme</a:t>
            </a:r>
          </a:p>
        </p:txBody>
      </p:sp>
    </p:spTree>
    <p:extLst>
      <p:ext uri="{BB962C8B-B14F-4D97-AF65-F5344CB8AC3E}">
        <p14:creationId xmlns:p14="http://schemas.microsoft.com/office/powerpoint/2010/main" val="2572802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3515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7782648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294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62368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4659685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3043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536781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121063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389205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6501120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28450281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3709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Repérage dans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la semaine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noGrp="1" noRot="1" noMove="1" noResize="1" noEditPoints="1" noAdjustHandles="1" noChangeArrowheads="1" noChangeShapeType="1"/>
          </p:cNvSpPr>
          <p:nvPr userDrawn="1"/>
        </p:nvSpPr>
        <p:spPr>
          <a:xfrm>
            <a:off x="3126176" y="173214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5" name="Google Shape;289;p29">
            <a:extLst>
              <a:ext uri="{FF2B5EF4-FFF2-40B4-BE49-F238E27FC236}">
                <a16:creationId xmlns:a16="http://schemas.microsoft.com/office/drawing/2014/main" id="{85F375F5-004F-F064-1F4E-54D59B70D8FA}"/>
              </a:ext>
            </a:extLst>
          </p:cNvPr>
          <p:cNvSpPr>
            <a:spLocks noGrp="1" noRot="1" noMove="1" noResize="1" noEditPoints="1" noAdjustHandles="1" noChangeArrowheads="1" noChangeShapeType="1"/>
          </p:cNvSpPr>
          <p:nvPr userDrawn="1"/>
        </p:nvSpPr>
        <p:spPr>
          <a:xfrm>
            <a:off x="1322800" y="261386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6" name="Google Shape;291;p29">
            <a:extLst>
              <a:ext uri="{FF2B5EF4-FFF2-40B4-BE49-F238E27FC236}">
                <a16:creationId xmlns:a16="http://schemas.microsoft.com/office/drawing/2014/main" id="{ADD5BB2C-B97C-AC7F-2FD4-315C808D858B}"/>
              </a:ext>
            </a:extLst>
          </p:cNvPr>
          <p:cNvSpPr>
            <a:spLocks noGrp="1" noRot="1" noMove="1" noResize="1" noEditPoints="1" noAdjustHandles="1" noChangeArrowheads="1" noChangeShapeType="1"/>
          </p:cNvSpPr>
          <p:nvPr userDrawn="1"/>
        </p:nvSpPr>
        <p:spPr>
          <a:xfrm>
            <a:off x="1322800" y="510672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17" name="Google Shape;293;p29">
            <a:extLst>
              <a:ext uri="{FF2B5EF4-FFF2-40B4-BE49-F238E27FC236}">
                <a16:creationId xmlns:a16="http://schemas.microsoft.com/office/drawing/2014/main" id="{EE321337-206A-A690-7375-D168168C42F0}"/>
              </a:ext>
            </a:extLst>
          </p:cNvPr>
          <p:cNvSpPr>
            <a:spLocks noGrp="1" noRot="1" noMove="1" noResize="1" noEditPoints="1" noAdjustHandles="1" noChangeArrowheads="1" noChangeShapeType="1"/>
          </p:cNvSpPr>
          <p:nvPr userDrawn="1"/>
        </p:nvSpPr>
        <p:spPr>
          <a:xfrm>
            <a:off x="1322800" y="349558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8" name="Google Shape;291;p29">
            <a:extLst>
              <a:ext uri="{FF2B5EF4-FFF2-40B4-BE49-F238E27FC236}">
                <a16:creationId xmlns:a16="http://schemas.microsoft.com/office/drawing/2014/main" id="{C292A691-6A85-6748-2155-87E370E3EA1E}"/>
              </a:ext>
            </a:extLst>
          </p:cNvPr>
          <p:cNvSpPr>
            <a:spLocks noGrp="1" noRot="1" noMove="1" noResize="1" noEditPoints="1" noAdjustHandles="1" noChangeArrowheads="1" noChangeShapeType="1"/>
          </p:cNvSpPr>
          <p:nvPr userDrawn="1"/>
        </p:nvSpPr>
        <p:spPr>
          <a:xfrm>
            <a:off x="1322800" y="598844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44546A"/>
            </a:solidFill>
            <a:prstDash val="solid"/>
            <a:miter/>
          </a:ln>
        </p:spPr>
        <p:txBody>
          <a:bodyPr vert="horz" wrap="square" lIns="68571" tIns="34271" rIns="68571" bIns="34271" anchor="ctr" anchorCtr="1" compatLnSpc="1">
            <a:noAutofit/>
          </a:bodyPr>
          <a:lstStyle/>
          <a:p>
            <a:pPr algn="ctr" defTabSz="914377">
              <a:defRPr sz="1800" b="0" i="0" u="none" strike="noStrike" kern="0" cap="none" spc="0" baseline="0">
                <a:solidFill>
                  <a:srgbClr val="000000"/>
                </a:solidFill>
                <a:uFillTx/>
              </a:defRPr>
            </a:pPr>
            <a:endParaRPr lang="fr-FR" sz="2000" kern="0" dirty="0">
              <a:solidFill>
                <a:prstClr val="white">
                  <a:lumMod val="50000"/>
                </a:prstClr>
              </a:solidFill>
              <a:latin typeface="Calibri" panose="020F0502020204030204" pitchFamily="34" charset="0"/>
              <a:ea typeface="Calibri"/>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noGrp="1" noRot="1" noMove="1" noResize="1" noEditPoints="1" noAdjustHandles="1" noChangeArrowheads="1" noChangeShapeType="1"/>
          </p:cNvSpPr>
          <p:nvPr userDrawn="1"/>
        </p:nvSpPr>
        <p:spPr>
          <a:xfrm>
            <a:off x="1342224" y="1732144"/>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0" name="Google Shape;292;p29">
            <a:extLst>
              <a:ext uri="{FF2B5EF4-FFF2-40B4-BE49-F238E27FC236}">
                <a16:creationId xmlns:a16="http://schemas.microsoft.com/office/drawing/2014/main" id="{D06668B3-CDDA-352E-AEE0-24A484BF68E6}"/>
              </a:ext>
            </a:extLst>
          </p:cNvPr>
          <p:cNvSpPr>
            <a:spLocks noGrp="1" noRot="1" noMove="1" noResize="1" noEditPoints="1" noAdjustHandles="1" noChangeArrowheads="1" noChangeShapeType="1"/>
          </p:cNvSpPr>
          <p:nvPr userDrawn="1"/>
        </p:nvSpPr>
        <p:spPr>
          <a:xfrm>
            <a:off x="3167037" y="2595431"/>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1" name="Google Shape;292;p29">
            <a:extLst>
              <a:ext uri="{FF2B5EF4-FFF2-40B4-BE49-F238E27FC236}">
                <a16:creationId xmlns:a16="http://schemas.microsoft.com/office/drawing/2014/main" id="{A4B2D5EF-B2D1-FD9E-B26A-6CC6935619CF}"/>
              </a:ext>
            </a:extLst>
          </p:cNvPr>
          <p:cNvSpPr>
            <a:spLocks noGrp="1" noRot="1" noMove="1" noResize="1" noEditPoints="1" noAdjustHandles="1" noChangeArrowheads="1" noChangeShapeType="1"/>
          </p:cNvSpPr>
          <p:nvPr userDrawn="1"/>
        </p:nvSpPr>
        <p:spPr>
          <a:xfrm>
            <a:off x="3167035" y="3495589"/>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2" name="Google Shape;292;p29">
            <a:extLst>
              <a:ext uri="{FF2B5EF4-FFF2-40B4-BE49-F238E27FC236}">
                <a16:creationId xmlns:a16="http://schemas.microsoft.com/office/drawing/2014/main" id="{1345C3FC-2AC4-C7BA-A11F-5818CA7455A4}"/>
              </a:ext>
            </a:extLst>
          </p:cNvPr>
          <p:cNvSpPr>
            <a:spLocks noGrp="1" noRot="1" noMove="1" noResize="1" noEditPoints="1" noAdjustHandles="1" noChangeArrowheads="1" noChangeShapeType="1"/>
          </p:cNvSpPr>
          <p:nvPr userDrawn="1"/>
        </p:nvSpPr>
        <p:spPr>
          <a:xfrm>
            <a:off x="3167035" y="5988449"/>
            <a:ext cx="81107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white">
                  <a:lumMod val="50000"/>
                </a:prstClr>
              </a:solidFill>
              <a:latin typeface="Calibri" panose="020F0502020204030204" pitchFamily="34" charset="0"/>
              <a:cs typeface="Calibri" panose="020F0502020204030204" pitchFamily="34" charset="0"/>
              <a:sym typeface="Arial"/>
            </a:endParaRPr>
          </a:p>
        </p:txBody>
      </p:sp>
      <p:sp>
        <p:nvSpPr>
          <p:cNvPr id="23" name="Google Shape;292;p29">
            <a:extLst>
              <a:ext uri="{FF2B5EF4-FFF2-40B4-BE49-F238E27FC236}">
                <a16:creationId xmlns:a16="http://schemas.microsoft.com/office/drawing/2014/main" id="{BF8E1DED-2DE7-54AB-A58D-2A5E90AF3AD5}"/>
              </a:ext>
            </a:extLst>
          </p:cNvPr>
          <p:cNvSpPr>
            <a:spLocks noGrp="1" noRot="1" noMove="1" noResize="1" noEditPoints="1" noAdjustHandles="1" noChangeArrowheads="1" noChangeShapeType="1"/>
          </p:cNvSpPr>
          <p:nvPr userDrawn="1"/>
        </p:nvSpPr>
        <p:spPr>
          <a:xfrm>
            <a:off x="3129280" y="5102735"/>
            <a:ext cx="814850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noGrp="1" noRot="1" noMove="1" noResize="1" noEditPoints="1" noAdjustHandles="1" noChangeArrowheads="1" noChangeShapeType="1"/>
          </p:cNvSpPr>
          <p:nvPr userDrawn="1"/>
        </p:nvSpPr>
        <p:spPr>
          <a:xfrm>
            <a:off x="948074" y="1088010"/>
            <a:ext cx="10321337"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26" name="Rectangle 25">
            <a:extLst>
              <a:ext uri="{FF2B5EF4-FFF2-40B4-BE49-F238E27FC236}">
                <a16:creationId xmlns:a16="http://schemas.microsoft.com/office/drawing/2014/main" id="{870CF040-3589-BF27-D693-1563AE743CE5}"/>
              </a:ext>
            </a:extLst>
          </p:cNvPr>
          <p:cNvSpPr>
            <a:spLocks noGrp="1" noRot="1" noMove="1" noResize="1" noEditPoints="1" noAdjustHandles="1" noChangeArrowheads="1" noChangeShapeType="1"/>
          </p:cNvSpPr>
          <p:nvPr userDrawn="1"/>
        </p:nvSpPr>
        <p:spPr>
          <a:xfrm>
            <a:off x="945044" y="4462951"/>
            <a:ext cx="10301911"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noRot="1" noMove="1" noResize="1" noEditPoints="1" noAdjustHandles="1" noChangeArrowheads="1" noChangeShapeType="1"/>
          </p:cNvSpPr>
          <p:nvPr>
            <p:ph type="body" sz="quarter" idx="12" hasCustomPrompt="1"/>
          </p:nvPr>
        </p:nvSpPr>
        <p:spPr>
          <a:xfrm>
            <a:off x="956582" y="1087930"/>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1</a:t>
            </a:r>
            <a:endParaRPr lang="fr-FR" dirty="0"/>
          </a:p>
        </p:txBody>
      </p:sp>
      <p:sp>
        <p:nvSpPr>
          <p:cNvPr id="32" name="Text Placeholder 30">
            <a:extLst>
              <a:ext uri="{FF2B5EF4-FFF2-40B4-BE49-F238E27FC236}">
                <a16:creationId xmlns:a16="http://schemas.microsoft.com/office/drawing/2014/main" id="{A765D43F-3035-707D-BA76-1AB797EC5A84}"/>
              </a:ext>
            </a:extLst>
          </p:cNvPr>
          <p:cNvSpPr>
            <a:spLocks noGrp="1" noRot="1" noMove="1" noResize="1" noEditPoints="1" noAdjustHandles="1" noChangeArrowheads="1" noChangeShapeType="1"/>
          </p:cNvSpPr>
          <p:nvPr>
            <p:ph type="body" sz="quarter" idx="13" hasCustomPrompt="1"/>
          </p:nvPr>
        </p:nvSpPr>
        <p:spPr>
          <a:xfrm>
            <a:off x="945044" y="4471023"/>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2</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noRot="1" noMove="1" noResize="1" noEditPoints="1" noAdjustHandles="1" noChangeArrowheads="1" noChangeShapeType="1"/>
          </p:cNvSpPr>
          <p:nvPr>
            <p:ph type="body" sz="quarter" idx="14" hasCustomPrompt="1"/>
          </p:nvPr>
        </p:nvSpPr>
        <p:spPr>
          <a:xfrm>
            <a:off x="1342224" y="1731987"/>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4" name="Text Placeholder 30">
            <a:extLst>
              <a:ext uri="{FF2B5EF4-FFF2-40B4-BE49-F238E27FC236}">
                <a16:creationId xmlns:a16="http://schemas.microsoft.com/office/drawing/2014/main" id="{5A5473BC-EC26-52C1-01CB-9DB741F8195B}"/>
              </a:ext>
            </a:extLst>
          </p:cNvPr>
          <p:cNvSpPr>
            <a:spLocks noGrp="1" noRot="1" noMove="1" noResize="1" noEditPoints="1" noAdjustHandles="1" noChangeArrowheads="1" noChangeShapeType="1"/>
          </p:cNvSpPr>
          <p:nvPr>
            <p:ph type="body" sz="quarter" idx="15" hasCustomPrompt="1"/>
          </p:nvPr>
        </p:nvSpPr>
        <p:spPr>
          <a:xfrm>
            <a:off x="1321651" y="262293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35" name="Text Placeholder 30">
            <a:extLst>
              <a:ext uri="{FF2B5EF4-FFF2-40B4-BE49-F238E27FC236}">
                <a16:creationId xmlns:a16="http://schemas.microsoft.com/office/drawing/2014/main" id="{73E5BBA2-961A-BE45-24C4-7E95127A3713}"/>
              </a:ext>
            </a:extLst>
          </p:cNvPr>
          <p:cNvSpPr>
            <a:spLocks noGrp="1" noRot="1" noMove="1" noResize="1" noEditPoints="1" noAdjustHandles="1" noChangeArrowheads="1" noChangeShapeType="1"/>
          </p:cNvSpPr>
          <p:nvPr>
            <p:ph type="body" sz="quarter" idx="16" hasCustomPrompt="1"/>
          </p:nvPr>
        </p:nvSpPr>
        <p:spPr>
          <a:xfrm>
            <a:off x="1321651" y="349424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3</a:t>
            </a:r>
          </a:p>
        </p:txBody>
      </p:sp>
      <p:sp>
        <p:nvSpPr>
          <p:cNvPr id="36" name="Text Placeholder 30">
            <a:extLst>
              <a:ext uri="{FF2B5EF4-FFF2-40B4-BE49-F238E27FC236}">
                <a16:creationId xmlns:a16="http://schemas.microsoft.com/office/drawing/2014/main" id="{5F879908-CFB2-F5B3-9CE2-A65F5F3E6223}"/>
              </a:ext>
            </a:extLst>
          </p:cNvPr>
          <p:cNvSpPr>
            <a:spLocks noGrp="1" noRot="1" noMove="1" noResize="1" noEditPoints="1" noAdjustHandles="1" noChangeArrowheads="1" noChangeShapeType="1"/>
          </p:cNvSpPr>
          <p:nvPr>
            <p:ph type="body" sz="quarter" idx="17" hasCustomPrompt="1"/>
          </p:nvPr>
        </p:nvSpPr>
        <p:spPr>
          <a:xfrm>
            <a:off x="3133380" y="1731987"/>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Calculer la puissance  à exposant positif d’un nombre</a:t>
            </a:r>
          </a:p>
        </p:txBody>
      </p:sp>
      <p:sp>
        <p:nvSpPr>
          <p:cNvPr id="37" name="Text Placeholder 30">
            <a:extLst>
              <a:ext uri="{FF2B5EF4-FFF2-40B4-BE49-F238E27FC236}">
                <a16:creationId xmlns:a16="http://schemas.microsoft.com/office/drawing/2014/main" id="{E5613986-D276-9B3C-5DB2-6BC9EC6464B6}"/>
              </a:ext>
            </a:extLst>
          </p:cNvPr>
          <p:cNvSpPr>
            <a:spLocks noGrp="1" noRot="1" noMove="1" noResize="1" noEditPoints="1" noAdjustHandles="1" noChangeArrowheads="1" noChangeShapeType="1"/>
          </p:cNvSpPr>
          <p:nvPr>
            <p:ph type="body" sz="quarter" idx="18" hasCustomPrompt="1"/>
          </p:nvPr>
        </p:nvSpPr>
        <p:spPr>
          <a:xfrm>
            <a:off x="3167034" y="2610870"/>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MA" sz="2000" dirty="0">
                <a:solidFill>
                  <a:prstClr val="black"/>
                </a:solidFill>
                <a:latin typeface="Calibri" panose="020F0502020204030204" pitchFamily="34" charset="0"/>
                <a:cs typeface="Calibri" panose="020F0502020204030204" pitchFamily="34" charset="0"/>
                <a:sym typeface="Arial"/>
              </a:rPr>
              <a:t>Reconnaitre la nécessité de la racine carrée</a:t>
            </a:r>
            <a:endParaRPr lang="fr-FR" sz="2000" dirty="0">
              <a:solidFill>
                <a:prstClr val="black"/>
              </a:solidFill>
              <a:latin typeface="Calibri" panose="020F0502020204030204" pitchFamily="34" charset="0"/>
              <a:cs typeface="Calibri" panose="020F0502020204030204" pitchFamily="34" charset="0"/>
              <a:sym typeface="Arial"/>
            </a:endParaRPr>
          </a:p>
        </p:txBody>
      </p:sp>
      <mc:AlternateContent xmlns:mc="http://schemas.openxmlformats.org/markup-compatibility/2006" xmlns:a14="http://schemas.microsoft.com/office/drawing/2010/main">
        <mc:Choice Requires="a14">
          <p:sp>
            <p:nvSpPr>
              <p:cNvPr id="38" name="Text Placeholder 30">
                <a:extLst>
                  <a:ext uri="{FF2B5EF4-FFF2-40B4-BE49-F238E27FC236}">
                    <a16:creationId xmlns:a16="http://schemas.microsoft.com/office/drawing/2014/main" id="{EBDE91BD-63FD-5B1F-6DD1-B92C2E29D06E}"/>
                  </a:ext>
                </a:extLst>
              </p:cNvPr>
              <p:cNvSpPr>
                <a:spLocks noGrp="1" noRot="1" noMove="1" noResize="1" noEditPoints="1" noAdjustHandles="1" noChangeArrowheads="1" noChangeShapeType="1"/>
              </p:cNvSpPr>
              <p:nvPr>
                <p:ph type="body" sz="quarter" idx="19" hasCustomPrompt="1"/>
              </p:nvPr>
            </p:nvSpPr>
            <p:spPr>
              <a:xfrm>
                <a:off x="3167034" y="3497922"/>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dirty="0">
                    <a:solidFill>
                      <a:prstClr val="black"/>
                    </a:solidFill>
                    <a:latin typeface="Calibri" panose="020F0502020204030204" pitchFamily="34" charset="0"/>
                    <a:cs typeface="Calibri" panose="020F0502020204030204" pitchFamily="34" charset="0"/>
                    <a:sym typeface="Arial"/>
                  </a:rPr>
                  <a:t>Résoudre l’équation: </a:t>
                </a:r>
                <a14:m>
                  <m:oMath xmlns:m="http://schemas.openxmlformats.org/officeDocument/2006/math">
                    <m:sSup>
                      <m:sSupPr>
                        <m:ctrlPr>
                          <a:rPr lang="fr-MA" i="1">
                            <a:solidFill>
                              <a:prstClr val="black"/>
                            </a:solidFill>
                            <a:latin typeface="Cambria Math" panose="02040503050406030204" pitchFamily="18" charset="0"/>
                            <a:sym typeface="Arial"/>
                          </a:rPr>
                        </m:ctrlPr>
                      </m:sSupPr>
                      <m:e>
                        <m:r>
                          <a:rPr lang="fr-MA" i="1">
                            <a:solidFill>
                              <a:prstClr val="black"/>
                            </a:solidFill>
                            <a:latin typeface="Cambria Math" panose="02040503050406030204" pitchFamily="18" charset="0"/>
                            <a:sym typeface="Arial"/>
                          </a:rPr>
                          <m:t>𝑥</m:t>
                        </m:r>
                      </m:e>
                      <m:sup>
                        <m:r>
                          <a:rPr lang="fr-MA" i="1">
                            <a:solidFill>
                              <a:prstClr val="black"/>
                            </a:solidFill>
                            <a:latin typeface="Cambria Math" panose="02040503050406030204" pitchFamily="18" charset="0"/>
                            <a:sym typeface="Arial"/>
                          </a:rPr>
                          <m:t>2</m:t>
                        </m:r>
                      </m:sup>
                    </m:sSup>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ea typeface="Cambria Math" panose="02040503050406030204" pitchFamily="18" charset="0"/>
                        <a:sym typeface="Arial"/>
                      </a:rPr>
                      <m:t>&gt;</m:t>
                    </m:r>
                    <m:r>
                      <a:rPr lang="fr-MA" i="1">
                        <a:solidFill>
                          <a:prstClr val="black"/>
                        </a:solidFill>
                        <a:latin typeface="Cambria Math" panose="02040503050406030204" pitchFamily="18" charset="0"/>
                        <a:ea typeface="Cambria Math" panose="02040503050406030204" pitchFamily="18" charset="0"/>
                        <a:sym typeface="Arial"/>
                      </a:rPr>
                      <m:t>0</m:t>
                    </m:r>
                  </m:oMath>
                </a14:m>
                <a:endParaRPr lang="fr-FR" dirty="0">
                  <a:solidFill>
                    <a:prstClr val="black"/>
                  </a:solidFill>
                  <a:latin typeface="Calibri" panose="020F0502020204030204" pitchFamily="34" charset="0"/>
                  <a:cs typeface="Calibri" panose="020F0502020204030204" pitchFamily="34" charset="0"/>
                  <a:sym typeface="Arial"/>
                </a:endParaRPr>
              </a:p>
            </p:txBody>
          </p:sp>
        </mc:Choice>
        <mc:Fallback xmlns="">
          <p:sp>
            <p:nvSpPr>
              <p:cNvPr id="38" name="Text Placeholder 30">
                <a:extLst>
                  <a:ext uri="{FF2B5EF4-FFF2-40B4-BE49-F238E27FC236}">
                    <a16:creationId xmlns:a16="http://schemas.microsoft.com/office/drawing/2014/main" id="{EBDE91BD-63FD-5B1F-6DD1-B92C2E29D06E}"/>
                  </a:ext>
                </a:extLst>
              </p:cNvPr>
              <p:cNvSpPr>
                <a:spLocks noGrp="1" noRot="1" noChangeAspect="1" noMove="1" noResize="1" noEditPoints="1" noAdjustHandles="1" noChangeArrowheads="1" noChangeShapeType="1" noTextEdit="1"/>
              </p:cNvSpPr>
              <p:nvPr>
                <p:ph type="body" sz="quarter" idx="19" hasCustomPrompt="1"/>
              </p:nvPr>
            </p:nvSpPr>
            <p:spPr>
              <a:xfrm>
                <a:off x="3167034" y="3497922"/>
                <a:ext cx="8110747" cy="734400"/>
              </a:xfrm>
              <a:blipFill>
                <a:blip r:embed="rId3"/>
                <a:stretch>
                  <a:fillRect/>
                </a:stretch>
              </a:blipFill>
            </p:spPr>
            <p:txBody>
              <a:bodyPr/>
              <a:lstStyle/>
              <a:p>
                <a:r>
                  <a:rPr lang="fr-FR">
                    <a:noFill/>
                  </a:rPr>
                  <a:t> </a:t>
                </a:r>
              </a:p>
            </p:txBody>
          </p:sp>
        </mc:Fallback>
      </mc:AlternateContent>
      <p:sp>
        <p:nvSpPr>
          <p:cNvPr id="39" name="Text Placeholder 30">
            <a:extLst>
              <a:ext uri="{FF2B5EF4-FFF2-40B4-BE49-F238E27FC236}">
                <a16:creationId xmlns:a16="http://schemas.microsoft.com/office/drawing/2014/main" id="{003CB01F-606F-7259-7741-B876022F6CA7}"/>
              </a:ext>
            </a:extLst>
          </p:cNvPr>
          <p:cNvSpPr>
            <a:spLocks noGrp="1" noRot="1" noMove="1" noResize="1" noEditPoints="1" noAdjustHandles="1" noChangeArrowheads="1" noChangeShapeType="1"/>
          </p:cNvSpPr>
          <p:nvPr>
            <p:ph type="body" sz="quarter" idx="20" hasCustomPrompt="1"/>
          </p:nvPr>
        </p:nvSpPr>
        <p:spPr>
          <a:xfrm>
            <a:off x="1321651" y="5106725"/>
            <a:ext cx="12276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4</a:t>
            </a:r>
          </a:p>
        </p:txBody>
      </p:sp>
      <p:sp>
        <p:nvSpPr>
          <p:cNvPr id="57" name="Text Placeholder 56">
            <a:extLst>
              <a:ext uri="{FF2B5EF4-FFF2-40B4-BE49-F238E27FC236}">
                <a16:creationId xmlns:a16="http://schemas.microsoft.com/office/drawing/2014/main" id="{E5BB8188-B4EF-6660-AB63-219894C8D82B}"/>
              </a:ext>
            </a:extLst>
          </p:cNvPr>
          <p:cNvSpPr>
            <a:spLocks noGrp="1" noRot="1" noMove="1" noResize="1" noEditPoints="1" noAdjustHandles="1" noChangeArrowheads="1" noChangeShapeType="1"/>
          </p:cNvSpPr>
          <p:nvPr>
            <p:ph type="body" sz="quarter" idx="21" hasCustomPrompt="1"/>
          </p:nvPr>
        </p:nvSpPr>
        <p:spPr>
          <a:xfrm>
            <a:off x="1321651" y="5987454"/>
            <a:ext cx="1227600" cy="734400"/>
          </a:xfrm>
        </p:spPr>
        <p:txBody>
          <a:bodyPr anchor="ctr"/>
          <a:lstStyle>
            <a:lvl1pPr algn="ctr">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lvl="0"/>
            <a:r>
              <a:rPr lang="en-US" dirty="0" err="1"/>
              <a:t>Tâche</a:t>
            </a:r>
            <a:r>
              <a:rPr lang="en-US" dirty="0"/>
              <a:t> 5</a:t>
            </a:r>
            <a:endParaRPr lang="fr-FR" dirty="0"/>
          </a:p>
        </p:txBody>
      </p:sp>
      <p:sp>
        <p:nvSpPr>
          <p:cNvPr id="58" name="Text Placeholder 56">
            <a:extLst>
              <a:ext uri="{FF2B5EF4-FFF2-40B4-BE49-F238E27FC236}">
                <a16:creationId xmlns:a16="http://schemas.microsoft.com/office/drawing/2014/main" id="{DEA8D192-0ACB-D289-1C7C-02D71D351638}"/>
              </a:ext>
            </a:extLst>
          </p:cNvPr>
          <p:cNvSpPr>
            <a:spLocks noGrp="1" noRot="1" noMove="1" noResize="1" noEditPoints="1" noAdjustHandles="1" noChangeArrowheads="1" noChangeShapeType="1"/>
          </p:cNvSpPr>
          <p:nvPr>
            <p:ph type="body" sz="quarter" idx="22" hasCustomPrompt="1"/>
          </p:nvPr>
        </p:nvSpPr>
        <p:spPr>
          <a:xfrm>
            <a:off x="3167034" y="5987454"/>
            <a:ext cx="8109547" cy="734400"/>
          </a:xfrm>
        </p:spPr>
        <p:txBody>
          <a:bodyPr anchor="ctr"/>
          <a:lstStyle>
            <a:lvl1pPr algn="ctr" defTabSz="685783">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white">
                    <a:lumMod val="50000"/>
                  </a:prstClr>
                </a:solidFill>
                <a:latin typeface="Calibri" panose="020F0502020204030204" pitchFamily="34" charset="0"/>
                <a:cs typeface="Calibri" panose="020F0502020204030204" pitchFamily="34" charset="0"/>
                <a:sym typeface="Arial"/>
              </a:rPr>
              <a:t>Déterminer le degré d’un polynôme </a:t>
            </a:r>
          </a:p>
        </p:txBody>
      </p:sp>
      <p:sp>
        <p:nvSpPr>
          <p:cNvPr id="59" name="Text Placeholder 30">
            <a:extLst>
              <a:ext uri="{FF2B5EF4-FFF2-40B4-BE49-F238E27FC236}">
                <a16:creationId xmlns:a16="http://schemas.microsoft.com/office/drawing/2014/main" id="{FC010466-58C6-D15B-C6EC-229C11D5FFF2}"/>
              </a:ext>
            </a:extLst>
          </p:cNvPr>
          <p:cNvSpPr>
            <a:spLocks noGrp="1" noRot="1" noMove="1" noResize="1" noEditPoints="1" noAdjustHandles="1" noChangeArrowheads="1" noChangeShapeType="1"/>
          </p:cNvSpPr>
          <p:nvPr>
            <p:ph type="body" sz="quarter" idx="23" hasCustomPrompt="1"/>
          </p:nvPr>
        </p:nvSpPr>
        <p:spPr>
          <a:xfrm>
            <a:off x="3133380" y="5103730"/>
            <a:ext cx="81504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b="1" dirty="0">
                <a:solidFill>
                  <a:prstClr val="black"/>
                </a:solidFill>
                <a:latin typeface="Calibri" panose="020F0502020204030204" pitchFamily="34" charset="0"/>
                <a:cs typeface="Calibri" panose="020F0502020204030204" pitchFamily="34" charset="0"/>
                <a:sym typeface="Arial"/>
              </a:rPr>
              <a:t>Identifier les éléments d’un monôme</a:t>
            </a:r>
          </a:p>
        </p:txBody>
      </p:sp>
    </p:spTree>
    <p:extLst>
      <p:ext uri="{BB962C8B-B14F-4D97-AF65-F5344CB8AC3E}">
        <p14:creationId xmlns:p14="http://schemas.microsoft.com/office/powerpoint/2010/main" val="4706609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a:t>Xxx</a:t>
            </a:r>
          </a:p>
          <a:p>
            <a:pPr lvl="0"/>
            <a:r>
              <a:rPr lang="en-US" dirty="0"/>
              <a:t>Xxx</a:t>
            </a:r>
          </a:p>
          <a:p>
            <a:pPr lvl="0"/>
            <a:r>
              <a:rPr lang="en-US" dirty="0"/>
              <a:t>Xxx</a:t>
            </a:r>
          </a:p>
          <a:p>
            <a:pPr lvl="0"/>
            <a:r>
              <a:rPr lang="en-US" dirty="0"/>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682374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a:t>Xxx</a:t>
            </a:r>
          </a:p>
          <a:p>
            <a:pPr lvl="0"/>
            <a:r>
              <a:rPr lang="en-US" dirty="0"/>
              <a:t>Xxx</a:t>
            </a:r>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a:t>Xxx</a:t>
            </a:r>
          </a:p>
          <a:p>
            <a:pPr lvl="0"/>
            <a:r>
              <a:rPr lang="en-US" dirty="0"/>
              <a:t>Xxx</a:t>
            </a:r>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a:t>Xxx</a:t>
            </a:r>
          </a:p>
          <a:p>
            <a:pPr lvl="0"/>
            <a:r>
              <a:rPr lang="en-US" dirty="0"/>
              <a:t>Xxx</a:t>
            </a:r>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1103496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15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7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11914771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260291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7719616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277970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2931104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6312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40654718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015958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8306521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390743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2206544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7449503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12989800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0924356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5803590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659043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9553778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794912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5417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891413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706077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8434427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3226948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300802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647069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7704934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671048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849049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42447637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8506414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14740906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39195895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628782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9241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7810126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7654215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19218081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86128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7736676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11615819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706886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492488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14708366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3219239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25564112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5313134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12479333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19561719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2485173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3313956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35521641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1492588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2724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29540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2.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3.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29" Type="http://schemas.openxmlformats.org/officeDocument/2006/relationships/slideLayout" Target="../slideLayouts/slideLayout108.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31" Type="http://schemas.openxmlformats.org/officeDocument/2006/relationships/theme" Target="../theme/theme4.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 Id="rId30"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51073011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41095957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 id="2147483724" r:id="rId34"/>
    <p:sldLayoutId id="2147483725" r:id="rId35"/>
    <p:sldLayoutId id="2147483726" r:id="rId36"/>
    <p:sldLayoutId id="2147483727" r:id="rId37"/>
    <p:sldLayoutId id="2147483728" r:id="rId38"/>
    <p:sldLayoutId id="2147483729" r:id="rId39"/>
    <p:sldLayoutId id="2147483730"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48788090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5" r:id="rId25"/>
    <p:sldLayoutId id="2147483776" r:id="rId26"/>
    <p:sldLayoutId id="2147483777" r:id="rId27"/>
    <p:sldLayoutId id="2147483778" r:id="rId28"/>
    <p:sldLayoutId id="2147483779" r:id="rId29"/>
    <p:sldLayoutId id="2147483780"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jpeg"/><Relationship Id="rId7"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drive.google.com/drive/folders/15A4aThGXboZ7RlTminYue4etFTXwyFRM?usp=drive_link" TargetMode="External"/><Relationship Id="rId1" Type="http://schemas.openxmlformats.org/officeDocument/2006/relationships/slideLayout" Target="../slideLayouts/slideLayout55.xml"/><Relationship Id="rId6" Type="http://schemas.openxmlformats.org/officeDocument/2006/relationships/image" Target="../media/image50.svg"/><Relationship Id="rId5" Type="http://schemas.openxmlformats.org/officeDocument/2006/relationships/image" Target="../media/image25.sv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67.gif"/></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1.png"/><Relationship Id="rId5" Type="http://schemas.openxmlformats.org/officeDocument/2006/relationships/image" Target="../media/image68.png"/><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8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83.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71.png"/><Relationship Id="rId4" Type="http://schemas.openxmlformats.org/officeDocument/2006/relationships/image" Target="../media/image72.png"/></Relationships>
</file>

<file path=ppt/slides/_rels/slide5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8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8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1.png"/><Relationship Id="rId4" Type="http://schemas.openxmlformats.org/officeDocument/2006/relationships/image" Target="../media/image73.png"/></Relationships>
</file>

<file path=ppt/slides/_rels/slide5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83.xml"/></Relationships>
</file>

<file path=ppt/slides/_rels/slide5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84.xml"/></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84.xml"/></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4.png"/><Relationship Id="rId1" Type="http://schemas.openxmlformats.org/officeDocument/2006/relationships/slideLayout" Target="../slideLayouts/slideLayout84.xml"/></Relationships>
</file>

<file path=ppt/slides/_rels/slide6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4.png"/><Relationship Id="rId1" Type="http://schemas.openxmlformats.org/officeDocument/2006/relationships/slideLayout" Target="../slideLayouts/slideLayout8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17BB553-A96F-AA54-00E8-9EB86C3D681A}"/>
              </a:ext>
            </a:extLst>
          </p:cNvPr>
          <p:cNvPicPr>
            <a:picLocks noChangeAspect="1"/>
          </p:cNvPicPr>
          <p:nvPr/>
        </p:nvPicPr>
        <p:blipFill>
          <a:blip r:embed="rId2"/>
          <a:stretch>
            <a:fillRect/>
          </a:stretch>
        </p:blipFill>
        <p:spPr>
          <a:xfrm>
            <a:off x="295468" y="4285521"/>
            <a:ext cx="2538840" cy="2250561"/>
          </a:xfrm>
          <a:prstGeom prst="rect">
            <a:avLst/>
          </a:prstGeom>
          <a:ln>
            <a:noFill/>
          </a:ln>
          <a:effectLst>
            <a:outerShdw blurRad="190500" algn="tl" rotWithShape="0">
              <a:srgbClr val="000000">
                <a:alpha val="70000"/>
              </a:srgbClr>
            </a:outerShdw>
          </a:effectLst>
        </p:spPr>
      </p:pic>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lstStyle/>
          <a:p>
            <a:r>
              <a:rPr lang="fr-FR" dirty="0"/>
              <a:t>Contes et légendes</a:t>
            </a:r>
          </a:p>
        </p:txBody>
      </p:sp>
      <p:sp>
        <p:nvSpPr>
          <p:cNvPr id="3" name="Espace réservé du texte 2">
            <a:extLst>
              <a:ext uri="{FF2B5EF4-FFF2-40B4-BE49-F238E27FC236}">
                <a16:creationId xmlns:a16="http://schemas.microsoft.com/office/drawing/2014/main" id="{79D289A7-FBE5-38EF-AA69-F692A0D77C2F}"/>
              </a:ext>
            </a:extLst>
          </p:cNvPr>
          <p:cNvSpPr>
            <a:spLocks noGrp="1"/>
          </p:cNvSpPr>
          <p:nvPr>
            <p:ph type="body" sz="quarter" idx="12"/>
          </p:nvPr>
        </p:nvSpPr>
        <p:spPr>
          <a:xfrm>
            <a:off x="2120816" y="3740158"/>
            <a:ext cx="4791600" cy="392400"/>
          </a:xfrm>
        </p:spPr>
        <p:txBody>
          <a:bodyPr>
            <a:normAutofit/>
          </a:bodyPr>
          <a:lstStyle/>
          <a:p>
            <a:r>
              <a:rPr lang="fr-FR" sz="2000" dirty="0"/>
              <a:t>Vocabulaire et  Compréhension de l’oral </a:t>
            </a:r>
          </a:p>
        </p:txBody>
      </p:sp>
      <p:sp>
        <p:nvSpPr>
          <p:cNvPr id="4" name="Espace réservé du texte 3">
            <a:extLst>
              <a:ext uri="{FF2B5EF4-FFF2-40B4-BE49-F238E27FC236}">
                <a16:creationId xmlns:a16="http://schemas.microsoft.com/office/drawing/2014/main" id="{77E0CE47-5F7B-B467-3FE1-E0849BAF3EE0}"/>
              </a:ext>
            </a:extLst>
          </p:cNvPr>
          <p:cNvSpPr>
            <a:spLocks noGrp="1"/>
          </p:cNvSpPr>
          <p:nvPr>
            <p:ph type="body" sz="quarter" idx="13"/>
          </p:nvPr>
        </p:nvSpPr>
        <p:spPr/>
        <p:txBody>
          <a:bodyPr>
            <a:normAutofit fontScale="92500" lnSpcReduction="10000"/>
          </a:bodyPr>
          <a:lstStyle/>
          <a:p>
            <a:r>
              <a:rPr lang="en-US"/>
              <a:t>5</a:t>
            </a:r>
            <a:endParaRPr lang="fr-FR" dirty="0"/>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2</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a:xfrm>
            <a:off x="887040" y="3036600"/>
            <a:ext cx="360741" cy="392400"/>
          </a:xfrm>
        </p:spPr>
        <p:txBody>
          <a:bodyPr/>
          <a:lstStyle/>
          <a:p>
            <a:r>
              <a:rPr lang="en-US" dirty="0"/>
              <a:t>5</a:t>
            </a:r>
            <a:endParaRPr lang="fr-FR"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p:txBody>
          <a:bodyPr/>
          <a:lstStyle/>
          <a:p>
            <a:r>
              <a:rPr lang="en-US" dirty="0"/>
              <a:t>1</a:t>
            </a:r>
            <a:endParaRPr lang="fr-FR" dirty="0"/>
          </a:p>
        </p:txBody>
      </p:sp>
      <p:pic>
        <p:nvPicPr>
          <p:cNvPr id="22" name="Image 21">
            <a:extLst>
              <a:ext uri="{FF2B5EF4-FFF2-40B4-BE49-F238E27FC236}">
                <a16:creationId xmlns:a16="http://schemas.microsoft.com/office/drawing/2014/main" id="{7767F3A9-C196-63A6-43E5-9EF494D40447}"/>
              </a:ext>
            </a:extLst>
          </p:cNvPr>
          <p:cNvPicPr>
            <a:picLocks noChangeAspect="1"/>
          </p:cNvPicPr>
          <p:nvPr/>
        </p:nvPicPr>
        <p:blipFill>
          <a:blip r:embed="rId3"/>
          <a:stretch>
            <a:fillRect/>
          </a:stretch>
        </p:blipFill>
        <p:spPr>
          <a:xfrm>
            <a:off x="5549292" y="4285521"/>
            <a:ext cx="2617499" cy="2250561"/>
          </a:xfrm>
          <a:prstGeom prst="rect">
            <a:avLst/>
          </a:prstGeom>
          <a:ln>
            <a:noFill/>
          </a:ln>
          <a:effectLst>
            <a:outerShdw blurRad="190500" algn="tl" rotWithShape="0">
              <a:srgbClr val="000000">
                <a:alpha val="70000"/>
              </a:srgbClr>
            </a:outerShdw>
          </a:effectLst>
        </p:spPr>
      </p:pic>
      <p:pic>
        <p:nvPicPr>
          <p:cNvPr id="24" name="Image 23" descr="Une image contenant ciel, peinture, arbre, oiseau&#10;&#10;Le contenu généré par l’IA peut être incorrect.">
            <a:extLst>
              <a:ext uri="{FF2B5EF4-FFF2-40B4-BE49-F238E27FC236}">
                <a16:creationId xmlns:a16="http://schemas.microsoft.com/office/drawing/2014/main" id="{53ECE971-943F-C9F3-CC70-A8C056DA4E1E}"/>
              </a:ext>
            </a:extLst>
          </p:cNvPr>
          <p:cNvPicPr>
            <a:picLocks noChangeAspect="1"/>
          </p:cNvPicPr>
          <p:nvPr/>
        </p:nvPicPr>
        <p:blipFill>
          <a:blip r:embed="rId4"/>
          <a:stretch>
            <a:fillRect/>
          </a:stretch>
        </p:blipFill>
        <p:spPr>
          <a:xfrm>
            <a:off x="2989121" y="4285521"/>
            <a:ext cx="2425021" cy="22435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2175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3" name="Rectangle: Rounded Corners 11">
            <a:extLst>
              <a:ext uri="{FF2B5EF4-FFF2-40B4-BE49-F238E27FC236}">
                <a16:creationId xmlns:a16="http://schemas.microsoft.com/office/drawing/2014/main" id="{D9CB9A7E-2603-3C9A-0BAF-C16552F6CF6B}"/>
              </a:ext>
            </a:extLst>
          </p:cNvPr>
          <p:cNvSpPr/>
          <p:nvPr/>
        </p:nvSpPr>
        <p:spPr>
          <a:xfrm>
            <a:off x="310645" y="1844429"/>
            <a:ext cx="11628766" cy="913457"/>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918914"/>
            <a:ext cx="9062397" cy="741189"/>
          </a:xfrm>
          <a:custGeom>
            <a:avLst>
              <a:gd name="f0" fmla="val 41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black"/>
                </a:solidFill>
                <a:latin typeface="Calibri" panose="020F0502020204030204" pitchFamily="34" charset="0"/>
                <a:cs typeface="Calibri" panose="020F0502020204030204" pitchFamily="34" charset="0"/>
              </a:rPr>
              <a:t>Vocabulaire : S’approprier et utiliser le vocabulaire du récit merveilleux.</a:t>
            </a:r>
          </a:p>
          <a:p>
            <a:pPr defTabSz="685783"/>
            <a:r>
              <a:rPr lang="fr-FR" b="1" dirty="0">
                <a:solidFill>
                  <a:prstClr val="black"/>
                </a:solidFill>
                <a:latin typeface="Calibri" panose="020F0502020204030204" pitchFamily="34" charset="0"/>
                <a:cs typeface="Calibri" panose="020F0502020204030204" pitchFamily="34" charset="0"/>
              </a:rPr>
              <a:t>Compréhension de l’oral : Identifier les actions dans un récit oral.</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56957" y="186157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0EFE9"/>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b="1" dirty="0">
                <a:solidFill>
                  <a:prstClr val="black"/>
                </a:solidFill>
                <a:latin typeface="Calibri" panose="020F0502020204030204" pitchFamily="34" charset="0"/>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86595" y="2829041"/>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Actes de parole : Exprimer une émotion : la peur, la surprise…</a:t>
            </a:r>
          </a:p>
          <a:p>
            <a:pPr defTabSz="685783"/>
            <a:r>
              <a:rPr lang="fr-FR" b="1" dirty="0">
                <a:solidFill>
                  <a:prstClr val="white">
                    <a:lumMod val="50000"/>
                  </a:prstClr>
                </a:solidFill>
                <a:latin typeface="Calibri" panose="020F0502020204030204" pitchFamily="34" charset="0"/>
                <a:cs typeface="Calibri" panose="020F0502020204030204" pitchFamily="34" charset="0"/>
              </a:rPr>
              <a:t>Production de l’oral : Exprimer et partager une émotion.</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3" y="2828851"/>
            <a:ext cx="1798795"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schemeClr val="tx1">
                    <a:lumMod val="50000"/>
                    <a:lumOff val="50000"/>
                  </a:schemeClr>
                </a:solidFill>
                <a:latin typeface="Calibri" panose="020F0502020204030204" pitchFamily="34" charset="0"/>
                <a:cs typeface="Calibri" panose="020F0502020204030204" pitchFamily="34" charset="0"/>
              </a:rPr>
              <a:t>Séance 2</a:t>
            </a:r>
          </a:p>
        </p:txBody>
      </p:sp>
      <p:sp>
        <p:nvSpPr>
          <p:cNvPr id="10" name="Google Shape;286;p29">
            <a:extLst>
              <a:ext uri="{FF2B5EF4-FFF2-40B4-BE49-F238E27FC236}">
                <a16:creationId xmlns:a16="http://schemas.microsoft.com/office/drawing/2014/main" id="{69698856-7104-EF3D-ABC9-3FE46CB3A86C}"/>
              </a:ext>
            </a:extLst>
          </p:cNvPr>
          <p:cNvSpPr/>
          <p:nvPr/>
        </p:nvSpPr>
        <p:spPr>
          <a:xfrm>
            <a:off x="2686595" y="378701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Compréhension globale : Identifier la structure d’un récit.</a:t>
            </a:r>
          </a:p>
          <a:p>
            <a:pPr defTabSz="685783"/>
            <a:r>
              <a:rPr lang="fr-FR" b="1" dirty="0">
                <a:solidFill>
                  <a:prstClr val="white">
                    <a:lumMod val="50000"/>
                  </a:prstClr>
                </a:solidFill>
                <a:latin typeface="Calibri" panose="020F0502020204030204" pitchFamily="34" charset="0"/>
                <a:cs typeface="Calibri" panose="020F0502020204030204" pitchFamily="34" charset="0"/>
              </a:rPr>
              <a:t>Lecture Fluence : Lire en respectant la ponctuation expressive.</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3" y="374098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schemeClr val="tx1">
                    <a:lumMod val="50000"/>
                    <a:lumOff val="50000"/>
                  </a:schemeClr>
                </a:solidFill>
                <a:latin typeface="Calibri" panose="020F0502020204030204" pitchFamily="34" charset="0"/>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86595" y="4755434"/>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Compréhension détaillée </a:t>
            </a:r>
            <a:r>
              <a:rPr lang="fr-FR" dirty="0">
                <a:solidFill>
                  <a:prstClr val="white">
                    <a:lumMod val="50000"/>
                  </a:prstClr>
                </a:solidFill>
                <a:latin typeface="Calibri" panose="020F0502020204030204" pitchFamily="34" charset="0"/>
                <a:cs typeface="Calibri" panose="020F0502020204030204" pitchFamily="34" charset="0"/>
              </a:rPr>
              <a:t>: Identifier et ordonner  les étapes du récit.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3" y="469809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prstClr val="white">
                    <a:lumMod val="50000"/>
                  </a:prstClr>
                </a:solidFill>
                <a:latin typeface="Calibri" panose="020F0502020204030204" pitchFamily="34" charset="0"/>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1</a:t>
            </a:r>
          </a:p>
        </p:txBody>
      </p:sp>
    </p:spTree>
    <p:extLst>
      <p:ext uri="{BB962C8B-B14F-4D97-AF65-F5344CB8AC3E}">
        <p14:creationId xmlns:p14="http://schemas.microsoft.com/office/powerpoint/2010/main" val="40905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38C5-B69B-94B9-C2A0-B359D4313F8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3" name="Google Shape;853;p104">
            <a:extLst>
              <a:ext uri="{FF2B5EF4-FFF2-40B4-BE49-F238E27FC236}">
                <a16:creationId xmlns:a16="http://schemas.microsoft.com/office/drawing/2014/main" id="{5D1E92BC-24FC-D911-6A2A-F3C52A170689}"/>
              </a:ext>
            </a:extLst>
          </p:cNvPr>
          <p:cNvSpPr/>
          <p:nvPr/>
        </p:nvSpPr>
        <p:spPr>
          <a:xfrm>
            <a:off x="825760" y="279397"/>
            <a:ext cx="9932872" cy="494105"/>
          </a:xfrm>
          <a:prstGeom prst="rect">
            <a:avLst/>
          </a:prstGeom>
          <a:noFill/>
          <a:ln cap="flat">
            <a:noFill/>
            <a:prstDash val="solid"/>
          </a:ln>
        </p:spPr>
        <p:txBody>
          <a:bodyPr vert="horz" wrap="square" lIns="91427" tIns="45695" rIns="91427" bIns="45695" anchor="t" anchorCtr="0" compatLnSpc="1">
            <a:noAutofit/>
          </a:bodyPr>
          <a:lstStyle/>
          <a:p>
            <a:pPr lvl="0">
              <a:defRPr sz="1800" b="0" i="0" u="none" strike="noStrike" kern="0" cap="none" spc="0" baseline="0">
                <a:solidFill>
                  <a:srgbClr val="000000"/>
                </a:solidFill>
                <a:uFillTx/>
              </a:defRPr>
            </a:pPr>
            <a:endParaRPr lang="fr-FR" sz="3200" i="1" kern="0" dirty="0">
              <a:solidFill>
                <a:srgbClr val="44546A"/>
              </a:solidFill>
              <a:latin typeface="Calibri" panose="020F0502020204030204" pitchFamily="34" charset="0"/>
              <a:ea typeface="Calibri"/>
              <a:cs typeface="Calibri" panose="020F0502020204030204" pitchFamily="34" charset="0"/>
            </a:endParaRPr>
          </a:p>
        </p:txBody>
      </p:sp>
      <p:sp>
        <p:nvSpPr>
          <p:cNvPr id="5" name="Google Shape;286;p29">
            <a:extLst>
              <a:ext uri="{FF2B5EF4-FFF2-40B4-BE49-F238E27FC236}">
                <a16:creationId xmlns:a16="http://schemas.microsoft.com/office/drawing/2014/main" id="{EA4475E0-F528-6AD2-4193-CE9E0292C6F0}"/>
              </a:ext>
            </a:extLst>
          </p:cNvPr>
          <p:cNvSpPr/>
          <p:nvPr/>
        </p:nvSpPr>
        <p:spPr>
          <a:xfrm>
            <a:off x="2675710" y="2726130"/>
            <a:ext cx="9062397" cy="774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endParaRPr lang="fr-FR" dirty="0">
              <a:solidFill>
                <a:prstClr val="white">
                  <a:lumMod val="50000"/>
                </a:prstClr>
              </a:solidFill>
              <a:latin typeface="Calibri" panose="020F0502020204030204" pitchFamily="34" charset="0"/>
              <a:cs typeface="Calibri" panose="020F0502020204030204" pitchFamily="34" charset="0"/>
            </a:endParaRPr>
          </a:p>
          <a:p>
            <a:pPr defTabSz="685783"/>
            <a:r>
              <a:rPr lang="fr-FR" b="1" dirty="0">
                <a:solidFill>
                  <a:prstClr val="white">
                    <a:lumMod val="50000"/>
                  </a:prstClr>
                </a:solidFill>
                <a:latin typeface="Calibri" panose="020F0502020204030204" pitchFamily="34" charset="0"/>
                <a:cs typeface="Calibri" panose="020F0502020204030204" pitchFamily="34" charset="0"/>
              </a:rPr>
              <a:t>Compréhension détaillée </a:t>
            </a:r>
            <a:r>
              <a:rPr lang="fr-FR" dirty="0">
                <a:solidFill>
                  <a:prstClr val="white">
                    <a:lumMod val="50000"/>
                  </a:prstClr>
                </a:solidFill>
                <a:latin typeface="Calibri" panose="020F0502020204030204" pitchFamily="34" charset="0"/>
                <a:cs typeface="Calibri" panose="020F0502020204030204" pitchFamily="34" charset="0"/>
              </a:rPr>
              <a:t>: Identifier et relier des informations dispersées dans un texte.</a:t>
            </a:r>
          </a:p>
          <a:p>
            <a:pPr defTabSz="685783"/>
            <a:r>
              <a:rPr lang="fr-FR" b="1" dirty="0">
                <a:solidFill>
                  <a:prstClr val="white">
                    <a:lumMod val="50000"/>
                  </a:prstClr>
                </a:solidFill>
                <a:latin typeface="Calibri" panose="020F0502020204030204" pitchFamily="34" charset="0"/>
                <a:cs typeface="Calibri" panose="020F0502020204030204" pitchFamily="34" charset="0"/>
              </a:rPr>
              <a:t>Lecture fluence </a:t>
            </a:r>
            <a:r>
              <a:rPr lang="fr-FR" dirty="0">
                <a:solidFill>
                  <a:prstClr val="white">
                    <a:lumMod val="50000"/>
                  </a:prstClr>
                </a:solidFill>
                <a:latin typeface="Calibri" panose="020F0502020204030204" pitchFamily="34" charset="0"/>
                <a:cs typeface="Calibri" panose="020F0502020204030204" pitchFamily="34" charset="0"/>
              </a:rPr>
              <a:t>: Lire des textes en adaptant l’intonation à l’émotion.</a:t>
            </a:r>
          </a:p>
          <a:p>
            <a:pPr defTabSz="685783"/>
            <a:endParaRPr lang="fr-FR" dirty="0">
              <a:solidFill>
                <a:prstClr val="white">
                  <a:lumMod val="50000"/>
                </a:prstClr>
              </a:solidFill>
              <a:latin typeface="Calibri" panose="020F0502020204030204" pitchFamily="34" charset="0"/>
              <a:cs typeface="Calibri" panose="020F0502020204030204" pitchFamily="34" charset="0"/>
            </a:endParaRPr>
          </a:p>
        </p:txBody>
      </p:sp>
      <p:sp>
        <p:nvSpPr>
          <p:cNvPr id="6" name="Google Shape;287;p29">
            <a:extLst>
              <a:ext uri="{FF2B5EF4-FFF2-40B4-BE49-F238E27FC236}">
                <a16:creationId xmlns:a16="http://schemas.microsoft.com/office/drawing/2014/main" id="{699529DE-3EE6-0162-05B4-7B3894420301}"/>
              </a:ext>
            </a:extLst>
          </p:cNvPr>
          <p:cNvSpPr/>
          <p:nvPr/>
        </p:nvSpPr>
        <p:spPr>
          <a:xfrm>
            <a:off x="556957" y="2711618"/>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prstClr val="white">
                    <a:lumMod val="50000"/>
                  </a:prstClr>
                </a:solidFill>
                <a:latin typeface="Calibri" panose="020F0502020204030204" pitchFamily="34" charset="0"/>
                <a:cs typeface="Calibri" panose="020F0502020204030204" pitchFamily="34" charset="0"/>
              </a:rPr>
              <a:t>Séance 6</a:t>
            </a:r>
          </a:p>
        </p:txBody>
      </p:sp>
      <p:sp>
        <p:nvSpPr>
          <p:cNvPr id="7" name="Google Shape;286;p29">
            <a:extLst>
              <a:ext uri="{FF2B5EF4-FFF2-40B4-BE49-F238E27FC236}">
                <a16:creationId xmlns:a16="http://schemas.microsoft.com/office/drawing/2014/main" id="{07AF85E2-4CEE-A093-28AD-59A759775016}"/>
              </a:ext>
            </a:extLst>
          </p:cNvPr>
          <p:cNvSpPr/>
          <p:nvPr/>
        </p:nvSpPr>
        <p:spPr>
          <a:xfrm>
            <a:off x="2686595" y="3689997"/>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Outils de langue </a:t>
            </a:r>
            <a:r>
              <a:rPr lang="fr-FR" dirty="0">
                <a:solidFill>
                  <a:prstClr val="white">
                    <a:lumMod val="50000"/>
                  </a:prstClr>
                </a:solidFill>
                <a:latin typeface="Calibri" panose="020F0502020204030204" pitchFamily="34" charset="0"/>
                <a:cs typeface="Calibri" panose="020F0502020204030204" pitchFamily="34" charset="0"/>
              </a:rPr>
              <a:t>: Utiliser l’imparfait et le passé simple dans un récit merveilleux.</a:t>
            </a:r>
          </a:p>
          <a:p>
            <a:pPr defTabSz="685783"/>
            <a:r>
              <a:rPr lang="fr-FR" b="1" dirty="0">
                <a:solidFill>
                  <a:prstClr val="white">
                    <a:lumMod val="50000"/>
                  </a:prstClr>
                </a:solidFill>
                <a:latin typeface="Calibri" panose="020F0502020204030204" pitchFamily="34" charset="0"/>
                <a:cs typeface="Calibri" panose="020F0502020204030204" pitchFamily="34" charset="0"/>
              </a:rPr>
              <a:t>Préparation de la tâche : </a:t>
            </a:r>
            <a:r>
              <a:rPr lang="fr-FR" dirty="0">
                <a:solidFill>
                  <a:prstClr val="white">
                    <a:lumMod val="50000"/>
                  </a:prstClr>
                </a:solidFill>
                <a:latin typeface="Calibri" panose="020F0502020204030204" pitchFamily="34" charset="0"/>
                <a:cs typeface="Calibri" panose="020F0502020204030204" pitchFamily="34" charset="0"/>
              </a:rPr>
              <a:t>Comprendre la tâche et organiser la réponse.</a:t>
            </a:r>
          </a:p>
        </p:txBody>
      </p:sp>
      <p:sp>
        <p:nvSpPr>
          <p:cNvPr id="8" name="Google Shape;287;p29">
            <a:extLst>
              <a:ext uri="{FF2B5EF4-FFF2-40B4-BE49-F238E27FC236}">
                <a16:creationId xmlns:a16="http://schemas.microsoft.com/office/drawing/2014/main" id="{37F7C25D-FC4F-08E7-F711-D110677E33E1}"/>
              </a:ext>
            </a:extLst>
          </p:cNvPr>
          <p:cNvSpPr/>
          <p:nvPr/>
        </p:nvSpPr>
        <p:spPr>
          <a:xfrm>
            <a:off x="567843" y="3634357"/>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prstClr val="white">
                    <a:lumMod val="50000"/>
                  </a:prstClr>
                </a:solidFill>
                <a:latin typeface="Calibri" panose="020F0502020204030204" pitchFamily="34" charset="0"/>
                <a:cs typeface="Calibri" panose="020F0502020204030204" pitchFamily="34" charset="0"/>
              </a:rPr>
              <a:t>Séance 7</a:t>
            </a:r>
          </a:p>
        </p:txBody>
      </p:sp>
      <p:sp>
        <p:nvSpPr>
          <p:cNvPr id="9" name="Google Shape;286;p29">
            <a:extLst>
              <a:ext uri="{FF2B5EF4-FFF2-40B4-BE49-F238E27FC236}">
                <a16:creationId xmlns:a16="http://schemas.microsoft.com/office/drawing/2014/main" id="{E5002ECB-E3D0-948D-3098-04777882707D}"/>
              </a:ext>
            </a:extLst>
          </p:cNvPr>
          <p:cNvSpPr/>
          <p:nvPr/>
        </p:nvSpPr>
        <p:spPr>
          <a:xfrm>
            <a:off x="2686595" y="4604145"/>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Tâche finale </a:t>
            </a:r>
            <a:r>
              <a:rPr lang="fr-FR" dirty="0">
                <a:solidFill>
                  <a:prstClr val="white">
                    <a:lumMod val="50000"/>
                  </a:prstClr>
                </a:solidFill>
                <a:latin typeface="Calibri" panose="020F0502020204030204" pitchFamily="34" charset="0"/>
                <a:cs typeface="Calibri" panose="020F0502020204030204" pitchFamily="34" charset="0"/>
              </a:rPr>
              <a:t>: Utiliser correctement les connecteurs temporels et respecter la concordance des temps dans le récit.</a:t>
            </a:r>
          </a:p>
        </p:txBody>
      </p:sp>
      <p:sp>
        <p:nvSpPr>
          <p:cNvPr id="10" name="Google Shape;287;p29">
            <a:extLst>
              <a:ext uri="{FF2B5EF4-FFF2-40B4-BE49-F238E27FC236}">
                <a16:creationId xmlns:a16="http://schemas.microsoft.com/office/drawing/2014/main" id="{6D144360-83C4-DF01-9BC2-818CA77AC458}"/>
              </a:ext>
            </a:extLst>
          </p:cNvPr>
          <p:cNvSpPr/>
          <p:nvPr/>
        </p:nvSpPr>
        <p:spPr>
          <a:xfrm>
            <a:off x="567843" y="4548505"/>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prstClr val="white">
                    <a:lumMod val="50000"/>
                  </a:prstClr>
                </a:solidFill>
                <a:latin typeface="Calibri" panose="020F0502020204030204" pitchFamily="34" charset="0"/>
                <a:cs typeface="Calibri" panose="020F0502020204030204" pitchFamily="34" charset="0"/>
              </a:rPr>
              <a:t>Séance 8</a:t>
            </a:r>
          </a:p>
        </p:txBody>
      </p:sp>
      <p:sp>
        <p:nvSpPr>
          <p:cNvPr id="11" name="Rectangle 10">
            <a:extLst>
              <a:ext uri="{FF2B5EF4-FFF2-40B4-BE49-F238E27FC236}">
                <a16:creationId xmlns:a16="http://schemas.microsoft.com/office/drawing/2014/main" id="{FDAB07E9-BA6A-2BBA-3A29-2695D6949AFE}"/>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2</a:t>
            </a:r>
          </a:p>
        </p:txBody>
      </p:sp>
      <p:sp>
        <p:nvSpPr>
          <p:cNvPr id="12" name="Google Shape;286;p29">
            <a:extLst>
              <a:ext uri="{FF2B5EF4-FFF2-40B4-BE49-F238E27FC236}">
                <a16:creationId xmlns:a16="http://schemas.microsoft.com/office/drawing/2014/main" id="{253E899D-4C8C-BAC2-5FF5-BF27FDC0ED1A}"/>
              </a:ext>
            </a:extLst>
          </p:cNvPr>
          <p:cNvSpPr/>
          <p:nvPr/>
        </p:nvSpPr>
        <p:spPr>
          <a:xfrm>
            <a:off x="2686595" y="181153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Vocabulaire</a:t>
            </a:r>
            <a:r>
              <a:rPr lang="fr-FR" dirty="0">
                <a:solidFill>
                  <a:prstClr val="white">
                    <a:lumMod val="50000"/>
                  </a:prstClr>
                </a:solidFill>
                <a:latin typeface="Calibri" panose="020F0502020204030204" pitchFamily="34" charset="0"/>
                <a:cs typeface="Calibri" panose="020F0502020204030204" pitchFamily="34" charset="0"/>
              </a:rPr>
              <a:t> : Utiliser le lexique des objets et êtres merveilleux.</a:t>
            </a:r>
          </a:p>
          <a:p>
            <a:pPr defTabSz="685783"/>
            <a:r>
              <a:rPr lang="fr-FR" b="1" dirty="0">
                <a:solidFill>
                  <a:prstClr val="white">
                    <a:lumMod val="50000"/>
                  </a:prstClr>
                </a:solidFill>
                <a:latin typeface="Calibri" panose="020F0502020204030204" pitchFamily="34" charset="0"/>
                <a:cs typeface="Calibri" panose="020F0502020204030204" pitchFamily="34" charset="0"/>
              </a:rPr>
              <a:t>Compréhension globale </a:t>
            </a:r>
            <a:r>
              <a:rPr lang="fr-FR" dirty="0">
                <a:solidFill>
                  <a:prstClr val="white">
                    <a:lumMod val="50000"/>
                  </a:prstClr>
                </a:solidFill>
                <a:latin typeface="Calibri" panose="020F0502020204030204" pitchFamily="34" charset="0"/>
                <a:cs typeface="Calibri" panose="020F0502020204030204" pitchFamily="34" charset="0"/>
              </a:rPr>
              <a:t>: Identifier la structure du récit (situation initiale, élément perturbateur, etc.)</a:t>
            </a:r>
          </a:p>
        </p:txBody>
      </p:sp>
      <p:sp>
        <p:nvSpPr>
          <p:cNvPr id="13" name="Google Shape;287;p29">
            <a:extLst>
              <a:ext uri="{FF2B5EF4-FFF2-40B4-BE49-F238E27FC236}">
                <a16:creationId xmlns:a16="http://schemas.microsoft.com/office/drawing/2014/main" id="{E85731DD-F273-5FCE-B664-582D1E17479D}"/>
              </a:ext>
            </a:extLst>
          </p:cNvPr>
          <p:cNvSpPr/>
          <p:nvPr/>
        </p:nvSpPr>
        <p:spPr>
          <a:xfrm>
            <a:off x="567843" y="1754191"/>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prstClr val="white">
                    <a:lumMod val="50000"/>
                  </a:prstClr>
                </a:solidFill>
                <a:latin typeface="Calibri" panose="020F0502020204030204" pitchFamily="34" charset="0"/>
                <a:cs typeface="Calibri" panose="020F0502020204030204" pitchFamily="34" charset="0"/>
              </a:rPr>
              <a:t>Séance 5</a:t>
            </a:r>
          </a:p>
        </p:txBody>
      </p:sp>
    </p:spTree>
    <p:extLst>
      <p:ext uri="{BB962C8B-B14F-4D97-AF65-F5344CB8AC3E}">
        <p14:creationId xmlns:p14="http://schemas.microsoft.com/office/powerpoint/2010/main" val="58443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7D5F7-CEC8-1E42-A4B6-55422A0D26D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3" name="Google Shape;853;p104">
            <a:extLst>
              <a:ext uri="{FF2B5EF4-FFF2-40B4-BE49-F238E27FC236}">
                <a16:creationId xmlns:a16="http://schemas.microsoft.com/office/drawing/2014/main" id="{004E1540-F6C6-601A-36B8-6F971D22BAA5}"/>
              </a:ext>
            </a:extLst>
          </p:cNvPr>
          <p:cNvSpPr/>
          <p:nvPr/>
        </p:nvSpPr>
        <p:spPr>
          <a:xfrm>
            <a:off x="825760" y="279397"/>
            <a:ext cx="9932872" cy="494105"/>
          </a:xfrm>
          <a:prstGeom prst="rect">
            <a:avLst/>
          </a:prstGeom>
          <a:noFill/>
          <a:ln cap="flat">
            <a:noFill/>
            <a:prstDash val="solid"/>
          </a:ln>
        </p:spPr>
        <p:txBody>
          <a:bodyPr vert="horz" wrap="square" lIns="91427" tIns="45695" rIns="91427" bIns="45695" anchor="t" anchorCtr="0" compatLnSpc="1">
            <a:noAutofit/>
          </a:bodyPr>
          <a:lstStyle/>
          <a:p>
            <a:pPr lvl="0">
              <a:defRPr sz="1800" b="0" i="0" u="none" strike="noStrike" kern="0" cap="none" spc="0" baseline="0">
                <a:solidFill>
                  <a:srgbClr val="000000"/>
                </a:solidFill>
                <a:uFillTx/>
              </a:defRPr>
            </a:pPr>
            <a:endParaRPr lang="fr-FR" sz="3200" i="1" kern="0" dirty="0">
              <a:solidFill>
                <a:srgbClr val="44546A"/>
              </a:solidFill>
              <a:latin typeface="Calibri" panose="020F0502020204030204" pitchFamily="34" charset="0"/>
              <a:ea typeface="Calibri"/>
              <a:cs typeface="Calibri" panose="020F0502020204030204" pitchFamily="34" charset="0"/>
            </a:endParaRPr>
          </a:p>
        </p:txBody>
      </p:sp>
      <p:sp>
        <p:nvSpPr>
          <p:cNvPr id="5" name="Google Shape;286;p29">
            <a:extLst>
              <a:ext uri="{FF2B5EF4-FFF2-40B4-BE49-F238E27FC236}">
                <a16:creationId xmlns:a16="http://schemas.microsoft.com/office/drawing/2014/main" id="{456B8E8A-7DB1-A281-4C66-4C47399273E3}"/>
              </a:ext>
            </a:extLst>
          </p:cNvPr>
          <p:cNvSpPr/>
          <p:nvPr/>
        </p:nvSpPr>
        <p:spPr>
          <a:xfrm>
            <a:off x="2584147" y="1666193"/>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6" name="Google Shape;287;p29">
            <a:extLst>
              <a:ext uri="{FF2B5EF4-FFF2-40B4-BE49-F238E27FC236}">
                <a16:creationId xmlns:a16="http://schemas.microsoft.com/office/drawing/2014/main" id="{D4508647-62FC-246A-AEC5-C4057D7C5AA6}"/>
              </a:ext>
            </a:extLst>
          </p:cNvPr>
          <p:cNvSpPr/>
          <p:nvPr/>
        </p:nvSpPr>
        <p:spPr>
          <a:xfrm>
            <a:off x="465395" y="1666192"/>
            <a:ext cx="1798795" cy="74826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prstClr val="white">
                    <a:lumMod val="50000"/>
                  </a:prstClr>
                </a:solidFill>
                <a:latin typeface="Calibri" panose="020F0502020204030204" pitchFamily="34" charset="0"/>
                <a:cs typeface="Calibri" panose="020F0502020204030204" pitchFamily="34" charset="0"/>
              </a:rPr>
              <a:t>Séance 9</a:t>
            </a:r>
          </a:p>
        </p:txBody>
      </p:sp>
      <p:sp>
        <p:nvSpPr>
          <p:cNvPr id="7" name="Google Shape;286;p29">
            <a:extLst>
              <a:ext uri="{FF2B5EF4-FFF2-40B4-BE49-F238E27FC236}">
                <a16:creationId xmlns:a16="http://schemas.microsoft.com/office/drawing/2014/main" id="{1A6E5DF5-8655-CE1B-2720-AFA2078C7F2C}"/>
              </a:ext>
            </a:extLst>
          </p:cNvPr>
          <p:cNvSpPr/>
          <p:nvPr/>
        </p:nvSpPr>
        <p:spPr>
          <a:xfrm>
            <a:off x="2584147" y="2551313"/>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8" name="Google Shape;287;p29">
            <a:extLst>
              <a:ext uri="{FF2B5EF4-FFF2-40B4-BE49-F238E27FC236}">
                <a16:creationId xmlns:a16="http://schemas.microsoft.com/office/drawing/2014/main" id="{2C479D86-35E7-911C-57A4-BCE7E35A4976}"/>
              </a:ext>
            </a:extLst>
          </p:cNvPr>
          <p:cNvSpPr/>
          <p:nvPr/>
        </p:nvSpPr>
        <p:spPr>
          <a:xfrm>
            <a:off x="465395" y="2495672"/>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prstClr val="white">
                    <a:lumMod val="50000"/>
                  </a:prstClr>
                </a:solidFill>
                <a:latin typeface="Calibri" panose="020F0502020204030204" pitchFamily="34" charset="0"/>
                <a:cs typeface="Calibri" panose="020F0502020204030204" pitchFamily="34" charset="0"/>
              </a:rPr>
              <a:t>Séance 10</a:t>
            </a:r>
          </a:p>
        </p:txBody>
      </p:sp>
      <p:sp>
        <p:nvSpPr>
          <p:cNvPr id="9" name="Rectangle 8">
            <a:extLst>
              <a:ext uri="{FF2B5EF4-FFF2-40B4-BE49-F238E27FC236}">
                <a16:creationId xmlns:a16="http://schemas.microsoft.com/office/drawing/2014/main" id="{C5AF8DD8-2CE6-01B0-E5E0-449FC4C9C692}"/>
              </a:ext>
            </a:extLst>
          </p:cNvPr>
          <p:cNvSpPr/>
          <p:nvPr/>
        </p:nvSpPr>
        <p:spPr>
          <a:xfrm>
            <a:off x="185966" y="1137522"/>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196851" y="3420405"/>
            <a:ext cx="11449693"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 fin de l’unité </a:t>
            </a:r>
            <a:r>
              <a:rPr lang="ar-SA" sz="2400" b="1" dirty="0">
                <a:latin typeface="Calibri" panose="020F0502020204030204" pitchFamily="34" charset="0"/>
                <a:cs typeface="Calibri" panose="020F0502020204030204" pitchFamily="34" charset="0"/>
              </a:rPr>
              <a:t>5</a:t>
            </a:r>
            <a:r>
              <a:rPr lang="fr-FR" sz="2400" b="1" dirty="0">
                <a:latin typeface="Calibri" panose="020F0502020204030204" pitchFamily="34" charset="0"/>
                <a:cs typeface="Calibri" panose="020F0502020204030204" pitchFamily="34" charset="0"/>
              </a:rPr>
              <a:t>, On passe à l’unité suivante »</a:t>
            </a:r>
          </a:p>
        </p:txBody>
      </p:sp>
    </p:spTree>
    <p:extLst>
      <p:ext uri="{BB962C8B-B14F-4D97-AF65-F5344CB8AC3E}">
        <p14:creationId xmlns:p14="http://schemas.microsoft.com/office/powerpoint/2010/main" val="1485105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C54C2E-08BE-94AF-86C7-001963E0DB7D}"/>
              </a:ext>
            </a:extLst>
          </p:cNvPr>
          <p:cNvSpPr>
            <a:spLocks noGrp="1"/>
          </p:cNvSpPr>
          <p:nvPr>
            <p:ph type="title"/>
          </p:nvPr>
        </p:nvSpPr>
        <p:spPr/>
        <p:txBody>
          <a:bodyPr/>
          <a:lstStyle/>
          <a:p>
            <a:r>
              <a:rPr lang="fr-FR" dirty="0"/>
              <a:t>Orientations didactiques pour cette séance </a:t>
            </a:r>
          </a:p>
        </p:txBody>
      </p:sp>
      <p:sp>
        <p:nvSpPr>
          <p:cNvPr id="3" name="Rectangle : coins arrondis 2">
            <a:extLst>
              <a:ext uri="{FF2B5EF4-FFF2-40B4-BE49-F238E27FC236}">
                <a16:creationId xmlns:a16="http://schemas.microsoft.com/office/drawing/2014/main" id="{F39EF764-2947-E3A6-6CFD-7B5432D1024D}"/>
              </a:ext>
            </a:extLst>
          </p:cNvPr>
          <p:cNvSpPr/>
          <p:nvPr/>
        </p:nvSpPr>
        <p:spPr>
          <a:xfrm>
            <a:off x="324465" y="1128563"/>
            <a:ext cx="1602658" cy="1013334"/>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95000"/>
                    <a:lumOff val="5000"/>
                  </a:schemeClr>
                </a:solidFill>
              </a:rPr>
              <a:t>Tâches à réussir</a:t>
            </a:r>
          </a:p>
        </p:txBody>
      </p:sp>
      <p:sp>
        <p:nvSpPr>
          <p:cNvPr id="4" name="Rectangle : coins arrondis 3">
            <a:extLst>
              <a:ext uri="{FF2B5EF4-FFF2-40B4-BE49-F238E27FC236}">
                <a16:creationId xmlns:a16="http://schemas.microsoft.com/office/drawing/2014/main" id="{4DA6FC95-DB48-0B7C-C0E0-5CB8E586EA53}"/>
              </a:ext>
            </a:extLst>
          </p:cNvPr>
          <p:cNvSpPr/>
          <p:nvPr/>
        </p:nvSpPr>
        <p:spPr>
          <a:xfrm>
            <a:off x="280220" y="2339465"/>
            <a:ext cx="1602658" cy="10895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95000"/>
                    <a:lumOff val="5000"/>
                  </a:schemeClr>
                </a:solidFill>
              </a:rPr>
              <a:t>Notions clés</a:t>
            </a:r>
          </a:p>
        </p:txBody>
      </p:sp>
      <p:sp>
        <p:nvSpPr>
          <p:cNvPr id="5" name="Rectangle : coins arrondis 4">
            <a:extLst>
              <a:ext uri="{FF2B5EF4-FFF2-40B4-BE49-F238E27FC236}">
                <a16:creationId xmlns:a16="http://schemas.microsoft.com/office/drawing/2014/main" id="{2207C976-0CAC-4E91-641E-138160BBACD6}"/>
              </a:ext>
            </a:extLst>
          </p:cNvPr>
          <p:cNvSpPr/>
          <p:nvPr/>
        </p:nvSpPr>
        <p:spPr>
          <a:xfrm>
            <a:off x="280220" y="3585699"/>
            <a:ext cx="1602658" cy="186567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95000"/>
                    <a:lumOff val="5000"/>
                  </a:schemeClr>
                </a:solidFill>
              </a:rPr>
              <a:t>Stratégies et outils didactiques</a:t>
            </a:r>
          </a:p>
        </p:txBody>
      </p:sp>
      <p:sp>
        <p:nvSpPr>
          <p:cNvPr id="6" name="Rectangle : coins arrondis 5">
            <a:extLst>
              <a:ext uri="{FF2B5EF4-FFF2-40B4-BE49-F238E27FC236}">
                <a16:creationId xmlns:a16="http://schemas.microsoft.com/office/drawing/2014/main" id="{DC289BD8-AE78-946C-0107-AD57399830D3}"/>
              </a:ext>
            </a:extLst>
          </p:cNvPr>
          <p:cNvSpPr/>
          <p:nvPr/>
        </p:nvSpPr>
        <p:spPr>
          <a:xfrm>
            <a:off x="280220" y="5525729"/>
            <a:ext cx="1602658" cy="1101213"/>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lumMod val="95000"/>
                    <a:lumOff val="5000"/>
                  </a:schemeClr>
                </a:solidFill>
              </a:rPr>
              <a:t>Éléments de feedback</a:t>
            </a:r>
          </a:p>
        </p:txBody>
      </p:sp>
      <p:sp>
        <p:nvSpPr>
          <p:cNvPr id="7" name="Rectangle : coins arrondis 6">
            <a:extLst>
              <a:ext uri="{FF2B5EF4-FFF2-40B4-BE49-F238E27FC236}">
                <a16:creationId xmlns:a16="http://schemas.microsoft.com/office/drawing/2014/main" id="{1C5CC177-B9BF-5617-B92A-AE63C6C2FE18}"/>
              </a:ext>
            </a:extLst>
          </p:cNvPr>
          <p:cNvSpPr/>
          <p:nvPr/>
        </p:nvSpPr>
        <p:spPr>
          <a:xfrm>
            <a:off x="2187677" y="1128562"/>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297D1905-D0CD-F85B-EC1F-188ABD4AE526}"/>
              </a:ext>
            </a:extLst>
          </p:cNvPr>
          <p:cNvSpPr/>
          <p:nvPr/>
        </p:nvSpPr>
        <p:spPr>
          <a:xfrm>
            <a:off x="2187677" y="2339465"/>
            <a:ext cx="9797845" cy="11036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Personnages :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héros / heroine, princesse, sorcière, fée, dragon, monste, fantôme</a:t>
            </a:r>
          </a:p>
          <a:p>
            <a:pPr marL="228600" marR="0" lvl="0" indent="-228600" algn="l" defTabSz="914400" rtl="0" eaLnBrk="1" fontAlgn="auto" latinLnBrk="0" hangingPunct="1">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Lieux : </a:t>
            </a: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forêt enchantée, château, grotte magique, montagne,  </a:t>
            </a:r>
          </a:p>
          <a:p>
            <a:pPr marL="228600" marR="0" lvl="0" indent="-228600" algn="l" defTabSz="914400" rtl="0" eaLnBrk="1" fontAlgn="auto" latinLnBrk="0" hangingPunct="1">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Objets et éléments magiques : </a:t>
            </a: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baguette magique, sortilège, potion</a:t>
            </a:r>
          </a:p>
          <a:p>
            <a:pPr marL="228600" marR="0" lvl="0" indent="-228600" algn="l" defTabSz="914400" rtl="0" eaLnBrk="1" fontAlgn="auto" latinLnBrk="0" hangingPunct="1">
              <a:spcAft>
                <a:spcPts val="0"/>
              </a:spcAft>
              <a:buClrTx/>
              <a:buSzTx/>
              <a:buFont typeface="Arial" panose="020B0604020202020204" pitchFamily="34" charset="0"/>
              <a:buChar char="•"/>
              <a:tabLst/>
              <a:defRPr/>
            </a:pPr>
            <a:r>
              <a:rPr lang="fr-FR" b="1" dirty="0">
                <a:solidFill>
                  <a:prstClr val="black"/>
                </a:solidFill>
                <a:latin typeface="Calibri" panose="020F0502020204030204" pitchFamily="34" charset="0"/>
                <a:cs typeface="Calibri" panose="020F0502020204030204" pitchFamily="34" charset="0"/>
              </a:rPr>
              <a:t>Valeurs: </a:t>
            </a:r>
            <a:r>
              <a:rPr lang="fr-FR" dirty="0">
                <a:solidFill>
                  <a:prstClr val="black"/>
                </a:solidFill>
                <a:latin typeface="Calibri" panose="020F0502020204030204" pitchFamily="34" charset="0"/>
                <a:cs typeface="Calibri" panose="020F0502020204030204" pitchFamily="34" charset="0"/>
              </a:rPr>
              <a:t>courage, amour, trahison, vengeance, justice, bien contre le mal</a:t>
            </a:r>
            <a:endPar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 name="Rectangle : coins arrondis 8">
            <a:extLst>
              <a:ext uri="{FF2B5EF4-FFF2-40B4-BE49-F238E27FC236}">
                <a16:creationId xmlns:a16="http://schemas.microsoft.com/office/drawing/2014/main" id="{E50D4AA4-5F0F-C2DE-6BC4-4823E23767EA}"/>
              </a:ext>
            </a:extLst>
          </p:cNvPr>
          <p:cNvSpPr/>
          <p:nvPr/>
        </p:nvSpPr>
        <p:spPr>
          <a:xfrm>
            <a:off x="2233324" y="3592157"/>
            <a:ext cx="9797845" cy="177133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0EBD2CB8-1D80-0615-6AF7-CF5A04603E5A}"/>
              </a:ext>
            </a:extLst>
          </p:cNvPr>
          <p:cNvSpPr/>
          <p:nvPr/>
        </p:nvSpPr>
        <p:spPr>
          <a:xfrm>
            <a:off x="2187676" y="5634344"/>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 Placeholder 9">
            <a:extLst>
              <a:ext uri="{FF2B5EF4-FFF2-40B4-BE49-F238E27FC236}">
                <a16:creationId xmlns:a16="http://schemas.microsoft.com/office/drawing/2014/main" id="{517F374C-8007-EA25-D0B1-1E4BF14C7AA1}"/>
              </a:ext>
            </a:extLst>
          </p:cNvPr>
          <p:cNvSpPr txBox="1">
            <a:spLocks/>
          </p:cNvSpPr>
          <p:nvPr/>
        </p:nvSpPr>
        <p:spPr>
          <a:xfrm>
            <a:off x="2233324" y="1132548"/>
            <a:ext cx="9463104" cy="1071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FR" sz="1800" b="1" dirty="0">
                <a:latin typeface="Calibri" panose="020F0502020204030204" pitchFamily="34" charset="0"/>
                <a:ea typeface="Calibri" panose="020F0502020204030204" pitchFamily="34" charset="0"/>
                <a:cs typeface="Calibri" panose="020F0502020204030204" pitchFamily="34" charset="0"/>
              </a:rPr>
              <a:t>Les stratégies enseignées pendant le modelage et pratiques pendant la séance sont :</a:t>
            </a:r>
          </a:p>
          <a:p>
            <a:pPr marL="285750" indent="-285750">
              <a:lnSpc>
                <a:spcPct val="100000"/>
              </a:lnSpc>
              <a:spcBef>
                <a:spcPts val="0"/>
              </a:spcBef>
            </a:pPr>
            <a:r>
              <a:rPr lang="fr-FR" sz="1800" dirty="0">
                <a:latin typeface="Calibri" panose="020F0502020204030204" pitchFamily="34" charset="0"/>
                <a:ea typeface="Calibri" panose="020F0502020204030204" pitchFamily="34" charset="0"/>
                <a:cs typeface="Calibri" panose="020F0502020204030204" pitchFamily="34" charset="0"/>
              </a:rPr>
              <a:t>Utiliser le lexique du récit merveilleux.</a:t>
            </a:r>
          </a:p>
          <a:p>
            <a:pPr marL="285750" indent="-285750">
              <a:lnSpc>
                <a:spcPct val="100000"/>
              </a:lnSpc>
              <a:spcBef>
                <a:spcPts val="0"/>
              </a:spcBef>
            </a:pPr>
            <a:r>
              <a:rPr lang="fr-FR" sz="1800" dirty="0">
                <a:latin typeface="Calibri" panose="020F0502020204030204" pitchFamily="34" charset="0"/>
                <a:ea typeface="Calibri" panose="020F0502020204030204" pitchFamily="34" charset="0"/>
                <a:cs typeface="Calibri" panose="020F0502020204030204" pitchFamily="34" charset="0"/>
              </a:rPr>
              <a:t>Identifier les actions dans un récit oral.</a:t>
            </a:r>
          </a:p>
        </p:txBody>
      </p:sp>
      <p:sp>
        <p:nvSpPr>
          <p:cNvPr id="16" name="ZoneTexte 15">
            <a:extLst>
              <a:ext uri="{FF2B5EF4-FFF2-40B4-BE49-F238E27FC236}">
                <a16:creationId xmlns:a16="http://schemas.microsoft.com/office/drawing/2014/main" id="{8F67099A-3732-7E80-8730-8CFE45D2B17B}"/>
              </a:ext>
            </a:extLst>
          </p:cNvPr>
          <p:cNvSpPr txBox="1"/>
          <p:nvPr/>
        </p:nvSpPr>
        <p:spPr>
          <a:xfrm>
            <a:off x="2233324" y="3706350"/>
            <a:ext cx="8916457" cy="147425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stratégies enseignées pendant le modelage et pratiquées pendant la séance sont :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Choisir le lexique adéquat et l’insérer dans le récit.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Distinguer les différentes étapes du récit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Repérer les verbes d’action pour savoir ce que font les personnages.</a:t>
            </a:r>
          </a:p>
        </p:txBody>
      </p:sp>
      <p:sp>
        <p:nvSpPr>
          <p:cNvPr id="18" name="ZoneTexte 17">
            <a:extLst>
              <a:ext uri="{FF2B5EF4-FFF2-40B4-BE49-F238E27FC236}">
                <a16:creationId xmlns:a16="http://schemas.microsoft.com/office/drawing/2014/main" id="{3C4E8384-C9CF-24D5-B71F-4C51CDEAF052}"/>
              </a:ext>
            </a:extLst>
          </p:cNvPr>
          <p:cNvSpPr txBox="1"/>
          <p:nvPr/>
        </p:nvSpPr>
        <p:spPr>
          <a:xfrm>
            <a:off x="2428568" y="5634344"/>
            <a:ext cx="9094838" cy="840230"/>
          </a:xfrm>
          <a:prstGeom prst="rect">
            <a:avLst/>
          </a:prstGeom>
          <a:noFill/>
        </p:spPr>
        <p:txBody>
          <a:bodyPr wrap="square">
            <a:spAutoFit/>
          </a:bodyPr>
          <a:lstStyle/>
          <a:p>
            <a:pPr marL="228600" marR="0" lvl="0" indent="-228600" algn="l" defTabSz="914400" rtl="0" eaLnBrk="1" fontAlgn="auto" latinLnBrk="0" hangingPunct="1">
              <a:lnSpc>
                <a:spcPct val="90000"/>
              </a:lnSpc>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Pendant le feedback, attirer l’attention des élèves sur les erreurs fréquentes :</a:t>
            </a:r>
          </a:p>
          <a:p>
            <a:pPr marL="285750" marR="0" lvl="0" indent="-285750" algn="l" defTabSz="914400" rtl="0" eaLnBrk="1" fontAlgn="auto" latinLnBrk="0" hangingPunct="1">
              <a:lnSpc>
                <a:spcPct val="90000"/>
              </a:lnSpc>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Confusion entre ce que fait le personnage et ce qu’il ressent.</a:t>
            </a:r>
          </a:p>
          <a:p>
            <a:pPr marL="285750" marR="0" lvl="0" indent="-285750" algn="l" defTabSz="914400" rtl="0" eaLnBrk="1" fontAlgn="auto" latinLnBrk="0" hangingPunct="1">
              <a:lnSpc>
                <a:spcPct val="90000"/>
              </a:lnSpc>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Confusion pour remettre les événements dans l’ordre pour raconter l’histoire correctement.</a:t>
            </a:r>
          </a:p>
        </p:txBody>
      </p:sp>
    </p:spTree>
    <p:extLst>
      <p:ext uri="{BB962C8B-B14F-4D97-AF65-F5344CB8AC3E}">
        <p14:creationId xmlns:p14="http://schemas.microsoft.com/office/powerpoint/2010/main" val="3233934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200" dirty="0"/>
              <a:t>Le feedback ne doit pas être un jugement sur l’élève ni sur ses capacités</a:t>
            </a:r>
          </a:p>
          <a:p>
            <a:pPr>
              <a:lnSpc>
                <a:spcPct val="120000"/>
              </a:lnSpc>
            </a:pPr>
            <a:r>
              <a:rPr lang="fr-FR" sz="1200" dirty="0"/>
              <a:t>Le feedback est une opportunité d’apprentissage pour les élèves en exploitant des erreurs ou de bonnes réponses</a:t>
            </a:r>
          </a:p>
          <a:p>
            <a:pPr>
              <a:lnSpc>
                <a:spcPct val="120000"/>
              </a:lnSpc>
            </a:pPr>
            <a:r>
              <a:rPr lang="fr-FR" sz="1200" dirty="0"/>
              <a:t>Le feedback permet aux élèves d’être conscients des critères de réussite d’une tâche </a:t>
            </a:r>
          </a:p>
          <a:p>
            <a:pPr>
              <a:lnSpc>
                <a:spcPct val="120000"/>
              </a:lnSpc>
            </a:pPr>
            <a:r>
              <a:rPr lang="fr-FR" sz="1200" dirty="0"/>
              <a:t>Le feedback encourage les élèves à identifier les erreurs à ne pas reproduire, ou alors les bonnes pratiques à renforcer</a:t>
            </a:r>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4800" dirty="0"/>
              <a:t>Demander aux élèves de justifier leurs réponses et de verbaliser leur raisonnement</a:t>
            </a:r>
          </a:p>
          <a:p>
            <a:pPr>
              <a:lnSpc>
                <a:spcPct val="120000"/>
              </a:lnSpc>
            </a:pPr>
            <a:r>
              <a:rPr lang="fr-FR" sz="4800" dirty="0"/>
              <a:t>Donner des feedback aux élèves de manière instantanée à chaque fois que l’occasion se présente (ne pas laisser passer des erreurs)</a:t>
            </a:r>
          </a:p>
          <a:p>
            <a:pPr>
              <a:lnSpc>
                <a:spcPct val="120000"/>
              </a:lnSpc>
            </a:pPr>
            <a:r>
              <a:rPr lang="fr-FR" sz="4800" dirty="0"/>
              <a:t>Donner un feedback spécifique, détaillé et objectif aux élèves:</a:t>
            </a:r>
          </a:p>
          <a:p>
            <a:pPr>
              <a:lnSpc>
                <a:spcPct val="120000"/>
              </a:lnSpc>
            </a:pPr>
            <a:r>
              <a:rPr lang="fr-FR" sz="4800" dirty="0"/>
              <a:t>« Voici pourquoi c’est une bonne réponse »; « Voici ce que tu as bien fait … »</a:t>
            </a:r>
          </a:p>
          <a:p>
            <a:pPr>
              <a:lnSpc>
                <a:spcPct val="120000"/>
              </a:lnSpc>
            </a:pPr>
            <a:r>
              <a:rPr lang="fr-FR" sz="4800" dirty="0"/>
              <a:t>« Voici pourquoi c’est une réponse incomplète. Voici l’erreur »</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25000" lnSpcReduction="20000"/>
          </a:bodyPr>
          <a:lstStyle/>
          <a:p>
            <a:pPr>
              <a:lnSpc>
                <a:spcPct val="120000"/>
              </a:lnSpc>
            </a:pPr>
            <a:r>
              <a:rPr lang="fr-FR" sz="4800" dirty="0"/>
              <a:t>Ne pas donner de feedback ou donner du feedback de manière occasionnelle seulement</a:t>
            </a:r>
          </a:p>
          <a:p>
            <a:pPr>
              <a:lnSpc>
                <a:spcPct val="120000"/>
              </a:lnSpc>
            </a:pPr>
            <a:r>
              <a:rPr lang="fr-FR" sz="4800" dirty="0"/>
              <a:t>Donner un feedback générique sans préciser pourquoi: « Bien »; « C’est faux » ; « Excellent »</a:t>
            </a:r>
          </a:p>
          <a:p>
            <a:pPr>
              <a:lnSpc>
                <a:spcPct val="120000"/>
              </a:lnSpc>
            </a:pPr>
            <a:r>
              <a:rPr lang="fr-FR" sz="4800" dirty="0"/>
              <a:t>Porter un jugement de valeur sur l’élève: « Tu es intelligent »; « Tu es paresseux »; …</a:t>
            </a:r>
          </a:p>
          <a:p>
            <a:pPr>
              <a:lnSpc>
                <a:spcPct val="120000"/>
              </a:lnSpc>
            </a:pPr>
            <a:r>
              <a:rPr lang="fr-FR" sz="4800" dirty="0"/>
              <a:t>S’adresser uniquement à l’élève concerné</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2"/>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endParaRPr lang="fr-F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endParaRPr lang="fr-FR"/>
          </a:p>
        </p:txBody>
      </p:sp>
      <p:sp>
        <p:nvSpPr>
          <p:cNvPr id="4" name="Text Placeholder 3">
            <a:extLst>
              <a:ext uri="{FF2B5EF4-FFF2-40B4-BE49-F238E27FC236}">
                <a16:creationId xmlns:a16="http://schemas.microsoft.com/office/drawing/2014/main" id="{66BD5943-3CB0-750A-9111-C746B5A0FE6E}"/>
              </a:ext>
            </a:extLst>
          </p:cNvPr>
          <p:cNvSpPr>
            <a:spLocks noGrp="1"/>
          </p:cNvSpPr>
          <p:nvPr>
            <p:ph type="body" sz="quarter" idx="12"/>
          </p:nvPr>
        </p:nvSpPr>
        <p:spPr/>
        <p:txBody>
          <a:bodyPr/>
          <a:lstStyle/>
          <a:p>
            <a:r>
              <a:rPr lang="fr-FR" dirty="0"/>
              <a:t>25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p:txBody>
          <a:bodyPr/>
          <a:lstStyle/>
          <a:p>
            <a:endParaRPr lang="fr-FR"/>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a:xfrm>
            <a:off x="2955191" y="2784395"/>
            <a:ext cx="4796056" cy="460800"/>
          </a:xfrm>
        </p:spPr>
        <p:txBody>
          <a:bodyPr/>
          <a:lstStyle/>
          <a:p>
            <a:r>
              <a:rPr lang="fr-FR" dirty="0"/>
              <a:t>Vocabulaire</a:t>
            </a:r>
          </a:p>
        </p:txBody>
      </p:sp>
      <p:sp>
        <p:nvSpPr>
          <p:cNvPr id="7" name="Text Placeholder 6">
            <a:extLst>
              <a:ext uri="{FF2B5EF4-FFF2-40B4-BE49-F238E27FC236}">
                <a16:creationId xmlns:a16="http://schemas.microsoft.com/office/drawing/2014/main" id="{A742A672-1F27-D8B7-8C6F-C8B4CDC2F8CD}"/>
              </a:ext>
            </a:extLst>
          </p:cNvPr>
          <p:cNvSpPr>
            <a:spLocks noGrp="1"/>
          </p:cNvSpPr>
          <p:nvPr>
            <p:ph type="body" sz="quarter" idx="17"/>
          </p:nvPr>
        </p:nvSpPr>
        <p:spPr/>
        <p:txBody>
          <a:bodyPr/>
          <a:lstStyle/>
          <a:p>
            <a:r>
              <a:rPr lang="fr-FR" dirty="0"/>
              <a:t>Compréhension de l’oral</a:t>
            </a:r>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A448F-344F-44A9-E773-9445B9D6342F}"/>
              </a:ext>
            </a:extLst>
          </p:cNvPr>
          <p:cNvSpPr>
            <a:spLocks noGrp="1"/>
          </p:cNvSpPr>
          <p:nvPr>
            <p:ph type="title"/>
          </p:nvPr>
        </p:nvSpPr>
        <p:spPr/>
        <p:txBody>
          <a:bodyPr/>
          <a:lstStyle/>
          <a:p>
            <a:r>
              <a:rPr lang="fr-FR" dirty="0"/>
              <a:t>Aujourd’hui, nous allons commencer une nouvelle unité. Voici la tâche finale : </a:t>
            </a:r>
          </a:p>
        </p:txBody>
      </p:sp>
      <p:sp>
        <p:nvSpPr>
          <p:cNvPr id="5" name="Rectangle 4">
            <a:extLst>
              <a:ext uri="{FF2B5EF4-FFF2-40B4-BE49-F238E27FC236}">
                <a16:creationId xmlns:a16="http://schemas.microsoft.com/office/drawing/2014/main" id="{A2D96523-7B61-7159-C383-9EEF4AA4BD97}"/>
              </a:ext>
            </a:extLst>
          </p:cNvPr>
          <p:cNvSpPr/>
          <p:nvPr/>
        </p:nvSpPr>
        <p:spPr>
          <a:xfrm>
            <a:off x="539899" y="1369748"/>
            <a:ext cx="11078483" cy="707886"/>
          </a:xfrm>
          <a:prstGeom prst="rect">
            <a:avLst/>
          </a:prstGeom>
          <a:solidFill>
            <a:schemeClr val="accent3">
              <a:lumMod val="40000"/>
              <a:lumOff val="60000"/>
            </a:schemeClr>
          </a:solidFill>
        </p:spPr>
        <p:style>
          <a:lnRef idx="0">
            <a:scrgbClr r="0" g="0" b="0"/>
          </a:lnRef>
          <a:fillRef idx="1003">
            <a:schemeClr val="dk1"/>
          </a:fillRef>
          <a:effectRef idx="0">
            <a:scrgbClr r="0" g="0" b="0"/>
          </a:effectRef>
          <a:fontRef idx="major"/>
        </p:style>
        <p:txBody>
          <a:bodyPr wrap="square">
            <a:spAutoFit/>
          </a:bodyPr>
          <a:lstStyle/>
          <a:p>
            <a:pPr algn="ctr" defTabSz="1219170"/>
            <a:r>
              <a:rPr lang="fr-FR" sz="4000" b="1" dirty="0">
                <a:solidFill>
                  <a:prstClr val="black"/>
                </a:solidFill>
                <a:latin typeface="Calibri" panose="020F0502020204030204" pitchFamily="34" charset="0"/>
              </a:rPr>
              <a:t>Rédiger un conte inspiré d’une tradition orale.</a:t>
            </a:r>
          </a:p>
        </p:txBody>
      </p:sp>
      <p:sp>
        <p:nvSpPr>
          <p:cNvPr id="6" name="ZoneTexte 5">
            <a:extLst>
              <a:ext uri="{FF2B5EF4-FFF2-40B4-BE49-F238E27FC236}">
                <a16:creationId xmlns:a16="http://schemas.microsoft.com/office/drawing/2014/main" id="{F76E7B25-25AD-6648-C2B4-4C09E1294FD1}"/>
              </a:ext>
            </a:extLst>
          </p:cNvPr>
          <p:cNvSpPr txBox="1"/>
          <p:nvPr/>
        </p:nvSpPr>
        <p:spPr>
          <a:xfrm>
            <a:off x="546953" y="2707960"/>
            <a:ext cx="11098093" cy="2554930"/>
          </a:xfrm>
          <a:prstGeom prst="rect">
            <a:avLst/>
          </a:prstGeom>
          <a:noFill/>
        </p:spPr>
        <p:txBody>
          <a:bodyPr wrap="square" rtlCol="0">
            <a:spAutoFit/>
          </a:bodyPr>
          <a:lstStyle/>
          <a:p>
            <a:pPr algn="ctr" defTabSz="1219170"/>
            <a:r>
              <a:rPr lang="fr-FR" sz="2667" b="1" dirty="0">
                <a:solidFill>
                  <a:prstClr val="black"/>
                </a:solidFill>
                <a:latin typeface="Calibri" panose="020F0502020204030204" pitchFamily="34" charset="0"/>
                <a:ea typeface="Calibri" panose="020F0502020204030204" pitchFamily="34" charset="0"/>
                <a:cs typeface="Calibri" panose="020F0502020204030204" pitchFamily="34" charset="0"/>
              </a:rPr>
              <a:t>Pour y parvenir, nous allons :</a:t>
            </a:r>
          </a:p>
          <a:p>
            <a:pPr marL="914377" lvl="1" indent="-457189" algn="just" defTabSz="1219170">
              <a:buFont typeface="Wingdings" panose="05000000000000000000" pitchFamily="2" charset="2"/>
              <a:buChar char="§"/>
            </a:pPr>
            <a:endParaRPr lang="fr-FR" sz="2667"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914377" lvl="1" indent="-457189" algn="just" defTabSz="1219170">
              <a:buFont typeface="Wingdings" panose="05000000000000000000" pitchFamily="2" charset="2"/>
              <a:buChar char="§"/>
            </a:pPr>
            <a:r>
              <a:rPr lang="fr-FR" sz="2667" dirty="0">
                <a:solidFill>
                  <a:prstClr val="black"/>
                </a:solidFill>
                <a:latin typeface="Calibri" panose="020F0502020204030204" pitchFamily="34" charset="0"/>
                <a:ea typeface="Calibri" panose="020F0502020204030204" pitchFamily="34" charset="0"/>
                <a:cs typeface="Calibri" panose="020F0502020204030204" pitchFamily="34" charset="0"/>
              </a:rPr>
              <a:t>Apprendre le vocabulaire du récit merveilleux (contes et légendes).</a:t>
            </a:r>
          </a:p>
          <a:p>
            <a:pPr marL="914377" lvl="1" indent="-457189" algn="just" defTabSz="1219170">
              <a:buFont typeface="Wingdings" panose="05000000000000000000" pitchFamily="2" charset="2"/>
              <a:buChar char="§"/>
            </a:pPr>
            <a:r>
              <a:rPr lang="fr-FR" sz="2667" dirty="0">
                <a:solidFill>
                  <a:prstClr val="black"/>
                </a:solidFill>
                <a:latin typeface="Calibri" panose="020F0502020204030204" pitchFamily="34" charset="0"/>
                <a:ea typeface="Calibri" panose="020F0502020204030204" pitchFamily="34" charset="0"/>
                <a:cs typeface="Calibri" panose="020F0502020204030204" pitchFamily="34" charset="0"/>
              </a:rPr>
              <a:t>Ecouter et lire des supports qui expriment des émotions</a:t>
            </a:r>
          </a:p>
          <a:p>
            <a:pPr marL="914377" lvl="1" indent="-457189" algn="just" defTabSz="1219170">
              <a:buFont typeface="Wingdings" panose="05000000000000000000" pitchFamily="2" charset="2"/>
              <a:buChar char="§"/>
            </a:pPr>
            <a:r>
              <a:rPr lang="fr-FR" sz="2667" dirty="0">
                <a:solidFill>
                  <a:prstClr val="black"/>
                </a:solidFill>
                <a:latin typeface="Calibri" panose="020F0502020204030204" pitchFamily="34" charset="0"/>
                <a:ea typeface="Calibri" panose="020F0502020204030204" pitchFamily="34" charset="0"/>
                <a:cs typeface="Calibri" panose="020F0502020204030204" pitchFamily="34" charset="0"/>
              </a:rPr>
              <a:t>Apprendre les outils nécessaires pour rédiger un récit et le présenter devant la classe.</a:t>
            </a:r>
          </a:p>
        </p:txBody>
      </p:sp>
      <p:pic>
        <p:nvPicPr>
          <p:cNvPr id="7" name="Image 6">
            <a:extLst>
              <a:ext uri="{FF2B5EF4-FFF2-40B4-BE49-F238E27FC236}">
                <a16:creationId xmlns:a16="http://schemas.microsoft.com/office/drawing/2014/main" id="{D825BD2A-33EB-6CA0-016B-21EC15BB5408}"/>
              </a:ext>
            </a:extLst>
          </p:cNvPr>
          <p:cNvPicPr>
            <a:picLocks noChangeAspect="1"/>
          </p:cNvPicPr>
          <p:nvPr/>
        </p:nvPicPr>
        <p:blipFill>
          <a:blip r:embed="rId2"/>
          <a:stretch>
            <a:fillRect/>
          </a:stretch>
        </p:blipFill>
        <p:spPr>
          <a:xfrm>
            <a:off x="11015146" y="482386"/>
            <a:ext cx="699047" cy="699047"/>
          </a:xfrm>
          <a:prstGeom prst="rect">
            <a:avLst/>
          </a:prstGeom>
        </p:spPr>
      </p:pic>
    </p:spTree>
    <p:extLst>
      <p:ext uri="{BB962C8B-B14F-4D97-AF65-F5344CB8AC3E}">
        <p14:creationId xmlns:p14="http://schemas.microsoft.com/office/powerpoint/2010/main" val="2622046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D0B12F-6911-3C68-00FB-FC16A19366BC}"/>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1614286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904DB-2701-13CA-4F29-2EE200776BB0}"/>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3B2EC5BE-20DF-A29F-9253-08821973F344}"/>
              </a:ext>
            </a:extLst>
          </p:cNvPr>
          <p:cNvSpPr txBox="1"/>
          <p:nvPr/>
        </p:nvSpPr>
        <p:spPr>
          <a:xfrm>
            <a:off x="620639" y="136247"/>
            <a:ext cx="11420280" cy="379656"/>
          </a:xfrm>
          <a:prstGeom prst="rect">
            <a:avLst/>
          </a:prstGeom>
          <a:noFill/>
        </p:spPr>
        <p:txBody>
          <a:bodyPr wrap="square">
            <a:spAutoFit/>
          </a:bodyPr>
          <a:lstStyle>
            <a:defPPr>
              <a:defRPr lang="fr-FR"/>
            </a:defPPr>
            <a:lvl1pPr>
              <a:spcAft>
                <a:spcPts val="600"/>
              </a:spcAft>
              <a:defRPr sz="1400" b="1">
                <a:solidFill>
                  <a:schemeClr val="bg2">
                    <a:lumMod val="50000"/>
                  </a:schemeClr>
                </a:solidFill>
                <a:latin typeface="Calibri" panose="020F0502020204030204" pitchFamily="34" charset="0"/>
                <a:cs typeface="Calibri" panose="020F0502020204030204" pitchFamily="34" charset="0"/>
              </a:defRPr>
            </a:lvl1pPr>
          </a:lstStyle>
          <a:p>
            <a:pPr defTabSz="1219170">
              <a:spcAft>
                <a:spcPts val="800"/>
              </a:spcAft>
            </a:pPr>
            <a:r>
              <a:rPr lang="fr-MA" sz="1867" dirty="0">
                <a:solidFill>
                  <a:srgbClr val="E8E8E8">
                    <a:lumMod val="50000"/>
                  </a:srgbClr>
                </a:solidFill>
              </a:rPr>
              <a:t> Avant de commencer le cours, nous allons engager une discussion informelle autour de cette question.</a:t>
            </a:r>
            <a:endParaRPr sz="1867" dirty="0">
              <a:solidFill>
                <a:srgbClr val="E8E8E8">
                  <a:lumMod val="50000"/>
                </a:srgbClr>
              </a:solidFill>
            </a:endParaRPr>
          </a:p>
        </p:txBody>
      </p:sp>
      <p:sp>
        <p:nvSpPr>
          <p:cNvPr id="6" name="ZoneTexte 5">
            <a:extLst>
              <a:ext uri="{FF2B5EF4-FFF2-40B4-BE49-F238E27FC236}">
                <a16:creationId xmlns:a16="http://schemas.microsoft.com/office/drawing/2014/main" id="{03AE3B85-3866-193B-B7E0-95EF269EAC70}"/>
              </a:ext>
            </a:extLst>
          </p:cNvPr>
          <p:cNvSpPr txBox="1"/>
          <p:nvPr/>
        </p:nvSpPr>
        <p:spPr>
          <a:xfrm>
            <a:off x="671767" y="409682"/>
            <a:ext cx="10938364" cy="379656"/>
          </a:xfrm>
          <a:prstGeom prst="rect">
            <a:avLst/>
          </a:prstGeom>
          <a:noFill/>
        </p:spPr>
        <p:txBody>
          <a:bodyPr wrap="square" rtlCol="0">
            <a:spAutoFit/>
          </a:bodyPr>
          <a:lstStyle/>
          <a:p>
            <a:pPr defTabSz="457189"/>
            <a:r>
              <a:rPr lang="fr-FR" sz="1867" i="1" dirty="0">
                <a:solidFill>
                  <a:srgbClr val="A5A5A5"/>
                </a:solidFill>
                <a:latin typeface="Calibri"/>
              </a:rPr>
              <a:t>Observer la prise de parole et encourager les élèves réservés à s’exprimer. </a:t>
            </a:r>
            <a:endParaRPr sz="1867" i="1" dirty="0">
              <a:solidFill>
                <a:srgbClr val="A5A5A5"/>
              </a:solidFill>
              <a:latin typeface="Calibri"/>
            </a:endParaRPr>
          </a:p>
        </p:txBody>
      </p:sp>
      <p:sp>
        <p:nvSpPr>
          <p:cNvPr id="8" name="AutoShape 2" descr="Image générée">
            <a:extLst>
              <a:ext uri="{FF2B5EF4-FFF2-40B4-BE49-F238E27FC236}">
                <a16:creationId xmlns:a16="http://schemas.microsoft.com/office/drawing/2014/main" id="{7BE5BA1D-B917-B9AA-7BD9-A5CA886BF63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9" name="Image 8">
            <a:extLst>
              <a:ext uri="{FF2B5EF4-FFF2-40B4-BE49-F238E27FC236}">
                <a16:creationId xmlns:a16="http://schemas.microsoft.com/office/drawing/2014/main" id="{97BE6036-0D8D-37D4-BD50-34440193E0D8}"/>
              </a:ext>
            </a:extLst>
          </p:cNvPr>
          <p:cNvPicPr>
            <a:picLocks noChangeAspect="1"/>
          </p:cNvPicPr>
          <p:nvPr/>
        </p:nvPicPr>
        <p:blipFill>
          <a:blip r:embed="rId2"/>
          <a:stretch>
            <a:fillRect/>
          </a:stretch>
        </p:blipFill>
        <p:spPr>
          <a:xfrm>
            <a:off x="2317647" y="1757175"/>
            <a:ext cx="7251905" cy="4834604"/>
          </a:xfrm>
          <a:prstGeom prst="rect">
            <a:avLst/>
          </a:prstGeom>
        </p:spPr>
      </p:pic>
      <p:sp>
        <p:nvSpPr>
          <p:cNvPr id="11" name="ZoneTexte 10">
            <a:extLst>
              <a:ext uri="{FF2B5EF4-FFF2-40B4-BE49-F238E27FC236}">
                <a16:creationId xmlns:a16="http://schemas.microsoft.com/office/drawing/2014/main" id="{4D72DED2-93AA-8D69-6FDE-55CB21894C87}"/>
              </a:ext>
            </a:extLst>
          </p:cNvPr>
          <p:cNvSpPr txBox="1"/>
          <p:nvPr/>
        </p:nvSpPr>
        <p:spPr>
          <a:xfrm>
            <a:off x="1435509" y="1298056"/>
            <a:ext cx="9016180" cy="1218832"/>
          </a:xfrm>
          <a:prstGeom prst="rect">
            <a:avLst/>
          </a:prstGeom>
          <a:noFill/>
        </p:spPr>
        <p:txBody>
          <a:bodyPr wrap="square">
            <a:prstTxWarp prst="textArchUp">
              <a:avLst/>
            </a:prstTxWarp>
            <a:spAutoFit/>
          </a:bodyPr>
          <a:lstStyle/>
          <a:p>
            <a:pPr algn="ctr"/>
            <a:r>
              <a:rPr lang="fr-FR" sz="4800" b="1" dirty="0">
                <a:ln w="0"/>
                <a:solidFill>
                  <a:srgbClr val="F19D19"/>
                </a:solidFill>
                <a:effectLst>
                  <a:outerShdw blurRad="38100" dist="19050" dir="2700000" algn="tl" rotWithShape="0">
                    <a:schemeClr val="dk1">
                      <a:alpha val="40000"/>
                    </a:schemeClr>
                  </a:outerShdw>
                </a:effectLst>
              </a:rPr>
              <a:t>selon vous, qu'est ce qui est bien?</a:t>
            </a:r>
          </a:p>
        </p:txBody>
      </p:sp>
    </p:spTree>
    <p:extLst>
      <p:ext uri="{BB962C8B-B14F-4D97-AF65-F5344CB8AC3E}">
        <p14:creationId xmlns:p14="http://schemas.microsoft.com/office/powerpoint/2010/main" val="1458373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0E1905-3872-DEF9-EDE2-FD0355591355}"/>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2820301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9C158-138D-44F9-8BE2-AE1ED4DB8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D8BBB4-199D-AB57-D113-FD18CF10C2BC}"/>
              </a:ext>
            </a:extLst>
          </p:cNvPr>
          <p:cNvSpPr>
            <a:spLocks noGrp="1"/>
          </p:cNvSpPr>
          <p:nvPr>
            <p:ph type="title"/>
          </p:nvPr>
        </p:nvSpPr>
        <p:spPr/>
        <p:txBody>
          <a:bodyPr/>
          <a:lstStyle/>
          <a:p>
            <a:r>
              <a:rPr lang="fr-FR" dirty="0"/>
              <a:t> </a:t>
            </a:r>
          </a:p>
        </p:txBody>
      </p:sp>
      <p:sp>
        <p:nvSpPr>
          <p:cNvPr id="7" name="ZoneTexte 6">
            <a:extLst>
              <a:ext uri="{FF2B5EF4-FFF2-40B4-BE49-F238E27FC236}">
                <a16:creationId xmlns:a16="http://schemas.microsoft.com/office/drawing/2014/main" id="{203BC279-3355-940D-E033-A60DA3E6EB98}"/>
              </a:ext>
            </a:extLst>
          </p:cNvPr>
          <p:cNvSpPr txBox="1"/>
          <p:nvPr/>
        </p:nvSpPr>
        <p:spPr>
          <a:xfrm>
            <a:off x="984735" y="227265"/>
            <a:ext cx="9452983" cy="400110"/>
          </a:xfrm>
          <a:prstGeom prst="rect">
            <a:avLst/>
          </a:prstGeom>
          <a:noFill/>
        </p:spPr>
        <p:txBody>
          <a:bodyPr wrap="square">
            <a:spAutoFit/>
          </a:bodyPr>
          <a:lstStyle/>
          <a:p>
            <a:pPr defTabSz="1219170">
              <a:spcAft>
                <a:spcPts val="600"/>
              </a:spcAft>
            </a:pPr>
            <a:r>
              <a:rPr lang="fr-FR" altLang="fr-FR" sz="2000" b="1" dirty="0">
                <a:solidFill>
                  <a:srgbClr val="E8E8E8">
                    <a:lumMod val="50000"/>
                  </a:srgbClr>
                </a:solidFill>
                <a:latin typeface="Aptos" panose="02110004020202020204"/>
              </a:rPr>
              <a:t>A la fin de cette séance, vous serez capables de:</a:t>
            </a:r>
          </a:p>
        </p:txBody>
      </p:sp>
      <p:sp>
        <p:nvSpPr>
          <p:cNvPr id="8" name="ZoneTexte 7">
            <a:extLst>
              <a:ext uri="{FF2B5EF4-FFF2-40B4-BE49-F238E27FC236}">
                <a16:creationId xmlns:a16="http://schemas.microsoft.com/office/drawing/2014/main" id="{7F40BF34-D7DF-7B83-B8C7-2176612B37F6}"/>
              </a:ext>
            </a:extLst>
          </p:cNvPr>
          <p:cNvSpPr txBox="1"/>
          <p:nvPr/>
        </p:nvSpPr>
        <p:spPr>
          <a:xfrm>
            <a:off x="1880207" y="2612801"/>
            <a:ext cx="9327059" cy="913199"/>
          </a:xfrm>
          <a:prstGeom prst="rect">
            <a:avLst/>
          </a:prstGeom>
          <a:noFill/>
        </p:spPr>
        <p:txBody>
          <a:bodyPr wrap="square" rtlCol="0">
            <a:spAutoFit/>
          </a:bodyPr>
          <a:lstStyle/>
          <a:p>
            <a:pPr algn="just" defTabSz="1219170"/>
            <a:r>
              <a:rPr lang="fr-FR" sz="2667" b="1" dirty="0">
                <a:solidFill>
                  <a:srgbClr val="00B0F0"/>
                </a:solidFill>
                <a:latin typeface="Calibri" panose="020F0502020204030204" pitchFamily="34" charset="0"/>
                <a:ea typeface="Calibri" panose="020F0502020204030204" pitchFamily="34" charset="0"/>
                <a:cs typeface="Calibri" panose="020F0502020204030204" pitchFamily="34" charset="0"/>
              </a:rPr>
              <a:t>Vocabulaire :</a:t>
            </a:r>
            <a:r>
              <a:rPr lang="fr-FR" sz="2667" b="1" dirty="0">
                <a:solidFill>
                  <a:prstClr val="black"/>
                </a:solidFill>
                <a:latin typeface="Calibri" panose="020F0502020204030204" pitchFamily="34" charset="0"/>
                <a:ea typeface="Calibri" panose="020F0502020204030204" pitchFamily="34" charset="0"/>
                <a:cs typeface="Calibri" panose="020F0502020204030204" pitchFamily="34" charset="0"/>
              </a:rPr>
              <a:t> S’approprier et utiliser le vocabulaire du récit merveilleux.</a:t>
            </a:r>
          </a:p>
        </p:txBody>
      </p:sp>
      <p:pic>
        <p:nvPicPr>
          <p:cNvPr id="9" name="Image 8">
            <a:extLst>
              <a:ext uri="{FF2B5EF4-FFF2-40B4-BE49-F238E27FC236}">
                <a16:creationId xmlns:a16="http://schemas.microsoft.com/office/drawing/2014/main" id="{CBBC24EA-A698-2940-9410-D7FF90D0F5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735" y="2681952"/>
            <a:ext cx="805544" cy="805544"/>
          </a:xfrm>
          <a:prstGeom prst="rect">
            <a:avLst/>
          </a:prstGeom>
        </p:spPr>
      </p:pic>
    </p:spTree>
    <p:extLst>
      <p:ext uri="{BB962C8B-B14F-4D97-AF65-F5344CB8AC3E}">
        <p14:creationId xmlns:p14="http://schemas.microsoft.com/office/powerpoint/2010/main" val="3970779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cadre photo, capture d’écran, Rectangle, conception&#10;&#10;Le contenu généré par l’IA peut être incorrect.">
            <a:extLst>
              <a:ext uri="{FF2B5EF4-FFF2-40B4-BE49-F238E27FC236}">
                <a16:creationId xmlns:a16="http://schemas.microsoft.com/office/drawing/2014/main" id="{D996D1E2-153F-633D-5E78-AB4C9DE5CC5B}"/>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6">
            <a:extLst>
              <a:ext uri="{FF2B5EF4-FFF2-40B4-BE49-F238E27FC236}">
                <a16:creationId xmlns:a16="http://schemas.microsoft.com/office/drawing/2014/main" id="{3778F58C-FF66-2CCB-572E-472B9071A4CA}"/>
              </a:ext>
            </a:extLst>
          </p:cNvPr>
          <p:cNvSpPr txBox="1"/>
          <p:nvPr/>
        </p:nvSpPr>
        <p:spPr>
          <a:xfrm>
            <a:off x="6204154" y="1851649"/>
            <a:ext cx="4581833" cy="2733056"/>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i="1" kern="0" dirty="0">
                <a:solidFill>
                  <a:srgbClr val="44546A"/>
                </a:solidFill>
                <a:latin typeface="Calibri"/>
              </a:rPr>
              <a:t>Vocabulaire</a:t>
            </a:r>
            <a:endParaRPr lang="fr-FR" sz="5400" b="1" kern="0" dirty="0">
              <a:solidFill>
                <a:srgbClr val="44546A"/>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fr-FR" sz="3200" b="1" i="1" kern="0" dirty="0">
                <a:solidFill>
                  <a:srgbClr val="44546A"/>
                </a:solidFill>
                <a:latin typeface="Calibri"/>
                <a:ea typeface="Calibri"/>
                <a:cs typeface="Calibri"/>
              </a:rPr>
              <a:t>Un monde merveilleux !</a:t>
            </a:r>
          </a:p>
          <a:p>
            <a:pPr algn="ctr" defTabSz="1219170">
              <a:lnSpc>
                <a:spcPct val="131218"/>
              </a:lnSpc>
              <a:defRPr sz="1800" b="0" i="0" u="none" strike="noStrike" kern="0" cap="none" spc="0" baseline="0">
                <a:solidFill>
                  <a:srgbClr val="000000"/>
                </a:solidFill>
                <a:uFillTx/>
              </a:defRPr>
            </a:pPr>
            <a:endParaRPr lang="fr-FR" sz="5400" b="1" kern="0" dirty="0">
              <a:solidFill>
                <a:srgbClr val="44546A"/>
              </a:solidFill>
              <a:latin typeface="Calibri"/>
              <a:ea typeface="Calibri"/>
              <a:cs typeface="Calibri"/>
            </a:endParaRPr>
          </a:p>
        </p:txBody>
      </p:sp>
      <p:sp>
        <p:nvSpPr>
          <p:cNvPr id="5" name="ZoneTexte 4">
            <a:extLst>
              <a:ext uri="{FF2B5EF4-FFF2-40B4-BE49-F238E27FC236}">
                <a16:creationId xmlns:a16="http://schemas.microsoft.com/office/drawing/2014/main" id="{CFB53B1B-B718-5DFC-E776-87E1005C3D2A}"/>
              </a:ext>
            </a:extLst>
          </p:cNvPr>
          <p:cNvSpPr txBox="1"/>
          <p:nvPr/>
        </p:nvSpPr>
        <p:spPr>
          <a:xfrm>
            <a:off x="8761639" y="5277378"/>
            <a:ext cx="1509032" cy="590931"/>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 min</a:t>
            </a:r>
          </a:p>
        </p:txBody>
      </p:sp>
    </p:spTree>
    <p:extLst>
      <p:ext uri="{BB962C8B-B14F-4D97-AF65-F5344CB8AC3E}">
        <p14:creationId xmlns:p14="http://schemas.microsoft.com/office/powerpoint/2010/main" val="248529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peinture, dessin humoristique, lion, mammifère&#10;&#10;Le contenu généré par l’IA peut être incorrect.">
            <a:extLst>
              <a:ext uri="{FF2B5EF4-FFF2-40B4-BE49-F238E27FC236}">
                <a16:creationId xmlns:a16="http://schemas.microsoft.com/office/drawing/2014/main" id="{30A2DAA4-63A9-6E0D-F374-CDF3075D3CE4}"/>
              </a:ext>
            </a:extLst>
          </p:cNvPr>
          <p:cNvPicPr>
            <a:picLocks noChangeAspect="1"/>
          </p:cNvPicPr>
          <p:nvPr/>
        </p:nvPicPr>
        <p:blipFill>
          <a:blip r:embed="rId2"/>
          <a:stretch>
            <a:fillRect/>
          </a:stretch>
        </p:blipFill>
        <p:spPr>
          <a:xfrm>
            <a:off x="716333" y="1671268"/>
            <a:ext cx="6097422" cy="4026314"/>
          </a:xfrm>
          <a:prstGeom prst="rect">
            <a:avLst/>
          </a:prstGeom>
        </p:spPr>
      </p:pic>
      <p:sp>
        <p:nvSpPr>
          <p:cNvPr id="4" name="ZoneTexte 11">
            <a:extLst>
              <a:ext uri="{FF2B5EF4-FFF2-40B4-BE49-F238E27FC236}">
                <a16:creationId xmlns:a16="http://schemas.microsoft.com/office/drawing/2014/main" id="{9B51F0A7-86F4-3161-E92D-9E5FA8C09FD0}"/>
              </a:ext>
            </a:extLst>
          </p:cNvPr>
          <p:cNvSpPr txBox="1"/>
          <p:nvPr/>
        </p:nvSpPr>
        <p:spPr>
          <a:xfrm>
            <a:off x="716333" y="202554"/>
            <a:ext cx="11033215" cy="523220"/>
          </a:xfrm>
          <a:prstGeom prst="rect">
            <a:avLst/>
          </a:prstGeom>
          <a:noFill/>
        </p:spPr>
        <p:txBody>
          <a:bodyPr wrap="square">
            <a:spAutoFit/>
          </a:bodyPr>
          <a:lstStyle/>
          <a:p>
            <a:pPr defTabSz="342900">
              <a:spcAft>
                <a:spcPts val="450"/>
              </a:spcAft>
            </a:pPr>
            <a:r>
              <a:rPr lang="fr-FR" altLang="fr-FR" sz="1400" b="1" dirty="0">
                <a:solidFill>
                  <a:srgbClr val="E7E6E6">
                    <a:lumMod val="50000"/>
                  </a:srgbClr>
                </a:solidFill>
                <a:latin typeface="Calibri" panose="020F0502020204030204"/>
              </a:rPr>
              <a:t>On voit bien sur l’image que les animaux se rassemblent. Ils discutent et s’écoutent les uns les autres. Ce genre de situation ne se trouve que dans un récit imaginaire : un conte, un récit fantastique ou un récit merveilleux. </a:t>
            </a:r>
          </a:p>
        </p:txBody>
      </p:sp>
      <p:sp>
        <p:nvSpPr>
          <p:cNvPr id="5" name="Espace réservé du texte 2">
            <a:extLst>
              <a:ext uri="{FF2B5EF4-FFF2-40B4-BE49-F238E27FC236}">
                <a16:creationId xmlns:a16="http://schemas.microsoft.com/office/drawing/2014/main" id="{8D722E72-F720-5AF5-5846-42CA231122D6}"/>
              </a:ext>
            </a:extLst>
          </p:cNvPr>
          <p:cNvSpPr txBox="1">
            <a:spLocks/>
          </p:cNvSpPr>
          <p:nvPr/>
        </p:nvSpPr>
        <p:spPr>
          <a:xfrm>
            <a:off x="716332" y="725774"/>
            <a:ext cx="9794351" cy="26728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 relever  qui sont les personnages (des animaux) ce qu’ils  font (ils parlent).  </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387757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DCFA2-0B12-964A-7A6F-36A15298DDD2}"/>
            </a:ext>
          </a:extLst>
        </p:cNvPr>
        <p:cNvGrpSpPr/>
        <p:nvPr/>
      </p:nvGrpSpPr>
      <p:grpSpPr>
        <a:xfrm>
          <a:off x="0" y="0"/>
          <a:ext cx="0" cy="0"/>
          <a:chOff x="0" y="0"/>
          <a:chExt cx="0" cy="0"/>
        </a:xfrm>
      </p:grpSpPr>
      <p:pic>
        <p:nvPicPr>
          <p:cNvPr id="3" name="Image 2" descr="Une image contenant peinture, dessin humoristique, lion, mammifère&#10;&#10;Le contenu généré par l’IA peut être incorrect.">
            <a:extLst>
              <a:ext uri="{FF2B5EF4-FFF2-40B4-BE49-F238E27FC236}">
                <a16:creationId xmlns:a16="http://schemas.microsoft.com/office/drawing/2014/main" id="{0FBC717F-2E1C-E852-AF2D-A399D645FF15}"/>
              </a:ext>
            </a:extLst>
          </p:cNvPr>
          <p:cNvPicPr>
            <a:picLocks noChangeAspect="1"/>
          </p:cNvPicPr>
          <p:nvPr/>
        </p:nvPicPr>
        <p:blipFill>
          <a:blip r:embed="rId2"/>
          <a:stretch>
            <a:fillRect/>
          </a:stretch>
        </p:blipFill>
        <p:spPr>
          <a:xfrm>
            <a:off x="716333" y="1671268"/>
            <a:ext cx="6097422" cy="4026314"/>
          </a:xfrm>
          <a:prstGeom prst="rect">
            <a:avLst/>
          </a:prstGeom>
        </p:spPr>
      </p:pic>
      <p:sp>
        <p:nvSpPr>
          <p:cNvPr id="4" name="ZoneTexte 3">
            <a:extLst>
              <a:ext uri="{FF2B5EF4-FFF2-40B4-BE49-F238E27FC236}">
                <a16:creationId xmlns:a16="http://schemas.microsoft.com/office/drawing/2014/main" id="{CFA01627-38C0-2F54-C096-8944C6DB1FB4}"/>
              </a:ext>
            </a:extLst>
          </p:cNvPr>
          <p:cNvSpPr txBox="1"/>
          <p:nvPr/>
        </p:nvSpPr>
        <p:spPr>
          <a:xfrm>
            <a:off x="7855975" y="3684425"/>
            <a:ext cx="3490452" cy="477054"/>
          </a:xfrm>
          <a:prstGeom prst="rect">
            <a:avLst/>
          </a:prstGeom>
          <a:noFill/>
        </p:spPr>
        <p:txBody>
          <a:bodyPr wrap="square">
            <a:spAutoFit/>
          </a:bodyPr>
          <a:lstStyle/>
          <a:p>
            <a:r>
              <a:rPr kumimoji="0" lang="fr-FR" sz="2500" b="1"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Calibri" panose="020F0502020204030204" pitchFamily="34" charset="0"/>
                <a:cs typeface="Calibri" panose="020F0502020204030204" pitchFamily="34" charset="0"/>
              </a:rPr>
              <a:t>Il était une fois</a:t>
            </a:r>
            <a:endParaRPr lang="fr-FR" dirty="0">
              <a:solidFill>
                <a:schemeClr val="bg2">
                  <a:lumMod val="10000"/>
                </a:schemeClr>
              </a:solidFill>
            </a:endParaRPr>
          </a:p>
        </p:txBody>
      </p:sp>
      <p:sp>
        <p:nvSpPr>
          <p:cNvPr id="5" name="ZoneTexte 11">
            <a:extLst>
              <a:ext uri="{FF2B5EF4-FFF2-40B4-BE49-F238E27FC236}">
                <a16:creationId xmlns:a16="http://schemas.microsoft.com/office/drawing/2014/main" id="{4472DEC0-368A-A5CA-19D5-A98FB8233716}"/>
              </a:ext>
            </a:extLst>
          </p:cNvPr>
          <p:cNvSpPr txBox="1"/>
          <p:nvPr/>
        </p:nvSpPr>
        <p:spPr>
          <a:xfrm>
            <a:off x="716333" y="202554"/>
            <a:ext cx="10838681" cy="523220"/>
          </a:xfrm>
          <a:prstGeom prst="rect">
            <a:avLst/>
          </a:prstGeom>
          <a:noFill/>
        </p:spPr>
        <p:txBody>
          <a:bodyPr wrap="square">
            <a:spAutoFit/>
          </a:bodyPr>
          <a:lstStyle/>
          <a:p>
            <a:pPr defTabSz="342900">
              <a:spcAft>
                <a:spcPts val="450"/>
              </a:spcAft>
            </a:pPr>
            <a:r>
              <a:rPr lang="fr-FR" altLang="fr-FR" sz="1400" b="1" dirty="0">
                <a:solidFill>
                  <a:srgbClr val="E7E6E6">
                    <a:lumMod val="50000"/>
                  </a:srgbClr>
                </a:solidFill>
                <a:latin typeface="Calibri" panose="020F0502020204030204"/>
              </a:rPr>
              <a:t>En observant cette image, on remarque des personnages du monde animalier réunis comme dans une histoire. Ce type de scène nous rappelle les contes, qui commencent souvent par une formule bien connue : « </a:t>
            </a:r>
            <a:r>
              <a:rPr lang="fr-FR" altLang="fr-FR" sz="1400" b="1" i="1" dirty="0">
                <a:solidFill>
                  <a:srgbClr val="E7E6E6">
                    <a:lumMod val="50000"/>
                  </a:srgbClr>
                </a:solidFill>
                <a:latin typeface="Calibri" panose="020F0502020204030204"/>
              </a:rPr>
              <a:t>Il était une fois</a:t>
            </a:r>
            <a:r>
              <a:rPr lang="fr-FR" altLang="fr-FR" sz="1400" b="1" dirty="0">
                <a:solidFill>
                  <a:srgbClr val="E7E6E6">
                    <a:lumMod val="50000"/>
                  </a:srgbClr>
                </a:solidFill>
                <a:latin typeface="Calibri" panose="020F0502020204030204"/>
              </a:rPr>
              <a:t>… ».</a:t>
            </a:r>
          </a:p>
        </p:txBody>
      </p:sp>
      <p:sp>
        <p:nvSpPr>
          <p:cNvPr id="6" name="Espace réservé du texte 2">
            <a:extLst>
              <a:ext uri="{FF2B5EF4-FFF2-40B4-BE49-F238E27FC236}">
                <a16:creationId xmlns:a16="http://schemas.microsoft.com/office/drawing/2014/main" id="{C4158504-4453-C575-4209-CF65A0045A5E}"/>
              </a:ext>
            </a:extLst>
          </p:cNvPr>
          <p:cNvSpPr txBox="1">
            <a:spLocks/>
          </p:cNvSpPr>
          <p:nvPr/>
        </p:nvSpPr>
        <p:spPr>
          <a:xfrm>
            <a:off x="636986" y="725774"/>
            <a:ext cx="7634702" cy="219332"/>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Demander à 3 élèves de répéter  l’expression « Il était une fois »..</a:t>
            </a:r>
          </a:p>
        </p:txBody>
      </p:sp>
    </p:spTree>
    <p:extLst>
      <p:ext uri="{BB962C8B-B14F-4D97-AF65-F5344CB8AC3E}">
        <p14:creationId xmlns:p14="http://schemas.microsoft.com/office/powerpoint/2010/main" val="365790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05B7D-7EF6-9105-9AA9-4DCB146BA92A}"/>
            </a:ext>
          </a:extLst>
        </p:cNvPr>
        <p:cNvGrpSpPr/>
        <p:nvPr/>
      </p:nvGrpSpPr>
      <p:grpSpPr>
        <a:xfrm>
          <a:off x="0" y="0"/>
          <a:ext cx="0" cy="0"/>
          <a:chOff x="0" y="0"/>
          <a:chExt cx="0" cy="0"/>
        </a:xfrm>
      </p:grpSpPr>
      <p:pic>
        <p:nvPicPr>
          <p:cNvPr id="3" name="Image 2" descr="Une image contenant peinture, dessin humoristique, lion, mammifère&#10;&#10;Le contenu généré par l’IA peut être incorrect.">
            <a:extLst>
              <a:ext uri="{FF2B5EF4-FFF2-40B4-BE49-F238E27FC236}">
                <a16:creationId xmlns:a16="http://schemas.microsoft.com/office/drawing/2014/main" id="{8A3E9DC1-6436-0788-B31C-437E9ECCBAC1}"/>
              </a:ext>
            </a:extLst>
          </p:cNvPr>
          <p:cNvPicPr>
            <a:picLocks noChangeAspect="1"/>
          </p:cNvPicPr>
          <p:nvPr/>
        </p:nvPicPr>
        <p:blipFill>
          <a:blip r:embed="rId2"/>
          <a:stretch>
            <a:fillRect/>
          </a:stretch>
        </p:blipFill>
        <p:spPr>
          <a:xfrm>
            <a:off x="716333" y="1671268"/>
            <a:ext cx="6097422" cy="4026314"/>
          </a:xfrm>
          <a:prstGeom prst="rect">
            <a:avLst/>
          </a:prstGeom>
        </p:spPr>
      </p:pic>
      <p:sp>
        <p:nvSpPr>
          <p:cNvPr id="8" name="ZoneTexte 7">
            <a:extLst>
              <a:ext uri="{FF2B5EF4-FFF2-40B4-BE49-F238E27FC236}">
                <a16:creationId xmlns:a16="http://schemas.microsoft.com/office/drawing/2014/main" id="{1299BDA0-77CD-515F-4696-2E2F04AFFC6D}"/>
              </a:ext>
            </a:extLst>
          </p:cNvPr>
          <p:cNvSpPr txBox="1"/>
          <p:nvPr/>
        </p:nvSpPr>
        <p:spPr>
          <a:xfrm>
            <a:off x="570271" y="5805737"/>
            <a:ext cx="11346426" cy="477054"/>
          </a:xfrm>
          <a:prstGeom prst="rect">
            <a:avLst/>
          </a:prstGeom>
          <a:noFill/>
        </p:spPr>
        <p:txBody>
          <a:bodyPr wrap="square">
            <a:spAutoFit/>
          </a:bodyPr>
          <a:lstStyle/>
          <a:p>
            <a:r>
              <a:rPr lang="fr-FR" sz="25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Il était une fois</a:t>
            </a:r>
            <a:r>
              <a:rPr lang="fr-FR" sz="2500" b="1" dirty="0">
                <a:latin typeface="Calibri" panose="020F0502020204030204" pitchFamily="34" charset="0"/>
                <a:ea typeface="Calibri" panose="020F0502020204030204" pitchFamily="34" charset="0"/>
                <a:cs typeface="Calibri" panose="020F0502020204030204" pitchFamily="34" charset="0"/>
              </a:rPr>
              <a:t>, dans un pays lointain, un royaume caché où les animaux parlaient.</a:t>
            </a:r>
          </a:p>
        </p:txBody>
      </p:sp>
      <p:sp>
        <p:nvSpPr>
          <p:cNvPr id="9" name="ZoneTexte 8">
            <a:extLst>
              <a:ext uri="{FF2B5EF4-FFF2-40B4-BE49-F238E27FC236}">
                <a16:creationId xmlns:a16="http://schemas.microsoft.com/office/drawing/2014/main" id="{8D2D0772-57AC-F316-7273-EA443522706E}"/>
              </a:ext>
            </a:extLst>
          </p:cNvPr>
          <p:cNvSpPr txBox="1"/>
          <p:nvPr/>
        </p:nvSpPr>
        <p:spPr>
          <a:xfrm>
            <a:off x="7855975" y="3684425"/>
            <a:ext cx="3490452" cy="477054"/>
          </a:xfrm>
          <a:prstGeom prst="rect">
            <a:avLst/>
          </a:prstGeom>
          <a:noFill/>
        </p:spPr>
        <p:txBody>
          <a:bodyPr wrap="square">
            <a:spAutoFit/>
          </a:bodyPr>
          <a:lstStyle/>
          <a:p>
            <a:r>
              <a:rPr kumimoji="0" lang="fr-FR" sz="2500" b="1"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Calibri" panose="020F0502020204030204" pitchFamily="34" charset="0"/>
                <a:cs typeface="Calibri" panose="020F0502020204030204" pitchFamily="34" charset="0"/>
              </a:rPr>
              <a:t>Il était une fois</a:t>
            </a:r>
            <a:endParaRPr lang="fr-FR" dirty="0">
              <a:solidFill>
                <a:schemeClr val="bg2">
                  <a:lumMod val="10000"/>
                </a:schemeClr>
              </a:solidFill>
            </a:endParaRPr>
          </a:p>
        </p:txBody>
      </p:sp>
      <p:sp>
        <p:nvSpPr>
          <p:cNvPr id="10" name="ZoneTexte 11">
            <a:extLst>
              <a:ext uri="{FF2B5EF4-FFF2-40B4-BE49-F238E27FC236}">
                <a16:creationId xmlns:a16="http://schemas.microsoft.com/office/drawing/2014/main" id="{CA44E002-970C-81E3-F45F-8DE05F809D94}"/>
              </a:ext>
            </a:extLst>
          </p:cNvPr>
          <p:cNvSpPr txBox="1"/>
          <p:nvPr/>
        </p:nvSpPr>
        <p:spPr>
          <a:xfrm>
            <a:off x="716333" y="182889"/>
            <a:ext cx="8426689"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Voici une phrase avec la formule « </a:t>
            </a:r>
            <a:r>
              <a:rPr lang="fr-FR" sz="1400" b="1" i="1" dirty="0">
                <a:solidFill>
                  <a:srgbClr val="E7E6E6">
                    <a:lumMod val="50000"/>
                  </a:srgbClr>
                </a:solidFill>
                <a:latin typeface="Calibri" panose="020F0502020204030204"/>
              </a:rPr>
              <a:t>Il était une fois </a:t>
            </a:r>
            <a:r>
              <a:rPr lang="fr-FR" sz="1400" b="1" dirty="0">
                <a:solidFill>
                  <a:srgbClr val="E7E6E6">
                    <a:lumMod val="50000"/>
                  </a:srgbClr>
                </a:solidFill>
                <a:latin typeface="Calibri" panose="020F0502020204030204"/>
              </a:rPr>
              <a:t>». Je vais la lire à haute voix. Ecoutez bien!</a:t>
            </a:r>
            <a:r>
              <a:rPr lang="fr-FR" altLang="fr-FR" sz="1400" b="1" dirty="0">
                <a:solidFill>
                  <a:srgbClr val="E7E6E6">
                    <a:lumMod val="50000"/>
                  </a:srgbClr>
                </a:solidFill>
                <a:latin typeface="Calibri" panose="020F0502020204030204"/>
              </a:rPr>
              <a:t> </a:t>
            </a:r>
          </a:p>
        </p:txBody>
      </p:sp>
      <p:sp>
        <p:nvSpPr>
          <p:cNvPr id="11" name="Espace réservé du texte 2">
            <a:extLst>
              <a:ext uri="{FF2B5EF4-FFF2-40B4-BE49-F238E27FC236}">
                <a16:creationId xmlns:a16="http://schemas.microsoft.com/office/drawing/2014/main" id="{BA4FB884-FE1F-8E21-19B4-AB2D466BADAE}"/>
              </a:ext>
            </a:extLst>
          </p:cNvPr>
          <p:cNvSpPr txBox="1">
            <a:spLocks/>
          </p:cNvSpPr>
          <p:nvPr/>
        </p:nvSpPr>
        <p:spPr>
          <a:xfrm>
            <a:off x="716333" y="435078"/>
            <a:ext cx="7634702" cy="219332"/>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3 élèves pour lire la phrase à haute voix.</a:t>
            </a:r>
          </a:p>
        </p:txBody>
      </p:sp>
    </p:spTree>
    <p:extLst>
      <p:ext uri="{BB962C8B-B14F-4D97-AF65-F5344CB8AC3E}">
        <p14:creationId xmlns:p14="http://schemas.microsoft.com/office/powerpoint/2010/main" val="3392450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825FE-2C5A-7366-C324-CF56447090A5}"/>
            </a:ext>
          </a:extLst>
        </p:cNvPr>
        <p:cNvGrpSpPr/>
        <p:nvPr/>
      </p:nvGrpSpPr>
      <p:grpSpPr>
        <a:xfrm>
          <a:off x="0" y="0"/>
          <a:ext cx="0" cy="0"/>
          <a:chOff x="0" y="0"/>
          <a:chExt cx="0" cy="0"/>
        </a:xfrm>
      </p:grpSpPr>
      <p:pic>
        <p:nvPicPr>
          <p:cNvPr id="6" name="Image 5" descr="Une image contenant dessin humoristique, Visage humain, art&#10;&#10;Le contenu généré par l’IA peut être incorrect.">
            <a:extLst>
              <a:ext uri="{FF2B5EF4-FFF2-40B4-BE49-F238E27FC236}">
                <a16:creationId xmlns:a16="http://schemas.microsoft.com/office/drawing/2014/main" id="{B1719C0D-62EC-D695-CC0E-5F05E53A4412}"/>
              </a:ext>
            </a:extLst>
          </p:cNvPr>
          <p:cNvPicPr>
            <a:picLocks noChangeAspect="1"/>
          </p:cNvPicPr>
          <p:nvPr/>
        </p:nvPicPr>
        <p:blipFill>
          <a:blip r:embed="rId2"/>
          <a:stretch>
            <a:fillRect/>
          </a:stretch>
        </p:blipFill>
        <p:spPr>
          <a:xfrm>
            <a:off x="716333" y="1671268"/>
            <a:ext cx="6097422" cy="4026314"/>
          </a:xfrm>
          <a:prstGeom prst="rect">
            <a:avLst/>
          </a:prstGeom>
        </p:spPr>
      </p:pic>
      <p:sp>
        <p:nvSpPr>
          <p:cNvPr id="5" name="Espace réservé du texte 2">
            <a:extLst>
              <a:ext uri="{FF2B5EF4-FFF2-40B4-BE49-F238E27FC236}">
                <a16:creationId xmlns:a16="http://schemas.microsoft.com/office/drawing/2014/main" id="{33ACC3F0-F308-97DB-A175-8477DF293E67}"/>
              </a:ext>
            </a:extLst>
          </p:cNvPr>
          <p:cNvSpPr txBox="1">
            <a:spLocks/>
          </p:cNvSpPr>
          <p:nvPr/>
        </p:nvSpPr>
        <p:spPr>
          <a:xfrm>
            <a:off x="637673" y="756001"/>
            <a:ext cx="11239695" cy="28621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et remarquer que le sorcier  </a:t>
            </a:r>
            <a:r>
              <a:rPr lang="fr-FR" sz="1400" dirty="0" err="1">
                <a:solidFill>
                  <a:srgbClr val="E7E6E6">
                    <a:lumMod val="75000"/>
                  </a:srgbClr>
                </a:solidFill>
                <a:latin typeface="Calibri"/>
              </a:rPr>
              <a:t>uilise</a:t>
            </a:r>
            <a:r>
              <a:rPr lang="fr-FR" sz="1400" dirty="0">
                <a:solidFill>
                  <a:srgbClr val="E7E6E6">
                    <a:lumMod val="75000"/>
                  </a:srgbClr>
                </a:solidFill>
                <a:latin typeface="Calibri"/>
              </a:rPr>
              <a:t> la magie pour faire bouger des objets (il lève la main pour soulever des objets.)</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
        <p:nvSpPr>
          <p:cNvPr id="2" name="ZoneTexte 11">
            <a:extLst>
              <a:ext uri="{FF2B5EF4-FFF2-40B4-BE49-F238E27FC236}">
                <a16:creationId xmlns:a16="http://schemas.microsoft.com/office/drawing/2014/main" id="{3B378392-EED8-57F8-887E-D16662F9E62C}"/>
              </a:ext>
            </a:extLst>
          </p:cNvPr>
          <p:cNvSpPr txBox="1"/>
          <p:nvPr/>
        </p:nvSpPr>
        <p:spPr>
          <a:xfrm>
            <a:off x="716332" y="232781"/>
            <a:ext cx="10571100" cy="523220"/>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On voit bien que dans les récits imaginaires, certains personnages possèdent des pouvoirs magiques et vivent des aventures extraordinaires. On les appelle des « sorciers ».</a:t>
            </a:r>
            <a:endParaRPr lang="fr-FR" altLang="fr-FR" sz="1400" b="1" dirty="0">
              <a:solidFill>
                <a:srgbClr val="E7E6E6">
                  <a:lumMod val="50000"/>
                </a:srgbClr>
              </a:solidFill>
              <a:latin typeface="Calibri" panose="020F0502020204030204"/>
            </a:endParaRPr>
          </a:p>
        </p:txBody>
      </p:sp>
    </p:spTree>
    <p:extLst>
      <p:ext uri="{BB962C8B-B14F-4D97-AF65-F5344CB8AC3E}">
        <p14:creationId xmlns:p14="http://schemas.microsoft.com/office/powerpoint/2010/main" val="1004884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1A320-9D59-512F-5AC7-83E65C05238F}"/>
            </a:ext>
          </a:extLst>
        </p:cNvPr>
        <p:cNvGrpSpPr/>
        <p:nvPr/>
      </p:nvGrpSpPr>
      <p:grpSpPr>
        <a:xfrm>
          <a:off x="0" y="0"/>
          <a:ext cx="0" cy="0"/>
          <a:chOff x="0" y="0"/>
          <a:chExt cx="0" cy="0"/>
        </a:xfrm>
      </p:grpSpPr>
      <p:pic>
        <p:nvPicPr>
          <p:cNvPr id="6" name="Image 5" descr="Une image contenant dessin humoristique, Visage humain, art&#10;&#10;Le contenu généré par l’IA peut être incorrect.">
            <a:extLst>
              <a:ext uri="{FF2B5EF4-FFF2-40B4-BE49-F238E27FC236}">
                <a16:creationId xmlns:a16="http://schemas.microsoft.com/office/drawing/2014/main" id="{178E8762-7EDC-3C2F-03C7-B5F1DCB33330}"/>
              </a:ext>
            </a:extLst>
          </p:cNvPr>
          <p:cNvPicPr>
            <a:picLocks noChangeAspect="1"/>
          </p:cNvPicPr>
          <p:nvPr/>
        </p:nvPicPr>
        <p:blipFill>
          <a:blip r:embed="rId2"/>
          <a:stretch>
            <a:fillRect/>
          </a:stretch>
        </p:blipFill>
        <p:spPr>
          <a:xfrm>
            <a:off x="716333" y="1671268"/>
            <a:ext cx="6097422" cy="4026314"/>
          </a:xfrm>
          <a:prstGeom prst="rect">
            <a:avLst/>
          </a:prstGeom>
        </p:spPr>
      </p:pic>
      <p:sp>
        <p:nvSpPr>
          <p:cNvPr id="4" name="ZoneTexte 11">
            <a:extLst>
              <a:ext uri="{FF2B5EF4-FFF2-40B4-BE49-F238E27FC236}">
                <a16:creationId xmlns:a16="http://schemas.microsoft.com/office/drawing/2014/main" id="{5F045DE9-6670-6F98-4302-A45CEBA604FA}"/>
              </a:ext>
            </a:extLst>
          </p:cNvPr>
          <p:cNvSpPr txBox="1"/>
          <p:nvPr/>
        </p:nvSpPr>
        <p:spPr>
          <a:xfrm>
            <a:off x="716333" y="202554"/>
            <a:ext cx="11033215" cy="307777"/>
          </a:xfrm>
          <a:prstGeom prst="rect">
            <a:avLst/>
          </a:prstGeom>
          <a:noFill/>
        </p:spPr>
        <p:txBody>
          <a:bodyPr wrap="square">
            <a:spAutoFit/>
          </a:bodyPr>
          <a:lstStyle/>
          <a:p>
            <a:pPr defTabSz="342900">
              <a:spcAft>
                <a:spcPts val="450"/>
              </a:spcAft>
            </a:pPr>
            <a:r>
              <a:rPr lang="fr-FR" altLang="fr-FR" sz="1400" b="1" dirty="0">
                <a:solidFill>
                  <a:srgbClr val="E7E6E6">
                    <a:lumMod val="50000"/>
                  </a:srgbClr>
                </a:solidFill>
                <a:latin typeface="Calibri" panose="020F0502020204030204"/>
              </a:rPr>
              <a:t>On voit bien sur l’image que le personnage soulève des objets avec ses pouvoirs magiques. C’est un sorcier.</a:t>
            </a:r>
          </a:p>
        </p:txBody>
      </p:sp>
      <p:sp>
        <p:nvSpPr>
          <p:cNvPr id="8" name="ZoneTexte 7">
            <a:extLst>
              <a:ext uri="{FF2B5EF4-FFF2-40B4-BE49-F238E27FC236}">
                <a16:creationId xmlns:a16="http://schemas.microsoft.com/office/drawing/2014/main" id="{2C7C57AE-D0A4-E21D-694D-2E63263EAF1F}"/>
              </a:ext>
            </a:extLst>
          </p:cNvPr>
          <p:cNvSpPr txBox="1"/>
          <p:nvPr/>
        </p:nvSpPr>
        <p:spPr>
          <a:xfrm>
            <a:off x="7855975" y="3684425"/>
            <a:ext cx="3490452" cy="477054"/>
          </a:xfrm>
          <a:prstGeom prst="rect">
            <a:avLst/>
          </a:prstGeom>
          <a:noFill/>
        </p:spPr>
        <p:txBody>
          <a:bodyPr wrap="square">
            <a:spAutoFit/>
          </a:bodyPr>
          <a:lstStyle/>
          <a:p>
            <a:r>
              <a:rPr kumimoji="0" lang="fr-FR" sz="2500" b="1"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Calibri" panose="020F0502020204030204" pitchFamily="34" charset="0"/>
                <a:cs typeface="Calibri" panose="020F0502020204030204" pitchFamily="34" charset="0"/>
              </a:rPr>
              <a:t>Un sorcier</a:t>
            </a:r>
            <a:endParaRPr lang="fr-FR" dirty="0">
              <a:solidFill>
                <a:schemeClr val="bg2">
                  <a:lumMod val="10000"/>
                </a:schemeClr>
              </a:solidFill>
            </a:endParaRPr>
          </a:p>
        </p:txBody>
      </p:sp>
      <p:sp>
        <p:nvSpPr>
          <p:cNvPr id="9" name="Espace réservé du texte 2">
            <a:extLst>
              <a:ext uri="{FF2B5EF4-FFF2-40B4-BE49-F238E27FC236}">
                <a16:creationId xmlns:a16="http://schemas.microsoft.com/office/drawing/2014/main" id="{BC50CB74-4EC5-1835-276A-DC36F36DAB2F}"/>
              </a:ext>
            </a:extLst>
          </p:cNvPr>
          <p:cNvSpPr txBox="1">
            <a:spLocks/>
          </p:cNvSpPr>
          <p:nvPr/>
        </p:nvSpPr>
        <p:spPr>
          <a:xfrm>
            <a:off x="716333" y="510331"/>
            <a:ext cx="7634702" cy="219332"/>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Demander à 3 élèves de répéter le mot « sorcier »..</a:t>
            </a:r>
          </a:p>
        </p:txBody>
      </p:sp>
    </p:spTree>
    <p:extLst>
      <p:ext uri="{BB962C8B-B14F-4D97-AF65-F5344CB8AC3E}">
        <p14:creationId xmlns:p14="http://schemas.microsoft.com/office/powerpoint/2010/main" val="2020417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01D6B-5751-11F6-94F9-2E9ABD1DE2FE}"/>
            </a:ext>
          </a:extLst>
        </p:cNvPr>
        <p:cNvGrpSpPr/>
        <p:nvPr/>
      </p:nvGrpSpPr>
      <p:grpSpPr>
        <a:xfrm>
          <a:off x="0" y="0"/>
          <a:ext cx="0" cy="0"/>
          <a:chOff x="0" y="0"/>
          <a:chExt cx="0" cy="0"/>
        </a:xfrm>
      </p:grpSpPr>
      <p:pic>
        <p:nvPicPr>
          <p:cNvPr id="6" name="Image 5" descr="Une image contenant dessin humoristique, Visage humain, art&#10;&#10;Le contenu généré par l’IA peut être incorrect.">
            <a:extLst>
              <a:ext uri="{FF2B5EF4-FFF2-40B4-BE49-F238E27FC236}">
                <a16:creationId xmlns:a16="http://schemas.microsoft.com/office/drawing/2014/main" id="{7CE0944D-DB95-0C75-4B01-B2CA638E6808}"/>
              </a:ext>
            </a:extLst>
          </p:cNvPr>
          <p:cNvPicPr>
            <a:picLocks noChangeAspect="1"/>
          </p:cNvPicPr>
          <p:nvPr/>
        </p:nvPicPr>
        <p:blipFill>
          <a:blip r:embed="rId2"/>
          <a:stretch>
            <a:fillRect/>
          </a:stretch>
        </p:blipFill>
        <p:spPr>
          <a:xfrm>
            <a:off x="716333" y="1671268"/>
            <a:ext cx="6097422" cy="4026314"/>
          </a:xfrm>
          <a:prstGeom prst="rect">
            <a:avLst/>
          </a:prstGeom>
        </p:spPr>
      </p:pic>
      <p:sp>
        <p:nvSpPr>
          <p:cNvPr id="2" name="ZoneTexte 1">
            <a:extLst>
              <a:ext uri="{FF2B5EF4-FFF2-40B4-BE49-F238E27FC236}">
                <a16:creationId xmlns:a16="http://schemas.microsoft.com/office/drawing/2014/main" id="{C901AB59-190B-7CE2-701B-118FC51135D3}"/>
              </a:ext>
            </a:extLst>
          </p:cNvPr>
          <p:cNvSpPr txBox="1"/>
          <p:nvPr/>
        </p:nvSpPr>
        <p:spPr>
          <a:xfrm>
            <a:off x="7855975" y="3684425"/>
            <a:ext cx="3490452" cy="477054"/>
          </a:xfrm>
          <a:prstGeom prst="rect">
            <a:avLst/>
          </a:prstGeom>
          <a:noFill/>
        </p:spPr>
        <p:txBody>
          <a:bodyPr wrap="square">
            <a:spAutoFit/>
          </a:bodyPr>
          <a:lstStyle/>
          <a:p>
            <a:r>
              <a:rPr kumimoji="0" lang="fr-FR" sz="2500" b="1"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Calibri" panose="020F0502020204030204" pitchFamily="34" charset="0"/>
                <a:cs typeface="Calibri" panose="020F0502020204030204" pitchFamily="34" charset="0"/>
              </a:rPr>
              <a:t>Un sorcier</a:t>
            </a:r>
            <a:endParaRPr lang="fr-FR" dirty="0">
              <a:solidFill>
                <a:schemeClr val="bg2">
                  <a:lumMod val="10000"/>
                </a:schemeClr>
              </a:solidFill>
            </a:endParaRPr>
          </a:p>
        </p:txBody>
      </p:sp>
      <p:sp>
        <p:nvSpPr>
          <p:cNvPr id="3" name="ZoneTexte 11">
            <a:extLst>
              <a:ext uri="{FF2B5EF4-FFF2-40B4-BE49-F238E27FC236}">
                <a16:creationId xmlns:a16="http://schemas.microsoft.com/office/drawing/2014/main" id="{69DE56C0-4DCB-FEB7-5BA3-5C972B9537A7}"/>
              </a:ext>
            </a:extLst>
          </p:cNvPr>
          <p:cNvSpPr txBox="1"/>
          <p:nvPr/>
        </p:nvSpPr>
        <p:spPr>
          <a:xfrm>
            <a:off x="716332" y="232781"/>
            <a:ext cx="8426689"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Voici une phrase avec le mot « </a:t>
            </a:r>
            <a:r>
              <a:rPr lang="fr-FR" sz="1400" b="1" i="1" dirty="0">
                <a:solidFill>
                  <a:srgbClr val="E7E6E6">
                    <a:lumMod val="50000"/>
                  </a:srgbClr>
                </a:solidFill>
                <a:latin typeface="Calibri" panose="020F0502020204030204"/>
              </a:rPr>
              <a:t>sorcier</a:t>
            </a:r>
            <a:r>
              <a:rPr lang="fr-FR" sz="1400" b="1" dirty="0">
                <a:solidFill>
                  <a:srgbClr val="E7E6E6">
                    <a:lumMod val="50000"/>
                  </a:srgbClr>
                </a:solidFill>
                <a:latin typeface="Calibri" panose="020F0502020204030204"/>
              </a:rPr>
              <a:t> ». Je vais la lire à haute voix. Ecoutez bien!</a:t>
            </a:r>
            <a:r>
              <a:rPr lang="fr-FR" altLang="fr-FR" sz="1400" b="1" dirty="0">
                <a:solidFill>
                  <a:srgbClr val="E7E6E6">
                    <a:lumMod val="50000"/>
                  </a:srgbClr>
                </a:solidFill>
                <a:latin typeface="Calibri" panose="020F0502020204030204"/>
              </a:rPr>
              <a:t> </a:t>
            </a:r>
          </a:p>
        </p:txBody>
      </p:sp>
      <p:sp>
        <p:nvSpPr>
          <p:cNvPr id="7" name="ZoneTexte 6">
            <a:extLst>
              <a:ext uri="{FF2B5EF4-FFF2-40B4-BE49-F238E27FC236}">
                <a16:creationId xmlns:a16="http://schemas.microsoft.com/office/drawing/2014/main" id="{4EACF22D-52BD-7CE3-2CC4-278D2149F086}"/>
              </a:ext>
            </a:extLst>
          </p:cNvPr>
          <p:cNvSpPr txBox="1"/>
          <p:nvPr/>
        </p:nvSpPr>
        <p:spPr>
          <a:xfrm>
            <a:off x="570271" y="5805737"/>
            <a:ext cx="11346426" cy="477054"/>
          </a:xfrm>
          <a:prstGeom prst="rect">
            <a:avLst/>
          </a:prstGeom>
          <a:noFill/>
        </p:spPr>
        <p:txBody>
          <a:bodyPr wrap="square">
            <a:spAutoFit/>
          </a:bodyPr>
          <a:lstStyle/>
          <a:p>
            <a:r>
              <a:rPr lang="fr-FR" sz="25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Un sorcier </a:t>
            </a:r>
            <a:r>
              <a:rPr lang="fr-FR" sz="2500" b="1"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leva la main et les objets se mirent à flotter dans l’air.</a:t>
            </a:r>
          </a:p>
        </p:txBody>
      </p:sp>
      <p:sp>
        <p:nvSpPr>
          <p:cNvPr id="8" name="Espace réservé du texte 2">
            <a:extLst>
              <a:ext uri="{FF2B5EF4-FFF2-40B4-BE49-F238E27FC236}">
                <a16:creationId xmlns:a16="http://schemas.microsoft.com/office/drawing/2014/main" id="{657B0011-1885-1D7C-F147-007E5B628BCD}"/>
              </a:ext>
            </a:extLst>
          </p:cNvPr>
          <p:cNvSpPr txBox="1">
            <a:spLocks/>
          </p:cNvSpPr>
          <p:nvPr/>
        </p:nvSpPr>
        <p:spPr>
          <a:xfrm>
            <a:off x="716332" y="520141"/>
            <a:ext cx="7634702" cy="219332"/>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3 élèves pour lire la phrase à haute voix.</a:t>
            </a:r>
          </a:p>
        </p:txBody>
      </p:sp>
    </p:spTree>
    <p:extLst>
      <p:ext uri="{BB962C8B-B14F-4D97-AF65-F5344CB8AC3E}">
        <p14:creationId xmlns:p14="http://schemas.microsoft.com/office/powerpoint/2010/main" val="4257964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45524-9018-160F-3402-A5ED508B80F9}"/>
            </a:ext>
          </a:extLst>
        </p:cNvPr>
        <p:cNvGrpSpPr/>
        <p:nvPr/>
      </p:nvGrpSpPr>
      <p:grpSpPr>
        <a:xfrm>
          <a:off x="0" y="0"/>
          <a:ext cx="0" cy="0"/>
          <a:chOff x="0" y="0"/>
          <a:chExt cx="0" cy="0"/>
        </a:xfrm>
      </p:grpSpPr>
      <p:sp>
        <p:nvSpPr>
          <p:cNvPr id="5" name="Espace réservé du texte 2">
            <a:extLst>
              <a:ext uri="{FF2B5EF4-FFF2-40B4-BE49-F238E27FC236}">
                <a16:creationId xmlns:a16="http://schemas.microsoft.com/office/drawing/2014/main" id="{90EEE906-3117-F28B-4EE5-9B02BF70267F}"/>
              </a:ext>
            </a:extLst>
          </p:cNvPr>
          <p:cNvSpPr txBox="1">
            <a:spLocks/>
          </p:cNvSpPr>
          <p:nvPr/>
        </p:nvSpPr>
        <p:spPr>
          <a:xfrm>
            <a:off x="637673" y="540558"/>
            <a:ext cx="9794351" cy="26728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 relever  ce que fait le personnage (il agite sa baguette magique.)</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
        <p:nvSpPr>
          <p:cNvPr id="2" name="ZoneTexte 11">
            <a:extLst>
              <a:ext uri="{FF2B5EF4-FFF2-40B4-BE49-F238E27FC236}">
                <a16:creationId xmlns:a16="http://schemas.microsoft.com/office/drawing/2014/main" id="{0B0F23F5-B21A-89C3-7E5E-F01137C660B6}"/>
              </a:ext>
            </a:extLst>
          </p:cNvPr>
          <p:cNvSpPr txBox="1"/>
          <p:nvPr/>
        </p:nvSpPr>
        <p:spPr>
          <a:xfrm>
            <a:off x="716332" y="232781"/>
            <a:ext cx="10571100"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Sur cette nouvelle image, on voit un jeune sorcier qui tient un objet . Il lui permet de lancer des sorts.</a:t>
            </a:r>
            <a:endParaRPr lang="fr-FR" altLang="fr-FR" sz="1400" b="1" dirty="0">
              <a:solidFill>
                <a:srgbClr val="E7E6E6">
                  <a:lumMod val="50000"/>
                </a:srgbClr>
              </a:solidFill>
              <a:latin typeface="Calibri" panose="020F0502020204030204"/>
            </a:endParaRPr>
          </a:p>
        </p:txBody>
      </p:sp>
      <p:pic>
        <p:nvPicPr>
          <p:cNvPr id="4" name="Image 3" descr="Une image contenant peinture, Dessin animé, dessin, illustration&#10;&#10;Le contenu généré par l’IA peut être incorrect.">
            <a:extLst>
              <a:ext uri="{FF2B5EF4-FFF2-40B4-BE49-F238E27FC236}">
                <a16:creationId xmlns:a16="http://schemas.microsoft.com/office/drawing/2014/main" id="{22969AD3-BAFC-8B50-1C11-EABEB6869A1E}"/>
              </a:ext>
            </a:extLst>
          </p:cNvPr>
          <p:cNvPicPr>
            <a:picLocks noChangeAspect="1"/>
          </p:cNvPicPr>
          <p:nvPr/>
        </p:nvPicPr>
        <p:blipFill>
          <a:blip r:embed="rId2"/>
          <a:stretch>
            <a:fillRect/>
          </a:stretch>
        </p:blipFill>
        <p:spPr>
          <a:xfrm>
            <a:off x="1158515" y="1186743"/>
            <a:ext cx="4711343" cy="4629407"/>
          </a:xfrm>
          <a:prstGeom prst="rect">
            <a:avLst/>
          </a:prstGeom>
        </p:spPr>
      </p:pic>
    </p:spTree>
    <p:extLst>
      <p:ext uri="{BB962C8B-B14F-4D97-AF65-F5344CB8AC3E}">
        <p14:creationId xmlns:p14="http://schemas.microsoft.com/office/powerpoint/2010/main" val="3316418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8B6BE-F99F-5058-0B61-851194CAA8F9}"/>
            </a:ext>
          </a:extLst>
        </p:cNvPr>
        <p:cNvGrpSpPr/>
        <p:nvPr/>
      </p:nvGrpSpPr>
      <p:grpSpPr>
        <a:xfrm>
          <a:off x="0" y="0"/>
          <a:ext cx="0" cy="0"/>
          <a:chOff x="0" y="0"/>
          <a:chExt cx="0" cy="0"/>
        </a:xfrm>
      </p:grpSpPr>
      <p:sp>
        <p:nvSpPr>
          <p:cNvPr id="4" name="ZoneTexte 11">
            <a:extLst>
              <a:ext uri="{FF2B5EF4-FFF2-40B4-BE49-F238E27FC236}">
                <a16:creationId xmlns:a16="http://schemas.microsoft.com/office/drawing/2014/main" id="{007332B4-1BFD-CEC7-8A88-F096283FAD27}"/>
              </a:ext>
            </a:extLst>
          </p:cNvPr>
          <p:cNvSpPr txBox="1"/>
          <p:nvPr/>
        </p:nvSpPr>
        <p:spPr>
          <a:xfrm>
            <a:off x="716333" y="202554"/>
            <a:ext cx="11033215" cy="307777"/>
          </a:xfrm>
          <a:prstGeom prst="rect">
            <a:avLst/>
          </a:prstGeom>
          <a:noFill/>
        </p:spPr>
        <p:txBody>
          <a:bodyPr wrap="square">
            <a:spAutoFit/>
          </a:bodyPr>
          <a:lstStyle/>
          <a:p>
            <a:pPr defTabSz="342900">
              <a:spcAft>
                <a:spcPts val="450"/>
              </a:spcAft>
            </a:pPr>
            <a:r>
              <a:rPr lang="fr-FR" altLang="fr-FR" sz="1400" b="1" dirty="0">
                <a:solidFill>
                  <a:srgbClr val="E7E6E6">
                    <a:lumMod val="50000"/>
                  </a:srgbClr>
                </a:solidFill>
                <a:latin typeface="Calibri" panose="020F0502020204030204"/>
              </a:rPr>
              <a:t>Effectivement, le sorcier agite sa « baguette magique ». </a:t>
            </a:r>
            <a:r>
              <a:rPr kumimoji="0" lang="fr-FR" altLang="fr-FR" sz="1400"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Elle lui permet de faire de la magie et de réaliser des choses extraordinaires.</a:t>
            </a:r>
            <a:r>
              <a:rPr lang="fr-FR" altLang="fr-FR" sz="1400" b="1" dirty="0">
                <a:solidFill>
                  <a:srgbClr val="E7E6E6">
                    <a:lumMod val="50000"/>
                  </a:srgbClr>
                </a:solidFill>
                <a:latin typeface="Calibri" panose="020F0502020204030204"/>
              </a:rPr>
              <a:t>.</a:t>
            </a:r>
          </a:p>
        </p:txBody>
      </p:sp>
      <p:sp>
        <p:nvSpPr>
          <p:cNvPr id="9" name="Espace réservé du texte 2">
            <a:extLst>
              <a:ext uri="{FF2B5EF4-FFF2-40B4-BE49-F238E27FC236}">
                <a16:creationId xmlns:a16="http://schemas.microsoft.com/office/drawing/2014/main" id="{D9ACE3CB-B99C-ACFA-73D4-40633BD4FE9C}"/>
              </a:ext>
            </a:extLst>
          </p:cNvPr>
          <p:cNvSpPr txBox="1">
            <a:spLocks/>
          </p:cNvSpPr>
          <p:nvPr/>
        </p:nvSpPr>
        <p:spPr>
          <a:xfrm>
            <a:off x="716333" y="510331"/>
            <a:ext cx="7634702" cy="219332"/>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Demander à 3 élèves de répéter le mot « une baguette magique »..</a:t>
            </a:r>
          </a:p>
        </p:txBody>
      </p:sp>
      <p:sp>
        <p:nvSpPr>
          <p:cNvPr id="2" name="ZoneTexte 1">
            <a:extLst>
              <a:ext uri="{FF2B5EF4-FFF2-40B4-BE49-F238E27FC236}">
                <a16:creationId xmlns:a16="http://schemas.microsoft.com/office/drawing/2014/main" id="{0402F9FB-C569-3790-DB1D-0CBC9F06A01C}"/>
              </a:ext>
            </a:extLst>
          </p:cNvPr>
          <p:cNvSpPr txBox="1"/>
          <p:nvPr/>
        </p:nvSpPr>
        <p:spPr>
          <a:xfrm>
            <a:off x="7855975" y="3684425"/>
            <a:ext cx="3490452" cy="477054"/>
          </a:xfrm>
          <a:prstGeom prst="rect">
            <a:avLst/>
          </a:prstGeom>
          <a:noFill/>
        </p:spPr>
        <p:txBody>
          <a:bodyPr wrap="square">
            <a:spAutoFit/>
          </a:bodyPr>
          <a:lstStyle/>
          <a:p>
            <a:r>
              <a:rPr kumimoji="0" lang="fr-FR" sz="2500" b="1"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Calibri" panose="020F0502020204030204" pitchFamily="34" charset="0"/>
                <a:cs typeface="Calibri" panose="020F0502020204030204" pitchFamily="34" charset="0"/>
              </a:rPr>
              <a:t>Une baguette magique</a:t>
            </a:r>
            <a:endParaRPr lang="fr-FR" dirty="0">
              <a:solidFill>
                <a:schemeClr val="bg2">
                  <a:lumMod val="10000"/>
                </a:schemeClr>
              </a:solidFill>
            </a:endParaRPr>
          </a:p>
        </p:txBody>
      </p:sp>
      <p:pic>
        <p:nvPicPr>
          <p:cNvPr id="3" name="Image 2" descr="Une image contenant peinture, Dessin animé, dessin, illustration&#10;&#10;Le contenu généré par l’IA peut être incorrect.">
            <a:extLst>
              <a:ext uri="{FF2B5EF4-FFF2-40B4-BE49-F238E27FC236}">
                <a16:creationId xmlns:a16="http://schemas.microsoft.com/office/drawing/2014/main" id="{4472D6FE-E5BB-85E1-1A24-0A4D3AFCDFA0}"/>
              </a:ext>
            </a:extLst>
          </p:cNvPr>
          <p:cNvPicPr>
            <a:picLocks noChangeAspect="1"/>
          </p:cNvPicPr>
          <p:nvPr/>
        </p:nvPicPr>
        <p:blipFill>
          <a:blip r:embed="rId2"/>
          <a:stretch>
            <a:fillRect/>
          </a:stretch>
        </p:blipFill>
        <p:spPr>
          <a:xfrm>
            <a:off x="1158515" y="1186743"/>
            <a:ext cx="4711343" cy="4629407"/>
          </a:xfrm>
          <a:prstGeom prst="rect">
            <a:avLst/>
          </a:prstGeom>
        </p:spPr>
      </p:pic>
    </p:spTree>
    <p:extLst>
      <p:ext uri="{BB962C8B-B14F-4D97-AF65-F5344CB8AC3E}">
        <p14:creationId xmlns:p14="http://schemas.microsoft.com/office/powerpoint/2010/main" val="4122230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385A2-D3D4-2128-1BE7-4457EAEFBDB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9A2A5FC-3586-62C1-3F91-A1CFE689EE83}"/>
              </a:ext>
            </a:extLst>
          </p:cNvPr>
          <p:cNvSpPr txBox="1"/>
          <p:nvPr/>
        </p:nvSpPr>
        <p:spPr>
          <a:xfrm>
            <a:off x="7855975" y="3684425"/>
            <a:ext cx="3490452" cy="477054"/>
          </a:xfrm>
          <a:prstGeom prst="rect">
            <a:avLst/>
          </a:prstGeom>
          <a:noFill/>
        </p:spPr>
        <p:txBody>
          <a:bodyPr wrap="square">
            <a:spAutoFit/>
          </a:bodyPr>
          <a:lstStyle/>
          <a:p>
            <a:r>
              <a:rPr kumimoji="0" lang="fr-FR" sz="2500" b="1"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Calibri" panose="020F0502020204030204" pitchFamily="34" charset="0"/>
                <a:cs typeface="Calibri" panose="020F0502020204030204" pitchFamily="34" charset="0"/>
              </a:rPr>
              <a:t>Une baguette magique</a:t>
            </a:r>
            <a:endParaRPr lang="fr-FR" dirty="0">
              <a:solidFill>
                <a:schemeClr val="bg2">
                  <a:lumMod val="10000"/>
                </a:schemeClr>
              </a:solidFill>
            </a:endParaRPr>
          </a:p>
        </p:txBody>
      </p:sp>
      <p:sp>
        <p:nvSpPr>
          <p:cNvPr id="3" name="ZoneTexte 11">
            <a:extLst>
              <a:ext uri="{FF2B5EF4-FFF2-40B4-BE49-F238E27FC236}">
                <a16:creationId xmlns:a16="http://schemas.microsoft.com/office/drawing/2014/main" id="{C8723AAB-3714-A6D3-A145-30F4728A9A53}"/>
              </a:ext>
            </a:extLst>
          </p:cNvPr>
          <p:cNvSpPr txBox="1"/>
          <p:nvPr/>
        </p:nvSpPr>
        <p:spPr>
          <a:xfrm>
            <a:off x="716332" y="232781"/>
            <a:ext cx="8426689"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Voici une phrase avec le groupe de mots « la baguette magique ». Je vais la lire à haute voix. Ecoutez bien!</a:t>
            </a:r>
            <a:r>
              <a:rPr lang="fr-FR" altLang="fr-FR" sz="1400" b="1" dirty="0">
                <a:solidFill>
                  <a:srgbClr val="E7E6E6">
                    <a:lumMod val="50000"/>
                  </a:srgbClr>
                </a:solidFill>
                <a:latin typeface="Calibri" panose="020F0502020204030204"/>
              </a:rPr>
              <a:t> </a:t>
            </a:r>
          </a:p>
        </p:txBody>
      </p:sp>
      <p:sp>
        <p:nvSpPr>
          <p:cNvPr id="7" name="ZoneTexte 6">
            <a:extLst>
              <a:ext uri="{FF2B5EF4-FFF2-40B4-BE49-F238E27FC236}">
                <a16:creationId xmlns:a16="http://schemas.microsoft.com/office/drawing/2014/main" id="{B4DB129A-662B-52FC-67EC-6A0CA91A85C0}"/>
              </a:ext>
            </a:extLst>
          </p:cNvPr>
          <p:cNvSpPr txBox="1"/>
          <p:nvPr/>
        </p:nvSpPr>
        <p:spPr>
          <a:xfrm>
            <a:off x="570271" y="5805737"/>
            <a:ext cx="11346426" cy="477054"/>
          </a:xfrm>
          <a:prstGeom prst="rect">
            <a:avLst/>
          </a:prstGeom>
          <a:noFill/>
        </p:spPr>
        <p:txBody>
          <a:bodyPr wrap="square">
            <a:spAutoFit/>
          </a:bodyPr>
          <a:lstStyle/>
          <a:p>
            <a:r>
              <a:rPr lang="fr-FR" sz="2500" b="1"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Avec sa </a:t>
            </a:r>
            <a:r>
              <a:rPr lang="fr-FR" sz="25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baguette magique, </a:t>
            </a:r>
            <a:r>
              <a:rPr lang="fr-FR" sz="2500" b="1"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il transforma la pierre en un oiseau doré.</a:t>
            </a:r>
          </a:p>
        </p:txBody>
      </p:sp>
      <p:sp>
        <p:nvSpPr>
          <p:cNvPr id="8" name="Espace réservé du texte 2">
            <a:extLst>
              <a:ext uri="{FF2B5EF4-FFF2-40B4-BE49-F238E27FC236}">
                <a16:creationId xmlns:a16="http://schemas.microsoft.com/office/drawing/2014/main" id="{4DD64190-ABEE-6F23-C830-AD3D9460D580}"/>
              </a:ext>
            </a:extLst>
          </p:cNvPr>
          <p:cNvSpPr txBox="1">
            <a:spLocks/>
          </p:cNvSpPr>
          <p:nvPr/>
        </p:nvSpPr>
        <p:spPr>
          <a:xfrm>
            <a:off x="716332" y="520141"/>
            <a:ext cx="7634702" cy="219332"/>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14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3 élèves pour lire la phrase à haute voix.</a:t>
            </a:r>
          </a:p>
        </p:txBody>
      </p:sp>
      <p:pic>
        <p:nvPicPr>
          <p:cNvPr id="6" name="Image 5" descr="Une image contenant peinture, Dessin animé, dessin, illustration&#10;&#10;Le contenu généré par l’IA peut être incorrect.">
            <a:extLst>
              <a:ext uri="{FF2B5EF4-FFF2-40B4-BE49-F238E27FC236}">
                <a16:creationId xmlns:a16="http://schemas.microsoft.com/office/drawing/2014/main" id="{6F778A13-CF47-B7D6-81AF-DCE53C7D0394}"/>
              </a:ext>
            </a:extLst>
          </p:cNvPr>
          <p:cNvPicPr>
            <a:picLocks noChangeAspect="1"/>
          </p:cNvPicPr>
          <p:nvPr/>
        </p:nvPicPr>
        <p:blipFill>
          <a:blip r:embed="rId2"/>
          <a:stretch>
            <a:fillRect/>
          </a:stretch>
        </p:blipFill>
        <p:spPr>
          <a:xfrm>
            <a:off x="1158515" y="1186743"/>
            <a:ext cx="4711343" cy="4629407"/>
          </a:xfrm>
          <a:prstGeom prst="rect">
            <a:avLst/>
          </a:prstGeom>
        </p:spPr>
      </p:pic>
    </p:spTree>
    <p:extLst>
      <p:ext uri="{BB962C8B-B14F-4D97-AF65-F5344CB8AC3E}">
        <p14:creationId xmlns:p14="http://schemas.microsoft.com/office/powerpoint/2010/main" val="832573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BC4EA-1003-6740-22A7-DFCB42817F63}"/>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EBBBB2CF-6379-2F43-CF3B-56767C1DE685}"/>
              </a:ext>
            </a:extLst>
          </p:cNvPr>
          <p:cNvPicPr>
            <a:picLocks noChangeAspect="1"/>
          </p:cNvPicPr>
          <p:nvPr/>
        </p:nvPicPr>
        <p:blipFill>
          <a:blip r:embed="rId2"/>
          <a:stretch>
            <a:fillRect/>
          </a:stretch>
        </p:blipFill>
        <p:spPr>
          <a:xfrm>
            <a:off x="1105908" y="1115619"/>
            <a:ext cx="4435344" cy="4887007"/>
          </a:xfrm>
          <a:prstGeom prst="rect">
            <a:avLst/>
          </a:prstGeom>
        </p:spPr>
      </p:pic>
      <p:sp>
        <p:nvSpPr>
          <p:cNvPr id="5" name="Espace réservé du texte 2">
            <a:extLst>
              <a:ext uri="{FF2B5EF4-FFF2-40B4-BE49-F238E27FC236}">
                <a16:creationId xmlns:a16="http://schemas.microsoft.com/office/drawing/2014/main" id="{786BE09A-0054-1778-D37F-FD2B62B30DFA}"/>
              </a:ext>
            </a:extLst>
          </p:cNvPr>
          <p:cNvSpPr txBox="1">
            <a:spLocks/>
          </p:cNvSpPr>
          <p:nvPr/>
        </p:nvSpPr>
        <p:spPr>
          <a:xfrm>
            <a:off x="637673" y="540557"/>
            <a:ext cx="11151204" cy="39350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et relever   ce que fait le personnage (Il utilise son pouvoir pour produire un effet extraordinaire..)</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
        <p:nvSpPr>
          <p:cNvPr id="2" name="ZoneTexte 11">
            <a:extLst>
              <a:ext uri="{FF2B5EF4-FFF2-40B4-BE49-F238E27FC236}">
                <a16:creationId xmlns:a16="http://schemas.microsoft.com/office/drawing/2014/main" id="{24A16A70-2EEE-A6A7-201E-E2E6F5F791FB}"/>
              </a:ext>
            </a:extLst>
          </p:cNvPr>
          <p:cNvSpPr txBox="1"/>
          <p:nvPr/>
        </p:nvSpPr>
        <p:spPr>
          <a:xfrm>
            <a:off x="716332" y="232781"/>
            <a:ext cx="10571100"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On voit bien sur l’image que le sorcier agite sa baguette magique et semble transformer la pluie en soleil grâce à la magie. </a:t>
            </a:r>
            <a:endParaRPr lang="fr-FR" altLang="fr-FR" sz="1400" b="1" dirty="0">
              <a:solidFill>
                <a:srgbClr val="E7E6E6">
                  <a:lumMod val="50000"/>
                </a:srgbClr>
              </a:solidFill>
              <a:latin typeface="Calibri" panose="020F0502020204030204"/>
            </a:endParaRPr>
          </a:p>
        </p:txBody>
      </p:sp>
    </p:spTree>
    <p:extLst>
      <p:ext uri="{BB962C8B-B14F-4D97-AF65-F5344CB8AC3E}">
        <p14:creationId xmlns:p14="http://schemas.microsoft.com/office/powerpoint/2010/main" val="46433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0F234-81A3-BC52-C298-C2B01ED591FC}"/>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590EE299-F43F-C908-6940-EBA8F5D3F872}"/>
              </a:ext>
            </a:extLst>
          </p:cNvPr>
          <p:cNvPicPr>
            <a:picLocks noChangeAspect="1"/>
          </p:cNvPicPr>
          <p:nvPr/>
        </p:nvPicPr>
        <p:blipFill>
          <a:blip r:embed="rId2"/>
          <a:stretch>
            <a:fillRect/>
          </a:stretch>
        </p:blipFill>
        <p:spPr>
          <a:xfrm>
            <a:off x="1105908" y="1115619"/>
            <a:ext cx="4435344" cy="4887007"/>
          </a:xfrm>
          <a:prstGeom prst="rect">
            <a:avLst/>
          </a:prstGeom>
        </p:spPr>
      </p:pic>
      <p:sp>
        <p:nvSpPr>
          <p:cNvPr id="5" name="Espace réservé du texte 2">
            <a:extLst>
              <a:ext uri="{FF2B5EF4-FFF2-40B4-BE49-F238E27FC236}">
                <a16:creationId xmlns:a16="http://schemas.microsoft.com/office/drawing/2014/main" id="{8ECF92CB-549A-0643-E8D6-FC18CD8D4603}"/>
              </a:ext>
            </a:extLst>
          </p:cNvPr>
          <p:cNvSpPr txBox="1">
            <a:spLocks/>
          </p:cNvSpPr>
          <p:nvPr/>
        </p:nvSpPr>
        <p:spPr>
          <a:xfrm>
            <a:off x="637673" y="540558"/>
            <a:ext cx="9794351" cy="26728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et relever   ce que fait le personnage (il agite sa baguette magique pour lancer un sort.)</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
        <p:nvSpPr>
          <p:cNvPr id="2" name="ZoneTexte 11">
            <a:extLst>
              <a:ext uri="{FF2B5EF4-FFF2-40B4-BE49-F238E27FC236}">
                <a16:creationId xmlns:a16="http://schemas.microsoft.com/office/drawing/2014/main" id="{D128065E-F925-381B-03AD-5EDB04C15DCB}"/>
              </a:ext>
            </a:extLst>
          </p:cNvPr>
          <p:cNvSpPr txBox="1"/>
          <p:nvPr/>
        </p:nvSpPr>
        <p:spPr>
          <a:xfrm>
            <a:off x="637673" y="232781"/>
            <a:ext cx="10571100"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Dans les récits imaginaires, lorsqu’un sorcier utilise la magie pour provoquer un effet, on dit qu’il « lance un sort ».</a:t>
            </a:r>
          </a:p>
        </p:txBody>
      </p:sp>
      <p:sp>
        <p:nvSpPr>
          <p:cNvPr id="8" name="ZoneTexte 7">
            <a:extLst>
              <a:ext uri="{FF2B5EF4-FFF2-40B4-BE49-F238E27FC236}">
                <a16:creationId xmlns:a16="http://schemas.microsoft.com/office/drawing/2014/main" id="{7D275752-DAF3-4A60-1517-80B67DB5E50E}"/>
              </a:ext>
            </a:extLst>
          </p:cNvPr>
          <p:cNvSpPr txBox="1"/>
          <p:nvPr/>
        </p:nvSpPr>
        <p:spPr>
          <a:xfrm>
            <a:off x="6558116" y="3584084"/>
            <a:ext cx="2035278" cy="461665"/>
          </a:xfrm>
          <a:prstGeom prst="rect">
            <a:avLst/>
          </a:prstGeom>
          <a:noFill/>
        </p:spPr>
        <p:txBody>
          <a:bodyPr wrap="square">
            <a:spAutoFit/>
          </a:bodyPr>
          <a:lstStyle/>
          <a:p>
            <a:r>
              <a:rPr kumimoji="0" lang="fr-FR" sz="2400" b="1" i="0" u="none" strike="noStrike" kern="1200" cap="none" spc="0" normalizeH="0" baseline="0" noProof="0" dirty="0">
                <a:ln>
                  <a:noFill/>
                </a:ln>
                <a:effectLst/>
                <a:uLnTx/>
                <a:uFillTx/>
                <a:latin typeface="Calibri" panose="020F0502020204030204" pitchFamily="34" charset="0"/>
                <a:ea typeface="+mn-ea"/>
                <a:cs typeface="+mn-cs"/>
              </a:rPr>
              <a:t>lancer un sort </a:t>
            </a:r>
            <a:endParaRPr lang="fr-FR" dirty="0"/>
          </a:p>
        </p:txBody>
      </p:sp>
    </p:spTree>
    <p:extLst>
      <p:ext uri="{BB962C8B-B14F-4D97-AF65-F5344CB8AC3E}">
        <p14:creationId xmlns:p14="http://schemas.microsoft.com/office/powerpoint/2010/main" val="1851500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E8069-022B-D9F2-5CBA-7E0527D9724F}"/>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69FA287-3EFE-DD3E-7049-2C75DCD9C138}"/>
              </a:ext>
            </a:extLst>
          </p:cNvPr>
          <p:cNvPicPr>
            <a:picLocks noChangeAspect="1"/>
          </p:cNvPicPr>
          <p:nvPr/>
        </p:nvPicPr>
        <p:blipFill>
          <a:blip r:embed="rId2"/>
          <a:stretch>
            <a:fillRect/>
          </a:stretch>
        </p:blipFill>
        <p:spPr>
          <a:xfrm>
            <a:off x="1105908" y="1115619"/>
            <a:ext cx="4435344" cy="4887007"/>
          </a:xfrm>
          <a:prstGeom prst="rect">
            <a:avLst/>
          </a:prstGeom>
        </p:spPr>
      </p:pic>
      <p:sp>
        <p:nvSpPr>
          <p:cNvPr id="5" name="Espace réservé du texte 2">
            <a:extLst>
              <a:ext uri="{FF2B5EF4-FFF2-40B4-BE49-F238E27FC236}">
                <a16:creationId xmlns:a16="http://schemas.microsoft.com/office/drawing/2014/main" id="{C1949E15-2841-00FB-00D4-4CB2F97C6BAF}"/>
              </a:ext>
            </a:extLst>
          </p:cNvPr>
          <p:cNvSpPr txBox="1">
            <a:spLocks/>
          </p:cNvSpPr>
          <p:nvPr/>
        </p:nvSpPr>
        <p:spPr>
          <a:xfrm>
            <a:off x="637673" y="540558"/>
            <a:ext cx="9794351" cy="26728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écouter et désigner ensuite 3 élèves à lire la phrase.</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
        <p:nvSpPr>
          <p:cNvPr id="2" name="ZoneTexte 11">
            <a:extLst>
              <a:ext uri="{FF2B5EF4-FFF2-40B4-BE49-F238E27FC236}">
                <a16:creationId xmlns:a16="http://schemas.microsoft.com/office/drawing/2014/main" id="{D6BD6D79-7586-370F-16F6-956B52A8AC78}"/>
              </a:ext>
            </a:extLst>
          </p:cNvPr>
          <p:cNvSpPr txBox="1"/>
          <p:nvPr/>
        </p:nvSpPr>
        <p:spPr>
          <a:xfrm>
            <a:off x="716332" y="232781"/>
            <a:ext cx="10571100"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Voici une phrase avec l’expression « lancer un sort ». Je vais la lire:</a:t>
            </a:r>
            <a:endParaRPr lang="fr-FR" altLang="fr-FR" sz="1400" b="1" dirty="0">
              <a:solidFill>
                <a:srgbClr val="E7E6E6">
                  <a:lumMod val="50000"/>
                </a:srgbClr>
              </a:solidFill>
              <a:latin typeface="Calibri" panose="020F0502020204030204"/>
            </a:endParaRPr>
          </a:p>
        </p:txBody>
      </p:sp>
      <p:sp>
        <p:nvSpPr>
          <p:cNvPr id="6" name="ZoneTexte 5">
            <a:extLst>
              <a:ext uri="{FF2B5EF4-FFF2-40B4-BE49-F238E27FC236}">
                <a16:creationId xmlns:a16="http://schemas.microsoft.com/office/drawing/2014/main" id="{FB35F4DC-AC72-F8F3-C9E7-D5EBFB80AE7F}"/>
              </a:ext>
            </a:extLst>
          </p:cNvPr>
          <p:cNvSpPr txBox="1"/>
          <p:nvPr/>
        </p:nvSpPr>
        <p:spPr>
          <a:xfrm>
            <a:off x="1105908" y="5527037"/>
            <a:ext cx="6098720" cy="892552"/>
          </a:xfrm>
          <a:prstGeom prst="rect">
            <a:avLst/>
          </a:prstGeom>
          <a:noFill/>
        </p:spPr>
        <p:txBody>
          <a:bodyPr wrap="square">
            <a:spAutoFit/>
          </a:bodyPr>
          <a:lstStyle/>
          <a:p>
            <a:pPr algn="l"/>
            <a:endParaRPr lang="fr-FR" sz="2800" b="0" i="0" u="none" strike="noStrike" baseline="0" dirty="0">
              <a:solidFill>
                <a:srgbClr val="000000"/>
              </a:solidFill>
              <a:latin typeface="Calibri" panose="020F0502020204030204" pitchFamily="34" charset="0"/>
            </a:endParaRPr>
          </a:p>
          <a:p>
            <a:r>
              <a:rPr lang="fr-FR" sz="2400" i="0" u="none" strike="noStrike" baseline="0" dirty="0">
                <a:latin typeface="Calibri" panose="020F0502020204030204" pitchFamily="34" charset="0"/>
              </a:rPr>
              <a:t>Il </a:t>
            </a:r>
            <a:r>
              <a:rPr lang="fr-FR" sz="2400" b="1" i="0" u="none" strike="noStrike" baseline="0" dirty="0">
                <a:solidFill>
                  <a:schemeClr val="accent1">
                    <a:lumMod val="60000"/>
                    <a:lumOff val="40000"/>
                  </a:schemeClr>
                </a:solidFill>
                <a:latin typeface="Calibri" panose="020F0502020204030204" pitchFamily="34" charset="0"/>
              </a:rPr>
              <a:t>lança un sort </a:t>
            </a:r>
            <a:r>
              <a:rPr lang="fr-FR" sz="2400" b="0" i="0" u="none" strike="noStrike" baseline="0" dirty="0">
                <a:latin typeface="Calibri" panose="020F0502020204030204" pitchFamily="34" charset="0"/>
              </a:rPr>
              <a:t>et la pluie s’arrêta aussitôt. </a:t>
            </a:r>
            <a:endParaRPr lang="fr-FR" sz="4000" dirty="0"/>
          </a:p>
        </p:txBody>
      </p:sp>
      <p:sp>
        <p:nvSpPr>
          <p:cNvPr id="7" name="ZoneTexte 6">
            <a:extLst>
              <a:ext uri="{FF2B5EF4-FFF2-40B4-BE49-F238E27FC236}">
                <a16:creationId xmlns:a16="http://schemas.microsoft.com/office/drawing/2014/main" id="{2877A0C6-AA10-9E18-7AE2-C156C435DFE6}"/>
              </a:ext>
            </a:extLst>
          </p:cNvPr>
          <p:cNvSpPr txBox="1"/>
          <p:nvPr/>
        </p:nvSpPr>
        <p:spPr>
          <a:xfrm>
            <a:off x="6558116" y="3584084"/>
            <a:ext cx="2035278" cy="461665"/>
          </a:xfrm>
          <a:prstGeom prst="rect">
            <a:avLst/>
          </a:prstGeom>
          <a:noFill/>
        </p:spPr>
        <p:txBody>
          <a:bodyPr wrap="square">
            <a:spAutoFit/>
          </a:bodyPr>
          <a:lstStyle/>
          <a:p>
            <a:r>
              <a:rPr kumimoji="0" lang="fr-FR" sz="2400" b="1" i="0" u="none" strike="noStrike" kern="1200" cap="none" spc="0" normalizeH="0" baseline="0" noProof="0" dirty="0">
                <a:ln>
                  <a:noFill/>
                </a:ln>
                <a:effectLst/>
                <a:uLnTx/>
                <a:uFillTx/>
                <a:latin typeface="Calibri" panose="020F0502020204030204" pitchFamily="34" charset="0"/>
                <a:ea typeface="+mn-ea"/>
                <a:cs typeface="+mn-cs"/>
              </a:rPr>
              <a:t>lancer un sort </a:t>
            </a:r>
            <a:endParaRPr lang="fr-FR" dirty="0"/>
          </a:p>
        </p:txBody>
      </p:sp>
      <p:sp>
        <p:nvSpPr>
          <p:cNvPr id="8" name="AutoShape 4" descr="Image générée">
            <a:extLst>
              <a:ext uri="{FF2B5EF4-FFF2-40B4-BE49-F238E27FC236}">
                <a16:creationId xmlns:a16="http://schemas.microsoft.com/office/drawing/2014/main" id="{92D651FA-51D3-B92A-CC47-D6557E0EF2C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2231949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Jeu PC, grotte, Compositing numérique, Jeu d’action-aventure&#10;&#10;Le contenu généré par l’IA peut être incorrect.">
            <a:extLst>
              <a:ext uri="{FF2B5EF4-FFF2-40B4-BE49-F238E27FC236}">
                <a16:creationId xmlns:a16="http://schemas.microsoft.com/office/drawing/2014/main" id="{87ECA0AC-2892-E725-0464-02BFE0F1260D}"/>
              </a:ext>
            </a:extLst>
          </p:cNvPr>
          <p:cNvPicPr>
            <a:picLocks noChangeAspect="1"/>
          </p:cNvPicPr>
          <p:nvPr/>
        </p:nvPicPr>
        <p:blipFill>
          <a:blip r:embed="rId2"/>
          <a:stretch>
            <a:fillRect/>
          </a:stretch>
        </p:blipFill>
        <p:spPr>
          <a:xfrm>
            <a:off x="910741" y="1518052"/>
            <a:ext cx="5303246" cy="4056861"/>
          </a:xfrm>
          <a:prstGeom prst="rect">
            <a:avLst/>
          </a:prstGeom>
        </p:spPr>
      </p:pic>
      <p:sp>
        <p:nvSpPr>
          <p:cNvPr id="7" name="ZoneTexte 6">
            <a:extLst>
              <a:ext uri="{FF2B5EF4-FFF2-40B4-BE49-F238E27FC236}">
                <a16:creationId xmlns:a16="http://schemas.microsoft.com/office/drawing/2014/main" id="{F151591F-57AC-5123-CE5D-A55A1947A157}"/>
              </a:ext>
            </a:extLst>
          </p:cNvPr>
          <p:cNvSpPr txBox="1"/>
          <p:nvPr/>
        </p:nvSpPr>
        <p:spPr>
          <a:xfrm>
            <a:off x="731520" y="187236"/>
            <a:ext cx="11064240" cy="523220"/>
          </a:xfrm>
          <a:prstGeom prst="rect">
            <a:avLst/>
          </a:prstGeom>
          <a:noFill/>
        </p:spPr>
        <p:txBody>
          <a:bodyPr wrap="square">
            <a:spAutoFit/>
          </a:bodyPr>
          <a:lstStyle/>
          <a:p>
            <a:r>
              <a:rPr lang="fr-FR" sz="1400" b="1" dirty="0"/>
              <a:t>Dans un récit, le personnage principal est seul. Il rencontre une situation très difficile et dangereuse. Pour réussir, il doit utiliser son courage et trouver une solution.</a:t>
            </a:r>
          </a:p>
        </p:txBody>
      </p:sp>
      <p:sp>
        <p:nvSpPr>
          <p:cNvPr id="8" name="Espace réservé du texte 2">
            <a:extLst>
              <a:ext uri="{FF2B5EF4-FFF2-40B4-BE49-F238E27FC236}">
                <a16:creationId xmlns:a16="http://schemas.microsoft.com/office/drawing/2014/main" id="{06764481-EEC0-92FD-2616-63E9F12AD5C1}"/>
              </a:ext>
            </a:extLst>
          </p:cNvPr>
          <p:cNvSpPr txBox="1">
            <a:spLocks/>
          </p:cNvSpPr>
          <p:nvPr/>
        </p:nvSpPr>
        <p:spPr>
          <a:xfrm>
            <a:off x="688038" y="621837"/>
            <a:ext cx="11151204" cy="39350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et relever   ce que fait le personnage (il marche seul dans la forêt..)</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426720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44A42-F625-C4F8-585D-367FB43168F9}"/>
            </a:ext>
          </a:extLst>
        </p:cNvPr>
        <p:cNvGrpSpPr/>
        <p:nvPr/>
      </p:nvGrpSpPr>
      <p:grpSpPr>
        <a:xfrm>
          <a:off x="0" y="0"/>
          <a:ext cx="0" cy="0"/>
          <a:chOff x="0" y="0"/>
          <a:chExt cx="0" cy="0"/>
        </a:xfrm>
      </p:grpSpPr>
      <p:pic>
        <p:nvPicPr>
          <p:cNvPr id="3" name="Image 2" descr="Une image contenant Jeu PC, grotte, Compositing numérique, Jeu d’action-aventure&#10;&#10;Le contenu généré par l’IA peut être incorrect.">
            <a:extLst>
              <a:ext uri="{FF2B5EF4-FFF2-40B4-BE49-F238E27FC236}">
                <a16:creationId xmlns:a16="http://schemas.microsoft.com/office/drawing/2014/main" id="{86F2FB8A-2F12-06E6-F908-0F5070C64663}"/>
              </a:ext>
            </a:extLst>
          </p:cNvPr>
          <p:cNvPicPr>
            <a:picLocks noChangeAspect="1"/>
          </p:cNvPicPr>
          <p:nvPr/>
        </p:nvPicPr>
        <p:blipFill>
          <a:blip r:embed="rId2"/>
          <a:stretch>
            <a:fillRect/>
          </a:stretch>
        </p:blipFill>
        <p:spPr>
          <a:xfrm>
            <a:off x="910741" y="1518052"/>
            <a:ext cx="5303246" cy="4056861"/>
          </a:xfrm>
          <a:prstGeom prst="rect">
            <a:avLst/>
          </a:prstGeom>
        </p:spPr>
      </p:pic>
      <p:sp>
        <p:nvSpPr>
          <p:cNvPr id="2" name="ZoneTexte 1">
            <a:extLst>
              <a:ext uri="{FF2B5EF4-FFF2-40B4-BE49-F238E27FC236}">
                <a16:creationId xmlns:a16="http://schemas.microsoft.com/office/drawing/2014/main" id="{C2775E54-B953-81B0-E993-CA870F8FA5E4}"/>
              </a:ext>
            </a:extLst>
          </p:cNvPr>
          <p:cNvSpPr txBox="1"/>
          <p:nvPr/>
        </p:nvSpPr>
        <p:spPr>
          <a:xfrm>
            <a:off x="7678994" y="3315649"/>
            <a:ext cx="2979174" cy="461665"/>
          </a:xfrm>
          <a:prstGeom prst="rect">
            <a:avLst/>
          </a:prstGeom>
          <a:noFill/>
        </p:spPr>
        <p:txBody>
          <a:bodyPr wrap="square">
            <a:spAutoFit/>
          </a:bodyPr>
          <a:lstStyle/>
          <a:p>
            <a:r>
              <a:rPr kumimoji="0" lang="fr-FR" sz="2400" b="1" i="0" u="none" strike="noStrike" kern="1200" cap="none" spc="0" normalizeH="0" baseline="0" noProof="0" dirty="0">
                <a:ln>
                  <a:noFill/>
                </a:ln>
                <a:effectLst/>
                <a:uLnTx/>
                <a:uFillTx/>
                <a:latin typeface="Calibri" panose="020F0502020204030204" pitchFamily="34" charset="0"/>
                <a:ea typeface="+mn-ea"/>
                <a:cs typeface="+mn-cs"/>
              </a:rPr>
              <a:t>une épreuve </a:t>
            </a:r>
            <a:endParaRPr lang="fr-FR" dirty="0"/>
          </a:p>
        </p:txBody>
      </p:sp>
      <p:sp>
        <p:nvSpPr>
          <p:cNvPr id="4" name="ZoneTexte 3">
            <a:extLst>
              <a:ext uri="{FF2B5EF4-FFF2-40B4-BE49-F238E27FC236}">
                <a16:creationId xmlns:a16="http://schemas.microsoft.com/office/drawing/2014/main" id="{E4180DA9-1992-BCD4-017A-EEBF15384237}"/>
              </a:ext>
            </a:extLst>
          </p:cNvPr>
          <p:cNvSpPr txBox="1"/>
          <p:nvPr/>
        </p:nvSpPr>
        <p:spPr>
          <a:xfrm>
            <a:off x="731520" y="187236"/>
            <a:ext cx="11064240" cy="584775"/>
          </a:xfrm>
          <a:prstGeom prst="rect">
            <a:avLst/>
          </a:prstGeom>
          <a:noFill/>
        </p:spPr>
        <p:txBody>
          <a:bodyPr wrap="square">
            <a:spAutoFit/>
          </a:bodyPr>
          <a:lstStyle/>
          <a:p>
            <a:r>
              <a:rPr lang="fr-FR" sz="1600" dirty="0"/>
              <a:t>Lorsque le personnage principal (le héros)  compte sur ses propres forces pour réussir sans attendre une aide  extérieure , on dit qu’il </a:t>
            </a:r>
            <a:r>
              <a:rPr lang="fr-FR" sz="1600" b="1" dirty="0"/>
              <a:t>affronte une épreuve</a:t>
            </a:r>
            <a:r>
              <a:rPr lang="fr-FR" sz="1600" dirty="0"/>
              <a:t>. </a:t>
            </a:r>
          </a:p>
        </p:txBody>
      </p:sp>
      <p:sp>
        <p:nvSpPr>
          <p:cNvPr id="5" name="Espace réservé du texte 2">
            <a:extLst>
              <a:ext uri="{FF2B5EF4-FFF2-40B4-BE49-F238E27FC236}">
                <a16:creationId xmlns:a16="http://schemas.microsoft.com/office/drawing/2014/main" id="{A212032D-EFDE-8841-A252-CD39907DBAE2}"/>
              </a:ext>
            </a:extLst>
          </p:cNvPr>
          <p:cNvSpPr txBox="1">
            <a:spLocks/>
          </p:cNvSpPr>
          <p:nvPr/>
        </p:nvSpPr>
        <p:spPr>
          <a:xfrm>
            <a:off x="637673" y="693156"/>
            <a:ext cx="10975207" cy="32284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et retenir que le personnage agit seul et affronte seul l’épreuve: Il travers une forêt mystérieuse.</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4517641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74066-5AB0-85DE-6BDE-EB4C57F1469C}"/>
            </a:ext>
          </a:extLst>
        </p:cNvPr>
        <p:cNvGrpSpPr/>
        <p:nvPr/>
      </p:nvGrpSpPr>
      <p:grpSpPr>
        <a:xfrm>
          <a:off x="0" y="0"/>
          <a:ext cx="0" cy="0"/>
          <a:chOff x="0" y="0"/>
          <a:chExt cx="0" cy="0"/>
        </a:xfrm>
      </p:grpSpPr>
      <p:pic>
        <p:nvPicPr>
          <p:cNvPr id="3" name="Image 2" descr="Une image contenant Jeu PC, grotte, Compositing numérique, Jeu d’action-aventure&#10;&#10;Le contenu généré par l’IA peut être incorrect.">
            <a:extLst>
              <a:ext uri="{FF2B5EF4-FFF2-40B4-BE49-F238E27FC236}">
                <a16:creationId xmlns:a16="http://schemas.microsoft.com/office/drawing/2014/main" id="{E8CFE4E3-2A4F-AB0E-01B2-E4A269779A35}"/>
              </a:ext>
            </a:extLst>
          </p:cNvPr>
          <p:cNvPicPr>
            <a:picLocks noChangeAspect="1"/>
          </p:cNvPicPr>
          <p:nvPr/>
        </p:nvPicPr>
        <p:blipFill>
          <a:blip r:embed="rId2"/>
          <a:stretch>
            <a:fillRect/>
          </a:stretch>
        </p:blipFill>
        <p:spPr>
          <a:xfrm>
            <a:off x="910741" y="1518052"/>
            <a:ext cx="5303246" cy="4056861"/>
          </a:xfrm>
          <a:prstGeom prst="rect">
            <a:avLst/>
          </a:prstGeom>
        </p:spPr>
      </p:pic>
      <p:sp>
        <p:nvSpPr>
          <p:cNvPr id="4" name="ZoneTexte 3">
            <a:extLst>
              <a:ext uri="{FF2B5EF4-FFF2-40B4-BE49-F238E27FC236}">
                <a16:creationId xmlns:a16="http://schemas.microsoft.com/office/drawing/2014/main" id="{C623BF79-B163-222F-BBBB-0E34DDB3B728}"/>
              </a:ext>
            </a:extLst>
          </p:cNvPr>
          <p:cNvSpPr txBox="1"/>
          <p:nvPr/>
        </p:nvSpPr>
        <p:spPr>
          <a:xfrm>
            <a:off x="835742" y="5339948"/>
            <a:ext cx="8563896" cy="892552"/>
          </a:xfrm>
          <a:prstGeom prst="rect">
            <a:avLst/>
          </a:prstGeom>
          <a:noFill/>
        </p:spPr>
        <p:txBody>
          <a:bodyPr wrap="square">
            <a:spAutoFit/>
          </a:bodyPr>
          <a:lstStyle/>
          <a:p>
            <a:pPr algn="l"/>
            <a:endParaRPr lang="fr-FR" sz="2800" b="0" i="0" u="none" strike="noStrike" baseline="0" dirty="0">
              <a:solidFill>
                <a:srgbClr val="000000"/>
              </a:solidFill>
              <a:latin typeface="Calibri" panose="020F0502020204030204" pitchFamily="34" charset="0"/>
            </a:endParaRPr>
          </a:p>
          <a:p>
            <a:r>
              <a:rPr lang="fr-FR" sz="2400" b="0" i="0" u="none" strike="noStrike" baseline="0" dirty="0">
                <a:latin typeface="Calibri" panose="020F0502020204030204" pitchFamily="34" charset="0"/>
              </a:rPr>
              <a:t>Le héros affronta </a:t>
            </a:r>
            <a:r>
              <a:rPr lang="fr-FR" sz="2400" b="1" i="0" u="none" strike="noStrike" baseline="0" dirty="0">
                <a:solidFill>
                  <a:schemeClr val="accent1">
                    <a:lumMod val="60000"/>
                    <a:lumOff val="40000"/>
                  </a:schemeClr>
                </a:solidFill>
                <a:latin typeface="Calibri" panose="020F0502020204030204" pitchFamily="34" charset="0"/>
              </a:rPr>
              <a:t>une épreuve </a:t>
            </a:r>
            <a:r>
              <a:rPr lang="fr-FR" sz="2400" b="0" i="0" u="none" strike="noStrike" baseline="0" dirty="0">
                <a:latin typeface="Calibri" panose="020F0502020204030204" pitchFamily="34" charset="0"/>
              </a:rPr>
              <a:t>en traversant seul la forêt sombre. </a:t>
            </a:r>
            <a:endParaRPr lang="fr-FR" sz="4000" dirty="0"/>
          </a:p>
        </p:txBody>
      </p:sp>
      <p:sp>
        <p:nvSpPr>
          <p:cNvPr id="6" name="ZoneTexte 5">
            <a:extLst>
              <a:ext uri="{FF2B5EF4-FFF2-40B4-BE49-F238E27FC236}">
                <a16:creationId xmlns:a16="http://schemas.microsoft.com/office/drawing/2014/main" id="{657D1BC7-A026-5291-D148-3727A4E3FB9B}"/>
              </a:ext>
            </a:extLst>
          </p:cNvPr>
          <p:cNvSpPr txBox="1"/>
          <p:nvPr/>
        </p:nvSpPr>
        <p:spPr>
          <a:xfrm>
            <a:off x="7678994" y="3315649"/>
            <a:ext cx="2979174" cy="461665"/>
          </a:xfrm>
          <a:prstGeom prst="rect">
            <a:avLst/>
          </a:prstGeom>
          <a:noFill/>
        </p:spPr>
        <p:txBody>
          <a:bodyPr wrap="square">
            <a:spAutoFit/>
          </a:bodyPr>
          <a:lstStyle/>
          <a:p>
            <a:r>
              <a:rPr kumimoji="0" lang="fr-FR" sz="2400" b="1" i="0" u="none" strike="noStrike" kern="1200" cap="none" spc="0" normalizeH="0" baseline="0" noProof="0" dirty="0">
                <a:ln>
                  <a:noFill/>
                </a:ln>
                <a:effectLst/>
                <a:uLnTx/>
                <a:uFillTx/>
                <a:latin typeface="Calibri" panose="020F0502020204030204" pitchFamily="34" charset="0"/>
                <a:ea typeface="+mn-ea"/>
                <a:cs typeface="+mn-cs"/>
              </a:rPr>
              <a:t>une épreuve </a:t>
            </a:r>
            <a:endParaRPr lang="fr-FR" dirty="0"/>
          </a:p>
        </p:txBody>
      </p:sp>
      <p:sp>
        <p:nvSpPr>
          <p:cNvPr id="2" name="ZoneTexte 11">
            <a:extLst>
              <a:ext uri="{FF2B5EF4-FFF2-40B4-BE49-F238E27FC236}">
                <a16:creationId xmlns:a16="http://schemas.microsoft.com/office/drawing/2014/main" id="{BB4910DF-25AF-5127-32B7-80E6008FD959}"/>
              </a:ext>
            </a:extLst>
          </p:cNvPr>
          <p:cNvSpPr txBox="1"/>
          <p:nvPr/>
        </p:nvSpPr>
        <p:spPr>
          <a:xfrm>
            <a:off x="716332" y="232781"/>
            <a:ext cx="10571100"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Voici une phrase avec l’expression « affronter une épreuve». Je vais la lire:</a:t>
            </a:r>
            <a:endParaRPr lang="fr-FR" altLang="fr-FR" sz="1400" b="1" dirty="0">
              <a:solidFill>
                <a:srgbClr val="E7E6E6">
                  <a:lumMod val="50000"/>
                </a:srgbClr>
              </a:solidFill>
              <a:latin typeface="Calibri" panose="020F0502020204030204"/>
            </a:endParaRPr>
          </a:p>
        </p:txBody>
      </p:sp>
      <p:sp>
        <p:nvSpPr>
          <p:cNvPr id="5" name="Espace réservé du texte 2">
            <a:extLst>
              <a:ext uri="{FF2B5EF4-FFF2-40B4-BE49-F238E27FC236}">
                <a16:creationId xmlns:a16="http://schemas.microsoft.com/office/drawing/2014/main" id="{160EDEC6-FA3A-BCAC-3016-2163B08A6771}"/>
              </a:ext>
            </a:extLst>
          </p:cNvPr>
          <p:cNvSpPr txBox="1">
            <a:spLocks/>
          </p:cNvSpPr>
          <p:nvPr/>
        </p:nvSpPr>
        <p:spPr>
          <a:xfrm>
            <a:off x="637673" y="540558"/>
            <a:ext cx="9794351" cy="26728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écouter et désigner ensuite 3 élèves à lire la phrase.</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518713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art&#10;&#10;Le contenu généré par l’IA peut être incorrect.">
            <a:extLst>
              <a:ext uri="{FF2B5EF4-FFF2-40B4-BE49-F238E27FC236}">
                <a16:creationId xmlns:a16="http://schemas.microsoft.com/office/drawing/2014/main" id="{C1BBE525-7F05-5D03-8BFA-24700267E6B2}"/>
              </a:ext>
            </a:extLst>
          </p:cNvPr>
          <p:cNvPicPr>
            <a:picLocks noChangeAspect="1"/>
          </p:cNvPicPr>
          <p:nvPr/>
        </p:nvPicPr>
        <p:blipFill>
          <a:blip r:embed="rId2"/>
          <a:stretch>
            <a:fillRect/>
          </a:stretch>
        </p:blipFill>
        <p:spPr>
          <a:xfrm>
            <a:off x="516533" y="1319178"/>
            <a:ext cx="5392654" cy="4514781"/>
          </a:xfrm>
          <a:prstGeom prst="rect">
            <a:avLst/>
          </a:prstGeom>
        </p:spPr>
      </p:pic>
      <p:sp>
        <p:nvSpPr>
          <p:cNvPr id="2" name="ZoneTexte 1">
            <a:extLst>
              <a:ext uri="{FF2B5EF4-FFF2-40B4-BE49-F238E27FC236}">
                <a16:creationId xmlns:a16="http://schemas.microsoft.com/office/drawing/2014/main" id="{E2926C84-1309-8ED9-538C-B8BD4A431898}"/>
              </a:ext>
            </a:extLst>
          </p:cNvPr>
          <p:cNvSpPr txBox="1"/>
          <p:nvPr/>
        </p:nvSpPr>
        <p:spPr>
          <a:xfrm>
            <a:off x="731520" y="187236"/>
            <a:ext cx="11064240" cy="523220"/>
          </a:xfrm>
          <a:prstGeom prst="rect">
            <a:avLst/>
          </a:prstGeom>
          <a:noFill/>
        </p:spPr>
        <p:txBody>
          <a:bodyPr wrap="square">
            <a:spAutoFit/>
          </a:bodyPr>
          <a:lstStyle/>
          <a:p>
            <a:r>
              <a:rPr lang="fr-FR" sz="1400" b="1" dirty="0"/>
              <a:t>Dans certains  contes, nous découvrons un lieu extraordinaire avec des fleurs qui brillent, des arbres qui parlent et une lumière magique. On dit que c'est un lieu merveilleux et féérique. </a:t>
            </a:r>
          </a:p>
        </p:txBody>
      </p:sp>
      <p:sp>
        <p:nvSpPr>
          <p:cNvPr id="5" name="Espace réservé du texte 2">
            <a:extLst>
              <a:ext uri="{FF2B5EF4-FFF2-40B4-BE49-F238E27FC236}">
                <a16:creationId xmlns:a16="http://schemas.microsoft.com/office/drawing/2014/main" id="{6FBFA742-4542-00BC-E2C9-54A3D077EC53}"/>
              </a:ext>
            </a:extLst>
          </p:cNvPr>
          <p:cNvSpPr txBox="1">
            <a:spLocks/>
          </p:cNvSpPr>
          <p:nvPr/>
        </p:nvSpPr>
        <p:spPr>
          <a:xfrm>
            <a:off x="688038" y="621837"/>
            <a:ext cx="11151204" cy="393507"/>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et relever   que le lieu féérique et merveilleux se distingue par la couleur des fleurs.</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418130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9C06-4FD6-0EBC-5ABC-EA5919602668}"/>
            </a:ext>
          </a:extLst>
        </p:cNvPr>
        <p:cNvGrpSpPr/>
        <p:nvPr/>
      </p:nvGrpSpPr>
      <p:grpSpPr>
        <a:xfrm>
          <a:off x="0" y="0"/>
          <a:ext cx="0" cy="0"/>
          <a:chOff x="0" y="0"/>
          <a:chExt cx="0" cy="0"/>
        </a:xfrm>
      </p:grpSpPr>
      <p:pic>
        <p:nvPicPr>
          <p:cNvPr id="3" name="Image 2" descr="Une image contenant art&#10;&#10;Le contenu généré par l’IA peut être incorrect.">
            <a:extLst>
              <a:ext uri="{FF2B5EF4-FFF2-40B4-BE49-F238E27FC236}">
                <a16:creationId xmlns:a16="http://schemas.microsoft.com/office/drawing/2014/main" id="{7B8BF355-F88C-0A11-FA68-3C0A36D2E224}"/>
              </a:ext>
            </a:extLst>
          </p:cNvPr>
          <p:cNvPicPr>
            <a:picLocks noChangeAspect="1"/>
          </p:cNvPicPr>
          <p:nvPr/>
        </p:nvPicPr>
        <p:blipFill>
          <a:blip r:embed="rId2"/>
          <a:stretch>
            <a:fillRect/>
          </a:stretch>
        </p:blipFill>
        <p:spPr>
          <a:xfrm>
            <a:off x="516533" y="1319178"/>
            <a:ext cx="5392654" cy="4514781"/>
          </a:xfrm>
          <a:prstGeom prst="rect">
            <a:avLst/>
          </a:prstGeom>
        </p:spPr>
      </p:pic>
      <p:sp>
        <p:nvSpPr>
          <p:cNvPr id="2" name="ZoneTexte 1">
            <a:extLst>
              <a:ext uri="{FF2B5EF4-FFF2-40B4-BE49-F238E27FC236}">
                <a16:creationId xmlns:a16="http://schemas.microsoft.com/office/drawing/2014/main" id="{D3B6EBA8-8C92-2677-D182-871B45888730}"/>
              </a:ext>
            </a:extLst>
          </p:cNvPr>
          <p:cNvSpPr txBox="1"/>
          <p:nvPr/>
        </p:nvSpPr>
        <p:spPr>
          <a:xfrm>
            <a:off x="7197213" y="3345735"/>
            <a:ext cx="3441290" cy="461665"/>
          </a:xfrm>
          <a:prstGeom prst="rect">
            <a:avLst/>
          </a:prstGeom>
          <a:noFill/>
        </p:spPr>
        <p:txBody>
          <a:bodyPr wrap="square">
            <a:spAutoFit/>
          </a:bodyPr>
          <a:lstStyle/>
          <a:p>
            <a:r>
              <a:rPr kumimoji="0" lang="fr-FR" sz="2400" b="1" i="0" u="none" strike="noStrike" kern="1200" cap="none" spc="0" normalizeH="0" baseline="0" noProof="0" dirty="0">
                <a:ln>
                  <a:noFill/>
                </a:ln>
                <a:effectLst/>
                <a:uLnTx/>
                <a:uFillTx/>
                <a:latin typeface="Calibri" panose="020F0502020204030204" pitchFamily="34" charset="0"/>
                <a:ea typeface="+mn-ea"/>
                <a:cs typeface="+mn-cs"/>
              </a:rPr>
              <a:t>un jardin féerique </a:t>
            </a:r>
            <a:endParaRPr lang="fr-FR" dirty="0"/>
          </a:p>
        </p:txBody>
      </p:sp>
      <p:sp>
        <p:nvSpPr>
          <p:cNvPr id="7" name="ZoneTexte 6">
            <a:extLst>
              <a:ext uri="{FF2B5EF4-FFF2-40B4-BE49-F238E27FC236}">
                <a16:creationId xmlns:a16="http://schemas.microsoft.com/office/drawing/2014/main" id="{5436DFCF-8C31-E303-D7DB-E82DF769A547}"/>
              </a:ext>
            </a:extLst>
          </p:cNvPr>
          <p:cNvSpPr txBox="1"/>
          <p:nvPr/>
        </p:nvSpPr>
        <p:spPr>
          <a:xfrm>
            <a:off x="721360" y="207556"/>
            <a:ext cx="10993120" cy="523220"/>
          </a:xfrm>
          <a:prstGeom prst="rect">
            <a:avLst/>
          </a:prstGeom>
          <a:noFill/>
        </p:spPr>
        <p:txBody>
          <a:bodyPr wrap="square">
            <a:spAutoFit/>
          </a:bodyPr>
          <a:lstStyle/>
          <a:p>
            <a:r>
              <a:rPr lang="fr-FR" sz="1400" b="1" dirty="0"/>
              <a:t>Ce lieu extraordinaire que le héros travers est remarquable par des fleurs qui brillent, des arbres qui parlent et une lumière magique. On dit que c'est un jardin féérique. </a:t>
            </a:r>
          </a:p>
        </p:txBody>
      </p:sp>
      <p:sp>
        <p:nvSpPr>
          <p:cNvPr id="8" name="Espace réservé du texte 2">
            <a:extLst>
              <a:ext uri="{FF2B5EF4-FFF2-40B4-BE49-F238E27FC236}">
                <a16:creationId xmlns:a16="http://schemas.microsoft.com/office/drawing/2014/main" id="{5648B563-18DB-23F7-08EF-2B4ED579FC14}"/>
              </a:ext>
            </a:extLst>
          </p:cNvPr>
          <p:cNvSpPr txBox="1">
            <a:spLocks/>
          </p:cNvSpPr>
          <p:nvPr/>
        </p:nvSpPr>
        <p:spPr>
          <a:xfrm>
            <a:off x="721360" y="624051"/>
            <a:ext cx="9794351" cy="26728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d’observer l’image  et relever   que le jardin féérique se distingue par le type de fleurs qui s’y trouvent.</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934841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6D87E-8B67-F44A-DF6A-321F76E271C2}"/>
            </a:ext>
          </a:extLst>
        </p:cNvPr>
        <p:cNvGrpSpPr/>
        <p:nvPr/>
      </p:nvGrpSpPr>
      <p:grpSpPr>
        <a:xfrm>
          <a:off x="0" y="0"/>
          <a:ext cx="0" cy="0"/>
          <a:chOff x="0" y="0"/>
          <a:chExt cx="0" cy="0"/>
        </a:xfrm>
      </p:grpSpPr>
      <p:pic>
        <p:nvPicPr>
          <p:cNvPr id="3" name="Image 2" descr="Une image contenant art&#10;&#10;Le contenu généré par l’IA peut être incorrect.">
            <a:extLst>
              <a:ext uri="{FF2B5EF4-FFF2-40B4-BE49-F238E27FC236}">
                <a16:creationId xmlns:a16="http://schemas.microsoft.com/office/drawing/2014/main" id="{5CC6EEFB-B0CA-0B24-88EB-AD66762D3AB2}"/>
              </a:ext>
            </a:extLst>
          </p:cNvPr>
          <p:cNvPicPr>
            <a:picLocks noChangeAspect="1"/>
          </p:cNvPicPr>
          <p:nvPr/>
        </p:nvPicPr>
        <p:blipFill>
          <a:blip r:embed="rId2"/>
          <a:stretch>
            <a:fillRect/>
          </a:stretch>
        </p:blipFill>
        <p:spPr>
          <a:xfrm>
            <a:off x="516533" y="1319178"/>
            <a:ext cx="5392654" cy="4514781"/>
          </a:xfrm>
          <a:prstGeom prst="rect">
            <a:avLst/>
          </a:prstGeom>
        </p:spPr>
      </p:pic>
      <p:sp>
        <p:nvSpPr>
          <p:cNvPr id="4" name="ZoneTexte 3">
            <a:extLst>
              <a:ext uri="{FF2B5EF4-FFF2-40B4-BE49-F238E27FC236}">
                <a16:creationId xmlns:a16="http://schemas.microsoft.com/office/drawing/2014/main" id="{F2BF9A61-EB9C-7AB4-F547-244C8577BB57}"/>
              </a:ext>
            </a:extLst>
          </p:cNvPr>
          <p:cNvSpPr txBox="1"/>
          <p:nvPr/>
        </p:nvSpPr>
        <p:spPr>
          <a:xfrm>
            <a:off x="442451" y="5538822"/>
            <a:ext cx="10451690" cy="892552"/>
          </a:xfrm>
          <a:prstGeom prst="rect">
            <a:avLst/>
          </a:prstGeom>
          <a:noFill/>
        </p:spPr>
        <p:txBody>
          <a:bodyPr wrap="square">
            <a:spAutoFit/>
          </a:bodyPr>
          <a:lstStyle/>
          <a:p>
            <a:pPr algn="l"/>
            <a:endParaRPr lang="fr-FR" sz="2800" b="0" i="0" u="none" strike="noStrike" baseline="0" dirty="0">
              <a:solidFill>
                <a:srgbClr val="000000"/>
              </a:solidFill>
              <a:latin typeface="Calibri" panose="020F0502020204030204" pitchFamily="34" charset="0"/>
            </a:endParaRPr>
          </a:p>
          <a:p>
            <a:pPr algn="just"/>
            <a:r>
              <a:rPr lang="fr-FR" sz="2400" b="0" i="0" u="none" strike="noStrike" baseline="0" dirty="0">
                <a:latin typeface="Calibri" panose="020F0502020204030204" pitchFamily="34" charset="0"/>
              </a:rPr>
              <a:t>Ils entrèrent dans </a:t>
            </a:r>
            <a:r>
              <a:rPr lang="fr-FR" sz="2400" b="1" i="0" u="none" strike="noStrike" baseline="0" dirty="0">
                <a:solidFill>
                  <a:schemeClr val="accent1">
                    <a:lumMod val="60000"/>
                    <a:lumOff val="40000"/>
                  </a:schemeClr>
                </a:solidFill>
                <a:latin typeface="Calibri" panose="020F0502020204030204" pitchFamily="34" charset="0"/>
              </a:rPr>
              <a:t>un jardin féerique </a:t>
            </a:r>
            <a:r>
              <a:rPr lang="fr-FR" sz="2400" b="0" i="0" u="none" strike="noStrike" baseline="0" dirty="0">
                <a:latin typeface="Calibri" panose="020F0502020204030204" pitchFamily="34" charset="0"/>
              </a:rPr>
              <a:t>où les fleurs brillaient comme des étoiles. </a:t>
            </a:r>
            <a:endParaRPr lang="fr-FR" sz="4000" dirty="0"/>
          </a:p>
        </p:txBody>
      </p:sp>
      <p:sp>
        <p:nvSpPr>
          <p:cNvPr id="6" name="ZoneTexte 5">
            <a:extLst>
              <a:ext uri="{FF2B5EF4-FFF2-40B4-BE49-F238E27FC236}">
                <a16:creationId xmlns:a16="http://schemas.microsoft.com/office/drawing/2014/main" id="{B44E3151-9A70-EAEE-2560-C4EB28461337}"/>
              </a:ext>
            </a:extLst>
          </p:cNvPr>
          <p:cNvSpPr txBox="1"/>
          <p:nvPr/>
        </p:nvSpPr>
        <p:spPr>
          <a:xfrm>
            <a:off x="7197213" y="3345735"/>
            <a:ext cx="3441290" cy="461665"/>
          </a:xfrm>
          <a:prstGeom prst="rect">
            <a:avLst/>
          </a:prstGeom>
          <a:noFill/>
        </p:spPr>
        <p:txBody>
          <a:bodyPr wrap="square">
            <a:spAutoFit/>
          </a:bodyPr>
          <a:lstStyle/>
          <a:p>
            <a:r>
              <a:rPr kumimoji="0" lang="fr-FR" sz="2400" b="1" i="0" u="none" strike="noStrike" kern="1200" cap="none" spc="0" normalizeH="0" baseline="0" noProof="0" dirty="0">
                <a:ln>
                  <a:noFill/>
                </a:ln>
                <a:effectLst/>
                <a:uLnTx/>
                <a:uFillTx/>
                <a:latin typeface="Calibri" panose="020F0502020204030204" pitchFamily="34" charset="0"/>
                <a:ea typeface="+mn-ea"/>
                <a:cs typeface="+mn-cs"/>
              </a:rPr>
              <a:t>un jardin féerique </a:t>
            </a:r>
            <a:endParaRPr lang="fr-FR" dirty="0"/>
          </a:p>
        </p:txBody>
      </p:sp>
      <p:sp>
        <p:nvSpPr>
          <p:cNvPr id="2" name="ZoneTexte 11">
            <a:extLst>
              <a:ext uri="{FF2B5EF4-FFF2-40B4-BE49-F238E27FC236}">
                <a16:creationId xmlns:a16="http://schemas.microsoft.com/office/drawing/2014/main" id="{5002F878-5670-505E-8729-AAF8123F8B42}"/>
              </a:ext>
            </a:extLst>
          </p:cNvPr>
          <p:cNvSpPr txBox="1"/>
          <p:nvPr/>
        </p:nvSpPr>
        <p:spPr>
          <a:xfrm>
            <a:off x="716332" y="232781"/>
            <a:ext cx="10571100" cy="307777"/>
          </a:xfrm>
          <a:prstGeom prst="rect">
            <a:avLst/>
          </a:prstGeom>
          <a:noFill/>
        </p:spPr>
        <p:txBody>
          <a:bodyPr wrap="square">
            <a:spAutoFit/>
          </a:bodyPr>
          <a:lstStyle/>
          <a:p>
            <a:pPr defTabSz="342900">
              <a:spcAft>
                <a:spcPts val="450"/>
              </a:spcAft>
            </a:pPr>
            <a:r>
              <a:rPr lang="fr-FR" sz="1400" b="1" dirty="0">
                <a:solidFill>
                  <a:srgbClr val="E7E6E6">
                    <a:lumMod val="50000"/>
                  </a:srgbClr>
                </a:solidFill>
                <a:latin typeface="Calibri" panose="020F0502020204030204"/>
              </a:rPr>
              <a:t>Voici une phrase avec l’expression « Jardin féérique». Je vais la lire:</a:t>
            </a:r>
            <a:endParaRPr lang="fr-FR" altLang="fr-FR" sz="1400" b="1" dirty="0">
              <a:solidFill>
                <a:srgbClr val="E7E6E6">
                  <a:lumMod val="50000"/>
                </a:srgbClr>
              </a:solidFill>
              <a:latin typeface="Calibri" panose="020F0502020204030204"/>
            </a:endParaRPr>
          </a:p>
        </p:txBody>
      </p:sp>
      <p:sp>
        <p:nvSpPr>
          <p:cNvPr id="5" name="Espace réservé du texte 2">
            <a:extLst>
              <a:ext uri="{FF2B5EF4-FFF2-40B4-BE49-F238E27FC236}">
                <a16:creationId xmlns:a16="http://schemas.microsoft.com/office/drawing/2014/main" id="{FC4CDF1E-297A-E110-75A8-3C2842D1EAF4}"/>
              </a:ext>
            </a:extLst>
          </p:cNvPr>
          <p:cNvSpPr txBox="1">
            <a:spLocks/>
          </p:cNvSpPr>
          <p:nvPr/>
        </p:nvSpPr>
        <p:spPr>
          <a:xfrm>
            <a:off x="637673" y="540558"/>
            <a:ext cx="9794351" cy="26728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050" i="1" kern="1200">
                <a:solidFill>
                  <a:schemeClr val="bg2">
                    <a:lumMod val="7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sz="1400" dirty="0">
                <a:solidFill>
                  <a:srgbClr val="E7E6E6">
                    <a:lumMod val="75000"/>
                  </a:srgbClr>
                </a:solidFill>
                <a:latin typeface="Calibri"/>
              </a:rPr>
              <a:t>Demander aux élèves écouter et désigner ensuite 3 élèves à lire la phrase.</a:t>
            </a:r>
            <a:endParaRPr kumimoji="0" lang="fr-FR" sz="1400" b="0" i="1" u="none" strike="noStrike" kern="1200" cap="none" spc="0" normalizeH="0" baseline="0" noProof="0" dirty="0">
              <a:ln>
                <a:noFill/>
              </a:ln>
              <a:solidFill>
                <a:srgbClr val="E7E6E6">
                  <a:lumMod val="75000"/>
                </a:srgbClr>
              </a:solidFill>
              <a:effectLst/>
              <a:uLnTx/>
              <a:uFillTx/>
              <a:latin typeface="Calibri"/>
              <a:ea typeface="+mn-ea"/>
              <a:cs typeface="+mn-cs"/>
            </a:endParaRPr>
          </a:p>
        </p:txBody>
      </p:sp>
    </p:spTree>
    <p:extLst>
      <p:ext uri="{BB962C8B-B14F-4D97-AF65-F5344CB8AC3E}">
        <p14:creationId xmlns:p14="http://schemas.microsoft.com/office/powerpoint/2010/main" val="461147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D895BC-CB9D-00B3-197B-20E3B1C2396B}"/>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67572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93168-8B67-FD10-874E-F5F4D2CA7668}"/>
            </a:ext>
          </a:extLst>
        </p:cNvPr>
        <p:cNvGrpSpPr/>
        <p:nvPr/>
      </p:nvGrpSpPr>
      <p:grpSpPr>
        <a:xfrm>
          <a:off x="0" y="0"/>
          <a:ext cx="0" cy="0"/>
          <a:chOff x="0" y="0"/>
          <a:chExt cx="0" cy="0"/>
        </a:xfrm>
      </p:grpSpPr>
      <p:pic>
        <p:nvPicPr>
          <p:cNvPr id="4" name="Image 3" descr="Une image contenant texte, capture d’écran, Page web, Site web&#10;&#10;Le contenu généré par l’IA peut être incorrect.">
            <a:extLst>
              <a:ext uri="{FF2B5EF4-FFF2-40B4-BE49-F238E27FC236}">
                <a16:creationId xmlns:a16="http://schemas.microsoft.com/office/drawing/2014/main" id="{3FA19813-61C8-1C97-13AF-740B390EA2FD}"/>
              </a:ext>
            </a:extLst>
          </p:cNvPr>
          <p:cNvPicPr>
            <a:picLocks noChangeAspect="1"/>
          </p:cNvPicPr>
          <p:nvPr/>
        </p:nvPicPr>
        <p:blipFill>
          <a:blip r:embed="rId2"/>
          <a:stretch>
            <a:fillRect/>
          </a:stretch>
        </p:blipFill>
        <p:spPr>
          <a:xfrm>
            <a:off x="1523451" y="1096696"/>
            <a:ext cx="8657149" cy="5357814"/>
          </a:xfrm>
          <a:prstGeom prst="rect">
            <a:avLst/>
          </a:prstGeom>
        </p:spPr>
      </p:pic>
      <p:sp>
        <p:nvSpPr>
          <p:cNvPr id="2" name="Titre 1">
            <a:extLst>
              <a:ext uri="{FF2B5EF4-FFF2-40B4-BE49-F238E27FC236}">
                <a16:creationId xmlns:a16="http://schemas.microsoft.com/office/drawing/2014/main" id="{013620F9-6FF0-3832-9BD0-6EDC60C9D6CC}"/>
              </a:ext>
            </a:extLst>
          </p:cNvPr>
          <p:cNvSpPr>
            <a:spLocks noGrp="1"/>
          </p:cNvSpPr>
          <p:nvPr>
            <p:ph type="title"/>
          </p:nvPr>
        </p:nvSpPr>
        <p:spPr/>
        <p:txBody>
          <a:bodyPr/>
          <a:lstStyle/>
          <a:p>
            <a:r>
              <a:rPr lang="fr-FR" sz="1800" dirty="0">
                <a:solidFill>
                  <a:srgbClr val="E7E6E6">
                    <a:lumMod val="50000"/>
                  </a:srgbClr>
                </a:solidFill>
                <a:latin typeface="Calibri" panose="020F0502020204030204"/>
              </a:rPr>
              <a:t>Maintenant, nous allons exploiter le vocabulaire étudié  pour répondre à cet exercice.</a:t>
            </a:r>
            <a:endParaRPr lang="fr-FR" sz="1800" dirty="0">
              <a:latin typeface="Calibri" panose="020F0502020204030204"/>
            </a:endParaRPr>
          </a:p>
        </p:txBody>
      </p:sp>
      <p:sp>
        <p:nvSpPr>
          <p:cNvPr id="6" name="Content Placeholder 5">
            <a:extLst>
              <a:ext uri="{FF2B5EF4-FFF2-40B4-BE49-F238E27FC236}">
                <a16:creationId xmlns:a16="http://schemas.microsoft.com/office/drawing/2014/main" id="{B420076E-35B4-9E8C-4E40-2FE5A1C0130E}"/>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Désigner des élèves au hasard. Recueillir leurs réponses et leur demander de les justifier. Fournir un feedback.</a:t>
            </a:r>
          </a:p>
        </p:txBody>
      </p:sp>
      <p:pic>
        <p:nvPicPr>
          <p:cNvPr id="5" name="Google Shape;289;p51">
            <a:extLst>
              <a:ext uri="{FF2B5EF4-FFF2-40B4-BE49-F238E27FC236}">
                <a16:creationId xmlns:a16="http://schemas.microsoft.com/office/drawing/2014/main" id="{39AF6C32-3779-5810-7858-7774ECE8692F}"/>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Tree>
    <p:extLst>
      <p:ext uri="{BB962C8B-B14F-4D97-AF65-F5344CB8AC3E}">
        <p14:creationId xmlns:p14="http://schemas.microsoft.com/office/powerpoint/2010/main" val="3210585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DCF85-3606-5A15-CEFB-899FA727D9D6}"/>
            </a:ext>
          </a:extLst>
        </p:cNvPr>
        <p:cNvGrpSpPr/>
        <p:nvPr/>
      </p:nvGrpSpPr>
      <p:grpSpPr>
        <a:xfrm>
          <a:off x="0" y="0"/>
          <a:ext cx="0" cy="0"/>
          <a:chOff x="0" y="0"/>
          <a:chExt cx="0" cy="0"/>
        </a:xfrm>
      </p:grpSpPr>
      <p:pic>
        <p:nvPicPr>
          <p:cNvPr id="4" name="Image 3" descr="Une image contenant texte, capture d’écran, Page web, Site web&#10;&#10;Le contenu généré par l’IA peut être incorrect.">
            <a:extLst>
              <a:ext uri="{FF2B5EF4-FFF2-40B4-BE49-F238E27FC236}">
                <a16:creationId xmlns:a16="http://schemas.microsoft.com/office/drawing/2014/main" id="{BB1C7151-8048-4C15-8BFC-CAB550647AE2}"/>
              </a:ext>
            </a:extLst>
          </p:cNvPr>
          <p:cNvPicPr>
            <a:picLocks noChangeAspect="1"/>
          </p:cNvPicPr>
          <p:nvPr/>
        </p:nvPicPr>
        <p:blipFill>
          <a:blip r:embed="rId2"/>
          <a:stretch>
            <a:fillRect/>
          </a:stretch>
        </p:blipFill>
        <p:spPr>
          <a:xfrm>
            <a:off x="1523451" y="1096696"/>
            <a:ext cx="8657149" cy="5357814"/>
          </a:xfrm>
          <a:prstGeom prst="rect">
            <a:avLst/>
          </a:prstGeom>
        </p:spPr>
      </p:pic>
      <p:pic>
        <p:nvPicPr>
          <p:cNvPr id="5" name="Google Shape;289;p51">
            <a:extLst>
              <a:ext uri="{FF2B5EF4-FFF2-40B4-BE49-F238E27FC236}">
                <a16:creationId xmlns:a16="http://schemas.microsoft.com/office/drawing/2014/main" id="{A0534E3D-7C5A-3EC4-C8F1-E22882B5EF41}"/>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8" name="Content Placeholder 5">
            <a:extLst>
              <a:ext uri="{FF2B5EF4-FFF2-40B4-BE49-F238E27FC236}">
                <a16:creationId xmlns:a16="http://schemas.microsoft.com/office/drawing/2014/main" id="{BE5FBABA-4260-9989-1BC2-21CF602B91E7}"/>
              </a:ext>
            </a:extLst>
          </p:cNvPr>
          <p:cNvSpPr txBox="1">
            <a:spLocks/>
          </p:cNvSpPr>
          <p:nvPr/>
        </p:nvSpPr>
        <p:spPr>
          <a:xfrm>
            <a:off x="871188" y="640628"/>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a:solidFill>
                  <a:schemeClr val="bg1">
                    <a:lumMod val="65000"/>
                  </a:schemeClr>
                </a:solidFill>
                <a:ea typeface="Calibri" panose="020F0502020204030204" pitchFamily="34" charset="0"/>
              </a:rPr>
              <a:t>Demander aux élèves de recopier les réponses dans le livret.</a:t>
            </a:r>
            <a:endParaRPr lang="fr-FR" sz="1600" dirty="0">
              <a:solidFill>
                <a:schemeClr val="bg1">
                  <a:lumMod val="65000"/>
                </a:schemeClr>
              </a:solidFill>
              <a:ea typeface="Calibri" panose="020F0502020204030204" pitchFamily="34" charset="0"/>
            </a:endParaRPr>
          </a:p>
        </p:txBody>
      </p:sp>
      <p:sp>
        <p:nvSpPr>
          <p:cNvPr id="3" name="ZoneTexte 2">
            <a:extLst>
              <a:ext uri="{FF2B5EF4-FFF2-40B4-BE49-F238E27FC236}">
                <a16:creationId xmlns:a16="http://schemas.microsoft.com/office/drawing/2014/main" id="{D4A4F0D4-A802-81B2-4E11-107D27A1B0E8}"/>
              </a:ext>
            </a:extLst>
          </p:cNvPr>
          <p:cNvSpPr txBox="1"/>
          <p:nvPr/>
        </p:nvSpPr>
        <p:spPr>
          <a:xfrm>
            <a:off x="4439791" y="5503922"/>
            <a:ext cx="2427514" cy="369332"/>
          </a:xfrm>
          <a:prstGeom prst="rect">
            <a:avLst/>
          </a:prstGeom>
          <a:noFill/>
        </p:spPr>
        <p:txBody>
          <a:bodyPr wrap="square">
            <a:spAutoFit/>
          </a:bodyPr>
          <a:lstStyle/>
          <a:p>
            <a:pPr algn="ctr"/>
            <a:r>
              <a:rPr lang="fr-FR" b="1" i="1" dirty="0">
                <a:solidFill>
                  <a:schemeClr val="accent4">
                    <a:lumMod val="75000"/>
                  </a:schemeClr>
                </a:solidFill>
                <a:latin typeface="Calibri" panose="020F0502020204030204"/>
              </a:rPr>
              <a:t>la baguette magique</a:t>
            </a:r>
            <a:endParaRPr lang="fr-FR" b="1" i="1" dirty="0">
              <a:solidFill>
                <a:schemeClr val="accent4">
                  <a:lumMod val="75000"/>
                </a:schemeClr>
              </a:solidFill>
            </a:endParaRPr>
          </a:p>
        </p:txBody>
      </p:sp>
      <p:sp>
        <p:nvSpPr>
          <p:cNvPr id="6" name="Titre 1">
            <a:extLst>
              <a:ext uri="{FF2B5EF4-FFF2-40B4-BE49-F238E27FC236}">
                <a16:creationId xmlns:a16="http://schemas.microsoft.com/office/drawing/2014/main" id="{9CA55D3E-9F06-ED51-02CC-BEF70A3AD4EC}"/>
              </a:ext>
            </a:extLst>
          </p:cNvPr>
          <p:cNvSpPr txBox="1">
            <a:spLocks/>
          </p:cNvSpPr>
          <p:nvPr/>
        </p:nvSpPr>
        <p:spPr>
          <a:xfrm>
            <a:off x="861188" y="290583"/>
            <a:ext cx="10529279"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sz="1800" dirty="0">
                <a:solidFill>
                  <a:srgbClr val="E7E6E6">
                    <a:lumMod val="50000"/>
                  </a:srgbClr>
                </a:solidFill>
                <a:latin typeface="Calibri" panose="020F0502020204030204"/>
              </a:rPr>
              <a:t>Voici le corrigé de l’exercice.</a:t>
            </a:r>
            <a:endParaRPr lang="fr-FR" sz="1800" dirty="0">
              <a:latin typeface="Calibri" panose="020F0502020204030204"/>
            </a:endParaRPr>
          </a:p>
        </p:txBody>
      </p:sp>
      <p:sp>
        <p:nvSpPr>
          <p:cNvPr id="11" name="ZoneTexte 10">
            <a:extLst>
              <a:ext uri="{FF2B5EF4-FFF2-40B4-BE49-F238E27FC236}">
                <a16:creationId xmlns:a16="http://schemas.microsoft.com/office/drawing/2014/main" id="{3BDAC8CE-49B7-321B-14A9-8A0EE4409E25}"/>
              </a:ext>
            </a:extLst>
          </p:cNvPr>
          <p:cNvSpPr txBox="1"/>
          <p:nvPr/>
        </p:nvSpPr>
        <p:spPr>
          <a:xfrm>
            <a:off x="3653737" y="4347882"/>
            <a:ext cx="2427514" cy="369332"/>
          </a:xfrm>
          <a:prstGeom prst="rect">
            <a:avLst/>
          </a:prstGeom>
          <a:noFill/>
        </p:spPr>
        <p:txBody>
          <a:bodyPr wrap="square">
            <a:spAutoFit/>
          </a:bodyPr>
          <a:lstStyle/>
          <a:p>
            <a:pPr algn="ctr"/>
            <a:r>
              <a:rPr lang="fr-FR" b="1" dirty="0">
                <a:solidFill>
                  <a:schemeClr val="accent4">
                    <a:lumMod val="75000"/>
                  </a:schemeClr>
                </a:solidFill>
                <a:latin typeface="Calibri" panose="020F0502020204030204"/>
              </a:rPr>
              <a:t>Un sorcier</a:t>
            </a:r>
            <a:endParaRPr lang="fr-FR" b="1" dirty="0">
              <a:solidFill>
                <a:schemeClr val="accent4">
                  <a:lumMod val="75000"/>
                </a:schemeClr>
              </a:solidFill>
            </a:endParaRPr>
          </a:p>
        </p:txBody>
      </p:sp>
      <p:sp>
        <p:nvSpPr>
          <p:cNvPr id="12" name="ZoneTexte 11">
            <a:extLst>
              <a:ext uri="{FF2B5EF4-FFF2-40B4-BE49-F238E27FC236}">
                <a16:creationId xmlns:a16="http://schemas.microsoft.com/office/drawing/2014/main" id="{414545D8-4764-C957-E72E-ECA47495DDE5}"/>
              </a:ext>
            </a:extLst>
          </p:cNvPr>
          <p:cNvSpPr txBox="1"/>
          <p:nvPr/>
        </p:nvSpPr>
        <p:spPr>
          <a:xfrm>
            <a:off x="4882243" y="3191843"/>
            <a:ext cx="2427514" cy="369332"/>
          </a:xfrm>
          <a:prstGeom prst="rect">
            <a:avLst/>
          </a:prstGeom>
          <a:noFill/>
        </p:spPr>
        <p:txBody>
          <a:bodyPr wrap="square">
            <a:spAutoFit/>
          </a:bodyPr>
          <a:lstStyle/>
          <a:p>
            <a:pPr algn="ctr"/>
            <a:r>
              <a:rPr lang="fr-FR" b="1" i="1" dirty="0">
                <a:solidFill>
                  <a:schemeClr val="accent4">
                    <a:lumMod val="75000"/>
                  </a:schemeClr>
                </a:solidFill>
                <a:latin typeface="Calibri" panose="020F0502020204030204"/>
              </a:rPr>
              <a:t>affronte une épreuve</a:t>
            </a:r>
            <a:endParaRPr lang="fr-FR" b="1" i="1" dirty="0">
              <a:solidFill>
                <a:schemeClr val="accent4">
                  <a:lumMod val="75000"/>
                </a:schemeClr>
              </a:solidFill>
            </a:endParaRPr>
          </a:p>
        </p:txBody>
      </p:sp>
    </p:spTree>
    <p:extLst>
      <p:ext uri="{BB962C8B-B14F-4D97-AF65-F5344CB8AC3E}">
        <p14:creationId xmlns:p14="http://schemas.microsoft.com/office/powerpoint/2010/main" val="2318743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9F946B-2761-85EB-66C6-4B4797B5FDC6}"/>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1780043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descr="Une image contenant dessin, Visage humain, peinture, illustration&#10;&#10;Le contenu généré par l’IA peut être incorrect.">
            <a:extLst>
              <a:ext uri="{FF2B5EF4-FFF2-40B4-BE49-F238E27FC236}">
                <a16:creationId xmlns:a16="http://schemas.microsoft.com/office/drawing/2014/main" id="{028E7227-20D7-458D-546F-AA167223E926}"/>
              </a:ext>
            </a:extLst>
          </p:cNvPr>
          <p:cNvPicPr>
            <a:picLocks noChangeAspect="1"/>
          </p:cNvPicPr>
          <p:nvPr/>
        </p:nvPicPr>
        <p:blipFill>
          <a:blip r:embed="rId2"/>
          <a:stretch>
            <a:fillRect/>
          </a:stretch>
        </p:blipFill>
        <p:spPr>
          <a:xfrm>
            <a:off x="2626548" y="1037024"/>
            <a:ext cx="2369107" cy="1882123"/>
          </a:xfrm>
          <a:prstGeom prst="rect">
            <a:avLst/>
          </a:prstGeom>
        </p:spPr>
      </p:pic>
      <p:pic>
        <p:nvPicPr>
          <p:cNvPr id="30" name="Image 29">
            <a:extLst>
              <a:ext uri="{FF2B5EF4-FFF2-40B4-BE49-F238E27FC236}">
                <a16:creationId xmlns:a16="http://schemas.microsoft.com/office/drawing/2014/main" id="{0F27A541-8149-62AF-091B-DEA71CBB943C}"/>
              </a:ext>
            </a:extLst>
          </p:cNvPr>
          <p:cNvPicPr>
            <a:picLocks noChangeAspect="1"/>
          </p:cNvPicPr>
          <p:nvPr/>
        </p:nvPicPr>
        <p:blipFill>
          <a:blip r:embed="rId3"/>
          <a:stretch>
            <a:fillRect/>
          </a:stretch>
        </p:blipFill>
        <p:spPr>
          <a:xfrm>
            <a:off x="9644323" y="1025622"/>
            <a:ext cx="2316677" cy="1940389"/>
          </a:xfrm>
          <a:prstGeom prst="rect">
            <a:avLst/>
          </a:prstGeom>
        </p:spPr>
      </p:pic>
      <p:pic>
        <p:nvPicPr>
          <p:cNvPr id="28" name="Image 27">
            <a:extLst>
              <a:ext uri="{FF2B5EF4-FFF2-40B4-BE49-F238E27FC236}">
                <a16:creationId xmlns:a16="http://schemas.microsoft.com/office/drawing/2014/main" id="{977D78AE-1406-6B21-6D91-A9226BB933A7}"/>
              </a:ext>
            </a:extLst>
          </p:cNvPr>
          <p:cNvPicPr>
            <a:picLocks noChangeAspect="1"/>
          </p:cNvPicPr>
          <p:nvPr/>
        </p:nvPicPr>
        <p:blipFill>
          <a:blip r:embed="rId4"/>
          <a:stretch>
            <a:fillRect/>
          </a:stretch>
        </p:blipFill>
        <p:spPr>
          <a:xfrm>
            <a:off x="5036309" y="1029340"/>
            <a:ext cx="2219435" cy="1940389"/>
          </a:xfrm>
          <a:prstGeom prst="rect">
            <a:avLst/>
          </a:prstGeom>
        </p:spPr>
      </p:pic>
      <p:pic>
        <p:nvPicPr>
          <p:cNvPr id="25" name="Image 24">
            <a:extLst>
              <a:ext uri="{FF2B5EF4-FFF2-40B4-BE49-F238E27FC236}">
                <a16:creationId xmlns:a16="http://schemas.microsoft.com/office/drawing/2014/main" id="{9E401DD7-0C98-21B6-A3DE-F4B34816D1ED}"/>
              </a:ext>
            </a:extLst>
          </p:cNvPr>
          <p:cNvPicPr>
            <a:picLocks noChangeAspect="1"/>
          </p:cNvPicPr>
          <p:nvPr/>
        </p:nvPicPr>
        <p:blipFill>
          <a:blip r:embed="rId5"/>
          <a:stretch>
            <a:fillRect/>
          </a:stretch>
        </p:blipFill>
        <p:spPr>
          <a:xfrm>
            <a:off x="292668" y="1069780"/>
            <a:ext cx="2249302" cy="1781565"/>
          </a:xfrm>
          <a:prstGeom prst="rect">
            <a:avLst/>
          </a:prstGeom>
        </p:spPr>
      </p:pic>
      <p:sp>
        <p:nvSpPr>
          <p:cNvPr id="2" name="Titre 1">
            <a:extLst>
              <a:ext uri="{FF2B5EF4-FFF2-40B4-BE49-F238E27FC236}">
                <a16:creationId xmlns:a16="http://schemas.microsoft.com/office/drawing/2014/main" id="{F55B9EB2-C4FC-9FA7-4AA7-0384B80DBB23}"/>
              </a:ext>
            </a:extLst>
          </p:cNvPr>
          <p:cNvSpPr>
            <a:spLocks noGrp="1"/>
          </p:cNvSpPr>
          <p:nvPr>
            <p:ph type="title"/>
          </p:nvPr>
        </p:nvSpPr>
        <p:spPr>
          <a:xfrm>
            <a:off x="833704" y="318293"/>
            <a:ext cx="10372033" cy="267549"/>
          </a:xfrm>
        </p:spPr>
        <p:txBody>
          <a:bodyPr/>
          <a:lstStyle/>
          <a:p>
            <a:r>
              <a:rPr lang="fr-MA" sz="1800" dirty="0">
                <a:solidFill>
                  <a:srgbClr val="E7E6E6">
                    <a:lumMod val="50000"/>
                  </a:srgbClr>
                </a:solidFill>
                <a:latin typeface="Calibri" panose="020F0502020204030204"/>
              </a:rPr>
              <a:t>Maintenant, vous allez associez ces images aux phrases correspondantes. Travaillez en binôme.</a:t>
            </a:r>
            <a:endParaRPr lang="fr-FR" sz="1800" dirty="0">
              <a:solidFill>
                <a:srgbClr val="E7E6E6">
                  <a:lumMod val="50000"/>
                </a:srgbClr>
              </a:solidFill>
              <a:latin typeface="Calibri" panose="020F0502020204030204"/>
            </a:endParaRPr>
          </a:p>
        </p:txBody>
      </p:sp>
      <p:sp>
        <p:nvSpPr>
          <p:cNvPr id="8" name="Espace réservé du contenu 7">
            <a:extLst>
              <a:ext uri="{FF2B5EF4-FFF2-40B4-BE49-F238E27FC236}">
                <a16:creationId xmlns:a16="http://schemas.microsoft.com/office/drawing/2014/main" id="{C47EAA0A-05B5-3D7A-4D1E-DA747BA9EF96}"/>
              </a:ext>
            </a:extLst>
          </p:cNvPr>
          <p:cNvSpPr>
            <a:spLocks noGrp="1"/>
          </p:cNvSpPr>
          <p:nvPr>
            <p:ph sz="quarter" idx="4294967295"/>
          </p:nvPr>
        </p:nvSpPr>
        <p:spPr>
          <a:xfrm>
            <a:off x="833704" y="636642"/>
            <a:ext cx="10372459" cy="29932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Choisir 1 binôme pour présenter le travail devant la classe. Demander de justifier les réponses.</a:t>
            </a:r>
          </a:p>
        </p:txBody>
      </p:sp>
      <p:sp>
        <p:nvSpPr>
          <p:cNvPr id="3" name="ZoneTexte 2">
            <a:extLst>
              <a:ext uri="{FF2B5EF4-FFF2-40B4-BE49-F238E27FC236}">
                <a16:creationId xmlns:a16="http://schemas.microsoft.com/office/drawing/2014/main" id="{AE9301B0-952F-70C8-58AA-37D185EFBD05}"/>
              </a:ext>
            </a:extLst>
          </p:cNvPr>
          <p:cNvSpPr txBox="1"/>
          <p:nvPr/>
        </p:nvSpPr>
        <p:spPr>
          <a:xfrm>
            <a:off x="2944203" y="3307338"/>
            <a:ext cx="2127472" cy="1631216"/>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La fée lui donna une  </a:t>
            </a:r>
            <a:r>
              <a:rPr lang="fr-FR" sz="2000" b="1" dirty="0">
                <a:solidFill>
                  <a:srgbClr val="00B0F0"/>
                </a:solidFill>
                <a:latin typeface="Calibri" panose="020F0502020204030204"/>
              </a:rPr>
              <a:t>baguette magique </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pour faire de la magie.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B2FFBEA5-EB61-2011-6D4B-E767F060ECFB}"/>
              </a:ext>
            </a:extLst>
          </p:cNvPr>
          <p:cNvSpPr txBox="1"/>
          <p:nvPr/>
        </p:nvSpPr>
        <p:spPr>
          <a:xfrm>
            <a:off x="7497399" y="3321332"/>
            <a:ext cx="2051999" cy="1631216"/>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ptos" panose="02110004020202020204"/>
                <a:ea typeface="+mn-ea"/>
                <a:cs typeface="+mn-cs"/>
              </a:rPr>
              <a:t>Le </a:t>
            </a:r>
            <a:r>
              <a:rPr lang="fr-FR" sz="2000" dirty="0">
                <a:solidFill>
                  <a:prstClr val="black"/>
                </a:solidFill>
                <a:latin typeface="Aptos" panose="02110004020202020204"/>
              </a:rPr>
              <a:t>chevalier arrive enfin dans un </a:t>
            </a:r>
            <a:r>
              <a:rPr lang="fr-FR" sz="2000" b="1" dirty="0">
                <a:solidFill>
                  <a:schemeClr val="accent1">
                    <a:lumMod val="60000"/>
                    <a:lumOff val="40000"/>
                  </a:schemeClr>
                </a:solidFill>
                <a:latin typeface="Aptos" panose="02110004020202020204"/>
              </a:rPr>
              <a:t>jardin </a:t>
            </a:r>
            <a:r>
              <a:rPr kumimoji="0" lang="fr-FR" sz="2000" b="1" i="0" u="none" strike="noStrike" kern="1200" cap="none" spc="0" normalizeH="0" baseline="0" noProof="0" dirty="0">
                <a:ln>
                  <a:noFill/>
                </a:ln>
                <a:solidFill>
                  <a:schemeClr val="accent1">
                    <a:lumMod val="60000"/>
                    <a:lumOff val="40000"/>
                  </a:schemeClr>
                </a:solidFill>
                <a:effectLst/>
                <a:uLnTx/>
                <a:uFillTx/>
                <a:latin typeface="Aptos" panose="02110004020202020204"/>
                <a:ea typeface="+mn-ea"/>
                <a:cs typeface="+mn-cs"/>
              </a:rPr>
              <a:t>féerique </a:t>
            </a:r>
            <a:r>
              <a:rPr kumimoji="0" lang="fr-FR" sz="2000" b="0" i="0" u="none" strike="noStrike" kern="1200" cap="none" spc="0" normalizeH="0" baseline="0" noProof="0" dirty="0">
                <a:ln>
                  <a:noFill/>
                </a:ln>
                <a:solidFill>
                  <a:prstClr val="black"/>
                </a:solidFill>
                <a:effectLst/>
                <a:uLnTx/>
                <a:uFillTx/>
                <a:latin typeface="Aptos" panose="02110004020202020204"/>
                <a:ea typeface="+mn-ea"/>
                <a:cs typeface="+mn-cs"/>
              </a:rPr>
              <a:t>rempli de lumières.</a:t>
            </a:r>
          </a:p>
        </p:txBody>
      </p:sp>
      <p:sp>
        <p:nvSpPr>
          <p:cNvPr id="5" name="ZoneTexte 4">
            <a:extLst>
              <a:ext uri="{FF2B5EF4-FFF2-40B4-BE49-F238E27FC236}">
                <a16:creationId xmlns:a16="http://schemas.microsoft.com/office/drawing/2014/main" id="{1C9B9B95-DE8D-BCD0-3D37-52EEC23E3F6A}"/>
              </a:ext>
            </a:extLst>
          </p:cNvPr>
          <p:cNvSpPr txBox="1"/>
          <p:nvPr/>
        </p:nvSpPr>
        <p:spPr>
          <a:xfrm>
            <a:off x="9736166" y="3321332"/>
            <a:ext cx="2023587" cy="1323439"/>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Traverser cette forêt est une </a:t>
            </a:r>
            <a:r>
              <a:rPr kumimoji="0" lang="fr-FR" sz="2000" b="1" i="0" u="none" strike="noStrike" kern="1200" cap="none" spc="0" normalizeH="0" baseline="0" noProof="0" dirty="0">
                <a:ln>
                  <a:noFill/>
                </a:ln>
                <a:solidFill>
                  <a:schemeClr val="accent1">
                    <a:lumMod val="60000"/>
                    <a:lumOff val="40000"/>
                  </a:schemeClr>
                </a:solidFill>
                <a:effectLst/>
                <a:uLnTx/>
                <a:uFillTx/>
                <a:latin typeface="Calibri" panose="020F0502020204030204"/>
                <a:ea typeface="+mn-ea"/>
                <a:cs typeface="+mn-cs"/>
              </a:rPr>
              <a:t>épreuve</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 très difficile.</a:t>
            </a:r>
            <a:endParaRPr kumimoji="0" lang="fr-FR"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ZoneTexte 6">
            <a:extLst>
              <a:ext uri="{FF2B5EF4-FFF2-40B4-BE49-F238E27FC236}">
                <a16:creationId xmlns:a16="http://schemas.microsoft.com/office/drawing/2014/main" id="{A8AC266B-952F-AA56-011B-87F6B5DFC9A3}"/>
              </a:ext>
            </a:extLst>
          </p:cNvPr>
          <p:cNvSpPr txBox="1"/>
          <p:nvPr/>
        </p:nvSpPr>
        <p:spPr>
          <a:xfrm>
            <a:off x="5300696" y="3350373"/>
            <a:ext cx="2009746" cy="1323439"/>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Il veut </a:t>
            </a:r>
            <a:r>
              <a:rPr lang="fr-FR" sz="2000" b="1" dirty="0">
                <a:solidFill>
                  <a:srgbClr val="00B0F0"/>
                </a:solidFill>
                <a:latin typeface="Calibri" panose="020F0502020204030204"/>
              </a:rPr>
              <a:t>lancer un sort </a:t>
            </a:r>
            <a:r>
              <a:rPr lang="fr-FR" sz="2000" dirty="0">
                <a:latin typeface="Calibri" panose="020F0502020204030204"/>
              </a:rPr>
              <a:t>po</a:t>
            </a:r>
            <a:r>
              <a:rPr kumimoji="0" lang="fr-FR" sz="2000" b="0" i="0" u="none" strike="noStrike" kern="1200" cap="none" spc="0" normalizeH="0" baseline="0" noProof="0" dirty="0" err="1">
                <a:ln>
                  <a:noFill/>
                </a:ln>
                <a:solidFill>
                  <a:prstClr val="black"/>
                </a:solidFill>
                <a:effectLst/>
                <a:uLnTx/>
                <a:uFillTx/>
                <a:latin typeface="Calibri" panose="020F0502020204030204"/>
                <a:ea typeface="+mn-ea"/>
                <a:cs typeface="+mn-cs"/>
              </a:rPr>
              <a:t>ur</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 faire pousser des fleurs géantes.</a:t>
            </a:r>
          </a:p>
        </p:txBody>
      </p:sp>
      <p:sp>
        <p:nvSpPr>
          <p:cNvPr id="9" name="ZoneTexte 8">
            <a:extLst>
              <a:ext uri="{FF2B5EF4-FFF2-40B4-BE49-F238E27FC236}">
                <a16:creationId xmlns:a16="http://schemas.microsoft.com/office/drawing/2014/main" id="{1CD3C1CA-C103-DD01-6130-7AFFCF8C68D8}"/>
              </a:ext>
            </a:extLst>
          </p:cNvPr>
          <p:cNvSpPr txBox="1"/>
          <p:nvPr/>
        </p:nvSpPr>
        <p:spPr>
          <a:xfrm>
            <a:off x="4171359" y="4906326"/>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ZoneTexte 9">
            <a:extLst>
              <a:ext uri="{FF2B5EF4-FFF2-40B4-BE49-F238E27FC236}">
                <a16:creationId xmlns:a16="http://schemas.microsoft.com/office/drawing/2014/main" id="{62BD2643-3494-343F-7556-01A90E776BBD}"/>
              </a:ext>
            </a:extLst>
          </p:cNvPr>
          <p:cNvSpPr txBox="1"/>
          <p:nvPr/>
        </p:nvSpPr>
        <p:spPr>
          <a:xfrm>
            <a:off x="8515515" y="4903799"/>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D</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ZoneTexte 10">
            <a:extLst>
              <a:ext uri="{FF2B5EF4-FFF2-40B4-BE49-F238E27FC236}">
                <a16:creationId xmlns:a16="http://schemas.microsoft.com/office/drawing/2014/main" id="{7AC95352-C694-8F67-DB63-5698F33A8520}"/>
              </a:ext>
            </a:extLst>
          </p:cNvPr>
          <p:cNvSpPr txBox="1"/>
          <p:nvPr/>
        </p:nvSpPr>
        <p:spPr>
          <a:xfrm>
            <a:off x="11205737" y="4707705"/>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E</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ZoneTexte 11">
            <a:extLst>
              <a:ext uri="{FF2B5EF4-FFF2-40B4-BE49-F238E27FC236}">
                <a16:creationId xmlns:a16="http://schemas.microsoft.com/office/drawing/2014/main" id="{75CA56F1-FE47-A15C-D6F1-8AD39827316D}"/>
              </a:ext>
            </a:extLst>
          </p:cNvPr>
          <p:cNvSpPr txBox="1"/>
          <p:nvPr/>
        </p:nvSpPr>
        <p:spPr>
          <a:xfrm>
            <a:off x="6414716" y="4931346"/>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C</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ZoneTexte 12">
            <a:extLst>
              <a:ext uri="{FF2B5EF4-FFF2-40B4-BE49-F238E27FC236}">
                <a16:creationId xmlns:a16="http://schemas.microsoft.com/office/drawing/2014/main" id="{8FA62EE5-328C-4F69-87F2-6FBDDD6F29D0}"/>
              </a:ext>
            </a:extLst>
          </p:cNvPr>
          <p:cNvSpPr txBox="1"/>
          <p:nvPr/>
        </p:nvSpPr>
        <p:spPr>
          <a:xfrm>
            <a:off x="524090" y="3277640"/>
            <a:ext cx="2127471" cy="1631216"/>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solidFill>
                  <a:srgbClr val="00B0F0"/>
                </a:solidFill>
                <a:latin typeface="Calibri" panose="020F0502020204030204"/>
              </a:rPr>
              <a:t>Il était une fois </a:t>
            </a:r>
            <a:r>
              <a:rPr kumimoji="0" lang="fr-FR" sz="2000" b="0" i="0" u="none" strike="noStrike" kern="1200" cap="none" spc="0" normalizeH="0" baseline="0" noProof="0" dirty="0">
                <a:ln>
                  <a:noFill/>
                </a:ln>
                <a:solidFill>
                  <a:prstClr val="black"/>
                </a:solidFill>
                <a:effectLst/>
                <a:uLnTx/>
                <a:uFillTx/>
                <a:latin typeface="Aptos" panose="02110004020202020204"/>
                <a:ea typeface="+mn-ea"/>
                <a:cs typeface="+mn-cs"/>
              </a:rPr>
              <a:t>un vieil homme qui habitait dans une montagne magique.</a:t>
            </a:r>
          </a:p>
        </p:txBody>
      </p:sp>
      <p:sp>
        <p:nvSpPr>
          <p:cNvPr id="14" name="ZoneTexte 13">
            <a:extLst>
              <a:ext uri="{FF2B5EF4-FFF2-40B4-BE49-F238E27FC236}">
                <a16:creationId xmlns:a16="http://schemas.microsoft.com/office/drawing/2014/main" id="{34F2EB02-5730-BBA0-3127-C9CBB698EAB3}"/>
              </a:ext>
            </a:extLst>
          </p:cNvPr>
          <p:cNvSpPr txBox="1"/>
          <p:nvPr/>
        </p:nvSpPr>
        <p:spPr>
          <a:xfrm>
            <a:off x="1922087" y="4983468"/>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ZoneTexte 14">
            <a:extLst>
              <a:ext uri="{FF2B5EF4-FFF2-40B4-BE49-F238E27FC236}">
                <a16:creationId xmlns:a16="http://schemas.microsoft.com/office/drawing/2014/main" id="{E10F0632-FCF4-3413-F5EE-AB8DB0087634}"/>
              </a:ext>
            </a:extLst>
          </p:cNvPr>
          <p:cNvSpPr txBox="1"/>
          <p:nvPr/>
        </p:nvSpPr>
        <p:spPr>
          <a:xfrm>
            <a:off x="11205737" y="2851345"/>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5</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ZoneTexte 16">
            <a:extLst>
              <a:ext uri="{FF2B5EF4-FFF2-40B4-BE49-F238E27FC236}">
                <a16:creationId xmlns:a16="http://schemas.microsoft.com/office/drawing/2014/main" id="{6F196900-23D2-85F4-F87B-85BEB643AEF4}"/>
              </a:ext>
            </a:extLst>
          </p:cNvPr>
          <p:cNvSpPr txBox="1"/>
          <p:nvPr/>
        </p:nvSpPr>
        <p:spPr>
          <a:xfrm>
            <a:off x="6764649" y="2929675"/>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3</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ZoneTexte 17">
            <a:extLst>
              <a:ext uri="{FF2B5EF4-FFF2-40B4-BE49-F238E27FC236}">
                <a16:creationId xmlns:a16="http://schemas.microsoft.com/office/drawing/2014/main" id="{B88794F7-B24A-6C51-2316-3266067CA96D}"/>
              </a:ext>
            </a:extLst>
          </p:cNvPr>
          <p:cNvSpPr txBox="1"/>
          <p:nvPr/>
        </p:nvSpPr>
        <p:spPr>
          <a:xfrm>
            <a:off x="1922087" y="2774661"/>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1</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4" name="ZoneTexte 23">
            <a:extLst>
              <a:ext uri="{FF2B5EF4-FFF2-40B4-BE49-F238E27FC236}">
                <a16:creationId xmlns:a16="http://schemas.microsoft.com/office/drawing/2014/main" id="{DA2E5B09-DFA5-F3F7-6740-EE9B7E31898B}"/>
              </a:ext>
            </a:extLst>
          </p:cNvPr>
          <p:cNvSpPr txBox="1"/>
          <p:nvPr/>
        </p:nvSpPr>
        <p:spPr>
          <a:xfrm>
            <a:off x="4107809" y="2840844"/>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2</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3" name="Image 22">
            <a:extLst>
              <a:ext uri="{FF2B5EF4-FFF2-40B4-BE49-F238E27FC236}">
                <a16:creationId xmlns:a16="http://schemas.microsoft.com/office/drawing/2014/main" id="{C4DB4751-8106-EB47-C221-1866F38B841C}"/>
              </a:ext>
            </a:extLst>
          </p:cNvPr>
          <p:cNvPicPr>
            <a:picLocks noChangeAspect="1"/>
          </p:cNvPicPr>
          <p:nvPr/>
        </p:nvPicPr>
        <p:blipFill>
          <a:blip r:embed="rId6"/>
          <a:stretch>
            <a:fillRect/>
          </a:stretch>
        </p:blipFill>
        <p:spPr>
          <a:xfrm>
            <a:off x="7310442" y="1043932"/>
            <a:ext cx="2245594" cy="1903768"/>
          </a:xfrm>
          <a:prstGeom prst="rect">
            <a:avLst/>
          </a:prstGeom>
        </p:spPr>
      </p:pic>
      <p:graphicFrame>
        <p:nvGraphicFramePr>
          <p:cNvPr id="26" name="Tableau 25">
            <a:extLst>
              <a:ext uri="{FF2B5EF4-FFF2-40B4-BE49-F238E27FC236}">
                <a16:creationId xmlns:a16="http://schemas.microsoft.com/office/drawing/2014/main" id="{5C20156A-81C4-F8B4-F7B7-884C110400D3}"/>
              </a:ext>
            </a:extLst>
          </p:cNvPr>
          <p:cNvGraphicFramePr>
            <a:graphicFrameLocks noGrp="1"/>
          </p:cNvGraphicFramePr>
          <p:nvPr>
            <p:extLst>
              <p:ext uri="{D42A27DB-BD31-4B8C-83A1-F6EECF244321}">
                <p14:modId xmlns:p14="http://schemas.microsoft.com/office/powerpoint/2010/main" val="2689764037"/>
              </p:ext>
            </p:extLst>
          </p:nvPr>
        </p:nvGraphicFramePr>
        <p:xfrm>
          <a:off x="1922087" y="5581509"/>
          <a:ext cx="8254300" cy="370840"/>
        </p:xfrm>
        <a:graphic>
          <a:graphicData uri="http://schemas.openxmlformats.org/drawingml/2006/table">
            <a:tbl>
              <a:tblPr firstRow="1" bandRow="1">
                <a:tableStyleId>{5C22544A-7EE6-4342-B048-85BDC9FD1C3A}</a:tableStyleId>
              </a:tblPr>
              <a:tblGrid>
                <a:gridCol w="1650860">
                  <a:extLst>
                    <a:ext uri="{9D8B030D-6E8A-4147-A177-3AD203B41FA5}">
                      <a16:colId xmlns:a16="http://schemas.microsoft.com/office/drawing/2014/main" val="2019038769"/>
                    </a:ext>
                  </a:extLst>
                </a:gridCol>
                <a:gridCol w="1650860">
                  <a:extLst>
                    <a:ext uri="{9D8B030D-6E8A-4147-A177-3AD203B41FA5}">
                      <a16:colId xmlns:a16="http://schemas.microsoft.com/office/drawing/2014/main" val="152345370"/>
                    </a:ext>
                  </a:extLst>
                </a:gridCol>
                <a:gridCol w="1650860">
                  <a:extLst>
                    <a:ext uri="{9D8B030D-6E8A-4147-A177-3AD203B41FA5}">
                      <a16:colId xmlns:a16="http://schemas.microsoft.com/office/drawing/2014/main" val="1838454354"/>
                    </a:ext>
                  </a:extLst>
                </a:gridCol>
                <a:gridCol w="1650860">
                  <a:extLst>
                    <a:ext uri="{9D8B030D-6E8A-4147-A177-3AD203B41FA5}">
                      <a16:colId xmlns:a16="http://schemas.microsoft.com/office/drawing/2014/main" val="1858980436"/>
                    </a:ext>
                  </a:extLst>
                </a:gridCol>
                <a:gridCol w="1650860">
                  <a:extLst>
                    <a:ext uri="{9D8B030D-6E8A-4147-A177-3AD203B41FA5}">
                      <a16:colId xmlns:a16="http://schemas.microsoft.com/office/drawing/2014/main" val="116432854"/>
                    </a:ext>
                  </a:extLst>
                </a:gridCol>
              </a:tblGrid>
              <a:tr h="370840">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Image1 -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 2 -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 3 -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 4 -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 5 -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extLst>
                  <a:ext uri="{0D108BD9-81ED-4DB2-BD59-A6C34878D82A}">
                    <a16:rowId xmlns:a16="http://schemas.microsoft.com/office/drawing/2014/main" val="3963454195"/>
                  </a:ext>
                </a:extLst>
              </a:tr>
            </a:tbl>
          </a:graphicData>
        </a:graphic>
      </p:graphicFrame>
      <p:sp>
        <p:nvSpPr>
          <p:cNvPr id="16" name="ZoneTexte 15">
            <a:extLst>
              <a:ext uri="{FF2B5EF4-FFF2-40B4-BE49-F238E27FC236}">
                <a16:creationId xmlns:a16="http://schemas.microsoft.com/office/drawing/2014/main" id="{A5D3180E-8905-E96A-ABB6-09E421E93044}"/>
              </a:ext>
            </a:extLst>
          </p:cNvPr>
          <p:cNvSpPr txBox="1"/>
          <p:nvPr/>
        </p:nvSpPr>
        <p:spPr>
          <a:xfrm>
            <a:off x="8935154" y="2877639"/>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4</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97442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78E11-2E7D-FC4F-1A75-4CEF39518EA6}"/>
            </a:ext>
          </a:extLst>
        </p:cNvPr>
        <p:cNvGrpSpPr/>
        <p:nvPr/>
      </p:nvGrpSpPr>
      <p:grpSpPr>
        <a:xfrm>
          <a:off x="0" y="0"/>
          <a:ext cx="0" cy="0"/>
          <a:chOff x="0" y="0"/>
          <a:chExt cx="0" cy="0"/>
        </a:xfrm>
      </p:grpSpPr>
      <p:pic>
        <p:nvPicPr>
          <p:cNvPr id="22" name="Image 21" descr="Une image contenant dessin, Visage humain, peinture, illustration&#10;&#10;Le contenu généré par l’IA peut être incorrect.">
            <a:extLst>
              <a:ext uri="{FF2B5EF4-FFF2-40B4-BE49-F238E27FC236}">
                <a16:creationId xmlns:a16="http://schemas.microsoft.com/office/drawing/2014/main" id="{1FB9AD53-1DDC-BAF8-B7B3-9B8E476813AB}"/>
              </a:ext>
            </a:extLst>
          </p:cNvPr>
          <p:cNvPicPr>
            <a:picLocks noChangeAspect="1"/>
          </p:cNvPicPr>
          <p:nvPr/>
        </p:nvPicPr>
        <p:blipFill>
          <a:blip r:embed="rId2"/>
          <a:stretch>
            <a:fillRect/>
          </a:stretch>
        </p:blipFill>
        <p:spPr>
          <a:xfrm>
            <a:off x="2626548" y="1037024"/>
            <a:ext cx="2369107" cy="1882123"/>
          </a:xfrm>
          <a:prstGeom prst="rect">
            <a:avLst/>
          </a:prstGeom>
        </p:spPr>
      </p:pic>
      <p:pic>
        <p:nvPicPr>
          <p:cNvPr id="30" name="Image 29">
            <a:extLst>
              <a:ext uri="{FF2B5EF4-FFF2-40B4-BE49-F238E27FC236}">
                <a16:creationId xmlns:a16="http://schemas.microsoft.com/office/drawing/2014/main" id="{8F373880-1003-9323-52E8-DA8CAA3FA4BD}"/>
              </a:ext>
            </a:extLst>
          </p:cNvPr>
          <p:cNvPicPr>
            <a:picLocks noChangeAspect="1"/>
          </p:cNvPicPr>
          <p:nvPr/>
        </p:nvPicPr>
        <p:blipFill>
          <a:blip r:embed="rId3"/>
          <a:stretch>
            <a:fillRect/>
          </a:stretch>
        </p:blipFill>
        <p:spPr>
          <a:xfrm>
            <a:off x="9644323" y="1025622"/>
            <a:ext cx="2316677" cy="1940389"/>
          </a:xfrm>
          <a:prstGeom prst="rect">
            <a:avLst/>
          </a:prstGeom>
        </p:spPr>
      </p:pic>
      <p:pic>
        <p:nvPicPr>
          <p:cNvPr id="28" name="Image 27">
            <a:extLst>
              <a:ext uri="{FF2B5EF4-FFF2-40B4-BE49-F238E27FC236}">
                <a16:creationId xmlns:a16="http://schemas.microsoft.com/office/drawing/2014/main" id="{5212A9C9-AE0F-2FAA-772A-19D31A0AA089}"/>
              </a:ext>
            </a:extLst>
          </p:cNvPr>
          <p:cNvPicPr>
            <a:picLocks noChangeAspect="1"/>
          </p:cNvPicPr>
          <p:nvPr/>
        </p:nvPicPr>
        <p:blipFill>
          <a:blip r:embed="rId4"/>
          <a:stretch>
            <a:fillRect/>
          </a:stretch>
        </p:blipFill>
        <p:spPr>
          <a:xfrm>
            <a:off x="5036309" y="1029340"/>
            <a:ext cx="2219435" cy="1940389"/>
          </a:xfrm>
          <a:prstGeom prst="rect">
            <a:avLst/>
          </a:prstGeom>
        </p:spPr>
      </p:pic>
      <p:pic>
        <p:nvPicPr>
          <p:cNvPr id="25" name="Image 24">
            <a:extLst>
              <a:ext uri="{FF2B5EF4-FFF2-40B4-BE49-F238E27FC236}">
                <a16:creationId xmlns:a16="http://schemas.microsoft.com/office/drawing/2014/main" id="{EF3BA949-6729-C11D-9447-D9CDE631C82A}"/>
              </a:ext>
            </a:extLst>
          </p:cNvPr>
          <p:cNvPicPr>
            <a:picLocks noChangeAspect="1"/>
          </p:cNvPicPr>
          <p:nvPr/>
        </p:nvPicPr>
        <p:blipFill>
          <a:blip r:embed="rId5"/>
          <a:stretch>
            <a:fillRect/>
          </a:stretch>
        </p:blipFill>
        <p:spPr>
          <a:xfrm>
            <a:off x="292668" y="1069780"/>
            <a:ext cx="2249302" cy="1781565"/>
          </a:xfrm>
          <a:prstGeom prst="rect">
            <a:avLst/>
          </a:prstGeom>
        </p:spPr>
      </p:pic>
      <p:sp>
        <p:nvSpPr>
          <p:cNvPr id="3" name="ZoneTexte 2">
            <a:extLst>
              <a:ext uri="{FF2B5EF4-FFF2-40B4-BE49-F238E27FC236}">
                <a16:creationId xmlns:a16="http://schemas.microsoft.com/office/drawing/2014/main" id="{74E5C366-F8A5-AF5D-4482-0B492952DB40}"/>
              </a:ext>
            </a:extLst>
          </p:cNvPr>
          <p:cNvSpPr txBox="1"/>
          <p:nvPr/>
        </p:nvSpPr>
        <p:spPr>
          <a:xfrm>
            <a:off x="2944203" y="3307338"/>
            <a:ext cx="2127472" cy="1631216"/>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La fée lui donna une  </a:t>
            </a:r>
            <a:r>
              <a:rPr lang="fr-FR" sz="2000" b="1" dirty="0">
                <a:solidFill>
                  <a:srgbClr val="00B0F0"/>
                </a:solidFill>
                <a:latin typeface="Calibri" panose="020F0502020204030204"/>
              </a:rPr>
              <a:t>baguette magique </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pour faire de la magie.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CFBD7B11-7DFE-ED8A-8C73-B797F2C9061D}"/>
              </a:ext>
            </a:extLst>
          </p:cNvPr>
          <p:cNvSpPr txBox="1"/>
          <p:nvPr/>
        </p:nvSpPr>
        <p:spPr>
          <a:xfrm>
            <a:off x="7497399" y="3321332"/>
            <a:ext cx="2051999" cy="1631216"/>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ptos" panose="02110004020202020204"/>
                <a:ea typeface="+mn-ea"/>
                <a:cs typeface="+mn-cs"/>
              </a:rPr>
              <a:t>Le </a:t>
            </a:r>
            <a:r>
              <a:rPr lang="fr-FR" sz="2000" dirty="0">
                <a:solidFill>
                  <a:prstClr val="black"/>
                </a:solidFill>
                <a:latin typeface="Aptos" panose="02110004020202020204"/>
              </a:rPr>
              <a:t>chevalier arrive enfin dans un </a:t>
            </a:r>
            <a:r>
              <a:rPr lang="fr-FR" sz="2000" b="1" dirty="0">
                <a:solidFill>
                  <a:schemeClr val="accent1">
                    <a:lumMod val="60000"/>
                    <a:lumOff val="40000"/>
                  </a:schemeClr>
                </a:solidFill>
                <a:latin typeface="Aptos" panose="02110004020202020204"/>
              </a:rPr>
              <a:t>jardin </a:t>
            </a:r>
            <a:r>
              <a:rPr kumimoji="0" lang="fr-FR" sz="2000" b="1" i="0" u="none" strike="noStrike" kern="1200" cap="none" spc="0" normalizeH="0" baseline="0" noProof="0" dirty="0">
                <a:ln>
                  <a:noFill/>
                </a:ln>
                <a:solidFill>
                  <a:schemeClr val="accent1">
                    <a:lumMod val="60000"/>
                    <a:lumOff val="40000"/>
                  </a:schemeClr>
                </a:solidFill>
                <a:effectLst/>
                <a:uLnTx/>
                <a:uFillTx/>
                <a:latin typeface="Aptos" panose="02110004020202020204"/>
                <a:ea typeface="+mn-ea"/>
                <a:cs typeface="+mn-cs"/>
              </a:rPr>
              <a:t>féerique </a:t>
            </a:r>
            <a:r>
              <a:rPr kumimoji="0" lang="fr-FR" sz="2000" b="0" i="0" u="none" strike="noStrike" kern="1200" cap="none" spc="0" normalizeH="0" baseline="0" noProof="0" dirty="0">
                <a:ln>
                  <a:noFill/>
                </a:ln>
                <a:solidFill>
                  <a:prstClr val="black"/>
                </a:solidFill>
                <a:effectLst/>
                <a:uLnTx/>
                <a:uFillTx/>
                <a:latin typeface="Aptos" panose="02110004020202020204"/>
                <a:ea typeface="+mn-ea"/>
                <a:cs typeface="+mn-cs"/>
              </a:rPr>
              <a:t>rempli de lumières.</a:t>
            </a:r>
          </a:p>
        </p:txBody>
      </p:sp>
      <p:sp>
        <p:nvSpPr>
          <p:cNvPr id="5" name="ZoneTexte 4">
            <a:extLst>
              <a:ext uri="{FF2B5EF4-FFF2-40B4-BE49-F238E27FC236}">
                <a16:creationId xmlns:a16="http://schemas.microsoft.com/office/drawing/2014/main" id="{46E6CCA8-D048-84D0-4441-2611F13A4524}"/>
              </a:ext>
            </a:extLst>
          </p:cNvPr>
          <p:cNvSpPr txBox="1"/>
          <p:nvPr/>
        </p:nvSpPr>
        <p:spPr>
          <a:xfrm>
            <a:off x="9736166" y="3321332"/>
            <a:ext cx="2023587" cy="1323439"/>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Traverser cette forêt est une </a:t>
            </a:r>
            <a:r>
              <a:rPr kumimoji="0" lang="fr-FR" sz="2000" b="1" i="0" u="none" strike="noStrike" kern="1200" cap="none" spc="0" normalizeH="0" baseline="0" noProof="0" dirty="0">
                <a:ln>
                  <a:noFill/>
                </a:ln>
                <a:solidFill>
                  <a:schemeClr val="accent1">
                    <a:lumMod val="60000"/>
                    <a:lumOff val="40000"/>
                  </a:schemeClr>
                </a:solidFill>
                <a:effectLst/>
                <a:uLnTx/>
                <a:uFillTx/>
                <a:latin typeface="Calibri" panose="020F0502020204030204"/>
                <a:ea typeface="+mn-ea"/>
                <a:cs typeface="+mn-cs"/>
              </a:rPr>
              <a:t>épreuve</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 très difficile.</a:t>
            </a:r>
            <a:endParaRPr kumimoji="0" lang="fr-FR"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ZoneTexte 6">
            <a:extLst>
              <a:ext uri="{FF2B5EF4-FFF2-40B4-BE49-F238E27FC236}">
                <a16:creationId xmlns:a16="http://schemas.microsoft.com/office/drawing/2014/main" id="{9C701D3C-0FE3-503D-5A88-44AC51F8F923}"/>
              </a:ext>
            </a:extLst>
          </p:cNvPr>
          <p:cNvSpPr txBox="1"/>
          <p:nvPr/>
        </p:nvSpPr>
        <p:spPr>
          <a:xfrm>
            <a:off x="5300696" y="3350373"/>
            <a:ext cx="2009746" cy="1323439"/>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Il veut </a:t>
            </a:r>
            <a:r>
              <a:rPr lang="fr-FR" sz="2000" b="1" dirty="0">
                <a:solidFill>
                  <a:srgbClr val="00B0F0"/>
                </a:solidFill>
                <a:latin typeface="Calibri" panose="020F0502020204030204"/>
              </a:rPr>
              <a:t>lancer un sort </a:t>
            </a:r>
            <a:r>
              <a:rPr lang="fr-FR" sz="2000" dirty="0">
                <a:latin typeface="Calibri" panose="020F0502020204030204"/>
              </a:rPr>
              <a:t>po</a:t>
            </a:r>
            <a:r>
              <a:rPr kumimoji="0" lang="fr-FR" sz="2000" b="0" i="0" u="none" strike="noStrike" kern="1200" cap="none" spc="0" normalizeH="0" baseline="0" noProof="0" dirty="0" err="1">
                <a:ln>
                  <a:noFill/>
                </a:ln>
                <a:solidFill>
                  <a:prstClr val="black"/>
                </a:solidFill>
                <a:effectLst/>
                <a:uLnTx/>
                <a:uFillTx/>
                <a:latin typeface="Calibri" panose="020F0502020204030204"/>
                <a:ea typeface="+mn-ea"/>
                <a:cs typeface="+mn-cs"/>
              </a:rPr>
              <a:t>ur</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 faire pousser des fleurs géantes.</a:t>
            </a:r>
          </a:p>
        </p:txBody>
      </p:sp>
      <p:sp>
        <p:nvSpPr>
          <p:cNvPr id="9" name="ZoneTexte 8">
            <a:extLst>
              <a:ext uri="{FF2B5EF4-FFF2-40B4-BE49-F238E27FC236}">
                <a16:creationId xmlns:a16="http://schemas.microsoft.com/office/drawing/2014/main" id="{39FB83B2-5D01-5A71-AC8D-88475C6A7B1F}"/>
              </a:ext>
            </a:extLst>
          </p:cNvPr>
          <p:cNvSpPr txBox="1"/>
          <p:nvPr/>
        </p:nvSpPr>
        <p:spPr>
          <a:xfrm>
            <a:off x="4171359" y="4906326"/>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ZoneTexte 9">
            <a:extLst>
              <a:ext uri="{FF2B5EF4-FFF2-40B4-BE49-F238E27FC236}">
                <a16:creationId xmlns:a16="http://schemas.microsoft.com/office/drawing/2014/main" id="{1B3CCF31-508C-A233-9FDA-E6CECE9092A3}"/>
              </a:ext>
            </a:extLst>
          </p:cNvPr>
          <p:cNvSpPr txBox="1"/>
          <p:nvPr/>
        </p:nvSpPr>
        <p:spPr>
          <a:xfrm>
            <a:off x="8515515" y="4903799"/>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D</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ZoneTexte 10">
            <a:extLst>
              <a:ext uri="{FF2B5EF4-FFF2-40B4-BE49-F238E27FC236}">
                <a16:creationId xmlns:a16="http://schemas.microsoft.com/office/drawing/2014/main" id="{7B392476-EBC4-3114-D03B-ECCDE224D845}"/>
              </a:ext>
            </a:extLst>
          </p:cNvPr>
          <p:cNvSpPr txBox="1"/>
          <p:nvPr/>
        </p:nvSpPr>
        <p:spPr>
          <a:xfrm>
            <a:off x="11205737" y="4707705"/>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E</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ZoneTexte 11">
            <a:extLst>
              <a:ext uri="{FF2B5EF4-FFF2-40B4-BE49-F238E27FC236}">
                <a16:creationId xmlns:a16="http://schemas.microsoft.com/office/drawing/2014/main" id="{0AC620A9-385E-CC1C-68E1-C2A47BF3644B}"/>
              </a:ext>
            </a:extLst>
          </p:cNvPr>
          <p:cNvSpPr txBox="1"/>
          <p:nvPr/>
        </p:nvSpPr>
        <p:spPr>
          <a:xfrm>
            <a:off x="6414716" y="4931346"/>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C</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ZoneTexte 12">
            <a:extLst>
              <a:ext uri="{FF2B5EF4-FFF2-40B4-BE49-F238E27FC236}">
                <a16:creationId xmlns:a16="http://schemas.microsoft.com/office/drawing/2014/main" id="{B5F37388-9178-E685-4DA3-AF3F2CA4C230}"/>
              </a:ext>
            </a:extLst>
          </p:cNvPr>
          <p:cNvSpPr txBox="1"/>
          <p:nvPr/>
        </p:nvSpPr>
        <p:spPr>
          <a:xfrm>
            <a:off x="524090" y="3277640"/>
            <a:ext cx="2127471" cy="1631216"/>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dirty="0">
                <a:solidFill>
                  <a:srgbClr val="00B0F0"/>
                </a:solidFill>
                <a:latin typeface="Calibri" panose="020F0502020204030204"/>
              </a:rPr>
              <a:t>Il était une fois </a:t>
            </a:r>
            <a:r>
              <a:rPr kumimoji="0" lang="fr-FR" sz="2000" b="0" i="0" u="none" strike="noStrike" kern="1200" cap="none" spc="0" normalizeH="0" baseline="0" noProof="0" dirty="0">
                <a:ln>
                  <a:noFill/>
                </a:ln>
                <a:solidFill>
                  <a:prstClr val="black"/>
                </a:solidFill>
                <a:effectLst/>
                <a:uLnTx/>
                <a:uFillTx/>
                <a:latin typeface="Aptos" panose="02110004020202020204"/>
                <a:ea typeface="+mn-ea"/>
                <a:cs typeface="+mn-cs"/>
              </a:rPr>
              <a:t>un vieil homme qui habitait dans une montagne magique.</a:t>
            </a:r>
          </a:p>
        </p:txBody>
      </p:sp>
      <p:sp>
        <p:nvSpPr>
          <p:cNvPr id="14" name="ZoneTexte 13">
            <a:extLst>
              <a:ext uri="{FF2B5EF4-FFF2-40B4-BE49-F238E27FC236}">
                <a16:creationId xmlns:a16="http://schemas.microsoft.com/office/drawing/2014/main" id="{43476B17-FBA3-59AF-355E-A3FB673D5AA3}"/>
              </a:ext>
            </a:extLst>
          </p:cNvPr>
          <p:cNvSpPr txBox="1"/>
          <p:nvPr/>
        </p:nvSpPr>
        <p:spPr>
          <a:xfrm>
            <a:off x="1922087" y="4983468"/>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ZoneTexte 14">
            <a:extLst>
              <a:ext uri="{FF2B5EF4-FFF2-40B4-BE49-F238E27FC236}">
                <a16:creationId xmlns:a16="http://schemas.microsoft.com/office/drawing/2014/main" id="{53BF823A-1D44-690F-9E84-CE3CFAB43750}"/>
              </a:ext>
            </a:extLst>
          </p:cNvPr>
          <p:cNvSpPr txBox="1"/>
          <p:nvPr/>
        </p:nvSpPr>
        <p:spPr>
          <a:xfrm>
            <a:off x="11205737" y="2851345"/>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5</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ZoneTexte 16">
            <a:extLst>
              <a:ext uri="{FF2B5EF4-FFF2-40B4-BE49-F238E27FC236}">
                <a16:creationId xmlns:a16="http://schemas.microsoft.com/office/drawing/2014/main" id="{719901A4-87B9-D785-4934-8B3C93A3CB13}"/>
              </a:ext>
            </a:extLst>
          </p:cNvPr>
          <p:cNvSpPr txBox="1"/>
          <p:nvPr/>
        </p:nvSpPr>
        <p:spPr>
          <a:xfrm>
            <a:off x="6764649" y="2929675"/>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3</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ZoneTexte 17">
            <a:extLst>
              <a:ext uri="{FF2B5EF4-FFF2-40B4-BE49-F238E27FC236}">
                <a16:creationId xmlns:a16="http://schemas.microsoft.com/office/drawing/2014/main" id="{A84F17E5-DBDB-04E4-2E51-AE7807890085}"/>
              </a:ext>
            </a:extLst>
          </p:cNvPr>
          <p:cNvSpPr txBox="1"/>
          <p:nvPr/>
        </p:nvSpPr>
        <p:spPr>
          <a:xfrm>
            <a:off x="1922087" y="2774661"/>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1</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4" name="ZoneTexte 23">
            <a:extLst>
              <a:ext uri="{FF2B5EF4-FFF2-40B4-BE49-F238E27FC236}">
                <a16:creationId xmlns:a16="http://schemas.microsoft.com/office/drawing/2014/main" id="{EB9989A3-A589-8562-1D37-1146F51DAAA2}"/>
              </a:ext>
            </a:extLst>
          </p:cNvPr>
          <p:cNvSpPr txBox="1"/>
          <p:nvPr/>
        </p:nvSpPr>
        <p:spPr>
          <a:xfrm>
            <a:off x="4107809" y="2840844"/>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2</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3" name="Image 22">
            <a:extLst>
              <a:ext uri="{FF2B5EF4-FFF2-40B4-BE49-F238E27FC236}">
                <a16:creationId xmlns:a16="http://schemas.microsoft.com/office/drawing/2014/main" id="{3C40FFEE-BD27-381A-3E18-909A3435047B}"/>
              </a:ext>
            </a:extLst>
          </p:cNvPr>
          <p:cNvPicPr>
            <a:picLocks noChangeAspect="1"/>
          </p:cNvPicPr>
          <p:nvPr/>
        </p:nvPicPr>
        <p:blipFill>
          <a:blip r:embed="rId6"/>
          <a:stretch>
            <a:fillRect/>
          </a:stretch>
        </p:blipFill>
        <p:spPr>
          <a:xfrm>
            <a:off x="7310442" y="1043932"/>
            <a:ext cx="2245594" cy="1903768"/>
          </a:xfrm>
          <a:prstGeom prst="rect">
            <a:avLst/>
          </a:prstGeom>
        </p:spPr>
      </p:pic>
      <p:sp>
        <p:nvSpPr>
          <p:cNvPr id="16" name="ZoneTexte 15">
            <a:extLst>
              <a:ext uri="{FF2B5EF4-FFF2-40B4-BE49-F238E27FC236}">
                <a16:creationId xmlns:a16="http://schemas.microsoft.com/office/drawing/2014/main" id="{EE6AFEEC-BDC9-05A0-2C80-4862F9636486}"/>
              </a:ext>
            </a:extLst>
          </p:cNvPr>
          <p:cNvSpPr txBox="1"/>
          <p:nvPr/>
        </p:nvSpPr>
        <p:spPr>
          <a:xfrm>
            <a:off x="8935154" y="2877639"/>
            <a:ext cx="295586" cy="338554"/>
          </a:xfrm>
          <a:prstGeom prst="rect">
            <a:avLst/>
          </a:prstGeom>
          <a:solidFill>
            <a:srgbClr val="F19D1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1" i="0" u="none" strike="noStrike" kern="1200" cap="none" spc="0" normalizeH="0" baseline="0" noProof="0" dirty="0">
                <a:ln>
                  <a:noFill/>
                </a:ln>
                <a:solidFill>
                  <a:prstClr val="black"/>
                </a:solidFill>
                <a:effectLst/>
                <a:uLnTx/>
                <a:uFillTx/>
                <a:latin typeface="Calibri" panose="020F0502020204030204"/>
                <a:ea typeface="+mn-ea"/>
                <a:cs typeface="+mn-cs"/>
              </a:rPr>
              <a:t>4</a:t>
            </a:r>
            <a:endParaRPr kumimoji="0" lang="fr-FR"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Titre 1">
            <a:extLst>
              <a:ext uri="{FF2B5EF4-FFF2-40B4-BE49-F238E27FC236}">
                <a16:creationId xmlns:a16="http://schemas.microsoft.com/office/drawing/2014/main" id="{3190C9DA-B7CD-EB4A-C6AA-E1BD00C621D0}"/>
              </a:ext>
            </a:extLst>
          </p:cNvPr>
          <p:cNvSpPr>
            <a:spLocks noGrp="1"/>
          </p:cNvSpPr>
          <p:nvPr>
            <p:ph type="title"/>
          </p:nvPr>
        </p:nvSpPr>
        <p:spPr>
          <a:xfrm>
            <a:off x="833704" y="318293"/>
            <a:ext cx="10372033" cy="267549"/>
          </a:xfrm>
        </p:spPr>
        <p:txBody>
          <a:bodyPr/>
          <a:lstStyle/>
          <a:p>
            <a:r>
              <a:rPr lang="fr-MA" sz="1800" dirty="0">
                <a:solidFill>
                  <a:srgbClr val="E7E6E6">
                    <a:lumMod val="50000"/>
                  </a:srgbClr>
                </a:solidFill>
                <a:latin typeface="Calibri" panose="020F0502020204030204"/>
              </a:rPr>
              <a:t>Passons à la correction de l’exercice. Lisez la phrase et associez-la à l’image qui convient.</a:t>
            </a:r>
            <a:endParaRPr lang="fr-FR" sz="1800" dirty="0">
              <a:solidFill>
                <a:srgbClr val="E7E6E6">
                  <a:lumMod val="50000"/>
                </a:srgbClr>
              </a:solidFill>
              <a:latin typeface="Calibri" panose="020F0502020204030204"/>
            </a:endParaRPr>
          </a:p>
        </p:txBody>
      </p:sp>
      <p:sp>
        <p:nvSpPr>
          <p:cNvPr id="21" name="Espace réservé du contenu 7">
            <a:extLst>
              <a:ext uri="{FF2B5EF4-FFF2-40B4-BE49-F238E27FC236}">
                <a16:creationId xmlns:a16="http://schemas.microsoft.com/office/drawing/2014/main" id="{9A511DA2-297E-0623-CCA7-9EC80298FFC4}"/>
              </a:ext>
            </a:extLst>
          </p:cNvPr>
          <p:cNvSpPr txBox="1">
            <a:spLocks/>
          </p:cNvSpPr>
          <p:nvPr/>
        </p:nvSpPr>
        <p:spPr>
          <a:xfrm>
            <a:off x="833704" y="636642"/>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Choisir 1 binôme pour présenter le travail devant la classe. Demander de justifier les réponses.</a:t>
            </a:r>
            <a:endPar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7" name="Tableau 26">
            <a:extLst>
              <a:ext uri="{FF2B5EF4-FFF2-40B4-BE49-F238E27FC236}">
                <a16:creationId xmlns:a16="http://schemas.microsoft.com/office/drawing/2014/main" id="{8A19CC27-5241-B2B6-2EC2-5D02621C0716}"/>
              </a:ext>
            </a:extLst>
          </p:cNvPr>
          <p:cNvGraphicFramePr>
            <a:graphicFrameLocks noGrp="1"/>
          </p:cNvGraphicFramePr>
          <p:nvPr>
            <p:extLst>
              <p:ext uri="{D42A27DB-BD31-4B8C-83A1-F6EECF244321}">
                <p14:modId xmlns:p14="http://schemas.microsoft.com/office/powerpoint/2010/main" val="668594473"/>
              </p:ext>
            </p:extLst>
          </p:nvPr>
        </p:nvGraphicFramePr>
        <p:xfrm>
          <a:off x="1922087" y="5581509"/>
          <a:ext cx="8254300" cy="370840"/>
        </p:xfrm>
        <a:graphic>
          <a:graphicData uri="http://schemas.openxmlformats.org/drawingml/2006/table">
            <a:tbl>
              <a:tblPr firstRow="1" bandRow="1">
                <a:tableStyleId>{5C22544A-7EE6-4342-B048-85BDC9FD1C3A}</a:tableStyleId>
              </a:tblPr>
              <a:tblGrid>
                <a:gridCol w="1650860">
                  <a:extLst>
                    <a:ext uri="{9D8B030D-6E8A-4147-A177-3AD203B41FA5}">
                      <a16:colId xmlns:a16="http://schemas.microsoft.com/office/drawing/2014/main" val="2019038769"/>
                    </a:ext>
                  </a:extLst>
                </a:gridCol>
                <a:gridCol w="1650860">
                  <a:extLst>
                    <a:ext uri="{9D8B030D-6E8A-4147-A177-3AD203B41FA5}">
                      <a16:colId xmlns:a16="http://schemas.microsoft.com/office/drawing/2014/main" val="152345370"/>
                    </a:ext>
                  </a:extLst>
                </a:gridCol>
                <a:gridCol w="1650860">
                  <a:extLst>
                    <a:ext uri="{9D8B030D-6E8A-4147-A177-3AD203B41FA5}">
                      <a16:colId xmlns:a16="http://schemas.microsoft.com/office/drawing/2014/main" val="1838454354"/>
                    </a:ext>
                  </a:extLst>
                </a:gridCol>
                <a:gridCol w="1650860">
                  <a:extLst>
                    <a:ext uri="{9D8B030D-6E8A-4147-A177-3AD203B41FA5}">
                      <a16:colId xmlns:a16="http://schemas.microsoft.com/office/drawing/2014/main" val="1858980436"/>
                    </a:ext>
                  </a:extLst>
                </a:gridCol>
                <a:gridCol w="1650860">
                  <a:extLst>
                    <a:ext uri="{9D8B030D-6E8A-4147-A177-3AD203B41FA5}">
                      <a16:colId xmlns:a16="http://schemas.microsoft.com/office/drawing/2014/main" val="116432854"/>
                    </a:ext>
                  </a:extLst>
                </a:gridCol>
              </a:tblGrid>
              <a:tr h="370840">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Image1 -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 2 -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 3 -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 4 -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ctr"/>
                      <a:r>
                        <a:rPr lang="fr-MA" sz="1600" dirty="0">
                          <a:solidFill>
                            <a:schemeClr val="tx1"/>
                          </a:solidFill>
                          <a:latin typeface="Calibri" panose="020F0502020204030204" pitchFamily="34" charset="0"/>
                          <a:ea typeface="Calibri" panose="020F0502020204030204" pitchFamily="34" charset="0"/>
                          <a:cs typeface="Calibri" panose="020F0502020204030204" pitchFamily="34" charset="0"/>
                        </a:rPr>
                        <a:t>Image 5 - </a:t>
                      </a:r>
                      <a:r>
                        <a:rPr lang="fr-MA" sz="1600" b="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extLst>
                  <a:ext uri="{0D108BD9-81ED-4DB2-BD59-A6C34878D82A}">
                    <a16:rowId xmlns:a16="http://schemas.microsoft.com/office/drawing/2014/main" val="3963454195"/>
                  </a:ext>
                </a:extLst>
              </a:tr>
            </a:tbl>
          </a:graphicData>
        </a:graphic>
      </p:graphicFrame>
      <p:sp>
        <p:nvSpPr>
          <p:cNvPr id="29" name="ZoneTexte 28">
            <a:extLst>
              <a:ext uri="{FF2B5EF4-FFF2-40B4-BE49-F238E27FC236}">
                <a16:creationId xmlns:a16="http://schemas.microsoft.com/office/drawing/2014/main" id="{5CD5CDEE-68C3-1E4B-85A3-97946F08052B}"/>
              </a:ext>
            </a:extLst>
          </p:cNvPr>
          <p:cNvSpPr txBox="1"/>
          <p:nvPr/>
        </p:nvSpPr>
        <p:spPr>
          <a:xfrm>
            <a:off x="2967149" y="5475127"/>
            <a:ext cx="353961"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C </a:t>
            </a:r>
            <a:endParaRPr lang="fr-FR" dirty="0"/>
          </a:p>
        </p:txBody>
      </p:sp>
      <p:sp>
        <p:nvSpPr>
          <p:cNvPr id="31" name="ZoneTexte 30">
            <a:extLst>
              <a:ext uri="{FF2B5EF4-FFF2-40B4-BE49-F238E27FC236}">
                <a16:creationId xmlns:a16="http://schemas.microsoft.com/office/drawing/2014/main" id="{630F6542-CFBF-DFDF-5940-49E7A2CC7A39}"/>
              </a:ext>
            </a:extLst>
          </p:cNvPr>
          <p:cNvSpPr txBox="1"/>
          <p:nvPr/>
        </p:nvSpPr>
        <p:spPr>
          <a:xfrm>
            <a:off x="4645529" y="5475127"/>
            <a:ext cx="353961"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E </a:t>
            </a:r>
            <a:endParaRPr lang="fr-FR" dirty="0"/>
          </a:p>
        </p:txBody>
      </p:sp>
      <p:sp>
        <p:nvSpPr>
          <p:cNvPr id="32" name="ZoneTexte 31">
            <a:extLst>
              <a:ext uri="{FF2B5EF4-FFF2-40B4-BE49-F238E27FC236}">
                <a16:creationId xmlns:a16="http://schemas.microsoft.com/office/drawing/2014/main" id="{474C10A3-2B75-5B35-1FE2-C6C6D778B926}"/>
              </a:ext>
            </a:extLst>
          </p:cNvPr>
          <p:cNvSpPr txBox="1"/>
          <p:nvPr/>
        </p:nvSpPr>
        <p:spPr>
          <a:xfrm>
            <a:off x="6266923" y="5468378"/>
            <a:ext cx="353961"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A </a:t>
            </a:r>
            <a:endParaRPr lang="fr-FR" dirty="0"/>
          </a:p>
        </p:txBody>
      </p:sp>
      <p:sp>
        <p:nvSpPr>
          <p:cNvPr id="33" name="ZoneTexte 32">
            <a:extLst>
              <a:ext uri="{FF2B5EF4-FFF2-40B4-BE49-F238E27FC236}">
                <a16:creationId xmlns:a16="http://schemas.microsoft.com/office/drawing/2014/main" id="{B4B4D76B-E535-BACD-3B1D-BADD97AD4188}"/>
              </a:ext>
            </a:extLst>
          </p:cNvPr>
          <p:cNvSpPr txBox="1"/>
          <p:nvPr/>
        </p:nvSpPr>
        <p:spPr>
          <a:xfrm>
            <a:off x="7945303" y="5489176"/>
            <a:ext cx="353961"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B </a:t>
            </a:r>
            <a:endParaRPr lang="fr-FR" dirty="0"/>
          </a:p>
        </p:txBody>
      </p:sp>
      <p:sp>
        <p:nvSpPr>
          <p:cNvPr id="34" name="ZoneTexte 33">
            <a:extLst>
              <a:ext uri="{FF2B5EF4-FFF2-40B4-BE49-F238E27FC236}">
                <a16:creationId xmlns:a16="http://schemas.microsoft.com/office/drawing/2014/main" id="{4E42AA75-C770-A201-672E-B076BAF0EFAD}"/>
              </a:ext>
            </a:extLst>
          </p:cNvPr>
          <p:cNvSpPr txBox="1"/>
          <p:nvPr/>
        </p:nvSpPr>
        <p:spPr>
          <a:xfrm>
            <a:off x="9563933" y="5468378"/>
            <a:ext cx="353961"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D</a:t>
            </a:r>
            <a:endParaRPr lang="fr-FR" dirty="0"/>
          </a:p>
        </p:txBody>
      </p:sp>
    </p:spTree>
    <p:extLst>
      <p:ext uri="{BB962C8B-B14F-4D97-AF65-F5344CB8AC3E}">
        <p14:creationId xmlns:p14="http://schemas.microsoft.com/office/powerpoint/2010/main" val="6414201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3E4C9-AB2E-D421-F1EE-20D8426BC2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B539A0-4978-3B0C-0C53-359EE97CCCC2}"/>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on passe à la deuxième partie de la séance consacrée à la compréhension de l’oral.</a:t>
            </a:r>
            <a:endParaRPr lang="fr-FR" dirty="0"/>
          </a:p>
        </p:txBody>
      </p:sp>
      <p:sp>
        <p:nvSpPr>
          <p:cNvPr id="3" name="TextBox 6">
            <a:extLst>
              <a:ext uri="{FF2B5EF4-FFF2-40B4-BE49-F238E27FC236}">
                <a16:creationId xmlns:a16="http://schemas.microsoft.com/office/drawing/2014/main" id="{70D9198B-1A7B-7F6F-2FCF-80C43A419ABE}"/>
              </a:ext>
            </a:extLst>
          </p:cNvPr>
          <p:cNvSpPr txBox="1"/>
          <p:nvPr/>
        </p:nvSpPr>
        <p:spPr>
          <a:xfrm>
            <a:off x="4691743" y="1927030"/>
            <a:ext cx="6564084" cy="3366114"/>
          </a:xfrm>
          <a:prstGeom prst="rect">
            <a:avLst/>
          </a:prstGeom>
          <a:noFill/>
          <a:ln cap="flat">
            <a:noFill/>
          </a:ln>
        </p:spPr>
        <p:txBody>
          <a:bodyPr vert="horz" wrap="square" lIns="0" tIns="0" rIns="0" bIns="0" anchor="t" anchorCtr="1" compatLnSpc="1">
            <a:spAutoFit/>
          </a:bodyPr>
          <a:lstStyle/>
          <a:p>
            <a:pPr marL="0" marR="0" lvl="0" indent="0" algn="ctr" defTabSz="91440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fr-FR" sz="4267" b="1" i="1" u="none" strike="noStrike" kern="0" cap="none" spc="0" normalizeH="0" baseline="0" noProof="0" dirty="0">
                <a:ln>
                  <a:noFill/>
                </a:ln>
                <a:solidFill>
                  <a:srgbClr val="44546A"/>
                </a:solidFill>
                <a:effectLst/>
                <a:uLnTx/>
                <a:uFillTx/>
                <a:latin typeface="Calibri"/>
                <a:ea typeface="+mn-ea"/>
                <a:cs typeface="+mn-cs"/>
              </a:rPr>
              <a:t>Compréhension de l’oral</a:t>
            </a:r>
            <a:endParaRPr kumimoji="0" lang="fr-FR" sz="4267"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ctr" defTabSz="91440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endParaRPr kumimoji="0" lang="fr-FR" sz="4267"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ctr" defTabSz="91440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endParaRPr kumimoji="0" lang="fr-FR" sz="4267"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ctr" defTabSz="91440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fr-FR" sz="4267" b="1" i="0" u="none" strike="noStrike" kern="0" cap="none" spc="0" normalizeH="0" baseline="0" noProof="0" dirty="0">
                <a:ln>
                  <a:noFill/>
                </a:ln>
                <a:solidFill>
                  <a:srgbClr val="44546A"/>
                </a:solidFill>
                <a:effectLst/>
                <a:uLnTx/>
                <a:uFillTx/>
                <a:latin typeface="Calibri"/>
                <a:ea typeface="Calibri"/>
                <a:cs typeface="Calibri"/>
              </a:rPr>
              <a:t>20 min</a:t>
            </a:r>
            <a:endParaRPr kumimoji="0" lang="en-US" sz="4267" b="0" i="0" u="none" strike="noStrike" kern="0" cap="none" spc="0" normalizeH="0" baseline="0" noProof="0" dirty="0">
              <a:ln>
                <a:noFill/>
              </a:ln>
              <a:solidFill>
                <a:srgbClr val="44546A"/>
              </a:solidFill>
              <a:effectLst/>
              <a:uLnTx/>
              <a:uFillTx/>
              <a:latin typeface="Arial"/>
              <a:ea typeface="Arial"/>
              <a:cs typeface="Arial"/>
            </a:endParaRPr>
          </a:p>
        </p:txBody>
      </p:sp>
      <p:pic>
        <p:nvPicPr>
          <p:cNvPr id="5" name="Picture 11">
            <a:extLst>
              <a:ext uri="{FF2B5EF4-FFF2-40B4-BE49-F238E27FC236}">
                <a16:creationId xmlns:a16="http://schemas.microsoft.com/office/drawing/2014/main" id="{FFEDCE22-6A16-FE73-944D-1CAF4E60018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9" name="Oval 45">
            <a:extLst>
              <a:ext uri="{FF2B5EF4-FFF2-40B4-BE49-F238E27FC236}">
                <a16:creationId xmlns:a16="http://schemas.microsoft.com/office/drawing/2014/main" id="{75A4D31C-41C9-2CCC-9B76-182BA12F1802}"/>
              </a:ext>
            </a:extLst>
          </p:cNvPr>
          <p:cNvSpPr/>
          <p:nvPr/>
        </p:nvSpPr>
        <p:spPr>
          <a:xfrm>
            <a:off x="7713980" y="384590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44546A"/>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74783D43-F3AA-C766-0CD7-7E6B89FAFFB9}"/>
              </a:ext>
            </a:extLst>
          </p:cNvPr>
          <p:cNvSpPr txBox="1"/>
          <p:nvPr/>
        </p:nvSpPr>
        <p:spPr>
          <a:xfrm>
            <a:off x="5185588" y="2811667"/>
            <a:ext cx="6096000"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1" u="none" strike="noStrike" kern="0" cap="none" spc="0" normalizeH="0" baseline="0" noProof="0" dirty="0">
                <a:ln>
                  <a:noFill/>
                </a:ln>
                <a:solidFill>
                  <a:srgbClr val="44546A"/>
                </a:solidFill>
                <a:effectLst/>
                <a:uLnTx/>
                <a:uFillTx/>
                <a:latin typeface="Calibri"/>
                <a:ea typeface="Calibri"/>
                <a:cs typeface="Calibri"/>
              </a:rPr>
              <a:t>Une histoire pas comme les autres !</a:t>
            </a:r>
          </a:p>
        </p:txBody>
      </p:sp>
    </p:spTree>
    <p:extLst>
      <p:ext uri="{BB962C8B-B14F-4D97-AF65-F5344CB8AC3E}">
        <p14:creationId xmlns:p14="http://schemas.microsoft.com/office/powerpoint/2010/main" val="17171256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D7822-974F-8E8C-9266-7819A9E545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CE6CD-0D60-75B5-445A-59A4BB9E3953}"/>
              </a:ext>
            </a:extLst>
          </p:cNvPr>
          <p:cNvSpPr>
            <a:spLocks noGrp="1"/>
          </p:cNvSpPr>
          <p:nvPr>
            <p:ph type="title"/>
          </p:nvPr>
        </p:nvSpPr>
        <p:spPr/>
        <p:txBody>
          <a:bodyPr/>
          <a:lstStyle/>
          <a:p>
            <a:r>
              <a:rPr lang="fr-FR" dirty="0">
                <a:solidFill>
                  <a:srgbClr val="E7E6E6">
                    <a:lumMod val="50000"/>
                  </a:srgbClr>
                </a:solidFill>
                <a:latin typeface="Calibri" panose="020F0502020204030204"/>
              </a:rPr>
              <a:t>Voici l’objectif de la compréhension de l’oral.</a:t>
            </a:r>
            <a:endParaRPr lang="fr-FR" dirty="0"/>
          </a:p>
        </p:txBody>
      </p:sp>
      <p:pic>
        <p:nvPicPr>
          <p:cNvPr id="7" name="Image 6">
            <a:extLst>
              <a:ext uri="{FF2B5EF4-FFF2-40B4-BE49-F238E27FC236}">
                <a16:creationId xmlns:a16="http://schemas.microsoft.com/office/drawing/2014/main" id="{34E72F68-DA03-A67B-C739-B45A798E14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423" y="2501112"/>
            <a:ext cx="1006687" cy="1006687"/>
          </a:xfrm>
          <a:prstGeom prst="rect">
            <a:avLst/>
          </a:prstGeom>
        </p:spPr>
      </p:pic>
      <p:sp>
        <p:nvSpPr>
          <p:cNvPr id="8" name="ZoneTexte 7">
            <a:extLst>
              <a:ext uri="{FF2B5EF4-FFF2-40B4-BE49-F238E27FC236}">
                <a16:creationId xmlns:a16="http://schemas.microsoft.com/office/drawing/2014/main" id="{13E1DF52-75A7-CA38-26C6-A947A4BB011E}"/>
              </a:ext>
            </a:extLst>
          </p:cNvPr>
          <p:cNvSpPr txBox="1"/>
          <p:nvPr/>
        </p:nvSpPr>
        <p:spPr>
          <a:xfrm>
            <a:off x="2079171" y="2596484"/>
            <a:ext cx="9097381" cy="470000"/>
          </a:xfrm>
          <a:prstGeom prst="rect">
            <a:avLst/>
          </a:prstGeom>
          <a:noFill/>
        </p:spPr>
        <p:txBody>
          <a:bodyPr wrap="square" rtlCol="0">
            <a:spAutoFit/>
          </a:bodyPr>
          <a:lstStyle/>
          <a:p>
            <a:pPr marL="85725" marR="0" lvl="1" indent="0" algn="just" defTabSz="914400" rtl="0" eaLnBrk="1" fontAlgn="auto" latinLnBrk="0" hangingPunct="1">
              <a:lnSpc>
                <a:spcPct val="107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Compréhension de l’oral : </a:t>
            </a: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Identifier les actions dans un récit oral</a:t>
            </a:r>
            <a:endPar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 name="Espace réservé du contenu 3">
            <a:extLst>
              <a:ext uri="{FF2B5EF4-FFF2-40B4-BE49-F238E27FC236}">
                <a16:creationId xmlns:a16="http://schemas.microsoft.com/office/drawing/2014/main" id="{0B8E59C3-E8D1-8AA0-947A-B7BB089A0046}"/>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600" b="0" i="1" u="none" strike="noStrike" kern="1200" cap="none" spc="0" normalizeH="0" baseline="0" noProof="0">
                <a:ln>
                  <a:noFill/>
                </a:ln>
                <a:solidFill>
                  <a:prstClr val="black"/>
                </a:solidFill>
                <a:effectLst/>
                <a:uLnTx/>
                <a:uFillTx/>
                <a:latin typeface="Aptos" panose="02110004020202020204"/>
                <a:ea typeface="+mn-ea"/>
                <a:cs typeface="+mn-cs"/>
              </a:rPr>
              <a:t>Lire l’objectif de la séance avec une voix claire et audible.</a:t>
            </a:r>
            <a:endParaRPr kumimoji="0" lang="fr-FR" sz="1600" b="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1168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B66D3-63EA-F61C-EBCB-138D1AC2FF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DA7C62-E191-2C89-B3C4-54A293B9820D}"/>
              </a:ext>
            </a:extLst>
          </p:cNvPr>
          <p:cNvSpPr>
            <a:spLocks noGrp="1"/>
          </p:cNvSpPr>
          <p:nvPr>
            <p:ph type="title"/>
          </p:nvPr>
        </p:nvSpPr>
        <p:spPr/>
        <p:txBody>
          <a:bodyPr/>
          <a:lstStyle/>
          <a:p>
            <a:r>
              <a:rPr lang="fr-FR" dirty="0">
                <a:solidFill>
                  <a:srgbClr val="E7E6E6">
                    <a:lumMod val="50000"/>
                  </a:srgbClr>
                </a:solidFill>
                <a:latin typeface="Calibri" panose="020F0502020204030204"/>
              </a:rPr>
              <a:t>Regardez d’abord cette image et formulez des hypothèses. De quoi va parler le document à votre avis ?</a:t>
            </a:r>
            <a:endParaRPr lang="fr-FR" dirty="0"/>
          </a:p>
        </p:txBody>
      </p:sp>
      <p:sp>
        <p:nvSpPr>
          <p:cNvPr id="5" name="Content Placeholder 4">
            <a:extLst>
              <a:ext uri="{FF2B5EF4-FFF2-40B4-BE49-F238E27FC236}">
                <a16:creationId xmlns:a16="http://schemas.microsoft.com/office/drawing/2014/main" id="{397AF699-EF91-C59A-585B-6677490FCD3B}"/>
              </a:ext>
            </a:extLst>
          </p:cNvPr>
          <p:cNvSpPr>
            <a:spLocks noGrp="1"/>
          </p:cNvSpPr>
          <p:nvPr>
            <p:ph sz="quarter" idx="11"/>
          </p:nvPr>
        </p:nvSpPr>
        <p:spPr/>
        <p:txBody>
          <a:bodyPr/>
          <a:lstStyle/>
          <a:p>
            <a:pPr marL="0" indent="0"/>
            <a:r>
              <a:rPr lang="fr-FR" sz="1600" dirty="0">
                <a:solidFill>
                  <a:schemeClr val="bg1">
                    <a:lumMod val="65000"/>
                  </a:schemeClr>
                </a:solidFill>
                <a:ea typeface="Calibri" panose="020F0502020204030204" pitchFamily="34" charset="0"/>
              </a:rPr>
              <a:t>Désigner 3 élèves. Demander de justifier les réponses.</a:t>
            </a:r>
          </a:p>
        </p:txBody>
      </p:sp>
      <p:pic>
        <p:nvPicPr>
          <p:cNvPr id="17" name="Picture 2" descr="Lever la main - Icônes mains et gestes gratuites">
            <a:extLst>
              <a:ext uri="{FF2B5EF4-FFF2-40B4-BE49-F238E27FC236}">
                <a16:creationId xmlns:a16="http://schemas.microsoft.com/office/drawing/2014/main" id="{D2A6DA42-3C42-1704-E974-2E15C0DABA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57FE6630-07D5-4A2F-DEE6-E94419B50D84}"/>
              </a:ext>
            </a:extLst>
          </p:cNvPr>
          <p:cNvSpPr txBox="1"/>
          <p:nvPr/>
        </p:nvSpPr>
        <p:spPr>
          <a:xfrm>
            <a:off x="871188" y="1593142"/>
            <a:ext cx="4990048" cy="3359061"/>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a:r>
          </a:p>
          <a:p>
            <a:pPr marL="342900" marR="0" lvl="0"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a:r>
          </a:p>
          <a:p>
            <a:pPr marL="342900" marR="0" lvl="0"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a:r>
          </a:p>
        </p:txBody>
      </p:sp>
      <p:pic>
        <p:nvPicPr>
          <p:cNvPr id="3" name="Image 2">
            <a:extLst>
              <a:ext uri="{FF2B5EF4-FFF2-40B4-BE49-F238E27FC236}">
                <a16:creationId xmlns:a16="http://schemas.microsoft.com/office/drawing/2014/main" id="{803CFA57-C19E-0627-A0DF-F61C0CCA95D2}"/>
              </a:ext>
            </a:extLst>
          </p:cNvPr>
          <p:cNvPicPr>
            <a:picLocks noChangeAspect="1"/>
          </p:cNvPicPr>
          <p:nvPr/>
        </p:nvPicPr>
        <p:blipFill>
          <a:blip r:embed="rId3"/>
          <a:stretch>
            <a:fillRect/>
          </a:stretch>
        </p:blipFill>
        <p:spPr>
          <a:xfrm>
            <a:off x="6096000" y="1240863"/>
            <a:ext cx="5604701" cy="4376273"/>
          </a:xfrm>
          <a:prstGeom prst="rect">
            <a:avLst/>
          </a:prstGeom>
        </p:spPr>
      </p:pic>
    </p:spTree>
    <p:extLst>
      <p:ext uri="{BB962C8B-B14F-4D97-AF65-F5344CB8AC3E}">
        <p14:creationId xmlns:p14="http://schemas.microsoft.com/office/powerpoint/2010/main" val="23842949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31A5F-59C6-6B7F-B3E4-6E13F0A0CACE}"/>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A907A6E5-7352-CCAB-62F8-026B7234C03F}"/>
              </a:ext>
            </a:extLst>
          </p:cNvPr>
          <p:cNvPicPr>
            <a:picLocks noChangeAspect="1"/>
          </p:cNvPicPr>
          <p:nvPr/>
        </p:nvPicPr>
        <p:blipFill>
          <a:blip r:embed="rId2"/>
          <a:stretch>
            <a:fillRect/>
          </a:stretch>
        </p:blipFill>
        <p:spPr>
          <a:xfrm>
            <a:off x="6096000" y="1240863"/>
            <a:ext cx="5604701" cy="4376273"/>
          </a:xfrm>
          <a:prstGeom prst="rect">
            <a:avLst/>
          </a:prstGeom>
        </p:spPr>
      </p:pic>
      <p:sp>
        <p:nvSpPr>
          <p:cNvPr id="2" name="Titre 1">
            <a:extLst>
              <a:ext uri="{FF2B5EF4-FFF2-40B4-BE49-F238E27FC236}">
                <a16:creationId xmlns:a16="http://schemas.microsoft.com/office/drawing/2014/main" id="{0BC1DFED-C8BC-22E6-86C5-B5BC41C507CE}"/>
              </a:ext>
            </a:extLst>
          </p:cNvPr>
          <p:cNvSpPr>
            <a:spLocks noGrp="1"/>
          </p:cNvSpPr>
          <p:nvPr>
            <p:ph type="title"/>
          </p:nvPr>
        </p:nvSpPr>
        <p:spPr/>
        <p:txBody>
          <a:bodyPr/>
          <a:lstStyle/>
          <a:p>
            <a:r>
              <a:rPr lang="fr-FR" dirty="0">
                <a:solidFill>
                  <a:srgbClr val="E7E6E6">
                    <a:lumMod val="50000"/>
                  </a:srgbClr>
                </a:solidFill>
                <a:latin typeface="Calibri" panose="020F0502020204030204"/>
              </a:rPr>
              <a:t>Voici quelques hypothèses sur le document audio.</a:t>
            </a:r>
            <a:endParaRPr lang="fr-FR" dirty="0"/>
          </a:p>
        </p:txBody>
      </p:sp>
      <p:sp>
        <p:nvSpPr>
          <p:cNvPr id="5" name="Content Placeholder 4">
            <a:extLst>
              <a:ext uri="{FF2B5EF4-FFF2-40B4-BE49-F238E27FC236}">
                <a16:creationId xmlns:a16="http://schemas.microsoft.com/office/drawing/2014/main" id="{BD53A868-27FD-6F3D-B1C8-9614C535C247}"/>
              </a:ext>
            </a:extLst>
          </p:cNvPr>
          <p:cNvSpPr>
            <a:spLocks noGrp="1"/>
          </p:cNvSpPr>
          <p:nvPr>
            <p:ph sz="quarter" idx="11"/>
          </p:nvPr>
        </p:nvSpPr>
        <p:spPr/>
        <p:txBody>
          <a:bodyPr/>
          <a:lstStyle/>
          <a:p>
            <a:pPr marL="0" indent="0"/>
            <a:r>
              <a:rPr lang="fr-FR" sz="1600" dirty="0">
                <a:solidFill>
                  <a:schemeClr val="bg1">
                    <a:lumMod val="65000"/>
                  </a:schemeClr>
                </a:solidFill>
                <a:ea typeface="Calibri" panose="020F0502020204030204" pitchFamily="34" charset="0"/>
              </a:rPr>
              <a:t>Désigner 3 élèves. Demander de justifier les réponses.</a:t>
            </a:r>
          </a:p>
        </p:txBody>
      </p:sp>
      <p:pic>
        <p:nvPicPr>
          <p:cNvPr id="17" name="Picture 2" descr="Lever la main - Icônes mains et gestes gratuites">
            <a:extLst>
              <a:ext uri="{FF2B5EF4-FFF2-40B4-BE49-F238E27FC236}">
                <a16:creationId xmlns:a16="http://schemas.microsoft.com/office/drawing/2014/main" id="{1A3DF34B-1F0B-82B3-D086-A7C46D5F39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521DE490-6969-659F-EAED-045249759002}"/>
              </a:ext>
            </a:extLst>
          </p:cNvPr>
          <p:cNvSpPr txBox="1"/>
          <p:nvPr/>
        </p:nvSpPr>
        <p:spPr>
          <a:xfrm>
            <a:off x="717754" y="1240863"/>
            <a:ext cx="5220929" cy="5021055"/>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La </a:t>
            </a:r>
            <a:r>
              <a:rPr kumimoji="0" lang="fr-FR"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gran</a:t>
            </a:r>
            <a:r>
              <a:rPr lang="fr-FR" sz="2400" dirty="0">
                <a:solidFill>
                  <a:prstClr val="black"/>
                </a:solidFill>
                <a:latin typeface="Calibri" panose="020F0502020204030204" pitchFamily="34" charset="0"/>
              </a:rPr>
              <a:t>d-mère</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se prépare à raconter un conte à ses petits-enfants.</a:t>
            </a:r>
          </a:p>
          <a:p>
            <a:pPr marL="342900" marR="0" lvl="0"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Les enfants se mettent en rond autour de leur grand-mère et lui  demande de leur raconter une histoire.</a:t>
            </a:r>
          </a:p>
          <a:p>
            <a:pPr marL="342900" marR="0" lvl="0" indent="-342900" algn="just"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fr-FR" sz="2400" dirty="0">
                <a:solidFill>
                  <a:prstClr val="black"/>
                </a:solidFill>
                <a:latin typeface="Calibri" panose="020F0502020204030204" pitchFamily="34" charset="0"/>
              </a:rPr>
              <a:t>Grand-mère raconte un récit fantastique qui émerveille les enfants.</a:t>
            </a:r>
            <a:endPar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169405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FF687-CAF0-56B1-A778-0D0347E5D376}"/>
            </a:ext>
          </a:extLst>
        </p:cNvPr>
        <p:cNvGrpSpPr/>
        <p:nvPr/>
      </p:nvGrpSpPr>
      <p:grpSpPr>
        <a:xfrm>
          <a:off x="0" y="0"/>
          <a:ext cx="0" cy="0"/>
          <a:chOff x="0" y="0"/>
          <a:chExt cx="0" cy="0"/>
        </a:xfrm>
      </p:grpSpPr>
      <p:pic>
        <p:nvPicPr>
          <p:cNvPr id="4" name="Image 3" descr="Une image contenant texte, capture d’écran, Police, ligne&#10;&#10;Le contenu généré par l’IA peut être incorrect.">
            <a:extLst>
              <a:ext uri="{FF2B5EF4-FFF2-40B4-BE49-F238E27FC236}">
                <a16:creationId xmlns:a16="http://schemas.microsoft.com/office/drawing/2014/main" id="{20211139-0AB2-B5E0-605F-161FBEEA21EE}"/>
              </a:ext>
            </a:extLst>
          </p:cNvPr>
          <p:cNvPicPr>
            <a:picLocks noChangeAspect="1"/>
          </p:cNvPicPr>
          <p:nvPr/>
        </p:nvPicPr>
        <p:blipFill>
          <a:blip r:embed="rId4"/>
          <a:stretch>
            <a:fillRect/>
          </a:stretch>
        </p:blipFill>
        <p:spPr>
          <a:xfrm>
            <a:off x="861188" y="1817916"/>
            <a:ext cx="10344568" cy="1761026"/>
          </a:xfrm>
          <a:prstGeom prst="rect">
            <a:avLst/>
          </a:prstGeom>
        </p:spPr>
      </p:pic>
      <p:pic>
        <p:nvPicPr>
          <p:cNvPr id="17" name="Picture 2" descr="Lever la main - Icônes mains et gestes gratuites">
            <a:extLst>
              <a:ext uri="{FF2B5EF4-FFF2-40B4-BE49-F238E27FC236}">
                <a16:creationId xmlns:a16="http://schemas.microsoft.com/office/drawing/2014/main" id="{DF2741C9-EA59-F561-6750-B5410D6FCB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sp>
        <p:nvSpPr>
          <p:cNvPr id="9" name="Titre 1">
            <a:extLst>
              <a:ext uri="{FF2B5EF4-FFF2-40B4-BE49-F238E27FC236}">
                <a16:creationId xmlns:a16="http://schemas.microsoft.com/office/drawing/2014/main" id="{9BCFC636-9B51-10AC-B201-815FF52CFEBC}"/>
              </a:ext>
            </a:extLst>
          </p:cNvPr>
          <p:cNvSpPr>
            <a:spLocks noGrp="1"/>
          </p:cNvSpPr>
          <p:nvPr>
            <p:ph type="title"/>
          </p:nvPr>
        </p:nvSpPr>
        <p:spPr>
          <a:xfrm>
            <a:off x="861188" y="290583"/>
            <a:ext cx="10529279" cy="267549"/>
          </a:xfrm>
        </p:spPr>
        <p:txBody>
          <a:bodyPr/>
          <a:lstStyle/>
          <a:p>
            <a:r>
              <a:rPr lang="fr-FR" dirty="0">
                <a:solidFill>
                  <a:srgbClr val="E7E6E6">
                    <a:lumMod val="50000"/>
                  </a:srgbClr>
                </a:solidFill>
                <a:latin typeface="Calibri" panose="020F0502020204030204"/>
              </a:rPr>
              <a:t>Maintenant, écoutez l’enregistrement audio et identifiez la situation d’énonciation.</a:t>
            </a:r>
            <a:endParaRPr lang="fr-FR" dirty="0"/>
          </a:p>
        </p:txBody>
      </p:sp>
      <p:pic>
        <p:nvPicPr>
          <p:cNvPr id="2" name="luvvoice.com-20260425-JSWPo2">
            <a:hlinkClick r:id="" action="ppaction://media"/>
            <a:extLst>
              <a:ext uri="{FF2B5EF4-FFF2-40B4-BE49-F238E27FC236}">
                <a16:creationId xmlns:a16="http://schemas.microsoft.com/office/drawing/2014/main" id="{7AE3799B-6DC7-4BE1-D813-B7AAA58D470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89790" y="3578942"/>
            <a:ext cx="487363" cy="487363"/>
          </a:xfrm>
          <a:prstGeom prst="rect">
            <a:avLst/>
          </a:prstGeom>
        </p:spPr>
      </p:pic>
      <p:sp>
        <p:nvSpPr>
          <p:cNvPr id="3" name="Content Placeholder 4">
            <a:extLst>
              <a:ext uri="{FF2B5EF4-FFF2-40B4-BE49-F238E27FC236}">
                <a16:creationId xmlns:a16="http://schemas.microsoft.com/office/drawing/2014/main" id="{8198CB7A-80CE-94B9-D439-C71FA58C9616}"/>
              </a:ext>
            </a:extLst>
          </p:cNvPr>
          <p:cNvSpPr txBox="1">
            <a:spLocks/>
          </p:cNvSpPr>
          <p:nvPr/>
        </p:nvSpPr>
        <p:spPr>
          <a:xfrm>
            <a:off x="801533" y="558132"/>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fr-FR" sz="1600" dirty="0">
                <a:solidFill>
                  <a:schemeClr val="bg1">
                    <a:lumMod val="65000"/>
                  </a:schemeClr>
                </a:solidFill>
                <a:ea typeface="Calibri" panose="020F0502020204030204" pitchFamily="34" charset="0"/>
              </a:rPr>
              <a:t>Demander aux élèves de bien écouter et de renseigner le tableau:</a:t>
            </a:r>
          </a:p>
        </p:txBody>
      </p:sp>
    </p:spTree>
    <p:extLst>
      <p:ext uri="{BB962C8B-B14F-4D97-AF65-F5344CB8AC3E}">
        <p14:creationId xmlns:p14="http://schemas.microsoft.com/office/powerpoint/2010/main" val="243264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8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FC51-1F19-75A9-A929-253D4C0A6345}"/>
            </a:ext>
          </a:extLst>
        </p:cNvPr>
        <p:cNvGrpSpPr/>
        <p:nvPr/>
      </p:nvGrpSpPr>
      <p:grpSpPr>
        <a:xfrm>
          <a:off x="0" y="0"/>
          <a:ext cx="0" cy="0"/>
          <a:chOff x="0" y="0"/>
          <a:chExt cx="0" cy="0"/>
        </a:xfrm>
      </p:grpSpPr>
      <p:pic>
        <p:nvPicPr>
          <p:cNvPr id="4" name="Image 3" descr="Une image contenant texte, capture d’écran, Police, ligne&#10;&#10;Le contenu généré par l’IA peut être incorrect.">
            <a:extLst>
              <a:ext uri="{FF2B5EF4-FFF2-40B4-BE49-F238E27FC236}">
                <a16:creationId xmlns:a16="http://schemas.microsoft.com/office/drawing/2014/main" id="{96A329A5-5C1D-6E88-5C75-B9BE93643FC6}"/>
              </a:ext>
            </a:extLst>
          </p:cNvPr>
          <p:cNvPicPr>
            <a:picLocks noChangeAspect="1"/>
          </p:cNvPicPr>
          <p:nvPr/>
        </p:nvPicPr>
        <p:blipFill>
          <a:blip r:embed="rId2"/>
          <a:stretch>
            <a:fillRect/>
          </a:stretch>
        </p:blipFill>
        <p:spPr>
          <a:xfrm>
            <a:off x="861188" y="1817916"/>
            <a:ext cx="10344568" cy="1761026"/>
          </a:xfrm>
          <a:prstGeom prst="rect">
            <a:avLst/>
          </a:prstGeom>
        </p:spPr>
      </p:pic>
      <p:sp>
        <p:nvSpPr>
          <p:cNvPr id="2" name="Titre 1">
            <a:extLst>
              <a:ext uri="{FF2B5EF4-FFF2-40B4-BE49-F238E27FC236}">
                <a16:creationId xmlns:a16="http://schemas.microsoft.com/office/drawing/2014/main" id="{72BCD9D2-9092-3B8C-0144-F6917C7E1095}"/>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écoutez l’enregistrement audio et identifiez la situation d’énonciation.</a:t>
            </a:r>
            <a:endParaRPr lang="fr-FR" dirty="0"/>
          </a:p>
        </p:txBody>
      </p:sp>
      <p:pic>
        <p:nvPicPr>
          <p:cNvPr id="17" name="Picture 2" descr="Lever la main - Icônes mains et gestes gratuites">
            <a:extLst>
              <a:ext uri="{FF2B5EF4-FFF2-40B4-BE49-F238E27FC236}">
                <a16:creationId xmlns:a16="http://schemas.microsoft.com/office/drawing/2014/main" id="{8614FCA3-60EF-C5E2-F62D-DD91F3047E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4">
            <a:extLst>
              <a:ext uri="{FF2B5EF4-FFF2-40B4-BE49-F238E27FC236}">
                <a16:creationId xmlns:a16="http://schemas.microsoft.com/office/drawing/2014/main" id="{952E0DD5-D3FA-C1F5-F24C-71F867B42CF4}"/>
              </a:ext>
            </a:extLst>
          </p:cNvPr>
          <p:cNvSpPr txBox="1">
            <a:spLocks/>
          </p:cNvSpPr>
          <p:nvPr/>
        </p:nvSpPr>
        <p:spPr>
          <a:xfrm>
            <a:off x="831359" y="573917"/>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bg1">
                    <a:lumMod val="65000"/>
                  </a:schemeClr>
                </a:solidFill>
                <a:ea typeface="Calibri" panose="020F0502020204030204" pitchFamily="34" charset="0"/>
              </a:rPr>
              <a:t>Demander aux élèves de recopier les réponses dans le livret.</a:t>
            </a:r>
          </a:p>
        </p:txBody>
      </p:sp>
      <p:sp>
        <p:nvSpPr>
          <p:cNvPr id="7" name="Espace réservé du contenu 6">
            <a:extLst>
              <a:ext uri="{FF2B5EF4-FFF2-40B4-BE49-F238E27FC236}">
                <a16:creationId xmlns:a16="http://schemas.microsoft.com/office/drawing/2014/main" id="{A7B01FD9-5C5A-28E6-6DB1-7FC265733179}"/>
              </a:ext>
            </a:extLst>
          </p:cNvPr>
          <p:cNvSpPr>
            <a:spLocks noGrp="1"/>
          </p:cNvSpPr>
          <p:nvPr>
            <p:ph sz="quarter" idx="11"/>
          </p:nvPr>
        </p:nvSpPr>
        <p:spPr/>
        <p:txBody>
          <a:bodyPr/>
          <a:lstStyle/>
          <a:p>
            <a:endParaRPr lang="fr-FR"/>
          </a:p>
        </p:txBody>
      </p:sp>
      <p:sp>
        <p:nvSpPr>
          <p:cNvPr id="9" name="ZoneTexte 8">
            <a:extLst>
              <a:ext uri="{FF2B5EF4-FFF2-40B4-BE49-F238E27FC236}">
                <a16:creationId xmlns:a16="http://schemas.microsoft.com/office/drawing/2014/main" id="{4FB7EE76-AE81-BEA4-75E3-A6830722F3A5}"/>
              </a:ext>
            </a:extLst>
          </p:cNvPr>
          <p:cNvSpPr txBox="1"/>
          <p:nvPr/>
        </p:nvSpPr>
        <p:spPr>
          <a:xfrm>
            <a:off x="1137920" y="2878574"/>
            <a:ext cx="2133600" cy="369332"/>
          </a:xfrm>
          <a:prstGeom prst="rect">
            <a:avLst/>
          </a:prstGeom>
          <a:noFill/>
        </p:spPr>
        <p:txBody>
          <a:bodyPr wrap="square">
            <a:spAutoFit/>
          </a:bodyPr>
          <a:lstStyle/>
          <a:p>
            <a:r>
              <a:rPr lang="fr-FR" sz="1800" b="1" dirty="0">
                <a:solidFill>
                  <a:srgbClr val="00B0F0"/>
                </a:solidFill>
                <a:latin typeface="Calibri" panose="020F0502020204030204" pitchFamily="34" charset="0"/>
                <a:ea typeface="Calibri" panose="020F0502020204030204" pitchFamily="34" charset="0"/>
                <a:cs typeface="Calibri" panose="020F0502020204030204" pitchFamily="34" charset="0"/>
              </a:rPr>
              <a:t>La grand-mère</a:t>
            </a:r>
            <a:endParaRPr lang="fr-FR" dirty="0"/>
          </a:p>
        </p:txBody>
      </p:sp>
      <p:sp>
        <p:nvSpPr>
          <p:cNvPr id="10" name="ZoneTexte 9">
            <a:extLst>
              <a:ext uri="{FF2B5EF4-FFF2-40B4-BE49-F238E27FC236}">
                <a16:creationId xmlns:a16="http://schemas.microsoft.com/office/drawing/2014/main" id="{32B15152-1C08-EF17-4768-357FBC81599B}"/>
              </a:ext>
            </a:extLst>
          </p:cNvPr>
          <p:cNvSpPr txBox="1"/>
          <p:nvPr/>
        </p:nvSpPr>
        <p:spPr>
          <a:xfrm>
            <a:off x="3738880" y="2903974"/>
            <a:ext cx="2133600" cy="369332"/>
          </a:xfrm>
          <a:prstGeom prst="rect">
            <a:avLst/>
          </a:prstGeom>
          <a:noFill/>
        </p:spPr>
        <p:txBody>
          <a:bodyPr wrap="square">
            <a:spAutoFit/>
          </a:bodyPr>
          <a:lstStyle/>
          <a:p>
            <a:r>
              <a:rPr lang="fr-FR" sz="1800" b="1" dirty="0">
                <a:solidFill>
                  <a:srgbClr val="00B0F0"/>
                </a:solidFill>
                <a:latin typeface="Calibri" panose="020F0502020204030204" pitchFamily="34" charset="0"/>
                <a:ea typeface="Calibri" panose="020F0502020204030204" pitchFamily="34" charset="0"/>
                <a:cs typeface="Calibri" panose="020F0502020204030204" pitchFamily="34" charset="0"/>
              </a:rPr>
              <a:t>À ses petits-enfants</a:t>
            </a:r>
            <a:endParaRPr lang="fr-FR" dirty="0"/>
          </a:p>
        </p:txBody>
      </p:sp>
      <p:sp>
        <p:nvSpPr>
          <p:cNvPr id="11" name="ZoneTexte 10">
            <a:extLst>
              <a:ext uri="{FF2B5EF4-FFF2-40B4-BE49-F238E27FC236}">
                <a16:creationId xmlns:a16="http://schemas.microsoft.com/office/drawing/2014/main" id="{F8AEE63A-AA29-2C0B-2C04-5D3F71E42345}"/>
              </a:ext>
            </a:extLst>
          </p:cNvPr>
          <p:cNvSpPr txBox="1"/>
          <p:nvPr/>
        </p:nvSpPr>
        <p:spPr>
          <a:xfrm>
            <a:off x="6492240" y="2878574"/>
            <a:ext cx="2133600" cy="1477328"/>
          </a:xfrm>
          <a:prstGeom prst="rect">
            <a:avLst/>
          </a:prstGeom>
          <a:noFill/>
        </p:spPr>
        <p:txBody>
          <a:bodyPr wrap="square">
            <a:spAutoFit/>
          </a:bodyPr>
          <a:lstStyle/>
          <a:p>
            <a:r>
              <a:rPr lang="fr-FR" sz="1800" b="1" dirty="0">
                <a:solidFill>
                  <a:srgbClr val="00B0F0"/>
                </a:solidFill>
                <a:latin typeface="Calibri" panose="020F0502020204030204" pitchFamily="34" charset="0"/>
                <a:ea typeface="Calibri" panose="020F0502020204030204" pitchFamily="34" charset="0"/>
                <a:cs typeface="Calibri" panose="020F0502020204030204" pitchFamily="34" charset="0"/>
              </a:rPr>
              <a:t>D’un souvenir d’enfance: la rencontre d’une étoile tombée du ciel.</a:t>
            </a:r>
            <a:endParaRPr lang="fr-FR" dirty="0"/>
          </a:p>
        </p:txBody>
      </p:sp>
      <p:sp>
        <p:nvSpPr>
          <p:cNvPr id="13" name="ZoneTexte 12">
            <a:extLst>
              <a:ext uri="{FF2B5EF4-FFF2-40B4-BE49-F238E27FC236}">
                <a16:creationId xmlns:a16="http://schemas.microsoft.com/office/drawing/2014/main" id="{77061418-44CC-D0F9-D050-3B7070069083}"/>
              </a:ext>
            </a:extLst>
          </p:cNvPr>
          <p:cNvSpPr txBox="1"/>
          <p:nvPr/>
        </p:nvSpPr>
        <p:spPr>
          <a:xfrm>
            <a:off x="8902572" y="2878574"/>
            <a:ext cx="2133600" cy="1200329"/>
          </a:xfrm>
          <a:prstGeom prst="rect">
            <a:avLst/>
          </a:prstGeom>
          <a:noFill/>
        </p:spPr>
        <p:txBody>
          <a:bodyPr wrap="square">
            <a:spAutoFit/>
          </a:bodyPr>
          <a:lstStyle/>
          <a:p>
            <a:r>
              <a:rPr kumimoji="0" lang="fr-FR" b="1" i="0" u="none" strike="noStrike" kern="1200" cap="none" spc="0" normalizeH="0" baseline="0" noProof="0" dirty="0">
                <a:ln>
                  <a:noFill/>
                </a:ln>
                <a:solidFill>
                  <a:srgbClr val="00B0F0"/>
                </a:solidFill>
                <a:effectLst/>
                <a:uLnTx/>
                <a:uFillTx/>
                <a:latin typeface="Calibri" panose="020F0502020204030204" pitchFamily="34" charset="0"/>
                <a:ea typeface="+mn-ea"/>
                <a:cs typeface="+mn-cs"/>
              </a:rPr>
              <a:t>Raconter un récit fantastique qui émerveille les enfants.</a:t>
            </a:r>
            <a:endParaRPr lang="fr-FR" b="1" dirty="0">
              <a:solidFill>
                <a:srgbClr val="00B0F0"/>
              </a:solidFill>
            </a:endParaRPr>
          </a:p>
        </p:txBody>
      </p:sp>
    </p:spTree>
    <p:extLst>
      <p:ext uri="{BB962C8B-B14F-4D97-AF65-F5344CB8AC3E}">
        <p14:creationId xmlns:p14="http://schemas.microsoft.com/office/powerpoint/2010/main" val="755578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3B601E-04B1-2D73-0AD8-5B5586A60E6D}"/>
              </a:ext>
            </a:extLst>
          </p:cNvPr>
          <p:cNvSpPr>
            <a:spLocks noGrp="1"/>
          </p:cNvSpPr>
          <p:nvPr>
            <p:ph type="body" sz="quarter" idx="10"/>
          </p:nvPr>
        </p:nvSpPr>
        <p:spPr/>
        <p:txBody>
          <a:bodyPr>
            <a:normAutofit fontScale="92500" lnSpcReduction="20000"/>
          </a:bodyPr>
          <a:lstStyle/>
          <a:p>
            <a:endParaRPr lang="fr-FR" dirty="0"/>
          </a:p>
        </p:txBody>
      </p:sp>
    </p:spTree>
    <p:extLst>
      <p:ext uri="{BB962C8B-B14F-4D97-AF65-F5344CB8AC3E}">
        <p14:creationId xmlns:p14="http://schemas.microsoft.com/office/powerpoint/2010/main" val="324996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7557350-637F-F02B-DD0B-8CB10C62F729}"/>
              </a:ext>
            </a:extLst>
          </p:cNvPr>
          <p:cNvSpPr>
            <a:spLocks noGrp="1"/>
          </p:cNvSpPr>
          <p:nvPr>
            <p:ph type="title"/>
          </p:nvPr>
        </p:nvSpPr>
        <p:spPr/>
        <p:txBody>
          <a:bodyPr/>
          <a:lstStyle/>
          <a:p>
            <a:r>
              <a:rPr lang="fr-FR" dirty="0">
                <a:solidFill>
                  <a:srgbClr val="E7E6E6">
                    <a:lumMod val="50000"/>
                  </a:srgbClr>
                </a:solidFill>
                <a:latin typeface="Calibri" panose="020F0502020204030204"/>
              </a:rPr>
              <a:t>Nous allons réécouter l’audio et nous allons identifier ce que fait la personne qui parle et ce qu’elle ressent. </a:t>
            </a:r>
          </a:p>
        </p:txBody>
      </p:sp>
      <p:sp>
        <p:nvSpPr>
          <p:cNvPr id="4" name="Espace réservé du contenu 3">
            <a:extLst>
              <a:ext uri="{FF2B5EF4-FFF2-40B4-BE49-F238E27FC236}">
                <a16:creationId xmlns:a16="http://schemas.microsoft.com/office/drawing/2014/main" id="{0DBF8F57-4DE1-5476-793F-61FDB492AEFA}"/>
              </a:ext>
            </a:extLst>
          </p:cNvPr>
          <p:cNvSpPr>
            <a:spLocks noGrp="1"/>
          </p:cNvSpPr>
          <p:nvPr>
            <p:ph sz="quarter" idx="11"/>
          </p:nvPr>
        </p:nvSpPr>
        <p:spPr/>
        <p:txBody>
          <a:bodyPr/>
          <a:lstStyle/>
          <a:p>
            <a:r>
              <a:rPr lang="fr-FR" sz="1600" dirty="0"/>
              <a:t>Lancer la 1</a:t>
            </a:r>
            <a:r>
              <a:rPr lang="fr-FR" sz="1600" baseline="30000" dirty="0"/>
              <a:t>ère</a:t>
            </a:r>
            <a:r>
              <a:rPr lang="fr-FR" sz="1600" dirty="0"/>
              <a:t>  partie de l’audio et s’arrêter à « — Mais je rêve… ou quoi ? » pour verbaliser la démarche.</a:t>
            </a:r>
          </a:p>
        </p:txBody>
      </p:sp>
      <p:sp>
        <p:nvSpPr>
          <p:cNvPr id="10" name="ZoneTexte 9">
            <a:extLst>
              <a:ext uri="{FF2B5EF4-FFF2-40B4-BE49-F238E27FC236}">
                <a16:creationId xmlns:a16="http://schemas.microsoft.com/office/drawing/2014/main" id="{578A7C2A-292B-7F74-385E-305A63ED4D11}"/>
              </a:ext>
            </a:extLst>
          </p:cNvPr>
          <p:cNvSpPr txBox="1"/>
          <p:nvPr/>
        </p:nvSpPr>
        <p:spPr>
          <a:xfrm>
            <a:off x="1090749" y="2035416"/>
            <a:ext cx="9829800" cy="28050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Au début du récit, j’entends :</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Je </a:t>
            </a:r>
            <a:r>
              <a:rPr kumimoji="0" lang="fr-FR" sz="2400" b="0"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n’arrivais</a:t>
            </a: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pas à dormir. </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Alors, </a:t>
            </a:r>
            <a:r>
              <a:rPr kumimoji="0" lang="fr-FR" sz="2400" b="0"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j’ai poussé la porte</a:t>
            </a: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je suis sortie dans le jardin </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et </a:t>
            </a:r>
            <a:r>
              <a:rPr kumimoji="0" lang="fr-FR" sz="2400" b="0"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je me suis installée </a:t>
            </a: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sous le vieux figuier. </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Ces verbes montrent des </a:t>
            </a:r>
            <a:r>
              <a:rPr kumimoji="0" lang="fr-FR" sz="2400" b="1"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actions</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qui sont </a:t>
            </a:r>
            <a:r>
              <a:rPr kumimoji="0" lang="fr-FR" sz="2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faites par la fille</a:t>
            </a: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pic>
        <p:nvPicPr>
          <p:cNvPr id="2" name="fragment 1">
            <a:hlinkClick r:id="" action="ppaction://media"/>
            <a:extLst>
              <a:ext uri="{FF2B5EF4-FFF2-40B4-BE49-F238E27FC236}">
                <a16:creationId xmlns:a16="http://schemas.microsoft.com/office/drawing/2014/main" id="{21516768-72DE-25A1-6624-DCEDC8C405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08637" y="1228115"/>
            <a:ext cx="487363" cy="487363"/>
          </a:xfrm>
          <a:prstGeom prst="rect">
            <a:avLst/>
          </a:prstGeom>
        </p:spPr>
      </p:pic>
    </p:spTree>
    <p:extLst>
      <p:ext uri="{BB962C8B-B14F-4D97-AF65-F5344CB8AC3E}">
        <p14:creationId xmlns:p14="http://schemas.microsoft.com/office/powerpoint/2010/main" val="81210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3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7557350-637F-F02B-DD0B-8CB10C62F729}"/>
              </a:ext>
            </a:extLst>
          </p:cNvPr>
          <p:cNvSpPr>
            <a:spLocks noGrp="1"/>
          </p:cNvSpPr>
          <p:nvPr>
            <p:ph type="title"/>
          </p:nvPr>
        </p:nvSpPr>
        <p:spPr/>
        <p:txBody>
          <a:bodyPr/>
          <a:lstStyle/>
          <a:p>
            <a:r>
              <a:rPr lang="fr-FR" dirty="0">
                <a:solidFill>
                  <a:srgbClr val="E7E6E6">
                    <a:lumMod val="50000"/>
                  </a:srgbClr>
                </a:solidFill>
                <a:latin typeface="Calibri" panose="020F0502020204030204"/>
              </a:rPr>
              <a:t>Nous allons réécouter l’audio et nous allons identifier les sentiments et les émotions de la personne qui parle.</a:t>
            </a:r>
          </a:p>
        </p:txBody>
      </p:sp>
      <p:sp>
        <p:nvSpPr>
          <p:cNvPr id="4" name="Espace réservé du contenu 3">
            <a:extLst>
              <a:ext uri="{FF2B5EF4-FFF2-40B4-BE49-F238E27FC236}">
                <a16:creationId xmlns:a16="http://schemas.microsoft.com/office/drawing/2014/main" id="{0DBF8F57-4DE1-5476-793F-61FDB492AEFA}"/>
              </a:ext>
            </a:extLst>
          </p:cNvPr>
          <p:cNvSpPr>
            <a:spLocks noGrp="1"/>
          </p:cNvSpPr>
          <p:nvPr>
            <p:ph sz="quarter" idx="11"/>
          </p:nvPr>
        </p:nvSpPr>
        <p:spPr/>
        <p:txBody>
          <a:bodyPr/>
          <a:lstStyle/>
          <a:p>
            <a:r>
              <a:rPr lang="fr-FR" sz="1600" dirty="0"/>
              <a:t>Lancer la 1</a:t>
            </a:r>
            <a:r>
              <a:rPr lang="fr-FR" sz="1600" baseline="30000" dirty="0"/>
              <a:t>ère</a:t>
            </a:r>
            <a:r>
              <a:rPr lang="fr-FR" sz="1600" dirty="0"/>
              <a:t>  partie de l’audio et s’arrêter à « — Mais je rêve… ou quoi ? » pour verbaliser la démarche.</a:t>
            </a:r>
          </a:p>
        </p:txBody>
      </p:sp>
      <p:sp>
        <p:nvSpPr>
          <p:cNvPr id="10" name="ZoneTexte 9">
            <a:extLst>
              <a:ext uri="{FF2B5EF4-FFF2-40B4-BE49-F238E27FC236}">
                <a16:creationId xmlns:a16="http://schemas.microsoft.com/office/drawing/2014/main" id="{578A7C2A-292B-7F74-385E-305A63ED4D11}"/>
              </a:ext>
            </a:extLst>
          </p:cNvPr>
          <p:cNvSpPr txBox="1"/>
          <p:nvPr/>
        </p:nvSpPr>
        <p:spPr>
          <a:xfrm>
            <a:off x="1121229" y="1715478"/>
            <a:ext cx="10431674" cy="28050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Au début du récit, j’entends :</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Mon cœur </a:t>
            </a:r>
            <a:r>
              <a:rPr kumimoji="0" lang="fr-FR" sz="2400" b="0"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s’est mis à battre très fort</a:t>
            </a: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mes mains </a:t>
            </a:r>
            <a:r>
              <a:rPr kumimoji="0" lang="fr-FR" sz="2400" b="0"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tremblaient</a:t>
            </a: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et j’ai murmuré, </a:t>
            </a:r>
            <a:r>
              <a:rPr kumimoji="0" lang="fr-FR" sz="2400" b="0" i="1"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complètement paniquée </a:t>
            </a:r>
          </a:p>
          <a:p>
            <a:pPr marR="0" lvl="0" algn="l" defTabSz="914400" rtl="0" eaLnBrk="1" fontAlgn="auto" latinLnBrk="0" hangingPunct="1">
              <a:lnSpc>
                <a:spcPct val="150000"/>
              </a:lnSpc>
              <a:spcBef>
                <a:spcPts val="0"/>
              </a:spcBef>
              <a:spcAft>
                <a:spcPts val="0"/>
              </a:spcAft>
              <a:buClrTx/>
              <a:buSzTx/>
              <a:tabLst/>
              <a:defRPr/>
            </a:pPr>
            <a:r>
              <a:rPr kumimoji="0" lang="fr-FR" sz="2400" b="1"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Ces mots montrent ce que le personnage </a:t>
            </a: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ressent.</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a:t>
            </a: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la peur, la crainte,</a:t>
            </a:r>
            <a:endPar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7644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7CD21-977F-64FF-6B3E-ECE59EB47753}"/>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66B5654-1E75-ADE4-4558-FF152330F89F}"/>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je rappelle ce que j’ai fait pour identifier des actions et les sentiments dans le support audio.</a:t>
            </a:r>
          </a:p>
        </p:txBody>
      </p:sp>
      <p:sp>
        <p:nvSpPr>
          <p:cNvPr id="4" name="Espace réservé du contenu 3">
            <a:extLst>
              <a:ext uri="{FF2B5EF4-FFF2-40B4-BE49-F238E27FC236}">
                <a16:creationId xmlns:a16="http://schemas.microsoft.com/office/drawing/2014/main" id="{67EBBF31-0FF1-6674-F572-B5A40293B83E}"/>
              </a:ext>
            </a:extLst>
          </p:cNvPr>
          <p:cNvSpPr>
            <a:spLocks noGrp="1"/>
          </p:cNvSpPr>
          <p:nvPr>
            <p:ph sz="quarter" idx="11"/>
          </p:nvPr>
        </p:nvSpPr>
        <p:spPr/>
        <p:txBody>
          <a:bodyPr/>
          <a:lstStyle/>
          <a:p>
            <a:r>
              <a:rPr lang="fr-FR" sz="1600" dirty="0">
                <a:solidFill>
                  <a:schemeClr val="bg2">
                    <a:lumMod val="50000"/>
                  </a:schemeClr>
                </a:solidFill>
              </a:rPr>
              <a:t>Verbaliser la démarche et faire une synthèse du modelage.</a:t>
            </a:r>
          </a:p>
        </p:txBody>
      </p:sp>
      <p:sp>
        <p:nvSpPr>
          <p:cNvPr id="10" name="ZoneTexte 9">
            <a:extLst>
              <a:ext uri="{FF2B5EF4-FFF2-40B4-BE49-F238E27FC236}">
                <a16:creationId xmlns:a16="http://schemas.microsoft.com/office/drawing/2014/main" id="{3F43FC1D-573F-81CC-991E-CF7C219952AA}"/>
              </a:ext>
            </a:extLst>
          </p:cNvPr>
          <p:cNvSpPr txBox="1"/>
          <p:nvPr/>
        </p:nvSpPr>
        <p:spPr>
          <a:xfrm>
            <a:off x="1121228" y="1715478"/>
            <a:ext cx="10341583" cy="2251065"/>
          </a:xfrm>
          <a:prstGeom prst="rect">
            <a:avLst/>
          </a:prstGeom>
          <a:noFill/>
        </p:spPr>
        <p:txBody>
          <a:bodyPr wrap="square">
            <a:spAutoFit/>
          </a:bodyPr>
          <a:lstStyle/>
          <a:p>
            <a:pPr>
              <a:lnSpc>
                <a:spcPct val="150000"/>
              </a:lnSpc>
            </a:pPr>
            <a:r>
              <a:rPr lang="fr-FR" sz="2400" b="1" dirty="0">
                <a:latin typeface="Calibri" panose="020F0502020204030204" pitchFamily="34" charset="0"/>
                <a:ea typeface="Calibri" panose="020F0502020204030204" pitchFamily="34" charset="0"/>
                <a:cs typeface="Calibri" panose="020F0502020204030204" pitchFamily="34" charset="0"/>
              </a:rPr>
              <a:t>Pour identifier les actions que le personnage fait dans un récit oral :</a:t>
            </a:r>
            <a:endParaRPr lang="fr-FR" sz="2400" dirty="0">
              <a:latin typeface="Calibri" panose="020F0502020204030204" pitchFamily="34" charset="0"/>
              <a:ea typeface="Calibri" panose="020F0502020204030204" pitchFamily="34" charset="0"/>
              <a:cs typeface="Calibri" panose="020F0502020204030204" pitchFamily="34" charset="0"/>
            </a:endParaRPr>
          </a:p>
          <a:p>
            <a:pPr marL="800100" lvl="1" indent="-342900">
              <a:lnSpc>
                <a:spcPct val="150000"/>
              </a:lnSpc>
              <a:buFont typeface="Wingdings" panose="05000000000000000000" pitchFamily="2" charset="2"/>
              <a:buChar char="§"/>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J’écoute</a:t>
            </a:r>
            <a:r>
              <a:rPr lang="fr-FR" sz="2400" dirty="0">
                <a:latin typeface="Calibri" panose="020F0502020204030204" pitchFamily="34" charset="0"/>
                <a:ea typeface="Calibri" panose="020F0502020204030204" pitchFamily="34" charset="0"/>
                <a:cs typeface="Calibri" panose="020F0502020204030204" pitchFamily="34" charset="0"/>
              </a:rPr>
              <a:t> attentivement.</a:t>
            </a:r>
          </a:p>
          <a:p>
            <a:pPr marL="800100" lvl="1" indent="-342900">
              <a:lnSpc>
                <a:spcPct val="150000"/>
              </a:lnSpc>
              <a:buFont typeface="Wingdings" panose="05000000000000000000" pitchFamily="2" charset="2"/>
              <a:buChar char="§"/>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Je repère les verbes </a:t>
            </a:r>
            <a:r>
              <a:rPr lang="fr-FR" sz="2400" dirty="0">
                <a:latin typeface="Calibri" panose="020F0502020204030204" pitchFamily="34" charset="0"/>
                <a:ea typeface="Calibri" panose="020F0502020204030204" pitchFamily="34" charset="0"/>
                <a:cs typeface="Calibri" panose="020F0502020204030204" pitchFamily="34" charset="0"/>
              </a:rPr>
              <a:t>qui expriment </a:t>
            </a: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des actions</a:t>
            </a:r>
            <a:r>
              <a:rPr lang="fr-FR" sz="2400" dirty="0">
                <a:latin typeface="Calibri" panose="020F0502020204030204" pitchFamily="34" charset="0"/>
                <a:ea typeface="Calibri" panose="020F0502020204030204" pitchFamily="34" charset="0"/>
                <a:cs typeface="Calibri" panose="020F0502020204030204" pitchFamily="34" charset="0"/>
              </a:rPr>
              <a:t>.</a:t>
            </a:r>
          </a:p>
          <a:p>
            <a:pPr marL="800100" lvl="1" indent="-342900">
              <a:lnSpc>
                <a:spcPct val="150000"/>
              </a:lnSpc>
              <a:buFont typeface="Wingdings" panose="05000000000000000000" pitchFamily="2" charset="2"/>
              <a:buChar char="§"/>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J’identifie les mots </a:t>
            </a:r>
            <a:r>
              <a:rPr lang="fr-FR" sz="2400" dirty="0">
                <a:latin typeface="Calibri" panose="020F0502020204030204" pitchFamily="34" charset="0"/>
                <a:ea typeface="Calibri" panose="020F0502020204030204" pitchFamily="34" charset="0"/>
                <a:cs typeface="Calibri" panose="020F0502020204030204" pitchFamily="34" charset="0"/>
              </a:rPr>
              <a:t>qui expriment </a:t>
            </a: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le sentiment </a:t>
            </a:r>
            <a:r>
              <a:rPr lang="fr-FR" sz="2400" dirty="0">
                <a:latin typeface="Calibri" panose="020F0502020204030204" pitchFamily="34" charset="0"/>
                <a:ea typeface="Calibri" panose="020F0502020204030204" pitchFamily="34" charset="0"/>
                <a:cs typeface="Calibri" panose="020F0502020204030204" pitchFamily="34" charset="0"/>
              </a:rPr>
              <a:t>ressenti.</a:t>
            </a:r>
          </a:p>
        </p:txBody>
      </p:sp>
    </p:spTree>
    <p:extLst>
      <p:ext uri="{BB962C8B-B14F-4D97-AF65-F5344CB8AC3E}">
        <p14:creationId xmlns:p14="http://schemas.microsoft.com/office/powerpoint/2010/main" val="214050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B5ED-1718-9CA6-203A-795849D370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B5A1CD-5363-9A53-876C-DDC79A029929}"/>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55178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E451C-E026-2098-F03D-EAD46A6DD792}"/>
            </a:ext>
          </a:extLst>
        </p:cNvPr>
        <p:cNvGrpSpPr/>
        <p:nvPr/>
      </p:nvGrpSpPr>
      <p:grpSpPr>
        <a:xfrm>
          <a:off x="0" y="0"/>
          <a:ext cx="0" cy="0"/>
          <a:chOff x="0" y="0"/>
          <a:chExt cx="0" cy="0"/>
        </a:xfrm>
      </p:grpSpPr>
      <p:pic>
        <p:nvPicPr>
          <p:cNvPr id="5" name="Image 4" descr="Une image contenant texte, capture d’écran, Police, ligne&#10;&#10;Le contenu généré par l’IA peut être incorrect.">
            <a:extLst>
              <a:ext uri="{FF2B5EF4-FFF2-40B4-BE49-F238E27FC236}">
                <a16:creationId xmlns:a16="http://schemas.microsoft.com/office/drawing/2014/main" id="{5CA4CA9E-42E7-C3D5-314F-A903D517B899}"/>
              </a:ext>
            </a:extLst>
          </p:cNvPr>
          <p:cNvPicPr>
            <a:picLocks noChangeAspect="1"/>
          </p:cNvPicPr>
          <p:nvPr/>
        </p:nvPicPr>
        <p:blipFill>
          <a:blip r:embed="rId4"/>
          <a:stretch>
            <a:fillRect/>
          </a:stretch>
        </p:blipFill>
        <p:spPr>
          <a:xfrm>
            <a:off x="861188" y="1588963"/>
            <a:ext cx="10469624" cy="3249994"/>
          </a:xfrm>
          <a:prstGeom prst="rect">
            <a:avLst/>
          </a:prstGeom>
        </p:spPr>
      </p:pic>
      <p:sp>
        <p:nvSpPr>
          <p:cNvPr id="3" name="Titre 2">
            <a:extLst>
              <a:ext uri="{FF2B5EF4-FFF2-40B4-BE49-F238E27FC236}">
                <a16:creationId xmlns:a16="http://schemas.microsoft.com/office/drawing/2014/main" id="{3E84492A-ACB2-CB96-4409-191E30F44273}"/>
              </a:ext>
            </a:extLst>
          </p:cNvPr>
          <p:cNvSpPr>
            <a:spLocks noGrp="1"/>
          </p:cNvSpPr>
          <p:nvPr>
            <p:ph type="title"/>
          </p:nvPr>
        </p:nvSpPr>
        <p:spPr/>
        <p:txBody>
          <a:bodyPr/>
          <a:lstStyle/>
          <a:p>
            <a:r>
              <a:rPr lang="fr-FR" dirty="0">
                <a:solidFill>
                  <a:srgbClr val="E7E6E6">
                    <a:lumMod val="50000"/>
                  </a:srgbClr>
                </a:solidFill>
                <a:latin typeface="Calibri" panose="020F0502020204030204"/>
              </a:rPr>
              <a:t>Ecoutez l’audio et répondez à ces questions pour relever les actions faites par les personnages et le sentiment éprouvé: </a:t>
            </a:r>
          </a:p>
        </p:txBody>
      </p:sp>
      <p:sp>
        <p:nvSpPr>
          <p:cNvPr id="4" name="Espace réservé du contenu 3">
            <a:extLst>
              <a:ext uri="{FF2B5EF4-FFF2-40B4-BE49-F238E27FC236}">
                <a16:creationId xmlns:a16="http://schemas.microsoft.com/office/drawing/2014/main" id="{5CF6760B-ECA8-52C1-E691-DA5988251E4B}"/>
              </a:ext>
            </a:extLst>
          </p:cNvPr>
          <p:cNvSpPr>
            <a:spLocks noGrp="1"/>
          </p:cNvSpPr>
          <p:nvPr>
            <p:ph sz="quarter" idx="11"/>
          </p:nvPr>
        </p:nvSpPr>
        <p:spPr/>
        <p:txBody>
          <a:bodyPr/>
          <a:lstStyle/>
          <a:p>
            <a:r>
              <a:rPr lang="fr-FR" sz="1600" dirty="0"/>
              <a:t>Lancer l’enregistrement audio.</a:t>
            </a:r>
          </a:p>
        </p:txBody>
      </p:sp>
      <p:pic>
        <p:nvPicPr>
          <p:cNvPr id="2" name="fragment 2">
            <a:hlinkClick r:id="" action="ppaction://media"/>
            <a:extLst>
              <a:ext uri="{FF2B5EF4-FFF2-40B4-BE49-F238E27FC236}">
                <a16:creationId xmlns:a16="http://schemas.microsoft.com/office/drawing/2014/main" id="{148B19FC-60B6-4C44-E457-87B0D1A6D7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48464" y="5032380"/>
            <a:ext cx="487363" cy="487363"/>
          </a:xfrm>
          <a:prstGeom prst="rect">
            <a:avLst/>
          </a:prstGeom>
        </p:spPr>
      </p:pic>
    </p:spTree>
    <p:extLst>
      <p:ext uri="{BB962C8B-B14F-4D97-AF65-F5344CB8AC3E}">
        <p14:creationId xmlns:p14="http://schemas.microsoft.com/office/powerpoint/2010/main" val="242102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A6890-A766-0150-F1CB-FEC6A5F31DA6}"/>
            </a:ext>
          </a:extLst>
        </p:cNvPr>
        <p:cNvGrpSpPr/>
        <p:nvPr/>
      </p:nvGrpSpPr>
      <p:grpSpPr>
        <a:xfrm>
          <a:off x="0" y="0"/>
          <a:ext cx="0" cy="0"/>
          <a:chOff x="0" y="0"/>
          <a:chExt cx="0" cy="0"/>
        </a:xfrm>
      </p:grpSpPr>
      <p:pic>
        <p:nvPicPr>
          <p:cNvPr id="2" name="Image 1" descr="Une image contenant texte, capture d’écran, Police, ligne&#10;&#10;Le contenu généré par l’IA peut être incorrect.">
            <a:extLst>
              <a:ext uri="{FF2B5EF4-FFF2-40B4-BE49-F238E27FC236}">
                <a16:creationId xmlns:a16="http://schemas.microsoft.com/office/drawing/2014/main" id="{2E9029E8-7385-D45A-0411-753329365415}"/>
              </a:ext>
            </a:extLst>
          </p:cNvPr>
          <p:cNvPicPr>
            <a:picLocks noChangeAspect="1"/>
          </p:cNvPicPr>
          <p:nvPr/>
        </p:nvPicPr>
        <p:blipFill>
          <a:blip r:embed="rId2"/>
          <a:stretch>
            <a:fillRect/>
          </a:stretch>
        </p:blipFill>
        <p:spPr>
          <a:xfrm>
            <a:off x="861188" y="1588963"/>
            <a:ext cx="10469624" cy="3249994"/>
          </a:xfrm>
          <a:prstGeom prst="rect">
            <a:avLst/>
          </a:prstGeom>
        </p:spPr>
      </p:pic>
      <p:sp>
        <p:nvSpPr>
          <p:cNvPr id="3" name="Titre 2">
            <a:extLst>
              <a:ext uri="{FF2B5EF4-FFF2-40B4-BE49-F238E27FC236}">
                <a16:creationId xmlns:a16="http://schemas.microsoft.com/office/drawing/2014/main" id="{82377A73-B759-5849-4977-59B2A0A5C900}"/>
              </a:ext>
            </a:extLst>
          </p:cNvPr>
          <p:cNvSpPr>
            <a:spLocks noGrp="1"/>
          </p:cNvSpPr>
          <p:nvPr>
            <p:ph type="title"/>
          </p:nvPr>
        </p:nvSpPr>
        <p:spPr/>
        <p:txBody>
          <a:bodyPr/>
          <a:lstStyle/>
          <a:p>
            <a:r>
              <a:rPr lang="fr-FR" dirty="0">
                <a:solidFill>
                  <a:srgbClr val="E7E6E6">
                    <a:lumMod val="50000"/>
                  </a:srgbClr>
                </a:solidFill>
                <a:latin typeface="Calibri" panose="020F0502020204030204"/>
              </a:rPr>
              <a:t>Nous allons corriger ensemble.</a:t>
            </a:r>
          </a:p>
        </p:txBody>
      </p:sp>
      <p:sp>
        <p:nvSpPr>
          <p:cNvPr id="4" name="Espace réservé du contenu 3">
            <a:extLst>
              <a:ext uri="{FF2B5EF4-FFF2-40B4-BE49-F238E27FC236}">
                <a16:creationId xmlns:a16="http://schemas.microsoft.com/office/drawing/2014/main" id="{12E192C7-CBB4-03A6-263C-5E5FF30991AD}"/>
              </a:ext>
            </a:extLst>
          </p:cNvPr>
          <p:cNvSpPr>
            <a:spLocks noGrp="1"/>
          </p:cNvSpPr>
          <p:nvPr>
            <p:ph sz="quarter" idx="11"/>
          </p:nvPr>
        </p:nvSpPr>
        <p:spPr>
          <a:xfrm>
            <a:off x="861188" y="558132"/>
            <a:ext cx="10529279" cy="267549"/>
          </a:xfrm>
        </p:spPr>
        <p:txBody>
          <a:bodyPr/>
          <a:lstStyle/>
          <a:p>
            <a:r>
              <a:rPr lang="fr-FR" sz="1600" dirty="0">
                <a:solidFill>
                  <a:schemeClr val="bg2">
                    <a:lumMod val="50000"/>
                  </a:schemeClr>
                </a:solidFill>
              </a:rPr>
              <a:t>Rappeler la démarche à suivre pour identifier les actions dans un récit oral.</a:t>
            </a:r>
          </a:p>
        </p:txBody>
      </p:sp>
      <p:sp>
        <p:nvSpPr>
          <p:cNvPr id="6" name="ZoneTexte 5">
            <a:extLst>
              <a:ext uri="{FF2B5EF4-FFF2-40B4-BE49-F238E27FC236}">
                <a16:creationId xmlns:a16="http://schemas.microsoft.com/office/drawing/2014/main" id="{2C1324F2-249A-9BBE-4184-17527EC18DE3}"/>
              </a:ext>
            </a:extLst>
          </p:cNvPr>
          <p:cNvSpPr txBox="1"/>
          <p:nvPr/>
        </p:nvSpPr>
        <p:spPr>
          <a:xfrm>
            <a:off x="776748" y="2444519"/>
            <a:ext cx="11189111" cy="738664"/>
          </a:xfrm>
          <a:prstGeom prst="rect">
            <a:avLst/>
          </a:prstGeom>
          <a:noFill/>
        </p:spPr>
        <p:txBody>
          <a:bodyPr wrap="square">
            <a:spAutoFit/>
          </a:bodyPr>
          <a:lstStyle/>
          <a:p>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Quand la petite fille </a:t>
            </a:r>
            <a:r>
              <a:rPr kumimoji="0" lang="fr-FR" sz="2100" b="1" i="0" u="none" strike="noStrike" kern="1200" cap="none" spc="0" normalizeH="0" baseline="0" noProof="0" dirty="0">
                <a:ln>
                  <a:noFill/>
                </a:ln>
                <a:solidFill>
                  <a:schemeClr val="accent1">
                    <a:lumMod val="60000"/>
                    <a:lumOff val="40000"/>
                  </a:schemeClr>
                </a:solidFill>
                <a:effectLst/>
                <a:uLnTx/>
                <a:uFillTx/>
                <a:latin typeface="Calibri" panose="020F0502020204030204" pitchFamily="34" charset="0"/>
                <a:ea typeface="Calibri" panose="020F0502020204030204" pitchFamily="34" charset="0"/>
                <a:cs typeface="Calibri" panose="020F0502020204030204" pitchFamily="34" charset="0"/>
              </a:rPr>
              <a:t>n’arrive pas à dormir, </a:t>
            </a:r>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elle</a:t>
            </a:r>
            <a:r>
              <a:rPr kumimoji="0" lang="fr-FR" sz="2100" b="1" i="0" u="none" strike="noStrike" kern="1200" cap="none" spc="0" normalizeH="0" baseline="0" noProof="0" dirty="0">
                <a:ln>
                  <a:noFill/>
                </a:ln>
                <a:solidFill>
                  <a:schemeClr val="accent1">
                    <a:lumMod val="60000"/>
                    <a:lumOff val="40000"/>
                  </a:schemeClr>
                </a:solidFill>
                <a:effectLst/>
                <a:uLnTx/>
                <a:uFillTx/>
                <a:latin typeface="Calibri" panose="020F0502020204030204" pitchFamily="34" charset="0"/>
                <a:ea typeface="Calibri" panose="020F0502020204030204" pitchFamily="34" charset="0"/>
                <a:cs typeface="Calibri" panose="020F0502020204030204" pitchFamily="34" charset="0"/>
              </a:rPr>
              <a:t>pousse la porte, sort dans le jardin et s’installe sous le vieux figuier.</a:t>
            </a:r>
            <a:endParaRPr lang="fr-FR" sz="2100" b="1" dirty="0">
              <a:solidFill>
                <a:schemeClr val="accent1">
                  <a:lumMod val="60000"/>
                  <a:lumOff val="40000"/>
                </a:schemeClr>
              </a:solidFill>
            </a:endParaRPr>
          </a:p>
        </p:txBody>
      </p:sp>
      <p:sp>
        <p:nvSpPr>
          <p:cNvPr id="9" name="ZoneTexte 8">
            <a:extLst>
              <a:ext uri="{FF2B5EF4-FFF2-40B4-BE49-F238E27FC236}">
                <a16:creationId xmlns:a16="http://schemas.microsoft.com/office/drawing/2014/main" id="{C87D5DD1-8F16-3C98-F90F-4CBCB9656774}"/>
              </a:ext>
            </a:extLst>
          </p:cNvPr>
          <p:cNvSpPr txBox="1"/>
          <p:nvPr/>
        </p:nvSpPr>
        <p:spPr>
          <a:xfrm>
            <a:off x="861188" y="3213960"/>
            <a:ext cx="10980902" cy="738664"/>
          </a:xfrm>
          <a:prstGeom prst="rect">
            <a:avLst/>
          </a:prstGeom>
          <a:noFill/>
        </p:spPr>
        <p:txBody>
          <a:bodyPr wrap="square">
            <a:spAutoFit/>
          </a:bodyPr>
          <a:lstStyle/>
          <a:p>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Lorsqu’elle a vu l’étoile tomber, elle a eu très peur : elle a sursauté, son cœur battait très fort et ses mains tremblaient.</a:t>
            </a:r>
            <a:endParaRPr lang="fr-FR" sz="2100" b="1" dirty="0">
              <a:solidFill>
                <a:schemeClr val="accent1">
                  <a:lumMod val="60000"/>
                  <a:lumOff val="40000"/>
                </a:schemeClr>
              </a:solidFill>
            </a:endParaRPr>
          </a:p>
        </p:txBody>
      </p:sp>
      <p:sp>
        <p:nvSpPr>
          <p:cNvPr id="10" name="ZoneTexte 9">
            <a:extLst>
              <a:ext uri="{FF2B5EF4-FFF2-40B4-BE49-F238E27FC236}">
                <a16:creationId xmlns:a16="http://schemas.microsoft.com/office/drawing/2014/main" id="{5E854C02-6A30-62CC-A7DD-D98FF882CE95}"/>
              </a:ext>
            </a:extLst>
          </p:cNvPr>
          <p:cNvSpPr txBox="1"/>
          <p:nvPr/>
        </p:nvSpPr>
        <p:spPr>
          <a:xfrm>
            <a:off x="880852" y="4063730"/>
            <a:ext cx="10980902" cy="738664"/>
          </a:xfrm>
          <a:prstGeom prst="rect">
            <a:avLst/>
          </a:prstGeom>
          <a:noFill/>
        </p:spPr>
        <p:txBody>
          <a:bodyPr wrap="square">
            <a:spAutoFit/>
          </a:bodyPr>
          <a:lstStyle/>
          <a:p>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Après avoir reçu le sourire de la petite fille, l’étoile s’envole, rejoint le ciel et se remet à briller, plus lumineuse que jamais.</a:t>
            </a:r>
            <a:r>
              <a:rPr kumimoji="0" lang="fr-FR" sz="2100" b="1" i="0" u="none" strike="noStrike" kern="1200" cap="none" spc="0" normalizeH="0" baseline="0" noProof="0" dirty="0">
                <a:ln>
                  <a:noFill/>
                </a:ln>
                <a:solidFill>
                  <a:schemeClr val="accent1">
                    <a:lumMod val="60000"/>
                    <a:lumOff val="40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100" b="1" dirty="0">
              <a:solidFill>
                <a:schemeClr val="accent1">
                  <a:lumMod val="60000"/>
                  <a:lumOff val="40000"/>
                </a:schemeClr>
              </a:solidFill>
            </a:endParaRPr>
          </a:p>
        </p:txBody>
      </p:sp>
    </p:spTree>
    <p:extLst>
      <p:ext uri="{BB962C8B-B14F-4D97-AF65-F5344CB8AC3E}">
        <p14:creationId xmlns:p14="http://schemas.microsoft.com/office/powerpoint/2010/main" val="8227607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A5826-1F76-3AF9-816F-33D4ED9662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4BFC1F-0F0D-3B85-3F79-C740FDAA390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71048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E451C-E026-2098-F03D-EAD46A6DD792}"/>
            </a:ext>
          </a:extLst>
        </p:cNvPr>
        <p:cNvGrpSpPr/>
        <p:nvPr/>
      </p:nvGrpSpPr>
      <p:grpSpPr>
        <a:xfrm>
          <a:off x="0" y="0"/>
          <a:ext cx="0" cy="0"/>
          <a:chOff x="0" y="0"/>
          <a:chExt cx="0" cy="0"/>
        </a:xfrm>
      </p:grpSpPr>
      <p:pic>
        <p:nvPicPr>
          <p:cNvPr id="5" name="Image 4" descr="Une image contenant texte, capture d’écran, Police&#10;&#10;Le contenu généré par l’IA peut être incorrect.">
            <a:extLst>
              <a:ext uri="{FF2B5EF4-FFF2-40B4-BE49-F238E27FC236}">
                <a16:creationId xmlns:a16="http://schemas.microsoft.com/office/drawing/2014/main" id="{B23DE8C8-64C4-0F9C-5A79-95D01EEE210F}"/>
              </a:ext>
            </a:extLst>
          </p:cNvPr>
          <p:cNvPicPr>
            <a:picLocks noChangeAspect="1"/>
          </p:cNvPicPr>
          <p:nvPr/>
        </p:nvPicPr>
        <p:blipFill>
          <a:blip r:embed="rId4"/>
          <a:stretch>
            <a:fillRect/>
          </a:stretch>
        </p:blipFill>
        <p:spPr>
          <a:xfrm>
            <a:off x="754731" y="1687285"/>
            <a:ext cx="10529279" cy="3735048"/>
          </a:xfrm>
          <a:prstGeom prst="rect">
            <a:avLst/>
          </a:prstGeom>
        </p:spPr>
      </p:pic>
      <p:sp>
        <p:nvSpPr>
          <p:cNvPr id="3" name="Titre 2">
            <a:extLst>
              <a:ext uri="{FF2B5EF4-FFF2-40B4-BE49-F238E27FC236}">
                <a16:creationId xmlns:a16="http://schemas.microsoft.com/office/drawing/2014/main" id="{3E84492A-ACB2-CB96-4409-191E30F44273}"/>
              </a:ext>
            </a:extLst>
          </p:cNvPr>
          <p:cNvSpPr>
            <a:spLocks noGrp="1"/>
          </p:cNvSpPr>
          <p:nvPr>
            <p:ph type="title"/>
          </p:nvPr>
        </p:nvSpPr>
        <p:spPr/>
        <p:txBody>
          <a:bodyPr/>
          <a:lstStyle/>
          <a:p>
            <a:r>
              <a:rPr lang="fr-FR" dirty="0">
                <a:solidFill>
                  <a:srgbClr val="E7E6E6">
                    <a:lumMod val="50000"/>
                  </a:srgbClr>
                </a:solidFill>
                <a:latin typeface="Calibri" panose="020F0502020204030204"/>
              </a:rPr>
              <a:t>Ecoutez l’audio et complétez le tableau suivant avec les actions faites par chaque personnage.</a:t>
            </a:r>
          </a:p>
        </p:txBody>
      </p:sp>
      <p:sp>
        <p:nvSpPr>
          <p:cNvPr id="4" name="Espace réservé du contenu 3">
            <a:extLst>
              <a:ext uri="{FF2B5EF4-FFF2-40B4-BE49-F238E27FC236}">
                <a16:creationId xmlns:a16="http://schemas.microsoft.com/office/drawing/2014/main" id="{5CF6760B-ECA8-52C1-E691-DA5988251E4B}"/>
              </a:ext>
            </a:extLst>
          </p:cNvPr>
          <p:cNvSpPr>
            <a:spLocks noGrp="1"/>
          </p:cNvSpPr>
          <p:nvPr>
            <p:ph sz="quarter" idx="11"/>
          </p:nvPr>
        </p:nvSpPr>
        <p:spPr>
          <a:xfrm>
            <a:off x="861188" y="558132"/>
            <a:ext cx="10529279" cy="267549"/>
          </a:xfrm>
        </p:spPr>
        <p:txBody>
          <a:bodyPr/>
          <a:lstStyle/>
          <a:p>
            <a:r>
              <a:rPr lang="fr-FR" sz="1600" dirty="0">
                <a:solidFill>
                  <a:schemeClr val="bg2">
                    <a:lumMod val="50000"/>
                  </a:schemeClr>
                </a:solidFill>
              </a:rPr>
              <a:t>Lancer l’enregistrement audio.</a:t>
            </a:r>
          </a:p>
        </p:txBody>
      </p:sp>
      <p:pic>
        <p:nvPicPr>
          <p:cNvPr id="2" name="luvvoice.com-20260425-JSWPo2">
            <a:hlinkClick r:id="" action="ppaction://media"/>
            <a:extLst>
              <a:ext uri="{FF2B5EF4-FFF2-40B4-BE49-F238E27FC236}">
                <a16:creationId xmlns:a16="http://schemas.microsoft.com/office/drawing/2014/main" id="{7C8404F7-78B9-92B5-32B4-E115037FD3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08637" y="5422333"/>
            <a:ext cx="487363" cy="487363"/>
          </a:xfrm>
          <a:prstGeom prst="rect">
            <a:avLst/>
          </a:prstGeom>
        </p:spPr>
      </p:pic>
    </p:spTree>
    <p:extLst>
      <p:ext uri="{BB962C8B-B14F-4D97-AF65-F5344CB8AC3E}">
        <p14:creationId xmlns:p14="http://schemas.microsoft.com/office/powerpoint/2010/main" val="172592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8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A6890-A766-0150-F1CB-FEC6A5F31DA6}"/>
            </a:ext>
          </a:extLst>
        </p:cNvPr>
        <p:cNvGrpSpPr/>
        <p:nvPr/>
      </p:nvGrpSpPr>
      <p:grpSpPr>
        <a:xfrm>
          <a:off x="0" y="0"/>
          <a:ext cx="0" cy="0"/>
          <a:chOff x="0" y="0"/>
          <a:chExt cx="0" cy="0"/>
        </a:xfrm>
      </p:grpSpPr>
      <p:pic>
        <p:nvPicPr>
          <p:cNvPr id="2" name="Image 1" descr="Une image contenant texte, capture d’écran, Police&#10;&#10;Le contenu généré par l’IA peut être incorrect.">
            <a:extLst>
              <a:ext uri="{FF2B5EF4-FFF2-40B4-BE49-F238E27FC236}">
                <a16:creationId xmlns:a16="http://schemas.microsoft.com/office/drawing/2014/main" id="{89C8399D-18EA-1F67-2081-714490F424BC}"/>
              </a:ext>
            </a:extLst>
          </p:cNvPr>
          <p:cNvPicPr>
            <a:picLocks noChangeAspect="1"/>
          </p:cNvPicPr>
          <p:nvPr/>
        </p:nvPicPr>
        <p:blipFill>
          <a:blip r:embed="rId2"/>
          <a:stretch>
            <a:fillRect/>
          </a:stretch>
        </p:blipFill>
        <p:spPr>
          <a:xfrm>
            <a:off x="754731" y="1687285"/>
            <a:ext cx="10529279" cy="3735048"/>
          </a:xfrm>
          <a:prstGeom prst="rect">
            <a:avLst/>
          </a:prstGeom>
        </p:spPr>
      </p:pic>
      <p:sp>
        <p:nvSpPr>
          <p:cNvPr id="3" name="Titre 2">
            <a:extLst>
              <a:ext uri="{FF2B5EF4-FFF2-40B4-BE49-F238E27FC236}">
                <a16:creationId xmlns:a16="http://schemas.microsoft.com/office/drawing/2014/main" id="{82377A73-B759-5849-4977-59B2A0A5C900}"/>
              </a:ext>
            </a:extLst>
          </p:cNvPr>
          <p:cNvSpPr>
            <a:spLocks noGrp="1"/>
          </p:cNvSpPr>
          <p:nvPr>
            <p:ph type="title"/>
          </p:nvPr>
        </p:nvSpPr>
        <p:spPr/>
        <p:txBody>
          <a:bodyPr/>
          <a:lstStyle/>
          <a:p>
            <a:r>
              <a:rPr lang="fr-FR" dirty="0">
                <a:solidFill>
                  <a:srgbClr val="E7E6E6">
                    <a:lumMod val="50000"/>
                  </a:srgbClr>
                </a:solidFill>
                <a:latin typeface="Calibri" panose="020F0502020204030204"/>
              </a:rPr>
              <a:t>Passons à la correction et vérifions si les réponses sont toutes bonnes.</a:t>
            </a:r>
          </a:p>
        </p:txBody>
      </p:sp>
      <p:sp>
        <p:nvSpPr>
          <p:cNvPr id="4" name="Espace réservé du contenu 3">
            <a:extLst>
              <a:ext uri="{FF2B5EF4-FFF2-40B4-BE49-F238E27FC236}">
                <a16:creationId xmlns:a16="http://schemas.microsoft.com/office/drawing/2014/main" id="{12E192C7-CBB4-03A6-263C-5E5FF30991AD}"/>
              </a:ext>
            </a:extLst>
          </p:cNvPr>
          <p:cNvSpPr>
            <a:spLocks noGrp="1"/>
          </p:cNvSpPr>
          <p:nvPr>
            <p:ph sz="quarter" idx="11"/>
          </p:nvPr>
        </p:nvSpPr>
        <p:spPr>
          <a:xfrm>
            <a:off x="831360" y="558132"/>
            <a:ext cx="10529279" cy="267549"/>
          </a:xfrm>
        </p:spPr>
        <p:txBody>
          <a:bodyPr/>
          <a:lstStyle/>
          <a:p>
            <a:r>
              <a:rPr lang="fr-FR" sz="1600" dirty="0">
                <a:solidFill>
                  <a:schemeClr val="bg2">
                    <a:lumMod val="50000"/>
                  </a:schemeClr>
                </a:solidFill>
              </a:rPr>
              <a:t>Rappeler la démarche à suivre pour identifier les actions dans un récit oral.</a:t>
            </a:r>
          </a:p>
        </p:txBody>
      </p:sp>
      <p:sp>
        <p:nvSpPr>
          <p:cNvPr id="5" name="ZoneTexte 4">
            <a:extLst>
              <a:ext uri="{FF2B5EF4-FFF2-40B4-BE49-F238E27FC236}">
                <a16:creationId xmlns:a16="http://schemas.microsoft.com/office/drawing/2014/main" id="{ED124B72-6DB7-E635-3E9D-41CCCCBBDDF0}"/>
              </a:ext>
            </a:extLst>
          </p:cNvPr>
          <p:cNvSpPr txBox="1"/>
          <p:nvPr/>
        </p:nvSpPr>
        <p:spPr>
          <a:xfrm>
            <a:off x="3447072" y="3554809"/>
            <a:ext cx="5834580" cy="415498"/>
          </a:xfrm>
          <a:prstGeom prst="rect">
            <a:avLst/>
          </a:prstGeom>
          <a:noFill/>
        </p:spPr>
        <p:txBody>
          <a:bodyPr wrap="square">
            <a:spAutoFit/>
          </a:bodyPr>
          <a:lstStyle/>
          <a:p>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Sursauter , reculer , murmurer, trembler, sourire</a:t>
            </a:r>
            <a:endParaRPr lang="fr-FR" sz="2100" b="1" dirty="0">
              <a:solidFill>
                <a:schemeClr val="accent1">
                  <a:lumMod val="60000"/>
                  <a:lumOff val="40000"/>
                </a:schemeClr>
              </a:solidFill>
            </a:endParaRPr>
          </a:p>
        </p:txBody>
      </p:sp>
      <p:sp>
        <p:nvSpPr>
          <p:cNvPr id="6" name="ZoneTexte 5">
            <a:extLst>
              <a:ext uri="{FF2B5EF4-FFF2-40B4-BE49-F238E27FC236}">
                <a16:creationId xmlns:a16="http://schemas.microsoft.com/office/drawing/2014/main" id="{A30B5824-7EFC-A105-8788-35125111F8A5}"/>
              </a:ext>
            </a:extLst>
          </p:cNvPr>
          <p:cNvSpPr txBox="1"/>
          <p:nvPr/>
        </p:nvSpPr>
        <p:spPr>
          <a:xfrm>
            <a:off x="3447072" y="4541666"/>
            <a:ext cx="5834580" cy="415498"/>
          </a:xfrm>
          <a:prstGeom prst="rect">
            <a:avLst/>
          </a:prstGeom>
          <a:noFill/>
        </p:spPr>
        <p:txBody>
          <a:bodyPr wrap="square">
            <a:spAutoFit/>
          </a:bodyPr>
          <a:lstStyle/>
          <a:p>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parler , s’envoler , briller</a:t>
            </a:r>
            <a:endParaRPr lang="fr-FR" sz="2100" b="1" dirty="0">
              <a:solidFill>
                <a:schemeClr val="accent1">
                  <a:lumMod val="60000"/>
                  <a:lumOff val="40000"/>
                </a:schemeClr>
              </a:solidFill>
            </a:endParaRPr>
          </a:p>
        </p:txBody>
      </p:sp>
    </p:spTree>
    <p:extLst>
      <p:ext uri="{BB962C8B-B14F-4D97-AF65-F5344CB8AC3E}">
        <p14:creationId xmlns:p14="http://schemas.microsoft.com/office/powerpoint/2010/main" val="34087513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AFCA-9A74-B4B2-5747-CDFA6CFE86A2}"/>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8D564BB-DC56-9418-FD33-003CEBD65AF3}"/>
              </a:ext>
            </a:extLst>
          </p:cNvPr>
          <p:cNvSpPr>
            <a:spLocks noGrp="1"/>
          </p:cNvSpPr>
          <p:nvPr>
            <p:ph sz="quarter" idx="11"/>
          </p:nvPr>
        </p:nvSpPr>
        <p:spPr>
          <a:xfrm>
            <a:off x="728655" y="710196"/>
            <a:ext cx="10529279" cy="267549"/>
          </a:xfrm>
        </p:spPr>
        <p:txBody>
          <a:bodyPr/>
          <a:lstStyle/>
          <a:p>
            <a:r>
              <a:rPr lang="fr-FR" sz="1600" dirty="0"/>
              <a:t>Demander aux élèves de repérer l’action et la mettre en lien avec  le sentiment / la conséquence dans le récit.</a:t>
            </a:r>
          </a:p>
        </p:txBody>
      </p:sp>
      <p:pic>
        <p:nvPicPr>
          <p:cNvPr id="8" name="Image 7">
            <a:extLst>
              <a:ext uri="{FF2B5EF4-FFF2-40B4-BE49-F238E27FC236}">
                <a16:creationId xmlns:a16="http://schemas.microsoft.com/office/drawing/2014/main" id="{CB17E3C5-BF2A-B9F0-238D-F2182648865F}"/>
              </a:ext>
            </a:extLst>
          </p:cNvPr>
          <p:cNvPicPr>
            <a:picLocks noChangeAspect="1"/>
          </p:cNvPicPr>
          <p:nvPr/>
        </p:nvPicPr>
        <p:blipFill>
          <a:blip r:embed="rId2"/>
          <a:stretch>
            <a:fillRect/>
          </a:stretch>
        </p:blipFill>
        <p:spPr>
          <a:xfrm>
            <a:off x="861189" y="1618458"/>
            <a:ext cx="10662218" cy="682289"/>
          </a:xfrm>
          <a:prstGeom prst="rect">
            <a:avLst/>
          </a:prstGeom>
        </p:spPr>
      </p:pic>
      <p:pic>
        <p:nvPicPr>
          <p:cNvPr id="7" name="Image 6" descr="Une image contenant texte, capture d’écran, Police, ligne&#10;&#10;Le contenu généré par l’IA peut être incorrect.">
            <a:extLst>
              <a:ext uri="{FF2B5EF4-FFF2-40B4-BE49-F238E27FC236}">
                <a16:creationId xmlns:a16="http://schemas.microsoft.com/office/drawing/2014/main" id="{4F9FD1D0-BBEB-4C4A-A31B-58183090A35F}"/>
              </a:ext>
            </a:extLst>
          </p:cNvPr>
          <p:cNvPicPr>
            <a:picLocks noChangeAspect="1"/>
          </p:cNvPicPr>
          <p:nvPr/>
        </p:nvPicPr>
        <p:blipFill>
          <a:blip r:embed="rId3"/>
          <a:stretch>
            <a:fillRect/>
          </a:stretch>
        </p:blipFill>
        <p:spPr>
          <a:xfrm>
            <a:off x="857333" y="2442783"/>
            <a:ext cx="10400602" cy="2791253"/>
          </a:xfrm>
          <a:prstGeom prst="rect">
            <a:avLst/>
          </a:prstGeom>
        </p:spPr>
      </p:pic>
      <p:sp>
        <p:nvSpPr>
          <p:cNvPr id="6" name="Titre 2">
            <a:extLst>
              <a:ext uri="{FF2B5EF4-FFF2-40B4-BE49-F238E27FC236}">
                <a16:creationId xmlns:a16="http://schemas.microsoft.com/office/drawing/2014/main" id="{19693323-4713-5738-8945-7333B24D3E67}"/>
              </a:ext>
            </a:extLst>
          </p:cNvPr>
          <p:cNvSpPr txBox="1">
            <a:spLocks/>
          </p:cNvSpPr>
          <p:nvPr/>
        </p:nvSpPr>
        <p:spPr>
          <a:xfrm>
            <a:off x="728656" y="337032"/>
            <a:ext cx="10529279"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dirty="0">
                <a:solidFill>
                  <a:srgbClr val="E7E6E6">
                    <a:lumMod val="50000"/>
                  </a:srgbClr>
                </a:solidFill>
                <a:latin typeface="Calibri" panose="020F0502020204030204"/>
              </a:rPr>
              <a:t>Répondez maintenant aux questions suivantes pour comprendre le lien entre les actions et les événements de l’histoire, et à structurer la compréhension du récit. </a:t>
            </a:r>
          </a:p>
        </p:txBody>
      </p:sp>
    </p:spTree>
    <p:extLst>
      <p:ext uri="{BB962C8B-B14F-4D97-AF65-F5344CB8AC3E}">
        <p14:creationId xmlns:p14="http://schemas.microsoft.com/office/powerpoint/2010/main" val="8364955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F4A0B-CDE6-D762-5287-FC8CA360A6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96E5DC-25BC-0675-0F04-B3DD4077A97A}"/>
              </a:ext>
            </a:extLst>
          </p:cNvPr>
          <p:cNvSpPr>
            <a:spLocks noGrp="1"/>
          </p:cNvSpPr>
          <p:nvPr>
            <p:ph type="title"/>
          </p:nvPr>
        </p:nvSpPr>
        <p:spPr/>
        <p:txBody>
          <a:bodyPr/>
          <a:lstStyle/>
          <a:p>
            <a:r>
              <a:rPr lang="fr-FR" dirty="0">
                <a:solidFill>
                  <a:srgbClr val="E7E6E6">
                    <a:lumMod val="50000"/>
                  </a:srgbClr>
                </a:solidFill>
                <a:latin typeface="Calibri" panose="020F0502020204030204"/>
              </a:rPr>
              <a:t>Passons à la correction de l’exercice.</a:t>
            </a:r>
            <a:endParaRPr lang="fr-FR" dirty="0"/>
          </a:p>
        </p:txBody>
      </p:sp>
      <p:sp>
        <p:nvSpPr>
          <p:cNvPr id="3" name="Espace réservé du contenu 2">
            <a:extLst>
              <a:ext uri="{FF2B5EF4-FFF2-40B4-BE49-F238E27FC236}">
                <a16:creationId xmlns:a16="http://schemas.microsoft.com/office/drawing/2014/main" id="{F4E250FC-32AA-D3BA-FBD1-3EB8FB21988A}"/>
              </a:ext>
            </a:extLst>
          </p:cNvPr>
          <p:cNvSpPr>
            <a:spLocks noGrp="1"/>
          </p:cNvSpPr>
          <p:nvPr>
            <p:ph sz="quarter" idx="11"/>
          </p:nvPr>
        </p:nvSpPr>
        <p:spPr>
          <a:xfrm>
            <a:off x="831360" y="558132"/>
            <a:ext cx="10529279" cy="267549"/>
          </a:xfrm>
        </p:spPr>
        <p:txBody>
          <a:bodyPr/>
          <a:lstStyle/>
          <a:p>
            <a:r>
              <a:rPr lang="fr-FR" sz="1600" dirty="0">
                <a:solidFill>
                  <a:schemeClr val="bg2">
                    <a:lumMod val="50000"/>
                  </a:schemeClr>
                </a:solidFill>
              </a:rPr>
              <a:t>Orienter la correction et demander aux élèves de recopier sur leur livrets.</a:t>
            </a:r>
          </a:p>
        </p:txBody>
      </p:sp>
      <p:pic>
        <p:nvPicPr>
          <p:cNvPr id="8" name="Image 7">
            <a:extLst>
              <a:ext uri="{FF2B5EF4-FFF2-40B4-BE49-F238E27FC236}">
                <a16:creationId xmlns:a16="http://schemas.microsoft.com/office/drawing/2014/main" id="{A3E0E81E-71B9-5CCE-7F02-8B8323EDB951}"/>
              </a:ext>
            </a:extLst>
          </p:cNvPr>
          <p:cNvPicPr>
            <a:picLocks noChangeAspect="1"/>
          </p:cNvPicPr>
          <p:nvPr/>
        </p:nvPicPr>
        <p:blipFill>
          <a:blip r:embed="rId2"/>
          <a:stretch>
            <a:fillRect/>
          </a:stretch>
        </p:blipFill>
        <p:spPr>
          <a:xfrm>
            <a:off x="861189" y="1618458"/>
            <a:ext cx="10662218" cy="682289"/>
          </a:xfrm>
          <a:prstGeom prst="rect">
            <a:avLst/>
          </a:prstGeom>
        </p:spPr>
      </p:pic>
      <p:pic>
        <p:nvPicPr>
          <p:cNvPr id="7" name="Image 6" descr="Une image contenant texte, capture d’écran, Police, ligne&#10;&#10;Le contenu généré par l’IA peut être incorrect.">
            <a:extLst>
              <a:ext uri="{FF2B5EF4-FFF2-40B4-BE49-F238E27FC236}">
                <a16:creationId xmlns:a16="http://schemas.microsoft.com/office/drawing/2014/main" id="{1FDAAFD5-84CF-82D9-8BB9-955810726F10}"/>
              </a:ext>
            </a:extLst>
          </p:cNvPr>
          <p:cNvPicPr>
            <a:picLocks noChangeAspect="1"/>
          </p:cNvPicPr>
          <p:nvPr/>
        </p:nvPicPr>
        <p:blipFill>
          <a:blip r:embed="rId3"/>
          <a:stretch>
            <a:fillRect/>
          </a:stretch>
        </p:blipFill>
        <p:spPr>
          <a:xfrm>
            <a:off x="857333" y="2442783"/>
            <a:ext cx="10400602" cy="2791253"/>
          </a:xfrm>
          <a:prstGeom prst="rect">
            <a:avLst/>
          </a:prstGeom>
        </p:spPr>
      </p:pic>
      <p:sp>
        <p:nvSpPr>
          <p:cNvPr id="4" name="ZoneTexte 3">
            <a:extLst>
              <a:ext uri="{FF2B5EF4-FFF2-40B4-BE49-F238E27FC236}">
                <a16:creationId xmlns:a16="http://schemas.microsoft.com/office/drawing/2014/main" id="{3B2CA578-6692-5766-9350-A77B2E100B46}"/>
              </a:ext>
            </a:extLst>
          </p:cNvPr>
          <p:cNvSpPr txBox="1"/>
          <p:nvPr/>
        </p:nvSpPr>
        <p:spPr>
          <a:xfrm>
            <a:off x="1106993" y="3153324"/>
            <a:ext cx="10544232" cy="415498"/>
          </a:xfrm>
          <a:prstGeom prst="rect">
            <a:avLst/>
          </a:prstGeom>
          <a:noFill/>
        </p:spPr>
        <p:txBody>
          <a:bodyPr wrap="square">
            <a:spAutoFit/>
          </a:bodyPr>
          <a:lstStyle/>
          <a:p>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L’action qui provoque la peur de la petite fille est la chute de l’étoile devant elle.</a:t>
            </a:r>
            <a:endParaRPr lang="fr-FR" sz="2100" b="1" dirty="0">
              <a:solidFill>
                <a:schemeClr val="accent1">
                  <a:lumMod val="60000"/>
                  <a:lumOff val="40000"/>
                </a:schemeClr>
              </a:solidFill>
            </a:endParaRPr>
          </a:p>
        </p:txBody>
      </p:sp>
      <p:sp>
        <p:nvSpPr>
          <p:cNvPr id="5" name="ZoneTexte 4">
            <a:extLst>
              <a:ext uri="{FF2B5EF4-FFF2-40B4-BE49-F238E27FC236}">
                <a16:creationId xmlns:a16="http://schemas.microsoft.com/office/drawing/2014/main" id="{9C6B06D6-CCE9-0ECF-A884-2F0108B10282}"/>
              </a:ext>
            </a:extLst>
          </p:cNvPr>
          <p:cNvSpPr txBox="1"/>
          <p:nvPr/>
        </p:nvSpPr>
        <p:spPr>
          <a:xfrm>
            <a:off x="1264310" y="3985931"/>
            <a:ext cx="10544232" cy="415498"/>
          </a:xfrm>
          <a:prstGeom prst="rect">
            <a:avLst/>
          </a:prstGeom>
          <a:noFill/>
        </p:spPr>
        <p:txBody>
          <a:bodyPr wrap="square">
            <a:spAutoFit/>
          </a:bodyPr>
          <a:lstStyle/>
          <a:p>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L’action qui permet à l’étoile de briller à nouveau est le sourire que la petite fille lui offre.</a:t>
            </a:r>
            <a:endParaRPr lang="fr-FR" sz="2100" b="1" dirty="0">
              <a:solidFill>
                <a:schemeClr val="accent1">
                  <a:lumMod val="60000"/>
                  <a:lumOff val="40000"/>
                </a:schemeClr>
              </a:solidFill>
            </a:endParaRPr>
          </a:p>
        </p:txBody>
      </p:sp>
      <p:sp>
        <p:nvSpPr>
          <p:cNvPr id="6" name="ZoneTexte 5">
            <a:extLst>
              <a:ext uri="{FF2B5EF4-FFF2-40B4-BE49-F238E27FC236}">
                <a16:creationId xmlns:a16="http://schemas.microsoft.com/office/drawing/2014/main" id="{ED08BEAA-40AC-0823-AD3E-072D9D500B3D}"/>
              </a:ext>
            </a:extLst>
          </p:cNvPr>
          <p:cNvSpPr txBox="1"/>
          <p:nvPr/>
        </p:nvSpPr>
        <p:spPr>
          <a:xfrm>
            <a:off x="1264309" y="4687930"/>
            <a:ext cx="10544231" cy="738664"/>
          </a:xfrm>
          <a:prstGeom prst="rect">
            <a:avLst/>
          </a:prstGeom>
          <a:noFill/>
        </p:spPr>
        <p:txBody>
          <a:bodyPr wrap="square">
            <a:spAutoFit/>
          </a:bodyPr>
          <a:lstStyle/>
          <a:p>
            <a:r>
              <a:rPr lang="fr-FR" sz="21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L’action qui déclenche le départ final de l’étoile est le sourire de la petite fille, qui lui permet de s’envoler et de rejoindre le ciel.</a:t>
            </a:r>
            <a:endParaRPr lang="fr-FR" sz="2100" b="1" dirty="0">
              <a:solidFill>
                <a:schemeClr val="accent1">
                  <a:lumMod val="60000"/>
                  <a:lumOff val="40000"/>
                </a:schemeClr>
              </a:solidFill>
            </a:endParaRPr>
          </a:p>
        </p:txBody>
      </p:sp>
    </p:spTree>
    <p:extLst>
      <p:ext uri="{BB962C8B-B14F-4D97-AF65-F5344CB8AC3E}">
        <p14:creationId xmlns:p14="http://schemas.microsoft.com/office/powerpoint/2010/main" val="27204893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8A7CD-EDD1-7D70-BDE5-DB9DB84FC55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40108EC-67FB-D702-858D-C89902346169}"/>
              </a:ext>
            </a:extLst>
          </p:cNvPr>
          <p:cNvSpPr>
            <a:spLocks noGrp="1"/>
          </p:cNvSpPr>
          <p:nvPr>
            <p:ph type="title"/>
          </p:nvPr>
        </p:nvSpPr>
        <p:spPr/>
        <p:txBody>
          <a:bodyPr/>
          <a:lstStyle/>
          <a:p>
            <a:r>
              <a:rPr lang="fr-FR" dirty="0">
                <a:solidFill>
                  <a:srgbClr val="E7E6E6">
                    <a:lumMod val="50000"/>
                  </a:srgbClr>
                </a:solidFill>
                <a:latin typeface="Calibri" panose="020F0502020204030204"/>
              </a:rPr>
              <a:t>Voici des actions relevées du support audio mais elles ne sont pas dans le bon ordre. Mettez-les en ordre.</a:t>
            </a:r>
            <a:endParaRPr lang="fr-FR" dirty="0"/>
          </a:p>
        </p:txBody>
      </p:sp>
      <p:sp>
        <p:nvSpPr>
          <p:cNvPr id="3" name="Espace réservé du contenu 2">
            <a:extLst>
              <a:ext uri="{FF2B5EF4-FFF2-40B4-BE49-F238E27FC236}">
                <a16:creationId xmlns:a16="http://schemas.microsoft.com/office/drawing/2014/main" id="{0E9B919B-5173-B9C7-32F8-8EFC61102BCB}"/>
              </a:ext>
            </a:extLst>
          </p:cNvPr>
          <p:cNvSpPr>
            <a:spLocks noGrp="1"/>
          </p:cNvSpPr>
          <p:nvPr>
            <p:ph sz="quarter" idx="11"/>
          </p:nvPr>
        </p:nvSpPr>
        <p:spPr>
          <a:xfrm>
            <a:off x="831360" y="594941"/>
            <a:ext cx="10529279" cy="267549"/>
          </a:xfrm>
        </p:spPr>
        <p:txBody>
          <a:bodyPr/>
          <a:lstStyle/>
          <a:p>
            <a:r>
              <a:rPr lang="fr-FR" sz="1600" dirty="0">
                <a:solidFill>
                  <a:schemeClr val="bg2">
                    <a:lumMod val="50000"/>
                  </a:schemeClr>
                </a:solidFill>
              </a:rPr>
              <a:t>Rappeler brièvement la démarche à suivre pour identifier les actions dans l’ordre. </a:t>
            </a:r>
          </a:p>
        </p:txBody>
      </p:sp>
      <p:pic>
        <p:nvPicPr>
          <p:cNvPr id="8" name="Image 7">
            <a:extLst>
              <a:ext uri="{FF2B5EF4-FFF2-40B4-BE49-F238E27FC236}">
                <a16:creationId xmlns:a16="http://schemas.microsoft.com/office/drawing/2014/main" id="{B6947CEE-F24F-52A3-122C-3C6D515F662B}"/>
              </a:ext>
            </a:extLst>
          </p:cNvPr>
          <p:cNvPicPr>
            <a:picLocks noChangeAspect="1"/>
          </p:cNvPicPr>
          <p:nvPr/>
        </p:nvPicPr>
        <p:blipFill>
          <a:blip r:embed="rId2"/>
          <a:stretch>
            <a:fillRect/>
          </a:stretch>
        </p:blipFill>
        <p:spPr>
          <a:xfrm>
            <a:off x="861189" y="1618458"/>
            <a:ext cx="10662218" cy="682289"/>
          </a:xfrm>
          <a:prstGeom prst="rect">
            <a:avLst/>
          </a:prstGeom>
        </p:spPr>
      </p:pic>
      <p:pic>
        <p:nvPicPr>
          <p:cNvPr id="5" name="Image 4" descr="Une image contenant texte, Police, capture d’écran, blanc&#10;&#10;Le contenu généré par l’IA peut être incorrect.">
            <a:extLst>
              <a:ext uri="{FF2B5EF4-FFF2-40B4-BE49-F238E27FC236}">
                <a16:creationId xmlns:a16="http://schemas.microsoft.com/office/drawing/2014/main" id="{E62096BB-048D-7DA7-88D7-CE5342B9911C}"/>
              </a:ext>
            </a:extLst>
          </p:cNvPr>
          <p:cNvPicPr>
            <a:picLocks noChangeAspect="1"/>
          </p:cNvPicPr>
          <p:nvPr/>
        </p:nvPicPr>
        <p:blipFill>
          <a:blip r:embed="rId3"/>
          <a:stretch>
            <a:fillRect/>
          </a:stretch>
        </p:blipFill>
        <p:spPr>
          <a:xfrm>
            <a:off x="857333" y="2337618"/>
            <a:ext cx="10611815" cy="1716262"/>
          </a:xfrm>
          <a:prstGeom prst="rect">
            <a:avLst/>
          </a:prstGeom>
        </p:spPr>
      </p:pic>
    </p:spTree>
    <p:extLst>
      <p:ext uri="{BB962C8B-B14F-4D97-AF65-F5344CB8AC3E}">
        <p14:creationId xmlns:p14="http://schemas.microsoft.com/office/powerpoint/2010/main" val="10782313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E6068-F06F-072D-B960-C8AC462DF2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9FC7BB2-28E0-FC27-DC39-E4F9AC19A332}"/>
              </a:ext>
            </a:extLst>
          </p:cNvPr>
          <p:cNvSpPr>
            <a:spLocks noGrp="1"/>
          </p:cNvSpPr>
          <p:nvPr>
            <p:ph type="title"/>
          </p:nvPr>
        </p:nvSpPr>
        <p:spPr/>
        <p:txBody>
          <a:bodyPr/>
          <a:lstStyle/>
          <a:p>
            <a:r>
              <a:rPr lang="fr-FR" dirty="0">
                <a:solidFill>
                  <a:srgbClr val="E7E6E6">
                    <a:lumMod val="50000"/>
                  </a:srgbClr>
                </a:solidFill>
                <a:latin typeface="Calibri" panose="020F0502020204030204"/>
              </a:rPr>
              <a:t>Jetons un coup d’œil sur le corrigé et voyons si nous avons tous trouvé le bon ordre des actions..</a:t>
            </a:r>
            <a:endParaRPr lang="fr-FR" dirty="0"/>
          </a:p>
        </p:txBody>
      </p:sp>
      <p:sp>
        <p:nvSpPr>
          <p:cNvPr id="3" name="Espace réservé du contenu 2">
            <a:extLst>
              <a:ext uri="{FF2B5EF4-FFF2-40B4-BE49-F238E27FC236}">
                <a16:creationId xmlns:a16="http://schemas.microsoft.com/office/drawing/2014/main" id="{D1745F16-A2BA-660B-BDC1-596F0D512E8E}"/>
              </a:ext>
            </a:extLst>
          </p:cNvPr>
          <p:cNvSpPr>
            <a:spLocks noGrp="1"/>
          </p:cNvSpPr>
          <p:nvPr>
            <p:ph sz="quarter" idx="11"/>
          </p:nvPr>
        </p:nvSpPr>
        <p:spPr>
          <a:xfrm>
            <a:off x="857333" y="593573"/>
            <a:ext cx="10529279" cy="267549"/>
          </a:xfrm>
        </p:spPr>
        <p:txBody>
          <a:bodyPr/>
          <a:lstStyle/>
          <a:p>
            <a:r>
              <a:rPr lang="fr-FR" sz="1600" dirty="0">
                <a:solidFill>
                  <a:schemeClr val="bg2">
                    <a:lumMod val="50000"/>
                  </a:schemeClr>
                </a:solidFill>
              </a:rPr>
              <a:t>Rappeler brièvement la démarche à suivre pour identifier les émotions dans un récit oral.</a:t>
            </a:r>
          </a:p>
        </p:txBody>
      </p:sp>
      <p:pic>
        <p:nvPicPr>
          <p:cNvPr id="8" name="Image 7">
            <a:extLst>
              <a:ext uri="{FF2B5EF4-FFF2-40B4-BE49-F238E27FC236}">
                <a16:creationId xmlns:a16="http://schemas.microsoft.com/office/drawing/2014/main" id="{4B1DE46D-AD06-235D-9706-BA168A3F2970}"/>
              </a:ext>
            </a:extLst>
          </p:cNvPr>
          <p:cNvPicPr>
            <a:picLocks noChangeAspect="1"/>
          </p:cNvPicPr>
          <p:nvPr/>
        </p:nvPicPr>
        <p:blipFill>
          <a:blip r:embed="rId2"/>
          <a:stretch>
            <a:fillRect/>
          </a:stretch>
        </p:blipFill>
        <p:spPr>
          <a:xfrm>
            <a:off x="861189" y="1618458"/>
            <a:ext cx="10662218" cy="682289"/>
          </a:xfrm>
          <a:prstGeom prst="rect">
            <a:avLst/>
          </a:prstGeom>
        </p:spPr>
      </p:pic>
      <p:pic>
        <p:nvPicPr>
          <p:cNvPr id="5" name="Image 4" descr="Une image contenant texte, Police, capture d’écran, blanc&#10;&#10;Le contenu généré par l’IA peut être incorrect.">
            <a:extLst>
              <a:ext uri="{FF2B5EF4-FFF2-40B4-BE49-F238E27FC236}">
                <a16:creationId xmlns:a16="http://schemas.microsoft.com/office/drawing/2014/main" id="{0C7758C0-FCD2-AE67-DFD7-98C660BA4AEE}"/>
              </a:ext>
            </a:extLst>
          </p:cNvPr>
          <p:cNvPicPr>
            <a:picLocks noChangeAspect="1"/>
          </p:cNvPicPr>
          <p:nvPr/>
        </p:nvPicPr>
        <p:blipFill>
          <a:blip r:embed="rId3"/>
          <a:stretch>
            <a:fillRect/>
          </a:stretch>
        </p:blipFill>
        <p:spPr>
          <a:xfrm>
            <a:off x="857333" y="2337618"/>
            <a:ext cx="10611815" cy="1716262"/>
          </a:xfrm>
          <a:prstGeom prst="rect">
            <a:avLst/>
          </a:prstGeom>
        </p:spPr>
      </p:pic>
      <p:sp>
        <p:nvSpPr>
          <p:cNvPr id="7" name="ZoneTexte 6">
            <a:extLst>
              <a:ext uri="{FF2B5EF4-FFF2-40B4-BE49-F238E27FC236}">
                <a16:creationId xmlns:a16="http://schemas.microsoft.com/office/drawing/2014/main" id="{5B3F22E1-6A1D-5E9F-5E58-500CB74F7829}"/>
              </a:ext>
            </a:extLst>
          </p:cNvPr>
          <p:cNvSpPr txBox="1"/>
          <p:nvPr/>
        </p:nvSpPr>
        <p:spPr>
          <a:xfrm>
            <a:off x="1189704" y="3244334"/>
            <a:ext cx="353961"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1 </a:t>
            </a:r>
            <a:endParaRPr lang="fr-FR" dirty="0"/>
          </a:p>
        </p:txBody>
      </p:sp>
      <p:sp>
        <p:nvSpPr>
          <p:cNvPr id="10" name="ZoneTexte 9">
            <a:extLst>
              <a:ext uri="{FF2B5EF4-FFF2-40B4-BE49-F238E27FC236}">
                <a16:creationId xmlns:a16="http://schemas.microsoft.com/office/drawing/2014/main" id="{E4B49B41-C623-D046-E66C-5600C395E262}"/>
              </a:ext>
            </a:extLst>
          </p:cNvPr>
          <p:cNvSpPr txBox="1"/>
          <p:nvPr/>
        </p:nvSpPr>
        <p:spPr>
          <a:xfrm>
            <a:off x="1189704" y="3649107"/>
            <a:ext cx="255639"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2 </a:t>
            </a:r>
            <a:endParaRPr lang="fr-FR" dirty="0"/>
          </a:p>
        </p:txBody>
      </p:sp>
      <p:sp>
        <p:nvSpPr>
          <p:cNvPr id="12" name="ZoneTexte 11">
            <a:extLst>
              <a:ext uri="{FF2B5EF4-FFF2-40B4-BE49-F238E27FC236}">
                <a16:creationId xmlns:a16="http://schemas.microsoft.com/office/drawing/2014/main" id="{4F5D3F26-4136-AFD6-83F1-C8FE32079415}"/>
              </a:ext>
            </a:extLst>
          </p:cNvPr>
          <p:cNvSpPr txBox="1"/>
          <p:nvPr/>
        </p:nvSpPr>
        <p:spPr>
          <a:xfrm>
            <a:off x="1209369" y="2856567"/>
            <a:ext cx="235974"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3 </a:t>
            </a:r>
            <a:endParaRPr lang="fr-FR" dirty="0"/>
          </a:p>
        </p:txBody>
      </p:sp>
      <p:sp>
        <p:nvSpPr>
          <p:cNvPr id="14" name="ZoneTexte 13">
            <a:extLst>
              <a:ext uri="{FF2B5EF4-FFF2-40B4-BE49-F238E27FC236}">
                <a16:creationId xmlns:a16="http://schemas.microsoft.com/office/drawing/2014/main" id="{E59B3373-1BF4-83C3-103E-37F6B0A10459}"/>
              </a:ext>
            </a:extLst>
          </p:cNvPr>
          <p:cNvSpPr txBox="1"/>
          <p:nvPr/>
        </p:nvSpPr>
        <p:spPr>
          <a:xfrm>
            <a:off x="6646606" y="3225899"/>
            <a:ext cx="353961"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4 </a:t>
            </a:r>
            <a:endParaRPr lang="fr-FR" dirty="0"/>
          </a:p>
        </p:txBody>
      </p:sp>
      <p:sp>
        <p:nvSpPr>
          <p:cNvPr id="16" name="ZoneTexte 15">
            <a:extLst>
              <a:ext uri="{FF2B5EF4-FFF2-40B4-BE49-F238E27FC236}">
                <a16:creationId xmlns:a16="http://schemas.microsoft.com/office/drawing/2014/main" id="{66274491-BE48-F210-C24F-869E96E360FB}"/>
              </a:ext>
            </a:extLst>
          </p:cNvPr>
          <p:cNvSpPr txBox="1"/>
          <p:nvPr/>
        </p:nvSpPr>
        <p:spPr>
          <a:xfrm>
            <a:off x="6646606" y="2819696"/>
            <a:ext cx="353961" cy="369332"/>
          </a:xfrm>
          <a:prstGeom prst="rect">
            <a:avLst/>
          </a:prstGeom>
          <a:noFill/>
        </p:spPr>
        <p:txBody>
          <a:bodyPr wrap="square">
            <a:spAutoFit/>
          </a:bodyPr>
          <a:lstStyle/>
          <a:p>
            <a:r>
              <a:rPr kumimoji="0" lang="fr-FR" altLang="fr-FR" sz="1800" b="1" i="0" u="none" strike="noStrike" cap="none" normalizeH="0" baseline="0" dirty="0">
                <a:ln>
                  <a:noFill/>
                </a:ln>
                <a:solidFill>
                  <a:srgbClr val="FF0000"/>
                </a:solidFill>
                <a:effectLst/>
                <a:latin typeface="Arial" panose="020B0604020202020204" pitchFamily="34" charset="0"/>
              </a:rPr>
              <a:t>5</a:t>
            </a:r>
            <a:endParaRPr lang="fr-FR" dirty="0"/>
          </a:p>
        </p:txBody>
      </p:sp>
    </p:spTree>
    <p:extLst>
      <p:ext uri="{BB962C8B-B14F-4D97-AF65-F5344CB8AC3E}">
        <p14:creationId xmlns:p14="http://schemas.microsoft.com/office/powerpoint/2010/main" val="12835568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endParaRPr lang="fr-FR"/>
          </a:p>
        </p:txBody>
      </p:sp>
    </p:spTree>
    <p:extLst>
      <p:ext uri="{BB962C8B-B14F-4D97-AF65-F5344CB8AC3E}">
        <p14:creationId xmlns:p14="http://schemas.microsoft.com/office/powerpoint/2010/main" val="42745117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chemeClr val="bg2">
                    <a:lumMod val="50000"/>
                  </a:schemeClr>
                </a:solidFill>
              </a:rPr>
              <a:t>Qui peut me dire ce que nous avons appris aujourd’hui?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957262" y="661812"/>
            <a:ext cx="10277475" cy="268287"/>
          </a:xfrm>
        </p:spPr>
        <p:txBody>
          <a:bodyPr>
            <a:normAutofit fontScale="92500" lnSpcReduction="20000"/>
          </a:bodyPr>
          <a:lstStyle/>
          <a:p>
            <a:pPr marL="0" indent="0">
              <a:buNone/>
            </a:pPr>
            <a:r>
              <a:rPr lang="fr-FR" sz="1600"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6" name="ZoneTexte 5">
            <a:extLst>
              <a:ext uri="{FF2B5EF4-FFF2-40B4-BE49-F238E27FC236}">
                <a16:creationId xmlns:a16="http://schemas.microsoft.com/office/drawing/2014/main" id="{7C9DC6C9-D9BA-2842-A055-78714586FE58}"/>
              </a:ext>
            </a:extLst>
          </p:cNvPr>
          <p:cNvSpPr txBox="1"/>
          <p:nvPr/>
        </p:nvSpPr>
        <p:spPr>
          <a:xfrm>
            <a:off x="482600" y="3394255"/>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2. Nous avons aussi appris :</a:t>
            </a:r>
          </a:p>
        </p:txBody>
      </p:sp>
      <p:sp>
        <p:nvSpPr>
          <p:cNvPr id="8" name="ZoneTexte 7">
            <a:extLst>
              <a:ext uri="{FF2B5EF4-FFF2-40B4-BE49-F238E27FC236}">
                <a16:creationId xmlns:a16="http://schemas.microsoft.com/office/drawing/2014/main" id="{7915B3F5-E90F-1C5F-A86E-1645BF98710A}"/>
              </a:ext>
            </a:extLst>
          </p:cNvPr>
          <p:cNvSpPr txBox="1"/>
          <p:nvPr/>
        </p:nvSpPr>
        <p:spPr>
          <a:xfrm>
            <a:off x="482600" y="1673785"/>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appris :</a:t>
            </a:r>
          </a:p>
        </p:txBody>
      </p:sp>
      <p:sp>
        <p:nvSpPr>
          <p:cNvPr id="9" name="Rectangle 8">
            <a:extLst>
              <a:ext uri="{FF2B5EF4-FFF2-40B4-BE49-F238E27FC236}">
                <a16:creationId xmlns:a16="http://schemas.microsoft.com/office/drawing/2014/main" id="{B902784A-ECFC-98D4-26C2-74D148CA1A71}"/>
              </a:ext>
            </a:extLst>
          </p:cNvPr>
          <p:cNvSpPr/>
          <p:nvPr/>
        </p:nvSpPr>
        <p:spPr>
          <a:xfrm>
            <a:off x="729898" y="2218693"/>
            <a:ext cx="7387404" cy="1077218"/>
          </a:xfrm>
          <a:prstGeom prst="rect">
            <a:avLst/>
          </a:prstGeom>
          <a:solidFill>
            <a:schemeClr val="accent2">
              <a:lumMod val="20000"/>
              <a:lumOff val="80000"/>
            </a:schemeClr>
          </a:solidFill>
          <a:ln>
            <a:solidFill>
              <a:schemeClr val="tx1"/>
            </a:solidFill>
          </a:ln>
        </p:spPr>
        <p:txBody>
          <a:bodyPr wrap="square">
            <a:spAutoFit/>
          </a:bodyPr>
          <a:lstStyle/>
          <a:p>
            <a:pPr algn="just"/>
            <a:endParaRPr lang="fr-FR" sz="3200" b="1" dirty="0">
              <a:solidFill>
                <a:sysClr val="windowText" lastClr="000000"/>
              </a:solidFill>
              <a:latin typeface="Calibri" panose="020F0502020204030204" pitchFamily="34" charset="0"/>
              <a:cs typeface="Calibri" panose="020F0502020204030204" pitchFamily="34" charset="0"/>
            </a:endParaRPr>
          </a:p>
          <a:p>
            <a:pPr algn="just"/>
            <a:endParaRPr lang="fr-FR" sz="3200" b="1" dirty="0">
              <a:solidFill>
                <a:sysClr val="windowText" lastClr="000000"/>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3A69AA93-579A-EFE0-8754-ADED46035B21}"/>
              </a:ext>
            </a:extLst>
          </p:cNvPr>
          <p:cNvSpPr/>
          <p:nvPr/>
        </p:nvSpPr>
        <p:spPr>
          <a:xfrm>
            <a:off x="729899" y="3932864"/>
            <a:ext cx="7387403" cy="1077218"/>
          </a:xfrm>
          <a:prstGeom prst="rect">
            <a:avLst/>
          </a:prstGeom>
          <a:solidFill>
            <a:schemeClr val="accent2">
              <a:lumMod val="20000"/>
              <a:lumOff val="80000"/>
            </a:schemeClr>
          </a:solidFill>
          <a:ln>
            <a:solidFill>
              <a:schemeClr val="tx1"/>
            </a:solidFill>
          </a:ln>
        </p:spPr>
        <p:txBody>
          <a:bodyPr wrap="square">
            <a:spAutoFit/>
          </a:bodyPr>
          <a:lstStyle/>
          <a:p>
            <a:pPr algn="just"/>
            <a:endParaRPr lang="fr-FR" sz="3200" b="1" dirty="0">
              <a:solidFill>
                <a:sysClr val="windowText" lastClr="000000"/>
              </a:solidFill>
              <a:latin typeface="Calibri" panose="020F0502020204030204" pitchFamily="34" charset="0"/>
              <a:cs typeface="Calibri" panose="020F0502020204030204" pitchFamily="34" charset="0"/>
            </a:endParaRPr>
          </a:p>
          <a:p>
            <a:pPr algn="just"/>
            <a:endParaRPr lang="fr-FR" sz="3200" b="1" dirty="0">
              <a:solidFill>
                <a:sysClr val="windowText" lastClr="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22180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190B16-579C-FAA2-EB79-8D627E3241DB}"/>
              </a:ext>
            </a:extLst>
          </p:cNvPr>
          <p:cNvSpPr>
            <a:spLocks noGrp="1"/>
          </p:cNvSpPr>
          <p:nvPr>
            <p:ph type="title"/>
          </p:nvPr>
        </p:nvSpPr>
        <p:spPr>
          <a:xfrm>
            <a:off x="775414" y="296928"/>
            <a:ext cx="10277091" cy="267549"/>
          </a:xfrm>
        </p:spPr>
        <p:txBody>
          <a:bodyPr/>
          <a:lstStyle/>
          <a:p>
            <a:r>
              <a:rPr lang="en-US" dirty="0">
                <a:solidFill>
                  <a:schemeClr val="bg2">
                    <a:lumMod val="50000"/>
                  </a:schemeClr>
                </a:solidFill>
              </a:rPr>
              <a:t>Bravo</a:t>
            </a:r>
            <a:endParaRPr lang="fr-FR" sz="2000" dirty="0">
              <a:solidFill>
                <a:schemeClr val="bg2">
                  <a:lumMod val="50000"/>
                </a:schemeClr>
              </a:solidFill>
            </a:endParaRPr>
          </a:p>
        </p:txBody>
      </p:sp>
      <p:sp>
        <p:nvSpPr>
          <p:cNvPr id="3" name="ZoneTexte 2">
            <a:extLst>
              <a:ext uri="{FF2B5EF4-FFF2-40B4-BE49-F238E27FC236}">
                <a16:creationId xmlns:a16="http://schemas.microsoft.com/office/drawing/2014/main" id="{6C1F491B-A70B-48F1-3801-549161EE16CB}"/>
              </a:ext>
            </a:extLst>
          </p:cNvPr>
          <p:cNvSpPr txBox="1"/>
          <p:nvPr/>
        </p:nvSpPr>
        <p:spPr>
          <a:xfrm>
            <a:off x="517002" y="3290303"/>
            <a:ext cx="8479861" cy="425501"/>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2. </a:t>
            </a:r>
            <a:r>
              <a:rPr lang="fr-FR" sz="1800" b="1" dirty="0"/>
              <a:t>Nous avons aussi appris à identifier les actions dans un récit oral : </a:t>
            </a:r>
          </a:p>
        </p:txBody>
      </p:sp>
      <p:sp>
        <p:nvSpPr>
          <p:cNvPr id="7" name="ZoneTexte 6">
            <a:extLst>
              <a:ext uri="{FF2B5EF4-FFF2-40B4-BE49-F238E27FC236}">
                <a16:creationId xmlns:a16="http://schemas.microsoft.com/office/drawing/2014/main" id="{8D833361-9873-B369-F5D2-1ED795D1C5B3}"/>
              </a:ext>
            </a:extLst>
          </p:cNvPr>
          <p:cNvSpPr txBox="1"/>
          <p:nvPr/>
        </p:nvSpPr>
        <p:spPr>
          <a:xfrm>
            <a:off x="517002" y="1630475"/>
            <a:ext cx="8675774" cy="392159"/>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sz="1800" b="1" dirty="0"/>
              <a:t>1. Nous avons appris </a:t>
            </a:r>
            <a:r>
              <a:rPr lang="fr-FR" sz="1800" b="1" dirty="0">
                <a:ea typeface="Calibri" panose="020F0502020204030204" pitchFamily="34" charset="0"/>
              </a:rPr>
              <a:t>le vocabulaire des contes et légendes:</a:t>
            </a:r>
            <a:endParaRPr lang="fr-FR" sz="1800" b="1" dirty="0"/>
          </a:p>
        </p:txBody>
      </p:sp>
      <p:sp>
        <p:nvSpPr>
          <p:cNvPr id="8" name="Rectangle 7">
            <a:extLst>
              <a:ext uri="{FF2B5EF4-FFF2-40B4-BE49-F238E27FC236}">
                <a16:creationId xmlns:a16="http://schemas.microsoft.com/office/drawing/2014/main" id="{CEE35839-1480-7FE8-CDDA-6893EDE3C153}"/>
              </a:ext>
            </a:extLst>
          </p:cNvPr>
          <p:cNvSpPr/>
          <p:nvPr/>
        </p:nvSpPr>
        <p:spPr>
          <a:xfrm>
            <a:off x="889981" y="3852084"/>
            <a:ext cx="10047955" cy="1446550"/>
          </a:xfrm>
          <a:prstGeom prst="rect">
            <a:avLst/>
          </a:prstGeom>
          <a:solidFill>
            <a:schemeClr val="accent2">
              <a:lumMod val="20000"/>
              <a:lumOff val="80000"/>
            </a:schemeClr>
          </a:solidFill>
          <a:ln>
            <a:solidFill>
              <a:schemeClr val="tx1"/>
            </a:solidFill>
          </a:ln>
        </p:spPr>
        <p:txBody>
          <a:bodyPr wrap="square">
            <a:spAutoFit/>
          </a:bodyPr>
          <a:lstStyle/>
          <a:p>
            <a:pPr marL="342900" indent="-342900">
              <a:buFont typeface="Wingdings" panose="05000000000000000000" pitchFamily="2" charset="2"/>
              <a:buChar char="§"/>
            </a:pPr>
            <a:r>
              <a:rPr lang="fr-FR" sz="2200" b="1" dirty="0">
                <a:latin typeface="Calibri" panose="020F0502020204030204" pitchFamily="34" charset="0"/>
                <a:cs typeface="Calibri" panose="020F0502020204030204" pitchFamily="34" charset="0"/>
              </a:rPr>
              <a:t>J’identifie l’action faite par le personnage :</a:t>
            </a:r>
          </a:p>
          <a:p>
            <a:r>
              <a:rPr lang="fr-FR" sz="2200" dirty="0">
                <a:latin typeface="Calibri" panose="020F0502020204030204" pitchFamily="34" charset="0"/>
                <a:cs typeface="Calibri" panose="020F0502020204030204" pitchFamily="34" charset="0"/>
              </a:rPr>
              <a:t>      </a:t>
            </a:r>
            <a:r>
              <a:rPr lang="fr-FR" sz="2200" b="1" dirty="0">
                <a:solidFill>
                  <a:schemeClr val="accent1">
                    <a:lumMod val="60000"/>
                    <a:lumOff val="40000"/>
                  </a:schemeClr>
                </a:solidFill>
                <a:latin typeface="Calibri" panose="020F0502020204030204" pitchFamily="34" charset="0"/>
                <a:cs typeface="Calibri" panose="020F0502020204030204" pitchFamily="34" charset="0"/>
              </a:rPr>
              <a:t>Indiquée par un verbe: sortir, murmurer, s’envoler…</a:t>
            </a:r>
          </a:p>
          <a:p>
            <a:pPr marL="342900" indent="-342900">
              <a:buFont typeface="Wingdings" panose="05000000000000000000" pitchFamily="2" charset="2"/>
              <a:buChar char="§"/>
            </a:pPr>
            <a:r>
              <a:rPr lang="fr-FR" sz="2200" b="1" dirty="0">
                <a:latin typeface="Calibri" panose="020F0502020204030204" pitchFamily="34" charset="0"/>
                <a:cs typeface="Calibri" panose="020F0502020204030204" pitchFamily="34" charset="0"/>
              </a:rPr>
              <a:t>J’identifie un sentiment exprimé par le personnage:</a:t>
            </a:r>
          </a:p>
          <a:p>
            <a:r>
              <a:rPr lang="fr-FR" sz="2200" b="1" dirty="0">
                <a:latin typeface="Calibri" panose="020F0502020204030204" pitchFamily="34" charset="0"/>
                <a:cs typeface="Calibri" panose="020F0502020204030204" pitchFamily="34" charset="0"/>
              </a:rPr>
              <a:t>     </a:t>
            </a:r>
            <a:r>
              <a:rPr lang="fr-FR" sz="2200" b="1" dirty="0">
                <a:solidFill>
                  <a:schemeClr val="accent1">
                    <a:lumMod val="60000"/>
                    <a:lumOff val="40000"/>
                  </a:schemeClr>
                </a:solidFill>
                <a:latin typeface="Calibri" panose="020F0502020204030204" pitchFamily="34" charset="0"/>
                <a:cs typeface="Calibri" panose="020F0502020204030204" pitchFamily="34" charset="0"/>
              </a:rPr>
              <a:t>sursauter de peur, trembler,</a:t>
            </a:r>
          </a:p>
        </p:txBody>
      </p:sp>
      <p:sp>
        <p:nvSpPr>
          <p:cNvPr id="9" name="Rectangle 8">
            <a:extLst>
              <a:ext uri="{FF2B5EF4-FFF2-40B4-BE49-F238E27FC236}">
                <a16:creationId xmlns:a16="http://schemas.microsoft.com/office/drawing/2014/main" id="{44AF8842-D506-AE87-3BBA-79ADD4B2A226}"/>
              </a:ext>
            </a:extLst>
          </p:cNvPr>
          <p:cNvSpPr/>
          <p:nvPr/>
        </p:nvSpPr>
        <p:spPr>
          <a:xfrm>
            <a:off x="905179" y="2056304"/>
            <a:ext cx="10047955" cy="769441"/>
          </a:xfrm>
          <a:prstGeom prst="rect">
            <a:avLst/>
          </a:prstGeom>
          <a:solidFill>
            <a:schemeClr val="accent2">
              <a:lumMod val="20000"/>
              <a:lumOff val="80000"/>
            </a:schemeClr>
          </a:solidFill>
          <a:ln>
            <a:solidFill>
              <a:schemeClr val="tx1"/>
            </a:solidFill>
          </a:ln>
        </p:spPr>
        <p:txBody>
          <a:bodyPr wrap="square">
            <a:spAutoFit/>
          </a:bodyPr>
          <a:lstStyle/>
          <a:p>
            <a:pPr marL="285750" indent="-285750">
              <a:buFont typeface="Wingdings" panose="05000000000000000000" pitchFamily="2" charset="2"/>
              <a:buChar char="§"/>
            </a:pPr>
            <a:r>
              <a:rPr lang="fr-FR" sz="2200" b="1">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Il </a:t>
            </a: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était une fois, un sorcier,  une baguette magique, lancer un sort, </a:t>
            </a:r>
          </a:p>
          <a:p>
            <a:pPr marL="285750" indent="-285750">
              <a:buFont typeface="Wingdings" panose="05000000000000000000" pitchFamily="2" charset="2"/>
              <a:buChar char="§"/>
            </a:pP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Affronter une épreuve,  un jardin féérique</a:t>
            </a:r>
          </a:p>
        </p:txBody>
      </p:sp>
    </p:spTree>
    <p:extLst>
      <p:ext uri="{BB962C8B-B14F-4D97-AF65-F5344CB8AC3E}">
        <p14:creationId xmlns:p14="http://schemas.microsoft.com/office/powerpoint/2010/main" val="28263029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solidFill>
                  <a:schemeClr val="bg2">
                    <a:lumMod val="50000"/>
                  </a:schemeClr>
                </a:solidFill>
              </a:rPr>
              <a:t>N’oubliez pas de faire ces activités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rmAutofit fontScale="92500" lnSpcReduction="20000"/>
          </a:bodyPr>
          <a:lstStyle/>
          <a:p>
            <a:pPr marL="0" indent="0">
              <a:buNone/>
            </a:pPr>
            <a:r>
              <a:rPr lang="fr-FR" sz="1600"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Cet exercice fera éventuellement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6" name="ZoneTexte 5">
            <a:extLst>
              <a:ext uri="{FF2B5EF4-FFF2-40B4-BE49-F238E27FC236}">
                <a16:creationId xmlns:a16="http://schemas.microsoft.com/office/drawing/2014/main" id="{1A452563-4CE1-4BA1-E378-D350AE337BF1}"/>
              </a:ext>
            </a:extLst>
          </p:cNvPr>
          <p:cNvSpPr txBox="1"/>
          <p:nvPr/>
        </p:nvSpPr>
        <p:spPr>
          <a:xfrm>
            <a:off x="2252918" y="3500354"/>
            <a:ext cx="7558605" cy="400110"/>
          </a:xfrm>
          <a:prstGeom prst="rect">
            <a:avLst/>
          </a:prstGeom>
          <a:noFill/>
        </p:spPr>
        <p:txBody>
          <a:bodyPr wrap="square">
            <a:spAutoFit/>
          </a:bodyPr>
          <a:lstStyle/>
          <a:p>
            <a:pPr marL="514350" indent="-514350" algn="just">
              <a:spcAft>
                <a:spcPts val="800"/>
              </a:spcAft>
              <a:buAutoNum type="arabicPeriod"/>
            </a:pPr>
            <a:r>
              <a:rPr lang="fr-FR" sz="2000" b="1" kern="100" dirty="0">
                <a:latin typeface="Calibri" panose="020F0502020204030204" pitchFamily="34" charset="0"/>
                <a:cs typeface="Calibri" panose="020F0502020204030204" pitchFamily="34" charset="0"/>
              </a:rPr>
              <a:t>Effectuez l’activité n°2 p. 79 du livret. </a:t>
            </a:r>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2163</TotalTime>
  <Words>3095</Words>
  <Application>Microsoft Office PowerPoint</Application>
  <PresentationFormat>Grand écran</PresentationFormat>
  <Paragraphs>314</Paragraphs>
  <Slides>66</Slides>
  <Notes>1</Notes>
  <HiddenSlides>9</HiddenSlides>
  <MMClips>4</MMClips>
  <ScaleCrop>false</ScaleCrop>
  <HeadingPairs>
    <vt:vector size="6" baseType="variant">
      <vt:variant>
        <vt:lpstr>Polices utilisées</vt:lpstr>
      </vt:variant>
      <vt:variant>
        <vt:i4>8</vt:i4>
      </vt:variant>
      <vt:variant>
        <vt:lpstr>Thème</vt:lpstr>
      </vt:variant>
      <vt:variant>
        <vt:i4>4</vt:i4>
      </vt:variant>
      <vt:variant>
        <vt:lpstr>Titres des diapositives</vt:lpstr>
      </vt:variant>
      <vt:variant>
        <vt:i4>66</vt:i4>
      </vt:variant>
    </vt:vector>
  </HeadingPairs>
  <TitlesOfParts>
    <vt:vector size="78" baseType="lpstr">
      <vt:lpstr>Aptos</vt:lpstr>
      <vt:lpstr>Aptos Display</vt:lpstr>
      <vt:lpstr>Arial</vt:lpstr>
      <vt:lpstr>Calibri</vt:lpstr>
      <vt:lpstr>Cambria Math</vt:lpstr>
      <vt:lpstr>Dosis</vt:lpstr>
      <vt:lpstr>Georgia</vt:lpstr>
      <vt:lpstr>Wingdings</vt:lpstr>
      <vt:lpstr>Thème Office</vt:lpstr>
      <vt:lpstr>1_Thème Office</vt:lpstr>
      <vt:lpstr>2_Thème Office</vt:lpstr>
      <vt:lpstr>3_Thème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Orientations didactiques pour cette séance </vt:lpstr>
      <vt:lpstr>Présentation PowerPoint</vt:lpstr>
      <vt:lpstr>Présentation PowerPoint</vt:lpstr>
      <vt:lpstr>Présentation PowerPoint</vt:lpstr>
      <vt:lpstr>Bonjour! Prêts pour démarrer notre séance? Allons-y!</vt:lpstr>
      <vt:lpstr>Aujourd’hui, nous allons commencer une nouvelle unité. Voici la tâche finale : </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Maintenant, nous allons exploiter le vocabulaire étudié  pour répondre à cet exercice.</vt:lpstr>
      <vt:lpstr>Présentation PowerPoint</vt:lpstr>
      <vt:lpstr>Présentation PowerPoint</vt:lpstr>
      <vt:lpstr>Maintenant, vous allez associez ces images aux phrases correspondantes. Travaillez en binôme.</vt:lpstr>
      <vt:lpstr>Passons à la correction de l’exercice. Lisez la phrase et associez-la à l’image qui convient.</vt:lpstr>
      <vt:lpstr>Maintenant, on passe à la deuxième partie de la séance consacrée à la compréhension de l’oral.</vt:lpstr>
      <vt:lpstr>Voici l’objectif de la compréhension de l’oral.</vt:lpstr>
      <vt:lpstr>Regardez d’abord cette image et formulez des hypothèses. De quoi va parler le document à votre avis ?</vt:lpstr>
      <vt:lpstr>Voici quelques hypothèses sur le document audio.</vt:lpstr>
      <vt:lpstr>Maintenant, écoutez l’enregistrement audio et identifiez la situation d’énonciation.</vt:lpstr>
      <vt:lpstr>Maintenant, écoutez l’enregistrement audio et identifiez la situation d’énonciation.</vt:lpstr>
      <vt:lpstr>Présentation PowerPoint</vt:lpstr>
      <vt:lpstr>Nous allons réécouter l’audio et nous allons identifier ce que fait la personne qui parle et ce qu’elle ressent. </vt:lpstr>
      <vt:lpstr>Nous allons réécouter l’audio et nous allons identifier les sentiments et les émotions de la personne qui parle.</vt:lpstr>
      <vt:lpstr>Maintenant, je rappelle ce que j’ai fait pour identifier des actions et les sentiments dans le support audio.</vt:lpstr>
      <vt:lpstr>Présentation PowerPoint</vt:lpstr>
      <vt:lpstr>Ecoutez l’audio et répondez à ces questions pour relever les actions faites par les personnages et le sentiment éprouvé: </vt:lpstr>
      <vt:lpstr>Nous allons corriger ensemble.</vt:lpstr>
      <vt:lpstr>Présentation PowerPoint</vt:lpstr>
      <vt:lpstr>Ecoutez l’audio et complétez le tableau suivant avec les actions faites par chaque personnage.</vt:lpstr>
      <vt:lpstr>Passons à la correction et vérifions si les réponses sont toutes bonnes.</vt:lpstr>
      <vt:lpstr>Présentation PowerPoint</vt:lpstr>
      <vt:lpstr>Passons à la correction de l’exercice.</vt:lpstr>
      <vt:lpstr>Voici des actions relevées du support audio mais elles ne sont pas dans le bon ordre. Mettez-les en ordre.</vt:lpstr>
      <vt:lpstr>Jetons un coup d’œil sur le corrigé et voyons si nous avons tous trouvé le bon ordre des actions..</vt:lpstr>
      <vt:lpstr>Présentation PowerPoint</vt:lpstr>
      <vt:lpstr>Qui peut me dire ce que nous avons appris aujourd’hui? </vt:lpstr>
      <vt:lpstr>Bravo</vt:lpstr>
      <vt:lpstr>N’oubliez pas de faire ces activités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ASSEBBANE</dc:creator>
  <cp:lastModifiedBy>ABDELAZIZ.ASSEBBANE</cp:lastModifiedBy>
  <cp:revision>66</cp:revision>
  <dcterms:created xsi:type="dcterms:W3CDTF">2025-11-03T10:55:47Z</dcterms:created>
  <dcterms:modified xsi:type="dcterms:W3CDTF">2026-05-01T21:45:20Z</dcterms:modified>
</cp:coreProperties>
</file>