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0"/>
  </p:notesMasterIdLst>
  <p:handoutMasterIdLst>
    <p:handoutMasterId r:id="rId41"/>
  </p:handoutMasterIdLst>
  <p:sldIdLst>
    <p:sldId id="2147483553" r:id="rId4"/>
    <p:sldId id="2147483485" r:id="rId5"/>
    <p:sldId id="2147483428" r:id="rId6"/>
    <p:sldId id="2147483552" r:id="rId7"/>
    <p:sldId id="2147483397" r:id="rId8"/>
    <p:sldId id="2134806554" r:id="rId9"/>
    <p:sldId id="2134805869" r:id="rId10"/>
    <p:sldId id="2134806567" r:id="rId11"/>
    <p:sldId id="2134806585" r:id="rId12"/>
    <p:sldId id="2147483564" r:id="rId13"/>
    <p:sldId id="2134806569" r:id="rId14"/>
    <p:sldId id="2134806565" r:id="rId15"/>
    <p:sldId id="2147483561" r:id="rId16"/>
    <p:sldId id="2134806568" r:id="rId17"/>
    <p:sldId id="2134805878" r:id="rId18"/>
    <p:sldId id="2134806566" r:id="rId19"/>
    <p:sldId id="2134806101" r:id="rId20"/>
    <p:sldId id="2134806570" r:id="rId21"/>
    <p:sldId id="2134806572" r:id="rId22"/>
    <p:sldId id="2134806573" r:id="rId23"/>
    <p:sldId id="2134805887" r:id="rId24"/>
    <p:sldId id="2134806108" r:id="rId25"/>
    <p:sldId id="2147483565" r:id="rId26"/>
    <p:sldId id="2147483566" r:id="rId27"/>
    <p:sldId id="2134806576" r:id="rId28"/>
    <p:sldId id="2134806577" r:id="rId29"/>
    <p:sldId id="2134806551" r:id="rId30"/>
    <p:sldId id="2134806578" r:id="rId31"/>
    <p:sldId id="2134806579" r:id="rId32"/>
    <p:sldId id="2134806088" r:id="rId33"/>
    <p:sldId id="2134806580" r:id="rId34"/>
    <p:sldId id="2134806581" r:id="rId35"/>
    <p:sldId id="2134806582" r:id="rId36"/>
    <p:sldId id="2147483560" r:id="rId37"/>
    <p:sldId id="2134806535" r:id="rId38"/>
    <p:sldId id="2134806584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428"/>
            <p14:sldId id="2147483552"/>
            <p14:sldId id="2147483397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4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65"/>
            <p14:sldId id="214748356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7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6B1DFDC-421A-6E21-F265-80684ADE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45F6909B-45F3-FDE3-1E49-F100C1CF43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CB271282-3F68-0EA4-244F-D78F7B58B2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82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66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0.jpe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11.jpeg"/><Relationship Id="rId9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10.jpe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14.png"/><Relationship Id="rId10" Type="http://schemas.openxmlformats.org/officeDocument/2006/relationships/image" Target="../media/image72.png"/><Relationship Id="rId4" Type="http://schemas.openxmlformats.org/officeDocument/2006/relationships/image" Target="../media/image11.jpeg"/><Relationship Id="rId9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10.jpe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image" Target="../media/image76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28" Type="http://schemas.openxmlformats.org/officeDocument/2006/relationships/image" Target="../media/image102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11.jpe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Relationship Id="rId27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Décimaux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7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Multiplication de deux décimaux positifs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43011A4B-6EDD-4FCC-BC2F-A1CE3E08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4E3F46E-E2AA-FE2B-9168-BDED42584FB3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DF2F9F-569C-A068-85DF-7678F4CC686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324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01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24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324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B5198089-BF16-8CAC-53ED-9F795ED4F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39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45345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Entier naturel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décimal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La virgule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362534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Entier naturel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عدد صحيح طبيعي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Nombre décimal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عدد عشري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Produit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جداء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La virgule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الفاصلة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Multiplier deux nombres décimaux positifs.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952B3CF-A326-253A-CD5C-D09D8020F7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" r="-296" b="59990"/>
          <a:stretch>
            <a:fillRect/>
          </a:stretch>
        </p:blipFill>
        <p:spPr>
          <a:xfrm>
            <a:off x="856519" y="2699475"/>
            <a:ext cx="10509980" cy="130735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/>
              <p:nvPr/>
            </p:nvSpPr>
            <p:spPr>
              <a:xfrm>
                <a:off x="10167372" y="3332830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7372" y="3332830"/>
                <a:ext cx="145028" cy="315896"/>
              </a:xfrm>
              <a:prstGeom prst="rect">
                <a:avLst/>
              </a:prstGeom>
              <a:blipFill>
                <a:blip r:embed="rId4"/>
                <a:stretch>
                  <a:fillRect l="-4167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D04CA7-D1E2-7B76-D533-003064E1F848}"/>
                  </a:ext>
                </a:extLst>
              </p:cNvPr>
              <p:cNvSpPr/>
              <p:nvPr/>
            </p:nvSpPr>
            <p:spPr>
              <a:xfrm>
                <a:off x="6662172" y="3332830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4D04CA7-D1E2-7B76-D533-003064E1F8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172" y="3332830"/>
                <a:ext cx="145028" cy="315896"/>
              </a:xfrm>
              <a:prstGeom prst="rect">
                <a:avLst/>
              </a:prstGeom>
              <a:blipFill>
                <a:blip r:embed="rId4"/>
                <a:stretch>
                  <a:fillRect l="-4167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4826000" y="3106262"/>
            <a:ext cx="6156960" cy="900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4646A4B-893B-1640-9785-A2038080E8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529"/>
          <a:stretch>
            <a:fillRect/>
          </a:stretch>
        </p:blipFill>
        <p:spPr>
          <a:xfrm>
            <a:off x="856519" y="2769120"/>
            <a:ext cx="10478962" cy="171452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BDBA48-627F-7E9E-ECD5-EFC6AA749B21}"/>
              </a:ext>
            </a:extLst>
          </p:cNvPr>
          <p:cNvSpPr/>
          <p:nvPr/>
        </p:nvSpPr>
        <p:spPr>
          <a:xfrm>
            <a:off x="8278480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4D8475-205B-6B9A-AB87-F9CE664E6C01}"/>
              </a:ext>
            </a:extLst>
          </p:cNvPr>
          <p:cNvSpPr/>
          <p:nvPr/>
        </p:nvSpPr>
        <p:spPr>
          <a:xfrm>
            <a:off x="8278479" y="39033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3722E4-AE46-12F4-74AD-50DC1C249C76}"/>
              </a:ext>
            </a:extLst>
          </p:cNvPr>
          <p:cNvSpPr/>
          <p:nvPr/>
        </p:nvSpPr>
        <p:spPr>
          <a:xfrm>
            <a:off x="8922716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6399E6-AD38-ADB1-D0C1-930B14EE3E19}"/>
              </a:ext>
            </a:extLst>
          </p:cNvPr>
          <p:cNvSpPr/>
          <p:nvPr/>
        </p:nvSpPr>
        <p:spPr>
          <a:xfrm>
            <a:off x="8922715" y="39033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14EBEC-A12C-9B34-089A-A39B8DB8F984}"/>
              </a:ext>
            </a:extLst>
          </p:cNvPr>
          <p:cNvSpPr/>
          <p:nvPr/>
        </p:nvSpPr>
        <p:spPr>
          <a:xfrm>
            <a:off x="9640810" y="33694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70F456-4181-306C-4B0E-9DEBE1CC58CA}"/>
              </a:ext>
            </a:extLst>
          </p:cNvPr>
          <p:cNvSpPr/>
          <p:nvPr/>
        </p:nvSpPr>
        <p:spPr>
          <a:xfrm>
            <a:off x="9570315" y="3903318"/>
            <a:ext cx="566928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2B662F-688D-3EFA-0899-55DA9A3C2305}"/>
              </a:ext>
            </a:extLst>
          </p:cNvPr>
          <p:cNvSpPr/>
          <p:nvPr/>
        </p:nvSpPr>
        <p:spPr>
          <a:xfrm>
            <a:off x="10351338" y="3626382"/>
            <a:ext cx="62362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0,42</a:t>
            </a:r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6424469" y="2849880"/>
            <a:ext cx="4700731" cy="1833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  <p:bldP spid="8" grpId="0" animBg="1"/>
      <p:bldP spid="9" grpId="0" animBg="1"/>
      <p:bldP spid="13" grpId="0" animBg="1"/>
      <p:bldP spid="14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7D67E9D-0494-E419-1E0B-0A53CEB1E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19" y="1795234"/>
            <a:ext cx="10478962" cy="326753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2C3C89F-A522-B095-D557-1D4AECE6FE0A}"/>
                  </a:ext>
                </a:extLst>
              </p:cNvPr>
              <p:cNvSpPr/>
              <p:nvPr/>
            </p:nvSpPr>
            <p:spPr>
              <a:xfrm>
                <a:off x="10156981" y="2428821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2C3C89F-A522-B095-D557-1D4AECE6FE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981" y="2428821"/>
                <a:ext cx="145028" cy="315896"/>
              </a:xfrm>
              <a:prstGeom prst="rect">
                <a:avLst/>
              </a:prstGeom>
              <a:blipFill>
                <a:blip r:embed="rId5"/>
                <a:stretch>
                  <a:fillRect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8A0FA4-CE5E-E4A0-81C7-EE73CE97E46E}"/>
                  </a:ext>
                </a:extLst>
              </p:cNvPr>
              <p:cNvSpPr/>
              <p:nvPr/>
            </p:nvSpPr>
            <p:spPr>
              <a:xfrm>
                <a:off x="6651781" y="2428821"/>
                <a:ext cx="145028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8A0FA4-CE5E-E4A0-81C7-EE73CE97E4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781" y="2428821"/>
                <a:ext cx="145028" cy="315896"/>
              </a:xfrm>
              <a:prstGeom prst="rect">
                <a:avLst/>
              </a:prstGeom>
              <a:blipFill>
                <a:blip r:embed="rId5"/>
                <a:stretch>
                  <a:fillRect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E0E8E0C3-F46F-2C6E-7301-447D9C352E68}"/>
              </a:ext>
            </a:extLst>
          </p:cNvPr>
          <p:cNvSpPr/>
          <p:nvPr/>
        </p:nvSpPr>
        <p:spPr>
          <a:xfrm>
            <a:off x="8247308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A1644F-B100-15EA-469E-13838583E863}"/>
              </a:ext>
            </a:extLst>
          </p:cNvPr>
          <p:cNvSpPr/>
          <p:nvPr/>
        </p:nvSpPr>
        <p:spPr>
          <a:xfrm>
            <a:off x="8247307" y="44748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554DD1-043C-BCDD-3B8A-CCBF49E34A36}"/>
              </a:ext>
            </a:extLst>
          </p:cNvPr>
          <p:cNvSpPr/>
          <p:nvPr/>
        </p:nvSpPr>
        <p:spPr>
          <a:xfrm>
            <a:off x="8891544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D00DE7-9A46-A124-F4EF-3D8878BEDCDA}"/>
              </a:ext>
            </a:extLst>
          </p:cNvPr>
          <p:cNvSpPr/>
          <p:nvPr/>
        </p:nvSpPr>
        <p:spPr>
          <a:xfrm>
            <a:off x="8891543" y="4474818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74C656-CAFD-8E09-07DD-7038090A810F}"/>
              </a:ext>
            </a:extLst>
          </p:cNvPr>
          <p:cNvSpPr/>
          <p:nvPr/>
        </p:nvSpPr>
        <p:spPr>
          <a:xfrm>
            <a:off x="9609638" y="3940925"/>
            <a:ext cx="42594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43A121-FCC2-53DC-70C3-2B8AF3FD704E}"/>
              </a:ext>
            </a:extLst>
          </p:cNvPr>
          <p:cNvSpPr/>
          <p:nvPr/>
        </p:nvSpPr>
        <p:spPr>
          <a:xfrm>
            <a:off x="9539143" y="4474818"/>
            <a:ext cx="566928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36FABE-5DE2-B459-6EBD-5DAF1C566D17}"/>
              </a:ext>
            </a:extLst>
          </p:cNvPr>
          <p:cNvSpPr/>
          <p:nvPr/>
        </p:nvSpPr>
        <p:spPr>
          <a:xfrm>
            <a:off x="10320166" y="4197882"/>
            <a:ext cx="623621" cy="386977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0,42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multiplier deux nombres décimaux positifs.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23272B-BBCF-B54E-4CC8-70569B91C580}"/>
              </a:ext>
            </a:extLst>
          </p:cNvPr>
          <p:cNvSpPr/>
          <p:nvPr/>
        </p:nvSpPr>
        <p:spPr>
          <a:xfrm>
            <a:off x="2657817" y="1366358"/>
            <a:ext cx="5731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sz="3600" dirty="0"/>
              <a:t>Posons et calculons : 7,4 x 2,1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558B564-25F9-1732-1FDE-8841CE06E880}"/>
              </a:ext>
            </a:extLst>
          </p:cNvPr>
          <p:cNvGrpSpPr/>
          <p:nvPr/>
        </p:nvGrpSpPr>
        <p:grpSpPr>
          <a:xfrm>
            <a:off x="4270920" y="3732834"/>
            <a:ext cx="3777810" cy="584775"/>
            <a:chOff x="4270920" y="3732834"/>
            <a:chExt cx="3777810" cy="584775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7C2E44F-344D-2CC7-7F45-9E5B2D1F0B73}"/>
                </a:ext>
              </a:extLst>
            </p:cNvPr>
            <p:cNvSpPr txBox="1"/>
            <p:nvPr/>
          </p:nvSpPr>
          <p:spPr>
            <a:xfrm>
              <a:off x="4270920" y="3732834"/>
              <a:ext cx="104294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74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525F1647-CC6B-F6E7-7BA5-CACA67210980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250257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MA" sz="2400" b="1" dirty="0">
                      <a:solidFill>
                        <a:srgbClr val="7030A0"/>
                      </a:solidFill>
                    </a:rPr>
                    <a:t>7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1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525F1647-CC6B-F6E7-7BA5-CACA672109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250257" cy="461665"/>
                </a:xfrm>
                <a:prstGeom prst="rect">
                  <a:avLst/>
                </a:prstGeom>
                <a:blipFill>
                  <a:blip r:embed="rId3"/>
                  <a:stretch>
                    <a:fillRect t="-9211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19DB14C5-6C0D-93D7-10FD-0D5DE9882CF5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C181614-6B64-89F6-F7FB-477135BFC8CD}"/>
              </a:ext>
            </a:extLst>
          </p:cNvPr>
          <p:cNvGrpSpPr/>
          <p:nvPr/>
        </p:nvGrpSpPr>
        <p:grpSpPr>
          <a:xfrm>
            <a:off x="3772086" y="4185305"/>
            <a:ext cx="4263582" cy="584775"/>
            <a:chOff x="3772086" y="4185305"/>
            <a:chExt cx="4263582" cy="584775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4DFB8EE-63D1-DBBE-1614-D6AE9C66CBF2}"/>
                </a:ext>
              </a:extLst>
            </p:cNvPr>
            <p:cNvSpPr txBox="1"/>
            <p:nvPr/>
          </p:nvSpPr>
          <p:spPr>
            <a:xfrm>
              <a:off x="3772086" y="4185305"/>
              <a:ext cx="115320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148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4ADC4F36-0623-F236-1E49-EF8C479BC67A}"/>
                    </a:ext>
                  </a:extLst>
                </p:cNvPr>
                <p:cNvSpPr txBox="1"/>
                <p:nvPr/>
              </p:nvSpPr>
              <p:spPr>
                <a:xfrm>
                  <a:off x="6785411" y="4304184"/>
                  <a:ext cx="1250257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MA" sz="2400" b="1" dirty="0">
                      <a:solidFill>
                        <a:srgbClr val="C00000"/>
                      </a:solidFill>
                    </a:rPr>
                    <a:t>7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2</a:t>
                  </a:r>
                </a:p>
              </p:txBody>
            </p:sp>
          </mc:Choice>
          <mc:Fallback xmlns="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4ADC4F36-0623-F236-1E49-EF8C479BC6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5411" y="4304184"/>
                  <a:ext cx="1250257" cy="461665"/>
                </a:xfrm>
                <a:prstGeom prst="rect">
                  <a:avLst/>
                </a:prstGeom>
                <a:blipFill>
                  <a:blip r:embed="rId4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294F9F4F-B75C-94F8-5D81-0832C58FD846}"/>
                </a:ext>
              </a:extLst>
            </p:cNvPr>
            <p:cNvCxnSpPr/>
            <p:nvPr/>
          </p:nvCxnSpPr>
          <p:spPr>
            <a:xfrm flipH="1" flipV="1">
              <a:off x="5855994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6E3401B-9C8E-7525-CAA2-F6A678542EFD}"/>
              </a:ext>
            </a:extLst>
          </p:cNvPr>
          <p:cNvGrpSpPr/>
          <p:nvPr/>
        </p:nvGrpSpPr>
        <p:grpSpPr>
          <a:xfrm>
            <a:off x="3681851" y="2550840"/>
            <a:ext cx="1810783" cy="1123550"/>
            <a:chOff x="3681851" y="2550840"/>
            <a:chExt cx="1810783" cy="1123550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EBE9C1A7-DD06-2EC6-C1F4-C46F78C5C630}"/>
                </a:ext>
              </a:extLst>
            </p:cNvPr>
            <p:cNvSpPr txBox="1"/>
            <p:nvPr/>
          </p:nvSpPr>
          <p:spPr>
            <a:xfrm>
              <a:off x="3979823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7,4</a:t>
              </a:r>
              <a:endParaRPr lang="en-US" sz="3200" b="1" spc="600" dirty="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E7B8DB1B-63A5-7D6B-7FB5-9DB73BEDF835}"/>
                </a:ext>
              </a:extLst>
            </p:cNvPr>
            <p:cNvSpPr txBox="1"/>
            <p:nvPr/>
          </p:nvSpPr>
          <p:spPr>
            <a:xfrm>
              <a:off x="4111365" y="3089615"/>
              <a:ext cx="125025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2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1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9CCBACDA-734E-FA5F-8E30-714271409AA8}"/>
                    </a:ext>
                  </a:extLst>
                </p:cNvPr>
                <p:cNvSpPr/>
                <p:nvPr/>
              </p:nvSpPr>
              <p:spPr>
                <a:xfrm>
                  <a:off x="3681851" y="2905954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851" y="2905954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1DBA420-C3AF-B7FE-0F68-D4DBA2E61E2F}"/>
              </a:ext>
            </a:extLst>
          </p:cNvPr>
          <p:cNvCxnSpPr/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0078542-3121-20A2-7CAF-9380DE1A90DD}"/>
                  </a:ext>
                </a:extLst>
              </p:cNvPr>
              <p:cNvSpPr/>
              <p:nvPr/>
            </p:nvSpPr>
            <p:spPr>
              <a:xfrm>
                <a:off x="3130165" y="4001614"/>
                <a:ext cx="485565" cy="432414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0078542-3121-20A2-7CAF-9380DE1A9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4001614"/>
                <a:ext cx="485565" cy="432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BAED4B78-12C6-9C48-66E7-7BE15C19085F}"/>
              </a:ext>
            </a:extLst>
          </p:cNvPr>
          <p:cNvCxnSpPr/>
          <p:nvPr/>
        </p:nvCxnSpPr>
        <p:spPr>
          <a:xfrm>
            <a:off x="3273603" y="4838737"/>
            <a:ext cx="25957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6EF9E452-EB72-5E03-B88B-63C4F81BB8F9}"/>
              </a:ext>
            </a:extLst>
          </p:cNvPr>
          <p:cNvSpPr txBox="1"/>
          <p:nvPr/>
        </p:nvSpPr>
        <p:spPr>
          <a:xfrm>
            <a:off x="3729247" y="4899093"/>
            <a:ext cx="15128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15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54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E34BFC5-C940-36FB-2CE6-8351D38ABA8F}"/>
              </a:ext>
            </a:extLst>
          </p:cNvPr>
          <p:cNvSpPr/>
          <p:nvPr/>
        </p:nvSpPr>
        <p:spPr>
          <a:xfrm>
            <a:off x="4831941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E3C334E-33F9-57B4-FE18-448CE17C61F4}"/>
              </a:ext>
            </a:extLst>
          </p:cNvPr>
          <p:cNvSpPr txBox="1"/>
          <p:nvPr/>
        </p:nvSpPr>
        <p:spPr>
          <a:xfrm>
            <a:off x="4343225" y="4890756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6BC263AA-F1E0-1D9D-79A6-B9C6B7604AA0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46" name="Rectangle à coins arrondis 32">
              <a:extLst>
                <a:ext uri="{FF2B5EF4-FFF2-40B4-BE49-F238E27FC236}">
                  <a16:creationId xmlns:a16="http://schemas.microsoft.com/office/drawing/2014/main" id="{D388B8D4-37A0-9604-987C-419764795F86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47" name="Flèche droite 46">
              <a:extLst>
                <a:ext uri="{FF2B5EF4-FFF2-40B4-BE49-F238E27FC236}">
                  <a16:creationId xmlns:a16="http://schemas.microsoft.com/office/drawing/2014/main" id="{D6543223-CE6C-F6BB-931D-0CEB142F01D7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C57C7BD9-0994-292C-7562-5C4B69D3F734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49" name="Rectangle à coins arrondis 33">
              <a:extLst>
                <a:ext uri="{FF2B5EF4-FFF2-40B4-BE49-F238E27FC236}">
                  <a16:creationId xmlns:a16="http://schemas.microsoft.com/office/drawing/2014/main" id="{F55985A2-60F7-AC0F-4F76-4F688290E7F7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50" name="Flèche droite 47">
              <a:extLst>
                <a:ext uri="{FF2B5EF4-FFF2-40B4-BE49-F238E27FC236}">
                  <a16:creationId xmlns:a16="http://schemas.microsoft.com/office/drawing/2014/main" id="{CF602CE5-FE02-733A-F6A8-BDAC9AD3C2A2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BC9BD518-2B71-F31E-6548-456D3DF1F41F}"/>
              </a:ext>
            </a:extLst>
          </p:cNvPr>
          <p:cNvGrpSpPr/>
          <p:nvPr/>
        </p:nvGrpSpPr>
        <p:grpSpPr>
          <a:xfrm>
            <a:off x="4542384" y="5147241"/>
            <a:ext cx="4482573" cy="380945"/>
            <a:chOff x="4542385" y="5147241"/>
            <a:chExt cx="4325921" cy="380945"/>
          </a:xfrm>
        </p:grpSpPr>
        <p:sp>
          <p:nvSpPr>
            <p:cNvPr id="52" name="Accolade ouvrante 51">
              <a:extLst>
                <a:ext uri="{FF2B5EF4-FFF2-40B4-BE49-F238E27FC236}">
                  <a16:creationId xmlns:a16="http://schemas.microsoft.com/office/drawing/2014/main" id="{597C4088-72CF-F161-8148-C60169EF6601}"/>
                </a:ext>
              </a:extLst>
            </p:cNvPr>
            <p:cNvSpPr/>
            <p:nvPr/>
          </p:nvSpPr>
          <p:spPr>
            <a:xfrm rot="16200000">
              <a:off x="4704385" y="5222186"/>
              <a:ext cx="144000" cy="46800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Connecteur en angle 53">
              <a:extLst>
                <a:ext uri="{FF2B5EF4-FFF2-40B4-BE49-F238E27FC236}">
                  <a16:creationId xmlns:a16="http://schemas.microsoft.com/office/drawing/2014/main" id="{21CAEBBB-6212-736F-FF72-1460FCFC7D5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882985" y="3449919"/>
              <a:ext cx="288000" cy="3682643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D6D7075E-0C20-5216-BD56-EE4D766673DF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476E664E-FCC2-C84D-4DCB-3F8C3C585A85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57" name="Rectangle à coins arrondis 34">
                <a:extLst>
                  <a:ext uri="{FF2B5EF4-FFF2-40B4-BE49-F238E27FC236}">
                    <a16:creationId xmlns:a16="http://schemas.microsoft.com/office/drawing/2014/main" id="{4D57DF1C-4356-48A8-E66C-9EEA954A5371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2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8" name="Flèche vers le bas 48">
                <a:extLst>
                  <a:ext uri="{FF2B5EF4-FFF2-40B4-BE49-F238E27FC236}">
                    <a16:creationId xmlns:a16="http://schemas.microsoft.com/office/drawing/2014/main" id="{B71E890F-02B5-26B8-D82A-0A21449D62A0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5147A0A9-8DD0-E7B1-09DA-1EF3D4C29349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1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9" grpId="0"/>
      <p:bldP spid="43" grpId="0" animBg="1"/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1EB171D-AF88-01DC-D170-65785AA60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28" t="12240" r="7437" b="7309"/>
          <a:stretch>
            <a:fillRect/>
          </a:stretch>
        </p:blipFill>
        <p:spPr>
          <a:xfrm>
            <a:off x="3028374" y="1487778"/>
            <a:ext cx="5518722" cy="388244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9DE2-D4BD-232A-BBCC-3AC8764E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8E3B3F4-8EC8-07F9-7A2A-DF7364B0779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autre exemple, cette fois avec retenue.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4A6C1A-0414-2931-1065-1A52156CE5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D1F89E-1A0C-F6BF-8E9E-497518693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42B432-8273-89C2-3C6D-79D281BDA9A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29A5A2-0B0B-A63B-E7B9-F739AA1F0C62}"/>
              </a:ext>
            </a:extLst>
          </p:cNvPr>
          <p:cNvSpPr/>
          <p:nvPr/>
        </p:nvSpPr>
        <p:spPr>
          <a:xfrm>
            <a:off x="2657818" y="1366358"/>
            <a:ext cx="6159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3600" dirty="0"/>
              <a:t>Posons et calculons : 15,23 x 3,2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0D59419-9E2B-D011-C1D0-1B4E02361822}"/>
              </a:ext>
            </a:extLst>
          </p:cNvPr>
          <p:cNvGrpSpPr/>
          <p:nvPr/>
        </p:nvGrpSpPr>
        <p:grpSpPr>
          <a:xfrm>
            <a:off x="3979824" y="3732834"/>
            <a:ext cx="4233339" cy="584775"/>
            <a:chOff x="3979824" y="3732834"/>
            <a:chExt cx="4233339" cy="584775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780FB14-CB58-CEFD-9541-7BF6CFED3FEE}"/>
                </a:ext>
              </a:extLst>
            </p:cNvPr>
            <p:cNvSpPr txBox="1"/>
            <p:nvPr/>
          </p:nvSpPr>
          <p:spPr>
            <a:xfrm>
              <a:off x="3979824" y="3732834"/>
              <a:ext cx="133403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3046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60193689-C0A0-CDFF-CDAF-C06C9474CFC7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7030A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2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60193689-C0A0-CDFF-CDAF-C06C9474CF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3448" t="-9211" r="-3448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8DA98F-3C5B-2F81-12DB-B3EDDD8B5CA4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D8746C1-6DA4-A83A-02D2-5D5C8797D6E3}"/>
              </a:ext>
            </a:extLst>
          </p:cNvPr>
          <p:cNvGrpSpPr/>
          <p:nvPr/>
        </p:nvGrpSpPr>
        <p:grpSpPr>
          <a:xfrm>
            <a:off x="3629732" y="4185305"/>
            <a:ext cx="4552063" cy="584775"/>
            <a:chOff x="3629732" y="4185305"/>
            <a:chExt cx="4552063" cy="584775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A657933-BD49-A81E-25B3-645381BA1D8B}"/>
                </a:ext>
              </a:extLst>
            </p:cNvPr>
            <p:cNvSpPr txBox="1"/>
            <p:nvPr/>
          </p:nvSpPr>
          <p:spPr>
            <a:xfrm>
              <a:off x="3629732" y="4185305"/>
              <a:ext cx="148259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4569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799E4CA0-1A06-D478-293B-A00B528F1F3F}"/>
                    </a:ext>
                  </a:extLst>
                </p:cNvPr>
                <p:cNvSpPr txBox="1"/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C0000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3</a:t>
                  </a:r>
                </a:p>
              </p:txBody>
            </p:sp>
          </mc:Choice>
          <mc:Fallback xmlns=""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799E4CA0-1A06-D478-293B-A00B528F1F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6393" t="-10526" r="-6849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E9F76D35-77E4-D826-04A3-3CE4FB7CCF7D}"/>
                </a:ext>
              </a:extLst>
            </p:cNvPr>
            <p:cNvCxnSpPr/>
            <p:nvPr/>
          </p:nvCxnSpPr>
          <p:spPr>
            <a:xfrm flipH="1" flipV="1">
              <a:off x="5876776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DB6E798-513B-A281-17E2-69AE2A8FFA09}"/>
              </a:ext>
            </a:extLst>
          </p:cNvPr>
          <p:cNvGrpSpPr/>
          <p:nvPr/>
        </p:nvGrpSpPr>
        <p:grpSpPr>
          <a:xfrm>
            <a:off x="3432467" y="2550840"/>
            <a:ext cx="1908463" cy="1123550"/>
            <a:chOff x="3432467" y="2550840"/>
            <a:chExt cx="1908463" cy="1123550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1B6A35CF-71DE-510D-491F-E997862D037C}"/>
                </a:ext>
              </a:extLst>
            </p:cNvPr>
            <p:cNvSpPr txBox="1"/>
            <p:nvPr/>
          </p:nvSpPr>
          <p:spPr>
            <a:xfrm>
              <a:off x="3823958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15,23</a:t>
              </a:r>
              <a:endParaRPr lang="en-US" sz="3200" b="1" spc="600" dirty="0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392903F-0D24-8691-51E5-4072510A4DDF}"/>
                </a:ext>
              </a:extLst>
            </p:cNvPr>
            <p:cNvSpPr txBox="1"/>
            <p:nvPr/>
          </p:nvSpPr>
          <p:spPr>
            <a:xfrm>
              <a:off x="4339968" y="3089615"/>
              <a:ext cx="100096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3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2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EAEB074-DE1B-E152-4AD8-420CB3B10AE1}"/>
                    </a:ext>
                  </a:extLst>
                </p:cNvPr>
                <p:cNvSpPr/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EAEB074-DE1B-E152-4AD8-420CB3B10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599E0B8-8982-DC34-0129-1B767055AE00}"/>
              </a:ext>
            </a:extLst>
          </p:cNvPr>
          <p:cNvCxnSpPr>
            <a:cxnSpLocks/>
          </p:cNvCxnSpPr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20F6536-1B39-2C80-721F-BC987744B77C}"/>
                  </a:ext>
                </a:extLst>
              </p:cNvPr>
              <p:cNvSpPr/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20F6536-1B39-2C80-721F-BC987744B7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E1161EE-E8D2-D4AB-C444-5B3A2B22B0F7}"/>
              </a:ext>
            </a:extLst>
          </p:cNvPr>
          <p:cNvCxnSpPr>
            <a:cxnSpLocks/>
          </p:cNvCxnSpPr>
          <p:nvPr/>
        </p:nvCxnSpPr>
        <p:spPr>
          <a:xfrm>
            <a:off x="3329245" y="4838737"/>
            <a:ext cx="23597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EAFC132E-20B5-5BB4-9B1B-EB50CDD68285}"/>
              </a:ext>
            </a:extLst>
          </p:cNvPr>
          <p:cNvSpPr txBox="1"/>
          <p:nvPr/>
        </p:nvSpPr>
        <p:spPr>
          <a:xfrm>
            <a:off x="3616921" y="4907395"/>
            <a:ext cx="17567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48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736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3D6F38D-4B78-CABC-86B0-292B9592E083}"/>
              </a:ext>
            </a:extLst>
          </p:cNvPr>
          <p:cNvSpPr/>
          <p:nvPr/>
        </p:nvSpPr>
        <p:spPr>
          <a:xfrm>
            <a:off x="4967024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CF18815-3CC6-D247-78D2-7F560CEDCA26}"/>
              </a:ext>
            </a:extLst>
          </p:cNvPr>
          <p:cNvSpPr txBox="1"/>
          <p:nvPr/>
        </p:nvSpPr>
        <p:spPr>
          <a:xfrm>
            <a:off x="4260097" y="4911538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B95C60D-BF08-C89E-C237-227B91E3BFC2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35" name="Rectangle à coins arrondis 32">
              <a:extLst>
                <a:ext uri="{FF2B5EF4-FFF2-40B4-BE49-F238E27FC236}">
                  <a16:creationId xmlns:a16="http://schemas.microsoft.com/office/drawing/2014/main" id="{5AC977C0-DD94-B8CD-2930-14E384DBAE8D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2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6" name="Flèche droite 46">
              <a:extLst>
                <a:ext uri="{FF2B5EF4-FFF2-40B4-BE49-F238E27FC236}">
                  <a16:creationId xmlns:a16="http://schemas.microsoft.com/office/drawing/2014/main" id="{AB151E1A-445C-E729-4698-795E5FE86CD1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AA6141DD-3072-26DF-7747-C64FEEB60343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38" name="Rectangle à coins arrondis 33">
              <a:extLst>
                <a:ext uri="{FF2B5EF4-FFF2-40B4-BE49-F238E27FC236}">
                  <a16:creationId xmlns:a16="http://schemas.microsoft.com/office/drawing/2014/main" id="{774FCFA5-711B-983B-2761-4B6DDC03CF5E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9" name="Flèche droite 47">
              <a:extLst>
                <a:ext uri="{FF2B5EF4-FFF2-40B4-BE49-F238E27FC236}">
                  <a16:creationId xmlns:a16="http://schemas.microsoft.com/office/drawing/2014/main" id="{C7F1E737-B7D1-5E01-6C10-C44078F7DFBC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26776164-1DFA-FA30-9DF7-10483C7984E6}"/>
              </a:ext>
            </a:extLst>
          </p:cNvPr>
          <p:cNvGrpSpPr/>
          <p:nvPr/>
        </p:nvGrpSpPr>
        <p:grpSpPr>
          <a:xfrm>
            <a:off x="4417691" y="5147240"/>
            <a:ext cx="4607266" cy="412113"/>
            <a:chOff x="4422048" y="5147240"/>
            <a:chExt cx="4446258" cy="412113"/>
          </a:xfrm>
        </p:grpSpPr>
        <p:sp>
          <p:nvSpPr>
            <p:cNvPr id="41" name="Accolade ouvrante 40">
              <a:extLst>
                <a:ext uri="{FF2B5EF4-FFF2-40B4-BE49-F238E27FC236}">
                  <a16:creationId xmlns:a16="http://schemas.microsoft.com/office/drawing/2014/main" id="{64829DF4-2FE4-DD50-8982-8999C250CC00}"/>
                </a:ext>
              </a:extLst>
            </p:cNvPr>
            <p:cNvSpPr/>
            <p:nvPr/>
          </p:nvSpPr>
          <p:spPr>
            <a:xfrm rot="16200000">
              <a:off x="4714838" y="5122563"/>
              <a:ext cx="144000" cy="72958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2" name="Connecteur en angle 53">
              <a:extLst>
                <a:ext uri="{FF2B5EF4-FFF2-40B4-BE49-F238E27FC236}">
                  <a16:creationId xmlns:a16="http://schemas.microsoft.com/office/drawing/2014/main" id="{5426FDEB-9AD6-139E-6F0E-94B5EF6205E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0355" y="3467289"/>
              <a:ext cx="288000" cy="3647902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CB750865-A39F-F396-CB30-CAE01CD49688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7B885DD2-E2F5-D50D-61AC-43B0E69FCB26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46" name="Rectangle à coins arrondis 34">
                <a:extLst>
                  <a:ext uri="{FF2B5EF4-FFF2-40B4-BE49-F238E27FC236}">
                    <a16:creationId xmlns:a16="http://schemas.microsoft.com/office/drawing/2014/main" id="{A8FDD53A-407E-62AD-DEB4-0B95B99BE427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3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7" name="Flèche vers le bas 48">
                <a:extLst>
                  <a:ext uri="{FF2B5EF4-FFF2-40B4-BE49-F238E27FC236}">
                    <a16:creationId xmlns:a16="http://schemas.microsoft.com/office/drawing/2014/main" id="{965C8971-3F40-291F-CBB7-97289D569DD1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6AE9E1BA-3454-95F5-BDF3-36D8C9AA669C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2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0" name="Ellipse 49">
            <a:extLst>
              <a:ext uri="{FF2B5EF4-FFF2-40B4-BE49-F238E27FC236}">
                <a16:creationId xmlns:a16="http://schemas.microsoft.com/office/drawing/2014/main" id="{3EF1438A-06C0-F5CE-4EC8-5CCDA820B440}"/>
              </a:ext>
            </a:extLst>
          </p:cNvPr>
          <p:cNvSpPr/>
          <p:nvPr/>
        </p:nvSpPr>
        <p:spPr>
          <a:xfrm>
            <a:off x="3700561" y="2367922"/>
            <a:ext cx="252000" cy="324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28CC937-7EFD-2F48-7188-36222AB63EAD}"/>
              </a:ext>
            </a:extLst>
          </p:cNvPr>
          <p:cNvSpPr/>
          <p:nvPr/>
        </p:nvSpPr>
        <p:spPr>
          <a:xfrm>
            <a:off x="3700561" y="2004940"/>
            <a:ext cx="252000" cy="324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5813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 animBg="1"/>
      <p:bldP spid="33" grpId="0"/>
      <p:bldP spid="50" grpId="0" animBg="1"/>
      <p:bldP spid="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F585-6D0C-E82D-96C1-F20B45968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1D0B511-30AE-36C9-A78B-9321FE408C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ED6C9F-D76E-A696-6AB7-A9A1256E78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A415A8-D1AE-10B1-D543-D6C0A14AF53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C1250DD-F49B-9DB1-5B75-1A2DEF2B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015D82-E5B9-321C-4C06-9B955E901F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163"/>
          <a:stretch>
            <a:fillRect/>
          </a:stretch>
        </p:blipFill>
        <p:spPr>
          <a:xfrm>
            <a:off x="3309641" y="1466549"/>
            <a:ext cx="4956188" cy="43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20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8DAEA02-96E8-C256-C8F6-1DC932011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000" y="1025462"/>
            <a:ext cx="7518959" cy="5152516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/>
              <p:nvPr/>
            </p:nvSpPr>
            <p:spPr>
              <a:xfrm>
                <a:off x="7460553" y="2145488"/>
                <a:ext cx="509627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553" y="2145488"/>
                <a:ext cx="509627" cy="315896"/>
              </a:xfrm>
              <a:prstGeom prst="rect">
                <a:avLst/>
              </a:prstGeom>
              <a:blipFill>
                <a:blip r:embed="rId5"/>
                <a:stretch>
                  <a:fillRect r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/>
              <p:nvPr/>
            </p:nvSpPr>
            <p:spPr>
              <a:xfrm>
                <a:off x="7070908" y="2527723"/>
                <a:ext cx="902835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𝟏𝟐𝟒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908" y="2527723"/>
                <a:ext cx="902835" cy="315896"/>
              </a:xfrm>
              <a:prstGeom prst="rect">
                <a:avLst/>
              </a:prstGeom>
              <a:blipFill>
                <a:blip r:embed="rId6"/>
                <a:stretch>
                  <a:fillRect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BCBEFF-0ACF-5D45-6091-F141AD2D3885}"/>
              </a:ext>
            </a:extLst>
          </p:cNvPr>
          <p:cNvCxnSpPr/>
          <p:nvPr/>
        </p:nvCxnSpPr>
        <p:spPr>
          <a:xfrm>
            <a:off x="6890854" y="2885183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/>
              <p:nvPr/>
            </p:nvSpPr>
            <p:spPr>
              <a:xfrm>
                <a:off x="7015606" y="2947068"/>
                <a:ext cx="993119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606" y="2947068"/>
                <a:ext cx="993119" cy="315896"/>
              </a:xfrm>
              <a:prstGeom prst="rect">
                <a:avLst/>
              </a:prstGeom>
              <a:blipFill>
                <a:blip r:embed="rId7"/>
                <a:stretch>
                  <a:fillRect r="-6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/>
              <p:nvPr/>
            </p:nvSpPr>
            <p:spPr>
              <a:xfrm>
                <a:off x="6717283" y="2355745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283" y="2355745"/>
                <a:ext cx="287671" cy="237337"/>
              </a:xfrm>
              <a:prstGeom prst="rect">
                <a:avLst/>
              </a:prstGeom>
              <a:blipFill>
                <a:blip r:embed="rId8"/>
                <a:stretch>
                  <a:fillRect r="-44681" b="-17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B26D5F-036D-399F-2918-992AF94E837C}"/>
                  </a:ext>
                </a:extLst>
              </p:cNvPr>
              <p:cNvSpPr/>
              <p:nvPr/>
            </p:nvSpPr>
            <p:spPr>
              <a:xfrm>
                <a:off x="7619548" y="5030958"/>
                <a:ext cx="902836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𝟓𝟐𝟎𝟒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FB26D5F-036D-399F-2918-992AF94E8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548" y="5030958"/>
                <a:ext cx="902836" cy="315896"/>
              </a:xfrm>
              <a:prstGeom prst="rect">
                <a:avLst/>
              </a:prstGeom>
              <a:blipFill>
                <a:blip r:embed="rId9"/>
                <a:stretch>
                  <a:fillRect r="-14865" b="-1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0C81482-6592-4E59-3AB0-3742306A7A2F}"/>
                  </a:ext>
                </a:extLst>
              </p:cNvPr>
              <p:cNvSpPr/>
              <p:nvPr/>
            </p:nvSpPr>
            <p:spPr>
              <a:xfrm>
                <a:off x="7433310" y="5413193"/>
                <a:ext cx="1092431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𝟔𝟓𝟎𝟓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0C81482-6592-4E59-3AB0-3742306A7A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310" y="5413193"/>
                <a:ext cx="1092431" cy="3158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8688193-D4CD-F266-9CCF-039A97B55660}"/>
              </a:ext>
            </a:extLst>
          </p:cNvPr>
          <p:cNvCxnSpPr/>
          <p:nvPr/>
        </p:nvCxnSpPr>
        <p:spPr>
          <a:xfrm>
            <a:off x="7276934" y="5770653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B8207B-4248-182A-D2C6-6714F1248EBC}"/>
                  </a:ext>
                </a:extLst>
              </p:cNvPr>
              <p:cNvSpPr/>
              <p:nvPr/>
            </p:nvSpPr>
            <p:spPr>
              <a:xfrm>
                <a:off x="7419328" y="5832538"/>
                <a:ext cx="1201674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9B8207B-4248-182A-D2C6-6714F1248E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328" y="5832538"/>
                <a:ext cx="1201674" cy="3158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8635B11-06D6-F138-F69E-987C3E18D140}"/>
                  </a:ext>
                </a:extLst>
              </p:cNvPr>
              <p:cNvSpPr/>
              <p:nvPr/>
            </p:nvSpPr>
            <p:spPr>
              <a:xfrm>
                <a:off x="7103363" y="5241215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8635B11-06D6-F138-F69E-987C3E18D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363" y="5241215"/>
                <a:ext cx="287671" cy="237337"/>
              </a:xfrm>
              <a:prstGeom prst="rect">
                <a:avLst/>
              </a:prstGeom>
              <a:blipFill>
                <a:blip r:embed="rId12"/>
                <a:stretch>
                  <a:fillRect r="-46809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31" grpId="0" animBg="1"/>
      <p:bldP spid="8" grpId="0"/>
      <p:bldP spid="11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323A531E-614E-A1E6-A9DE-B994EF415F83}"/>
              </a:ext>
            </a:extLst>
          </p:cNvPr>
          <p:cNvGrpSpPr/>
          <p:nvPr/>
        </p:nvGrpSpPr>
        <p:grpSpPr>
          <a:xfrm>
            <a:off x="675518" y="1310640"/>
            <a:ext cx="10840963" cy="4286201"/>
            <a:chOff x="675518" y="1310640"/>
            <a:chExt cx="10840963" cy="428620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6CE0E14-1D5E-D661-92A1-F86D55B68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518" y="1499918"/>
              <a:ext cx="10840963" cy="3858163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04BC02-0DDE-15FC-3F7B-E7F8CFE34215}"/>
                </a:ext>
              </a:extLst>
            </p:cNvPr>
            <p:cNvSpPr/>
            <p:nvPr/>
          </p:nvSpPr>
          <p:spPr>
            <a:xfrm>
              <a:off x="1483360" y="1310640"/>
              <a:ext cx="9591040" cy="477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79B5D8C-2C71-B024-D1A8-3A091261F37D}"/>
                </a:ext>
              </a:extLst>
            </p:cNvPr>
            <p:cNvSpPr/>
            <p:nvPr/>
          </p:nvSpPr>
          <p:spPr>
            <a:xfrm>
              <a:off x="820420" y="5119321"/>
              <a:ext cx="662940" cy="477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A7770955-CBF8-CBE0-23B4-5C153BA7B7F2}"/>
              </a:ext>
            </a:extLst>
          </p:cNvPr>
          <p:cNvGrpSpPr/>
          <p:nvPr/>
        </p:nvGrpSpPr>
        <p:grpSpPr>
          <a:xfrm>
            <a:off x="675518" y="1310640"/>
            <a:ext cx="10840963" cy="4286201"/>
            <a:chOff x="675518" y="1310640"/>
            <a:chExt cx="10840963" cy="428620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19847C9-E849-2EFB-F8C1-832C1E708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5518" y="1499918"/>
              <a:ext cx="10840963" cy="385816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6BA8567-76F3-EDE8-A55F-96CBE07AF3F1}"/>
                </a:ext>
              </a:extLst>
            </p:cNvPr>
            <p:cNvSpPr/>
            <p:nvPr/>
          </p:nvSpPr>
          <p:spPr>
            <a:xfrm>
              <a:off x="1483360" y="1310640"/>
              <a:ext cx="9591040" cy="477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319F4E-1D15-9C72-5AAC-6FE31FA993B2}"/>
                </a:ext>
              </a:extLst>
            </p:cNvPr>
            <p:cNvSpPr/>
            <p:nvPr/>
          </p:nvSpPr>
          <p:spPr>
            <a:xfrm>
              <a:off x="820420" y="5119321"/>
              <a:ext cx="662940" cy="477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86C18AD-6625-B9E2-E791-B04AE281B4EF}"/>
                  </a:ext>
                </a:extLst>
              </p:cNvPr>
              <p:cNvSpPr/>
              <p:nvPr/>
            </p:nvSpPr>
            <p:spPr>
              <a:xfrm>
                <a:off x="3416873" y="3742103"/>
                <a:ext cx="509627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𝟖𝟐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86C18AD-6625-B9E2-E791-B04AE281B4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873" y="3742103"/>
                <a:ext cx="509627" cy="315896"/>
              </a:xfrm>
              <a:prstGeom prst="rect">
                <a:avLst/>
              </a:prstGeom>
              <a:blipFill>
                <a:blip r:embed="rId6"/>
                <a:stretch>
                  <a:fillRect r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F5BB477-0810-8852-6E69-70656B9D8219}"/>
                  </a:ext>
                </a:extLst>
              </p:cNvPr>
              <p:cNvSpPr/>
              <p:nvPr/>
            </p:nvSpPr>
            <p:spPr>
              <a:xfrm>
                <a:off x="3027228" y="4124338"/>
                <a:ext cx="902835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𝟐𝟎𝟓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F5BB477-0810-8852-6E69-70656B9D82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28" y="4124338"/>
                <a:ext cx="902835" cy="315896"/>
              </a:xfrm>
              <a:prstGeom prst="rect">
                <a:avLst/>
              </a:prstGeom>
              <a:blipFill>
                <a:blip r:embed="rId7"/>
                <a:stretch>
                  <a:fillRect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5E1156-9A3A-EE30-16DB-02489295B00C}"/>
              </a:ext>
            </a:extLst>
          </p:cNvPr>
          <p:cNvCxnSpPr/>
          <p:nvPr/>
        </p:nvCxnSpPr>
        <p:spPr>
          <a:xfrm>
            <a:off x="2847174" y="4481798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FFA97CA-40FF-8656-C172-6371FAE9FF3E}"/>
                  </a:ext>
                </a:extLst>
              </p:cNvPr>
              <p:cNvSpPr/>
              <p:nvPr/>
            </p:nvSpPr>
            <p:spPr>
              <a:xfrm>
                <a:off x="3012566" y="4543683"/>
                <a:ext cx="993119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FFA97CA-40FF-8656-C172-6371FAE9FF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566" y="4543683"/>
                <a:ext cx="993119" cy="315896"/>
              </a:xfrm>
              <a:prstGeom prst="rect">
                <a:avLst/>
              </a:prstGeom>
              <a:blipFill>
                <a:blip r:embed="rId8"/>
                <a:stretch>
                  <a:fillRect r="-12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B594A47-4602-2E1E-B4E9-A9170257755D}"/>
                  </a:ext>
                </a:extLst>
              </p:cNvPr>
              <p:cNvSpPr/>
              <p:nvPr/>
            </p:nvSpPr>
            <p:spPr>
              <a:xfrm>
                <a:off x="2673603" y="3952360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B594A47-4602-2E1E-B4E9-A917025775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603" y="3952360"/>
                <a:ext cx="287671" cy="237337"/>
              </a:xfrm>
              <a:prstGeom prst="rect">
                <a:avLst/>
              </a:prstGeom>
              <a:blipFill>
                <a:blip r:embed="rId9"/>
                <a:stretch>
                  <a:fillRect r="-44681" b="-17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21DE63D-45DD-100A-2BE7-6CB457D3C0FE}"/>
                  </a:ext>
                </a:extLst>
              </p:cNvPr>
              <p:cNvSpPr/>
              <p:nvPr/>
            </p:nvSpPr>
            <p:spPr>
              <a:xfrm>
                <a:off x="8980988" y="3636464"/>
                <a:ext cx="902836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𝟖𝟒𝟑𝟔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21DE63D-45DD-100A-2BE7-6CB457D3C0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0988" y="3636464"/>
                <a:ext cx="902836" cy="315896"/>
              </a:xfrm>
              <a:prstGeom prst="rect">
                <a:avLst/>
              </a:prstGeom>
              <a:blipFill>
                <a:blip r:embed="rId10"/>
                <a:stretch>
                  <a:fillRect r="-148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06B2A0D-C9F7-B822-3DF4-571AA873CF93}"/>
                  </a:ext>
                </a:extLst>
              </p:cNvPr>
              <p:cNvSpPr/>
              <p:nvPr/>
            </p:nvSpPr>
            <p:spPr>
              <a:xfrm>
                <a:off x="8578445" y="4018699"/>
                <a:ext cx="1321841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𝟏𝟏𝟐𝟒𝟖</m:t>
                      </m:r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06B2A0D-C9F7-B822-3DF4-571AA873C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445" y="4018699"/>
                <a:ext cx="1321841" cy="3158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01B8333-D537-7AB4-D375-78DF9EB0CD86}"/>
              </a:ext>
            </a:extLst>
          </p:cNvPr>
          <p:cNvCxnSpPr/>
          <p:nvPr/>
        </p:nvCxnSpPr>
        <p:spPr>
          <a:xfrm>
            <a:off x="8638374" y="4376159"/>
            <a:ext cx="14074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017751D-79B8-0B7C-D9E0-3A816EB86FDB}"/>
                  </a:ext>
                </a:extLst>
              </p:cNvPr>
              <p:cNvSpPr/>
              <p:nvPr/>
            </p:nvSpPr>
            <p:spPr>
              <a:xfrm>
                <a:off x="8608048" y="4438044"/>
                <a:ext cx="1201674" cy="3158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pc="3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𝟗𝟏𝟔</m:t>
                      </m:r>
                    </m:oMath>
                  </m:oMathPara>
                </a14:m>
                <a:endParaRPr lang="fr-FR" b="1" spc="3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017751D-79B8-0B7C-D9E0-3A816EB86F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8048" y="4438044"/>
                <a:ext cx="1201674" cy="315896"/>
              </a:xfrm>
              <a:prstGeom prst="rect">
                <a:avLst/>
              </a:prstGeom>
              <a:blipFill>
                <a:blip r:embed="rId12"/>
                <a:stretch>
                  <a:fillRect r="-126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5B36C75-8D34-73F6-2094-F2CAC3E87553}"/>
                  </a:ext>
                </a:extLst>
              </p:cNvPr>
              <p:cNvSpPr/>
              <p:nvPr/>
            </p:nvSpPr>
            <p:spPr>
              <a:xfrm>
                <a:off x="8464803" y="3846721"/>
                <a:ext cx="287671" cy="237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spc="60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b="1" spc="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5B36C75-8D34-73F6-2094-F2CAC3E87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803" y="3846721"/>
                <a:ext cx="287671" cy="237337"/>
              </a:xfrm>
              <a:prstGeom prst="rect">
                <a:avLst/>
              </a:prstGeom>
              <a:blipFill>
                <a:blip r:embed="rId13"/>
                <a:stretch>
                  <a:fillRect r="-44681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/>
      <p:bldP spid="20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1194-B497-EF71-E12F-59F1418C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D2335B84-04D6-9287-D744-106572BBD5A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DC071E5D-8CC1-5717-0238-14BA5C8C2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C3113A53-A3FF-820C-1D07-EF762B549B45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307343F-A342-7718-ABBD-0695A01B1FCF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DB61D979-F2DB-F261-CE51-30D5E8B8A413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décimaux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FB2E858-800F-4809-0200-018E21ADCDFF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8FE7A99-BE45-9765-2DBA-020220301D00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Multiplication de deux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9C72470-7ABB-16F8-D675-3E2DDA6748EA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62A99376-4469-0174-21CD-0283DF5D6CBF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25830CA-FB4C-37E1-223F-1023562EBA30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CEB5BA17-94CB-76B3-5AA9-886E4138F9C7}"/>
              </a:ext>
            </a:extLst>
          </p:cNvPr>
          <p:cNvSpPr/>
          <p:nvPr/>
        </p:nvSpPr>
        <p:spPr>
          <a:xfrm>
            <a:off x="886717" y="365213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6430AA-9E94-5D2A-0073-7B90E0279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804" y="1014413"/>
            <a:ext cx="6260888" cy="38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546784D-A60A-0D14-4BB6-4AD6D9AFA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2138" y="4806266"/>
            <a:ext cx="6707725" cy="189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B20CD69-D4C5-1C51-5934-42A63B3F0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627" y="1047467"/>
            <a:ext cx="8333243" cy="512701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32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D7B4E2-852F-8A34-2391-8BCCE0899B6A}"/>
              </a:ext>
            </a:extLst>
          </p:cNvPr>
          <p:cNvGrpSpPr/>
          <p:nvPr/>
        </p:nvGrpSpPr>
        <p:grpSpPr>
          <a:xfrm>
            <a:off x="2683763" y="266806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C18C8D7-7293-CB1C-3C69-C17E17C87EDE}"/>
                    </a:ext>
                  </a:extLst>
                </p:cNvPr>
                <p:cNvSpPr/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𝟏𝟒𝟐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9C18C8D7-7293-CB1C-3C69-C17E17C87E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blipFill>
                  <a:blip r:embed="rId5"/>
                  <a:stretch>
                    <a:fillRect r="-20536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91040D6E-7E04-F53A-9490-7D63639A3A7B}"/>
                    </a:ext>
                  </a:extLst>
                </p:cNvPr>
                <p:cNvSpPr/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𝟑𝟓𝟓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91040D6E-7E04-F53A-9490-7D63639A3A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blipFill>
                  <a:blip r:embed="rId6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BC56EA7A-F207-E135-D2F7-FCAF167A51B0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8064316-B2D0-E9EB-1592-78E01771C1C3}"/>
                    </a:ext>
                  </a:extLst>
                </p:cNvPr>
                <p:cNvSpPr/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𝟗𝟐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8064316-B2D0-E9EB-1592-78E01771C1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blipFill>
                  <a:blip r:embed="rId7"/>
                  <a:stretch>
                    <a:fillRect r="-61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9A00FCD-8FE4-51FD-6276-663920CBA25A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9A00FCD-8FE4-51FD-6276-663920CBA2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8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853396C8-9711-83A0-DE15-BE30D21CE7DD}"/>
              </a:ext>
            </a:extLst>
          </p:cNvPr>
          <p:cNvGrpSpPr/>
          <p:nvPr/>
        </p:nvGrpSpPr>
        <p:grpSpPr>
          <a:xfrm>
            <a:off x="2740068" y="4966464"/>
            <a:ext cx="1581066" cy="1117476"/>
            <a:chOff x="7103363" y="5030958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79631FB-D029-BDA9-F1CE-0942C4241207}"/>
                    </a:ext>
                  </a:extLst>
                </p:cNvPr>
                <p:cNvSpPr/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𝟐𝟖𝟎𝟒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79631FB-D029-BDA9-F1CE-0942C42412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blipFill>
                  <a:blip r:embed="rId9"/>
                  <a:stretch>
                    <a:fillRect r="-148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EC9BB56-B595-D6B4-4674-4DB38B93E407}"/>
                    </a:ext>
                  </a:extLst>
                </p:cNvPr>
                <p:cNvSpPr/>
                <p:nvPr/>
              </p:nvSpPr>
              <p:spPr>
                <a:xfrm>
                  <a:off x="7433310" y="5413193"/>
                  <a:ext cx="109243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𝟓𝟔𝟎𝟖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EC9BB56-B595-D6B4-4674-4DB38B93E4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3310" y="5413193"/>
                  <a:ext cx="1092431" cy="315896"/>
                </a:xfrm>
                <a:prstGeom prst="rect">
                  <a:avLst/>
                </a:prstGeom>
                <a:blipFill>
                  <a:blip r:embed="rId10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6C4572D6-4288-458C-06AD-4A9E0AF91A9D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0FE0CB1-155E-8B56-DE0E-C8F22F04A913}"/>
                    </a:ext>
                  </a:extLst>
                </p:cNvPr>
                <p:cNvSpPr/>
                <p:nvPr/>
              </p:nvSpPr>
              <p:spPr>
                <a:xfrm>
                  <a:off x="7419328" y="5832538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𝟓𝟖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𝟖𝟖𝟒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0FE0CB1-155E-8B56-DE0E-C8F22F04A9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9328" y="5832538"/>
                  <a:ext cx="1201674" cy="315896"/>
                </a:xfrm>
                <a:prstGeom prst="rect">
                  <a:avLst/>
                </a:prstGeom>
                <a:blipFill>
                  <a:blip r:embed="rId11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5352797B-6D14-EA0D-A30C-21F3387CF084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5352797B-6D14-EA0D-A30C-21F3387CF0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12"/>
                  <a:stretch>
                    <a:fillRect r="-43750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A8F6D14-9DDA-111D-FD00-FB1221DF8823}"/>
              </a:ext>
            </a:extLst>
          </p:cNvPr>
          <p:cNvGrpSpPr/>
          <p:nvPr/>
        </p:nvGrpSpPr>
        <p:grpSpPr>
          <a:xfrm>
            <a:off x="5459125" y="266806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BFFF7F9-CAD2-62D6-8FC1-B42744DF29BB}"/>
                    </a:ext>
                  </a:extLst>
                </p:cNvPr>
                <p:cNvSpPr/>
                <p:nvPr/>
              </p:nvSpPr>
              <p:spPr>
                <a:xfrm>
                  <a:off x="341380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BFFF7F9-CAD2-62D6-8FC1-B42744DF29B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3809" y="2627420"/>
                  <a:ext cx="678314" cy="315896"/>
                </a:xfrm>
                <a:prstGeom prst="rect">
                  <a:avLst/>
                </a:prstGeom>
                <a:blipFill>
                  <a:blip r:embed="rId13"/>
                  <a:stretch>
                    <a:fillRect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147B8F23-A731-35A5-B219-CF1169F3B093}"/>
                    </a:ext>
                  </a:extLst>
                </p:cNvPr>
                <p:cNvSpPr/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𝟐𝟓𝟔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147B8F23-A731-35A5-B219-CF1169F3B0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blipFill>
                  <a:blip r:embed="rId14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C3205AE8-29E4-3F25-8260-15CAFB4822FE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B1FC4CF-5AD7-DC10-2E2F-38702E2D17E9}"/>
                    </a:ext>
                  </a:extLst>
                </p:cNvPr>
                <p:cNvSpPr/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𝟐𝟔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B1FC4CF-5AD7-DC10-2E2F-38702E2D17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blipFill>
                  <a:blip r:embed="rId15"/>
                  <a:stretch>
                    <a:fillRect r="-122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CB22224-44A1-9BEA-3991-184B51A98237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CB22224-44A1-9BEA-3991-184B51A982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16"/>
                  <a:stretch>
                    <a:fillRect r="-44681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BC26960-CB13-C255-6C7D-282414796DDE}"/>
              </a:ext>
            </a:extLst>
          </p:cNvPr>
          <p:cNvGrpSpPr/>
          <p:nvPr/>
        </p:nvGrpSpPr>
        <p:grpSpPr>
          <a:xfrm>
            <a:off x="8041447" y="2668060"/>
            <a:ext cx="1581066" cy="1117476"/>
            <a:chOff x="2683763" y="2627420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3EB40C-24AE-B139-3F36-BAB73C094661}"/>
                    </a:ext>
                  </a:extLst>
                </p:cNvPr>
                <p:cNvSpPr/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𝟒𝟗𝟖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3EB40C-24AE-B139-3F36-BAB73C09466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1729" y="2627420"/>
                  <a:ext cx="678314" cy="315896"/>
                </a:xfrm>
                <a:prstGeom prst="rect">
                  <a:avLst/>
                </a:prstGeom>
                <a:blipFill>
                  <a:blip r:embed="rId17"/>
                  <a:stretch>
                    <a:fillRect r="-21622" b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3B65144-24CF-EB0C-23AD-7D912C92E89F}"/>
                    </a:ext>
                  </a:extLst>
                </p:cNvPr>
                <p:cNvSpPr/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𝟒𝟏𝟓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93B65144-24CF-EB0C-23AD-7D912C92E89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8188" y="3009655"/>
                  <a:ext cx="902835" cy="315896"/>
                </a:xfrm>
                <a:prstGeom prst="rect">
                  <a:avLst/>
                </a:prstGeom>
                <a:blipFill>
                  <a:blip r:embed="rId18"/>
                  <a:stretch>
                    <a:fillRect b="-1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E42AD32E-6BB8-2D55-5027-3DC88F0D0ACA}"/>
                </a:ext>
              </a:extLst>
            </p:cNvPr>
            <p:cNvCxnSpPr/>
            <p:nvPr/>
          </p:nvCxnSpPr>
          <p:spPr>
            <a:xfrm>
              <a:off x="2857334" y="3367115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8327E977-F783-4BDF-2B47-9D71882F0EC7}"/>
                    </a:ext>
                  </a:extLst>
                </p:cNvPr>
                <p:cNvSpPr/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8327E977-F783-4BDF-2B47-9D71882F0E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3686" y="3429000"/>
                  <a:ext cx="993119" cy="315896"/>
                </a:xfrm>
                <a:prstGeom prst="rect">
                  <a:avLst/>
                </a:prstGeom>
                <a:blipFill>
                  <a:blip r:embed="rId19"/>
                  <a:stretch>
                    <a:fillRect r="-61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8B2F2E2-6B6A-A0FC-7E38-C302AF95C6A5}"/>
                    </a:ext>
                  </a:extLst>
                </p:cNvPr>
                <p:cNvSpPr/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8B2F2E2-6B6A-A0FC-7E38-C302AF95C6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3763" y="2837677"/>
                  <a:ext cx="287671" cy="237337"/>
                </a:xfrm>
                <a:prstGeom prst="rect">
                  <a:avLst/>
                </a:prstGeom>
                <a:blipFill>
                  <a:blip r:embed="rId20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AE896F0E-2409-C61D-3834-0C0B4F941FC4}"/>
              </a:ext>
            </a:extLst>
          </p:cNvPr>
          <p:cNvGrpSpPr/>
          <p:nvPr/>
        </p:nvGrpSpPr>
        <p:grpSpPr>
          <a:xfrm>
            <a:off x="5524434" y="4966464"/>
            <a:ext cx="1581066" cy="1117476"/>
            <a:chOff x="7103363" y="5030958"/>
            <a:chExt cx="1581066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89AC0767-056B-7F3E-7F52-6A19B3D8167C}"/>
                    </a:ext>
                  </a:extLst>
                </p:cNvPr>
                <p:cNvSpPr/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𝟕𝟖𝟔𝟑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89AC0767-056B-7F3E-7F52-6A19B3D8167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9548" y="5030958"/>
                  <a:ext cx="902836" cy="315896"/>
                </a:xfrm>
                <a:prstGeom prst="rect">
                  <a:avLst/>
                </a:prstGeom>
                <a:blipFill>
                  <a:blip r:embed="rId21"/>
                  <a:stretch>
                    <a:fillRect r="-141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BB5FDBA-ED1B-2DBA-8F0B-462A883D15B5}"/>
                    </a:ext>
                  </a:extLst>
                </p:cNvPr>
                <p:cNvSpPr/>
                <p:nvPr/>
              </p:nvSpPr>
              <p:spPr>
                <a:xfrm>
                  <a:off x="7237325" y="5413193"/>
                  <a:ext cx="132184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𝟏𝟖𝟑𝟒𝟕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BB5FDBA-ED1B-2DBA-8F0B-462A883D15B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7325" y="5413193"/>
                  <a:ext cx="1321841" cy="31589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F98F99F2-2505-8B33-AF02-CA4D453E4CEC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F6EFFB7-D523-46D0-1843-243528746E76}"/>
                    </a:ext>
                  </a:extLst>
                </p:cNvPr>
                <p:cNvSpPr/>
                <p:nvPr/>
              </p:nvSpPr>
              <p:spPr>
                <a:xfrm>
                  <a:off x="7277088" y="5832538"/>
                  <a:ext cx="1201674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𝟏𝟗𝟏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𝟑𝟑𝟑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F6EFFB7-D523-46D0-1843-243528746E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7088" y="5832538"/>
                  <a:ext cx="1201674" cy="315896"/>
                </a:xfrm>
                <a:prstGeom prst="rect">
                  <a:avLst/>
                </a:prstGeom>
                <a:blipFill>
                  <a:blip r:embed="rId23"/>
                  <a:stretch>
                    <a:fillRect r="-121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4DD7E48-8785-44BA-D1D4-360DDFD4AE55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4DD7E48-8785-44BA-D1D4-360DDFD4AE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24"/>
                  <a:stretch>
                    <a:fillRect r="-46809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B90B08C3-A111-01B0-8C3C-A4B37B1ECA38}"/>
              </a:ext>
            </a:extLst>
          </p:cNvPr>
          <p:cNvGrpSpPr/>
          <p:nvPr/>
        </p:nvGrpSpPr>
        <p:grpSpPr>
          <a:xfrm>
            <a:off x="8070288" y="4966464"/>
            <a:ext cx="1697658" cy="1117476"/>
            <a:chOff x="6986771" y="5030958"/>
            <a:chExt cx="1697658" cy="11174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2A159E9-8AA8-36AC-07FD-EC4274798E51}"/>
                    </a:ext>
                  </a:extLst>
                </p:cNvPr>
                <p:cNvSpPr/>
                <p:nvPr/>
              </p:nvSpPr>
              <p:spPr>
                <a:xfrm>
                  <a:off x="7382510" y="5030958"/>
                  <a:ext cx="1092432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𝟑𝟒𝟗𝟒𝟒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2A159E9-8AA8-36AC-07FD-EC4274798E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2510" y="5030958"/>
                  <a:ext cx="1092432" cy="315896"/>
                </a:xfrm>
                <a:prstGeom prst="rect">
                  <a:avLst/>
                </a:prstGeom>
                <a:blipFill>
                  <a:blip r:embed="rId25"/>
                  <a:stretch>
                    <a:fillRect r="-1340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D1F5F060-1429-6780-4710-09163B7CAB3E}"/>
                    </a:ext>
                  </a:extLst>
                </p:cNvPr>
                <p:cNvSpPr/>
                <p:nvPr/>
              </p:nvSpPr>
              <p:spPr>
                <a:xfrm>
                  <a:off x="7196685" y="5413193"/>
                  <a:ext cx="1321841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𝟐𝟗𝟏𝟐𝟎</m:t>
                        </m:r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D1F5F060-1429-6780-4710-09163B7CAB3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6685" y="5413193"/>
                  <a:ext cx="1321841" cy="315896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AC3E4A7A-237B-EB5E-0D4C-93AA9CC58C4C}"/>
                </a:ext>
              </a:extLst>
            </p:cNvPr>
            <p:cNvCxnSpPr/>
            <p:nvPr/>
          </p:nvCxnSpPr>
          <p:spPr>
            <a:xfrm>
              <a:off x="7276934" y="5770653"/>
              <a:ext cx="1407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9239197-F984-D274-D38A-733471DCE782}"/>
                    </a:ext>
                  </a:extLst>
                </p:cNvPr>
                <p:cNvSpPr/>
                <p:nvPr/>
              </p:nvSpPr>
              <p:spPr>
                <a:xfrm>
                  <a:off x="6986771" y="5832538"/>
                  <a:ext cx="1599428" cy="31589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𝟑𝟐𝟔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b="1" i="1" spc="3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𝟏𝟒𝟒</m:t>
                        </m:r>
                      </m:oMath>
                    </m:oMathPara>
                  </a14:m>
                  <a:endParaRPr lang="fr-FR" b="1" spc="3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9239197-F984-D274-D38A-733471DCE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6771" y="5832538"/>
                  <a:ext cx="1599428" cy="315896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DF2C7F7-A0A0-10A3-9422-08134336C206}"/>
                    </a:ext>
                  </a:extLst>
                </p:cNvPr>
                <p:cNvSpPr/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1" i="1" spc="60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b="1" spc="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DF2C7F7-A0A0-10A3-9422-08134336C2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3363" y="5241215"/>
                  <a:ext cx="287671" cy="237337"/>
                </a:xfrm>
                <a:prstGeom prst="rect">
                  <a:avLst/>
                </a:prstGeom>
                <a:blipFill>
                  <a:blip r:embed="rId28"/>
                  <a:stretch>
                    <a:fillRect r="-44681" b="-179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multiplier deux décimaux positifs.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751F17-9151-62CF-4BDA-A129F1961A6F}"/>
              </a:ext>
            </a:extLst>
          </p:cNvPr>
          <p:cNvSpPr/>
          <p:nvPr/>
        </p:nvSpPr>
        <p:spPr>
          <a:xfrm>
            <a:off x="2657818" y="1366358"/>
            <a:ext cx="6159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MA" sz="3600" dirty="0"/>
              <a:t>Posons et calculons : 15,23 x 3,2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B8A51DB-714C-5315-D990-4A9BF42816D7}"/>
              </a:ext>
            </a:extLst>
          </p:cNvPr>
          <p:cNvGrpSpPr/>
          <p:nvPr/>
        </p:nvGrpSpPr>
        <p:grpSpPr>
          <a:xfrm>
            <a:off x="3979824" y="3732834"/>
            <a:ext cx="4233339" cy="584775"/>
            <a:chOff x="3979824" y="3732834"/>
            <a:chExt cx="4233339" cy="584775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274CF92-108E-3F00-72FB-E82DB30ABEC4}"/>
                </a:ext>
              </a:extLst>
            </p:cNvPr>
            <p:cNvSpPr txBox="1"/>
            <p:nvPr/>
          </p:nvSpPr>
          <p:spPr>
            <a:xfrm>
              <a:off x="3979824" y="3732834"/>
              <a:ext cx="133403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7030A0"/>
                  </a:solidFill>
                </a:rPr>
                <a:t>3046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A3627854-AB17-2E70-75B4-24A1AA6EFBB3}"/>
                    </a:ext>
                  </a:extLst>
                </p:cNvPr>
                <p:cNvSpPr txBox="1"/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7030A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fr-MA" sz="2400" b="1" dirty="0">
                      <a:solidFill>
                        <a:srgbClr val="7030A0"/>
                      </a:solidFill>
                    </a:rPr>
                    <a:t>2</a:t>
                  </a:r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A3627854-AB17-2E70-75B4-24A1AA6EFB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473" y="3780607"/>
                  <a:ext cx="1414690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3448" t="-9211" r="-3448" b="-302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EF874005-4254-5AF9-7327-F8A8D67BADC6}"/>
                </a:ext>
              </a:extLst>
            </p:cNvPr>
            <p:cNvCxnSpPr/>
            <p:nvPr/>
          </p:nvCxnSpPr>
          <p:spPr>
            <a:xfrm flipH="1">
              <a:off x="5850992" y="4025221"/>
              <a:ext cx="890622" cy="9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E6B1EC7-13DA-0684-203D-6DFC9FE47BC7}"/>
              </a:ext>
            </a:extLst>
          </p:cNvPr>
          <p:cNvGrpSpPr/>
          <p:nvPr/>
        </p:nvGrpSpPr>
        <p:grpSpPr>
          <a:xfrm>
            <a:off x="3629732" y="4185305"/>
            <a:ext cx="4552063" cy="584775"/>
            <a:chOff x="3629732" y="4185305"/>
            <a:chExt cx="4552063" cy="584775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36F71D7-036C-4D94-5698-EA5D3BB05448}"/>
                </a:ext>
              </a:extLst>
            </p:cNvPr>
            <p:cNvSpPr txBox="1"/>
            <p:nvPr/>
          </p:nvSpPr>
          <p:spPr>
            <a:xfrm>
              <a:off x="3629732" y="4185305"/>
              <a:ext cx="148259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3200" b="1" spc="600" dirty="0">
                  <a:solidFill>
                    <a:srgbClr val="C00000"/>
                  </a:solidFill>
                </a:rPr>
                <a:t>4569</a:t>
              </a:r>
              <a:endParaRPr lang="en-US" sz="3200" b="1" spc="600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29A6DF3B-57CC-530E-015E-88798D7DE76E}"/>
                    </a:ext>
                  </a:extLst>
                </p:cNvPr>
                <p:cNvSpPr txBox="1"/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fr-FR" sz="2400" b="1" dirty="0">
                      <a:solidFill>
                        <a:srgbClr val="C00000"/>
                      </a:solidFill>
                    </a:rPr>
                    <a:t>1</a:t>
                  </a:r>
                  <a14:m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𝟓𝟐𝟑</m:t>
                      </m:r>
                      <m:r>
                        <a:rPr lang="fr-MA" sz="2400" b="1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sz="2400" b="1" dirty="0">
                      <a:solidFill>
                        <a:srgbClr val="C00000"/>
                      </a:solidFill>
                    </a:rPr>
                    <a:t>3</a:t>
                  </a:r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29A6DF3B-57CC-530E-015E-88798D7DE7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7757" y="4273011"/>
                  <a:ext cx="1334038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6393" t="-10526" r="-6849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E306EE2B-573F-F892-D0C4-25AF70602E71}"/>
                </a:ext>
              </a:extLst>
            </p:cNvPr>
            <p:cNvCxnSpPr/>
            <p:nvPr/>
          </p:nvCxnSpPr>
          <p:spPr>
            <a:xfrm flipH="1" flipV="1">
              <a:off x="5876776" y="4530944"/>
              <a:ext cx="844999" cy="557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2AC9F03-2B23-C1C0-9963-7F4F0A7819D8}"/>
              </a:ext>
            </a:extLst>
          </p:cNvPr>
          <p:cNvGrpSpPr/>
          <p:nvPr/>
        </p:nvGrpSpPr>
        <p:grpSpPr>
          <a:xfrm>
            <a:off x="3432467" y="2550840"/>
            <a:ext cx="1908463" cy="1123550"/>
            <a:chOff x="3432467" y="2550840"/>
            <a:chExt cx="1908463" cy="1123550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2D86A1E-A875-BFFE-BFAB-B3941A38935E}"/>
                </a:ext>
              </a:extLst>
            </p:cNvPr>
            <p:cNvSpPr txBox="1"/>
            <p:nvPr/>
          </p:nvSpPr>
          <p:spPr>
            <a:xfrm>
              <a:off x="3823958" y="2550840"/>
              <a:ext cx="151281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/>
                <a:t>15,23</a:t>
              </a:r>
              <a:endParaRPr lang="en-US" sz="3200" b="1" spc="600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84BF392-0D9C-B7B8-C569-566812FFD199}"/>
                </a:ext>
              </a:extLst>
            </p:cNvPr>
            <p:cNvSpPr txBox="1"/>
            <p:nvPr/>
          </p:nvSpPr>
          <p:spPr>
            <a:xfrm>
              <a:off x="4339968" y="3089615"/>
              <a:ext cx="100096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MA" sz="3200" b="1" spc="600" dirty="0">
                  <a:solidFill>
                    <a:srgbClr val="C00000"/>
                  </a:solidFill>
                </a:rPr>
                <a:t>3</a:t>
              </a:r>
              <a:r>
                <a:rPr lang="fr-MA" sz="3200" b="1" spc="600" dirty="0"/>
                <a:t>,</a:t>
              </a:r>
              <a:r>
                <a:rPr lang="fr-MA" sz="3200" b="1" spc="600" dirty="0">
                  <a:solidFill>
                    <a:srgbClr val="7030A0"/>
                  </a:solidFill>
                </a:rPr>
                <a:t>2</a:t>
              </a:r>
              <a:endParaRPr lang="en-US" sz="3200" b="1" spc="600" dirty="0">
                <a:solidFill>
                  <a:srgbClr val="7030A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49D07ED-4FA7-E9F8-0CB8-DE20554736CF}"/>
                    </a:ext>
                  </a:extLst>
                </p:cNvPr>
                <p:cNvSpPr/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MA" sz="2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49D07ED-4FA7-E9F8-0CB8-DE20554736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2467" y="2947518"/>
                  <a:ext cx="392862" cy="43241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153F02D-50DE-26E7-63C6-5F019BC2689C}"/>
              </a:ext>
            </a:extLst>
          </p:cNvPr>
          <p:cNvCxnSpPr>
            <a:cxnSpLocks/>
          </p:cNvCxnSpPr>
          <p:nvPr/>
        </p:nvCxnSpPr>
        <p:spPr>
          <a:xfrm>
            <a:off x="3641856" y="3700667"/>
            <a:ext cx="19502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FE3EF84-B0E4-6A69-7525-132223FBD653}"/>
                  </a:ext>
                </a:extLst>
              </p:cNvPr>
              <p:cNvSpPr/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FE3EF84-B0E4-6A69-7525-132223FBD6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165" y="3956211"/>
                <a:ext cx="48556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08C4C21-4826-3987-D2B0-E1E297A49755}"/>
              </a:ext>
            </a:extLst>
          </p:cNvPr>
          <p:cNvCxnSpPr>
            <a:cxnSpLocks/>
          </p:cNvCxnSpPr>
          <p:nvPr/>
        </p:nvCxnSpPr>
        <p:spPr>
          <a:xfrm>
            <a:off x="3329245" y="4838737"/>
            <a:ext cx="23597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AFB2D44-8A7E-7A9B-757A-5741D06B5205}"/>
              </a:ext>
            </a:extLst>
          </p:cNvPr>
          <p:cNvSpPr txBox="1"/>
          <p:nvPr/>
        </p:nvSpPr>
        <p:spPr>
          <a:xfrm>
            <a:off x="3616921" y="4907395"/>
            <a:ext cx="17567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chemeClr val="tx1"/>
                </a:solidFill>
              </a:rPr>
              <a:t>48</a:t>
            </a:r>
            <a:r>
              <a:rPr lang="fr-MA" sz="200" b="1" spc="600" dirty="0">
                <a:solidFill>
                  <a:schemeClr val="tx1"/>
                </a:solidFill>
              </a:rPr>
              <a:t> </a:t>
            </a:r>
            <a:r>
              <a:rPr lang="fr-MA" sz="3200" b="1" spc="600" dirty="0">
                <a:solidFill>
                  <a:schemeClr val="tx1"/>
                </a:solidFill>
              </a:rPr>
              <a:t>736</a:t>
            </a:r>
            <a:endParaRPr lang="en-US" sz="3200" b="1" spc="600" dirty="0">
              <a:solidFill>
                <a:schemeClr val="tx1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A722E0FF-F3CB-9419-30F3-BA10F88F5A06}"/>
              </a:ext>
            </a:extLst>
          </p:cNvPr>
          <p:cNvSpPr/>
          <p:nvPr/>
        </p:nvSpPr>
        <p:spPr>
          <a:xfrm>
            <a:off x="4967024" y="4455592"/>
            <a:ext cx="130440" cy="1434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1C051EB-CB8D-BCC7-F66E-740456FFC31C}"/>
              </a:ext>
            </a:extLst>
          </p:cNvPr>
          <p:cNvSpPr txBox="1"/>
          <p:nvPr/>
        </p:nvSpPr>
        <p:spPr>
          <a:xfrm>
            <a:off x="4260097" y="4911538"/>
            <a:ext cx="20442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MA" sz="3200" b="1" spc="600" dirty="0">
                <a:solidFill>
                  <a:srgbClr val="FF0000"/>
                </a:solidFill>
              </a:rPr>
              <a:t>,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4A41BCA-7A2B-4C8C-211D-53EE95F77E4C}"/>
              </a:ext>
            </a:extLst>
          </p:cNvPr>
          <p:cNvGrpSpPr/>
          <p:nvPr/>
        </p:nvGrpSpPr>
        <p:grpSpPr>
          <a:xfrm>
            <a:off x="5621623" y="2606134"/>
            <a:ext cx="5160075" cy="474183"/>
            <a:chOff x="5621623" y="2606134"/>
            <a:chExt cx="5160075" cy="474183"/>
          </a:xfrm>
        </p:grpSpPr>
        <p:sp>
          <p:nvSpPr>
            <p:cNvPr id="26" name="Rectangle à coins arrondis 32">
              <a:extLst>
                <a:ext uri="{FF2B5EF4-FFF2-40B4-BE49-F238E27FC236}">
                  <a16:creationId xmlns:a16="http://schemas.microsoft.com/office/drawing/2014/main" id="{05C5E77F-704A-7A9C-6F54-ABA17BF4839C}"/>
                </a:ext>
              </a:extLst>
            </p:cNvPr>
            <p:cNvSpPr/>
            <p:nvPr/>
          </p:nvSpPr>
          <p:spPr>
            <a:xfrm>
              <a:off x="7335973" y="2606134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2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7" name="Flèche droite 46">
              <a:extLst>
                <a:ext uri="{FF2B5EF4-FFF2-40B4-BE49-F238E27FC236}">
                  <a16:creationId xmlns:a16="http://schemas.microsoft.com/office/drawing/2014/main" id="{16763A7B-D2F4-1E71-DB14-B4525D652836}"/>
                </a:ext>
              </a:extLst>
            </p:cNvPr>
            <p:cNvSpPr/>
            <p:nvPr/>
          </p:nvSpPr>
          <p:spPr>
            <a:xfrm>
              <a:off x="5621623" y="2712595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B7F24E6-F292-EBA3-260C-9B52C67F866D}"/>
              </a:ext>
            </a:extLst>
          </p:cNvPr>
          <p:cNvGrpSpPr/>
          <p:nvPr/>
        </p:nvGrpSpPr>
        <p:grpSpPr>
          <a:xfrm>
            <a:off x="5617267" y="3152581"/>
            <a:ext cx="5164431" cy="474183"/>
            <a:chOff x="5617267" y="3152581"/>
            <a:chExt cx="5164431" cy="474183"/>
          </a:xfrm>
        </p:grpSpPr>
        <p:sp>
          <p:nvSpPr>
            <p:cNvPr id="29" name="Rectangle à coins arrondis 33">
              <a:extLst>
                <a:ext uri="{FF2B5EF4-FFF2-40B4-BE49-F238E27FC236}">
                  <a16:creationId xmlns:a16="http://schemas.microsoft.com/office/drawing/2014/main" id="{C848A7F6-7802-455F-FC70-299C4602D1E5}"/>
                </a:ext>
              </a:extLst>
            </p:cNvPr>
            <p:cNvSpPr/>
            <p:nvPr/>
          </p:nvSpPr>
          <p:spPr>
            <a:xfrm>
              <a:off x="7335973" y="3152581"/>
              <a:ext cx="3445725" cy="474183"/>
            </a:xfrm>
            <a:prstGeom prst="roundRect">
              <a:avLst/>
            </a:prstGeom>
            <a:noFill/>
            <a:ln w="19050">
              <a:solidFill>
                <a:srgbClr val="1D8E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2400" dirty="0">
                  <a:solidFill>
                    <a:srgbClr val="FF0000"/>
                  </a:solidFill>
                </a:rPr>
                <a:t>1 </a:t>
              </a:r>
              <a:r>
                <a:rPr lang="fr-MA" sz="2400" dirty="0">
                  <a:solidFill>
                    <a:schemeClr val="tx1"/>
                  </a:solidFill>
                </a:rPr>
                <a:t>chiffre après la virgule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30" name="Flèche droite 47">
              <a:extLst>
                <a:ext uri="{FF2B5EF4-FFF2-40B4-BE49-F238E27FC236}">
                  <a16:creationId xmlns:a16="http://schemas.microsoft.com/office/drawing/2014/main" id="{FCF277CE-55FD-9FE2-9E48-D8B0B1C78F7E}"/>
                </a:ext>
              </a:extLst>
            </p:cNvPr>
            <p:cNvSpPr/>
            <p:nvPr/>
          </p:nvSpPr>
          <p:spPr>
            <a:xfrm>
              <a:off x="5617267" y="3269948"/>
              <a:ext cx="1590953" cy="237092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8B855C3-3BF2-9944-56E4-5845D04E14D1}"/>
              </a:ext>
            </a:extLst>
          </p:cNvPr>
          <p:cNvGrpSpPr/>
          <p:nvPr/>
        </p:nvGrpSpPr>
        <p:grpSpPr>
          <a:xfrm>
            <a:off x="4417691" y="5147240"/>
            <a:ext cx="4607266" cy="412113"/>
            <a:chOff x="4422048" y="5147240"/>
            <a:chExt cx="4446258" cy="412113"/>
          </a:xfrm>
        </p:grpSpPr>
        <p:sp>
          <p:nvSpPr>
            <p:cNvPr id="32" name="Accolade ouvrante 31">
              <a:extLst>
                <a:ext uri="{FF2B5EF4-FFF2-40B4-BE49-F238E27FC236}">
                  <a16:creationId xmlns:a16="http://schemas.microsoft.com/office/drawing/2014/main" id="{4F852841-E224-2481-812F-FBFDA561BADD}"/>
                </a:ext>
              </a:extLst>
            </p:cNvPr>
            <p:cNvSpPr/>
            <p:nvPr/>
          </p:nvSpPr>
          <p:spPr>
            <a:xfrm rot="16200000">
              <a:off x="4714838" y="5122563"/>
              <a:ext cx="144000" cy="729580"/>
            </a:xfrm>
            <a:prstGeom prst="leftBrace">
              <a:avLst>
                <a:gd name="adj1" fmla="val 85548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Connecteur en angle 53">
              <a:extLst>
                <a:ext uri="{FF2B5EF4-FFF2-40B4-BE49-F238E27FC236}">
                  <a16:creationId xmlns:a16="http://schemas.microsoft.com/office/drawing/2014/main" id="{EAAC30B8-57EB-F552-41CF-55A82CF113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0355" y="3467289"/>
              <a:ext cx="288000" cy="3647902"/>
            </a:xfrm>
            <a:prstGeom prst="bentConnector2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8A97F824-9D60-49D4-76DD-FEC5568755EA}"/>
              </a:ext>
            </a:extLst>
          </p:cNvPr>
          <p:cNvGrpSpPr/>
          <p:nvPr/>
        </p:nvGrpSpPr>
        <p:grpSpPr>
          <a:xfrm>
            <a:off x="7335973" y="3763588"/>
            <a:ext cx="3445725" cy="1383653"/>
            <a:chOff x="7335973" y="3763588"/>
            <a:chExt cx="3445725" cy="1383653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880CCF33-CCB1-2360-102D-BEE9FBA549E6}"/>
                </a:ext>
              </a:extLst>
            </p:cNvPr>
            <p:cNvGrpSpPr/>
            <p:nvPr/>
          </p:nvGrpSpPr>
          <p:grpSpPr>
            <a:xfrm>
              <a:off x="7335973" y="3763588"/>
              <a:ext cx="3445725" cy="1383653"/>
              <a:chOff x="7335973" y="3763588"/>
              <a:chExt cx="3445725" cy="1383653"/>
            </a:xfrm>
          </p:grpSpPr>
          <p:sp>
            <p:nvSpPr>
              <p:cNvPr id="37" name="Rectangle à coins arrondis 34">
                <a:extLst>
                  <a:ext uri="{FF2B5EF4-FFF2-40B4-BE49-F238E27FC236}">
                    <a16:creationId xmlns:a16="http://schemas.microsoft.com/office/drawing/2014/main" id="{72E32B6B-BA07-8DB4-86AA-B43CD5452124}"/>
                  </a:ext>
                </a:extLst>
              </p:cNvPr>
              <p:cNvSpPr/>
              <p:nvPr/>
            </p:nvSpPr>
            <p:spPr>
              <a:xfrm>
                <a:off x="7335973" y="4716169"/>
                <a:ext cx="3445725" cy="431072"/>
              </a:xfrm>
              <a:prstGeom prst="roundRect">
                <a:avLst/>
              </a:prstGeom>
              <a:noFill/>
              <a:ln w="19050">
                <a:solidFill>
                  <a:srgbClr val="1D8E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MA" sz="2400" dirty="0">
                    <a:solidFill>
                      <a:srgbClr val="FF0000"/>
                    </a:solidFill>
                  </a:rPr>
                  <a:t>3 </a:t>
                </a:r>
                <a:r>
                  <a:rPr lang="fr-MA" sz="2400" dirty="0">
                    <a:solidFill>
                      <a:schemeClr val="tx1"/>
                    </a:solidFill>
                  </a:rPr>
                  <a:t>chiffres après la virgule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Flèche vers le bas 48">
                <a:extLst>
                  <a:ext uri="{FF2B5EF4-FFF2-40B4-BE49-F238E27FC236}">
                    <a16:creationId xmlns:a16="http://schemas.microsoft.com/office/drawing/2014/main" id="{E15E412F-BE46-E073-D6B2-D7A6CDC1B6A3}"/>
                  </a:ext>
                </a:extLst>
              </p:cNvPr>
              <p:cNvSpPr/>
              <p:nvPr/>
            </p:nvSpPr>
            <p:spPr>
              <a:xfrm>
                <a:off x="8817117" y="3763588"/>
                <a:ext cx="324000" cy="93600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EE8A4CAE-DA7A-3E46-5B90-1389428634BA}"/>
                </a:ext>
              </a:extLst>
            </p:cNvPr>
            <p:cNvSpPr txBox="1"/>
            <p:nvPr/>
          </p:nvSpPr>
          <p:spPr>
            <a:xfrm>
              <a:off x="9181112" y="3920414"/>
              <a:ext cx="80995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2400" dirty="0">
                  <a:solidFill>
                    <a:srgbClr val="FF0000"/>
                  </a:solidFill>
                </a:rPr>
                <a:t>2 + 1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 animBg="1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5E3B14-A4EA-0824-F3A4-C9896209C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39" y="2638314"/>
            <a:ext cx="10717121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Comment Hind peut obtenir la hauteur en bleu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/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3,8+5,21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9712" y="7038753"/>
                <a:ext cx="2584450" cy="70264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1">
            <a:extLst>
              <a:ext uri="{FF2B5EF4-FFF2-40B4-BE49-F238E27FC236}">
                <a16:creationId xmlns:a16="http://schemas.microsoft.com/office/drawing/2014/main" id="{56EF0240-E04D-E657-7042-4111FB17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2"/>
          <a:stretch>
            <a:fillRect/>
          </a:stretch>
        </p:blipFill>
        <p:spPr bwMode="auto">
          <a:xfrm flipH="1">
            <a:off x="10294738" y="3439633"/>
            <a:ext cx="1592463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hylactère : pensées 2">
            <a:extLst>
              <a:ext uri="{FF2B5EF4-FFF2-40B4-BE49-F238E27FC236}">
                <a16:creationId xmlns:a16="http://schemas.microsoft.com/office/drawing/2014/main" id="{86DBDE7B-0FB1-9726-7E3C-B03F33C2A2AE}"/>
              </a:ext>
            </a:extLst>
          </p:cNvPr>
          <p:cNvSpPr/>
          <p:nvPr/>
        </p:nvSpPr>
        <p:spPr>
          <a:xfrm flipH="1">
            <a:off x="5890436" y="1181100"/>
            <a:ext cx="4784651" cy="2508398"/>
          </a:xfrm>
          <a:prstGeom prst="cloudCallout">
            <a:avLst>
              <a:gd name="adj1" fmla="val -43147"/>
              <a:gd name="adj2" fmla="val 56743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L’épaisseur d’un bâtonnet est de 0,22 cm.</a:t>
            </a:r>
          </a:p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Je veux savoir la hauteur de la façade marquée en bleu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9B31F0-ACC1-C94E-932B-F76B00C654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21" y="1090004"/>
            <a:ext cx="5152516" cy="5152516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18B28B3C-96A6-6548-ABDA-7DC8C3C1E50F}"/>
              </a:ext>
            </a:extLst>
          </p:cNvPr>
          <p:cNvCxnSpPr>
            <a:cxnSpLocks/>
          </p:cNvCxnSpPr>
          <p:nvPr/>
        </p:nvCxnSpPr>
        <p:spPr>
          <a:xfrm>
            <a:off x="2200940" y="3460899"/>
            <a:ext cx="85060" cy="1980000"/>
          </a:xfrm>
          <a:prstGeom prst="straightConnector1">
            <a:avLst/>
          </a:prstGeom>
          <a:ln w="5715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8911</TotalTime>
  <Words>985</Words>
  <Application>Microsoft Office PowerPoint</Application>
  <PresentationFormat>Grand écran</PresentationFormat>
  <Paragraphs>267</Paragraphs>
  <Slides>36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36</vt:i4>
      </vt:variant>
    </vt:vector>
  </HeadingPairs>
  <TitlesOfParts>
    <vt:vector size="47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1101</cp:revision>
  <cp:lastPrinted>2024-10-05T19:15:58Z</cp:lastPrinted>
  <dcterms:created xsi:type="dcterms:W3CDTF">2024-05-28T10:13:44Z</dcterms:created>
  <dcterms:modified xsi:type="dcterms:W3CDTF">2025-09-21T17:23:03Z</dcterms:modified>
</cp:coreProperties>
</file>