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1"/>
  </p:notesMasterIdLst>
  <p:handoutMasterIdLst>
    <p:handoutMasterId r:id="rId12"/>
  </p:handoutMasterIdLst>
  <p:sldIdLst>
    <p:sldId id="2134807646" r:id="rId5"/>
    <p:sldId id="2147483428" r:id="rId6"/>
    <p:sldId id="2134806554" r:id="rId7"/>
    <p:sldId id="2147483559" r:id="rId8"/>
    <p:sldId id="2147483560" r:id="rId9"/>
    <p:sldId id="21348065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28"/>
          </p14:sldIdLst>
        </p14:section>
        <p14:section name="Contrôle des cahiers des élèves" id="{3349E447-45AA-43EF-A620-CF581E9FA99B}">
          <p14:sldIdLst/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11194-B497-EF71-E12F-59F1418C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D2335B84-04D6-9287-D744-106572BBD5AE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DC071E5D-8CC1-5717-0238-14BA5C8C2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C3113A53-A3FF-820C-1D07-EF762B549B45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6307343F-A342-7718-ABBD-0695A01B1FCF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DB61D979-F2DB-F261-CE51-30D5E8B8A413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</a:t>
            </a: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décimaux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FB2E858-800F-4809-0200-018E21ADCDFF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8FE7A99-BE45-9765-2DBA-020220301D00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de deux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9C72470-7ABB-16F8-D675-3E2DDA6748EA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62A99376-4469-0174-21CD-0283DF5D6CBF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25830CA-FB4C-37E1-223F-1023562EBA30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CEB5BA17-94CB-76B3-5AA9-886E4138F9C7}"/>
              </a:ext>
            </a:extLst>
          </p:cNvPr>
          <p:cNvSpPr/>
          <p:nvPr/>
        </p:nvSpPr>
        <p:spPr>
          <a:xfrm>
            <a:off x="886717" y="265645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862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65FA24-46F3-8E3B-C0C5-5B05A30A0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552" y="1461995"/>
            <a:ext cx="1228896" cy="1324160"/>
          </a:xfrm>
          <a:custGeom>
            <a:avLst/>
            <a:gdLst>
              <a:gd name="connsiteX0" fmla="*/ 0 w 1228896"/>
              <a:gd name="connsiteY0" fmla="*/ 0 h 1324160"/>
              <a:gd name="connsiteX1" fmla="*/ 434210 w 1228896"/>
              <a:gd name="connsiteY1" fmla="*/ 0 h 1324160"/>
              <a:gd name="connsiteX2" fmla="*/ 831553 w 1228896"/>
              <a:gd name="connsiteY2" fmla="*/ 0 h 1324160"/>
              <a:gd name="connsiteX3" fmla="*/ 1228896 w 1228896"/>
              <a:gd name="connsiteY3" fmla="*/ 0 h 1324160"/>
              <a:gd name="connsiteX4" fmla="*/ 1228896 w 1228896"/>
              <a:gd name="connsiteY4" fmla="*/ 414903 h 1324160"/>
              <a:gd name="connsiteX5" fmla="*/ 1228896 w 1228896"/>
              <a:gd name="connsiteY5" fmla="*/ 816565 h 1324160"/>
              <a:gd name="connsiteX6" fmla="*/ 1228896 w 1228896"/>
              <a:gd name="connsiteY6" fmla="*/ 1324160 h 1324160"/>
              <a:gd name="connsiteX7" fmla="*/ 794686 w 1228896"/>
              <a:gd name="connsiteY7" fmla="*/ 1324160 h 1324160"/>
              <a:gd name="connsiteX8" fmla="*/ 421921 w 1228896"/>
              <a:gd name="connsiteY8" fmla="*/ 1324160 h 1324160"/>
              <a:gd name="connsiteX9" fmla="*/ 0 w 1228896"/>
              <a:gd name="connsiteY9" fmla="*/ 1324160 h 1324160"/>
              <a:gd name="connsiteX10" fmla="*/ 0 w 1228896"/>
              <a:gd name="connsiteY10" fmla="*/ 869532 h 1324160"/>
              <a:gd name="connsiteX11" fmla="*/ 0 w 1228896"/>
              <a:gd name="connsiteY11" fmla="*/ 454628 h 1324160"/>
              <a:gd name="connsiteX12" fmla="*/ 0 w 1228896"/>
              <a:gd name="connsiteY12" fmla="*/ 0 h 132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8896" h="1324160" fill="none" extrusionOk="0">
                <a:moveTo>
                  <a:pt x="0" y="0"/>
                </a:moveTo>
                <a:cubicBezTo>
                  <a:pt x="89112" y="-16336"/>
                  <a:pt x="268746" y="4935"/>
                  <a:pt x="434210" y="0"/>
                </a:cubicBezTo>
                <a:cubicBezTo>
                  <a:pt x="599674" y="-4935"/>
                  <a:pt x="726386" y="26753"/>
                  <a:pt x="831553" y="0"/>
                </a:cubicBezTo>
                <a:cubicBezTo>
                  <a:pt x="936720" y="-26753"/>
                  <a:pt x="1135609" y="46271"/>
                  <a:pt x="1228896" y="0"/>
                </a:cubicBezTo>
                <a:cubicBezTo>
                  <a:pt x="1234559" y="112392"/>
                  <a:pt x="1211995" y="309915"/>
                  <a:pt x="1228896" y="414903"/>
                </a:cubicBezTo>
                <a:cubicBezTo>
                  <a:pt x="1245797" y="519891"/>
                  <a:pt x="1182162" y="644302"/>
                  <a:pt x="1228896" y="816565"/>
                </a:cubicBezTo>
                <a:cubicBezTo>
                  <a:pt x="1275630" y="988828"/>
                  <a:pt x="1184739" y="1155580"/>
                  <a:pt x="1228896" y="1324160"/>
                </a:cubicBezTo>
                <a:cubicBezTo>
                  <a:pt x="1117445" y="1345831"/>
                  <a:pt x="902322" y="1306319"/>
                  <a:pt x="794686" y="1324160"/>
                </a:cubicBezTo>
                <a:cubicBezTo>
                  <a:pt x="687050" y="1342001"/>
                  <a:pt x="513175" y="1300087"/>
                  <a:pt x="421921" y="1324160"/>
                </a:cubicBezTo>
                <a:cubicBezTo>
                  <a:pt x="330667" y="1348233"/>
                  <a:pt x="146297" y="1310292"/>
                  <a:pt x="0" y="1324160"/>
                </a:cubicBezTo>
                <a:cubicBezTo>
                  <a:pt x="-29371" y="1199397"/>
                  <a:pt x="37116" y="966153"/>
                  <a:pt x="0" y="869532"/>
                </a:cubicBezTo>
                <a:cubicBezTo>
                  <a:pt x="-37116" y="772911"/>
                  <a:pt x="14463" y="563056"/>
                  <a:pt x="0" y="454628"/>
                </a:cubicBezTo>
                <a:cubicBezTo>
                  <a:pt x="-14463" y="346200"/>
                  <a:pt x="19037" y="182422"/>
                  <a:pt x="0" y="0"/>
                </a:cubicBezTo>
                <a:close/>
              </a:path>
              <a:path w="1228896" h="1324160" stroke="0" extrusionOk="0">
                <a:moveTo>
                  <a:pt x="0" y="0"/>
                </a:moveTo>
                <a:cubicBezTo>
                  <a:pt x="131117" y="-29293"/>
                  <a:pt x="221870" y="23326"/>
                  <a:pt x="409632" y="0"/>
                </a:cubicBezTo>
                <a:cubicBezTo>
                  <a:pt x="597394" y="-23326"/>
                  <a:pt x="637092" y="8726"/>
                  <a:pt x="843842" y="0"/>
                </a:cubicBezTo>
                <a:cubicBezTo>
                  <a:pt x="1050592" y="-8726"/>
                  <a:pt x="1098146" y="20000"/>
                  <a:pt x="1228896" y="0"/>
                </a:cubicBezTo>
                <a:cubicBezTo>
                  <a:pt x="1252897" y="207120"/>
                  <a:pt x="1198005" y="216592"/>
                  <a:pt x="1228896" y="414903"/>
                </a:cubicBezTo>
                <a:cubicBezTo>
                  <a:pt x="1259787" y="613214"/>
                  <a:pt x="1216179" y="729348"/>
                  <a:pt x="1228896" y="816565"/>
                </a:cubicBezTo>
                <a:cubicBezTo>
                  <a:pt x="1241613" y="903782"/>
                  <a:pt x="1168494" y="1171693"/>
                  <a:pt x="1228896" y="1324160"/>
                </a:cubicBezTo>
                <a:cubicBezTo>
                  <a:pt x="1136444" y="1368652"/>
                  <a:pt x="1012626" y="1317858"/>
                  <a:pt x="856131" y="1324160"/>
                </a:cubicBezTo>
                <a:cubicBezTo>
                  <a:pt x="699637" y="1330462"/>
                  <a:pt x="606031" y="1295812"/>
                  <a:pt x="483366" y="1324160"/>
                </a:cubicBezTo>
                <a:cubicBezTo>
                  <a:pt x="360701" y="1352508"/>
                  <a:pt x="119317" y="1282900"/>
                  <a:pt x="0" y="1324160"/>
                </a:cubicBezTo>
                <a:cubicBezTo>
                  <a:pt x="-23538" y="1153211"/>
                  <a:pt x="33923" y="1044554"/>
                  <a:pt x="0" y="882773"/>
                </a:cubicBezTo>
                <a:cubicBezTo>
                  <a:pt x="-33923" y="720992"/>
                  <a:pt x="4639" y="636623"/>
                  <a:pt x="0" y="481111"/>
                </a:cubicBezTo>
                <a:cubicBezTo>
                  <a:pt x="-4639" y="325599"/>
                  <a:pt x="5982" y="216433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12126834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20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et repère les difficultés observées chez les élèves.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B705F3-3B3D-98FA-0F8C-AED1AD1A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35" y="2033779"/>
            <a:ext cx="5868000" cy="324764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63F46D2-B795-BF97-B844-566088D19093}"/>
              </a:ext>
            </a:extLst>
          </p:cNvPr>
          <p:cNvGrpSpPr/>
          <p:nvPr/>
        </p:nvGrpSpPr>
        <p:grpSpPr>
          <a:xfrm>
            <a:off x="209065" y="1024987"/>
            <a:ext cx="5699960" cy="5265227"/>
            <a:chOff x="209065" y="1008314"/>
            <a:chExt cx="5699960" cy="526522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9416807-3877-0DE4-2D83-530EDBFBE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65" y="1029673"/>
              <a:ext cx="5688000" cy="524386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92E5B6-6153-16AD-9EE3-884C0818AD45}"/>
                </a:ext>
              </a:extLst>
            </p:cNvPr>
            <p:cNvSpPr/>
            <p:nvPr/>
          </p:nvSpPr>
          <p:spPr>
            <a:xfrm>
              <a:off x="5470239" y="1008314"/>
              <a:ext cx="438786" cy="104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9EDC42B8-7EEA-167B-9A03-A70337CA1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580058"/>
            <a:ext cx="11176000" cy="4908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aide les élèves à s’auto-évaluer et les invite à mentionner le degré de maîtrise sur les livrets puis corrige les exercices qui posent encore problème à la majorité des élèves, sinon, il propose des activités en relation avec les tâches ciblées.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202B8793-EABB-A99B-587A-F84329AC82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8842</TotalTime>
  <Words>149</Words>
  <Application>Microsoft Office PowerPoint</Application>
  <PresentationFormat>Grand écran</PresentationFormat>
  <Paragraphs>35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1178</cp:revision>
  <cp:lastPrinted>2024-10-05T19:15:58Z</cp:lastPrinted>
  <dcterms:created xsi:type="dcterms:W3CDTF">2024-05-28T10:13:44Z</dcterms:created>
  <dcterms:modified xsi:type="dcterms:W3CDTF">2025-09-21T17:23:48Z</dcterms:modified>
</cp:coreProperties>
</file>