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4"/>
  </p:notesMasterIdLst>
  <p:handoutMasterIdLst>
    <p:handoutMasterId r:id="rId15"/>
  </p:handoutMasterIdLst>
  <p:sldIdLst>
    <p:sldId id="2134807646" r:id="rId5"/>
    <p:sldId id="2147483428" r:id="rId6"/>
    <p:sldId id="2134806507" r:id="rId7"/>
    <p:sldId id="2134806552" r:id="rId8"/>
    <p:sldId id="2134806553" r:id="rId9"/>
    <p:sldId id="2134806554" r:id="rId10"/>
    <p:sldId id="2147483559" r:id="rId11"/>
    <p:sldId id="2147483560" r:id="rId12"/>
    <p:sldId id="213480658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Consolidation" id="{8F7889F9-27DA-4421-B305-A18399C6F4CE}">
          <p14:sldIdLst>
            <p14:sldId id="2134806554"/>
            <p14:sldId id="2147483559"/>
            <p14:sldId id="2147483560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5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7522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2979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6604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980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A83FC-5266-29DD-9106-64DD2D66E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91A5E-6F86-121C-C150-3E436302C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76D17-1247-E0C8-AEB0-019CBB5E3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7DC09-3073-AB66-D5BA-171B8AE9D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656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9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5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11194-B497-EF71-E12F-59F1418CE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D2335B84-04D6-9287-D744-106572BBD5AE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DC071E5D-8CC1-5717-0238-14BA5C8C2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C3113A53-A3FF-820C-1D07-EF762B549B45}"/>
              </a:ext>
            </a:extLst>
          </p:cNvPr>
          <p:cNvSpPr/>
          <p:nvPr/>
        </p:nvSpPr>
        <p:spPr>
          <a:xfrm>
            <a:off x="2428129" y="272735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6307343F-A342-7718-ABBD-0695A01B1FCF}"/>
              </a:ext>
            </a:extLst>
          </p:cNvPr>
          <p:cNvSpPr/>
          <p:nvPr/>
        </p:nvSpPr>
        <p:spPr>
          <a:xfrm>
            <a:off x="963450" y="272735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DB61D979-F2DB-F261-CE51-30D5E8B8A413}"/>
              </a:ext>
            </a:extLst>
          </p:cNvPr>
          <p:cNvSpPr/>
          <p:nvPr/>
        </p:nvSpPr>
        <p:spPr>
          <a:xfrm>
            <a:off x="2428129" y="471287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Multiplication 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décimaux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5FB2E858-800F-4809-0200-018E21ADCDFF}"/>
              </a:ext>
            </a:extLst>
          </p:cNvPr>
          <p:cNvSpPr/>
          <p:nvPr/>
        </p:nvSpPr>
        <p:spPr>
          <a:xfrm>
            <a:off x="963450" y="471287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98FE7A99-BE45-9765-2DBA-020220301D00}"/>
              </a:ext>
            </a:extLst>
          </p:cNvPr>
          <p:cNvSpPr/>
          <p:nvPr/>
        </p:nvSpPr>
        <p:spPr>
          <a:xfrm>
            <a:off x="2428129" y="372011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Multiplication de deux décimaux positifs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9C72470-7ABB-16F8-D675-3E2DDA6748EA}"/>
              </a:ext>
            </a:extLst>
          </p:cNvPr>
          <p:cNvSpPr/>
          <p:nvPr/>
        </p:nvSpPr>
        <p:spPr>
          <a:xfrm>
            <a:off x="963450" y="372011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62A99376-4469-0174-21CD-0283DF5D6CBF}"/>
              </a:ext>
            </a:extLst>
          </p:cNvPr>
          <p:cNvSpPr/>
          <p:nvPr/>
        </p:nvSpPr>
        <p:spPr>
          <a:xfrm>
            <a:off x="2428129" y="173460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A25830CA-FB4C-37E1-223F-1023562EBA30}"/>
              </a:ext>
            </a:extLst>
          </p:cNvPr>
          <p:cNvSpPr/>
          <p:nvPr/>
        </p:nvSpPr>
        <p:spPr>
          <a:xfrm>
            <a:off x="963450" y="173460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CEB5BA17-94CB-76B3-5AA9-886E4138F9C7}"/>
              </a:ext>
            </a:extLst>
          </p:cNvPr>
          <p:cNvSpPr/>
          <p:nvPr/>
        </p:nvSpPr>
        <p:spPr>
          <a:xfrm>
            <a:off x="886717" y="166077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862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54C7D7-CD61-F5C9-0DF6-90C4A852E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92" y="2357288"/>
            <a:ext cx="11403016" cy="214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2529D3-EDE0-6904-8139-EE06EB9F721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C40F83-FBE9-E277-EF67-84DC52522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92" y="2357288"/>
            <a:ext cx="11403016" cy="21434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EAFF65A-F7DF-34CA-C741-7781A7EFCF99}"/>
                  </a:ext>
                </a:extLst>
              </p:cNvPr>
              <p:cNvSpPr/>
              <p:nvPr/>
            </p:nvSpPr>
            <p:spPr>
              <a:xfrm>
                <a:off x="2082897" y="3783300"/>
                <a:ext cx="307547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sz="1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EAFF65A-F7DF-34CA-C741-7781A7EFCF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897" y="3783300"/>
                <a:ext cx="307547" cy="415636"/>
              </a:xfrm>
              <a:prstGeom prst="rect">
                <a:avLst/>
              </a:prstGeom>
              <a:blipFill>
                <a:blip r:embed="rId6"/>
                <a:stretch>
                  <a:fillRect l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4BA9964-6C81-3667-0A59-A2C40A1CBAAC}"/>
                  </a:ext>
                </a:extLst>
              </p:cNvPr>
              <p:cNvSpPr/>
              <p:nvPr/>
            </p:nvSpPr>
            <p:spPr>
              <a:xfrm>
                <a:off x="4714337" y="3783300"/>
                <a:ext cx="307547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sz="1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4BA9964-6C81-3667-0A59-A2C40A1CBA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337" y="3783300"/>
                <a:ext cx="307547" cy="415636"/>
              </a:xfrm>
              <a:prstGeom prst="rect">
                <a:avLst/>
              </a:prstGeom>
              <a:blipFill>
                <a:blip r:embed="rId7"/>
                <a:stretch>
                  <a:fillRect l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C4E2BD5-A3F6-CA11-9CB4-34E1ABEAE8C6}"/>
                  </a:ext>
                </a:extLst>
              </p:cNvPr>
              <p:cNvSpPr/>
              <p:nvPr/>
            </p:nvSpPr>
            <p:spPr>
              <a:xfrm>
                <a:off x="7345777" y="3783300"/>
                <a:ext cx="307547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sz="1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C4E2BD5-A3F6-CA11-9CB4-34E1ABEAE8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777" y="3783300"/>
                <a:ext cx="307547" cy="415636"/>
              </a:xfrm>
              <a:prstGeom prst="rect">
                <a:avLst/>
              </a:prstGeom>
              <a:blipFill>
                <a:blip r:embed="rId8"/>
                <a:stretch>
                  <a:fillRect l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52AB80A-703E-B4A3-55A1-4FCCAF46598B}"/>
                  </a:ext>
                </a:extLst>
              </p:cNvPr>
              <p:cNvSpPr/>
              <p:nvPr/>
            </p:nvSpPr>
            <p:spPr>
              <a:xfrm>
                <a:off x="9958367" y="3783300"/>
                <a:ext cx="307547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sz="1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52AB80A-703E-B4A3-55A1-4FCCAF4659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367" y="3783300"/>
                <a:ext cx="307547" cy="415636"/>
              </a:xfrm>
              <a:prstGeom prst="rect">
                <a:avLst/>
              </a:prstGeom>
              <a:blipFill>
                <a:blip r:embed="rId9"/>
                <a:stretch>
                  <a:fillRect l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Consolidation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49 min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F3B84BE-2C04-05EC-333F-CDD870258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241" y="1190626"/>
            <a:ext cx="1183518" cy="1183518"/>
          </a:xfrm>
          <a:custGeom>
            <a:avLst/>
            <a:gdLst>
              <a:gd name="connsiteX0" fmla="*/ 0 w 1183518"/>
              <a:gd name="connsiteY0" fmla="*/ 0 h 1183518"/>
              <a:gd name="connsiteX1" fmla="*/ 603594 w 1183518"/>
              <a:gd name="connsiteY1" fmla="*/ 0 h 1183518"/>
              <a:gd name="connsiteX2" fmla="*/ 1183518 w 1183518"/>
              <a:gd name="connsiteY2" fmla="*/ 0 h 1183518"/>
              <a:gd name="connsiteX3" fmla="*/ 1183518 w 1183518"/>
              <a:gd name="connsiteY3" fmla="*/ 615429 h 1183518"/>
              <a:gd name="connsiteX4" fmla="*/ 1183518 w 1183518"/>
              <a:gd name="connsiteY4" fmla="*/ 1183518 h 1183518"/>
              <a:gd name="connsiteX5" fmla="*/ 627265 w 1183518"/>
              <a:gd name="connsiteY5" fmla="*/ 1183518 h 1183518"/>
              <a:gd name="connsiteX6" fmla="*/ 0 w 1183518"/>
              <a:gd name="connsiteY6" fmla="*/ 1183518 h 1183518"/>
              <a:gd name="connsiteX7" fmla="*/ 0 w 1183518"/>
              <a:gd name="connsiteY7" fmla="*/ 579924 h 1183518"/>
              <a:gd name="connsiteX8" fmla="*/ 0 w 1183518"/>
              <a:gd name="connsiteY8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3518" h="1183518" fill="none" extrusionOk="0">
                <a:moveTo>
                  <a:pt x="0" y="0"/>
                </a:moveTo>
                <a:cubicBezTo>
                  <a:pt x="132050" y="-59667"/>
                  <a:pt x="436972" y="20992"/>
                  <a:pt x="603594" y="0"/>
                </a:cubicBezTo>
                <a:cubicBezTo>
                  <a:pt x="770216" y="-20992"/>
                  <a:pt x="1055495" y="45883"/>
                  <a:pt x="1183518" y="0"/>
                </a:cubicBezTo>
                <a:cubicBezTo>
                  <a:pt x="1254910" y="250755"/>
                  <a:pt x="1116853" y="416899"/>
                  <a:pt x="1183518" y="615429"/>
                </a:cubicBezTo>
                <a:cubicBezTo>
                  <a:pt x="1250183" y="813959"/>
                  <a:pt x="1128375" y="1016538"/>
                  <a:pt x="1183518" y="1183518"/>
                </a:cubicBezTo>
                <a:cubicBezTo>
                  <a:pt x="968594" y="1242672"/>
                  <a:pt x="901408" y="1172889"/>
                  <a:pt x="627265" y="1183518"/>
                </a:cubicBezTo>
                <a:cubicBezTo>
                  <a:pt x="353122" y="1194147"/>
                  <a:pt x="297233" y="1167125"/>
                  <a:pt x="0" y="1183518"/>
                </a:cubicBezTo>
                <a:cubicBezTo>
                  <a:pt x="-50574" y="952594"/>
                  <a:pt x="41028" y="720127"/>
                  <a:pt x="0" y="579924"/>
                </a:cubicBezTo>
                <a:cubicBezTo>
                  <a:pt x="-41028" y="439721"/>
                  <a:pt x="66694" y="160964"/>
                  <a:pt x="0" y="0"/>
                </a:cubicBezTo>
                <a:close/>
              </a:path>
              <a:path w="1183518" h="1183518" stroke="0" extrusionOk="0">
                <a:moveTo>
                  <a:pt x="0" y="0"/>
                </a:moveTo>
                <a:cubicBezTo>
                  <a:pt x="129373" y="-13892"/>
                  <a:pt x="451697" y="43347"/>
                  <a:pt x="579924" y="0"/>
                </a:cubicBezTo>
                <a:cubicBezTo>
                  <a:pt x="708151" y="-43347"/>
                  <a:pt x="943373" y="27918"/>
                  <a:pt x="1183518" y="0"/>
                </a:cubicBezTo>
                <a:cubicBezTo>
                  <a:pt x="1225767" y="229463"/>
                  <a:pt x="1124700" y="321910"/>
                  <a:pt x="1183518" y="615429"/>
                </a:cubicBezTo>
                <a:cubicBezTo>
                  <a:pt x="1242336" y="908948"/>
                  <a:pt x="1168602" y="1021134"/>
                  <a:pt x="1183518" y="1183518"/>
                </a:cubicBezTo>
                <a:cubicBezTo>
                  <a:pt x="1016430" y="1230380"/>
                  <a:pt x="812825" y="1168583"/>
                  <a:pt x="579924" y="1183518"/>
                </a:cubicBezTo>
                <a:cubicBezTo>
                  <a:pt x="347023" y="1198453"/>
                  <a:pt x="167877" y="1174899"/>
                  <a:pt x="0" y="1183518"/>
                </a:cubicBezTo>
                <a:cubicBezTo>
                  <a:pt x="-119" y="1054037"/>
                  <a:pt x="52119" y="791695"/>
                  <a:pt x="0" y="615429"/>
                </a:cubicBezTo>
                <a:cubicBezTo>
                  <a:pt x="-52119" y="439163"/>
                  <a:pt x="5421" y="135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votre livret et votre crayon, puis répondez individuellement aux exercices. Vous avez 30 min.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vérifie les productions des élèves, donne une aide individuelle en cas de difficulté.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19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BA41E1-5505-09CB-6246-10AEF56FA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C015BE7-E31F-9096-B415-C8D4CF14B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23" y="1299855"/>
            <a:ext cx="5760000" cy="46737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1DD9938-EFCA-8FEF-1A02-12B0CB9030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495" y="2003461"/>
            <a:ext cx="5868000" cy="304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EB16-F3D8-97FB-90C4-A3253CE2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F71FA5AE-0E14-7F03-4C9A-AEED476EE4F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écoulé. Résolvons ensemble les exercices au tableau.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34611AA2-92AA-2D40-8A94-A4F00456320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15E34F-61B8-86C8-751A-425D866285B4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1EEDB8-840C-3D83-281A-2ADE5823B7CA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D7E66C-341E-468D-7524-1BB1C49A1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1826C1C-190E-D759-00BA-F6A22AB73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80875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8754</TotalTime>
  <Words>168</Words>
  <Application>Microsoft Office PowerPoint</Application>
  <PresentationFormat>Grand écran</PresentationFormat>
  <Paragraphs>50</Paragraphs>
  <Slides>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9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Cambria Math</vt:lpstr>
      <vt:lpstr>Dosis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Ait Tadrart Mohamed Assem</cp:lastModifiedBy>
  <cp:revision>1170</cp:revision>
  <cp:lastPrinted>2024-10-05T19:15:58Z</cp:lastPrinted>
  <dcterms:created xsi:type="dcterms:W3CDTF">2024-05-28T10:13:44Z</dcterms:created>
  <dcterms:modified xsi:type="dcterms:W3CDTF">2025-09-21T17:23:33Z</dcterms:modified>
</cp:coreProperties>
</file>